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9" r:id="rId2"/>
    <p:sldId id="262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7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8A8"/>
    <a:srgbClr val="5E5B6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80" autoAdjust="0"/>
  </p:normalViewPr>
  <p:slideViewPr>
    <p:cSldViewPr>
      <p:cViewPr>
        <p:scale>
          <a:sx n="70" d="100"/>
          <a:sy n="70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41399-0C87-4895-B92E-13FD8EA6CD6C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7C579-5C07-491B-81A2-38DBC3C7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/register-icon.js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r>
              <a:rPr lang="en-US" dirty="0" err="1" smtClean="0"/>
              <a:t>jQuery</a:t>
            </a:r>
            <a:r>
              <a:rPr lang="en-US" dirty="0" smtClean="0"/>
              <a:t>(document).ready(function($) {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tinymce.create</a:t>
            </a:r>
            <a:r>
              <a:rPr lang="en-US" dirty="0" smtClean="0"/>
              <a:t>('</a:t>
            </a:r>
            <a:r>
              <a:rPr lang="en-US" dirty="0" err="1" smtClean="0"/>
              <a:t>tinymce.plugins.googlemap</a:t>
            </a:r>
            <a:r>
              <a:rPr lang="en-US" dirty="0" smtClean="0"/>
              <a:t>',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init</a:t>
            </a:r>
            <a:r>
              <a:rPr lang="en-US" dirty="0" smtClean="0"/>
              <a:t> : function(</a:t>
            </a:r>
            <a:r>
              <a:rPr lang="en-US" dirty="0" err="1" smtClean="0"/>
              <a:t>ed</a:t>
            </a:r>
            <a:r>
              <a:rPr lang="en-US" dirty="0" smtClean="0"/>
              <a:t>, </a:t>
            </a:r>
            <a:r>
              <a:rPr lang="en-US" dirty="0" err="1" smtClean="0"/>
              <a:t>url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        // Register command for when button is clicked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ed.addCommand</a:t>
            </a:r>
            <a:r>
              <a:rPr lang="en-US" dirty="0" smtClean="0"/>
              <a:t>('</a:t>
            </a:r>
            <a:r>
              <a:rPr lang="en-US" dirty="0" err="1" smtClean="0"/>
              <a:t>googlemap_insert_shortcode</a:t>
            </a:r>
            <a:r>
              <a:rPr lang="en-US" dirty="0" smtClean="0"/>
              <a:t>', function() {</a:t>
            </a:r>
          </a:p>
          <a:p>
            <a:r>
              <a:rPr lang="en-US" dirty="0" smtClean="0"/>
              <a:t>                    selected = </a:t>
            </a:r>
            <a:r>
              <a:rPr lang="en-US" dirty="0" err="1" smtClean="0"/>
              <a:t>tinyMCE.activeEditor.selection.getContent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                    if( selected ){</a:t>
            </a:r>
          </a:p>
          <a:p>
            <a:r>
              <a:rPr lang="en-US" dirty="0" smtClean="0"/>
              <a:t>                        //If text is selected when button is clicked</a:t>
            </a:r>
          </a:p>
          <a:p>
            <a:r>
              <a:rPr lang="en-US" dirty="0" smtClean="0"/>
              <a:t>                        //Wrap </a:t>
            </a:r>
            <a:r>
              <a:rPr lang="en-US" dirty="0" err="1" smtClean="0"/>
              <a:t>shortcode</a:t>
            </a:r>
            <a:r>
              <a:rPr lang="en-US" dirty="0" smtClean="0"/>
              <a:t> around it.</a:t>
            </a:r>
          </a:p>
          <a:p>
            <a:r>
              <a:rPr lang="en-US" dirty="0" smtClean="0"/>
              <a:t>                        content =  '[location id="0"]';</a:t>
            </a:r>
          </a:p>
          <a:p>
            <a:r>
              <a:rPr lang="en-US" dirty="0" smtClean="0"/>
              <a:t>                    }else{</a:t>
            </a:r>
          </a:p>
          <a:p>
            <a:r>
              <a:rPr lang="en-US" dirty="0" smtClean="0"/>
              <a:t>                        content =  '[location id="0"]';</a:t>
            </a:r>
          </a:p>
          <a:p>
            <a:r>
              <a:rPr lang="en-US" dirty="0" smtClean="0"/>
              <a:t>                    }</a:t>
            </a:r>
          </a:p>
          <a:p>
            <a:endParaRPr lang="en-US" dirty="0" smtClean="0"/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tinymce.execCommand</a:t>
            </a:r>
            <a:r>
              <a:rPr lang="en-US" dirty="0" smtClean="0"/>
              <a:t>('</a:t>
            </a:r>
            <a:r>
              <a:rPr lang="en-US" dirty="0" err="1" smtClean="0"/>
              <a:t>mceInsertContent</a:t>
            </a:r>
            <a:r>
              <a:rPr lang="en-US" dirty="0" smtClean="0"/>
              <a:t>', false, content);</a:t>
            </a:r>
          </a:p>
          <a:p>
            <a:r>
              <a:rPr lang="en-US" dirty="0" smtClean="0"/>
              <a:t>                });</a:t>
            </a:r>
          </a:p>
          <a:p>
            <a:endParaRPr lang="en-US" dirty="0" smtClean="0"/>
          </a:p>
          <a:p>
            <a:r>
              <a:rPr lang="en-US" dirty="0" smtClean="0"/>
              <a:t>            // Register buttons - trigger above command when clicked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ed.addButton</a:t>
            </a:r>
            <a:r>
              <a:rPr lang="en-US" dirty="0" smtClean="0"/>
              <a:t>('</a:t>
            </a:r>
            <a:r>
              <a:rPr lang="en-US" dirty="0" err="1" smtClean="0"/>
              <a:t>googlemap_button</a:t>
            </a:r>
            <a:r>
              <a:rPr lang="en-US" dirty="0" smtClean="0"/>
              <a:t>', {title : 'Insert </a:t>
            </a:r>
            <a:r>
              <a:rPr lang="en-US" dirty="0" err="1" smtClean="0"/>
              <a:t>shortcode</a:t>
            </a:r>
            <a:r>
              <a:rPr lang="en-US" dirty="0" smtClean="0"/>
              <a:t>', </a:t>
            </a:r>
            <a:r>
              <a:rPr lang="en-US" dirty="0" err="1" smtClean="0"/>
              <a:t>cmd</a:t>
            </a:r>
            <a:r>
              <a:rPr lang="en-US" dirty="0" smtClean="0"/>
              <a:t> : '</a:t>
            </a:r>
            <a:r>
              <a:rPr lang="en-US" dirty="0" err="1" smtClean="0"/>
              <a:t>googlemap_insert_shortcode</a:t>
            </a:r>
            <a:r>
              <a:rPr lang="en-US" dirty="0" smtClean="0"/>
              <a:t>', image: </a:t>
            </a:r>
            <a:r>
              <a:rPr lang="en-US" dirty="0" err="1" smtClean="0"/>
              <a:t>url</a:t>
            </a:r>
            <a:r>
              <a:rPr lang="en-US" dirty="0" smtClean="0"/>
              <a:t> + '/icon.png' });</a:t>
            </a:r>
          </a:p>
          <a:p>
            <a:r>
              <a:rPr lang="en-US" dirty="0" smtClean="0"/>
              <a:t>        },   </a:t>
            </a:r>
          </a:p>
          <a:p>
            <a:r>
              <a:rPr lang="en-US" dirty="0" smtClean="0"/>
              <a:t>    });</a:t>
            </a:r>
          </a:p>
          <a:p>
            <a:endParaRPr lang="en-US" dirty="0" smtClean="0"/>
          </a:p>
          <a:p>
            <a:r>
              <a:rPr lang="en-US" dirty="0" smtClean="0"/>
              <a:t>    // Register our </a:t>
            </a:r>
            <a:r>
              <a:rPr lang="en-US" dirty="0" err="1" smtClean="0"/>
              <a:t>TinyMCE</a:t>
            </a:r>
            <a:r>
              <a:rPr lang="en-US" dirty="0" smtClean="0"/>
              <a:t> plugin</a:t>
            </a:r>
          </a:p>
          <a:p>
            <a:r>
              <a:rPr lang="en-US" dirty="0" smtClean="0"/>
              <a:t>    // first parameter is the button ID1</a:t>
            </a:r>
          </a:p>
          <a:p>
            <a:r>
              <a:rPr lang="en-US" dirty="0" smtClean="0"/>
              <a:t>    // second parameter must match the first parameter of the </a:t>
            </a:r>
            <a:r>
              <a:rPr lang="en-US" dirty="0" err="1" smtClean="0"/>
              <a:t>tinymce.create</a:t>
            </a:r>
            <a:r>
              <a:rPr lang="en-US" dirty="0" smtClean="0"/>
              <a:t>() function above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tinymce.PluginManager.add</a:t>
            </a:r>
            <a:r>
              <a:rPr lang="en-US" dirty="0" smtClean="0"/>
              <a:t>('</a:t>
            </a:r>
            <a:r>
              <a:rPr lang="en-US" dirty="0" err="1" smtClean="0"/>
              <a:t>googlemap_button</a:t>
            </a:r>
            <a:r>
              <a:rPr lang="en-US" dirty="0" smtClean="0"/>
              <a:t>', </a:t>
            </a:r>
            <a:r>
              <a:rPr lang="en-US" dirty="0" err="1" smtClean="0"/>
              <a:t>tinymce.plugins.googlemap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7C579-5C07-491B-81A2-38DBC3C755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63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/register-icon.js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r>
              <a:rPr lang="en-US" dirty="0" err="1" smtClean="0"/>
              <a:t>jQuery</a:t>
            </a:r>
            <a:r>
              <a:rPr lang="en-US" dirty="0" smtClean="0"/>
              <a:t>(document).ready(function($) {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tinymce.create</a:t>
            </a:r>
            <a:r>
              <a:rPr lang="en-US" dirty="0" smtClean="0"/>
              <a:t>('</a:t>
            </a:r>
            <a:r>
              <a:rPr lang="en-US" dirty="0" err="1" smtClean="0"/>
              <a:t>tinymce.plugins.googlemap</a:t>
            </a:r>
            <a:r>
              <a:rPr lang="en-US" dirty="0" smtClean="0"/>
              <a:t>',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init</a:t>
            </a:r>
            <a:r>
              <a:rPr lang="en-US" dirty="0" smtClean="0"/>
              <a:t> : function(</a:t>
            </a:r>
            <a:r>
              <a:rPr lang="en-US" dirty="0" err="1" smtClean="0"/>
              <a:t>ed</a:t>
            </a:r>
            <a:r>
              <a:rPr lang="en-US" dirty="0" smtClean="0"/>
              <a:t>, </a:t>
            </a:r>
            <a:r>
              <a:rPr lang="en-US" dirty="0" err="1" smtClean="0"/>
              <a:t>url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        // Register command for when button is clicked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ed.addCommand</a:t>
            </a:r>
            <a:r>
              <a:rPr lang="en-US" dirty="0" smtClean="0"/>
              <a:t>('</a:t>
            </a:r>
            <a:r>
              <a:rPr lang="en-US" dirty="0" err="1" smtClean="0"/>
              <a:t>googlemap_insert_shortcode</a:t>
            </a:r>
            <a:r>
              <a:rPr lang="en-US" dirty="0" smtClean="0"/>
              <a:t>', function() {</a:t>
            </a:r>
          </a:p>
          <a:p>
            <a:r>
              <a:rPr lang="en-US" dirty="0" smtClean="0"/>
              <a:t>                    selected = </a:t>
            </a:r>
            <a:r>
              <a:rPr lang="en-US" dirty="0" err="1" smtClean="0"/>
              <a:t>tinyMCE.activeEditor.selection.getContent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                    if( selected ){</a:t>
            </a:r>
          </a:p>
          <a:p>
            <a:r>
              <a:rPr lang="en-US" dirty="0" smtClean="0"/>
              <a:t>                        //If text is selected when button is clicked</a:t>
            </a:r>
          </a:p>
          <a:p>
            <a:r>
              <a:rPr lang="en-US" dirty="0" smtClean="0"/>
              <a:t>                        //Wrap </a:t>
            </a:r>
            <a:r>
              <a:rPr lang="en-US" dirty="0" err="1" smtClean="0"/>
              <a:t>shortcode</a:t>
            </a:r>
            <a:r>
              <a:rPr lang="en-US" dirty="0" smtClean="0"/>
              <a:t> around it.</a:t>
            </a:r>
          </a:p>
          <a:p>
            <a:r>
              <a:rPr lang="en-US" dirty="0" smtClean="0"/>
              <a:t>                        content =  '[location id="0"]';</a:t>
            </a:r>
          </a:p>
          <a:p>
            <a:r>
              <a:rPr lang="en-US" dirty="0" smtClean="0"/>
              <a:t>                    }else{</a:t>
            </a:r>
          </a:p>
          <a:p>
            <a:r>
              <a:rPr lang="en-US" dirty="0" smtClean="0"/>
              <a:t>                        content =  '[location id="0"]';</a:t>
            </a:r>
          </a:p>
          <a:p>
            <a:r>
              <a:rPr lang="en-US" dirty="0" smtClean="0"/>
              <a:t>                    }</a:t>
            </a:r>
          </a:p>
          <a:p>
            <a:endParaRPr lang="en-US" dirty="0" smtClean="0"/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tinymce.execCommand</a:t>
            </a:r>
            <a:r>
              <a:rPr lang="en-US" dirty="0" smtClean="0"/>
              <a:t>('</a:t>
            </a:r>
            <a:r>
              <a:rPr lang="en-US" dirty="0" err="1" smtClean="0"/>
              <a:t>mceInsertContent</a:t>
            </a:r>
            <a:r>
              <a:rPr lang="en-US" dirty="0" smtClean="0"/>
              <a:t>', false, content);</a:t>
            </a:r>
          </a:p>
          <a:p>
            <a:r>
              <a:rPr lang="en-US" dirty="0" smtClean="0"/>
              <a:t>                });</a:t>
            </a:r>
          </a:p>
          <a:p>
            <a:endParaRPr lang="en-US" dirty="0" smtClean="0"/>
          </a:p>
          <a:p>
            <a:r>
              <a:rPr lang="en-US" dirty="0" smtClean="0"/>
              <a:t>            // Register buttons - trigger above command when clicked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ed.addButton</a:t>
            </a:r>
            <a:r>
              <a:rPr lang="en-US" dirty="0" smtClean="0"/>
              <a:t>('</a:t>
            </a:r>
            <a:r>
              <a:rPr lang="en-US" dirty="0" err="1" smtClean="0"/>
              <a:t>googlemap_button</a:t>
            </a:r>
            <a:r>
              <a:rPr lang="en-US" dirty="0" smtClean="0"/>
              <a:t>', {title : 'Insert </a:t>
            </a:r>
            <a:r>
              <a:rPr lang="en-US" dirty="0" err="1" smtClean="0"/>
              <a:t>shortcode</a:t>
            </a:r>
            <a:r>
              <a:rPr lang="en-US" dirty="0" smtClean="0"/>
              <a:t>', </a:t>
            </a:r>
            <a:r>
              <a:rPr lang="en-US" dirty="0" err="1" smtClean="0"/>
              <a:t>cmd</a:t>
            </a:r>
            <a:r>
              <a:rPr lang="en-US" dirty="0" smtClean="0"/>
              <a:t> : '</a:t>
            </a:r>
            <a:r>
              <a:rPr lang="en-US" dirty="0" err="1" smtClean="0"/>
              <a:t>googlemap_insert_shortcode</a:t>
            </a:r>
            <a:r>
              <a:rPr lang="en-US" dirty="0" smtClean="0"/>
              <a:t>', image: </a:t>
            </a:r>
            <a:r>
              <a:rPr lang="en-US" dirty="0" err="1" smtClean="0"/>
              <a:t>url</a:t>
            </a:r>
            <a:r>
              <a:rPr lang="en-US" dirty="0" smtClean="0"/>
              <a:t> + '/icon.png' });</a:t>
            </a:r>
          </a:p>
          <a:p>
            <a:r>
              <a:rPr lang="en-US" dirty="0" smtClean="0"/>
              <a:t>        },   </a:t>
            </a:r>
          </a:p>
          <a:p>
            <a:r>
              <a:rPr lang="en-US" dirty="0" smtClean="0"/>
              <a:t>    });</a:t>
            </a:r>
          </a:p>
          <a:p>
            <a:endParaRPr lang="en-US" dirty="0" smtClean="0"/>
          </a:p>
          <a:p>
            <a:r>
              <a:rPr lang="en-US" dirty="0" smtClean="0"/>
              <a:t>    // Register our </a:t>
            </a:r>
            <a:r>
              <a:rPr lang="en-US" dirty="0" err="1" smtClean="0"/>
              <a:t>TinyMCE</a:t>
            </a:r>
            <a:r>
              <a:rPr lang="en-US" dirty="0" smtClean="0"/>
              <a:t> plugin</a:t>
            </a:r>
          </a:p>
          <a:p>
            <a:r>
              <a:rPr lang="en-US" dirty="0" smtClean="0"/>
              <a:t>    // first parameter is the button ID1</a:t>
            </a:r>
          </a:p>
          <a:p>
            <a:r>
              <a:rPr lang="en-US" dirty="0" smtClean="0"/>
              <a:t>    // second parameter must match the first parameter of the </a:t>
            </a:r>
            <a:r>
              <a:rPr lang="en-US" dirty="0" err="1" smtClean="0"/>
              <a:t>tinymce.create</a:t>
            </a:r>
            <a:r>
              <a:rPr lang="en-US" dirty="0" smtClean="0"/>
              <a:t>() function above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tinymce.PluginManager.add</a:t>
            </a:r>
            <a:r>
              <a:rPr lang="en-US" dirty="0" smtClean="0"/>
              <a:t>('</a:t>
            </a:r>
            <a:r>
              <a:rPr lang="en-US" dirty="0" err="1" smtClean="0"/>
              <a:t>googlemap_button</a:t>
            </a:r>
            <a:r>
              <a:rPr lang="en-US" dirty="0" smtClean="0"/>
              <a:t>', </a:t>
            </a:r>
            <a:r>
              <a:rPr lang="en-US" dirty="0" err="1" smtClean="0"/>
              <a:t>tinymce.plugins.googlemap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7C579-5C07-491B-81A2-38DBC3C755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63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200" y="3581400"/>
            <a:ext cx="77724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1558A8"/>
                </a:solidFill>
                <a:latin typeface="Khmer OS Siemreap" pitchFamily="2" charset="0"/>
                <a:cs typeface="Khmer OS Siemreap" pitchFamily="2" charset="0"/>
              </a:defRPr>
            </a:lvl1pPr>
          </a:lstStyle>
          <a:p>
            <a:r>
              <a:rPr lang="en-US" dirty="0" err="1" smtClean="0"/>
              <a:t>ចុចដើម្បីកែប្រែ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WordPress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 descr="D:\Google Drive\khschools\new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32981"/>
            <a:ext cx="5260933" cy="99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4343400"/>
            <a:ext cx="7772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558A8"/>
                </a:solidFill>
                <a:latin typeface="Khmer OS Siemreap" pitchFamily="2" charset="0"/>
                <a:cs typeface="Khmer OS Siemreap" pitchFamily="2" charset="0"/>
              </a:defRPr>
            </a:lvl1pPr>
          </a:lstStyle>
          <a:p>
            <a:pPr lvl="0"/>
            <a:r>
              <a:rPr lang="en-US" dirty="0" err="1" smtClean="0"/>
              <a:t>ចុចដើម្បីកែប្រែ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2590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0" y="257556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172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9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76600" y="685800"/>
            <a:ext cx="5410200" cy="457200"/>
          </a:xfrm>
          <a:prstGeom prst="rect">
            <a:avLst/>
          </a:prstGeom>
        </p:spPr>
        <p:txBody>
          <a:bodyPr/>
          <a:lstStyle>
            <a:lvl1pPr algn="r">
              <a:defRPr sz="2500" b="1">
                <a:solidFill>
                  <a:srgbClr val="1558A8"/>
                </a:solidFill>
                <a:latin typeface="Khmer OS Siemreap" pitchFamily="2" charset="0"/>
                <a:cs typeface="Khmer OS Siemreap" pitchFamily="2" charset="0"/>
              </a:defRPr>
            </a:lvl1pPr>
          </a:lstStyle>
          <a:p>
            <a:r>
              <a:rPr lang="ca-ES" dirty="0" smtClean="0"/>
              <a:t>ចម្នងជើង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itchFamily="2" charset="2"/>
              <a:buChar char="§"/>
              <a:defRPr sz="1900">
                <a:solidFill>
                  <a:srgbClr val="5E5B6B"/>
                </a:solidFill>
                <a:latin typeface="Khmer OS Siemreap" pitchFamily="2" charset="0"/>
                <a:cs typeface="Khmer OS Siemreap" pitchFamily="2" charset="0"/>
              </a:defRPr>
            </a:lvl1pPr>
            <a:lvl2pPr marL="742950" indent="-285750">
              <a:lnSpc>
                <a:spcPct val="150000"/>
              </a:lnSpc>
              <a:buFont typeface="Wingdings" pitchFamily="2" charset="2"/>
              <a:buChar char="§"/>
              <a:defRPr sz="1900">
                <a:solidFill>
                  <a:srgbClr val="5E5B6B"/>
                </a:solidFill>
                <a:latin typeface="Khmer OS Siemreap" pitchFamily="2" charset="0"/>
                <a:cs typeface="Khmer OS Siemreap" pitchFamily="2" charset="0"/>
              </a:defRPr>
            </a:lvl2pPr>
            <a:lvl3pPr marL="1143000" indent="-228600">
              <a:lnSpc>
                <a:spcPct val="150000"/>
              </a:lnSpc>
              <a:buFont typeface="Wingdings" pitchFamily="2" charset="2"/>
              <a:buChar char="§"/>
              <a:defRPr sz="1900">
                <a:solidFill>
                  <a:srgbClr val="5E5B6B"/>
                </a:solidFill>
                <a:latin typeface="Khmer OS Siemreap" pitchFamily="2" charset="0"/>
                <a:cs typeface="Khmer OS Siemreap" pitchFamily="2" charset="0"/>
              </a:defRPr>
            </a:lvl3pPr>
            <a:lvl4pPr marL="1600200" indent="-228600">
              <a:lnSpc>
                <a:spcPct val="150000"/>
              </a:lnSpc>
              <a:buFont typeface="Wingdings" pitchFamily="2" charset="2"/>
              <a:buChar char="§"/>
              <a:defRPr sz="1900">
                <a:solidFill>
                  <a:srgbClr val="5E5B6B"/>
                </a:solidFill>
                <a:latin typeface="Khmer OS Siemreap" pitchFamily="2" charset="0"/>
                <a:cs typeface="Khmer OS Siemreap" pitchFamily="2" charset="0"/>
              </a:defRPr>
            </a:lvl4pPr>
            <a:lvl5pPr marL="2057400" indent="-228600">
              <a:lnSpc>
                <a:spcPct val="150000"/>
              </a:lnSpc>
              <a:buFont typeface="Wingdings" pitchFamily="2" charset="2"/>
              <a:buChar char="§"/>
              <a:defRPr sz="1900">
                <a:solidFill>
                  <a:srgbClr val="5E5B6B"/>
                </a:solidFill>
                <a:latin typeface="Khmer OS Siemreap" pitchFamily="2" charset="0"/>
                <a:cs typeface="Khmer OS Siemreap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Google Drive\khschools\new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609600"/>
            <a:ext cx="2807369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1295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314189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935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6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8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2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0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15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1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97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78F28-1F27-41E0-A684-924B4B6AC8F0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3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429000"/>
            <a:ext cx="7772400" cy="685800"/>
          </a:xfrm>
        </p:spPr>
        <p:txBody>
          <a:bodyPr/>
          <a:lstStyle/>
          <a:p>
            <a:r>
              <a:rPr lang="ca-ES" sz="3600" dirty="0" smtClean="0"/>
              <a:t>បង្កើតគេហទំព័រជាមួយ </a:t>
            </a:r>
            <a:r>
              <a:rPr lang="en-US" sz="3600" dirty="0" err="1" smtClean="0"/>
              <a:t>WordPress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38200" y="4267200"/>
            <a:ext cx="7772400" cy="609600"/>
          </a:xfrm>
        </p:spPr>
        <p:txBody>
          <a:bodyPr>
            <a:normAutofit/>
          </a:bodyPr>
          <a:lstStyle/>
          <a:p>
            <a:r>
              <a:rPr lang="ca-ES" sz="2800" dirty="0" smtClean="0"/>
              <a:t>មេរៀនទី​</a:t>
            </a:r>
            <a:r>
              <a:rPr lang="km-KH" sz="2800" dirty="0" smtClean="0"/>
              <a:t>៦</a:t>
            </a:r>
            <a:r>
              <a:rPr lang="ca-ES" sz="2800" dirty="0" smtClean="0"/>
              <a:t>៖ </a:t>
            </a:r>
            <a:r>
              <a:rPr lang="km-KH" sz="2800" dirty="0" smtClean="0"/>
              <a:t>របៀបបង្កើត </a:t>
            </a:r>
            <a:r>
              <a:rPr lang="en-US" sz="2800" dirty="0" smtClean="0">
                <a:latin typeface="+mj-lt"/>
              </a:rPr>
              <a:t>Plugin</a:t>
            </a:r>
            <a:endParaRPr lang="en-US" sz="2800" dirty="0">
              <a:latin typeface="+mj-lt"/>
            </a:endParaRPr>
          </a:p>
        </p:txBody>
      </p:sp>
      <p:pic>
        <p:nvPicPr>
          <p:cNvPr id="4" name="Picture 3" descr="WordPress logo.sv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257800"/>
            <a:ext cx="3657600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580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+mj-lt"/>
              </a:rPr>
              <a:t>Register </a:t>
            </a:r>
            <a:r>
              <a:rPr lang="en-US" sz="2800" dirty="0" err="1">
                <a:latin typeface="+mj-lt"/>
              </a:rPr>
              <a:t>Stylesheet</a:t>
            </a:r>
            <a:r>
              <a:rPr lang="en-US" sz="2800" dirty="0">
                <a:latin typeface="+mj-lt"/>
              </a:rPr>
              <a:t> </a:t>
            </a:r>
            <a:r>
              <a:rPr lang="km-KH" sz="2800" dirty="0"/>
              <a:t>និង </a:t>
            </a:r>
            <a:r>
              <a:rPr lang="en-US" sz="2800" dirty="0">
                <a:latin typeface="+mj-lt"/>
              </a:rPr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m-KH" dirty="0" smtClean="0"/>
              <a:t>នៅក្នុង</a:t>
            </a:r>
            <a:r>
              <a:rPr lang="en-US" dirty="0" smtClean="0"/>
              <a:t> </a:t>
            </a:r>
            <a:r>
              <a:rPr lang="en-US" dirty="0" smtClean="0">
                <a:latin typeface="+mj-lt"/>
              </a:rPr>
              <a:t>style.css </a:t>
            </a:r>
            <a:r>
              <a:rPr lang="km-KH" dirty="0" smtClean="0">
                <a:latin typeface="+mj-lt"/>
              </a:rPr>
              <a:t>សរសេរកូដទាំងនេះ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81534"/>
            <a:ext cx="3276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233" y="2381534"/>
            <a:ext cx="510540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62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+mj-lt"/>
              </a:rPr>
              <a:t>Register </a:t>
            </a:r>
            <a:r>
              <a:rPr lang="en-US" sz="2800" dirty="0" err="1">
                <a:latin typeface="+mj-lt"/>
              </a:rPr>
              <a:t>Stylesheet</a:t>
            </a:r>
            <a:r>
              <a:rPr lang="en-US" sz="2800" dirty="0">
                <a:latin typeface="+mj-lt"/>
              </a:rPr>
              <a:t> </a:t>
            </a:r>
            <a:r>
              <a:rPr lang="km-KH" sz="2800" dirty="0"/>
              <a:t>និង </a:t>
            </a:r>
            <a:r>
              <a:rPr lang="en-US" sz="2800" dirty="0">
                <a:latin typeface="+mj-lt"/>
              </a:rPr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m-KH" dirty="0" smtClean="0"/>
              <a:t>បន្ថែម </a:t>
            </a:r>
            <a:r>
              <a:rPr lang="en-US" dirty="0" smtClean="0">
                <a:latin typeface="+mj-lt"/>
              </a:rPr>
              <a:t>script</a:t>
            </a:r>
            <a:r>
              <a:rPr lang="en-US" dirty="0" smtClean="0"/>
              <a:t> </a:t>
            </a:r>
            <a:r>
              <a:rPr lang="km-KH" dirty="0" smtClean="0"/>
              <a:t>ទៅកាន់ </a:t>
            </a:r>
            <a:r>
              <a:rPr lang="en-US" dirty="0" smtClean="0">
                <a:latin typeface="+mj-lt"/>
              </a:rPr>
              <a:t>Plugin</a:t>
            </a:r>
            <a:endParaRPr lang="km-KH" dirty="0" smtClean="0">
              <a:latin typeface="+mj-lt"/>
            </a:endParaRPr>
          </a:p>
          <a:p>
            <a:endParaRPr lang="km-KH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google</a:t>
            </a:r>
            <a:r>
              <a:rPr lang="en-US" dirty="0" smtClean="0">
                <a:latin typeface="+mj-lt"/>
              </a:rPr>
              <a:t>-map-</a:t>
            </a:r>
            <a:r>
              <a:rPr lang="en-US" dirty="0" err="1" smtClean="0">
                <a:latin typeface="+mj-lt"/>
              </a:rPr>
              <a:t>plugin.php</a:t>
            </a:r>
            <a:r>
              <a:rPr lang="en-US" dirty="0" smtClean="0">
                <a:latin typeface="+mj-lt"/>
              </a:rPr>
              <a:t> </a:t>
            </a:r>
            <a:r>
              <a:rPr lang="km-KH" dirty="0" smtClean="0">
                <a:latin typeface="+mj-lt"/>
              </a:rPr>
              <a:t>សរសេរបន្ថែម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596861" y="1613278"/>
            <a:ext cx="3154622" cy="1285875"/>
            <a:chOff x="533400" y="2133600"/>
            <a:chExt cx="3154622" cy="1285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133600"/>
              <a:ext cx="1676400" cy="1285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7922" y="2776537"/>
              <a:ext cx="80010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Arrow Connector 4"/>
            <p:cNvCxnSpPr>
              <a:endCxn id="1027" idx="1"/>
            </p:cNvCxnSpPr>
            <p:nvPr/>
          </p:nvCxnSpPr>
          <p:spPr>
            <a:xfrm>
              <a:off x="2209800" y="2924174"/>
              <a:ext cx="678122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75" y="4267200"/>
            <a:ext cx="7656513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552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+mj-lt"/>
              </a:rPr>
              <a:t>Register </a:t>
            </a:r>
            <a:r>
              <a:rPr lang="en-US" sz="2800" dirty="0" err="1">
                <a:latin typeface="+mj-lt"/>
              </a:rPr>
              <a:t>Stylesheet</a:t>
            </a:r>
            <a:r>
              <a:rPr lang="en-US" sz="2800" dirty="0">
                <a:latin typeface="+mj-lt"/>
              </a:rPr>
              <a:t> </a:t>
            </a:r>
            <a:r>
              <a:rPr lang="km-KH" sz="2800" dirty="0"/>
              <a:t>និង </a:t>
            </a:r>
            <a:r>
              <a:rPr lang="en-US" sz="2800" dirty="0">
                <a:latin typeface="+mj-lt"/>
              </a:rPr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script.js</a:t>
            </a: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includes/</a:t>
            </a:r>
            <a:r>
              <a:rPr lang="en-US" dirty="0" err="1" smtClean="0">
                <a:latin typeface="+mj-lt"/>
              </a:rPr>
              <a:t>index.php</a:t>
            </a:r>
            <a:endParaRPr lang="en-US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00200"/>
            <a:ext cx="466725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5334000"/>
            <a:ext cx="55816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998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+mj-lt"/>
              </a:rPr>
              <a:t>Register </a:t>
            </a:r>
            <a:r>
              <a:rPr lang="en-US" sz="2800" dirty="0" err="1">
                <a:latin typeface="+mj-lt"/>
              </a:rPr>
              <a:t>Stylesheet</a:t>
            </a:r>
            <a:r>
              <a:rPr lang="en-US" sz="2800" dirty="0">
                <a:latin typeface="+mj-lt"/>
              </a:rPr>
              <a:t> </a:t>
            </a:r>
            <a:r>
              <a:rPr lang="km-KH" sz="2800" dirty="0"/>
              <a:t>និង </a:t>
            </a:r>
            <a:r>
              <a:rPr lang="en-US" sz="2800" dirty="0">
                <a:latin typeface="+mj-lt"/>
              </a:rPr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admin page </a:t>
            </a:r>
            <a:r>
              <a:rPr lang="km-KH" dirty="0" smtClean="0">
                <a:latin typeface="+mj-lt"/>
              </a:rPr>
              <a:t>របស់ </a:t>
            </a:r>
            <a:r>
              <a:rPr lang="en-US" dirty="0" smtClean="0">
                <a:latin typeface="+mj-lt"/>
              </a:rPr>
              <a:t>plugin </a:t>
            </a:r>
            <a:r>
              <a:rPr lang="km-KH" dirty="0" smtClean="0">
                <a:latin typeface="+mj-lt"/>
              </a:rPr>
              <a:t>គឺ</a:t>
            </a:r>
            <a:endParaRPr lang="en-US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38200" y="2338387"/>
            <a:ext cx="7524750" cy="1514475"/>
            <a:chOff x="609600" y="2338387"/>
            <a:chExt cx="7524750" cy="151447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2346987"/>
              <a:ext cx="2571750" cy="1228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7475" y="2438400"/>
              <a:ext cx="2524125" cy="1162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338387"/>
              <a:ext cx="1533525" cy="151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ight Arrow 3"/>
            <p:cNvSpPr/>
            <p:nvPr/>
          </p:nvSpPr>
          <p:spPr>
            <a:xfrm>
              <a:off x="2202692" y="3019425"/>
              <a:ext cx="464308" cy="180975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5181600" y="3048000"/>
              <a:ext cx="464308" cy="180975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92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 smtClean="0"/>
              <a:t>ធ្វើ</a:t>
            </a:r>
            <a:r>
              <a:rPr lang="km-KH" sz="2800" dirty="0"/>
              <a:t>ការជាមួយ </a:t>
            </a:r>
            <a:r>
              <a:rPr lang="en-US" sz="2800" dirty="0" smtClean="0">
                <a:latin typeface="+mj-lt"/>
              </a:rPr>
              <a:t>Database</a:t>
            </a:r>
            <a:endParaRPr lang="en-US" sz="28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m-KH" dirty="0" smtClean="0">
                <a:latin typeface="+mj-lt"/>
              </a:rPr>
              <a:t>យើងនឹងបង្កើត </a:t>
            </a:r>
            <a:r>
              <a:rPr lang="en-US" dirty="0" smtClean="0">
                <a:latin typeface="+mj-lt"/>
              </a:rPr>
              <a:t>Form </a:t>
            </a:r>
            <a:r>
              <a:rPr lang="km-KH" dirty="0" smtClean="0">
                <a:latin typeface="+mj-lt"/>
              </a:rPr>
              <a:t>ដើម្បីឱ្យ </a:t>
            </a:r>
            <a:r>
              <a:rPr lang="en-US" dirty="0" smtClean="0">
                <a:latin typeface="+mj-lt"/>
              </a:rPr>
              <a:t>User </a:t>
            </a:r>
            <a:r>
              <a:rPr lang="km-KH" dirty="0" smtClean="0">
                <a:latin typeface="+mj-lt"/>
              </a:rPr>
              <a:t>បញ្ចូលទីតាំងរបស់គាត់</a:t>
            </a:r>
          </a:p>
          <a:p>
            <a:r>
              <a:rPr lang="km-KH" dirty="0" smtClean="0">
                <a:latin typeface="+mj-lt"/>
              </a:rPr>
              <a:t>នៅក្នុង </a:t>
            </a:r>
            <a:r>
              <a:rPr lang="en-US" dirty="0" smtClean="0">
                <a:latin typeface="+mj-lt"/>
              </a:rPr>
              <a:t>includes/</a:t>
            </a:r>
            <a:r>
              <a:rPr lang="en-US" dirty="0" err="1" smtClean="0">
                <a:latin typeface="+mj-lt"/>
              </a:rPr>
              <a:t>add.php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71800"/>
            <a:ext cx="52101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998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 smtClean="0"/>
              <a:t>ធ្វើ</a:t>
            </a:r>
            <a:r>
              <a:rPr lang="km-KH" sz="2800" dirty="0"/>
              <a:t>ការជាមួយ </a:t>
            </a:r>
            <a:r>
              <a:rPr lang="en-US" sz="2800" dirty="0" smtClean="0">
                <a:latin typeface="+mj-lt"/>
              </a:rPr>
              <a:t>Database</a:t>
            </a:r>
            <a:endParaRPr lang="en-US" sz="28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m-KH" dirty="0"/>
              <a:t>នៅក្នុង </a:t>
            </a:r>
            <a:r>
              <a:rPr lang="en-US" dirty="0" err="1" smtClean="0">
                <a:latin typeface="+mj-lt"/>
              </a:rPr>
              <a:t>google</a:t>
            </a:r>
            <a:r>
              <a:rPr lang="en-US" dirty="0" smtClean="0">
                <a:latin typeface="+mj-lt"/>
              </a:rPr>
              <a:t>-map-</a:t>
            </a:r>
            <a:r>
              <a:rPr lang="en-US" dirty="0" err="1" smtClean="0">
                <a:latin typeface="+mj-lt"/>
              </a:rPr>
              <a:t>plugin.php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km-KH" dirty="0" smtClean="0">
                <a:latin typeface="+mj-lt"/>
              </a:rPr>
              <a:t>នោះយើងនឹងឃើញ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131324"/>
            <a:ext cx="6732587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066800" y="4210475"/>
            <a:ext cx="5571852" cy="2505075"/>
            <a:chOff x="891654" y="4220000"/>
            <a:chExt cx="5571852" cy="2505075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654" y="4967713"/>
              <a:ext cx="1524000" cy="10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4106" y="4220000"/>
              <a:ext cx="2819400" cy="2505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ight Arrow 3"/>
            <p:cNvSpPr/>
            <p:nvPr/>
          </p:nvSpPr>
          <p:spPr>
            <a:xfrm>
              <a:off x="2629469" y="5463013"/>
              <a:ext cx="533400" cy="209550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858" y="2721873"/>
            <a:ext cx="3543300" cy="695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979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 smtClean="0"/>
              <a:t>ធ្វើ</a:t>
            </a:r>
            <a:r>
              <a:rPr lang="km-KH" sz="2800" dirty="0"/>
              <a:t>ការជាមួយ </a:t>
            </a:r>
            <a:r>
              <a:rPr lang="en-US" sz="2800" dirty="0" smtClean="0">
                <a:latin typeface="+mj-lt"/>
              </a:rPr>
              <a:t>Database</a:t>
            </a:r>
            <a:endParaRPr lang="en-US" sz="28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24818"/>
          </a:xfrm>
        </p:spPr>
        <p:txBody>
          <a:bodyPr>
            <a:normAutofit/>
          </a:bodyPr>
          <a:lstStyle/>
          <a:p>
            <a:r>
              <a:rPr lang="km-KH" dirty="0" smtClean="0"/>
              <a:t>យើងនឹង​​ចាប់យក </a:t>
            </a:r>
            <a:r>
              <a:rPr lang="en-US" dirty="0" smtClean="0">
                <a:latin typeface="+mj-lt"/>
              </a:rPr>
              <a:t>data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km-KH" dirty="0" smtClean="0"/>
              <a:t>រួចបញ្ចូលទៅក្នុង </a:t>
            </a:r>
            <a:r>
              <a:rPr lang="en-US" dirty="0" smtClean="0">
                <a:latin typeface="+mj-lt"/>
              </a:rPr>
              <a:t>database</a:t>
            </a:r>
          </a:p>
          <a:p>
            <a:endParaRPr lang="en-US" dirty="0">
              <a:latin typeface="+mj-lt"/>
            </a:endParaRPr>
          </a:p>
          <a:p>
            <a:r>
              <a:rPr lang="km-KH" dirty="0" smtClean="0">
                <a:latin typeface="+mj-lt"/>
              </a:rPr>
              <a:t>នៅក្នុង </a:t>
            </a:r>
            <a:r>
              <a:rPr lang="en-US" dirty="0" smtClean="0">
                <a:latin typeface="+mj-lt"/>
              </a:rPr>
              <a:t>includes/</a:t>
            </a:r>
            <a:r>
              <a:rPr lang="en-US" dirty="0" err="1" smtClean="0">
                <a:latin typeface="+mj-lt"/>
              </a:rPr>
              <a:t>add.php</a:t>
            </a:r>
            <a:r>
              <a:rPr lang="en-US" dirty="0" smtClean="0">
                <a:latin typeface="+mj-lt"/>
              </a:rPr>
              <a:t> </a:t>
            </a:r>
            <a:br>
              <a:rPr lang="en-US" dirty="0" smtClean="0">
                <a:latin typeface="+mj-lt"/>
              </a:rPr>
            </a:br>
            <a:r>
              <a:rPr lang="km-KH" dirty="0" smtClean="0">
                <a:latin typeface="+mj-lt"/>
              </a:rPr>
              <a:t>សរសេរបន្ថែមនៅខាងលើ</a:t>
            </a:r>
          </a:p>
          <a:p>
            <a:endParaRPr lang="km-KH" dirty="0">
              <a:latin typeface="+mj-lt"/>
            </a:endParaRPr>
          </a:p>
          <a:p>
            <a:endParaRPr lang="km-KH" dirty="0" smtClean="0">
              <a:latin typeface="+mj-lt"/>
            </a:endParaRPr>
          </a:p>
          <a:p>
            <a:endParaRPr lang="km-KH" dirty="0">
              <a:latin typeface="+mj-lt"/>
            </a:endParaRPr>
          </a:p>
          <a:p>
            <a:r>
              <a:rPr lang="km-KH" b="1" dirty="0"/>
              <a:t>ចំណាំ៖ </a:t>
            </a:r>
            <a:r>
              <a:rPr lang="km-KH" dirty="0" smtClean="0"/>
              <a:t>យើងបានរៀនរួចមកហើយ</a:t>
            </a:r>
            <a:br>
              <a:rPr lang="km-KH" dirty="0" smtClean="0"/>
            </a:br>
            <a:r>
              <a:rPr lang="km-KH" dirty="0" smtClean="0"/>
              <a:t>នៅមេរៀន មុន</a:t>
            </a:r>
            <a:endParaRPr lang="en-US" dirty="0"/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81468"/>
            <a:ext cx="480060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04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 smtClean="0"/>
              <a:t>ធ្វើ</a:t>
            </a:r>
            <a:r>
              <a:rPr lang="km-KH" sz="2800" dirty="0"/>
              <a:t>ការជាមួយ </a:t>
            </a:r>
            <a:r>
              <a:rPr lang="en-US" sz="2800" dirty="0" smtClean="0">
                <a:latin typeface="+mj-lt"/>
              </a:rPr>
              <a:t>Database</a:t>
            </a:r>
            <a:endParaRPr lang="en-US" sz="28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m-KH" dirty="0" smtClean="0"/>
              <a:t>បំពេញទិន្នន័យរួចចុច </a:t>
            </a:r>
            <a:r>
              <a:rPr lang="en-US" dirty="0" smtClean="0">
                <a:latin typeface="+mj-lt"/>
              </a:rPr>
              <a:t>“Save”</a:t>
            </a: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1552575"/>
            <a:ext cx="284797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076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 smtClean="0"/>
              <a:t>ធ្វើ</a:t>
            </a:r>
            <a:r>
              <a:rPr lang="km-KH" sz="2800" dirty="0"/>
              <a:t>ការជាមួយ </a:t>
            </a:r>
            <a:r>
              <a:rPr lang="en-US" sz="2800" dirty="0" smtClean="0">
                <a:latin typeface="+mj-lt"/>
              </a:rPr>
              <a:t>Database</a:t>
            </a:r>
            <a:endParaRPr lang="en-US" sz="28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m-KH" dirty="0" smtClean="0"/>
              <a:t>ទាញទិន្នន័យពី</a:t>
            </a:r>
            <a:r>
              <a:rPr lang="en-US" dirty="0" smtClean="0"/>
              <a:t> </a:t>
            </a:r>
            <a:r>
              <a:rPr lang="en-US" dirty="0" smtClean="0">
                <a:latin typeface="+mj-lt"/>
              </a:rPr>
              <a:t>database</a:t>
            </a:r>
          </a:p>
          <a:p>
            <a:r>
              <a:rPr lang="km-KH" dirty="0" smtClean="0">
                <a:latin typeface="+mj-lt"/>
              </a:rPr>
              <a:t>នៅក្នុង </a:t>
            </a:r>
            <a:r>
              <a:rPr lang="en-US" dirty="0" smtClean="0">
                <a:latin typeface="+mj-lt"/>
              </a:rPr>
              <a:t>includes/</a:t>
            </a:r>
            <a:r>
              <a:rPr lang="en-US" dirty="0" err="1" smtClean="0">
                <a:latin typeface="+mj-lt"/>
              </a:rPr>
              <a:t>index.php</a:t>
            </a:r>
            <a:r>
              <a:rPr lang="en-US" dirty="0" smtClean="0">
                <a:latin typeface="+mj-lt"/>
              </a:rPr>
              <a:t> </a:t>
            </a:r>
            <a:r>
              <a:rPr lang="km-KH" dirty="0" smtClean="0">
                <a:latin typeface="+mj-lt"/>
              </a:rPr>
              <a:t>ផ្នែកខាងលើ </a:t>
            </a:r>
            <a:br>
              <a:rPr lang="km-KH" dirty="0" smtClean="0">
                <a:latin typeface="+mj-lt"/>
              </a:rPr>
            </a:br>
            <a:r>
              <a:rPr lang="km-KH" dirty="0" smtClean="0">
                <a:latin typeface="+mj-lt"/>
              </a:rPr>
              <a:t>សរសេរបន្ថែមនូវ​កូដខាងក្រោម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1981200"/>
            <a:ext cx="37052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887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 smtClean="0"/>
              <a:t>ធ្វើ</a:t>
            </a:r>
            <a:r>
              <a:rPr lang="km-KH" sz="2800" dirty="0"/>
              <a:t>ការជាមួយ </a:t>
            </a:r>
            <a:r>
              <a:rPr lang="en-US" sz="2800" dirty="0" smtClean="0">
                <a:latin typeface="+mj-lt"/>
              </a:rPr>
              <a:t>Database</a:t>
            </a:r>
            <a:endParaRPr lang="en-US" sz="28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22"/>
          <a:stretch/>
        </p:blipFill>
        <p:spPr bwMode="auto">
          <a:xfrm>
            <a:off x="76200" y="1600200"/>
            <a:ext cx="33528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3429000"/>
            <a:ext cx="27432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605585"/>
            <a:ext cx="58578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>
          <a:xfrm rot="1126680">
            <a:off x="2971800" y="4038600"/>
            <a:ext cx="381000" cy="1524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1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មាតិកា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400" dirty="0" smtClean="0"/>
              <a:t>បង្កើត និងតម្លើង </a:t>
            </a:r>
            <a:r>
              <a:rPr lang="en-US" sz="2400" dirty="0" smtClean="0">
                <a:latin typeface="+mj-lt"/>
              </a:rPr>
              <a:t>Plugin</a:t>
            </a:r>
          </a:p>
          <a:p>
            <a:pPr>
              <a:lnSpc>
                <a:spcPct val="150000"/>
              </a:lnSpc>
            </a:pPr>
            <a:r>
              <a:rPr lang="km-KH" sz="2400" dirty="0" smtClean="0">
                <a:latin typeface="+mj-lt"/>
              </a:rPr>
              <a:t>បង្កើត </a:t>
            </a:r>
            <a:r>
              <a:rPr lang="en-US" sz="2400" dirty="0" smtClean="0">
                <a:latin typeface="+mj-lt"/>
              </a:rPr>
              <a:t>Menu </a:t>
            </a:r>
            <a:r>
              <a:rPr lang="km-KH" sz="2400" dirty="0" smtClean="0">
                <a:latin typeface="+mj-lt"/>
              </a:rPr>
              <a:t>សម្រាប់ </a:t>
            </a:r>
            <a:r>
              <a:rPr lang="en-US" sz="2400" dirty="0" smtClean="0">
                <a:latin typeface="+mj-lt"/>
              </a:rPr>
              <a:t>Plugin</a:t>
            </a:r>
          </a:p>
          <a:p>
            <a:r>
              <a:rPr lang="en-US" sz="2400" dirty="0" smtClean="0">
                <a:latin typeface="+mj-lt"/>
              </a:rPr>
              <a:t>Register </a:t>
            </a:r>
            <a:r>
              <a:rPr lang="en-US" sz="2400" dirty="0" err="1" smtClean="0">
                <a:latin typeface="+mj-lt"/>
              </a:rPr>
              <a:t>Stylesheet</a:t>
            </a:r>
            <a:r>
              <a:rPr lang="en-US" sz="2400" dirty="0" smtClean="0">
                <a:latin typeface="+mj-lt"/>
              </a:rPr>
              <a:t> </a:t>
            </a:r>
            <a:r>
              <a:rPr lang="km-KH" sz="2400" dirty="0" smtClean="0">
                <a:latin typeface="+mj-lt"/>
              </a:rPr>
              <a:t>និង </a:t>
            </a:r>
            <a:r>
              <a:rPr lang="en-US" sz="2400" dirty="0" smtClean="0">
                <a:latin typeface="+mj-lt"/>
              </a:rPr>
              <a:t>Script</a:t>
            </a:r>
            <a:endParaRPr lang="km-KH" sz="2400" dirty="0" smtClean="0">
              <a:latin typeface="+mj-lt"/>
            </a:endParaRPr>
          </a:p>
          <a:p>
            <a:r>
              <a:rPr lang="km-KH" sz="2400" dirty="0" smtClean="0"/>
              <a:t>ធ្វើ</a:t>
            </a:r>
            <a:r>
              <a:rPr lang="km-KH" sz="2400" dirty="0"/>
              <a:t>ការជាមួយ </a:t>
            </a:r>
            <a:r>
              <a:rPr lang="en-US" sz="2400" dirty="0">
                <a:latin typeface="+mj-lt"/>
              </a:rPr>
              <a:t>Database</a:t>
            </a:r>
          </a:p>
          <a:p>
            <a:pPr>
              <a:lnSpc>
                <a:spcPct val="150000"/>
              </a:lnSpc>
            </a:pPr>
            <a:r>
              <a:rPr lang="km-KH" sz="2400" dirty="0" smtClean="0">
                <a:latin typeface="+mj-lt"/>
              </a:rPr>
              <a:t>បង្កើត </a:t>
            </a:r>
            <a:r>
              <a:rPr lang="en-US" sz="2400" dirty="0" err="1" smtClean="0">
                <a:latin typeface="+mj-lt"/>
              </a:rPr>
              <a:t>shortcode</a:t>
            </a:r>
            <a:endParaRPr lang="en-US" sz="24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Register Plugin </a:t>
            </a:r>
            <a:r>
              <a:rPr lang="km-KH" sz="2400" dirty="0" smtClean="0">
                <a:latin typeface="+mj-lt"/>
              </a:rPr>
              <a:t>ទៅក្នុង </a:t>
            </a:r>
            <a:r>
              <a:rPr lang="en-US" sz="2400" dirty="0" smtClean="0">
                <a:latin typeface="+mj-lt"/>
              </a:rPr>
              <a:t>editor </a:t>
            </a:r>
            <a:r>
              <a:rPr lang="km-KH" sz="2400" dirty="0" smtClean="0">
                <a:latin typeface="+mj-lt"/>
              </a:rPr>
              <a:t>របស់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WordPress</a:t>
            </a: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161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400" dirty="0"/>
              <a:t>ធ្វើការជាមួយ </a:t>
            </a:r>
            <a:r>
              <a:rPr lang="en-US" sz="2400" dirty="0">
                <a:latin typeface="+mj-lt"/>
              </a:rPr>
              <a:t>Database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m-KH" dirty="0" smtClean="0"/>
              <a:t>នៅក្នុង </a:t>
            </a:r>
            <a:r>
              <a:rPr lang="en-US" dirty="0" smtClean="0">
                <a:latin typeface="+mj-lt"/>
              </a:rPr>
              <a:t>admin page</a:t>
            </a: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km-KH" dirty="0" smtClean="0">
                <a:latin typeface="+mj-lt"/>
              </a:rPr>
              <a:t>សូមព្យាយាមបញ្ចូលទិន្នន័យបន្ថែម</a:t>
            </a:r>
            <a:endParaRPr lang="en-US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38200" y="2300287"/>
            <a:ext cx="5553075" cy="1552575"/>
            <a:chOff x="838200" y="2300287"/>
            <a:chExt cx="5553075" cy="1552575"/>
          </a:xfrm>
        </p:grpSpPr>
        <p:grpSp>
          <p:nvGrpSpPr>
            <p:cNvPr id="6" name="Group 5"/>
            <p:cNvGrpSpPr/>
            <p:nvPr/>
          </p:nvGrpSpPr>
          <p:grpSpPr>
            <a:xfrm>
              <a:off x="2667000" y="2300287"/>
              <a:ext cx="3724275" cy="1247775"/>
              <a:chOff x="2667000" y="2300287"/>
              <a:chExt cx="3724275" cy="1247775"/>
            </a:xfrm>
          </p:grpSpPr>
          <p:pic>
            <p:nvPicPr>
              <p:cNvPr id="1024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9000" y="2300287"/>
                <a:ext cx="2962275" cy="1247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" name="Right Arrow 3"/>
              <p:cNvSpPr/>
              <p:nvPr/>
            </p:nvSpPr>
            <p:spPr>
              <a:xfrm>
                <a:off x="2667000" y="3048000"/>
                <a:ext cx="381000" cy="228600"/>
              </a:xfrm>
              <a:prstGeom prst="right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338387"/>
              <a:ext cx="1533525" cy="151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7830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/>
              <a:t>ធ្វើការជាមួយ </a:t>
            </a:r>
            <a:r>
              <a:rPr lang="en-US" sz="2800" dirty="0">
                <a:latin typeface="+mj-lt"/>
              </a:rPr>
              <a:t>Database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copy </a:t>
            </a:r>
            <a:r>
              <a:rPr lang="en-US" dirty="0" err="1" smtClean="0">
                <a:latin typeface="+mj-lt"/>
              </a:rPr>
              <a:t>shortcode</a:t>
            </a:r>
            <a:r>
              <a:rPr lang="en-US" dirty="0" smtClean="0">
                <a:latin typeface="+mj-lt"/>
              </a:rPr>
              <a:t> </a:t>
            </a:r>
            <a:r>
              <a:rPr lang="km-KH" dirty="0" smtClean="0"/>
              <a:t>ទៅ </a:t>
            </a:r>
            <a:r>
              <a:rPr lang="en-US" dirty="0">
                <a:latin typeface="+mj-lt"/>
              </a:rPr>
              <a:t>paste</a:t>
            </a:r>
            <a:r>
              <a:rPr lang="en-US" dirty="0" smtClean="0"/>
              <a:t> </a:t>
            </a:r>
            <a:r>
              <a:rPr lang="km-KH" dirty="0" smtClean="0"/>
              <a:t>នៅក្នុង </a:t>
            </a:r>
            <a:r>
              <a:rPr lang="en-US" dirty="0">
                <a:latin typeface="+mj-lt"/>
              </a:rPr>
              <a:t>widget</a:t>
            </a:r>
            <a:r>
              <a:rPr lang="en-US" dirty="0" smtClean="0"/>
              <a:t> </a:t>
            </a:r>
            <a:r>
              <a:rPr lang="km-KH" dirty="0" smtClean="0"/>
              <a:t>របស់យើង</a:t>
            </a:r>
            <a:endParaRPr lang="en-US" dirty="0" smtClean="0">
              <a:latin typeface="+mj-lt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1600"/>
            <a:ext cx="296227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76525"/>
            <a:ext cx="15335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873138"/>
            <a:ext cx="2933700" cy="3687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886786"/>
            <a:ext cx="32099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84" y="5181600"/>
            <a:ext cx="46577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2133600" y="3496386"/>
            <a:ext cx="381000" cy="16121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3022979" y="4593964"/>
            <a:ext cx="609600" cy="24565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5257800" y="5458180"/>
            <a:ext cx="762000" cy="16121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0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/>
              <a:t>ធ្វើការជាមួយ </a:t>
            </a:r>
            <a:r>
              <a:rPr lang="en-US" sz="2800" dirty="0">
                <a:latin typeface="+mj-lt"/>
              </a:rPr>
              <a:t>Database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m-KH" dirty="0" smtClean="0">
                <a:latin typeface="+mj-lt"/>
              </a:rPr>
              <a:t>នៅ </a:t>
            </a:r>
            <a:r>
              <a:rPr lang="en-US" dirty="0" smtClean="0">
                <a:latin typeface="+mj-lt"/>
              </a:rPr>
              <a:t>frontend </a:t>
            </a:r>
            <a:r>
              <a:rPr lang="km-KH" dirty="0" smtClean="0">
                <a:latin typeface="+mj-lt"/>
              </a:rPr>
              <a:t>យើងនឹងទទួលបាន </a:t>
            </a:r>
            <a:r>
              <a:rPr lang="en-US" dirty="0" smtClean="0">
                <a:latin typeface="+mj-lt"/>
              </a:rPr>
              <a:t>error </a:t>
            </a:r>
            <a:r>
              <a:rPr lang="km-KH" dirty="0" smtClean="0">
                <a:latin typeface="+mj-lt"/>
              </a:rPr>
              <a:t>ដូចរូប។</a:t>
            </a:r>
          </a:p>
          <a:p>
            <a:r>
              <a:rPr lang="km-KH" dirty="0" smtClean="0">
                <a:latin typeface="+mj-lt"/>
              </a:rPr>
              <a:t>នេះដោយសារតែយើងមិនទាន់បាន បង្កើត 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err="1" smtClean="0">
                <a:latin typeface="+mj-lt"/>
              </a:rPr>
              <a:t>shorcode</a:t>
            </a:r>
            <a:endParaRPr lang="en-US" dirty="0" smtClean="0">
              <a:latin typeface="+mj-lt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524000"/>
            <a:ext cx="34671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>
            <a:off x="1104900" y="3124200"/>
            <a:ext cx="1600200" cy="236220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66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/>
              <a:t>បង្កើត </a:t>
            </a:r>
            <a:r>
              <a:rPr lang="en-US" sz="2800" dirty="0" err="1">
                <a:latin typeface="+mj-lt"/>
              </a:rPr>
              <a:t>shortcode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m-KH" dirty="0" smtClean="0">
                <a:latin typeface="+mj-lt"/>
              </a:rPr>
              <a:t>នៅក្នុង </a:t>
            </a:r>
            <a:r>
              <a:rPr lang="en-US" dirty="0" err="1" smtClean="0">
                <a:latin typeface="+mj-lt"/>
              </a:rPr>
              <a:t>google</a:t>
            </a:r>
            <a:r>
              <a:rPr lang="en-US" dirty="0" smtClean="0">
                <a:latin typeface="+mj-lt"/>
              </a:rPr>
              <a:t>-map-</a:t>
            </a:r>
            <a:r>
              <a:rPr lang="en-US" dirty="0" err="1" smtClean="0">
                <a:latin typeface="+mj-lt"/>
              </a:rPr>
              <a:t>plugin.php</a:t>
            </a:r>
            <a:r>
              <a:rPr lang="en-US" dirty="0" smtClean="0">
                <a:latin typeface="+mj-lt"/>
              </a:rPr>
              <a:t> </a:t>
            </a:r>
            <a:r>
              <a:rPr lang="km-KH" dirty="0" smtClean="0">
                <a:latin typeface="+mj-lt"/>
              </a:rPr>
              <a:t>បង្កើត </a:t>
            </a:r>
            <a:r>
              <a:rPr lang="en-US" dirty="0" err="1" smtClean="0">
                <a:latin typeface="+mj-lt"/>
              </a:rPr>
              <a:t>shortcode</a:t>
            </a:r>
            <a:r>
              <a:rPr lang="en-US" dirty="0" smtClean="0">
                <a:latin typeface="+mj-lt"/>
              </a:rPr>
              <a:t> </a:t>
            </a:r>
            <a:r>
              <a:rPr lang="km-KH" dirty="0" smtClean="0">
                <a:latin typeface="+mj-lt"/>
              </a:rPr>
              <a:t>សម្រាប់ទាញយក </a:t>
            </a:r>
            <a:r>
              <a:rPr lang="en-US" dirty="0" smtClean="0">
                <a:latin typeface="+mj-lt"/>
              </a:rPr>
              <a:t>Location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514600"/>
            <a:ext cx="3923477" cy="322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14600"/>
            <a:ext cx="447675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4572000" y="4295491"/>
            <a:ext cx="53340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99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+mj-lt"/>
              </a:rPr>
              <a:t>Register Plugin </a:t>
            </a:r>
            <a:r>
              <a:rPr lang="km-KH" sz="2800" dirty="0" smtClean="0"/>
              <a:t>ទៅ</a:t>
            </a:r>
            <a:r>
              <a:rPr lang="km-KH" sz="2800" dirty="0"/>
              <a:t>ក្នុង </a:t>
            </a:r>
            <a:r>
              <a:rPr lang="en-US" sz="2800" dirty="0" smtClean="0">
                <a:latin typeface="+mj-lt"/>
              </a:rPr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m-KH" dirty="0" smtClean="0"/>
              <a:t>នៅពេលដែលយើងចូលទៅកាន់ </a:t>
            </a:r>
            <a:r>
              <a:rPr lang="en-US" dirty="0">
                <a:latin typeface="+mj-lt"/>
              </a:rPr>
              <a:t>add new </a:t>
            </a:r>
            <a:r>
              <a:rPr lang="en-US" b="1" dirty="0">
                <a:latin typeface="+mj-lt"/>
              </a:rPr>
              <a:t>Post</a:t>
            </a:r>
            <a:r>
              <a:rPr lang="en-US" dirty="0">
                <a:latin typeface="+mj-lt"/>
              </a:rPr>
              <a:t> </a:t>
            </a:r>
            <a:r>
              <a:rPr lang="km-KH" dirty="0" smtClean="0"/>
              <a:t>ឬ </a:t>
            </a:r>
            <a:r>
              <a:rPr lang="en-US" b="1" dirty="0">
                <a:latin typeface="+mj-lt"/>
              </a:rPr>
              <a:t>Page</a:t>
            </a:r>
            <a:r>
              <a:rPr lang="en-US" dirty="0" smtClean="0"/>
              <a:t> </a:t>
            </a:r>
            <a:r>
              <a:rPr lang="km-KH" dirty="0" smtClean="0"/>
              <a:t>យើងនឹងឃើញ</a:t>
            </a:r>
          </a:p>
          <a:p>
            <a:endParaRPr lang="km-KH" dirty="0"/>
          </a:p>
          <a:p>
            <a:endParaRPr lang="km-KH" dirty="0" smtClean="0"/>
          </a:p>
          <a:p>
            <a:endParaRPr lang="km-KH" dirty="0"/>
          </a:p>
          <a:p>
            <a:r>
              <a:rPr lang="km-KH" dirty="0" smtClean="0"/>
              <a:t>ឥឡូវនេះយើងនឹងបង្កើត </a:t>
            </a:r>
            <a:r>
              <a:rPr lang="en-US" dirty="0" smtClean="0">
                <a:latin typeface="+mj-lt"/>
              </a:rPr>
              <a:t>icon</a:t>
            </a:r>
            <a:r>
              <a:rPr lang="en-US" dirty="0" smtClean="0"/>
              <a:t> </a:t>
            </a:r>
            <a:r>
              <a:rPr lang="km-KH" dirty="0" smtClean="0"/>
              <a:t>មួយនៅក្នុងនេះ។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latin typeface="+mj-lt"/>
              </a:rPr>
              <a:t>Register Button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latin typeface="+mj-lt"/>
              </a:rPr>
              <a:t>Register </a:t>
            </a:r>
            <a:r>
              <a:rPr lang="en-US" b="1" dirty="0" err="1" smtClean="0">
                <a:latin typeface="+mj-lt"/>
              </a:rPr>
              <a:t>TinyMCE</a:t>
            </a:r>
            <a:r>
              <a:rPr lang="en-US" b="1" dirty="0" smtClean="0">
                <a:latin typeface="+mj-lt"/>
              </a:rPr>
              <a:t> Plugin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latin typeface="+mj-lt"/>
              </a:rPr>
              <a:t>Add Script Action</a:t>
            </a:r>
            <a:endParaRPr lang="en-US" b="1" dirty="0">
              <a:latin typeface="+mj-lt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94505"/>
            <a:ext cx="502920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5073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+mj-lt"/>
              </a:rPr>
              <a:t>Register Plugin </a:t>
            </a:r>
            <a:r>
              <a:rPr lang="km-KH" sz="2800" dirty="0" smtClean="0"/>
              <a:t>ទៅ</a:t>
            </a:r>
            <a:r>
              <a:rPr lang="km-KH" sz="2800" dirty="0"/>
              <a:t>ក្នុង </a:t>
            </a:r>
            <a:r>
              <a:rPr lang="en-US" sz="2800" dirty="0" smtClean="0">
                <a:latin typeface="+mj-lt"/>
              </a:rPr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r>
              <a:rPr lang="en-US" b="1" dirty="0" smtClean="0">
                <a:latin typeface="+mj-lt"/>
              </a:rPr>
              <a:t>Register Button </a:t>
            </a:r>
            <a:r>
              <a:rPr lang="km-KH" b="1" dirty="0" smtClean="0">
                <a:latin typeface="+mj-lt"/>
              </a:rPr>
              <a:t>និង </a:t>
            </a:r>
            <a:r>
              <a:rPr lang="en-US" b="1" dirty="0">
                <a:latin typeface="+mj-lt"/>
              </a:rPr>
              <a:t>Register </a:t>
            </a:r>
            <a:r>
              <a:rPr lang="en-US" b="1" dirty="0" err="1">
                <a:latin typeface="+mj-lt"/>
              </a:rPr>
              <a:t>TinyMCE</a:t>
            </a:r>
            <a:r>
              <a:rPr lang="en-US" b="1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Plugin</a:t>
            </a:r>
            <a:r>
              <a:rPr lang="km-KH" b="1" dirty="0" smtClean="0">
                <a:latin typeface="+mj-lt"/>
              </a:rPr>
              <a:t>​(</a:t>
            </a:r>
            <a:r>
              <a:rPr lang="en-US" b="1" dirty="0" smtClean="0">
                <a:latin typeface="+mj-lt"/>
              </a:rPr>
              <a:t>step 2 &amp; 3</a:t>
            </a:r>
            <a:r>
              <a:rPr lang="km-KH" b="1" dirty="0" smtClean="0">
                <a:latin typeface="+mj-lt"/>
              </a:rPr>
              <a:t>)</a:t>
            </a:r>
            <a:r>
              <a:rPr lang="en-US" b="1" dirty="0" smtClean="0">
                <a:latin typeface="+mj-lt"/>
              </a:rPr>
              <a:t/>
            </a:r>
            <a:br>
              <a:rPr lang="en-US" b="1" dirty="0" smtClean="0">
                <a:latin typeface="+mj-lt"/>
              </a:rPr>
            </a:br>
            <a:r>
              <a:rPr lang="km-KH" dirty="0" smtClean="0">
                <a:latin typeface="+mj-lt"/>
              </a:rPr>
              <a:t>នៅក្នុង </a:t>
            </a:r>
            <a:r>
              <a:rPr lang="en-US" dirty="0" err="1" smtClean="0">
                <a:latin typeface="+mj-lt"/>
              </a:rPr>
              <a:t>google</a:t>
            </a:r>
            <a:r>
              <a:rPr lang="en-US" dirty="0" smtClean="0">
                <a:latin typeface="+mj-lt"/>
              </a:rPr>
              <a:t>-map-</a:t>
            </a:r>
            <a:r>
              <a:rPr lang="en-US" dirty="0" err="1" smtClean="0">
                <a:latin typeface="+mj-lt"/>
              </a:rPr>
              <a:t>plugin.php</a:t>
            </a:r>
            <a:r>
              <a:rPr lang="km-KH" dirty="0" smtClean="0">
                <a:latin typeface="+mj-lt"/>
              </a:rPr>
              <a:t> សរសេរបន្ថែម</a:t>
            </a:r>
            <a:endParaRPr lang="en-US" dirty="0">
              <a:latin typeface="+mj-lt"/>
            </a:endParaRPr>
          </a:p>
          <a:p>
            <a:pPr marL="514350" indent="-457200">
              <a:buFont typeface="+mj-lt"/>
              <a:buAutoNum type="arabicPeriod"/>
            </a:pPr>
            <a:endParaRPr lang="en-US" b="1" dirty="0" smtClean="0">
              <a:latin typeface="+mj-lt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0825"/>
            <a:ext cx="7532687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2062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+mj-lt"/>
              </a:rPr>
              <a:t>Register Plugin </a:t>
            </a:r>
            <a:r>
              <a:rPr lang="km-KH" sz="2800" dirty="0" smtClean="0"/>
              <a:t>ទៅ</a:t>
            </a:r>
            <a:r>
              <a:rPr lang="km-KH" sz="2800" dirty="0"/>
              <a:t>ក្នុង </a:t>
            </a:r>
            <a:r>
              <a:rPr lang="en-US" sz="2800" dirty="0" smtClean="0">
                <a:latin typeface="+mj-lt"/>
              </a:rPr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457200"/>
            <a:r>
              <a:rPr lang="en-US" b="1" dirty="0">
                <a:latin typeface="+mj-lt"/>
              </a:rPr>
              <a:t>Add Script </a:t>
            </a:r>
            <a:r>
              <a:rPr lang="en-US" b="1" dirty="0" smtClean="0">
                <a:latin typeface="+mj-lt"/>
              </a:rPr>
              <a:t>Action</a:t>
            </a:r>
            <a:br>
              <a:rPr lang="en-US" b="1" dirty="0" smtClean="0">
                <a:latin typeface="+mj-lt"/>
              </a:rPr>
            </a:br>
            <a:r>
              <a:rPr lang="km-KH" dirty="0" smtClean="0">
                <a:latin typeface="+mj-lt"/>
              </a:rPr>
              <a:t>នៅក្នុង </a:t>
            </a:r>
            <a:r>
              <a:rPr lang="en-US" dirty="0" err="1" smtClean="0">
                <a:latin typeface="+mj-lt"/>
              </a:rPr>
              <a:t>js</a:t>
            </a:r>
            <a:r>
              <a:rPr lang="en-US" dirty="0" smtClean="0">
                <a:latin typeface="+mj-lt"/>
              </a:rPr>
              <a:t>/register-icon.js</a:t>
            </a:r>
            <a:endParaRPr lang="en-US" b="1" dirty="0" smtClean="0">
              <a:latin typeface="+mj-lt"/>
            </a:endParaRPr>
          </a:p>
          <a:p>
            <a:pPr marL="514350" indent="-457200"/>
            <a:endParaRPr lang="en-US" b="1" dirty="0" smtClean="0">
              <a:latin typeface="+mj-lt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67000"/>
            <a:ext cx="5780087" cy="3903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7585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+mj-lt"/>
              </a:rPr>
              <a:t>Register Plugin </a:t>
            </a:r>
            <a:r>
              <a:rPr lang="km-KH" sz="2800" dirty="0" smtClean="0"/>
              <a:t>ទៅ</a:t>
            </a:r>
            <a:r>
              <a:rPr lang="km-KH" sz="2800" dirty="0"/>
              <a:t>ក្នុង </a:t>
            </a:r>
            <a:r>
              <a:rPr lang="en-US" sz="2800" dirty="0" smtClean="0">
                <a:latin typeface="+mj-lt"/>
              </a:rPr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r>
              <a:rPr lang="km-KH" dirty="0" smtClean="0">
                <a:latin typeface="+mj-lt"/>
              </a:rPr>
              <a:t>សូមបង្កើត </a:t>
            </a:r>
            <a:r>
              <a:rPr lang="en-US" dirty="0" smtClean="0">
                <a:latin typeface="+mj-lt"/>
              </a:rPr>
              <a:t>file </a:t>
            </a:r>
            <a:r>
              <a:rPr lang="km-KH" dirty="0" smtClean="0">
                <a:latin typeface="+mj-lt"/>
              </a:rPr>
              <a:t>ដូចរូប</a:t>
            </a:r>
          </a:p>
          <a:p>
            <a:pPr marL="514350" indent="-457200"/>
            <a:endParaRPr lang="km-KH" dirty="0">
              <a:latin typeface="+mj-lt"/>
            </a:endParaRPr>
          </a:p>
          <a:p>
            <a:pPr marL="57150" indent="0">
              <a:buNone/>
            </a:pPr>
            <a:endParaRPr lang="km-KH" dirty="0">
              <a:latin typeface="+mj-lt"/>
            </a:endParaRPr>
          </a:p>
          <a:p>
            <a:pPr marL="514350" indent="-457200"/>
            <a:endParaRPr lang="km-KH" dirty="0" smtClean="0">
              <a:latin typeface="+mj-lt"/>
            </a:endParaRPr>
          </a:p>
          <a:p>
            <a:pPr marL="514350" indent="-457200"/>
            <a:r>
              <a:rPr lang="km-KH" dirty="0" smtClean="0">
                <a:latin typeface="+mj-lt"/>
              </a:rPr>
              <a:t>លទ្ធិផល៖</a:t>
            </a:r>
          </a:p>
          <a:p>
            <a:pPr marL="514350" indent="-457200"/>
            <a:endParaRPr lang="km-KH" dirty="0">
              <a:latin typeface="+mj-lt"/>
            </a:endParaRPr>
          </a:p>
          <a:p>
            <a:pPr marL="514350" indent="-457200"/>
            <a:endParaRPr lang="km-KH" dirty="0" smtClean="0">
              <a:latin typeface="+mj-lt"/>
            </a:endParaRPr>
          </a:p>
          <a:p>
            <a:pPr marL="514350" indent="-457200"/>
            <a:r>
              <a:rPr lang="km-KH" dirty="0" smtClean="0">
                <a:latin typeface="+mj-lt"/>
              </a:rPr>
              <a:t>សូម </a:t>
            </a:r>
            <a:r>
              <a:rPr lang="en-US" dirty="0" smtClean="0">
                <a:latin typeface="+mj-lt"/>
              </a:rPr>
              <a:t>download plugin </a:t>
            </a:r>
            <a:r>
              <a:rPr lang="km-KH" dirty="0" smtClean="0">
                <a:latin typeface="+mj-lt"/>
              </a:rPr>
              <a:t>នេះ </a:t>
            </a:r>
            <a:r>
              <a:rPr lang="en-US" smtClean="0">
                <a:latin typeface="+mj-lt"/>
              </a:rPr>
              <a:t>“google-map-plugin.zip”</a:t>
            </a:r>
            <a:endParaRPr lang="en-US" dirty="0" smtClean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324065" y="1600200"/>
            <a:ext cx="4314825" cy="1143000"/>
            <a:chOff x="1828800" y="2651291"/>
            <a:chExt cx="4314825" cy="1143000"/>
          </a:xfrm>
        </p:grpSpPr>
        <p:pic>
          <p:nvPicPr>
            <p:cNvPr id="1741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400" y="2819400"/>
              <a:ext cx="1800225" cy="77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1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2651291"/>
              <a:ext cx="1657350" cy="1143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ight Arrow 3"/>
            <p:cNvSpPr/>
            <p:nvPr/>
          </p:nvSpPr>
          <p:spPr>
            <a:xfrm>
              <a:off x="3581400" y="3124200"/>
              <a:ext cx="618414" cy="264852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036" y="3429000"/>
            <a:ext cx="52197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5383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សំណួរ</a:t>
            </a:r>
            <a:r>
              <a:rPr lang="en-US" dirty="0" smtClean="0"/>
              <a:t> </a:t>
            </a:r>
            <a:r>
              <a:rPr lang="en-US" dirty="0" err="1" smtClean="0"/>
              <a:t>ចម្លើយ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0"/>
            <a:ext cx="8229600" cy="609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ca-ES" dirty="0" smtClean="0"/>
              <a:t>សូមអរគុណសម្រាប់ការយកចិត្តទុក!</a:t>
            </a:r>
          </a:p>
        </p:txBody>
      </p:sp>
    </p:spTree>
    <p:extLst>
      <p:ext uri="{BB962C8B-B14F-4D97-AF65-F5344CB8AC3E}">
        <p14:creationId xmlns:p14="http://schemas.microsoft.com/office/powerpoint/2010/main" val="243487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/>
              <a:t>បង្កើត និងតម្លើង </a:t>
            </a:r>
            <a:r>
              <a:rPr lang="en-US" sz="2800" dirty="0">
                <a:latin typeface="+mj-lt"/>
              </a:rPr>
              <a:t>Plugin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m-KH" dirty="0" smtClean="0"/>
              <a:t>យើងនឹងបង្កើត </a:t>
            </a:r>
            <a:r>
              <a:rPr lang="en-US" dirty="0">
                <a:latin typeface="+mj-lt"/>
              </a:rPr>
              <a:t>P</a:t>
            </a:r>
            <a:r>
              <a:rPr lang="en-US" dirty="0" smtClean="0">
                <a:latin typeface="+mj-lt"/>
              </a:rPr>
              <a:t>lugin</a:t>
            </a:r>
            <a:r>
              <a:rPr lang="en-US" dirty="0" smtClean="0"/>
              <a:t> </a:t>
            </a:r>
            <a:r>
              <a:rPr lang="km-KH" dirty="0" smtClean="0"/>
              <a:t>មួយឈ្មោះថា </a:t>
            </a:r>
            <a:r>
              <a:rPr lang="en-US" dirty="0" smtClean="0">
                <a:latin typeface="+mj-lt"/>
              </a:rPr>
              <a:t>“</a:t>
            </a:r>
            <a:r>
              <a:rPr lang="en-US" dirty="0" err="1" smtClean="0">
                <a:latin typeface="+mj-lt"/>
              </a:rPr>
              <a:t>googlemap</a:t>
            </a:r>
            <a:r>
              <a:rPr lang="en-US" dirty="0" smtClean="0">
                <a:latin typeface="+mj-lt"/>
              </a:rPr>
              <a:t>-plugin”</a:t>
            </a:r>
          </a:p>
          <a:p>
            <a:r>
              <a:rPr lang="km-KH" dirty="0" smtClean="0">
                <a:latin typeface="+mj-lt"/>
              </a:rPr>
              <a:t>ចូលទៅក្នុង </a:t>
            </a:r>
            <a:r>
              <a:rPr lang="en-US" dirty="0" err="1" smtClean="0">
                <a:latin typeface="+mj-lt"/>
              </a:rPr>
              <a:t>wp</a:t>
            </a:r>
            <a:r>
              <a:rPr lang="en-US" dirty="0" smtClean="0">
                <a:latin typeface="+mj-lt"/>
              </a:rPr>
              <a:t>-content\plugins</a:t>
            </a:r>
            <a:r>
              <a:rPr lang="km-KH" dirty="0" smtClean="0">
                <a:latin typeface="+mj-lt"/>
              </a:rPr>
              <a:t> រួចបង្កើត</a:t>
            </a:r>
            <a:r>
              <a:rPr lang="en-US" dirty="0" smtClean="0">
                <a:latin typeface="+mj-lt"/>
              </a:rPr>
              <a:t> folder </a:t>
            </a:r>
            <a:r>
              <a:rPr lang="km-KH" dirty="0" smtClean="0">
                <a:latin typeface="+mj-lt"/>
              </a:rPr>
              <a:t>ដូចរូប</a:t>
            </a: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km-KH" dirty="0" smtClean="0">
              <a:latin typeface="+mj-lt"/>
            </a:endParaRPr>
          </a:p>
          <a:p>
            <a:r>
              <a:rPr lang="km-KH" dirty="0" smtClean="0">
                <a:latin typeface="+mj-lt"/>
              </a:rPr>
              <a:t>ចូលទៅក្នុង </a:t>
            </a:r>
            <a:r>
              <a:rPr lang="en-US" dirty="0" smtClean="0">
                <a:latin typeface="+mj-lt"/>
              </a:rPr>
              <a:t>folder </a:t>
            </a:r>
            <a:r>
              <a:rPr lang="en-US" dirty="0">
                <a:latin typeface="+mj-lt"/>
              </a:rPr>
              <a:t>“</a:t>
            </a:r>
            <a:r>
              <a:rPr lang="en-US" dirty="0" err="1">
                <a:latin typeface="+mj-lt"/>
              </a:rPr>
              <a:t>googlemap</a:t>
            </a:r>
            <a:r>
              <a:rPr lang="en-US" dirty="0">
                <a:latin typeface="+mj-lt"/>
              </a:rPr>
              <a:t>-plugin”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590800"/>
            <a:ext cx="17145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105400"/>
            <a:ext cx="17145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009900" y="5687633"/>
            <a:ext cx="495300" cy="11785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441760"/>
            <a:ext cx="1676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18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/>
              <a:t>បង្កើត និងតម្លើង </a:t>
            </a:r>
            <a:r>
              <a:rPr lang="en-US" sz="2800" dirty="0">
                <a:latin typeface="+mj-lt"/>
              </a:rPr>
              <a:t>Plugin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67131" cy="50292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+mj-lt"/>
              </a:rPr>
              <a:t>googlemap-plugin.php</a:t>
            </a:r>
            <a:endParaRPr lang="km-KH" dirty="0">
              <a:latin typeface="+mj-lt"/>
            </a:endParaRPr>
          </a:p>
          <a:p>
            <a:pPr lvl="1"/>
            <a:r>
              <a:rPr lang="km-KH" dirty="0" smtClean="0">
                <a:latin typeface="+mj-lt"/>
              </a:rPr>
              <a:t>ដាក់ឈ្មោះ និងព័ត៌មានមួយចំនួន</a:t>
            </a:r>
            <a:endParaRPr lang="en-US" dirty="0" smtClean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lvl="1"/>
            <a:r>
              <a:rPr lang="km-KH" dirty="0"/>
              <a:t>បង្កើត</a:t>
            </a:r>
            <a:r>
              <a:rPr lang="en-US" dirty="0"/>
              <a:t> </a:t>
            </a:r>
            <a:r>
              <a:rPr lang="en-US" sz="2400" dirty="0">
                <a:latin typeface="+mj-lt"/>
              </a:rPr>
              <a:t>table</a:t>
            </a:r>
            <a:r>
              <a:rPr lang="en-US" dirty="0"/>
              <a:t> </a:t>
            </a:r>
            <a:r>
              <a:rPr lang="km-KH" dirty="0"/>
              <a:t>នៅពេល </a:t>
            </a:r>
            <a:r>
              <a:rPr lang="en-US" sz="2400" dirty="0">
                <a:latin typeface="+mj-lt"/>
              </a:rPr>
              <a:t>activate plugin</a:t>
            </a:r>
          </a:p>
          <a:p>
            <a:pPr lvl="1"/>
            <a:endParaRPr lang="en-US" dirty="0" smtClean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km-KH" dirty="0" smtClean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939" y="1447800"/>
            <a:ext cx="401955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572000" y="1600200"/>
            <a:ext cx="4114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 sz="1900" kern="1200">
                <a:solidFill>
                  <a:srgbClr val="5E5B6B"/>
                </a:solidFill>
                <a:latin typeface="Khmer OS Siemreap" pitchFamily="2" charset="0"/>
                <a:ea typeface="+mn-ea"/>
                <a:cs typeface="Khmer OS Siemreap" pitchFamily="2" charset="0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 sz="1900" kern="1200">
                <a:solidFill>
                  <a:srgbClr val="5E5B6B"/>
                </a:solidFill>
                <a:latin typeface="Khmer OS Siemreap" pitchFamily="2" charset="0"/>
                <a:ea typeface="+mn-ea"/>
                <a:cs typeface="Khmer OS Siemreap" pitchFamily="2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 sz="1900" kern="1200">
                <a:solidFill>
                  <a:srgbClr val="5E5B6B"/>
                </a:solidFill>
                <a:latin typeface="Khmer OS Siemreap" pitchFamily="2" charset="0"/>
                <a:ea typeface="+mn-ea"/>
                <a:cs typeface="Khmer OS Siemreap" pitchFamily="2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 sz="1900" kern="1200">
                <a:solidFill>
                  <a:srgbClr val="5E5B6B"/>
                </a:solidFill>
                <a:latin typeface="Khmer OS Siemreap" pitchFamily="2" charset="0"/>
                <a:ea typeface="+mn-ea"/>
                <a:cs typeface="Khmer OS Siemreap" pitchFamily="2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 sz="1900" kern="1200">
                <a:solidFill>
                  <a:srgbClr val="5E5B6B"/>
                </a:solidFill>
                <a:latin typeface="Khmer OS Siemreap" pitchFamily="2" charset="0"/>
                <a:ea typeface="+mn-ea"/>
                <a:cs typeface="Khmer OS Siemreap" pitchFamily="2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01" y="4191000"/>
            <a:ext cx="465772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28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/>
              <a:t>បង្កើត និងតម្លើង </a:t>
            </a:r>
            <a:r>
              <a:rPr lang="en-US" sz="2800" dirty="0">
                <a:latin typeface="+mj-lt"/>
              </a:rPr>
              <a:t>Plugin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67131" cy="50292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+mj-lt"/>
              </a:rPr>
              <a:t>googlemap-plugin.php</a:t>
            </a:r>
            <a:endParaRPr lang="km-KH" dirty="0">
              <a:latin typeface="+mj-lt"/>
            </a:endParaRPr>
          </a:p>
          <a:p>
            <a:pPr lvl="1"/>
            <a:r>
              <a:rPr lang="km-KH" dirty="0" smtClean="0"/>
              <a:t>លុប </a:t>
            </a:r>
            <a:r>
              <a:rPr lang="en-US" sz="2400" dirty="0" smtClean="0">
                <a:latin typeface="+mj-lt"/>
              </a:rPr>
              <a:t>table</a:t>
            </a:r>
            <a:r>
              <a:rPr lang="en-US" dirty="0" smtClean="0"/>
              <a:t> </a:t>
            </a:r>
            <a:r>
              <a:rPr lang="km-KH" dirty="0"/>
              <a:t>នៅពេល </a:t>
            </a:r>
            <a:r>
              <a:rPr lang="en-US" sz="2400" dirty="0" err="1" smtClean="0">
                <a:latin typeface="+mj-lt"/>
              </a:rPr>
              <a:t>dectivate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plugin</a:t>
            </a:r>
          </a:p>
          <a:p>
            <a:pPr lvl="1"/>
            <a:endParaRPr lang="en-US" dirty="0" smtClean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km-KH" dirty="0" smtClean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0" y="1600200"/>
            <a:ext cx="4114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 sz="1900" kern="1200">
                <a:solidFill>
                  <a:srgbClr val="5E5B6B"/>
                </a:solidFill>
                <a:latin typeface="Khmer OS Siemreap" pitchFamily="2" charset="0"/>
                <a:ea typeface="+mn-ea"/>
                <a:cs typeface="Khmer OS Siemreap" pitchFamily="2" charset="0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 sz="1900" kern="1200">
                <a:solidFill>
                  <a:srgbClr val="5E5B6B"/>
                </a:solidFill>
                <a:latin typeface="Khmer OS Siemreap" pitchFamily="2" charset="0"/>
                <a:ea typeface="+mn-ea"/>
                <a:cs typeface="Khmer OS Siemreap" pitchFamily="2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 sz="1900" kern="1200">
                <a:solidFill>
                  <a:srgbClr val="5E5B6B"/>
                </a:solidFill>
                <a:latin typeface="Khmer OS Siemreap" pitchFamily="2" charset="0"/>
                <a:ea typeface="+mn-ea"/>
                <a:cs typeface="Khmer OS Siemreap" pitchFamily="2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 sz="1900" kern="1200">
                <a:solidFill>
                  <a:srgbClr val="5E5B6B"/>
                </a:solidFill>
                <a:latin typeface="Khmer OS Siemreap" pitchFamily="2" charset="0"/>
                <a:ea typeface="+mn-ea"/>
                <a:cs typeface="Khmer OS Siemreap" pitchFamily="2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 sz="1900" kern="1200">
                <a:solidFill>
                  <a:srgbClr val="5E5B6B"/>
                </a:solidFill>
                <a:latin typeface="Khmer OS Siemreap" pitchFamily="2" charset="0"/>
                <a:ea typeface="+mn-ea"/>
                <a:cs typeface="Khmer OS Siemreap" pitchFamily="2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90825"/>
            <a:ext cx="475297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638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 smtClean="0"/>
              <a:t>បង្កើត </a:t>
            </a:r>
            <a:r>
              <a:rPr lang="en-US" sz="2800" dirty="0">
                <a:latin typeface="+mj-lt"/>
              </a:rPr>
              <a:t>Menu</a:t>
            </a:r>
            <a:r>
              <a:rPr lang="en-US" sz="2800" dirty="0"/>
              <a:t> </a:t>
            </a:r>
            <a:r>
              <a:rPr lang="km-KH" sz="2800" dirty="0"/>
              <a:t>សម្រាប់ </a:t>
            </a:r>
            <a:r>
              <a:rPr lang="en-US" sz="2800" dirty="0">
                <a:latin typeface="+mj-lt"/>
              </a:rPr>
              <a:t>Plugin</a:t>
            </a:r>
            <a:r>
              <a:rPr lang="en-US" sz="2800" dirty="0"/>
              <a:t/>
            </a:r>
            <a:br>
              <a:rPr lang="en-US" sz="2800" dirty="0"/>
            </a:b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67131" cy="5029200"/>
          </a:xfrm>
        </p:spPr>
        <p:txBody>
          <a:bodyPr>
            <a:normAutofit/>
          </a:bodyPr>
          <a:lstStyle/>
          <a:p>
            <a:r>
              <a:rPr lang="km-KH" dirty="0" smtClean="0">
                <a:latin typeface="+mj-lt"/>
              </a:rPr>
              <a:t>នៅក្នុង </a:t>
            </a:r>
            <a:r>
              <a:rPr lang="en-US" dirty="0" err="1" smtClean="0">
                <a:latin typeface="+mj-lt"/>
              </a:rPr>
              <a:t>googlemap-plugin.php</a:t>
            </a:r>
            <a:r>
              <a:rPr lang="km-KH" dirty="0">
                <a:latin typeface="+mj-lt"/>
              </a:rPr>
              <a:t> </a:t>
            </a:r>
            <a:r>
              <a:rPr lang="km-KH" dirty="0" smtClean="0">
                <a:latin typeface="+mj-lt"/>
              </a:rPr>
              <a:t>សរសេរបន្ថែម</a:t>
            </a:r>
            <a:endParaRPr lang="km-KH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Register Admin Menu</a:t>
            </a:r>
            <a:endParaRPr lang="en-US" sz="2400" dirty="0">
              <a:latin typeface="+mj-lt"/>
            </a:endParaRPr>
          </a:p>
          <a:p>
            <a:pPr lvl="1"/>
            <a:endParaRPr lang="en-US" dirty="0" smtClean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km-KH" dirty="0" smtClean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0" y="1600200"/>
            <a:ext cx="4114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 sz="1900" kern="1200">
                <a:solidFill>
                  <a:srgbClr val="5E5B6B"/>
                </a:solidFill>
                <a:latin typeface="Khmer OS Siemreap" pitchFamily="2" charset="0"/>
                <a:ea typeface="+mn-ea"/>
                <a:cs typeface="Khmer OS Siemreap" pitchFamily="2" charset="0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 sz="1900" kern="1200">
                <a:solidFill>
                  <a:srgbClr val="5E5B6B"/>
                </a:solidFill>
                <a:latin typeface="Khmer OS Siemreap" pitchFamily="2" charset="0"/>
                <a:ea typeface="+mn-ea"/>
                <a:cs typeface="Khmer OS Siemreap" pitchFamily="2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 sz="1900" kern="1200">
                <a:solidFill>
                  <a:srgbClr val="5E5B6B"/>
                </a:solidFill>
                <a:latin typeface="Khmer OS Siemreap" pitchFamily="2" charset="0"/>
                <a:ea typeface="+mn-ea"/>
                <a:cs typeface="Khmer OS Siemreap" pitchFamily="2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 sz="1900" kern="1200">
                <a:solidFill>
                  <a:srgbClr val="5E5B6B"/>
                </a:solidFill>
                <a:latin typeface="Khmer OS Siemreap" pitchFamily="2" charset="0"/>
                <a:ea typeface="+mn-ea"/>
                <a:cs typeface="Khmer OS Siemreap" pitchFamily="2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 sz="1900" kern="1200">
                <a:solidFill>
                  <a:srgbClr val="5E5B6B"/>
                </a:solidFill>
                <a:latin typeface="Khmer OS Siemreap" pitchFamily="2" charset="0"/>
                <a:ea typeface="+mn-ea"/>
                <a:cs typeface="Khmer OS Siemreap" pitchFamily="2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2705100"/>
            <a:ext cx="51530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829425" y="1679137"/>
            <a:ext cx="1647825" cy="1654862"/>
            <a:chOff x="457200" y="3631513"/>
            <a:chExt cx="1647825" cy="1654862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3631513"/>
              <a:ext cx="1647825" cy="56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4572000"/>
              <a:ext cx="1162050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Down Arrow 3"/>
            <p:cNvSpPr/>
            <p:nvPr/>
          </p:nvSpPr>
          <p:spPr>
            <a:xfrm>
              <a:off x="1143000" y="4267200"/>
              <a:ext cx="200025" cy="304800"/>
            </a:xfrm>
            <a:prstGeom prst="down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656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/>
              <a:t>បង្កើត និងតម្លើង </a:t>
            </a:r>
            <a:r>
              <a:rPr lang="en-US" sz="2800" dirty="0">
                <a:latin typeface="+mj-lt"/>
              </a:rPr>
              <a:t>Plugin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67131" cy="50292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+mj-lt"/>
              </a:rPr>
              <a:t>googlemap-plugin.php</a:t>
            </a:r>
            <a:endParaRPr lang="km-KH" dirty="0">
              <a:latin typeface="+mj-lt"/>
            </a:endParaRPr>
          </a:p>
          <a:p>
            <a:pPr lvl="1"/>
            <a:r>
              <a:rPr lang="km-KH" dirty="0" smtClean="0">
                <a:latin typeface="+mj-lt"/>
              </a:rPr>
              <a:t>យើងនឹងឃើញ</a:t>
            </a:r>
            <a:endParaRPr lang="en-US" sz="2400" dirty="0">
              <a:latin typeface="+mj-lt"/>
            </a:endParaRPr>
          </a:p>
          <a:p>
            <a:pPr lvl="1"/>
            <a:endParaRPr lang="en-US" dirty="0" smtClean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km-KH" dirty="0" smtClean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0" y="1600200"/>
            <a:ext cx="4114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 sz="1900" kern="1200">
                <a:solidFill>
                  <a:srgbClr val="5E5B6B"/>
                </a:solidFill>
                <a:latin typeface="Khmer OS Siemreap" pitchFamily="2" charset="0"/>
                <a:ea typeface="+mn-ea"/>
                <a:cs typeface="Khmer OS Siemreap" pitchFamily="2" charset="0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 sz="1900" kern="1200">
                <a:solidFill>
                  <a:srgbClr val="5E5B6B"/>
                </a:solidFill>
                <a:latin typeface="Khmer OS Siemreap" pitchFamily="2" charset="0"/>
                <a:ea typeface="+mn-ea"/>
                <a:cs typeface="Khmer OS Siemreap" pitchFamily="2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 sz="1900" kern="1200">
                <a:solidFill>
                  <a:srgbClr val="5E5B6B"/>
                </a:solidFill>
                <a:latin typeface="Khmer OS Siemreap" pitchFamily="2" charset="0"/>
                <a:ea typeface="+mn-ea"/>
                <a:cs typeface="Khmer OS Siemreap" pitchFamily="2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 sz="1900" kern="1200">
                <a:solidFill>
                  <a:srgbClr val="5E5B6B"/>
                </a:solidFill>
                <a:latin typeface="Khmer OS Siemreap" pitchFamily="2" charset="0"/>
                <a:ea typeface="+mn-ea"/>
                <a:cs typeface="Khmer OS Siemreap" pitchFamily="2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 sz="1900" kern="1200">
                <a:solidFill>
                  <a:srgbClr val="5E5B6B"/>
                </a:solidFill>
                <a:latin typeface="Khmer OS Siemreap" pitchFamily="2" charset="0"/>
                <a:ea typeface="+mn-ea"/>
                <a:cs typeface="Khmer OS Siemreap" pitchFamily="2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696" y="2685410"/>
            <a:ext cx="15335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109272"/>
            <a:ext cx="11430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3048000" y="3352800"/>
            <a:ext cx="30480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7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+mj-lt"/>
              </a:rPr>
              <a:t>Register </a:t>
            </a:r>
            <a:r>
              <a:rPr lang="en-US" sz="2800" dirty="0" err="1">
                <a:latin typeface="+mj-lt"/>
              </a:rPr>
              <a:t>Stylesheet</a:t>
            </a:r>
            <a:r>
              <a:rPr lang="en-US" sz="2800" dirty="0">
                <a:latin typeface="+mj-lt"/>
              </a:rPr>
              <a:t> </a:t>
            </a:r>
            <a:r>
              <a:rPr lang="km-KH" sz="2800" dirty="0"/>
              <a:t>និង </a:t>
            </a:r>
            <a:r>
              <a:rPr lang="en-US" sz="2800" dirty="0">
                <a:latin typeface="+mj-lt"/>
              </a:rPr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m-KH" dirty="0" smtClean="0"/>
              <a:t>បង្កើត</a:t>
            </a:r>
            <a:r>
              <a:rPr lang="en-US" dirty="0" smtClean="0"/>
              <a:t> </a:t>
            </a:r>
            <a:r>
              <a:rPr lang="en-US" dirty="0">
                <a:latin typeface="+mj-lt"/>
              </a:rPr>
              <a:t>file</a:t>
            </a:r>
            <a:r>
              <a:rPr lang="en-US" dirty="0" smtClean="0"/>
              <a:t> </a:t>
            </a:r>
            <a:r>
              <a:rPr lang="km-KH" dirty="0" smtClean="0"/>
              <a:t>និង </a:t>
            </a:r>
            <a:r>
              <a:rPr lang="en-US" dirty="0">
                <a:latin typeface="+mj-lt"/>
              </a:rPr>
              <a:t>folder</a:t>
            </a:r>
            <a:r>
              <a:rPr lang="en-US" dirty="0" smtClean="0"/>
              <a:t> </a:t>
            </a:r>
            <a:r>
              <a:rPr lang="km-KH" dirty="0" smtClean="0"/>
              <a:t>ដូចរូប</a:t>
            </a:r>
            <a:endParaRPr lang="en-US" dirty="0" smtClean="0"/>
          </a:p>
          <a:p>
            <a:endParaRPr lang="en-US" dirty="0" smtClean="0"/>
          </a:p>
          <a:p>
            <a:r>
              <a:rPr lang="km-KH" dirty="0" smtClean="0"/>
              <a:t>នៅក្នុង</a:t>
            </a:r>
            <a:r>
              <a:rPr lang="km-KH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index.php</a:t>
            </a:r>
            <a:endParaRPr lang="en-US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572000" y="1719617"/>
            <a:ext cx="3290390" cy="942975"/>
            <a:chOff x="838200" y="2286000"/>
            <a:chExt cx="3290390" cy="94297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286000"/>
              <a:ext cx="1638300" cy="942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6565" y="2338742"/>
              <a:ext cx="962025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Arrow Connector 4"/>
            <p:cNvCxnSpPr>
              <a:endCxn id="2051" idx="1"/>
            </p:cNvCxnSpPr>
            <p:nvPr/>
          </p:nvCxnSpPr>
          <p:spPr>
            <a:xfrm>
              <a:off x="1828800" y="2500667"/>
              <a:ext cx="133776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6564" y="2788692"/>
              <a:ext cx="90487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>
              <a:off x="2057400" y="2895600"/>
              <a:ext cx="103296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7" y="3238500"/>
            <a:ext cx="7046913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003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+mj-lt"/>
              </a:rPr>
              <a:t>Register </a:t>
            </a:r>
            <a:r>
              <a:rPr lang="en-US" sz="2800" dirty="0" err="1">
                <a:latin typeface="+mj-lt"/>
              </a:rPr>
              <a:t>Stylesheet</a:t>
            </a:r>
            <a:r>
              <a:rPr lang="en-US" sz="2800" dirty="0">
                <a:latin typeface="+mj-lt"/>
              </a:rPr>
              <a:t> </a:t>
            </a:r>
            <a:r>
              <a:rPr lang="km-KH" sz="2800" dirty="0"/>
              <a:t>និង </a:t>
            </a:r>
            <a:r>
              <a:rPr lang="en-US" sz="2800" dirty="0">
                <a:latin typeface="+mj-lt"/>
              </a:rPr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m-KH" dirty="0" smtClean="0"/>
              <a:t>នៅក្នុង </a:t>
            </a:r>
            <a:r>
              <a:rPr lang="en-US" dirty="0" err="1" smtClean="0">
                <a:latin typeface="+mj-lt"/>
              </a:rPr>
              <a:t>google</a:t>
            </a:r>
            <a:r>
              <a:rPr lang="en-US" dirty="0" smtClean="0">
                <a:latin typeface="+mj-lt"/>
              </a:rPr>
              <a:t>-map-</a:t>
            </a:r>
            <a:r>
              <a:rPr lang="en-US" dirty="0" err="1" smtClean="0">
                <a:latin typeface="+mj-lt"/>
              </a:rPr>
              <a:t>plugin.php</a:t>
            </a:r>
            <a:r>
              <a:rPr lang="en-US" dirty="0" smtClean="0">
                <a:latin typeface="+mj-lt"/>
              </a:rPr>
              <a:t> </a:t>
            </a:r>
            <a:r>
              <a:rPr lang="km-KH" dirty="0" smtClean="0">
                <a:latin typeface="+mj-lt"/>
              </a:rPr>
              <a:t>ប្តូរពី</a:t>
            </a:r>
          </a:p>
          <a:p>
            <a:endParaRPr lang="km-KH" dirty="0">
              <a:latin typeface="+mj-lt"/>
            </a:endParaRPr>
          </a:p>
          <a:p>
            <a:endParaRPr lang="km-KH" dirty="0" smtClean="0">
              <a:latin typeface="+mj-lt"/>
            </a:endParaRPr>
          </a:p>
          <a:p>
            <a:endParaRPr lang="km-KH" dirty="0">
              <a:latin typeface="+mj-lt"/>
            </a:endParaRPr>
          </a:p>
          <a:p>
            <a:r>
              <a:rPr lang="km-KH" dirty="0" smtClean="0">
                <a:latin typeface="+mj-lt"/>
              </a:rPr>
              <a:t>និងបន្ថែម​ កូដ ដើម្បី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Register </a:t>
            </a:r>
            <a:r>
              <a:rPr lang="en-US" dirty="0" err="1" smtClean="0">
                <a:latin typeface="+mj-lt"/>
              </a:rPr>
              <a:t>stylesheet</a:t>
            </a:r>
            <a:endParaRPr lang="en-US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667000"/>
            <a:ext cx="3733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19575"/>
            <a:ext cx="8085137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00200"/>
            <a:ext cx="29241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>
            <a:off x="6172200" y="2286000"/>
            <a:ext cx="166687" cy="38100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2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773</Words>
  <Application>Microsoft Office PowerPoint</Application>
  <PresentationFormat>On-screen Show (4:3)</PresentationFormat>
  <Paragraphs>221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បង្កើតគេហទំព័រជាមួយ WordPress</vt:lpstr>
      <vt:lpstr>មាតិកា</vt:lpstr>
      <vt:lpstr>បង្កើត និងតម្លើង Plugin</vt:lpstr>
      <vt:lpstr>បង្កើត និងតម្លើង Plugin</vt:lpstr>
      <vt:lpstr>បង្កើត និងតម្លើង Plugin</vt:lpstr>
      <vt:lpstr>បង្កើត Menu សម្រាប់ Plugin </vt:lpstr>
      <vt:lpstr>បង្កើត និងតម្លើង Plugin</vt:lpstr>
      <vt:lpstr>Register Stylesheet និង Script</vt:lpstr>
      <vt:lpstr>Register Stylesheet និង Script</vt:lpstr>
      <vt:lpstr>Register Stylesheet និង Script</vt:lpstr>
      <vt:lpstr>Register Stylesheet និង Script</vt:lpstr>
      <vt:lpstr>Register Stylesheet និង Script</vt:lpstr>
      <vt:lpstr>Register Stylesheet និង Script</vt:lpstr>
      <vt:lpstr>ធ្វើការជាមួយ Database</vt:lpstr>
      <vt:lpstr>ធ្វើការជាមួយ Database</vt:lpstr>
      <vt:lpstr>ធ្វើការជាមួយ Database</vt:lpstr>
      <vt:lpstr>ធ្វើការជាមួយ Database</vt:lpstr>
      <vt:lpstr>ធ្វើការជាមួយ Database</vt:lpstr>
      <vt:lpstr>ធ្វើការជាមួយ Database</vt:lpstr>
      <vt:lpstr>ធ្វើការជាមួយ Database</vt:lpstr>
      <vt:lpstr>ធ្វើការជាមួយ Database</vt:lpstr>
      <vt:lpstr>ធ្វើការជាមួយ Database</vt:lpstr>
      <vt:lpstr>បង្កើត shortcode</vt:lpstr>
      <vt:lpstr>Register Plugin ទៅក្នុង editor</vt:lpstr>
      <vt:lpstr>Register Plugin ទៅក្នុង editor</vt:lpstr>
      <vt:lpstr>Register Plugin ទៅក្នុង editor</vt:lpstr>
      <vt:lpstr>Register Plugin ទៅក្នុង editor</vt:lpstr>
      <vt:lpstr>សំណួរ ចម្លើយ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អ្វីទៅជា WordPress?</dc:title>
  <dc:creator>who</dc:creator>
  <cp:lastModifiedBy>USER</cp:lastModifiedBy>
  <cp:revision>167</cp:revision>
  <dcterms:created xsi:type="dcterms:W3CDTF">2014-07-05T12:47:04Z</dcterms:created>
  <dcterms:modified xsi:type="dcterms:W3CDTF">2014-08-04T11:45:47Z</dcterms:modified>
</cp:coreProperties>
</file>