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4" r:id="rId5"/>
    <p:sldId id="265" r:id="rId6"/>
    <p:sldId id="261" r:id="rId7"/>
    <p:sldId id="262" r:id="rId8"/>
    <p:sldId id="263" r:id="rId9"/>
    <p:sldId id="259" r:id="rId10"/>
    <p:sldId id="260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719A"/>
    <a:srgbClr val="0055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/>
    <p:restoredTop sz="95179"/>
  </p:normalViewPr>
  <p:slideViewPr>
    <p:cSldViewPr snapToGrid="0" snapToObjects="1" showGuides="1">
      <p:cViewPr varScale="1">
        <p:scale>
          <a:sx n="82" d="100"/>
          <a:sy n="82" d="100"/>
        </p:scale>
        <p:origin x="126" y="5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72" d="100"/>
          <a:sy n="72" d="100"/>
        </p:scale>
        <p:origin x="3552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375469-66C7-524E-841E-1F8533847545}" type="datetimeFigureOut">
              <a:rPr kumimoji="1" lang="zh-TW" altLang="en-US" smtClean="0"/>
              <a:t>2022/6/29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AD55D-EBD8-FD4C-9593-9C4CE6641AD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6916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圖片 7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9" name="矩形 8"/>
            <p:cNvSpPr/>
            <p:nvPr userDrawn="1"/>
          </p:nvSpPr>
          <p:spPr>
            <a:xfrm>
              <a:off x="485775" y="5300663"/>
              <a:ext cx="3114675" cy="10572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12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720527" y="3243861"/>
            <a:ext cx="8040013" cy="537712"/>
          </a:xfrm>
          <a:prstGeom prst="rect">
            <a:avLst/>
          </a:prstGeom>
        </p:spPr>
        <p:txBody>
          <a:bodyPr wrap="square" lIns="90000" tIns="46800" rIns="90000" bIns="46800" anchor="ctr" anchorCtr="0">
            <a:spAutoFit/>
          </a:bodyPr>
          <a:lstStyle>
            <a:lvl1pPr marL="0" indent="0" algn="l">
              <a:buNone/>
              <a:defRPr sz="3200" b="0" baseline="0">
                <a:solidFill>
                  <a:schemeClr val="tx1"/>
                </a:solidFill>
                <a:effectLst/>
                <a:latin typeface="Segoe UI" panose="020B0502040204020203" pitchFamily="34" charset="0"/>
                <a:ea typeface="微軟正黑體" panose="020B0604030504040204" pitchFamily="34" charset="-12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dirty="0" smtClean="0"/>
              <a:t>Click to add subtitle</a:t>
            </a:r>
          </a:p>
        </p:txBody>
      </p: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1316" y="5525094"/>
            <a:ext cx="2449098" cy="640957"/>
          </a:xfrm>
          <a:prstGeom prst="rect">
            <a:avLst/>
          </a:prstGeom>
        </p:spPr>
      </p:pic>
      <p:sp>
        <p:nvSpPr>
          <p:cNvPr id="3" name="文字版面配置區 2"/>
          <p:cNvSpPr>
            <a:spLocks noGrp="1"/>
          </p:cNvSpPr>
          <p:nvPr>
            <p:ph type="body" sz="quarter" idx="12" hasCustomPrompt="1"/>
          </p:nvPr>
        </p:nvSpPr>
        <p:spPr>
          <a:xfrm>
            <a:off x="720527" y="4279149"/>
            <a:ext cx="8040013" cy="3693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2000" b="1" i="0" baseline="0">
                <a:latin typeface="Segoe UI Semibold" panose="020B0702040204020203" pitchFamily="34" charset="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altLang="zh-TW" dirty="0" smtClean="0"/>
              <a:t>MMM DD, YYYY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69689" y="74530"/>
            <a:ext cx="2019647" cy="1228681"/>
          </a:xfrm>
          <a:prstGeom prst="rect">
            <a:avLst/>
          </a:prstGeom>
        </p:spPr>
      </p:pic>
      <p:sp>
        <p:nvSpPr>
          <p:cNvPr id="5" name="文字版面配置區 4"/>
          <p:cNvSpPr>
            <a:spLocks noGrp="1"/>
          </p:cNvSpPr>
          <p:nvPr>
            <p:ph type="body" sz="quarter" idx="13" hasCustomPrompt="1"/>
          </p:nvPr>
        </p:nvSpPr>
        <p:spPr>
          <a:xfrm>
            <a:off x="720528" y="2540295"/>
            <a:ext cx="8040013" cy="646331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4000" b="1" i="0" baseline="0">
                <a:solidFill>
                  <a:schemeClr val="tx1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altLang="zh-TW" dirty="0" smtClean="0"/>
              <a:t>Click to add title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6644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.9_內頁_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t" anchorCtr="0"/>
          <a:lstStyle>
            <a:lvl1pPr>
              <a:defRPr sz="2000" b="1" i="0" baseline="0">
                <a:latin typeface="Segoe UI Semibold" panose="020B0702040204020203" pitchFamily="34" charset="0"/>
                <a:ea typeface="微軟正黑體" panose="020B0604030504040204" pitchFamily="34" charset="-120"/>
              </a:defRPr>
            </a:lvl1pPr>
          </a:lstStyle>
          <a:p>
            <a:r>
              <a:rPr kumimoji="1" lang="en-US" altLang="zh-TW" dirty="0" smtClean="0"/>
              <a:t>Click to edit Master title Style</a:t>
            </a:r>
            <a:endParaRPr kumimoji="1" lang="zh-TW" altLang="en-US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latin typeface="Segoe UI Semibold" panose="020B0702040204020203" pitchFamily="34" charset="0"/>
                <a:ea typeface="微軟正黑體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zh-TW" dirty="0" smtClean="0"/>
              <a:t>Picture</a:t>
            </a:r>
            <a:endParaRPr kumimoji="1"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latin typeface="Segoe UI" panose="020B0502040204020203" pitchFamily="34" charset="0"/>
                <a:ea typeface="微軟正黑體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TW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318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0_內頁_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432620" y="1295245"/>
            <a:ext cx="10849896" cy="4825335"/>
          </a:xfrm>
          <a:prstGeom prst="rect">
            <a:avLst/>
          </a:prstGeom>
        </p:spPr>
        <p:txBody>
          <a:bodyPr vert="eaVert"/>
          <a:lstStyle>
            <a:lvl1pPr>
              <a:buClrTx/>
              <a:defRPr sz="2800" baseline="0">
                <a:solidFill>
                  <a:schemeClr val="tx1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1pPr>
            <a:lvl2pPr marL="685800" indent="-228600">
              <a:buClrTx/>
              <a:buFontTx/>
              <a:buChar char="-"/>
              <a:defRPr sz="2400" baseline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2pPr>
            <a:lvl3pPr>
              <a:buClrTx/>
              <a:defRPr sz="2000" baseline="0">
                <a:solidFill>
                  <a:schemeClr val="tx1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3pPr>
            <a:lvl4pPr marL="1600200" indent="-228600">
              <a:buClrTx/>
              <a:buFontTx/>
              <a:buChar char="-"/>
              <a:defRPr sz="1800" baseline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4pPr>
            <a:lvl5pPr marL="2114550" indent="-285750">
              <a:buClrTx/>
              <a:buFontTx/>
              <a:buChar char="»"/>
              <a:defRPr sz="1600" baseline="0">
                <a:solidFill>
                  <a:schemeClr val="tx1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en-US" altLang="zh-TW" dirty="0" smtClean="0"/>
              <a:t>Click to edit Master text Styles</a:t>
            </a:r>
            <a:endParaRPr lang="zh-TW" altLang="en-US" dirty="0" smtClean="0"/>
          </a:p>
          <a:p>
            <a:pPr lvl="1"/>
            <a:r>
              <a:rPr lang="en-US" altLang="zh-TW" dirty="0" smtClean="0"/>
              <a:t>Second level</a:t>
            </a:r>
            <a:endParaRPr lang="zh-TW" altLang="en-US" dirty="0" smtClean="0"/>
          </a:p>
          <a:p>
            <a:pPr lvl="2"/>
            <a:r>
              <a:rPr lang="en-US" altLang="zh-TW" dirty="0" smtClean="0"/>
              <a:t>Third level</a:t>
            </a:r>
            <a:endParaRPr lang="zh-TW" altLang="en-US" dirty="0" smtClean="0"/>
          </a:p>
          <a:p>
            <a:pPr lvl="3"/>
            <a:r>
              <a:rPr lang="en-US" altLang="zh-TW" dirty="0" smtClean="0"/>
              <a:t>Fourth level</a:t>
            </a:r>
            <a:endParaRPr lang="zh-TW" altLang="en-US" dirty="0" smtClean="0"/>
          </a:p>
          <a:p>
            <a:pPr lvl="4"/>
            <a:r>
              <a:rPr lang="en-US" altLang="zh-TW" dirty="0" smtClean="0"/>
              <a:t>Fifth level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620" y="308655"/>
            <a:ext cx="10009238" cy="584775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marL="0" indent="0">
              <a:buNone/>
              <a:defRPr sz="3200" b="1" i="0" baseline="0">
                <a:solidFill>
                  <a:srgbClr val="0F719A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altLang="zh-TW" dirty="0" smtClean="0"/>
              <a:t>Title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5590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1_內頁_過場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投影片編號版面配置區 2"/>
          <p:cNvSpPr txBox="1">
            <a:spLocks/>
          </p:cNvSpPr>
          <p:nvPr userDrawn="1"/>
        </p:nvSpPr>
        <p:spPr>
          <a:xfrm>
            <a:off x="4219429" y="65284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659249-E410-D14D-830E-E13873E6B37E}" type="slidenum">
              <a:rPr kumimoji="1" lang="zh-TW" altLang="en-US" baseline="0" smtClean="0">
                <a:solidFill>
                  <a:prstClr val="white"/>
                </a:solidFill>
                <a:latin typeface="Segoe UI Semibold" panose="020B0702040204020203" pitchFamily="34" charset="0"/>
                <a:ea typeface="微軟正黑體" charset="0"/>
              </a:rPr>
              <a:pPr/>
              <a:t>‹#›</a:t>
            </a:fld>
            <a:endParaRPr kumimoji="1" lang="zh-TW" altLang="en-US" baseline="0" dirty="0">
              <a:solidFill>
                <a:prstClr val="white"/>
              </a:solidFill>
              <a:latin typeface="Segoe UI Semibold" panose="020B0702040204020203" pitchFamily="34" charset="0"/>
              <a:ea typeface="微軟正黑體" charset="0"/>
            </a:endParaRPr>
          </a:p>
        </p:txBody>
      </p:sp>
      <p:sp>
        <p:nvSpPr>
          <p:cNvPr id="4" name="文字方塊 3"/>
          <p:cNvSpPr txBox="1"/>
          <p:nvPr userDrawn="1"/>
        </p:nvSpPr>
        <p:spPr>
          <a:xfrm>
            <a:off x="-26566" y="6601625"/>
            <a:ext cx="2308445" cy="210058"/>
          </a:xfrm>
          <a:prstGeom prst="rect">
            <a:avLst/>
          </a:prstGeom>
        </p:spPr>
        <p:txBody>
          <a:bodyPr anchor="ctr"/>
          <a:lstStyle>
            <a:lvl1pPr lvl="0" indent="0" algn="ctr">
              <a:lnSpc>
                <a:spcPct val="90000"/>
              </a:lnSpc>
              <a:spcBef>
                <a:spcPts val="1000"/>
              </a:spcBef>
              <a:buFont typeface="Arial"/>
              <a:buNone/>
              <a:defRPr kumimoji="1" sz="850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7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7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7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7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r>
              <a:rPr lang="en-US" altLang="zh-TW" sz="900" baseline="0" dirty="0" smtClean="0">
                <a:solidFill>
                  <a:prstClr val="white"/>
                </a:solidFill>
                <a:latin typeface="Segoe UI" panose="020B0502040204020203" pitchFamily="34" charset="0"/>
                <a:ea typeface="微軟正黑體" charset="0"/>
              </a:rPr>
              <a:t>© 2021 Alchip Confidential</a:t>
            </a:r>
          </a:p>
        </p:txBody>
      </p:sp>
      <p:pic>
        <p:nvPicPr>
          <p:cNvPr id="5" name="圖片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7628" y="6362649"/>
            <a:ext cx="1719865" cy="449034"/>
          </a:xfrm>
          <a:prstGeom prst="rect">
            <a:avLst/>
          </a:prstGeom>
        </p:spPr>
      </p:pic>
      <p:sp>
        <p:nvSpPr>
          <p:cNvPr id="8" name="文字版面配置區 7"/>
          <p:cNvSpPr>
            <a:spLocks noGrp="1"/>
          </p:cNvSpPr>
          <p:nvPr>
            <p:ph type="body" sz="quarter" idx="12" hasCustomPrompt="1"/>
          </p:nvPr>
        </p:nvSpPr>
        <p:spPr>
          <a:xfrm>
            <a:off x="1897229" y="2903589"/>
            <a:ext cx="6951803" cy="68788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4300" b="1" i="0" baseline="0">
                <a:latin typeface="Segoe UI Semibold" panose="020B0702040204020203" pitchFamily="34" charset="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altLang="zh-TW" dirty="0" smtClean="0"/>
              <a:t>Click to add title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6363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471853" y="5370580"/>
            <a:ext cx="97563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DE" altLang="zh-TW" sz="1600" baseline="0" dirty="0">
                <a:solidFill>
                  <a:srgbClr val="000000"/>
                </a:solidFill>
                <a:latin typeface="Segoe UI" panose="020B0502040204020203" pitchFamily="34" charset="0"/>
                <a:ea typeface="微軟正黑體" panose="020B0604030504040204" pitchFamily="34" charset="-120"/>
              </a:rPr>
              <a:t>Taipei · </a:t>
            </a:r>
            <a:r>
              <a:rPr lang="de-DE" altLang="zh-TW" sz="1600" baseline="0" dirty="0" smtClean="0">
                <a:solidFill>
                  <a:srgbClr val="000000"/>
                </a:solidFill>
                <a:latin typeface="Segoe UI" panose="020B0502040204020203" pitchFamily="34" charset="0"/>
                <a:ea typeface="微軟正黑體" panose="020B0604030504040204" pitchFamily="34" charset="-120"/>
              </a:rPr>
              <a:t>Hsinchu</a:t>
            </a:r>
            <a:r>
              <a:rPr lang="zh-TW" altLang="de-DE" sz="1600" baseline="0" dirty="0" smtClean="0">
                <a:solidFill>
                  <a:srgbClr val="000000"/>
                </a:solidFill>
                <a:latin typeface="Segoe UI" panose="020B0502040204020203" pitchFamily="34" charset="0"/>
                <a:ea typeface="微軟正黑體" panose="020B0604030504040204" pitchFamily="34" charset="-120"/>
              </a:rPr>
              <a:t>｜</a:t>
            </a:r>
            <a:r>
              <a:rPr lang="de-DE" altLang="zh-TW" sz="1600" baseline="0" dirty="0">
                <a:solidFill>
                  <a:srgbClr val="000000"/>
                </a:solidFill>
                <a:latin typeface="Segoe UI" panose="020B0502040204020203" pitchFamily="34" charset="0"/>
                <a:ea typeface="微軟正黑體" panose="020B0604030504040204" pitchFamily="34" charset="-120"/>
              </a:rPr>
              <a:t>Shin Yokohama</a:t>
            </a:r>
            <a:r>
              <a:rPr lang="zh-TW" altLang="de-DE" sz="1600" baseline="0" dirty="0" smtClean="0">
                <a:solidFill>
                  <a:srgbClr val="000000"/>
                </a:solidFill>
                <a:latin typeface="Segoe UI" panose="020B0502040204020203" pitchFamily="34" charset="0"/>
                <a:ea typeface="微軟正黑體" panose="020B0604030504040204" pitchFamily="34" charset="-120"/>
              </a:rPr>
              <a:t>｜</a:t>
            </a:r>
            <a:r>
              <a:rPr lang="de-DE" altLang="zh-TW" sz="1600" baseline="0" dirty="0" smtClean="0">
                <a:solidFill>
                  <a:srgbClr val="000000"/>
                </a:solidFill>
                <a:latin typeface="Segoe UI" panose="020B0502040204020203" pitchFamily="34" charset="0"/>
                <a:ea typeface="微軟正黑體" panose="020B0604030504040204" pitchFamily="34" charset="-120"/>
              </a:rPr>
              <a:t>Silicon Valley</a:t>
            </a:r>
            <a:r>
              <a:rPr lang="zh-TW" altLang="de-DE" sz="1600" baseline="0" dirty="0" smtClean="0">
                <a:solidFill>
                  <a:srgbClr val="000000"/>
                </a:solidFill>
                <a:latin typeface="Segoe UI" panose="020B0502040204020203" pitchFamily="34" charset="0"/>
                <a:ea typeface="微軟正黑體" panose="020B0604030504040204" pitchFamily="34" charset="-120"/>
              </a:rPr>
              <a:t>｜</a:t>
            </a:r>
            <a:r>
              <a:rPr lang="de-DE" altLang="zh-TW" sz="1600" baseline="0" dirty="0">
                <a:solidFill>
                  <a:srgbClr val="000000"/>
                </a:solidFill>
                <a:latin typeface="Segoe UI" panose="020B0502040204020203" pitchFamily="34" charset="0"/>
                <a:ea typeface="微軟正黑體" panose="020B0604030504040204" pitchFamily="34" charset="-120"/>
              </a:rPr>
              <a:t>Shanghai · Wuxi · Hefei </a:t>
            </a:r>
            <a:r>
              <a:rPr lang="de-DE" altLang="zh-TW" sz="1600" baseline="0" dirty="0" smtClean="0">
                <a:solidFill>
                  <a:srgbClr val="000000"/>
                </a:solidFill>
                <a:latin typeface="Segoe UI" panose="020B0502040204020203" pitchFamily="34" charset="0"/>
                <a:ea typeface="微軟正黑體" panose="020B0604030504040204" pitchFamily="34" charset="-120"/>
              </a:rPr>
              <a:t>· </a:t>
            </a:r>
            <a:r>
              <a:rPr lang="de-DE" altLang="zh-TW" sz="1600" baseline="0" dirty="0">
                <a:solidFill>
                  <a:srgbClr val="000000"/>
                </a:solidFill>
                <a:latin typeface="Segoe UI" panose="020B0502040204020203" pitchFamily="34" charset="0"/>
                <a:ea typeface="微軟正黑體" panose="020B0604030504040204" pitchFamily="34" charset="-120"/>
              </a:rPr>
              <a:t>Guangzhou · </a:t>
            </a:r>
            <a:r>
              <a:rPr lang="de-DE" altLang="zh-TW" sz="1600" baseline="0" dirty="0" smtClean="0">
                <a:solidFill>
                  <a:srgbClr val="000000"/>
                </a:solidFill>
                <a:latin typeface="Segoe UI" panose="020B0502040204020203" pitchFamily="34" charset="0"/>
                <a:ea typeface="微軟正黑體" panose="020B0604030504040204" pitchFamily="34" charset="-120"/>
              </a:rPr>
              <a:t>Jinan · Shenzhen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TW" sz="1600" b="1" baseline="0" dirty="0" smtClean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rPr>
              <a:t>Corporate Headquarters</a:t>
            </a:r>
            <a:r>
              <a:rPr lang="en-US" altLang="zh-TW" sz="1600" baseline="0" dirty="0" smtClean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rPr>
              <a:t>  </a:t>
            </a:r>
            <a:r>
              <a:rPr lang="en-US" altLang="zh-TW" sz="1600" baseline="0" dirty="0" smtClean="0">
                <a:solidFill>
                  <a:prstClr val="black"/>
                </a:solidFill>
                <a:latin typeface="Segoe UI" panose="020B0502040204020203" pitchFamily="34" charset="0"/>
                <a:ea typeface="微軟正黑體" panose="020B0604030504040204" pitchFamily="34" charset="-120"/>
              </a:rPr>
              <a:t>9F, No.12, Wenhu St. Neihu Dist. Taipei City 11445, Taiwan</a:t>
            </a:r>
            <a:endParaRPr lang="zh-TW" altLang="en-US" sz="1600" baseline="0" dirty="0" smtClean="0">
              <a:solidFill>
                <a:prstClr val="black"/>
              </a:solidFill>
              <a:latin typeface="Segoe UI" panose="020B0502040204020203" pitchFamily="34" charset="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r>
              <a:rPr lang="mr-IN" altLang="zh-TW" sz="1600" baseline="0" dirty="0" smtClean="0">
                <a:solidFill>
                  <a:prstClr val="black"/>
                </a:solidFill>
                <a:latin typeface="Segoe UI" panose="020B0502040204020203" pitchFamily="34" charset="0"/>
                <a:ea typeface="微軟正黑體" panose="020B0604030504040204" pitchFamily="34" charset="-120"/>
              </a:rPr>
              <a:t>TEL: +886-2-2799-2318</a:t>
            </a:r>
            <a:r>
              <a:rPr lang="zh-TW" altLang="mr-IN" sz="1600" baseline="0" dirty="0" smtClean="0">
                <a:solidFill>
                  <a:prstClr val="black"/>
                </a:solidFill>
                <a:latin typeface="Segoe UI" panose="020B0502040204020203" pitchFamily="34" charset="0"/>
                <a:ea typeface="微軟正黑體" panose="020B0604030504040204" pitchFamily="34" charset="-120"/>
              </a:rPr>
              <a:t>｜</a:t>
            </a:r>
            <a:r>
              <a:rPr lang="mr-IN" altLang="zh-TW" sz="1600" baseline="0" dirty="0" smtClean="0">
                <a:solidFill>
                  <a:prstClr val="black"/>
                </a:solidFill>
                <a:latin typeface="Segoe UI" panose="020B0502040204020203" pitchFamily="34" charset="0"/>
                <a:ea typeface="微軟正黑體" panose="020B0604030504040204" pitchFamily="34" charset="-120"/>
              </a:rPr>
              <a:t>FAX: +886-2-2799-7389</a:t>
            </a:r>
            <a:endParaRPr lang="zh-TW" altLang="en-US" sz="1600" baseline="0" dirty="0" smtClean="0">
              <a:solidFill>
                <a:prstClr val="black"/>
              </a:solidFill>
              <a:latin typeface="Segoe UI" panose="020B0502040204020203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7218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內頁_目錄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投影片編號版面配置區 2"/>
          <p:cNvSpPr txBox="1">
            <a:spLocks/>
          </p:cNvSpPr>
          <p:nvPr userDrawn="1"/>
        </p:nvSpPr>
        <p:spPr>
          <a:xfrm>
            <a:off x="4219429" y="65284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659249-E410-D14D-830E-E13873E6B37E}" type="slidenum">
              <a:rPr kumimoji="1" lang="zh-TW" altLang="en-US" baseline="0" smtClean="0">
                <a:solidFill>
                  <a:prstClr val="white"/>
                </a:solidFill>
                <a:latin typeface="Segoe UI Semibold" panose="020B0702040204020203" pitchFamily="34" charset="0"/>
                <a:ea typeface="微軟正黑體" charset="0"/>
              </a:rPr>
              <a:pPr/>
              <a:t>‹#›</a:t>
            </a:fld>
            <a:endParaRPr kumimoji="1" lang="zh-TW" altLang="en-US" baseline="0" dirty="0">
              <a:solidFill>
                <a:prstClr val="white"/>
              </a:solidFill>
              <a:latin typeface="Segoe UI Semibold" panose="020B0702040204020203" pitchFamily="34" charset="0"/>
              <a:ea typeface="微軟正黑體" charset="0"/>
            </a:endParaRPr>
          </a:p>
        </p:txBody>
      </p:sp>
      <p:sp>
        <p:nvSpPr>
          <p:cNvPr id="26" name="文字方塊 25"/>
          <p:cNvSpPr txBox="1"/>
          <p:nvPr userDrawn="1"/>
        </p:nvSpPr>
        <p:spPr>
          <a:xfrm>
            <a:off x="-26566" y="6601625"/>
            <a:ext cx="2308445" cy="210058"/>
          </a:xfrm>
          <a:prstGeom prst="rect">
            <a:avLst/>
          </a:prstGeom>
        </p:spPr>
        <p:txBody>
          <a:bodyPr anchor="ctr"/>
          <a:lstStyle>
            <a:lvl1pPr lvl="0" indent="0" algn="ctr">
              <a:lnSpc>
                <a:spcPct val="90000"/>
              </a:lnSpc>
              <a:spcBef>
                <a:spcPts val="1000"/>
              </a:spcBef>
              <a:buFont typeface="Arial"/>
              <a:buNone/>
              <a:defRPr kumimoji="1" sz="850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7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7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7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7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r>
              <a:rPr lang="en-US" altLang="zh-TW" sz="900" baseline="0" dirty="0" smtClean="0">
                <a:solidFill>
                  <a:prstClr val="white"/>
                </a:solidFill>
                <a:latin typeface="Segoe UI" panose="020B0502040204020203" pitchFamily="34" charset="0"/>
                <a:ea typeface="微軟正黑體" charset="0"/>
              </a:rPr>
              <a:t>© 2021 Alchip Confidential</a:t>
            </a:r>
          </a:p>
        </p:txBody>
      </p:sp>
      <p:pic>
        <p:nvPicPr>
          <p:cNvPr id="27" name="圖片 2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7628" y="6362649"/>
            <a:ext cx="1719865" cy="449034"/>
          </a:xfrm>
          <a:prstGeom prst="rect">
            <a:avLst/>
          </a:prstGeom>
        </p:spPr>
      </p:pic>
      <p:sp>
        <p:nvSpPr>
          <p:cNvPr id="28" name="文字版面配置區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620" y="308655"/>
            <a:ext cx="10009238" cy="584775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marL="0" indent="0">
              <a:buNone/>
              <a:defRPr sz="3200" b="1" i="0" baseline="0">
                <a:solidFill>
                  <a:srgbClr val="0F719A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2" hasCustomPrompt="1"/>
          </p:nvPr>
        </p:nvSpPr>
        <p:spPr>
          <a:xfrm>
            <a:off x="4365524" y="1153962"/>
            <a:ext cx="6076334" cy="5031121"/>
          </a:xfrm>
          <a:prstGeom prst="rect">
            <a:avLst/>
          </a:prstGeom>
        </p:spPr>
        <p:txBody>
          <a:bodyPr/>
          <a:lstStyle>
            <a:lvl1pPr marL="457200" indent="-457200">
              <a:buClrTx/>
              <a:buSzPct val="75000"/>
              <a:buFont typeface="Wingdings" panose="05000000000000000000" pitchFamily="2" charset="2"/>
              <a:buChar char="l"/>
              <a:defRPr sz="2400" b="1" i="0" baseline="0">
                <a:solidFill>
                  <a:schemeClr val="tx1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altLang="zh-TW" dirty="0" smtClean="0"/>
              <a:t>Click to add text</a:t>
            </a:r>
          </a:p>
          <a:p>
            <a:pPr lvl="0"/>
            <a:endParaRPr lang="en-US" altLang="zh-TW" dirty="0" smtClean="0"/>
          </a:p>
          <a:p>
            <a:pPr lvl="0"/>
            <a:endParaRPr lang="en-US" altLang="zh-TW" dirty="0" smtClean="0"/>
          </a:p>
          <a:p>
            <a:pPr lvl="0"/>
            <a:endParaRPr lang="en-US" altLang="zh-TW" dirty="0" smtClean="0"/>
          </a:p>
          <a:p>
            <a:pPr lvl="0"/>
            <a:endParaRPr lang="en-US" altLang="zh-TW" dirty="0" smtClean="0"/>
          </a:p>
          <a:p>
            <a:pPr lvl="0"/>
            <a:endParaRPr lang="en-US" altLang="zh-TW" dirty="0" smtClean="0"/>
          </a:p>
          <a:p>
            <a:pPr lvl="0"/>
            <a:endParaRPr lang="en-US" altLang="zh-TW" dirty="0" smtClean="0"/>
          </a:p>
          <a:p>
            <a:pPr lvl="0"/>
            <a:endParaRPr lang="en-US" altLang="zh-TW" dirty="0" smtClean="0"/>
          </a:p>
          <a:p>
            <a:pPr lvl="0"/>
            <a:endParaRPr lang="en-US" altLang="zh-TW" dirty="0" smtClean="0"/>
          </a:p>
          <a:p>
            <a:pPr lvl="0"/>
            <a:endParaRPr lang="en-US" altLang="zh-TW" dirty="0" smtClean="0"/>
          </a:p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32791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.2_內頁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300" b="1" i="0" baseline="0">
                <a:latin typeface="Segoe UI Semibold" panose="020B0702040204020203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Click to edit Master title Style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aseline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TW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59642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內頁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32619" y="1295246"/>
            <a:ext cx="11026878" cy="4736843"/>
          </a:xfrm>
          <a:prstGeom prst="rect">
            <a:avLst/>
          </a:prstGeom>
        </p:spPr>
        <p:txBody>
          <a:bodyPr/>
          <a:lstStyle>
            <a:lvl1pPr>
              <a:buClrTx/>
              <a:defRPr sz="2800" baseline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</a:defRPr>
            </a:lvl1pPr>
            <a:lvl2pPr marL="685800" indent="-228600">
              <a:buClrTx/>
              <a:buFontTx/>
              <a:buChar char="­"/>
              <a:defRPr sz="2400" baseline="0">
                <a:solidFill>
                  <a:srgbClr val="00559D"/>
                </a:solidFill>
                <a:latin typeface="+mn-lt"/>
              </a:defRPr>
            </a:lvl2pPr>
            <a:lvl3pPr>
              <a:buClrTx/>
              <a:defRPr sz="2000" baseline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</a:defRPr>
            </a:lvl3pPr>
            <a:lvl4pPr marL="1600200" indent="-228600">
              <a:buClrTx/>
              <a:buFontTx/>
              <a:buChar char="­"/>
              <a:defRPr sz="1800" baseline="0">
                <a:solidFill>
                  <a:srgbClr val="00559D"/>
                </a:solidFill>
                <a:latin typeface="+mn-lt"/>
                <a:ea typeface="微軟正黑體" panose="020B0604030504040204" pitchFamily="34" charset="-120"/>
              </a:defRPr>
            </a:lvl4pPr>
            <a:lvl5pPr marL="2114550" indent="-285750">
              <a:buClrTx/>
              <a:buFontTx/>
              <a:buChar char="»"/>
              <a:defRPr sz="1600" baseline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</a:defRPr>
            </a:lvl5pPr>
          </a:lstStyle>
          <a:p>
            <a:pPr lvl="0"/>
            <a:r>
              <a:rPr kumimoji="1" lang="en-US" altLang="zh-TW" dirty="0" smtClean="0"/>
              <a:t>Click to edit Master title Style</a:t>
            </a:r>
          </a:p>
          <a:p>
            <a:pPr lvl="1"/>
            <a:r>
              <a:rPr kumimoji="1" lang="en-US" altLang="zh-TW" dirty="0" smtClean="0"/>
              <a:t>Second level</a:t>
            </a:r>
          </a:p>
          <a:p>
            <a:pPr lvl="2"/>
            <a:r>
              <a:rPr kumimoji="1" lang="en-US" altLang="zh-TW" dirty="0" smtClean="0"/>
              <a:t>Third level</a:t>
            </a:r>
          </a:p>
          <a:p>
            <a:pPr lvl="3"/>
            <a:r>
              <a:rPr kumimoji="1" lang="en-US" altLang="zh-TW" dirty="0" smtClean="0"/>
              <a:t>Fourth level</a:t>
            </a:r>
          </a:p>
          <a:p>
            <a:pPr lvl="4"/>
            <a:r>
              <a:rPr kumimoji="1" lang="en-US" altLang="zh-TW" dirty="0" smtClean="0"/>
              <a:t>Fifth level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620" y="308655"/>
            <a:ext cx="10009238" cy="584775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marL="0" indent="0">
              <a:buNone/>
              <a:defRPr sz="3200" b="1" i="0" baseline="0">
                <a:solidFill>
                  <a:srgbClr val="0F719A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altLang="zh-TW" dirty="0" smtClean="0"/>
              <a:t>Title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7213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內頁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432620" y="1295246"/>
            <a:ext cx="5181600" cy="4351338"/>
          </a:xfrm>
          <a:prstGeom prst="rect">
            <a:avLst/>
          </a:prstGeom>
        </p:spPr>
        <p:txBody>
          <a:bodyPr/>
          <a:lstStyle>
            <a:lvl1pPr>
              <a:buClrTx/>
              <a:defRPr sz="2800" baseline="0">
                <a:solidFill>
                  <a:schemeClr val="tx1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1pPr>
            <a:lvl2pPr marL="685800" indent="-228600">
              <a:buClrTx/>
              <a:buFontTx/>
              <a:buChar char="­"/>
              <a:defRPr sz="2400" baseline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2pPr>
            <a:lvl3pPr>
              <a:buClrTx/>
              <a:defRPr sz="2000" baseline="0">
                <a:solidFill>
                  <a:schemeClr val="tx1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3pPr>
            <a:lvl4pPr marL="1600200" indent="-228600">
              <a:buClrTx/>
              <a:buFontTx/>
              <a:buChar char="­"/>
              <a:defRPr sz="1800" baseline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4pPr>
            <a:lvl5pPr marL="2114550" indent="-285750">
              <a:buClrTx/>
              <a:buFontTx/>
              <a:buChar char="»"/>
              <a:defRPr sz="1600" baseline="0">
                <a:solidFill>
                  <a:schemeClr val="tx1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en-US" altLang="zh-TW" dirty="0" smtClean="0"/>
              <a:t>Click to edit Master text Styles</a:t>
            </a:r>
            <a:endParaRPr lang="zh-TW" altLang="en-US" dirty="0" smtClean="0"/>
          </a:p>
          <a:p>
            <a:pPr lvl="1"/>
            <a:r>
              <a:rPr lang="en-US" altLang="zh-TW" dirty="0" smtClean="0"/>
              <a:t>Second level</a:t>
            </a:r>
            <a:endParaRPr lang="zh-TW" altLang="en-US" dirty="0" smtClean="0"/>
          </a:p>
          <a:p>
            <a:pPr lvl="2"/>
            <a:r>
              <a:rPr lang="en-US" altLang="zh-TW" dirty="0" smtClean="0"/>
              <a:t>Third level</a:t>
            </a:r>
            <a:endParaRPr lang="zh-TW" altLang="en-US" dirty="0" smtClean="0"/>
          </a:p>
          <a:p>
            <a:pPr lvl="3"/>
            <a:r>
              <a:rPr lang="en-US" altLang="zh-TW" dirty="0" smtClean="0"/>
              <a:t>Fourth level</a:t>
            </a:r>
            <a:endParaRPr lang="zh-TW" altLang="en-US" dirty="0" smtClean="0"/>
          </a:p>
          <a:p>
            <a:pPr lvl="4"/>
            <a:r>
              <a:rPr lang="en-US" altLang="zh-TW" dirty="0" smtClean="0"/>
              <a:t>Fifth level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5847736" y="1295246"/>
            <a:ext cx="5181600" cy="4351338"/>
          </a:xfrm>
          <a:prstGeom prst="rect">
            <a:avLst/>
          </a:prstGeom>
        </p:spPr>
        <p:txBody>
          <a:bodyPr/>
          <a:lstStyle>
            <a:lvl1pPr>
              <a:buClrTx/>
              <a:defRPr sz="2800" baseline="0">
                <a:solidFill>
                  <a:schemeClr val="tx1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1pPr>
            <a:lvl2pPr marL="685800" indent="-228600">
              <a:buClrTx/>
              <a:buFontTx/>
              <a:buChar char="­"/>
              <a:defRPr sz="2400" baseline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2pPr>
            <a:lvl3pPr>
              <a:buClrTx/>
              <a:defRPr sz="2000" baseline="0">
                <a:solidFill>
                  <a:schemeClr val="tx1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3pPr>
            <a:lvl4pPr marL="1600200" indent="-228600">
              <a:buClrTx/>
              <a:buFontTx/>
              <a:buChar char="­"/>
              <a:defRPr sz="1800" baseline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4pPr>
            <a:lvl5pPr marL="2114550" indent="-285750">
              <a:buClrTx/>
              <a:buFontTx/>
              <a:buChar char="»"/>
              <a:defRPr sz="1600" baseline="0">
                <a:solidFill>
                  <a:schemeClr val="tx1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en-US" altLang="zh-TW" dirty="0" smtClean="0"/>
              <a:t>Click to edit Master text Styles</a:t>
            </a:r>
            <a:endParaRPr lang="zh-TW" altLang="en-US" dirty="0" smtClean="0"/>
          </a:p>
          <a:p>
            <a:pPr lvl="1"/>
            <a:r>
              <a:rPr lang="en-US" altLang="zh-TW" dirty="0" smtClean="0"/>
              <a:t>Second level</a:t>
            </a:r>
            <a:endParaRPr lang="zh-TW" altLang="en-US" dirty="0" smtClean="0"/>
          </a:p>
          <a:p>
            <a:pPr lvl="2"/>
            <a:r>
              <a:rPr lang="en-US" altLang="zh-TW" dirty="0" smtClean="0"/>
              <a:t>Third level</a:t>
            </a:r>
            <a:endParaRPr lang="zh-TW" altLang="en-US" dirty="0" smtClean="0"/>
          </a:p>
          <a:p>
            <a:pPr lvl="3"/>
            <a:r>
              <a:rPr lang="en-US" altLang="zh-TW" dirty="0" smtClean="0"/>
              <a:t>Fourth level</a:t>
            </a:r>
            <a:endParaRPr lang="zh-TW" altLang="en-US" dirty="0" smtClean="0"/>
          </a:p>
          <a:p>
            <a:pPr lvl="4"/>
            <a:r>
              <a:rPr lang="en-US" altLang="zh-TW" dirty="0" smtClean="0"/>
              <a:t>Fifth level</a:t>
            </a:r>
            <a:endParaRPr lang="zh-TW" altLang="en-US" dirty="0"/>
          </a:p>
        </p:txBody>
      </p:sp>
      <p:sp>
        <p:nvSpPr>
          <p:cNvPr id="5" name="文字版面配置區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620" y="308655"/>
            <a:ext cx="10009238" cy="584775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marL="0" indent="0">
              <a:buNone/>
              <a:defRPr sz="3200" b="1" i="0" baseline="0">
                <a:solidFill>
                  <a:srgbClr val="0F719A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altLang="zh-TW" dirty="0" smtClean="0"/>
              <a:t>Title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1851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內頁_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427601" y="1295246"/>
            <a:ext cx="5157787" cy="823912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400" b="1" baseline="0">
                <a:latin typeface="Segoe UI Semibold" panose="020B0702040204020203" pitchFamily="34" charset="0"/>
                <a:ea typeface="微軟正黑體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dirty="0" smtClean="0"/>
              <a:t>Click to edit Master text Styles</a:t>
            </a:r>
            <a:endParaRPr lang="zh-TW" altLang="en-US" dirty="0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27601" y="2119158"/>
            <a:ext cx="5157787" cy="3684588"/>
          </a:xfrm>
          <a:prstGeom prst="rect">
            <a:avLst/>
          </a:prstGeom>
        </p:spPr>
        <p:txBody>
          <a:bodyPr/>
          <a:lstStyle>
            <a:lvl1pPr>
              <a:buClr>
                <a:srgbClr val="00559D"/>
              </a:buClr>
              <a:defRPr sz="2400" baseline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1pPr>
            <a:lvl2pPr marL="685800" indent="-228600">
              <a:buFontTx/>
              <a:buChar char="­"/>
              <a:defRPr sz="2000" baseline="0">
                <a:latin typeface="Segoe UI" panose="020B0502040204020203" pitchFamily="34" charset="0"/>
                <a:ea typeface="微軟正黑體" panose="020B0604030504040204" pitchFamily="34" charset="-120"/>
              </a:defRPr>
            </a:lvl2pPr>
            <a:lvl3pPr>
              <a:buClr>
                <a:srgbClr val="00559D"/>
              </a:buClr>
              <a:defRPr sz="1800" baseline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3pPr>
            <a:lvl4pPr marL="1600200" indent="-228600">
              <a:buFontTx/>
              <a:buChar char="­"/>
              <a:defRPr sz="1600" baseline="0">
                <a:latin typeface="Segoe UI" panose="020B0502040204020203" pitchFamily="34" charset="0"/>
              </a:defRPr>
            </a:lvl4pPr>
            <a:lvl5pPr marL="2114550" indent="-285750">
              <a:buClr>
                <a:srgbClr val="00559D"/>
              </a:buClr>
              <a:buFontTx/>
              <a:buChar char="»"/>
              <a:defRPr sz="1400" baseline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en-US" altLang="zh-TW" dirty="0" smtClean="0"/>
              <a:t>Click to edit Master text Styles</a:t>
            </a:r>
            <a:endParaRPr lang="zh-TW" altLang="en-US" dirty="0" smtClean="0"/>
          </a:p>
          <a:p>
            <a:pPr lvl="1"/>
            <a:r>
              <a:rPr lang="en-US" altLang="zh-TW" dirty="0" smtClean="0"/>
              <a:t>Second level</a:t>
            </a:r>
            <a:endParaRPr lang="zh-TW" altLang="en-US" dirty="0" smtClean="0"/>
          </a:p>
          <a:p>
            <a:pPr lvl="2"/>
            <a:r>
              <a:rPr lang="en-US" altLang="zh-TW" dirty="0" smtClean="0"/>
              <a:t>Third level</a:t>
            </a:r>
            <a:endParaRPr lang="zh-TW" altLang="en-US" dirty="0" smtClean="0"/>
          </a:p>
          <a:p>
            <a:pPr lvl="3"/>
            <a:r>
              <a:rPr lang="en-US" altLang="zh-TW" dirty="0" smtClean="0"/>
              <a:t>Fourth level</a:t>
            </a:r>
            <a:endParaRPr lang="zh-TW" altLang="en-US" dirty="0" smtClean="0"/>
          </a:p>
          <a:p>
            <a:pPr lvl="4"/>
            <a:r>
              <a:rPr lang="en-US" altLang="zh-TW" dirty="0" smtClean="0"/>
              <a:t>Fifth level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 hasCustomPrompt="1"/>
          </p:nvPr>
        </p:nvSpPr>
        <p:spPr>
          <a:xfrm>
            <a:off x="5921478" y="1295246"/>
            <a:ext cx="5183188" cy="823912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400" b="1" baseline="0">
                <a:latin typeface="Segoe UI Semibold" panose="020B0702040204020203" pitchFamily="34" charset="0"/>
                <a:ea typeface="微軟正黑體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dirty="0" smtClean="0"/>
              <a:t>Click to edit Master text Styles</a:t>
            </a:r>
            <a:endParaRPr lang="zh-TW" altLang="en-US" dirty="0" smtClean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5921478" y="2119158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rgbClr val="00559D"/>
              </a:buClr>
              <a:defRPr sz="2400" baseline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1pPr>
            <a:lvl2pPr marL="685800" indent="-228600">
              <a:buFontTx/>
              <a:buChar char="­"/>
              <a:defRPr sz="2000" baseline="0">
                <a:latin typeface="Segoe UI" panose="020B0502040204020203" pitchFamily="34" charset="0"/>
                <a:ea typeface="微軟正黑體" panose="020B0604030504040204" pitchFamily="34" charset="-120"/>
              </a:defRPr>
            </a:lvl2pPr>
            <a:lvl3pPr>
              <a:buClr>
                <a:srgbClr val="00559D"/>
              </a:buClr>
              <a:defRPr sz="1800" baseline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3pPr>
            <a:lvl4pPr marL="1600200" indent="-228600">
              <a:buFontTx/>
              <a:buChar char="­"/>
              <a:defRPr sz="1600" baseline="0">
                <a:latin typeface="Segoe UI" panose="020B0502040204020203" pitchFamily="34" charset="0"/>
                <a:ea typeface="微軟正黑體" panose="020B0604030504040204" pitchFamily="34" charset="-120"/>
              </a:defRPr>
            </a:lvl4pPr>
            <a:lvl5pPr marL="2114550" indent="-285750">
              <a:buClr>
                <a:srgbClr val="00559D"/>
              </a:buClr>
              <a:buFontTx/>
              <a:buChar char="»"/>
              <a:defRPr sz="1400" baseline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en-US" altLang="zh-TW" dirty="0" smtClean="0"/>
              <a:t>Click to edit Master text Styles</a:t>
            </a:r>
            <a:endParaRPr lang="zh-TW" altLang="en-US" dirty="0" smtClean="0"/>
          </a:p>
          <a:p>
            <a:pPr lvl="1"/>
            <a:r>
              <a:rPr lang="en-US" altLang="zh-TW" dirty="0" smtClean="0"/>
              <a:t>Second level</a:t>
            </a:r>
            <a:endParaRPr lang="zh-TW" altLang="en-US" dirty="0" smtClean="0"/>
          </a:p>
          <a:p>
            <a:pPr lvl="2"/>
            <a:r>
              <a:rPr lang="en-US" altLang="zh-TW" dirty="0" smtClean="0"/>
              <a:t>Third level</a:t>
            </a:r>
            <a:endParaRPr lang="zh-TW" altLang="en-US" dirty="0" smtClean="0"/>
          </a:p>
          <a:p>
            <a:pPr lvl="3"/>
            <a:r>
              <a:rPr lang="en-US" altLang="zh-TW" dirty="0" smtClean="0"/>
              <a:t>Fourth level</a:t>
            </a:r>
            <a:endParaRPr lang="zh-TW" altLang="en-US" dirty="0" smtClean="0"/>
          </a:p>
          <a:p>
            <a:pPr lvl="4"/>
            <a:r>
              <a:rPr lang="en-US" altLang="zh-TW" dirty="0" smtClean="0"/>
              <a:t>Fifth level</a:t>
            </a:r>
            <a:endParaRPr lang="zh-TW" altLang="en-US" dirty="0"/>
          </a:p>
        </p:txBody>
      </p:sp>
      <p:sp>
        <p:nvSpPr>
          <p:cNvPr id="7" name="文字版面配置區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620" y="308655"/>
            <a:ext cx="10009238" cy="584775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marL="0" indent="0">
              <a:buNone/>
              <a:defRPr sz="3200" b="1" i="0" baseline="0">
                <a:solidFill>
                  <a:srgbClr val="0F719A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altLang="zh-TW" dirty="0" smtClean="0"/>
              <a:t>Title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277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內頁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620" y="308655"/>
            <a:ext cx="10009238" cy="584775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marL="0" indent="0">
              <a:buNone/>
              <a:defRPr sz="3200" b="1" i="0" baseline="0">
                <a:solidFill>
                  <a:srgbClr val="0F719A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altLang="zh-TW" dirty="0" smtClean="0"/>
              <a:t>Title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7199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內頁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7857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.8_內頁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t" anchorCtr="0"/>
          <a:lstStyle>
            <a:lvl1pPr>
              <a:defRPr sz="2000" b="1" i="0" baseline="0">
                <a:latin typeface="Segoe UI Semibold" panose="020B0702040204020203" pitchFamily="34" charset="0"/>
                <a:ea typeface="微軟正黑體" panose="020B0604030504040204" pitchFamily="34" charset="-120"/>
              </a:defRPr>
            </a:lvl1pPr>
          </a:lstStyle>
          <a:p>
            <a:r>
              <a:rPr kumimoji="1" lang="en-US" altLang="zh-TW" dirty="0" smtClean="0"/>
              <a:t>Click to edit Master title Style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559D"/>
              </a:buClr>
              <a:buFont typeface="Arial" panose="020B0604020202020204" pitchFamily="34" charset="0"/>
              <a:buChar char="•"/>
              <a:defRPr sz="2800" baseline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1pPr>
            <a:lvl2pPr marL="685800" indent="-228600">
              <a:buFontTx/>
              <a:buChar char="­"/>
              <a:defRPr sz="2400" baseline="0">
                <a:latin typeface="Segoe UI" panose="020B0502040204020203" pitchFamily="34" charset="0"/>
                <a:ea typeface="微軟正黑體" panose="020B0604030504040204" pitchFamily="34" charset="-120"/>
              </a:defRPr>
            </a:lvl2pPr>
            <a:lvl3pPr>
              <a:buClr>
                <a:srgbClr val="00559D"/>
              </a:buClr>
              <a:defRPr sz="2000" baseline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3pPr>
            <a:lvl4pPr marL="1600200" indent="-228600">
              <a:buFontTx/>
              <a:buChar char="­"/>
              <a:defRPr sz="1800" baseline="0">
                <a:latin typeface="Segoe UI" panose="020B0502040204020203" pitchFamily="34" charset="0"/>
                <a:ea typeface="微軟正黑體" panose="020B0604030504040204" pitchFamily="34" charset="-120"/>
              </a:defRPr>
            </a:lvl4pPr>
            <a:lvl5pPr marL="2171700" indent="-342900">
              <a:buClr>
                <a:srgbClr val="00559D"/>
              </a:buClr>
              <a:buFontTx/>
              <a:buChar char="»"/>
              <a:defRPr sz="1600" baseline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dirty="0" smtClean="0"/>
              <a:t>Click to edit Master text Styles</a:t>
            </a:r>
            <a:endParaRPr lang="zh-TW" altLang="en-US" dirty="0" smtClean="0"/>
          </a:p>
          <a:p>
            <a:pPr lvl="1"/>
            <a:r>
              <a:rPr lang="en-US" altLang="zh-TW" dirty="0" smtClean="0"/>
              <a:t>Second level</a:t>
            </a:r>
            <a:endParaRPr lang="zh-TW" altLang="en-US" dirty="0" smtClean="0"/>
          </a:p>
          <a:p>
            <a:pPr lvl="2"/>
            <a:r>
              <a:rPr lang="en-US" altLang="zh-TW" dirty="0" smtClean="0"/>
              <a:t>Third level</a:t>
            </a:r>
            <a:endParaRPr lang="zh-TW" altLang="en-US" dirty="0" smtClean="0"/>
          </a:p>
          <a:p>
            <a:pPr lvl="3"/>
            <a:r>
              <a:rPr lang="en-US" altLang="zh-TW" dirty="0" smtClean="0"/>
              <a:t>Fourth level</a:t>
            </a:r>
            <a:endParaRPr lang="zh-TW" altLang="en-US" dirty="0" smtClean="0"/>
          </a:p>
          <a:p>
            <a:pPr lvl="4"/>
            <a:r>
              <a:rPr lang="en-US" altLang="zh-TW" dirty="0" smtClean="0"/>
              <a:t>Fifth level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latin typeface="Segoe UI" panose="020B0502040204020203" pitchFamily="34" charset="0"/>
                <a:ea typeface="微軟正黑體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TW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119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投影片編號版面配置區 2"/>
          <p:cNvSpPr txBox="1">
            <a:spLocks/>
          </p:cNvSpPr>
          <p:nvPr userDrawn="1"/>
        </p:nvSpPr>
        <p:spPr>
          <a:xfrm>
            <a:off x="4219429" y="65284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659249-E410-D14D-830E-E13873E6B37E}" type="slidenum">
              <a:rPr kumimoji="1" lang="zh-TW" altLang="en-US" baseline="0" smtClean="0">
                <a:solidFill>
                  <a:prstClr val="white"/>
                </a:solidFill>
                <a:latin typeface="Segoe UI Semibold" panose="020B0702040204020203" pitchFamily="34" charset="0"/>
                <a:ea typeface="微軟正黑體" charset="0"/>
              </a:rPr>
              <a:pPr/>
              <a:t>‹#›</a:t>
            </a:fld>
            <a:endParaRPr kumimoji="1" lang="zh-TW" altLang="en-US" baseline="0" dirty="0">
              <a:solidFill>
                <a:prstClr val="white"/>
              </a:solidFill>
              <a:latin typeface="Segoe UI Semibold" panose="020B0702040204020203" pitchFamily="34" charset="0"/>
              <a:ea typeface="微軟正黑體" charset="0"/>
            </a:endParaRPr>
          </a:p>
        </p:txBody>
      </p:sp>
      <p:sp>
        <p:nvSpPr>
          <p:cNvPr id="20" name="文字方塊 19"/>
          <p:cNvSpPr txBox="1"/>
          <p:nvPr userDrawn="1"/>
        </p:nvSpPr>
        <p:spPr>
          <a:xfrm>
            <a:off x="-26566" y="6601625"/>
            <a:ext cx="2308445" cy="210058"/>
          </a:xfrm>
          <a:prstGeom prst="rect">
            <a:avLst/>
          </a:prstGeom>
        </p:spPr>
        <p:txBody>
          <a:bodyPr anchor="ctr"/>
          <a:lstStyle>
            <a:lvl1pPr lvl="0" indent="0" algn="ctr">
              <a:lnSpc>
                <a:spcPct val="90000"/>
              </a:lnSpc>
              <a:spcBef>
                <a:spcPts val="1000"/>
              </a:spcBef>
              <a:buFont typeface="Arial"/>
              <a:buNone/>
              <a:defRPr kumimoji="1" sz="850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7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7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7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7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r>
              <a:rPr lang="en-US" altLang="zh-TW" sz="900" baseline="0" dirty="0" smtClean="0">
                <a:solidFill>
                  <a:prstClr val="white"/>
                </a:solidFill>
                <a:latin typeface="Segoe UI" panose="020B0502040204020203" pitchFamily="34" charset="0"/>
                <a:ea typeface="微軟正黑體" charset="0"/>
              </a:rPr>
              <a:t>© 2021 Alchip Confidential</a:t>
            </a:r>
          </a:p>
        </p:txBody>
      </p:sp>
      <p:pic>
        <p:nvPicPr>
          <p:cNvPr id="6" name="圖片 5"/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7628" y="6362649"/>
            <a:ext cx="1719865" cy="44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0" r:id="rId2"/>
    <p:sldLayoutId id="2147483649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1" r:id="rId12"/>
    <p:sldLayoutId id="2147483659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500" kern="1200" baseline="0">
          <a:solidFill>
            <a:schemeClr val="tx1"/>
          </a:solidFill>
          <a:latin typeface="Arail" charset="0"/>
          <a:ea typeface="微軟正黑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3500" kern="1200" baseline="0">
          <a:solidFill>
            <a:schemeClr val="tx1"/>
          </a:solidFill>
          <a:latin typeface="Arail" charset="0"/>
          <a:ea typeface="微軟正黑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300" kern="1200" baseline="0">
          <a:solidFill>
            <a:schemeClr val="tx1"/>
          </a:solidFill>
          <a:latin typeface="Arail" charset="0"/>
          <a:ea typeface="微軟正黑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500" kern="1200" baseline="0">
          <a:solidFill>
            <a:schemeClr val="tx1"/>
          </a:solidFill>
          <a:latin typeface="Arail" charset="0"/>
          <a:ea typeface="微軟正黑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000" kern="1200" baseline="0">
          <a:solidFill>
            <a:schemeClr val="tx1"/>
          </a:solidFill>
          <a:latin typeface="Arail" charset="0"/>
          <a:ea typeface="微軟正黑" charset="0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 baseline="0">
          <a:solidFill>
            <a:schemeClr val="tx1"/>
          </a:solidFill>
          <a:latin typeface="Arail" charset="0"/>
          <a:ea typeface="微軟正黑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5356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0427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3614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Inserted unintended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trange characters</a:t>
            </a:r>
          </a:p>
          <a:p>
            <a:pPr lvl="1"/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When copy text : Teams </a:t>
            </a:r>
            <a:r>
              <a:rPr lang="ja-JP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▶</a:t>
            </a: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 ETX</a:t>
            </a:r>
          </a:p>
          <a:p>
            <a:pPr lvl="1"/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Found the problem </a:t>
            </a:r>
            <a:r>
              <a:rPr lang="en-US" altLang="zh-TW" sz="2000" b="1" dirty="0" smtClean="0">
                <a:solidFill>
                  <a:schemeClr val="accent2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" panose="020F0502020204030204" pitchFamily="34" charset="0"/>
              </a:rPr>
              <a:t>glob</a:t>
            </a: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 libraries</a:t>
            </a:r>
          </a:p>
          <a:p>
            <a:pPr lvl="1"/>
            <a:endParaRPr lang="en-US" altLang="zh-TW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Trap when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omment out</a:t>
            </a:r>
          </a:p>
          <a:p>
            <a:pPr lvl="1"/>
            <a:r>
              <a:rPr lang="en-US" altLang="zh-TW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Tcl</a:t>
            </a: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 sees earliest </a:t>
            </a:r>
            <a:r>
              <a:rPr lang="en-US" altLang="zh-TW" b="1" dirty="0" smtClean="0">
                <a:solidFill>
                  <a:schemeClr val="accent2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" panose="020F0502020204030204" pitchFamily="34" charset="0"/>
              </a:rPr>
              <a:t>}</a:t>
            </a: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 (closing brace)</a:t>
            </a:r>
          </a:p>
          <a:p>
            <a:pPr lvl="1"/>
            <a:endParaRPr lang="en-US" altLang="zh-TW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Some </a:t>
            </a:r>
            <a:r>
              <a:rPr lang="en-US" altLang="zh-TW" sz="2400" b="1" dirty="0" err="1" smtClean="0">
                <a:solidFill>
                  <a:schemeClr val="accent2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" panose="020F0502020204030204" pitchFamily="34" charset="0"/>
              </a:rPr>
              <a:t>proc</a:t>
            </a: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 to read &amp; print files</a:t>
            </a:r>
          </a:p>
          <a:p>
            <a:pPr lvl="1"/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Learned regular expressions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[Pre </a:t>
            </a:r>
            <a:r>
              <a:rPr lang="en-US" dirty="0"/>
              <a:t>Synth</a:t>
            </a:r>
            <a:r>
              <a:rPr lang="en-US" altLang="zh-TW" dirty="0" smtClean="0"/>
              <a:t>] Learned </a:t>
            </a:r>
            <a:r>
              <a:rPr lang="en-US" altLang="zh-TW" dirty="0" smtClean="0"/>
              <a:t>TCL Basics</a:t>
            </a:r>
            <a:endParaRPr lang="zh-TW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417953"/>
              </p:ext>
            </p:extLst>
          </p:nvPr>
        </p:nvGraphicFramePr>
        <p:xfrm>
          <a:off x="6387541" y="1890886"/>
          <a:ext cx="4511624" cy="4389120"/>
        </p:xfrm>
        <a:graphic>
          <a:graphicData uri="http://schemas.openxmlformats.org/drawingml/2006/table">
            <a:tbl>
              <a:tblPr/>
              <a:tblGrid>
                <a:gridCol w="4511624">
                  <a:extLst>
                    <a:ext uri="{9D8B030D-6E8A-4147-A177-3AD203B41FA5}">
                      <a16:colId xmlns:a16="http://schemas.microsoft.com/office/drawing/2014/main" val="4024731470"/>
                    </a:ext>
                  </a:extLst>
                </a:gridCol>
              </a:tblGrid>
              <a:tr h="939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proc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funnyProc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{value} {</a:t>
                      </a:r>
                      <a:endParaRPr lang="en-US" sz="1200" b="1" i="0" u="none" strike="noStrike" dirty="0">
                        <a:solidFill>
                          <a:srgbClr val="8AC6F2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45018"/>
                  </a:ext>
                </a:extLst>
              </a:tr>
              <a:tr h="939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</a:t>
                      </a:r>
                      <a:r>
                        <a:rPr lang="en-US" sz="1200" b="1" i="0" u="none" strike="noStrike" dirty="0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if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{$</a:t>
                      </a:r>
                      <a:r>
                        <a:rPr lang="en-US" sz="1200" b="0" i="0" u="none" strike="noStrike" dirty="0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value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} {</a:t>
                      </a: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677691"/>
                  </a:ext>
                </a:extLst>
              </a:tr>
              <a:tr h="939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  </a:t>
                      </a:r>
                      <a:r>
                        <a:rPr lang="en-US" sz="1200" b="1" i="0" u="none" strike="noStrike" dirty="0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return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95E454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"TRUE"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895145"/>
                  </a:ext>
                </a:extLst>
              </a:tr>
              <a:tr h="939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99968B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#  } </a:t>
                      </a:r>
                      <a:r>
                        <a:rPr lang="en-US" sz="1200" b="0" i="0" u="none" strike="noStrike" dirty="0" err="1">
                          <a:solidFill>
                            <a:srgbClr val="99968B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elseif</a:t>
                      </a:r>
                      <a:r>
                        <a:rPr lang="en-US" sz="1200" b="0" i="0" u="none" strike="noStrike" dirty="0">
                          <a:solidFill>
                            <a:srgbClr val="99968B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{[puts "COMMENT :)"] == ""} {</a:t>
                      </a: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690640"/>
                  </a:ext>
                </a:extLst>
              </a:tr>
              <a:tr h="939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99968B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#    return "COMMENT"</a:t>
                      </a: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727118"/>
                  </a:ext>
                </a:extLst>
              </a:tr>
              <a:tr h="939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} </a:t>
                      </a:r>
                      <a:r>
                        <a:rPr lang="en-US" sz="1200" b="1" i="0" u="none" strike="noStrike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else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{</a:t>
                      </a: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608297"/>
                  </a:ext>
                </a:extLst>
              </a:tr>
              <a:tr h="939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  </a:t>
                      </a:r>
                      <a:r>
                        <a:rPr lang="en-US" sz="1200" b="1" i="0" u="none" strike="noStrike" dirty="0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return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95E454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"FALSE"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254086"/>
                  </a:ext>
                </a:extLst>
              </a:tr>
              <a:tr h="939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}</a:t>
                      </a: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179510"/>
                  </a:ext>
                </a:extLst>
              </a:tr>
              <a:tr h="939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</a:t>
                      </a:r>
                      <a:r>
                        <a:rPr lang="en-US" sz="1200" b="1" i="0" u="none" strike="noStrike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return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>
                          <a:solidFill>
                            <a:srgbClr val="95E454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"IT'S IMPOSSIBLE!!!"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792206"/>
                  </a:ext>
                </a:extLst>
              </a:tr>
              <a:tr h="939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}</a:t>
                      </a: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677844"/>
                  </a:ext>
                </a:extLst>
              </a:tr>
              <a:tr h="93989">
                <a:tc>
                  <a:txBody>
                    <a:bodyPr/>
                    <a:lstStyle/>
                    <a:p>
                      <a:pPr lvl="0" algn="l" fontAlgn="ctr"/>
                      <a:endParaRPr lang="en-US" sz="1200" b="1" i="0" u="none" strike="noStrike" dirty="0">
                        <a:solidFill>
                          <a:srgbClr val="8AC6F2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1147769"/>
                  </a:ext>
                </a:extLst>
              </a:tr>
              <a:tr h="93989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200" b="1" i="0" u="none" strike="noStrike" dirty="0" err="1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proc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read_list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{filename} {</a:t>
                      </a:r>
                      <a:endParaRPr lang="en-US" sz="1200" b="1" i="0" u="none" strike="noStrike" dirty="0">
                        <a:solidFill>
                          <a:srgbClr val="8AC6F2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894804"/>
                  </a:ext>
                </a:extLst>
              </a:tr>
              <a:tr h="93989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  </a:t>
                      </a:r>
                      <a:r>
                        <a:rPr lang="en-US" sz="1200" b="1" i="0" u="none" strike="noStrike" dirty="0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set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f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[</a:t>
                      </a:r>
                      <a:r>
                        <a:rPr lang="en-US" sz="1200" b="1" i="0" u="none" strike="noStrike" dirty="0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open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$</a:t>
                      </a:r>
                      <a:r>
                        <a:rPr lang="en-US" sz="1200" b="0" i="0" u="none" strike="noStrike" dirty="0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filename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r]</a:t>
                      </a: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814191"/>
                  </a:ext>
                </a:extLst>
              </a:tr>
              <a:tr h="149686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  </a:t>
                      </a:r>
                      <a:r>
                        <a:rPr lang="en-US" sz="1200" b="1" i="0" u="none" strike="noStrike" dirty="0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set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tmp_list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[</a:t>
                      </a:r>
                      <a:r>
                        <a:rPr lang="en-US" sz="1200" b="1" i="0" u="none" strike="noStrike" dirty="0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split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[</a:t>
                      </a:r>
                      <a:r>
                        <a:rPr lang="en-US" sz="1200" b="1" i="0" u="none" strike="noStrike" dirty="0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read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$</a:t>
                      </a:r>
                      <a:r>
                        <a:rPr lang="en-US" sz="1200" b="0" i="0" u="none" strike="noStrike" dirty="0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f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] </a:t>
                      </a:r>
                      <a:r>
                        <a:rPr lang="en-US" sz="1200" b="0" i="0" u="none" strike="noStrike" dirty="0">
                          <a:solidFill>
                            <a:srgbClr val="95E454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"\n"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]</a:t>
                      </a: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7368"/>
                  </a:ext>
                </a:extLst>
              </a:tr>
              <a:tr h="168252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  </a:t>
                      </a:r>
                      <a:r>
                        <a:rPr lang="en-US" sz="1200" b="1" i="0" u="none" strike="noStrike" dirty="0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set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result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[</a:t>
                      </a:r>
                      <a:r>
                        <a:rPr lang="en-US" sz="1200" b="1" i="0" u="none" strike="noStrike" dirty="0" err="1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regsub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E5786D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-all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\{|\} $</a:t>
                      </a:r>
                      <a:r>
                        <a:rPr lang="en-US" sz="1200" b="0" i="0" u="none" strike="noStrike" dirty="0" err="1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tmp_list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95E454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""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]</a:t>
                      </a: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972832"/>
                  </a:ext>
                </a:extLst>
              </a:tr>
              <a:tr h="75424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  </a:t>
                      </a:r>
                      <a:r>
                        <a:rPr lang="en-US" sz="1200" b="1" i="0" u="none" strike="noStrike" dirty="0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return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$</a:t>
                      </a:r>
                      <a:r>
                        <a:rPr lang="en-US" sz="1200" b="0" i="0" u="none" strike="noStrike" dirty="0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result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290427"/>
                  </a:ext>
                </a:extLst>
              </a:tr>
              <a:tr h="75424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  </a:t>
                      </a:r>
                      <a:r>
                        <a:rPr lang="en-US" sz="1200" b="1" i="0" u="none" strike="noStrike" dirty="0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close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$</a:t>
                      </a:r>
                      <a:r>
                        <a:rPr lang="en-US" sz="1200" b="0" i="0" u="none" strike="noStrike" dirty="0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filename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925147"/>
                  </a:ext>
                </a:extLst>
              </a:tr>
              <a:tr h="73483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}</a:t>
                      </a: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51457"/>
                  </a:ext>
                </a:extLst>
              </a:tr>
              <a:tr h="73483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 </a:t>
                      </a: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658964"/>
                  </a:ext>
                </a:extLst>
              </a:tr>
              <a:tr h="112555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200" b="1" i="0" u="none" strike="noStrike" dirty="0" err="1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proc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print_file_list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{ items } {</a:t>
                      </a:r>
                      <a:endParaRPr lang="en-US" sz="1200" b="1" i="0" u="none" strike="noStrike" dirty="0">
                        <a:solidFill>
                          <a:srgbClr val="8AC6F2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763362"/>
                  </a:ext>
                </a:extLst>
              </a:tr>
              <a:tr h="93989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  </a:t>
                      </a:r>
                      <a:r>
                        <a:rPr lang="en-US" sz="1200" b="1" i="0" u="none" strike="noStrike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foreach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item $</a:t>
                      </a:r>
                      <a:r>
                        <a:rPr lang="en-US" sz="1200" b="0" i="0" u="none" strike="noStrike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items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{</a:t>
                      </a: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60055"/>
                  </a:ext>
                </a:extLst>
              </a:tr>
              <a:tr h="131120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      </a:t>
                      </a:r>
                      <a:r>
                        <a:rPr lang="en-US" sz="1200" b="1" i="0" u="none" strike="noStrike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echo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[</a:t>
                      </a:r>
                      <a:r>
                        <a:rPr lang="en-US" sz="1200" b="1" i="0" u="none" strike="noStrike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regsub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>
                          <a:solidFill>
                            <a:srgbClr val="E5786D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-all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^.*/ $</a:t>
                      </a:r>
                      <a:r>
                        <a:rPr lang="en-US" sz="1200" b="0" i="0" u="none" strike="noStrike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item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>
                          <a:solidFill>
                            <a:srgbClr val="95E454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""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]</a:t>
                      </a: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243571"/>
                  </a:ext>
                </a:extLst>
              </a:tr>
              <a:tr h="73483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  }</a:t>
                      </a: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483320"/>
                  </a:ext>
                </a:extLst>
              </a:tr>
              <a:tr h="73483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}</a:t>
                      </a: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512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0551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Did </a:t>
            </a:r>
            <a:r>
              <a:rPr lang="en-US" sz="2400" b="1" dirty="0" smtClean="0">
                <a:solidFill>
                  <a:schemeClr val="accent2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glob</a:t>
            </a:r>
            <a:r>
              <a:rPr lang="en-US" dirty="0" smtClean="0">
                <a:latin typeface="+mn-lt"/>
              </a:rPr>
              <a:t> wrong libraries</a:t>
            </a:r>
          </a:p>
          <a:p>
            <a:pPr lvl="1"/>
            <a:r>
              <a:rPr lang="en-US" sz="2000" dirty="0" smtClean="0">
                <a:latin typeface="Roboto Mono" panose="00000009000000000000" pitchFamily="49" charset="0"/>
                <a:ea typeface="Roboto Mono" panose="00000009000000000000" pitchFamily="49" charset="0"/>
              </a:rPr>
              <a:t>tcbn12ffcllbwp6t16p96cpdssgnp0p72vm40c_hm_ccs.db</a:t>
            </a:r>
          </a:p>
          <a:p>
            <a:pPr lvl="1"/>
            <a:r>
              <a:rPr lang="en-US" sz="2000" dirty="0" smtClean="0">
                <a:latin typeface="Roboto Mono" panose="00000009000000000000" pitchFamily="49" charset="0"/>
                <a:ea typeface="Roboto Mono" panose="00000009000000000000" pitchFamily="49" charset="0"/>
              </a:rPr>
              <a:t>tcbn12ffcllbwp6t16p96cpdssgnp0p72v125c_hm_ccs.db</a:t>
            </a:r>
          </a:p>
          <a:p>
            <a:pPr lvl="1"/>
            <a:r>
              <a:rPr lang="en-US" sz="2000" dirty="0" smtClean="0">
                <a:latin typeface="Roboto Mono" panose="00000009000000000000" pitchFamily="49" charset="0"/>
                <a:ea typeface="Roboto Mono" panose="00000009000000000000" pitchFamily="49" charset="0"/>
              </a:rPr>
              <a:t>tcbn12ffcllbwp6t16p96cpdssgnp0p72v0c_hm_ccs.db…</a:t>
            </a:r>
          </a:p>
          <a:p>
            <a:r>
              <a:rPr lang="en-US" dirty="0"/>
              <a:t>Warning (</a:t>
            </a:r>
            <a:r>
              <a:rPr lang="en-US" dirty="0" smtClean="0"/>
              <a:t>LINK-5)</a:t>
            </a:r>
          </a:p>
          <a:p>
            <a:pPr lvl="1"/>
            <a:r>
              <a:rPr lang="en-US" dirty="0" smtClean="0">
                <a:ea typeface="Roboto Mono" panose="00000009000000000000" pitchFamily="49" charset="0"/>
              </a:rPr>
              <a:t>Solved by trimming unnecessary libraries</a:t>
            </a:r>
          </a:p>
          <a:p>
            <a:r>
              <a:rPr lang="en-US" dirty="0" smtClean="0">
                <a:ea typeface="Roboto Mono" panose="00000009000000000000" pitchFamily="49" charset="0"/>
              </a:rPr>
              <a:t>Errors at </a:t>
            </a:r>
            <a:r>
              <a:rPr lang="en-US" sz="2400" b="1" dirty="0" err="1" smtClean="0">
                <a:solidFill>
                  <a:schemeClr val="accent2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set_driving_cell</a:t>
            </a:r>
            <a:r>
              <a:rPr lang="en-US" dirty="0"/>
              <a:t> / </a:t>
            </a:r>
            <a:r>
              <a:rPr lang="en-US" sz="2400" b="1" dirty="0" err="1" smtClean="0">
                <a:solidFill>
                  <a:schemeClr val="accent2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set_load</a:t>
            </a:r>
            <a:endParaRPr lang="en-US" sz="2400" b="1" dirty="0" smtClean="0">
              <a:solidFill>
                <a:schemeClr val="accent2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lvl="1"/>
            <a:r>
              <a:rPr lang="en-US" dirty="0"/>
              <a:t>Cut out “ULVT”</a:t>
            </a:r>
          </a:p>
          <a:p>
            <a:pPr lvl="1"/>
            <a:r>
              <a:rPr lang="en-US" dirty="0" smtClean="0"/>
              <a:t>: Constraints </a:t>
            </a:r>
            <a:r>
              <a:rPr lang="en-US" dirty="0"/>
              <a:t>derived from outside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[Synth] Struggle with Library Settings 1/2</a:t>
            </a:r>
            <a:endParaRPr 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204289"/>
              </p:ext>
            </p:extLst>
          </p:nvPr>
        </p:nvGraphicFramePr>
        <p:xfrm>
          <a:off x="432618" y="5122083"/>
          <a:ext cx="11277601" cy="400050"/>
        </p:xfrm>
        <a:graphic>
          <a:graphicData uri="http://schemas.openxmlformats.org/drawingml/2006/table">
            <a:tbl>
              <a:tblPr/>
              <a:tblGrid>
                <a:gridCol w="11277601">
                  <a:extLst>
                    <a:ext uri="{9D8B030D-6E8A-4147-A177-3AD203B41FA5}">
                      <a16:colId xmlns:a16="http://schemas.microsoft.com/office/drawing/2014/main" val="1608975706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set_driving_cell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-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lib_cell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1" i="0" u="none" strike="noStrike" dirty="0">
                          <a:solidFill>
                            <a:schemeClr val="accent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BUFFD8BWP6T16P96CPDULVT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[</a:t>
                      </a:r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all_inputs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]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68581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set_load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[</a:t>
                      </a:r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get_attribute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[</a:t>
                      </a:r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index_collection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[</a:t>
                      </a:r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get_lib_pins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*/</a:t>
                      </a:r>
                      <a:r>
                        <a:rPr lang="en-US" sz="1200" b="1" i="0" u="none" strike="noStrike" dirty="0">
                          <a:solidFill>
                            <a:schemeClr val="accent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BUFFD8BWP6T16P96CPDULVT/I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] 0] 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pin_capacitance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] [</a:t>
                      </a:r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all_outputs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]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589849"/>
                  </a:ext>
                </a:extLst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598329"/>
              </p:ext>
            </p:extLst>
          </p:nvPr>
        </p:nvGraphicFramePr>
        <p:xfrm>
          <a:off x="432620" y="5887017"/>
          <a:ext cx="11277601" cy="400050"/>
        </p:xfrm>
        <a:graphic>
          <a:graphicData uri="http://schemas.openxmlformats.org/drawingml/2006/table">
            <a:tbl>
              <a:tblPr/>
              <a:tblGrid>
                <a:gridCol w="11277601">
                  <a:extLst>
                    <a:ext uri="{9D8B030D-6E8A-4147-A177-3AD203B41FA5}">
                      <a16:colId xmlns:a16="http://schemas.microsoft.com/office/drawing/2014/main" val="1608975706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set_driving_cell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-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lib_cell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1" i="0" u="none" strike="noStrike" dirty="0" smtClean="0">
                          <a:solidFill>
                            <a:schemeClr val="accent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BUFFD8BWP6T16P96CPD</a:t>
                      </a:r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[</a:t>
                      </a:r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all_inputs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]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68581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set_load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[</a:t>
                      </a:r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get_attribute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[</a:t>
                      </a:r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index_collection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[</a:t>
                      </a:r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get_lib_pins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*/</a:t>
                      </a:r>
                      <a:r>
                        <a:rPr lang="en-US" sz="1200" b="1" i="0" u="none" strike="noStrike" dirty="0" smtClean="0">
                          <a:solidFill>
                            <a:schemeClr val="accent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BUFFD8BWP6T16P96CPD</a:t>
                      </a:r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/I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] 0] 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pin_capacitance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] [</a:t>
                      </a:r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all_outputs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]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589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2565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Roboto Mono" panose="00000009000000000000" pitchFamily="49" charset="0"/>
                <a:ea typeface="Roboto Mono" panose="00000009000000000000" pitchFamily="49" charset="0"/>
              </a:rPr>
              <a:t>Warning</a:t>
            </a:r>
            <a:r>
              <a:rPr lang="en-US" sz="2400" dirty="0">
                <a:latin typeface="Roboto Mono" panose="00000009000000000000" pitchFamily="49" charset="0"/>
                <a:ea typeface="Roboto Mono" panose="00000009000000000000" pitchFamily="49" charset="0"/>
              </a:rPr>
              <a:t>: The trip points </a:t>
            </a:r>
            <a:r>
              <a:rPr lang="en-US" sz="2400" dirty="0" smtClean="0">
                <a:latin typeface="Roboto Mono" panose="00000009000000000000" pitchFamily="49" charset="0"/>
                <a:ea typeface="Roboto Mono" panose="00000009000000000000" pitchFamily="49" charset="0"/>
              </a:rPr>
              <a:t>for … (TIM-164)</a:t>
            </a:r>
          </a:p>
          <a:p>
            <a:pPr lvl="1"/>
            <a:r>
              <a:rPr lang="en-US" dirty="0" smtClean="0"/>
              <a:t>Trip Point : </a:t>
            </a:r>
          </a:p>
          <a:p>
            <a:pPr lvl="1"/>
            <a:r>
              <a:rPr lang="en-US" dirty="0" smtClean="0"/>
              <a:t>CCS vs NLDM</a:t>
            </a:r>
            <a:endParaRPr lang="en-US" dirty="0"/>
          </a:p>
          <a:p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[Synth] Struggle with Library Settings 2/2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51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[</a:t>
            </a:r>
            <a:r>
              <a:rPr lang="en-US" dirty="0" err="1" smtClean="0"/>
              <a:t>Init</a:t>
            </a:r>
            <a:r>
              <a:rPr lang="en-US" dirty="0" err="1" smtClean="0"/>
              <a:t>_</a:t>
            </a:r>
            <a:r>
              <a:rPr lang="en-US" dirty="0" err="1" smtClean="0"/>
              <a:t>design</a:t>
            </a:r>
            <a:r>
              <a:rPr lang="en-US" dirty="0" smtClean="0"/>
              <a:t>] Library Settings </a:t>
            </a:r>
            <a:endParaRPr lang="en-US" dirty="0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</a:t>
            </a:r>
            <a:r>
              <a:rPr lang="en-US" dirty="0" smtClean="0"/>
              <a:t>TECH_LIB, $TECH_FILE, </a:t>
            </a:r>
            <a:r>
              <a:rPr lang="en-US" dirty="0"/>
              <a:t>$</a:t>
            </a:r>
            <a:r>
              <a:rPr lang="en-US" dirty="0" smtClean="0"/>
              <a:t>REFERENCE_LIBRARY ??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830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コンテンツ プレースホルダ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453" y="1294989"/>
            <a:ext cx="4856044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531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57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7631033"/>
      </p:ext>
    </p:extLst>
  </p:cSld>
  <p:clrMapOvr>
    <a:masterClrMapping/>
  </p:clrMapOvr>
</p:sld>
</file>

<file path=ppt/theme/theme1.xml><?xml version="1.0" encoding="utf-8"?>
<a:theme xmlns:a="http://schemas.openxmlformats.org/drawingml/2006/main" name="2021-Alchip PPT-16x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簡報6" id="{E04139F7-BCF2-BE4D-9FB1-F1FB34F72FF7}" vid="{878D3B29-42F9-C24C-BE46-22A01A9F691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815</TotalTime>
  <Words>296</Words>
  <Application>Microsoft Office PowerPoint</Application>
  <PresentationFormat>ワイド画面</PresentationFormat>
  <Paragraphs>53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23" baseType="lpstr">
      <vt:lpstr>Microsoft JhengHei</vt:lpstr>
      <vt:lpstr>Arail</vt:lpstr>
      <vt:lpstr>Arial</vt:lpstr>
      <vt:lpstr>Calibri</vt:lpstr>
      <vt:lpstr>Mangal</vt:lpstr>
      <vt:lpstr>新細明體</vt:lpstr>
      <vt:lpstr>Roboto Mono</vt:lpstr>
      <vt:lpstr>Segoe UI</vt:lpstr>
      <vt:lpstr>Segoe UI Semibold</vt:lpstr>
      <vt:lpstr>Tahoma</vt:lpstr>
      <vt:lpstr>Wingdings</vt:lpstr>
      <vt:lpstr>微軟正黑</vt:lpstr>
      <vt:lpstr>2021-Alchip PPT-16x9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Kazuki Furukawa</cp:lastModifiedBy>
  <cp:revision>67</cp:revision>
  <dcterms:created xsi:type="dcterms:W3CDTF">2019-08-18T02:44:04Z</dcterms:created>
  <dcterms:modified xsi:type="dcterms:W3CDTF">2022-06-29T07:24:40Z</dcterms:modified>
</cp:coreProperties>
</file>