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1" r:id="rId7"/>
    <p:sldId id="262" r:id="rId8"/>
    <p:sldId id="263" r:id="rId9"/>
    <p:sldId id="259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19A"/>
    <a:srgbClr val="005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A10B9-724B-64F0-76EC-5DDF4087A726}" v="7" dt="2022-06-29T07:46:11.649"/>
    <p1510:client id="{9445437E-2197-35CB-2AF6-6D9AD28139A3}" v="16" dt="2022-06-29T07:33:09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5179"/>
  </p:normalViewPr>
  <p:slideViewPr>
    <p:cSldViewPr snapToGrid="0" snapToObjects="1" showGuides="1">
      <p:cViewPr varScale="1">
        <p:scale>
          <a:sx n="82" d="100"/>
          <a:sy n="82" d="100"/>
        </p:scale>
        <p:origin x="12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35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uki_furukawa" userId="S::kazuki_furukawa@alchip.co.jp::c2c48c7e-9f96-4ec6-bb83-8477cbf899d6" providerId="AD" clId="Web-{9445437E-2197-35CB-2AF6-6D9AD28139A3}"/>
    <pc:docChg chg="modSld">
      <pc:chgData name="kazuki_furukawa" userId="S::kazuki_furukawa@alchip.co.jp::c2c48c7e-9f96-4ec6-bb83-8477cbf899d6" providerId="AD" clId="Web-{9445437E-2197-35CB-2AF6-6D9AD28139A3}" dt="2022-06-29T07:33:09.959" v="15" actId="20577"/>
      <pc:docMkLst>
        <pc:docMk/>
      </pc:docMkLst>
      <pc:sldChg chg="modSp">
        <pc:chgData name="kazuki_furukawa" userId="S::kazuki_furukawa@alchip.co.jp::c2c48c7e-9f96-4ec6-bb83-8477cbf899d6" providerId="AD" clId="Web-{9445437E-2197-35CB-2AF6-6D9AD28139A3}" dt="2022-06-29T07:33:09.959" v="15" actId="20577"/>
        <pc:sldMkLst>
          <pc:docMk/>
          <pc:sldMk cId="3785351274" sldId="265"/>
        </pc:sldMkLst>
        <pc:spChg chg="mod">
          <ac:chgData name="kazuki_furukawa" userId="S::kazuki_furukawa@alchip.co.jp::c2c48c7e-9f96-4ec6-bb83-8477cbf899d6" providerId="AD" clId="Web-{9445437E-2197-35CB-2AF6-6D9AD28139A3}" dt="2022-06-29T07:33:09.959" v="15" actId="20577"/>
          <ac:spMkLst>
            <pc:docMk/>
            <pc:sldMk cId="3785351274" sldId="265"/>
            <ac:spMk id="2" creationId="{00000000-0000-0000-0000-000000000000}"/>
          </ac:spMkLst>
        </pc:spChg>
      </pc:sldChg>
    </pc:docChg>
  </pc:docChgLst>
  <pc:docChgLst>
    <pc:chgData name="kazuki_furukawa" userId="S::kazuki_furukawa@alchip.co.jp::c2c48c7e-9f96-4ec6-bb83-8477cbf899d6" providerId="AD" clId="Web-{31DA10B9-724B-64F0-76EC-5DDF4087A726}"/>
    <pc:docChg chg="modSld">
      <pc:chgData name="kazuki_furukawa" userId="S::kazuki_furukawa@alchip.co.jp::c2c48c7e-9f96-4ec6-bb83-8477cbf899d6" providerId="AD" clId="Web-{31DA10B9-724B-64F0-76EC-5DDF4087A726}" dt="2022-06-29T07:46:10.727" v="2" actId="20577"/>
      <pc:docMkLst>
        <pc:docMk/>
      </pc:docMkLst>
      <pc:sldChg chg="modSp">
        <pc:chgData name="kazuki_furukawa" userId="S::kazuki_furukawa@alchip.co.jp::c2c48c7e-9f96-4ec6-bb83-8477cbf899d6" providerId="AD" clId="Web-{31DA10B9-724B-64F0-76EC-5DDF4087A726}" dt="2022-06-29T07:46:10.727" v="2" actId="20577"/>
        <pc:sldMkLst>
          <pc:docMk/>
          <pc:sldMk cId="1775356288" sldId="256"/>
        </pc:sldMkLst>
        <pc:spChg chg="mod">
          <ac:chgData name="kazuki_furukawa" userId="S::kazuki_furukawa@alchip.co.jp::c2c48c7e-9f96-4ec6-bb83-8477cbf899d6" providerId="AD" clId="Web-{31DA10B9-724B-64F0-76EC-5DDF4087A726}" dt="2022-06-29T07:46:10.727" v="2" actId="20577"/>
          <ac:spMkLst>
            <pc:docMk/>
            <pc:sldMk cId="1775356288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5469-66C7-524E-841E-1F8533847545}" type="datetimeFigureOut">
              <a:rPr kumimoji="1" lang="zh-TW" altLang="en-US" smtClean="0"/>
              <a:t>2022/6/29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AD55D-EBD8-FD4C-9593-9C4CE6641A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9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485775" y="5300663"/>
              <a:ext cx="3114675" cy="1057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720527" y="3243861"/>
            <a:ext cx="8040013" cy="537712"/>
          </a:xfrm>
          <a:prstGeom prst="rect">
            <a:avLst/>
          </a:prstGeom>
        </p:spPr>
        <p:txBody>
          <a:bodyPr wrap="square" lIns="90000" tIns="46800" rIns="90000" bIns="46800" anchor="ctr" anchorCtr="0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微軟正黑體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Click to add subtitle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16" y="5525094"/>
            <a:ext cx="2449098" cy="64095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527" y="4279149"/>
            <a:ext cx="8040013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MMM DD, YYYY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9689" y="74530"/>
            <a:ext cx="2019647" cy="122868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3" hasCustomPrompt="1"/>
          </p:nvPr>
        </p:nvSpPr>
        <p:spPr>
          <a:xfrm>
            <a:off x="720528" y="2540295"/>
            <a:ext cx="8040013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6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.9_內頁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TW" dirty="0"/>
              <a:t>Picture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內頁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32620" y="1295245"/>
            <a:ext cx="10849896" cy="4825335"/>
          </a:xfrm>
          <a:prstGeom prst="rect">
            <a:avLst/>
          </a:prstGeom>
        </p:spPr>
        <p:txBody>
          <a:bodyPr vert="eaVert"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-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-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59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1_內頁_過場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97229" y="2903589"/>
            <a:ext cx="6951803" cy="6878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363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71853" y="5370580"/>
            <a:ext cx="9756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Taipei · Hsinchu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Shin Yokohama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Silicon Valley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Shanghai · Wuxi · Hefei · Guangzhou · Jinan · Shenzhen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1600" b="1" baseline="0" dirty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Corporate Headquarters</a:t>
            </a:r>
            <a:r>
              <a:rPr lang="en-US" altLang="zh-TW" sz="1600" baseline="0" dirty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9F, No.12, Wenhu St. Neihu Dist. Taipei City 11445, Taiwan</a:t>
            </a:r>
            <a:endParaRPr lang="zh-TW" altLang="en-US" sz="1600" baseline="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mr-IN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TEL: +886-2-2799-2318</a:t>
            </a:r>
            <a:r>
              <a:rPr lang="zh-TW" altLang="mr-IN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mr-IN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FAX: +886-2-2799-7389</a:t>
            </a:r>
            <a:endParaRPr lang="zh-TW" altLang="en-US" sz="1600" baseline="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2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內頁_目錄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28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4365524" y="1153962"/>
            <a:ext cx="6076334" cy="5031121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SzPct val="75000"/>
              <a:buFont typeface="Wingdings" panose="05000000000000000000" pitchFamily="2" charset="2"/>
              <a:buChar char="l"/>
              <a:defRPr sz="24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text</a:t>
            </a:r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27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2_內頁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4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內頁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619" y="1295246"/>
            <a:ext cx="11026878" cy="4736843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+mn-lt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en-US" altLang="zh-TW" dirty="0"/>
              <a:t>Click to edit Master title Style</a:t>
            </a:r>
          </a:p>
          <a:p>
            <a:pPr lvl="1"/>
            <a:r>
              <a:rPr kumimoji="1" lang="en-US" altLang="zh-TW" dirty="0"/>
              <a:t>Second level</a:t>
            </a:r>
          </a:p>
          <a:p>
            <a:pPr lvl="2"/>
            <a:r>
              <a:rPr kumimoji="1" lang="en-US" altLang="zh-TW" dirty="0"/>
              <a:t>Third level</a:t>
            </a:r>
          </a:p>
          <a:p>
            <a:pPr lvl="3"/>
            <a:r>
              <a:rPr kumimoji="1" lang="en-US" altLang="zh-TW" dirty="0"/>
              <a:t>Fourth level</a:t>
            </a:r>
          </a:p>
          <a:p>
            <a:pPr lvl="4"/>
            <a:r>
              <a:rPr kumimoji="1" lang="en-US" altLang="zh-TW" dirty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2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內頁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32620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847736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8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內頁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27601" y="1295246"/>
            <a:ext cx="5157787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27601" y="2119158"/>
            <a:ext cx="5157787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5921478" y="1295246"/>
            <a:ext cx="5183188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921478" y="2119158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內頁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19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內頁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8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.8_內頁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559D"/>
              </a:buClr>
              <a:buFont typeface="Arial" panose="020B0604020202020204" pitchFamily="34" charset="0"/>
              <a:buChar char="•"/>
              <a:defRPr sz="2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20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8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71700" indent="-342900">
              <a:buClr>
                <a:srgbClr val="00559D"/>
              </a:buClr>
              <a:buFontTx/>
              <a:buChar char="»"/>
              <a:defRPr sz="16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1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baseline="0">
          <a:solidFill>
            <a:schemeClr val="tx1"/>
          </a:solidFill>
          <a:latin typeface="Arail" charset="0"/>
          <a:ea typeface="微軟正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 wrap="square" lIns="91440" tIns="45720" rIns="91440" bIns="45720" anchor="ctr" anchorCtr="0">
            <a:spAutoFit/>
          </a:bodyPr>
          <a:lstStyle/>
          <a:p>
            <a:endParaRPr lang="zh-TW" altLang="en-US" dirty="0"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7535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4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6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Inserted unintended strange characters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When copy text : Teams 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▶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ETX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Found the problem </a:t>
            </a:r>
            <a:r>
              <a:rPr lang="en-US" altLang="zh-TW" sz="20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glob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libraries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Trap when comment out</a:t>
            </a:r>
          </a:p>
          <a:p>
            <a:pPr lvl="1"/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sees earliest </a:t>
            </a:r>
            <a:r>
              <a:rPr lang="en-US" altLang="zh-TW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}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(closing brace)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TW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proc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to read &amp; print files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Learned regular expressions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[Pre </a:t>
            </a:r>
            <a:r>
              <a:rPr lang="en-US" dirty="0"/>
              <a:t>Synth</a:t>
            </a:r>
            <a:r>
              <a:rPr lang="en-US" altLang="zh-TW" dirty="0"/>
              <a:t>] Learned TCL Basics</a:t>
            </a:r>
            <a:endParaRPr lang="zh-TW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17953"/>
              </p:ext>
            </p:extLst>
          </p:nvPr>
        </p:nvGraphicFramePr>
        <p:xfrm>
          <a:off x="6387541" y="1890886"/>
          <a:ext cx="4511624" cy="4389120"/>
        </p:xfrm>
        <a:graphic>
          <a:graphicData uri="http://schemas.openxmlformats.org/drawingml/2006/table">
            <a:tbl>
              <a:tblPr/>
              <a:tblGrid>
                <a:gridCol w="4511624">
                  <a:extLst>
                    <a:ext uri="{9D8B030D-6E8A-4147-A177-3AD203B41FA5}">
                      <a16:colId xmlns:a16="http://schemas.microsoft.com/office/drawing/2014/main" val="4024731470"/>
                    </a:ext>
                  </a:extLst>
                </a:gridCol>
              </a:tblGrid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funnyProc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{value}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50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value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77691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"TRUE"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95145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} </a:t>
                      </a:r>
                      <a:r>
                        <a:rPr lang="en-US" sz="1200" b="0" i="0" u="none" strike="noStrike" dirty="0" err="1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elseif</a:t>
                      </a:r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{[puts "COMMENT :)"] == ""}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9064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  return "COMMENT"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271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08297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"FALSE"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5408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7951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"IT'S IMPOSSIBLE!!!"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9220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7784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147769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{filename}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9480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open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r]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14191"/>
                  </a:ext>
                </a:extLst>
              </a:tr>
              <a:tr h="149686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"\n"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7368"/>
                  </a:ext>
                </a:extLst>
              </a:tr>
              <a:tr h="1682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\{|\} $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72832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90427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close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2514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145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58964"/>
                  </a:ext>
                </a:extLst>
              </a:tr>
              <a:tr h="1125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print_file_list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 items 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63362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foreach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item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60055"/>
                  </a:ext>
                </a:extLst>
              </a:tr>
              <a:tr h="13112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echo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^.*/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43571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83320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1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5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</a:t>
            </a:r>
            <a:r>
              <a:rPr lang="en-US" sz="24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glob</a:t>
            </a:r>
            <a:r>
              <a:rPr lang="en-US" dirty="0">
                <a:latin typeface="+mn-lt"/>
              </a:rPr>
              <a:t> wrong libraries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tcbn12ffcllbwp6t16p96cpdssgnp0p72vm40c_hm_ccs.db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tcbn12ffcllbwp6t16p96cpdssgnp0p72v125c_hm_ccs.db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tcbn12ffcllbwp6t16p96cpdssgnp0p72v0c_hm_ccs.db…</a:t>
            </a:r>
          </a:p>
          <a:p>
            <a:r>
              <a:rPr lang="en-US" dirty="0"/>
              <a:t>Warning (LINK-5)</a:t>
            </a:r>
          </a:p>
          <a:p>
            <a:pPr lvl="1"/>
            <a:r>
              <a:rPr lang="en-US" dirty="0">
                <a:ea typeface="Roboto Mono" panose="00000009000000000000" pitchFamily="49" charset="0"/>
              </a:rPr>
              <a:t>Solved by trimming unnecessary libraries</a:t>
            </a:r>
          </a:p>
          <a:p>
            <a:r>
              <a:rPr lang="en-US" dirty="0">
                <a:ea typeface="Roboto Mono" panose="00000009000000000000" pitchFamily="49" charset="0"/>
              </a:rPr>
              <a:t>Errors at </a:t>
            </a:r>
            <a:r>
              <a:rPr lang="en-US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set_driving_cell</a:t>
            </a:r>
            <a:r>
              <a:rPr lang="en-US" dirty="0"/>
              <a:t> / </a:t>
            </a:r>
            <a:r>
              <a:rPr lang="en-US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set_load</a:t>
            </a:r>
            <a:endParaRPr lang="en-US" sz="2400" b="1" dirty="0">
              <a:solidFill>
                <a:schemeClr val="accent2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lvl="1"/>
            <a:r>
              <a:rPr lang="en-US" dirty="0"/>
              <a:t>Cut out “ULVT”</a:t>
            </a:r>
          </a:p>
          <a:p>
            <a:pPr lvl="1"/>
            <a:r>
              <a:rPr lang="en-US" dirty="0"/>
              <a:t>: Constraints derived from outside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[Synth] Struggle with Library Settings 1/2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04289"/>
              </p:ext>
            </p:extLst>
          </p:nvPr>
        </p:nvGraphicFramePr>
        <p:xfrm>
          <a:off x="432618" y="5122083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BUFFD8BWP6T16P96CPDULVT/I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98329"/>
              </p:ext>
            </p:extLst>
          </p:nvPr>
        </p:nvGraphicFramePr>
        <p:xfrm>
          <a:off x="432620" y="5887017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/I]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400" dirty="0">
                <a:latin typeface="Roboto Mono" panose="00000009000000000000" pitchFamily="49" charset="0"/>
                <a:ea typeface="Roboto Mono" panose="00000009000000000000" pitchFamily="49" charset="0"/>
              </a:rPr>
              <a:t>Warning: The trip points for … (TIM-164)</a:t>
            </a:r>
          </a:p>
          <a:p>
            <a:pPr lvl="1"/>
            <a:r>
              <a:rPr lang="en-US" dirty="0"/>
              <a:t>Trip Point :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CCS vs </a:t>
            </a:r>
            <a:r>
              <a:rPr lang="en-US" dirty="0">
                <a:latin typeface="Calibri"/>
                <a:cs typeface="Calibri"/>
              </a:rPr>
              <a:t>NLDM</a:t>
            </a:r>
          </a:p>
          <a:p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[Synth] Struggle with Library Settings 2/2</a:t>
            </a:r>
          </a:p>
        </p:txBody>
      </p:sp>
    </p:spTree>
    <p:extLst>
      <p:ext uri="{BB962C8B-B14F-4D97-AF65-F5344CB8AC3E}">
        <p14:creationId xmlns:p14="http://schemas.microsoft.com/office/powerpoint/2010/main" val="378535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Library Settings </a:t>
            </a:r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$TECH_LIB, $TECH_FILE, $REFERENCE_LIBRARY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3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53" y="1294989"/>
            <a:ext cx="485604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31033"/>
      </p:ext>
    </p:extLst>
  </p:cSld>
  <p:clrMapOvr>
    <a:masterClrMapping/>
  </p:clrMapOvr>
</p:sld>
</file>

<file path=ppt/theme/theme1.xml><?xml version="1.0" encoding="utf-8"?>
<a:theme xmlns:a="http://schemas.openxmlformats.org/drawingml/2006/main" name="2021-Alchip PPT-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6" id="{E04139F7-BCF2-BE4D-9FB1-F1FB34F72FF7}" vid="{878D3B29-42F9-C24C-BE46-22A01A9F691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296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2021-Alchip PPT-16x9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Kazuki Furukawa</cp:lastModifiedBy>
  <cp:revision>75</cp:revision>
  <dcterms:created xsi:type="dcterms:W3CDTF">2019-08-18T02:44:04Z</dcterms:created>
  <dcterms:modified xsi:type="dcterms:W3CDTF">2022-06-29T07:46:18Z</dcterms:modified>
</cp:coreProperties>
</file>