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5179"/>
  </p:normalViewPr>
  <p:slideViewPr>
    <p:cSldViewPr snapToGrid="0" snapToObjects="1" showGuides="1">
      <p:cViewPr varScale="1">
        <p:scale>
          <a:sx n="93" d="100"/>
          <a:sy n="93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 smtClean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Hsinchu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· 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Guangzhou ·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 smtClean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 smtClean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 smtClean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 smtClean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text</a:t>
            </a:r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 smtClean="0"/>
              <a:t>Click to edit Master title Style</a:t>
            </a:r>
          </a:p>
          <a:p>
            <a:pPr lvl="1"/>
            <a:r>
              <a:rPr kumimoji="1" lang="en-US" altLang="zh-TW" dirty="0" smtClean="0"/>
              <a:t>Second level</a:t>
            </a:r>
          </a:p>
          <a:p>
            <a:pPr lvl="2"/>
            <a:r>
              <a:rPr kumimoji="1" lang="en-US" altLang="zh-TW" dirty="0" smtClean="0"/>
              <a:t>Third level</a:t>
            </a:r>
          </a:p>
          <a:p>
            <a:pPr lvl="3"/>
            <a:r>
              <a:rPr kumimoji="1" lang="en-US" altLang="zh-TW" dirty="0" smtClean="0"/>
              <a:t>Fourth level</a:t>
            </a:r>
          </a:p>
          <a:p>
            <a:pPr lvl="4"/>
            <a:r>
              <a:rPr kumimoji="1" lang="en-US" altLang="zh-TW" dirty="0" smtClean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>
          <a:xfrm>
            <a:off x="720527" y="3243861"/>
            <a:ext cx="8040013" cy="537712"/>
          </a:xfrm>
        </p:spPr>
        <p:txBody>
          <a:bodyPr/>
          <a:lstStyle/>
          <a:p>
            <a:r>
              <a:rPr lang="en-US" altLang="zh-TW" dirty="0"/>
              <a:t>Kazuki </a:t>
            </a:r>
            <a:r>
              <a:rPr lang="en-US" altLang="zh-TW" dirty="0" smtClean="0"/>
              <a:t>FURUKAWA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720527" y="4279149"/>
            <a:ext cx="8040013" cy="369332"/>
          </a:xfrm>
        </p:spPr>
        <p:txBody>
          <a:bodyPr/>
          <a:lstStyle/>
          <a:p>
            <a:r>
              <a:rPr lang="en-US" altLang="zh-TW" dirty="0"/>
              <a:t>Jun </a:t>
            </a:r>
            <a:r>
              <a:rPr lang="en-US" altLang="zh-TW" dirty="0" smtClean="0"/>
              <a:t>29, 2022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 smtClean="0"/>
              <a:t>LeapMind</a:t>
            </a:r>
            <a:r>
              <a:rPr lang="en-US" altLang="zh-TW" dirty="0" smtClean="0"/>
              <a:t> NNP Trial1 - Week1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Inserted unintended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trange characters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Found the problem to </a:t>
            </a:r>
            <a:r>
              <a:rPr lang="en-US" altLang="zh-TW" sz="20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Trap when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omment out</a:t>
            </a:r>
          </a:p>
          <a:p>
            <a:pPr lvl="1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TW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to stop a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script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[Pre </a:t>
            </a:r>
            <a:r>
              <a:rPr lang="en-US" dirty="0"/>
              <a:t>Synth</a:t>
            </a:r>
            <a:r>
              <a:rPr lang="en-US" altLang="zh-TW" dirty="0" smtClean="0"/>
              <a:t>] Learned 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 smtClean="0">
                <a:latin typeface="+mn-lt"/>
              </a:rPr>
              <a:t> wrong libraries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</a:t>
            </a:r>
            <a:r>
              <a:rPr lang="en-US" dirty="0" smtClean="0"/>
              <a:t>LINK-5)</a:t>
            </a:r>
          </a:p>
          <a:p>
            <a:pPr lvl="1"/>
            <a:r>
              <a:rPr lang="en-US" dirty="0" smtClean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 smtClean="0">
                <a:ea typeface="Roboto Mono" panose="00000009000000000000" pitchFamily="49" charset="0"/>
              </a:rPr>
              <a:t>Errors at </a:t>
            </a:r>
            <a:r>
              <a:rPr lang="en-US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 smtClean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hey are : constraints </a:t>
            </a:r>
            <a:r>
              <a:rPr lang="en-US" dirty="0"/>
              <a:t>derived </a:t>
            </a:r>
            <a:r>
              <a:rPr lang="en-US" dirty="0" smtClean="0"/>
              <a:t>from the outside condition</a:t>
            </a:r>
            <a:endParaRPr lang="en-US" dirty="0"/>
          </a:p>
          <a:p>
            <a:pPr lvl="1"/>
            <a:r>
              <a:rPr lang="en-US" dirty="0" smtClean="0"/>
              <a:t>Cut off </a:t>
            </a:r>
            <a:r>
              <a:rPr lang="en-US" dirty="0"/>
              <a:t>“ULVT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[Synth] Struggle with Library Settings 1/2</a:t>
            </a:r>
            <a:endParaRPr 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09267"/>
              </p:ext>
            </p:extLst>
          </p:nvPr>
        </p:nvGraphicFramePr>
        <p:xfrm>
          <a:off x="432620" y="5611416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Warning</a:t>
            </a:r>
            <a:r>
              <a:rPr lang="en-US" sz="2400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 The trip points </a:t>
            </a:r>
            <a:r>
              <a:rPr lang="en-US" sz="2400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for ... (TIM-164)</a:t>
            </a:r>
          </a:p>
          <a:p>
            <a:endParaRPr lang="en-US" dirty="0" smtClean="0"/>
          </a:p>
          <a:p>
            <a:r>
              <a:rPr lang="en-US" dirty="0" smtClean="0"/>
              <a:t>What is a Trip Point ?</a:t>
            </a:r>
          </a:p>
          <a:p>
            <a:pPr lvl="1"/>
            <a:r>
              <a:rPr lang="en-US" dirty="0" smtClean="0"/>
              <a:t> Slew between upper &amp; lower voltage </a:t>
            </a:r>
            <a:r>
              <a:rPr lang="en-US" altLang="ja-JP" dirty="0" smtClean="0"/>
              <a:t>threshold </a:t>
            </a:r>
          </a:p>
          <a:p>
            <a:pPr lvl="2"/>
            <a:r>
              <a:rPr lang="en-US" altLang="ja-JP" dirty="0" smtClean="0"/>
              <a:t>e.g. 30-70%, 20-80</a:t>
            </a:r>
            <a:r>
              <a:rPr lang="en-US" altLang="ja-JP" dirty="0"/>
              <a:t>% @</a:t>
            </a:r>
            <a:r>
              <a:rPr lang="en-US" altLang="ja-JP" dirty="0" smtClean="0"/>
              <a:t> </a:t>
            </a:r>
            <a:r>
              <a:rPr lang="en-US" altLang="ja-JP" smtClean="0"/>
              <a:t>0.0-0.72V (0-100</a:t>
            </a:r>
            <a:r>
              <a:rPr lang="en-US" altLang="ja-JP" dirty="0" smtClean="0"/>
              <a:t>%)</a:t>
            </a:r>
            <a:endParaRPr lang="en-US" dirty="0" smtClean="0"/>
          </a:p>
          <a:p>
            <a:r>
              <a:rPr lang="en-US" dirty="0" smtClean="0"/>
              <a:t>cf. Timing precision : CCS &gt;&gt; NLDM</a:t>
            </a:r>
          </a:p>
          <a:p>
            <a:pPr lvl="1"/>
            <a:r>
              <a:rPr lang="en-US" dirty="0" smtClean="0"/>
              <a:t>Both CCS &amp; NLDM are .lib files</a:t>
            </a:r>
          </a:p>
          <a:p>
            <a:pPr lvl="1"/>
            <a:r>
              <a:rPr lang="en-US" dirty="0" smtClean="0"/>
              <a:t>In this trial, we should use CCS.</a:t>
            </a:r>
          </a:p>
          <a:p>
            <a:r>
              <a:rPr lang="en-US" dirty="0" smtClean="0"/>
              <a:t>(TIM-164) seems ignorable for this trial.</a:t>
            </a:r>
          </a:p>
          <a:p>
            <a:pPr lvl="1"/>
            <a:r>
              <a:rPr lang="en-US" dirty="0" smtClean="0"/>
              <a:t>Because every libraries define with different trip points.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[Synth] Struggle with Library Settings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Init_design</a:t>
            </a:r>
            <a:r>
              <a:rPr lang="en-US" dirty="0" smtClean="0"/>
              <a:t>] Library Settings </a:t>
            </a:r>
            <a:endParaRPr 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treat </a:t>
            </a:r>
            <a:r>
              <a:rPr lang="en-US" sz="24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$TECH_LIB, $TECH_FILE,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$</a:t>
            </a:r>
            <a:r>
              <a:rPr lang="en-US" sz="24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REFERENCE_LIBRARY</a:t>
            </a:r>
            <a:r>
              <a:rPr lang="en-US" dirty="0" smtClean="0"/>
              <a:t> 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5234"/>
              </p:ext>
            </p:extLst>
          </p:nvPr>
        </p:nvGraphicFramePr>
        <p:xfrm>
          <a:off x="1681097" y="4713107"/>
          <a:ext cx="8529921" cy="1318982"/>
        </p:xfrm>
        <a:graphic>
          <a:graphicData uri="http://schemas.openxmlformats.org/drawingml/2006/table">
            <a:tbl>
              <a:tblPr/>
              <a:tblGrid>
                <a:gridCol w="8529921">
                  <a:extLst>
                    <a:ext uri="{9D8B030D-6E8A-4147-A177-3AD203B41FA5}">
                      <a16:colId xmlns:a16="http://schemas.microsoft.com/office/drawing/2014/main" val="2193216597"/>
                    </a:ext>
                  </a:extLst>
                </a:gridCol>
              </a:tblGrid>
              <a:tr h="105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proj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ATEPairChip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/RELEASE/Training_Phase1 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9826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}/Library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35998"/>
                  </a:ext>
                </a:extLst>
              </a:tr>
              <a:tr h="155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}/ndm/tcbn12ffcllbwp6t16p96cpd_c_ccs.ndm]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4032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}/ndm/sram_macros.ndm]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6330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REFERENCE_LIBRARY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concat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4671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TECH_FILE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77601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TECH_LIB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1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Clock_opt_cts</a:t>
            </a:r>
            <a:r>
              <a:rPr lang="en-US" dirty="0" smtClean="0"/>
              <a:t>] </a:t>
            </a:r>
            <a:endParaRPr lang="en-US" dirty="0"/>
          </a:p>
        </p:txBody>
      </p:sp>
      <p:pic>
        <p:nvPicPr>
          <p:cNvPr id="8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2" y="1294989"/>
            <a:ext cx="5391395" cy="4737100"/>
          </a:xfrm>
          <a:prstGeom prst="rect">
            <a:avLst/>
          </a:prstGeom>
        </p:spPr>
      </p:pic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9" y="1295400"/>
            <a:ext cx="500180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-1" y="1151408"/>
            <a:ext cx="6318607" cy="47368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icc2_shell&gt;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report_timing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Report : timing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path_type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full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delay_type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max_paths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report_by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Design 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Bxb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Version: N-2017.09-SP4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Date   : Wed Jun 29 17:53:03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Information: Timer using 'AWP'. (TIM-050)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Startpoint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 (rising edge-triggered flip-flop clocked by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k)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Endpoint: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 (rising edge-triggered flip-flop clocked by clock)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Mode: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Corner: 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Scenario: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::ss72_cworst_CCworst_T_m40c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Group: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Type: max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Point                                                                 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Incr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Path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/instCountInWord_reg_2_/CP (SDFQD4BWP6T16P96CPD)    0.0000      0.0000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/instCountInWord_reg_2_/Q (SDFQD4BWP6T16P96CPD)     0.1005      0.1005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/place_opt_SGI80_78484/ZN (NR2D6BWP6T16P96CPD)      0.0206      0.1211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/place_opt_SGI81_78485/ZN (INVD4BWP6T16P96CPD)      0.0173      0.1384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/place_opt_SGI82_78486/ZN (NR3D8BWP6T16P96CPD)      0.0214      0.1598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/alchip32_dc/ZN (INR2D4BWP6T16P96CPD)               0.0403      0.2001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/alchip33_dc/ZN (INR2D4BWP6T16P96CPD)               0.0397      0.2398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/alchip31_dc/ZN (INR2D4BWP6T16P96CPD)               0.0397      0.2795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/alchip53_dc/ZN (INR2D4BWP6T16P96CPD)               0.0395      0.3190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/alchip30_dc/ZN (INR2D4BWP6T16P96CPD)               0.0415      0.3605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/place_opt_SGI100_78582/ZN (ND2D4BWP6T16P96CPD)     0.0238      0.3843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/place_opt_SGI101_78583/ZN (INVD4BWP6T16P96CPD)     0.0156      0.3999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/place_opt_SGI100_78537/ZN (ND2D4BWP6T16P96CPD)     0.0185      0.4183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/place_opt_SGI101_78538/ZN (INVD4BWP6T16P96CPD)     0.0159      0.4342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Clock_opt_cts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6061753" y="1151408"/>
            <a:ext cx="6296346" cy="4736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2400" kern="1200" baseline="0">
                <a:solidFill>
                  <a:srgbClr val="00559D"/>
                </a:solidFill>
                <a:latin typeface="+mn-lt"/>
                <a:ea typeface="微軟正黑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1800" kern="12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/place_opt_SGI109_78516/ZN (ND2D6BWP6T16P96CPD)     0.0168      0.4511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/place_opt_SGI110_78517/ZN (INVD4BWP6T16P96CPD)     0.0122      0.4633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/alchip22_dc/ZN (INR2D4BWP6T16P96CPD)               0.0340      0.4973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/alchip3_dc/ZN (INR2D4BWP6T16P96CPD)                0.0403      0.5376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/alchip9_dc/ZN (INR2D4BWP6T16P96CPD)                0.0399      0.5775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/alchip23_dc/ZN (INR2D4BWP6T16P96CPD)               0.0415      0.6189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/alchip24_dc/ZN (INR2D8BWP6T16P96CPD)               0.0416      0.6605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/alchip113_dc/ZN (INR2D8BWP6T16P96CPD)              0.0400      0.7006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/alchip114_dc/ZN (INR2D4BWP6T16P96CPD)              0.0401      0.7407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/alchip139_dc/ZN (INR2D4BWP6T16P96CPD)              0.0422      0.7828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/place_opt_SGI89_78496/ZN (INVD4BWP6T16P96CPD)      0.0188      0.8017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/place_opt_SGI91_78498/ZN (ND2D4BWP6T16P96CPD)      0.0137      0.8154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/place_opt_SGI92_78499/ZN (ND2D8BWP6T16P96CPD)      0.0224      0.8377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/alchip276_dc/ZN (INR4D4BWP6T16P96CPD)              0.0273      0.8651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/alchip277_dc/ZN (INR4D4BWP6T16P96CPD)              0.0656      0.9307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/alchip278_dc/ZN (INR4D4BWP6T16P96CPD)              0.0768      1.0074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/alchip15_dc/ZN (INR3D12BWP6T16P96CPD)              0.0703      1.0778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/alchip279_dc/Z (MUX2D1BWP6T16P96CPD)               0.0497      1.1275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/lenMinus1_reg_1_/D (SDFQD1BWP6T16P96CPD)           0.0001      1.1276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 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 smtClean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1.2500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 smtClean="0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/lenMinus1_reg_1_/CP (SDFQD1BWP6T16P96CPD)          0.0000      1.2500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clock uncertainty                                                     -0.1300      1.1200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library setup time                                                    -0.0684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-1.1276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slack (VIOLATED)                                                                  -0.0761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 smtClean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 smtClean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46761"/>
      </p:ext>
    </p:extLst>
  </p:cSld>
  <p:clrMapOvr>
    <a:masterClrMapping/>
  </p:clrMapOvr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914</Words>
  <Application>Microsoft Office PowerPoint</Application>
  <PresentationFormat>ワイド画面</PresentationFormat>
  <Paragraphs>154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微軟正黑體</vt:lpstr>
      <vt:lpstr>Arail</vt:lpstr>
      <vt:lpstr>Arial</vt:lpstr>
      <vt:lpstr>Calibri</vt:lpstr>
      <vt:lpstr>Mangal</vt:lpstr>
      <vt:lpstr>新細明體</vt:lpstr>
      <vt:lpstr>Roboto Mono</vt:lpstr>
      <vt:lpstr>Segoe UI</vt:lpstr>
      <vt:lpstr>Segoe UI Semibold</vt:lpstr>
      <vt:lpstr>Tahoma</vt:lpstr>
      <vt:lpstr>Wingdings</vt:lpstr>
      <vt:lpstr>微軟正黑</vt:lpstr>
      <vt:lpstr>2021-Alchip PPT-16x9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Kazuki Furukawa</cp:lastModifiedBy>
  <cp:revision>77</cp:revision>
  <dcterms:created xsi:type="dcterms:W3CDTF">2019-08-18T02:44:04Z</dcterms:created>
  <dcterms:modified xsi:type="dcterms:W3CDTF">2022-06-30T01:03:37Z</dcterms:modified>
</cp:coreProperties>
</file>