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41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4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473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539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19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131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843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510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14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468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88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08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543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90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559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16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41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3A1289-D649-4700-8689-E96D92F049F7}" type="datetimeFigureOut">
              <a:rPr lang="ar-EG" smtClean="0"/>
              <a:t>04/02/1444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11BB48-48A1-497B-B198-B78D7A8DDD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70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082" y="683812"/>
            <a:ext cx="10694504" cy="2631882"/>
          </a:xfrm>
        </p:spPr>
        <p:txBody>
          <a:bodyPr/>
          <a:lstStyle/>
          <a:p>
            <a:pPr algn="ctr"/>
            <a:r>
              <a:rPr lang="en-US" dirty="0" smtClean="0"/>
              <a:t>Smart Home 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641" y="3348508"/>
            <a:ext cx="7253316" cy="10303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AMIT 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Graduation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Project </a:t>
            </a:r>
          </a:p>
          <a:p>
            <a:pPr lvl="1"/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Presented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by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haled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ohamed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AboSeada</a:t>
            </a:r>
            <a:r>
              <a:rPr lang="en-US" sz="2200" dirty="0" smtClean="0"/>
              <a:t> </a:t>
            </a:r>
            <a:endParaRPr lang="ar-EG" sz="2200" dirty="0"/>
          </a:p>
        </p:txBody>
      </p:sp>
    </p:spTree>
    <p:extLst>
      <p:ext uri="{BB962C8B-B14F-4D97-AF65-F5344CB8AC3E}">
        <p14:creationId xmlns:p14="http://schemas.microsoft.com/office/powerpoint/2010/main" val="12288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638006"/>
            <a:ext cx="7109138" cy="301581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Crystal Display (LCD).</a:t>
            </a:r>
          </a:p>
          <a:p>
            <a:pPr marL="0" indent="0" algn="l" rtl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has the ability to output important information to a device .</a:t>
            </a:r>
          </a:p>
          <a:p>
            <a:pPr algn="l" rt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can display characters, string, integer numbers and float numbers.</a:t>
            </a:r>
          </a:p>
          <a:p>
            <a:pPr algn="l" rt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 16 * 2.</a:t>
            </a:r>
          </a:p>
          <a:p>
            <a:pPr marL="0" indent="0" algn="l" rtl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Bakka\Downloads\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750991"/>
            <a:ext cx="3977000" cy="26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603500"/>
            <a:ext cx="8218690" cy="34163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One of the microcontroller functions  is to receive input form the user.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input information can be entered through a 16key Membrane Switch keypad </a:t>
            </a:r>
            <a:endParaRPr lang="ar-EG" dirty="0"/>
          </a:p>
        </p:txBody>
      </p:sp>
      <p:pic>
        <p:nvPicPr>
          <p:cNvPr id="2050" name="Picture 2" descr="C:\Users\Bakka\Downloads\R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56" y="2754438"/>
            <a:ext cx="2560927" cy="35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96" y="3041381"/>
            <a:ext cx="9701936" cy="2779869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 Universal  Synchronous and </a:t>
            </a:r>
            <a:r>
              <a:rPr lang="en-US" dirty="0" err="1" smtClean="0"/>
              <a:t>Asynchorous</a:t>
            </a:r>
            <a:r>
              <a:rPr lang="en-US" dirty="0" smtClean="0"/>
              <a:t>  Serial  Receiver and Transmitter(USART).</a:t>
            </a:r>
            <a:endParaRPr lang="en-US" dirty="0"/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USART is one of Standards in Serial Communication device .</a:t>
            </a:r>
            <a:endParaRPr lang="en-US" dirty="0"/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The USART can also be used in </a:t>
            </a:r>
            <a:r>
              <a:rPr lang="en-US" dirty="0"/>
              <a:t>M</a:t>
            </a:r>
            <a:r>
              <a:rPr lang="en-US" dirty="0" smtClean="0"/>
              <a:t>aster  Serial Peripheral interface (SPI) mode.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 USART is serial communication of two protocols.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It can be used for transmitting and receiving the data bit </a:t>
            </a:r>
            <a:r>
              <a:rPr lang="en-US" dirty="0" err="1" smtClean="0"/>
              <a:t>bybit</a:t>
            </a:r>
            <a:r>
              <a:rPr lang="en-US" dirty="0" smtClean="0"/>
              <a:t> with respect to clock pulses through a single wire.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/>
              <a:t>D</a:t>
            </a:r>
            <a:r>
              <a:rPr lang="en-US" dirty="0" smtClean="0"/>
              <a:t>iagram </a:t>
            </a:r>
            <a:endParaRPr lang="ar-EG" dirty="0"/>
          </a:p>
        </p:txBody>
      </p:sp>
      <p:pic>
        <p:nvPicPr>
          <p:cNvPr id="3074" name="Picture 2" descr="C:\Users\Bakka\Desktop\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80" y="2485623"/>
            <a:ext cx="7688687" cy="40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2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146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Smart Home  </vt:lpstr>
      <vt:lpstr>LCD </vt:lpstr>
      <vt:lpstr>Keypad </vt:lpstr>
      <vt:lpstr>USART</vt:lpstr>
      <vt:lpstr>Circuit Diagram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( Pulse Width Modulation )</dc:title>
  <dc:creator>ONE</dc:creator>
  <cp:lastModifiedBy>Bakka</cp:lastModifiedBy>
  <cp:revision>19</cp:revision>
  <dcterms:created xsi:type="dcterms:W3CDTF">2022-02-25T11:43:53Z</dcterms:created>
  <dcterms:modified xsi:type="dcterms:W3CDTF">2022-08-31T01:33:52Z</dcterms:modified>
</cp:coreProperties>
</file>