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26" r:id="rId3"/>
    <p:sldId id="534" r:id="rId4"/>
    <p:sldId id="535" r:id="rId5"/>
    <p:sldId id="527" r:id="rId6"/>
    <p:sldId id="529" r:id="rId7"/>
    <p:sldId id="528" r:id="rId8"/>
    <p:sldId id="536" r:id="rId9"/>
    <p:sldId id="537" r:id="rId10"/>
    <p:sldId id="538" r:id="rId11"/>
    <p:sldId id="531" r:id="rId12"/>
    <p:sldId id="541" r:id="rId13"/>
    <p:sldId id="532" r:id="rId14"/>
    <p:sldId id="542" r:id="rId15"/>
    <p:sldId id="54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560"/>
    <a:srgbClr val="FFCC66"/>
    <a:srgbClr val="FF6565"/>
    <a:srgbClr val="27303D"/>
    <a:srgbClr val="2C3644"/>
    <a:srgbClr val="FF5050"/>
    <a:srgbClr val="3DA4B5"/>
    <a:srgbClr val="274541"/>
    <a:srgbClr val="FED834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7F3E9-D7E0-4940-9939-97D186C4AF6F}" v="43" dt="2020-10-15T03:20:59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8"/>
    <p:restoredTop sz="94737"/>
  </p:normalViewPr>
  <p:slideViewPr>
    <p:cSldViewPr snapToGrid="0">
      <p:cViewPr>
        <p:scale>
          <a:sx n="75" d="100"/>
          <a:sy n="75" d="100"/>
        </p:scale>
        <p:origin x="-2088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2962" userId="2e85d08b-4339-4967-beb0-309111e7e1b3" providerId="ADAL" clId="{F5F7F3E9-D7E0-4940-9939-97D186C4AF6F}"/>
    <pc:docChg chg="undo custSel addSld delSld modSld modMainMaster">
      <pc:chgData name="A2962" userId="2e85d08b-4339-4967-beb0-309111e7e1b3" providerId="ADAL" clId="{F5F7F3E9-D7E0-4940-9939-97D186C4AF6F}" dt="2020-10-15T03:21:24.243" v="651" actId="2696"/>
      <pc:docMkLst>
        <pc:docMk/>
      </pc:docMkLst>
      <pc:sldChg chg="modSp mod">
        <pc:chgData name="A2962" userId="2e85d08b-4339-4967-beb0-309111e7e1b3" providerId="ADAL" clId="{F5F7F3E9-D7E0-4940-9939-97D186C4AF6F}" dt="2020-10-08T03:54:45.437" v="411" actId="113"/>
        <pc:sldMkLst>
          <pc:docMk/>
          <pc:sldMk cId="2474678988" sldId="256"/>
        </pc:sldMkLst>
        <pc:spChg chg="mod">
          <ac:chgData name="A2962" userId="2e85d08b-4339-4967-beb0-309111e7e1b3" providerId="ADAL" clId="{F5F7F3E9-D7E0-4940-9939-97D186C4AF6F}" dt="2020-10-08T03:54:45.437" v="411" actId="113"/>
          <ac:spMkLst>
            <pc:docMk/>
            <pc:sldMk cId="2474678988" sldId="256"/>
            <ac:spMk id="3" creationId="{2161985B-9B6A-4572-82BC-68F0DD60674D}"/>
          </ac:spMkLst>
        </pc:spChg>
      </pc:sldChg>
      <pc:sldChg chg="addSp delSp modSp mod">
        <pc:chgData name="A2962" userId="2e85d08b-4339-4967-beb0-309111e7e1b3" providerId="ADAL" clId="{F5F7F3E9-D7E0-4940-9939-97D186C4AF6F}" dt="2020-10-08T03:54:36.803" v="410" actId="113"/>
        <pc:sldMkLst>
          <pc:docMk/>
          <pc:sldMk cId="2727866118" sldId="526"/>
        </pc:sldMkLst>
        <pc:spChg chg="mod">
          <ac:chgData name="A2962" userId="2e85d08b-4339-4967-beb0-309111e7e1b3" providerId="ADAL" clId="{F5F7F3E9-D7E0-4940-9939-97D186C4AF6F}" dt="2020-10-08T03:29:24.636" v="61" actId="14100"/>
          <ac:spMkLst>
            <pc:docMk/>
            <pc:sldMk cId="2727866118" sldId="526"/>
            <ac:spMk id="2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4:36.803" v="410" actId="113"/>
          <ac:spMkLst>
            <pc:docMk/>
            <pc:sldMk cId="2727866118" sldId="526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29:33.072" v="62" actId="1076"/>
          <ac:spMkLst>
            <pc:docMk/>
            <pc:sldMk cId="2727866118" sldId="526"/>
            <ac:spMk id="10" creationId="{001E7B6C-25B9-493D-8F10-72F9A8319092}"/>
          </ac:spMkLst>
        </pc:spChg>
        <pc:picChg chg="del">
          <ac:chgData name="A2962" userId="2e85d08b-4339-4967-beb0-309111e7e1b3" providerId="ADAL" clId="{F5F7F3E9-D7E0-4940-9939-97D186C4AF6F}" dt="2020-10-08T03:26:34.222" v="9" actId="478"/>
          <ac:picMkLst>
            <pc:docMk/>
            <pc:sldMk cId="2727866118" sldId="526"/>
            <ac:picMk id="7" creationId="{A184F55F-B4DD-894A-B7DC-F0A48F114683}"/>
          </ac:picMkLst>
        </pc:picChg>
        <pc:picChg chg="add del mod">
          <ac:chgData name="A2962" userId="2e85d08b-4339-4967-beb0-309111e7e1b3" providerId="ADAL" clId="{F5F7F3E9-D7E0-4940-9939-97D186C4AF6F}" dt="2020-10-08T03:27:06.927" v="18" actId="478"/>
          <ac:picMkLst>
            <pc:docMk/>
            <pc:sldMk cId="2727866118" sldId="526"/>
            <ac:picMk id="1026" creationId="{BBBBC3FB-8349-8E40-A5C7-8A17F1757376}"/>
          </ac:picMkLst>
        </pc:picChg>
        <pc:picChg chg="add del mod">
          <ac:chgData name="A2962" userId="2e85d08b-4339-4967-beb0-309111e7e1b3" providerId="ADAL" clId="{F5F7F3E9-D7E0-4940-9939-97D186C4AF6F}" dt="2020-10-08T03:27:06.927" v="18" actId="478"/>
          <ac:picMkLst>
            <pc:docMk/>
            <pc:sldMk cId="2727866118" sldId="526"/>
            <ac:picMk id="1028" creationId="{4F2181DD-66A1-2742-BA0B-DDD12BA17969}"/>
          </ac:picMkLst>
        </pc:picChg>
        <pc:picChg chg="add mod">
          <ac:chgData name="A2962" userId="2e85d08b-4339-4967-beb0-309111e7e1b3" providerId="ADAL" clId="{F5F7F3E9-D7E0-4940-9939-97D186C4AF6F}" dt="2020-10-08T03:29:35.950" v="63" actId="1076"/>
          <ac:picMkLst>
            <pc:docMk/>
            <pc:sldMk cId="2727866118" sldId="526"/>
            <ac:picMk id="1030" creationId="{9702D8E0-46D2-D640-BC62-31568D41A99C}"/>
          </ac:picMkLst>
        </pc:picChg>
      </pc:sldChg>
      <pc:sldChg chg="delSp modSp mod">
        <pc:chgData name="A2962" userId="2e85d08b-4339-4967-beb0-309111e7e1b3" providerId="ADAL" clId="{F5F7F3E9-D7E0-4940-9939-97D186C4AF6F}" dt="2020-10-15T03:19:35.732" v="626" actId="14100"/>
        <pc:sldMkLst>
          <pc:docMk/>
          <pc:sldMk cId="3435636860" sldId="527"/>
        </pc:sldMkLst>
        <pc:spChg chg="mod">
          <ac:chgData name="A2962" userId="2e85d08b-4339-4967-beb0-309111e7e1b3" providerId="ADAL" clId="{F5F7F3E9-D7E0-4940-9939-97D186C4AF6F}" dt="2020-10-08T03:55:41.852" v="430" actId="113"/>
          <ac:spMkLst>
            <pc:docMk/>
            <pc:sldMk cId="3435636860" sldId="527"/>
            <ac:spMk id="3" creationId="{FB7ED61F-9315-4F8F-A88C-D0EECDC203B6}"/>
          </ac:spMkLst>
        </pc:spChg>
        <pc:graphicFrameChg chg="mod modGraphic">
          <ac:chgData name="A2962" userId="2e85d08b-4339-4967-beb0-309111e7e1b3" providerId="ADAL" clId="{F5F7F3E9-D7E0-4940-9939-97D186C4AF6F}" dt="2020-10-15T03:19:35.732" v="626" actId="14100"/>
          <ac:graphicFrameMkLst>
            <pc:docMk/>
            <pc:sldMk cId="3435636860" sldId="527"/>
            <ac:graphicFrameMk id="16" creationId="{2C3552AA-9BFD-4309-B55C-E1E9B76B1CAA}"/>
          </ac:graphicFrameMkLst>
        </pc:graphicFrameChg>
        <pc:picChg chg="del">
          <ac:chgData name="A2962" userId="2e85d08b-4339-4967-beb0-309111e7e1b3" providerId="ADAL" clId="{F5F7F3E9-D7E0-4940-9939-97D186C4AF6F}" dt="2020-10-15T03:19:27.651" v="623" actId="478"/>
          <ac:picMkLst>
            <pc:docMk/>
            <pc:sldMk cId="3435636860" sldId="527"/>
            <ac:picMk id="6" creationId="{1BC61EB4-BBF4-452A-B401-D92C38BB2DAB}"/>
          </ac:picMkLst>
        </pc:picChg>
      </pc:sldChg>
      <pc:sldChg chg="modSp mod">
        <pc:chgData name="A2962" userId="2e85d08b-4339-4967-beb0-309111e7e1b3" providerId="ADAL" clId="{F5F7F3E9-D7E0-4940-9939-97D186C4AF6F}" dt="2020-10-15T03:20:45.393" v="648" actId="20577"/>
        <pc:sldMkLst>
          <pc:docMk/>
          <pc:sldMk cId="392429272" sldId="528"/>
        </pc:sldMkLst>
        <pc:spChg chg="mod">
          <ac:chgData name="A2962" userId="2e85d08b-4339-4967-beb0-309111e7e1b3" providerId="ADAL" clId="{F5F7F3E9-D7E0-4940-9939-97D186C4AF6F}" dt="2020-10-08T03:56:06.850" v="436" actId="14100"/>
          <ac:spMkLst>
            <pc:docMk/>
            <pc:sldMk cId="392429272" sldId="528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15T03:20:45.393" v="648" actId="20577"/>
          <ac:spMkLst>
            <pc:docMk/>
            <pc:sldMk cId="392429272" sldId="528"/>
            <ac:spMk id="4" creationId="{CA07C3AE-9E8B-4186-99B7-1244CEFCE2EC}"/>
          </ac:spMkLst>
        </pc:spChg>
        <pc:spChg chg="mod">
          <ac:chgData name="A2962" userId="2e85d08b-4339-4967-beb0-309111e7e1b3" providerId="ADAL" clId="{F5F7F3E9-D7E0-4940-9939-97D186C4AF6F}" dt="2020-10-08T04:03:10.761" v="538" actId="20577"/>
          <ac:spMkLst>
            <pc:docMk/>
            <pc:sldMk cId="392429272" sldId="528"/>
            <ac:spMk id="5" creationId="{9D68A233-3D23-4295-9CC9-6388907E0279}"/>
          </ac:spMkLst>
        </pc:spChg>
        <pc:spChg chg="mod">
          <ac:chgData name="A2962" userId="2e85d08b-4339-4967-beb0-309111e7e1b3" providerId="ADAL" clId="{F5F7F3E9-D7E0-4940-9939-97D186C4AF6F}" dt="2020-10-08T04:02:55.911" v="520" actId="20577"/>
          <ac:spMkLst>
            <pc:docMk/>
            <pc:sldMk cId="392429272" sldId="528"/>
            <ac:spMk id="6" creationId="{F0F29820-87C6-4E73-AAE8-30266B888A89}"/>
          </ac:spMkLst>
        </pc:spChg>
        <pc:spChg chg="mod">
          <ac:chgData name="A2962" userId="2e85d08b-4339-4967-beb0-309111e7e1b3" providerId="ADAL" clId="{F5F7F3E9-D7E0-4940-9939-97D186C4AF6F}" dt="2020-10-08T04:03:14.501" v="554" actId="20577"/>
          <ac:spMkLst>
            <pc:docMk/>
            <pc:sldMk cId="392429272" sldId="528"/>
            <ac:spMk id="7" creationId="{D3919ACA-F4CC-48CE-B7C2-505BEFB52EA8}"/>
          </ac:spMkLst>
        </pc:spChg>
        <pc:spChg chg="mod">
          <ac:chgData name="A2962" userId="2e85d08b-4339-4967-beb0-309111e7e1b3" providerId="ADAL" clId="{F5F7F3E9-D7E0-4940-9939-97D186C4AF6F}" dt="2020-10-08T04:03:21.934" v="571" actId="20577"/>
          <ac:spMkLst>
            <pc:docMk/>
            <pc:sldMk cId="392429272" sldId="528"/>
            <ac:spMk id="8" creationId="{89E77DFE-1E5A-43AE-9C23-EA89361F1C49}"/>
          </ac:spMkLst>
        </pc:spChg>
        <pc:spChg chg="mod">
          <ac:chgData name="A2962" userId="2e85d08b-4339-4967-beb0-309111e7e1b3" providerId="ADAL" clId="{F5F7F3E9-D7E0-4940-9939-97D186C4AF6F}" dt="2020-10-08T04:02:52.784" v="507" actId="20577"/>
          <ac:spMkLst>
            <pc:docMk/>
            <pc:sldMk cId="392429272" sldId="528"/>
            <ac:spMk id="15" creationId="{C6440EFA-86C3-4B84-AF34-1C64453DA8FF}"/>
          </ac:spMkLst>
        </pc:spChg>
        <pc:spChg chg="mod">
          <ac:chgData name="A2962" userId="2e85d08b-4339-4967-beb0-309111e7e1b3" providerId="ADAL" clId="{F5F7F3E9-D7E0-4940-9939-97D186C4AF6F}" dt="2020-10-08T03:56:04.047" v="435" actId="1076"/>
          <ac:spMkLst>
            <pc:docMk/>
            <pc:sldMk cId="392429272" sldId="528"/>
            <ac:spMk id="17" creationId="{EF5FB384-1635-466D-A26A-33103C521FE3}"/>
          </ac:spMkLst>
        </pc:spChg>
        <pc:cxnChg chg="mod">
          <ac:chgData name="A2962" userId="2e85d08b-4339-4967-beb0-309111e7e1b3" providerId="ADAL" clId="{F5F7F3E9-D7E0-4940-9939-97D186C4AF6F}" dt="2020-10-08T04:03:37.783" v="609" actId="14100"/>
          <ac:cxnSpMkLst>
            <pc:docMk/>
            <pc:sldMk cId="392429272" sldId="528"/>
            <ac:cxnSpMk id="9" creationId="{1AEBBE27-804C-46D8-BF39-88FF267A71DA}"/>
          </ac:cxnSpMkLst>
        </pc:cxnChg>
      </pc:sldChg>
      <pc:sldChg chg="delSp modSp mod">
        <pc:chgData name="A2962" userId="2e85d08b-4339-4967-beb0-309111e7e1b3" providerId="ADAL" clId="{F5F7F3E9-D7E0-4940-9939-97D186C4AF6F}" dt="2020-10-15T03:20:31.814" v="644" actId="14100"/>
        <pc:sldMkLst>
          <pc:docMk/>
          <pc:sldMk cId="2973658751" sldId="529"/>
        </pc:sldMkLst>
        <pc:spChg chg="mod">
          <ac:chgData name="A2962" userId="2e85d08b-4339-4967-beb0-309111e7e1b3" providerId="ADAL" clId="{F5F7F3E9-D7E0-4940-9939-97D186C4AF6F}" dt="2020-10-08T03:55:47.937" v="431" actId="113"/>
          <ac:spMkLst>
            <pc:docMk/>
            <pc:sldMk cId="2973658751" sldId="529"/>
            <ac:spMk id="3" creationId="{FB7ED61F-9315-4F8F-A88C-D0EECDC203B6}"/>
          </ac:spMkLst>
        </pc:spChg>
        <pc:graphicFrameChg chg="mod modGraphic">
          <ac:chgData name="A2962" userId="2e85d08b-4339-4967-beb0-309111e7e1b3" providerId="ADAL" clId="{F5F7F3E9-D7E0-4940-9939-97D186C4AF6F}" dt="2020-10-15T03:20:31.814" v="644" actId="14100"/>
          <ac:graphicFrameMkLst>
            <pc:docMk/>
            <pc:sldMk cId="2973658751" sldId="529"/>
            <ac:graphicFrameMk id="7" creationId="{3DBA4B99-0B15-4F13-9C1D-50B3394F4F16}"/>
          </ac:graphicFrameMkLst>
        </pc:graphicFrameChg>
        <pc:picChg chg="del">
          <ac:chgData name="A2962" userId="2e85d08b-4339-4967-beb0-309111e7e1b3" providerId="ADAL" clId="{F5F7F3E9-D7E0-4940-9939-97D186C4AF6F}" dt="2020-10-15T03:19:39.609" v="627" actId="478"/>
          <ac:picMkLst>
            <pc:docMk/>
            <pc:sldMk cId="2973658751" sldId="529"/>
            <ac:picMk id="2" creationId="{BBF55C5C-BC53-4F08-892F-F442C27FB298}"/>
          </ac:picMkLst>
        </pc:picChg>
      </pc:sldChg>
      <pc:sldChg chg="addSp delSp modSp mod">
        <pc:chgData name="A2962" userId="2e85d08b-4339-4967-beb0-309111e7e1b3" providerId="ADAL" clId="{F5F7F3E9-D7E0-4940-9939-97D186C4AF6F}" dt="2020-10-08T03:57:44.734" v="457" actId="1076"/>
        <pc:sldMkLst>
          <pc:docMk/>
          <pc:sldMk cId="1885002771" sldId="531"/>
        </pc:sldMkLst>
        <pc:spChg chg="mod">
          <ac:chgData name="A2962" userId="2e85d08b-4339-4967-beb0-309111e7e1b3" providerId="ADAL" clId="{F5F7F3E9-D7E0-4940-9939-97D186C4AF6F}" dt="2020-10-08T03:57:41.205" v="456" actId="14100"/>
          <ac:spMkLst>
            <pc:docMk/>
            <pc:sldMk cId="1885002771" sldId="531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7:44.734" v="457" actId="1076"/>
          <ac:spMkLst>
            <pc:docMk/>
            <pc:sldMk cId="1885002771" sldId="531"/>
            <ac:spMk id="4" creationId="{00000000-0000-0000-0000-000000000000}"/>
          </ac:spMkLst>
        </pc:spChg>
        <pc:spChg chg="add del mod">
          <ac:chgData name="A2962" userId="2e85d08b-4339-4967-beb0-309111e7e1b3" providerId="ADAL" clId="{F5F7F3E9-D7E0-4940-9939-97D186C4AF6F}" dt="2020-10-08T03:38:52.200" v="332" actId="20577"/>
          <ac:spMkLst>
            <pc:docMk/>
            <pc:sldMk cId="1885002771" sldId="531"/>
            <ac:spMk id="5" creationId="{5554CA85-5B4B-224E-B817-A2B0249E4B4F}"/>
          </ac:spMkLst>
        </pc:spChg>
        <pc:picChg chg="add del">
          <ac:chgData name="A2962" userId="2e85d08b-4339-4967-beb0-309111e7e1b3" providerId="ADAL" clId="{F5F7F3E9-D7E0-4940-9939-97D186C4AF6F}" dt="2020-10-08T03:37:54.186" v="236" actId="478"/>
          <ac:picMkLst>
            <pc:docMk/>
            <pc:sldMk cId="1885002771" sldId="531"/>
            <ac:picMk id="2" creationId="{00000000-0000-0000-0000-000000000000}"/>
          </ac:picMkLst>
        </pc:picChg>
        <pc:picChg chg="add mod">
          <ac:chgData name="A2962" userId="2e85d08b-4339-4967-beb0-309111e7e1b3" providerId="ADAL" clId="{F5F7F3E9-D7E0-4940-9939-97D186C4AF6F}" dt="2020-10-08T03:37:58.575" v="238" actId="1076"/>
          <ac:picMkLst>
            <pc:docMk/>
            <pc:sldMk cId="1885002771" sldId="531"/>
            <ac:picMk id="7" creationId="{31EE4F95-63E6-0645-87A7-5439FE5FC0CE}"/>
          </ac:picMkLst>
        </pc:picChg>
      </pc:sldChg>
      <pc:sldChg chg="modSp mod">
        <pc:chgData name="A2962" userId="2e85d08b-4339-4967-beb0-309111e7e1b3" providerId="ADAL" clId="{F5F7F3E9-D7E0-4940-9939-97D186C4AF6F}" dt="2020-10-08T03:58:27.621" v="469" actId="113"/>
        <pc:sldMkLst>
          <pc:docMk/>
          <pc:sldMk cId="3991802441" sldId="532"/>
        </pc:sldMkLst>
        <pc:spChg chg="mod">
          <ac:chgData name="A2962" userId="2e85d08b-4339-4967-beb0-309111e7e1b3" providerId="ADAL" clId="{F5F7F3E9-D7E0-4940-9939-97D186C4AF6F}" dt="2020-10-08T03:58:27.621" v="469" actId="113"/>
          <ac:spMkLst>
            <pc:docMk/>
            <pc:sldMk cId="3991802441" sldId="532"/>
            <ac:spMk id="3" creationId="{FB7ED61F-9315-4F8F-A88C-D0EECDC203B6}"/>
          </ac:spMkLst>
        </pc:spChg>
        <pc:graphicFrameChg chg="modGraphic">
          <ac:chgData name="A2962" userId="2e85d08b-4339-4967-beb0-309111e7e1b3" providerId="ADAL" clId="{F5F7F3E9-D7E0-4940-9939-97D186C4AF6F}" dt="2020-10-08T03:40:51.393" v="404" actId="6549"/>
          <ac:graphicFrameMkLst>
            <pc:docMk/>
            <pc:sldMk cId="3991802441" sldId="532"/>
            <ac:graphicFrameMk id="4" creationId="{00000000-0000-0000-0000-000000000000}"/>
          </ac:graphicFrameMkLst>
        </pc:graphicFrameChg>
      </pc:sldChg>
      <pc:sldChg chg="modSp mod">
        <pc:chgData name="A2962" userId="2e85d08b-4339-4967-beb0-309111e7e1b3" providerId="ADAL" clId="{F5F7F3E9-D7E0-4940-9939-97D186C4AF6F}" dt="2020-10-08T03:55:10.321" v="419" actId="1036"/>
        <pc:sldMkLst>
          <pc:docMk/>
          <pc:sldMk cId="1617895960" sldId="534"/>
        </pc:sldMkLst>
        <pc:spChg chg="mod">
          <ac:chgData name="A2962" userId="2e85d08b-4339-4967-beb0-309111e7e1b3" providerId="ADAL" clId="{F5F7F3E9-D7E0-4940-9939-97D186C4AF6F}" dt="2020-10-08T03:55:10.321" v="419" actId="1036"/>
          <ac:spMkLst>
            <pc:docMk/>
            <pc:sldMk cId="1617895960" sldId="534"/>
            <ac:spMk id="8" creationId="{58BD77A1-72C8-439D-9D9E-993F0EFC5EA9}"/>
          </ac:spMkLst>
        </pc:spChg>
      </pc:sldChg>
      <pc:sldChg chg="addSp delSp modSp mod">
        <pc:chgData name="A2962" userId="2e85d08b-4339-4967-beb0-309111e7e1b3" providerId="ADAL" clId="{F5F7F3E9-D7E0-4940-9939-97D186C4AF6F}" dt="2020-10-08T04:05:41.432" v="620" actId="1076"/>
        <pc:sldMkLst>
          <pc:docMk/>
          <pc:sldMk cId="4269401009" sldId="535"/>
        </pc:sldMkLst>
        <pc:spChg chg="del">
          <ac:chgData name="A2962" userId="2e85d08b-4339-4967-beb0-309111e7e1b3" providerId="ADAL" clId="{F5F7F3E9-D7E0-4940-9939-97D186C4AF6F}" dt="2020-10-08T04:05:16.446" v="614" actId="21"/>
          <ac:spMkLst>
            <pc:docMk/>
            <pc:sldMk cId="4269401009" sldId="535"/>
            <ac:spMk id="8" creationId="{3F9EC849-8BC4-724B-998D-3342CF1396F1}"/>
          </ac:spMkLst>
        </pc:spChg>
        <pc:spChg chg="mod">
          <ac:chgData name="A2962" userId="2e85d08b-4339-4967-beb0-309111e7e1b3" providerId="ADAL" clId="{F5F7F3E9-D7E0-4940-9939-97D186C4AF6F}" dt="2020-10-08T03:55:26.212" v="428" actId="1036"/>
          <ac:spMkLst>
            <pc:docMk/>
            <pc:sldMk cId="4269401009" sldId="535"/>
            <ac:spMk id="10" creationId="{5E4E6A49-BD0A-451B-8BC1-CC450D140EAE}"/>
          </ac:spMkLst>
        </pc:spChg>
        <pc:spChg chg="mod">
          <ac:chgData name="A2962" userId="2e85d08b-4339-4967-beb0-309111e7e1b3" providerId="ADAL" clId="{F5F7F3E9-D7E0-4940-9939-97D186C4AF6F}" dt="2020-10-08T03:55:31.467" v="429" actId="1076"/>
          <ac:spMkLst>
            <pc:docMk/>
            <pc:sldMk cId="4269401009" sldId="535"/>
            <ac:spMk id="11" creationId="{C3CAC950-25E7-48E4-98E1-9793EEDF4908}"/>
          </ac:spMkLst>
        </pc:spChg>
        <pc:picChg chg="del">
          <ac:chgData name="A2962" userId="2e85d08b-4339-4967-beb0-309111e7e1b3" providerId="ADAL" clId="{F5F7F3E9-D7E0-4940-9939-97D186C4AF6F}" dt="2020-10-08T04:03:58.074" v="610" actId="478"/>
          <ac:picMkLst>
            <pc:docMk/>
            <pc:sldMk cId="4269401009" sldId="535"/>
            <ac:picMk id="4" creationId="{7BC9CFF3-1049-9048-A090-45B4FE274AB3}"/>
          </ac:picMkLst>
        </pc:picChg>
        <pc:picChg chg="del">
          <ac:chgData name="A2962" userId="2e85d08b-4339-4967-beb0-309111e7e1b3" providerId="ADAL" clId="{F5F7F3E9-D7E0-4940-9939-97D186C4AF6F}" dt="2020-10-08T04:03:59.771" v="611" actId="478"/>
          <ac:picMkLst>
            <pc:docMk/>
            <pc:sldMk cId="4269401009" sldId="535"/>
            <ac:picMk id="6" creationId="{9A3382DC-18B1-1C4B-B3EC-6020DF32424A}"/>
          </ac:picMkLst>
        </pc:picChg>
        <pc:picChg chg="add mod">
          <ac:chgData name="A2962" userId="2e85d08b-4339-4967-beb0-309111e7e1b3" providerId="ADAL" clId="{F5F7F3E9-D7E0-4940-9939-97D186C4AF6F}" dt="2020-10-08T04:05:41.432" v="620" actId="1076"/>
          <ac:picMkLst>
            <pc:docMk/>
            <pc:sldMk cId="4269401009" sldId="535"/>
            <ac:picMk id="1026" creationId="{4790E0D2-9426-234D-BD94-668F8070ACA6}"/>
          </ac:picMkLst>
        </pc:picChg>
      </pc:sldChg>
      <pc:sldChg chg="addSp delSp modSp mod">
        <pc:chgData name="A2962" userId="2e85d08b-4339-4967-beb0-309111e7e1b3" providerId="ADAL" clId="{F5F7F3E9-D7E0-4940-9939-97D186C4AF6F}" dt="2020-10-08T04:05:35.212" v="619" actId="1076"/>
        <pc:sldMkLst>
          <pc:docMk/>
          <pc:sldMk cId="2268145518" sldId="536"/>
        </pc:sldMkLst>
        <pc:spChg chg="mod">
          <ac:chgData name="A2962" userId="2e85d08b-4339-4967-beb0-309111e7e1b3" providerId="ADAL" clId="{F5F7F3E9-D7E0-4940-9939-97D186C4AF6F}" dt="2020-10-08T03:56:39.272" v="441" actId="14100"/>
          <ac:spMkLst>
            <pc:docMk/>
            <pc:sldMk cId="2268145518" sldId="536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6:42.567" v="442" actId="1076"/>
          <ac:spMkLst>
            <pc:docMk/>
            <pc:sldMk cId="2268145518" sldId="536"/>
            <ac:spMk id="7" creationId="{84A72186-BAC6-41B3-ACC7-E621463902A3}"/>
          </ac:spMkLst>
        </pc:spChg>
        <pc:spChg chg="add mod">
          <ac:chgData name="A2962" userId="2e85d08b-4339-4967-beb0-309111e7e1b3" providerId="ADAL" clId="{F5F7F3E9-D7E0-4940-9939-97D186C4AF6F}" dt="2020-10-08T04:05:26.301" v="616" actId="1076"/>
          <ac:spMkLst>
            <pc:docMk/>
            <pc:sldMk cId="2268145518" sldId="536"/>
            <ac:spMk id="11" creationId="{6EDBD1F9-36C1-684B-91B3-012DFA4CB11F}"/>
          </ac:spMkLst>
        </pc:spChg>
        <pc:picChg chg="del">
          <ac:chgData name="A2962" userId="2e85d08b-4339-4967-beb0-309111e7e1b3" providerId="ADAL" clId="{F5F7F3E9-D7E0-4940-9939-97D186C4AF6F}" dt="2020-10-08T03:32:21.330" v="226" actId="478"/>
          <ac:picMkLst>
            <pc:docMk/>
            <pc:sldMk cId="2268145518" sldId="536"/>
            <ac:picMk id="2" creationId="{C2B93D7E-4A24-7147-B4D7-27A218AE535A}"/>
          </ac:picMkLst>
        </pc:picChg>
        <pc:picChg chg="add del mod">
          <ac:chgData name="A2962" userId="2e85d08b-4339-4967-beb0-309111e7e1b3" providerId="ADAL" clId="{F5F7F3E9-D7E0-4940-9939-97D186C4AF6F}" dt="2020-10-08T04:02:29.377" v="483" actId="478"/>
          <ac:picMkLst>
            <pc:docMk/>
            <pc:sldMk cId="2268145518" sldId="536"/>
            <ac:picMk id="8" creationId="{3E9BA957-D3C4-1348-8074-D8DE52B3D0B7}"/>
          </ac:picMkLst>
        </pc:picChg>
        <pc:picChg chg="add mod">
          <ac:chgData name="A2962" userId="2e85d08b-4339-4967-beb0-309111e7e1b3" providerId="ADAL" clId="{F5F7F3E9-D7E0-4940-9939-97D186C4AF6F}" dt="2020-10-08T04:05:35.212" v="619" actId="1076"/>
          <ac:picMkLst>
            <pc:docMk/>
            <pc:sldMk cId="2268145518" sldId="536"/>
            <ac:picMk id="9" creationId="{2F3E4244-75D1-FE44-BF08-584315810729}"/>
          </ac:picMkLst>
        </pc:picChg>
        <pc:picChg chg="add mod">
          <ac:chgData name="A2962" userId="2e85d08b-4339-4967-beb0-309111e7e1b3" providerId="ADAL" clId="{F5F7F3E9-D7E0-4940-9939-97D186C4AF6F}" dt="2020-10-08T04:05:35.212" v="619" actId="1076"/>
          <ac:picMkLst>
            <pc:docMk/>
            <pc:sldMk cId="2268145518" sldId="536"/>
            <ac:picMk id="10" creationId="{A33C8F45-56AE-5C40-B612-BE4AC40320F6}"/>
          </ac:picMkLst>
        </pc:picChg>
      </pc:sldChg>
      <pc:sldChg chg="modSp mod">
        <pc:chgData name="A2962" userId="2e85d08b-4339-4967-beb0-309111e7e1b3" providerId="ADAL" clId="{F5F7F3E9-D7E0-4940-9939-97D186C4AF6F}" dt="2020-10-08T03:57:22.685" v="451" actId="6559"/>
        <pc:sldMkLst>
          <pc:docMk/>
          <pc:sldMk cId="1096553722" sldId="537"/>
        </pc:sldMkLst>
        <pc:spChg chg="mod">
          <ac:chgData name="A2962" userId="2e85d08b-4339-4967-beb0-309111e7e1b3" providerId="ADAL" clId="{F5F7F3E9-D7E0-4940-9939-97D186C4AF6F}" dt="2020-10-08T03:57:22.685" v="451" actId="6559"/>
          <ac:spMkLst>
            <pc:docMk/>
            <pc:sldMk cId="1096553722" sldId="537"/>
            <ac:spMk id="4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32:05.877" v="225" actId="20577"/>
          <ac:spMkLst>
            <pc:docMk/>
            <pc:sldMk cId="1096553722" sldId="537"/>
            <ac:spMk id="5" creationId="{5CAF6820-46F8-4814-801E-8E9206DF3CBE}"/>
          </ac:spMkLst>
        </pc:spChg>
      </pc:sldChg>
      <pc:sldChg chg="modSp mod">
        <pc:chgData name="A2962" userId="2e85d08b-4339-4967-beb0-309111e7e1b3" providerId="ADAL" clId="{F5F7F3E9-D7E0-4940-9939-97D186C4AF6F}" dt="2020-10-15T03:21:01.520" v="650" actId="20577"/>
        <pc:sldMkLst>
          <pc:docMk/>
          <pc:sldMk cId="2556037187" sldId="538"/>
        </pc:sldMkLst>
        <pc:spChg chg="mod">
          <ac:chgData name="A2962" userId="2e85d08b-4339-4967-beb0-309111e7e1b3" providerId="ADAL" clId="{F5F7F3E9-D7E0-4940-9939-97D186C4AF6F}" dt="2020-10-08T03:57:30.049" v="453" actId="14100"/>
          <ac:spMkLst>
            <pc:docMk/>
            <pc:sldMk cId="2556037187" sldId="538"/>
            <ac:spMk id="4" creationId="{FB7ED61F-9315-4F8F-A88C-D0EECDC203B6}"/>
          </ac:spMkLst>
        </pc:spChg>
        <pc:graphicFrameChg chg="mod modGraphic">
          <ac:chgData name="A2962" userId="2e85d08b-4339-4967-beb0-309111e7e1b3" providerId="ADAL" clId="{F5F7F3E9-D7E0-4940-9939-97D186C4AF6F}" dt="2020-10-15T03:21:01.520" v="650" actId="20577"/>
          <ac:graphicFrameMkLst>
            <pc:docMk/>
            <pc:sldMk cId="2556037187" sldId="538"/>
            <ac:graphicFrameMk id="6" creationId="{18B6D8C4-6AD8-4015-BB12-4B86495E6D5D}"/>
          </ac:graphicFrameMkLst>
        </pc:graphicFrameChg>
      </pc:sldChg>
      <pc:sldChg chg="addSp delSp modSp del mod">
        <pc:chgData name="A2962" userId="2e85d08b-4339-4967-beb0-309111e7e1b3" providerId="ADAL" clId="{F5F7F3E9-D7E0-4940-9939-97D186C4AF6F}" dt="2020-10-15T03:21:24.243" v="651" actId="2696"/>
        <pc:sldMkLst>
          <pc:docMk/>
          <pc:sldMk cId="938196349" sldId="540"/>
        </pc:sldMkLst>
        <pc:spChg chg="mod">
          <ac:chgData name="A2962" userId="2e85d08b-4339-4967-beb0-309111e7e1b3" providerId="ADAL" clId="{F5F7F3E9-D7E0-4940-9939-97D186C4AF6F}" dt="2020-10-08T03:57:53.231" v="460" actId="14100"/>
          <ac:spMkLst>
            <pc:docMk/>
            <pc:sldMk cId="938196349" sldId="540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3:48.785" v="406"/>
          <ac:spMkLst>
            <pc:docMk/>
            <pc:sldMk cId="938196349" sldId="540"/>
            <ac:spMk id="4" creationId="{00000000-0000-0000-0000-000000000000}"/>
          </ac:spMkLst>
        </pc:spChg>
        <pc:picChg chg="add mod">
          <ac:chgData name="A2962" userId="2e85d08b-4339-4967-beb0-309111e7e1b3" providerId="ADAL" clId="{F5F7F3E9-D7E0-4940-9939-97D186C4AF6F}" dt="2020-10-08T03:39:10.921" v="336" actId="1076"/>
          <ac:picMkLst>
            <pc:docMk/>
            <pc:sldMk cId="938196349" sldId="540"/>
            <ac:picMk id="6" creationId="{0F00190E-1508-1044-A445-C30B3E4C65A8}"/>
          </ac:picMkLst>
        </pc:picChg>
        <pc:picChg chg="del">
          <ac:chgData name="A2962" userId="2e85d08b-4339-4967-beb0-309111e7e1b3" providerId="ADAL" clId="{F5F7F3E9-D7E0-4940-9939-97D186C4AF6F}" dt="2020-10-08T03:38:57.588" v="333" actId="478"/>
          <ac:picMkLst>
            <pc:docMk/>
            <pc:sldMk cId="938196349" sldId="540"/>
            <ac:picMk id="7" creationId="{00000000-0000-0000-0000-000000000000}"/>
          </ac:picMkLst>
        </pc:picChg>
      </pc:sldChg>
      <pc:sldChg chg="modSp mod">
        <pc:chgData name="A2962" userId="2e85d08b-4339-4967-beb0-309111e7e1b3" providerId="ADAL" clId="{F5F7F3E9-D7E0-4940-9939-97D186C4AF6F}" dt="2020-10-08T03:58:12.440" v="466" actId="1076"/>
        <pc:sldMkLst>
          <pc:docMk/>
          <pc:sldMk cId="944064762" sldId="541"/>
        </pc:sldMkLst>
        <pc:spChg chg="mod">
          <ac:chgData name="A2962" userId="2e85d08b-4339-4967-beb0-309111e7e1b3" providerId="ADAL" clId="{F5F7F3E9-D7E0-4940-9939-97D186C4AF6F}" dt="2020-10-08T03:58:09.673" v="465" actId="1076"/>
          <ac:spMkLst>
            <pc:docMk/>
            <pc:sldMk cId="944064762" sldId="541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8:12.440" v="466" actId="1076"/>
          <ac:spMkLst>
            <pc:docMk/>
            <pc:sldMk cId="944064762" sldId="541"/>
            <ac:spMk id="4" creationId="{00000000-0000-0000-0000-000000000000}"/>
          </ac:spMkLst>
        </pc:spChg>
      </pc:sldChg>
      <pc:sldChg chg="modSp mod">
        <pc:chgData name="A2962" userId="2e85d08b-4339-4967-beb0-309111e7e1b3" providerId="ADAL" clId="{F5F7F3E9-D7E0-4940-9939-97D186C4AF6F}" dt="2020-10-08T03:58:48.891" v="477" actId="1076"/>
        <pc:sldMkLst>
          <pc:docMk/>
          <pc:sldMk cId="483016138" sldId="542"/>
        </pc:sldMkLst>
        <pc:spChg chg="mod">
          <ac:chgData name="A2962" userId="2e85d08b-4339-4967-beb0-309111e7e1b3" providerId="ADAL" clId="{F5F7F3E9-D7E0-4940-9939-97D186C4AF6F}" dt="2020-10-08T03:58:46.393" v="476" actId="1076"/>
          <ac:spMkLst>
            <pc:docMk/>
            <pc:sldMk cId="483016138" sldId="542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8:48.891" v="477" actId="1076"/>
          <ac:spMkLst>
            <pc:docMk/>
            <pc:sldMk cId="483016138" sldId="542"/>
            <ac:spMk id="4" creationId="{5CAF6820-46F8-4814-801E-8E9206DF3CBE}"/>
          </ac:spMkLst>
        </pc:spChg>
      </pc:sldChg>
      <pc:sldChg chg="modSp mod">
        <pc:chgData name="A2962" userId="2e85d08b-4339-4967-beb0-309111e7e1b3" providerId="ADAL" clId="{F5F7F3E9-D7E0-4940-9939-97D186C4AF6F}" dt="2020-10-08T03:59:01.279" v="482" actId="1076"/>
        <pc:sldMkLst>
          <pc:docMk/>
          <pc:sldMk cId="1519255291" sldId="543"/>
        </pc:sldMkLst>
        <pc:spChg chg="mod">
          <ac:chgData name="A2962" userId="2e85d08b-4339-4967-beb0-309111e7e1b3" providerId="ADAL" clId="{F5F7F3E9-D7E0-4940-9939-97D186C4AF6F}" dt="2020-10-08T03:58:59.302" v="481" actId="1076"/>
          <ac:spMkLst>
            <pc:docMk/>
            <pc:sldMk cId="1519255291" sldId="543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9:01.279" v="482" actId="1076"/>
          <ac:spMkLst>
            <pc:docMk/>
            <pc:sldMk cId="1519255291" sldId="543"/>
            <ac:spMk id="4" creationId="{5CAF6820-46F8-4814-801E-8E9206DF3CBE}"/>
          </ac:spMkLst>
        </pc:spChg>
      </pc:sldChg>
      <pc:sldChg chg="del">
        <pc:chgData name="A2962" userId="2e85d08b-4339-4967-beb0-309111e7e1b3" providerId="ADAL" clId="{F5F7F3E9-D7E0-4940-9939-97D186C4AF6F}" dt="2020-10-08T03:31:26.073" v="134" actId="2696"/>
        <pc:sldMkLst>
          <pc:docMk/>
          <pc:sldMk cId="675639171" sldId="544"/>
        </pc:sldMkLst>
      </pc:sldChg>
      <pc:sldChg chg="del">
        <pc:chgData name="A2962" userId="2e85d08b-4339-4967-beb0-309111e7e1b3" providerId="ADAL" clId="{F5F7F3E9-D7E0-4940-9939-97D186C4AF6F}" dt="2020-10-08T03:40:44.691" v="403" actId="2696"/>
        <pc:sldMkLst>
          <pc:docMk/>
          <pc:sldMk cId="1325105833" sldId="545"/>
        </pc:sldMkLst>
      </pc:sldChg>
      <pc:sldChg chg="addSp delSp modSp add del mod">
        <pc:chgData name="A2962" userId="2e85d08b-4339-4967-beb0-309111e7e1b3" providerId="ADAL" clId="{F5F7F3E9-D7E0-4940-9939-97D186C4AF6F}" dt="2020-10-08T04:02:35.276" v="485" actId="2696"/>
        <pc:sldMkLst>
          <pc:docMk/>
          <pc:sldMk cId="539983574" sldId="546"/>
        </pc:sldMkLst>
        <pc:spChg chg="mod">
          <ac:chgData name="A2962" userId="2e85d08b-4339-4967-beb0-309111e7e1b3" providerId="ADAL" clId="{F5F7F3E9-D7E0-4940-9939-97D186C4AF6F}" dt="2020-10-08T03:56:52.721" v="445" actId="113"/>
          <ac:spMkLst>
            <pc:docMk/>
            <pc:sldMk cId="539983574" sldId="546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6:55.820" v="446" actId="1076"/>
          <ac:spMkLst>
            <pc:docMk/>
            <pc:sldMk cId="539983574" sldId="546"/>
            <ac:spMk id="7" creationId="{84A72186-BAC6-41B3-ACC7-E621463902A3}"/>
          </ac:spMkLst>
        </pc:spChg>
        <pc:picChg chg="del">
          <ac:chgData name="A2962" userId="2e85d08b-4339-4967-beb0-309111e7e1b3" providerId="ADAL" clId="{F5F7F3E9-D7E0-4940-9939-97D186C4AF6F}" dt="2020-10-08T03:32:31.922" v="229" actId="478"/>
          <ac:picMkLst>
            <pc:docMk/>
            <pc:sldMk cId="539983574" sldId="546"/>
            <ac:picMk id="2" creationId="{C2B93D7E-4A24-7147-B4D7-27A218AE535A}"/>
          </ac:picMkLst>
        </pc:picChg>
        <pc:picChg chg="add mod">
          <ac:chgData name="A2962" userId="2e85d08b-4339-4967-beb0-309111e7e1b3" providerId="ADAL" clId="{F5F7F3E9-D7E0-4940-9939-97D186C4AF6F}" dt="2020-10-08T03:33:54.472" v="231" actId="1076"/>
          <ac:picMkLst>
            <pc:docMk/>
            <pc:sldMk cId="539983574" sldId="546"/>
            <ac:picMk id="3074" creationId="{2296C939-5202-1641-8D74-B74790638451}"/>
          </ac:picMkLst>
        </pc:picChg>
      </pc:sldChg>
      <pc:sldMasterChg chg="modSp">
        <pc:chgData name="A2962" userId="2e85d08b-4339-4967-beb0-309111e7e1b3" providerId="ADAL" clId="{F5F7F3E9-D7E0-4940-9939-97D186C4AF6F}" dt="2020-10-08T03:53:02.863" v="405"/>
        <pc:sldMasterMkLst>
          <pc:docMk/>
          <pc:sldMasterMk cId="2357368219" sldId="2147483648"/>
        </pc:sldMasterMkLst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2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3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4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5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6" creationId="{00000000-0000-0000-0000-000000000000}"/>
          </ac:spMkLst>
        </pc:spChg>
      </pc:sldMasterChg>
    </pc:docChg>
  </pc:docChgLst>
  <pc:docChgLst>
    <pc:chgData name="A2962" userId="2e85d08b-4339-4967-beb0-309111e7e1b3" providerId="ADAL" clId="{F6E4F3B0-04EA-0149-A7E9-EFDF4A9965EC}"/>
    <pc:docChg chg="addSld modSld">
      <pc:chgData name="A2962" userId="2e85d08b-4339-4967-beb0-309111e7e1b3" providerId="ADAL" clId="{F6E4F3B0-04EA-0149-A7E9-EFDF4A9965EC}" dt="2020-07-16T03:40:08.747" v="0"/>
      <pc:docMkLst>
        <pc:docMk/>
      </pc:docMkLst>
      <pc:sldChg chg="add">
        <pc:chgData name="A2962" userId="2e85d08b-4339-4967-beb0-309111e7e1b3" providerId="ADAL" clId="{F6E4F3B0-04EA-0149-A7E9-EFDF4A9965EC}" dt="2020-07-16T03:40:08.747" v="0"/>
        <pc:sldMkLst>
          <pc:docMk/>
          <pc:sldMk cId="3722249515" sldId="544"/>
        </pc:sldMkLst>
      </pc:sldChg>
    </pc:docChg>
  </pc:docChgLst>
  <pc:docChgLst>
    <pc:chgData name="A2962" userId="2e85d08b-4339-4967-beb0-309111e7e1b3" providerId="ADAL" clId="{DACB8104-9D3E-274E-95B2-BBF8EC534D73}"/>
    <pc:docChg chg="custSel addSld delSld modSld">
      <pc:chgData name="A2962" userId="2e85d08b-4339-4967-beb0-309111e7e1b3" providerId="ADAL" clId="{DACB8104-9D3E-274E-95B2-BBF8EC534D73}" dt="2020-09-28T03:58:12.205" v="68" actId="207"/>
      <pc:docMkLst>
        <pc:docMk/>
      </pc:docMkLst>
      <pc:sldChg chg="addSp modSp mod">
        <pc:chgData name="A2962" userId="2e85d08b-4339-4967-beb0-309111e7e1b3" providerId="ADAL" clId="{DACB8104-9D3E-274E-95B2-BBF8EC534D73}" dt="2020-09-21T00:50:17.472" v="39" actId="207"/>
        <pc:sldMkLst>
          <pc:docMk/>
          <pc:sldMk cId="1885002771" sldId="531"/>
        </pc:sldMkLst>
        <pc:spChg chg="add mod">
          <ac:chgData name="A2962" userId="2e85d08b-4339-4967-beb0-309111e7e1b3" providerId="ADAL" clId="{DACB8104-9D3E-274E-95B2-BBF8EC534D73}" dt="2020-09-21T00:50:17.472" v="39" actId="207"/>
          <ac:spMkLst>
            <pc:docMk/>
            <pc:sldMk cId="1885002771" sldId="531"/>
            <ac:spMk id="5" creationId="{5554CA85-5B4B-224E-B817-A2B0249E4B4F}"/>
          </ac:spMkLst>
        </pc:spChg>
      </pc:sldChg>
      <pc:sldChg chg="modSp">
        <pc:chgData name="A2962" userId="2e85d08b-4339-4967-beb0-309111e7e1b3" providerId="ADAL" clId="{DACB8104-9D3E-274E-95B2-BBF8EC534D73}" dt="2020-09-22T01:28:26.047" v="41"/>
        <pc:sldMkLst>
          <pc:docMk/>
          <pc:sldMk cId="2556037187" sldId="538"/>
        </pc:sldMkLst>
        <pc:graphicFrameChg chg="mod">
          <ac:chgData name="A2962" userId="2e85d08b-4339-4967-beb0-309111e7e1b3" providerId="ADAL" clId="{DACB8104-9D3E-274E-95B2-BBF8EC534D73}" dt="2020-09-22T01:28:26.047" v="41"/>
          <ac:graphicFrameMkLst>
            <pc:docMk/>
            <pc:sldMk cId="2556037187" sldId="538"/>
            <ac:graphicFrameMk id="6" creationId="{18B6D8C4-6AD8-4015-BB12-4B86495E6D5D}"/>
          </ac:graphicFrameMkLst>
        </pc:graphicFrameChg>
      </pc:sldChg>
      <pc:sldChg chg="del">
        <pc:chgData name="A2962" userId="2e85d08b-4339-4967-beb0-309111e7e1b3" providerId="ADAL" clId="{DACB8104-9D3E-274E-95B2-BBF8EC534D73}" dt="2020-09-21T00:50:58.396" v="40" actId="2696"/>
        <pc:sldMkLst>
          <pc:docMk/>
          <pc:sldMk cId="1830019640" sldId="539"/>
        </pc:sldMkLst>
      </pc:sldChg>
      <pc:sldChg chg="addSp delSp modSp add mod">
        <pc:chgData name="A2962" userId="2e85d08b-4339-4967-beb0-309111e7e1b3" providerId="ADAL" clId="{DACB8104-9D3E-274E-95B2-BBF8EC534D73}" dt="2020-09-28T03:58:12.205" v="68" actId="207"/>
        <pc:sldMkLst>
          <pc:docMk/>
          <pc:sldMk cId="1325105833" sldId="545"/>
        </pc:sldMkLst>
        <pc:spChg chg="add mod">
          <ac:chgData name="A2962" userId="2e85d08b-4339-4967-beb0-309111e7e1b3" providerId="ADAL" clId="{DACB8104-9D3E-274E-95B2-BBF8EC534D73}" dt="2020-09-28T03:58:12.205" v="68" actId="207"/>
          <ac:spMkLst>
            <pc:docMk/>
            <pc:sldMk cId="1325105833" sldId="545"/>
            <ac:spMk id="7" creationId="{9C2EBB77-DB4E-D64F-97D6-B06C0503C7DE}"/>
          </ac:spMkLst>
        </pc:spChg>
        <pc:picChg chg="del">
          <ac:chgData name="A2962" userId="2e85d08b-4339-4967-beb0-309111e7e1b3" providerId="ADAL" clId="{DACB8104-9D3E-274E-95B2-BBF8EC534D73}" dt="2020-09-28T03:57:03.424" v="43" actId="478"/>
          <ac:picMkLst>
            <pc:docMk/>
            <pc:sldMk cId="1325105833" sldId="545"/>
            <ac:picMk id="2" creationId="{00000000-0000-0000-0000-000000000000}"/>
          </ac:picMkLst>
        </pc:picChg>
        <pc:picChg chg="del">
          <ac:chgData name="A2962" userId="2e85d08b-4339-4967-beb0-309111e7e1b3" providerId="ADAL" clId="{DACB8104-9D3E-274E-95B2-BBF8EC534D73}" dt="2020-09-28T03:57:05.256" v="44" actId="478"/>
          <ac:picMkLst>
            <pc:docMk/>
            <pc:sldMk cId="1325105833" sldId="545"/>
            <ac:picMk id="5" creationId="{00000000-0000-0000-0000-000000000000}"/>
          </ac:picMkLst>
        </pc:picChg>
      </pc:sldChg>
    </pc:docChg>
  </pc:docChgLst>
  <pc:docChgLst>
    <pc:chgData name="게스트 사용자" userId="S::urn:spo:anon#3e31785499039b0917f725c1ba3df73f90d2a8975957fb69fb8cd5f743a4a86c::" providerId="AD" clId="Web-{56A39D12-4A4E-E63A-4158-412D915DDA69}"/>
    <pc:docChg chg="modSld">
      <pc:chgData name="게스트 사용자" userId="S::urn:spo:anon#3e31785499039b0917f725c1ba3df73f90d2a8975957fb69fb8cd5f743a4a86c::" providerId="AD" clId="Web-{56A39D12-4A4E-E63A-4158-412D915DDA69}" dt="2020-03-25T02:51:51.102" v="55"/>
      <pc:docMkLst>
        <pc:docMk/>
      </pc:docMkLst>
      <pc:sldChg chg="modSp">
        <pc:chgData name="게스트 사용자" userId="S::urn:spo:anon#3e31785499039b0917f725c1ba3df73f90d2a8975957fb69fb8cd5f743a4a86c::" providerId="AD" clId="Web-{56A39D12-4A4E-E63A-4158-412D915DDA69}" dt="2020-03-25T02:51:51.102" v="55"/>
        <pc:sldMkLst>
          <pc:docMk/>
          <pc:sldMk cId="1617895960" sldId="534"/>
        </pc:sldMkLst>
        <pc:graphicFrameChg chg="mod modGraphic">
          <ac:chgData name="게스트 사용자" userId="S::urn:spo:anon#3e31785499039b0917f725c1ba3df73f90d2a8975957fb69fb8cd5f743a4a86c::" providerId="AD" clId="Web-{56A39D12-4A4E-E63A-4158-412D915DDA69}" dt="2020-03-25T02:51:51.102" v="55"/>
          <ac:graphicFrameMkLst>
            <pc:docMk/>
            <pc:sldMk cId="1617895960" sldId="534"/>
            <ac:graphicFrameMk id="6" creationId="{2C77D836-F55A-4856-947B-C4486A2B6219}"/>
          </ac:graphicFrameMkLst>
        </pc:graphicFrameChg>
      </pc:sldChg>
    </pc:docChg>
  </pc:docChgLst>
  <pc:docChgLst>
    <pc:chgData name="게스트 사용자" userId="S::urn:spo:anon#c60b75114021dba4ba2b6a2ed8c78ef64296f5f1dca7138ec3ba19ca7ec37d78::" providerId="AD" clId="Web-{87958FB6-F7D9-4D05-AEBD-90D1CF273578}"/>
    <pc:docChg chg="modSld">
      <pc:chgData name="게스트 사용자" userId="S::urn:spo:anon#c60b75114021dba4ba2b6a2ed8c78ef64296f5f1dca7138ec3ba19ca7ec37d78::" providerId="AD" clId="Web-{87958FB6-F7D9-4D05-AEBD-90D1CF273578}" dt="2020-07-17T00:47:44.392" v="17"/>
      <pc:docMkLst>
        <pc:docMk/>
      </pc:docMkLst>
      <pc:sldChg chg="delSp modSp">
        <pc:chgData name="게스트 사용자" userId="S::urn:spo:anon#c60b75114021dba4ba2b6a2ed8c78ef64296f5f1dca7138ec3ba19ca7ec37d78::" providerId="AD" clId="Web-{87958FB6-F7D9-4D05-AEBD-90D1CF273578}" dt="2020-07-17T00:47:44.392" v="17"/>
        <pc:sldMkLst>
          <pc:docMk/>
          <pc:sldMk cId="2727866118" sldId="526"/>
        </pc:sldMkLst>
        <pc:spChg chg="mod">
          <ac:chgData name="게스트 사용자" userId="S::urn:spo:anon#c60b75114021dba4ba2b6a2ed8c78ef64296f5f1dca7138ec3ba19ca7ec37d78::" providerId="AD" clId="Web-{87958FB6-F7D9-4D05-AEBD-90D1CF273578}" dt="2020-07-17T00:47:38.424" v="14" actId="20577"/>
          <ac:spMkLst>
            <pc:docMk/>
            <pc:sldMk cId="2727866118" sldId="526"/>
            <ac:spMk id="10" creationId="{001E7B6C-25B9-493D-8F10-72F9A8319092}"/>
          </ac:spMkLst>
        </pc:spChg>
        <pc:picChg chg="del">
          <ac:chgData name="게스트 사용자" userId="S::urn:spo:anon#c60b75114021dba4ba2b6a2ed8c78ef64296f5f1dca7138ec3ba19ca7ec37d78::" providerId="AD" clId="Web-{87958FB6-F7D9-4D05-AEBD-90D1CF273578}" dt="2020-07-17T00:47:44.392" v="17"/>
          <ac:picMkLst>
            <pc:docMk/>
            <pc:sldMk cId="2727866118" sldId="526"/>
            <ac:picMk id="4" creationId="{67829882-09F8-B940-9417-788ED0A24AA6}"/>
          </ac:picMkLst>
        </pc:picChg>
      </pc:sldChg>
    </pc:docChg>
  </pc:docChgLst>
  <pc:docChgLst>
    <pc:chgData name="A2962" userId="2e85d08b-4339-4967-beb0-309111e7e1b3" providerId="ADAL" clId="{2D119498-2568-A345-A984-172DFBCEA678}"/>
    <pc:docChg chg="custSel delSld modSld">
      <pc:chgData name="A2962" userId="2e85d08b-4339-4967-beb0-309111e7e1b3" providerId="ADAL" clId="{2D119498-2568-A345-A984-172DFBCEA678}" dt="2020-07-20T00:54:07.245" v="16" actId="1076"/>
      <pc:docMkLst>
        <pc:docMk/>
      </pc:docMkLst>
      <pc:sldChg chg="addSp modSp mod">
        <pc:chgData name="A2962" userId="2e85d08b-4339-4967-beb0-309111e7e1b3" providerId="ADAL" clId="{2D119498-2568-A345-A984-172DFBCEA678}" dt="2020-07-20T00:52:22.344" v="1"/>
        <pc:sldMkLst>
          <pc:docMk/>
          <pc:sldMk cId="2727866118" sldId="526"/>
        </pc:sldMkLst>
        <pc:picChg chg="mod">
          <ac:chgData name="A2962" userId="2e85d08b-4339-4967-beb0-309111e7e1b3" providerId="ADAL" clId="{2D119498-2568-A345-A984-172DFBCEA678}" dt="2020-07-17T00:46:06.038" v="0" actId="1076"/>
          <ac:picMkLst>
            <pc:docMk/>
            <pc:sldMk cId="2727866118" sldId="526"/>
            <ac:picMk id="4" creationId="{67829882-09F8-B940-9417-788ED0A24AA6}"/>
          </ac:picMkLst>
        </pc:picChg>
        <pc:picChg chg="add mod">
          <ac:chgData name="A2962" userId="2e85d08b-4339-4967-beb0-309111e7e1b3" providerId="ADAL" clId="{2D119498-2568-A345-A984-172DFBCEA678}" dt="2020-07-20T00:52:22.344" v="1"/>
          <ac:picMkLst>
            <pc:docMk/>
            <pc:sldMk cId="2727866118" sldId="526"/>
            <ac:picMk id="7" creationId="{A184F55F-B4DD-894A-B7DC-F0A48F114683}"/>
          </ac:picMkLst>
        </pc:picChg>
      </pc:sldChg>
      <pc:sldChg chg="addSp delSp modSp mod">
        <pc:chgData name="A2962" userId="2e85d08b-4339-4967-beb0-309111e7e1b3" providerId="ADAL" clId="{2D119498-2568-A345-A984-172DFBCEA678}" dt="2020-07-20T00:54:07.245" v="16" actId="1076"/>
        <pc:sldMkLst>
          <pc:docMk/>
          <pc:sldMk cId="4269401009" sldId="535"/>
        </pc:sldMkLst>
        <pc:spChg chg="add mod">
          <ac:chgData name="A2962" userId="2e85d08b-4339-4967-beb0-309111e7e1b3" providerId="ADAL" clId="{2D119498-2568-A345-A984-172DFBCEA678}" dt="2020-07-20T00:54:07.245" v="16" actId="1076"/>
          <ac:spMkLst>
            <pc:docMk/>
            <pc:sldMk cId="4269401009" sldId="535"/>
            <ac:spMk id="8" creationId="{3F9EC849-8BC4-724B-998D-3342CF1396F1}"/>
          </ac:spMkLst>
        </pc:spChg>
        <pc:graphicFrameChg chg="del">
          <ac:chgData name="A2962" userId="2e85d08b-4339-4967-beb0-309111e7e1b3" providerId="ADAL" clId="{2D119498-2568-A345-A984-172DFBCEA678}" dt="2020-07-20T00:53:22.260" v="13" actId="478"/>
          <ac:graphicFrameMkLst>
            <pc:docMk/>
            <pc:sldMk cId="4269401009" sldId="535"/>
            <ac:graphicFrameMk id="7" creationId="{917877F9-D5AC-474B-AA6D-161A45049EEF}"/>
          </ac:graphicFrameMkLst>
        </pc:graphicFrameChg>
        <pc:picChg chg="del">
          <ac:chgData name="A2962" userId="2e85d08b-4339-4967-beb0-309111e7e1b3" providerId="ADAL" clId="{2D119498-2568-A345-A984-172DFBCEA678}" dt="2020-07-20T00:52:35.475" v="3" actId="478"/>
          <ac:picMkLst>
            <pc:docMk/>
            <pc:sldMk cId="4269401009" sldId="535"/>
            <ac:picMk id="2" creationId="{463C9588-9588-9643-824E-5174C65C5075}"/>
          </ac:picMkLst>
        </pc:picChg>
        <pc:picChg chg="add mod">
          <ac:chgData name="A2962" userId="2e85d08b-4339-4967-beb0-309111e7e1b3" providerId="ADAL" clId="{2D119498-2568-A345-A984-172DFBCEA678}" dt="2020-07-20T00:53:05.569" v="11" actId="1076"/>
          <ac:picMkLst>
            <pc:docMk/>
            <pc:sldMk cId="4269401009" sldId="535"/>
            <ac:picMk id="4" creationId="{7BC9CFF3-1049-9048-A090-45B4FE274AB3}"/>
          </ac:picMkLst>
        </pc:picChg>
        <pc:picChg chg="add mod">
          <ac:chgData name="A2962" userId="2e85d08b-4339-4967-beb0-309111e7e1b3" providerId="ADAL" clId="{2D119498-2568-A345-A984-172DFBCEA678}" dt="2020-07-20T00:53:18.047" v="12" actId="1076"/>
          <ac:picMkLst>
            <pc:docMk/>
            <pc:sldMk cId="4269401009" sldId="535"/>
            <ac:picMk id="6" creationId="{9A3382DC-18B1-1C4B-B3EC-6020DF32424A}"/>
          </ac:picMkLst>
        </pc:picChg>
      </pc:sldChg>
      <pc:sldChg chg="del">
        <pc:chgData name="A2962" userId="2e85d08b-4339-4967-beb0-309111e7e1b3" providerId="ADAL" clId="{2D119498-2568-A345-A984-172DFBCEA678}" dt="2020-07-20T00:52:26.434" v="2" actId="2696"/>
        <pc:sldMkLst>
          <pc:docMk/>
          <pc:sldMk cId="3722249515" sldId="544"/>
        </pc:sldMkLst>
      </pc:sldChg>
    </pc:docChg>
  </pc:docChgLst>
  <pc:docChgLst>
    <pc:chgData name="A2962" userId="S::a2962@365word.vip::2e85d08b-4339-4967-beb0-309111e7e1b3" providerId="AD" clId="Web-{167D977E-23E4-78DA-1CEB-A8C5A56C6683}"/>
    <pc:docChg chg="addSld modSld">
      <pc:chgData name="A2962" userId="S::a2962@365word.vip::2e85d08b-4339-4967-beb0-309111e7e1b3" providerId="AD" clId="Web-{167D977E-23E4-78DA-1CEB-A8C5A56C6683}" dt="2020-08-21T01:11:16.067" v="46" actId="14100"/>
      <pc:docMkLst>
        <pc:docMk/>
      </pc:docMkLst>
      <pc:sldChg chg="addSp delSp modSp">
        <pc:chgData name="A2962" userId="S::a2962@365word.vip::2e85d08b-4339-4967-beb0-309111e7e1b3" providerId="AD" clId="Web-{167D977E-23E4-78DA-1CEB-A8C5A56C6683}" dt="2020-08-21T01:08:55.555" v="18"/>
        <pc:sldMkLst>
          <pc:docMk/>
          <pc:sldMk cId="3435636860" sldId="527"/>
        </pc:sldMkLst>
        <pc:graphicFrameChg chg="add del mod modGraphic">
          <ac:chgData name="A2962" userId="S::a2962@365word.vip::2e85d08b-4339-4967-beb0-309111e7e1b3" providerId="AD" clId="Web-{167D977E-23E4-78DA-1CEB-A8C5A56C6683}" dt="2020-08-21T01:08:55.555" v="18"/>
          <ac:graphicFrameMkLst>
            <pc:docMk/>
            <pc:sldMk cId="3435636860" sldId="527"/>
            <ac:graphicFrameMk id="16" creationId="{2C3552AA-9BFD-4309-B55C-E1E9B76B1CAA}"/>
          </ac:graphicFrameMkLst>
        </pc:graphicFrameChg>
        <pc:picChg chg="add del mod">
          <ac:chgData name="A2962" userId="S::a2962@365word.vip::2e85d08b-4339-4967-beb0-309111e7e1b3" providerId="AD" clId="Web-{167D977E-23E4-78DA-1CEB-A8C5A56C6683}" dt="2020-08-21T01:08:04.911" v="8"/>
          <ac:picMkLst>
            <pc:docMk/>
            <pc:sldMk cId="3435636860" sldId="527"/>
            <ac:picMk id="2" creationId="{C4D97383-FC51-411C-8C78-A64C203792A8}"/>
          </ac:picMkLst>
        </pc:picChg>
        <pc:picChg chg="add del mod">
          <ac:chgData name="A2962" userId="S::a2962@365word.vip::2e85d08b-4339-4967-beb0-309111e7e1b3" providerId="AD" clId="Web-{167D977E-23E4-78DA-1CEB-A8C5A56C6683}" dt="2020-08-21T01:08:29.959" v="13"/>
          <ac:picMkLst>
            <pc:docMk/>
            <pc:sldMk cId="3435636860" sldId="527"/>
            <ac:picMk id="4" creationId="{C9E6CCB5-4D18-41FE-BE22-A1E4C0DE5DE2}"/>
          </ac:picMkLst>
        </pc:picChg>
        <pc:picChg chg="add mod">
          <ac:chgData name="A2962" userId="S::a2962@365word.vip::2e85d08b-4339-4967-beb0-309111e7e1b3" providerId="AD" clId="Web-{167D977E-23E4-78DA-1CEB-A8C5A56C6683}" dt="2020-08-21T01:08:39.601" v="16" actId="14100"/>
          <ac:picMkLst>
            <pc:docMk/>
            <pc:sldMk cId="3435636860" sldId="527"/>
            <ac:picMk id="6" creationId="{1BC61EB4-BBF4-452A-B401-D92C38BB2DAB}"/>
          </ac:picMkLst>
        </pc:picChg>
      </pc:sldChg>
      <pc:sldChg chg="addSp modSp">
        <pc:chgData name="A2962" userId="S::a2962@365word.vip::2e85d08b-4339-4967-beb0-309111e7e1b3" providerId="AD" clId="Web-{167D977E-23E4-78DA-1CEB-A8C5A56C6683}" dt="2020-08-21T01:09:39.434" v="25"/>
        <pc:sldMkLst>
          <pc:docMk/>
          <pc:sldMk cId="2973658751" sldId="529"/>
        </pc:sldMkLst>
        <pc:graphicFrameChg chg="mod modGraphic">
          <ac:chgData name="A2962" userId="S::a2962@365word.vip::2e85d08b-4339-4967-beb0-309111e7e1b3" providerId="AD" clId="Web-{167D977E-23E4-78DA-1CEB-A8C5A56C6683}" dt="2020-08-21T01:09:39.434" v="25"/>
          <ac:graphicFrameMkLst>
            <pc:docMk/>
            <pc:sldMk cId="2973658751" sldId="529"/>
            <ac:graphicFrameMk id="7" creationId="{3DBA4B99-0B15-4F13-9C1D-50B3394F4F16}"/>
          </ac:graphicFrameMkLst>
        </pc:graphicFrameChg>
        <pc:picChg chg="add mod">
          <ac:chgData name="A2962" userId="S::a2962@365word.vip::2e85d08b-4339-4967-beb0-309111e7e1b3" providerId="AD" clId="Web-{167D977E-23E4-78DA-1CEB-A8C5A56C6683}" dt="2020-08-21T01:09:23.995" v="22" actId="14100"/>
          <ac:picMkLst>
            <pc:docMk/>
            <pc:sldMk cId="2973658751" sldId="529"/>
            <ac:picMk id="2" creationId="{BBF55C5C-BC53-4F08-892F-F442C27FB298}"/>
          </ac:picMkLst>
        </pc:picChg>
      </pc:sldChg>
      <pc:sldChg chg="addSp delSp modSp add replId">
        <pc:chgData name="A2962" userId="S::a2962@365word.vip::2e85d08b-4339-4967-beb0-309111e7e1b3" providerId="AD" clId="Web-{167D977E-23E4-78DA-1CEB-A8C5A56C6683}" dt="2020-08-21T01:11:16.067" v="46" actId="14100"/>
        <pc:sldMkLst>
          <pc:docMk/>
          <pc:sldMk cId="675639171" sldId="544"/>
        </pc:sldMkLst>
        <pc:spChg chg="mod">
          <ac:chgData name="A2962" userId="S::a2962@365word.vip::2e85d08b-4339-4967-beb0-309111e7e1b3" providerId="AD" clId="Web-{167D977E-23E4-78DA-1CEB-A8C5A56C6683}" dt="2020-08-21T01:10:17.593" v="39" actId="20577"/>
          <ac:spMkLst>
            <pc:docMk/>
            <pc:sldMk cId="675639171" sldId="544"/>
            <ac:spMk id="3" creationId="{FB7ED61F-9315-4F8F-A88C-D0EECDC203B6}"/>
          </ac:spMkLst>
        </pc:spChg>
        <pc:graphicFrameChg chg="del">
          <ac:chgData name="A2962" userId="S::a2962@365word.vip::2e85d08b-4339-4967-beb0-309111e7e1b3" providerId="AD" clId="Web-{167D977E-23E4-78DA-1CEB-A8C5A56C6683}" dt="2020-08-21T01:10:56.799" v="43"/>
          <ac:graphicFrameMkLst>
            <pc:docMk/>
            <pc:sldMk cId="675639171" sldId="544"/>
            <ac:graphicFrameMk id="7" creationId="{3DBA4B99-0B15-4F13-9C1D-50B3394F4F16}"/>
          </ac:graphicFrameMkLst>
        </pc:graphicFrameChg>
        <pc:picChg chg="del">
          <ac:chgData name="A2962" userId="S::a2962@365word.vip::2e85d08b-4339-4967-beb0-309111e7e1b3" providerId="AD" clId="Web-{167D977E-23E4-78DA-1CEB-A8C5A56C6683}" dt="2020-08-21T01:10:54.455" v="42"/>
          <ac:picMkLst>
            <pc:docMk/>
            <pc:sldMk cId="675639171" sldId="544"/>
            <ac:picMk id="2" creationId="{BBF55C5C-BC53-4F08-892F-F442C27FB298}"/>
          </ac:picMkLst>
        </pc:picChg>
        <pc:picChg chg="add mod">
          <ac:chgData name="A2962" userId="S::a2962@365word.vip::2e85d08b-4339-4967-beb0-309111e7e1b3" providerId="AD" clId="Web-{167D977E-23E4-78DA-1CEB-A8C5A56C6683}" dt="2020-08-21T01:11:16.067" v="46" actId="14100"/>
          <ac:picMkLst>
            <pc:docMk/>
            <pc:sldMk cId="675639171" sldId="544"/>
            <ac:picMk id="5" creationId="{BAC67417-5B48-4F47-89B1-D726A07CFED6}"/>
          </ac:picMkLst>
        </pc:picChg>
      </pc:sldChg>
    </pc:docChg>
  </pc:docChgLst>
  <pc:docChgLst>
    <pc:chgData name="김율" userId="4f468a9e-f1d8-44d0-8dff-27f9a8878844" providerId="ADAL" clId="{93E86E9F-337B-4F62-BA9D-19A745A44B73}"/>
    <pc:docChg chg="undo custSel modSld">
      <pc:chgData name="김율" userId="4f468a9e-f1d8-44d0-8dff-27f9a8878844" providerId="ADAL" clId="{93E86E9F-337B-4F62-BA9D-19A745A44B73}" dt="2020-02-14T09:31:30.018" v="892" actId="6549"/>
      <pc:docMkLst>
        <pc:docMk/>
      </pc:docMkLst>
      <pc:sldChg chg="modSp">
        <pc:chgData name="김율" userId="4f468a9e-f1d8-44d0-8dff-27f9a8878844" providerId="ADAL" clId="{93E86E9F-337B-4F62-BA9D-19A745A44B73}" dt="2020-02-14T09:04:23.574" v="429" actId="1036"/>
        <pc:sldMkLst>
          <pc:docMk/>
          <pc:sldMk cId="2474678988" sldId="256"/>
        </pc:sldMkLst>
        <pc:spChg chg="mod">
          <ac:chgData name="김율" userId="4f468a9e-f1d8-44d0-8dff-27f9a8878844" providerId="ADAL" clId="{93E86E9F-337B-4F62-BA9D-19A745A44B73}" dt="2020-02-14T09:04:23.574" v="429" actId="1036"/>
          <ac:spMkLst>
            <pc:docMk/>
            <pc:sldMk cId="2474678988" sldId="256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04:23.574" v="429" actId="1036"/>
          <ac:spMkLst>
            <pc:docMk/>
            <pc:sldMk cId="2474678988" sldId="256"/>
            <ac:spMk id="3" creationId="{2161985B-9B6A-4572-82BC-68F0DD60674D}"/>
          </ac:spMkLst>
        </pc:spChg>
      </pc:sldChg>
      <pc:sldChg chg="addSp delSp modSp setBg">
        <pc:chgData name="김율" userId="4f468a9e-f1d8-44d0-8dff-27f9a8878844" providerId="ADAL" clId="{93E86E9F-337B-4F62-BA9D-19A745A44B73}" dt="2020-02-14T09:06:46.704" v="461" actId="1076"/>
        <pc:sldMkLst>
          <pc:docMk/>
          <pc:sldMk cId="2727866118" sldId="526"/>
        </pc:sldMkLst>
        <pc:spChg chg="mod">
          <ac:chgData name="김율" userId="4f468a9e-f1d8-44d0-8dff-27f9a8878844" providerId="ADAL" clId="{93E86E9F-337B-4F62-BA9D-19A745A44B73}" dt="2020-02-14T08:36:44.586" v="91" actId="20577"/>
          <ac:spMkLst>
            <pc:docMk/>
            <pc:sldMk cId="2727866118" sldId="526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06:17.303" v="431" actId="255"/>
          <ac:spMkLst>
            <pc:docMk/>
            <pc:sldMk cId="2727866118" sldId="526"/>
            <ac:spMk id="3" creationId="{FB7ED61F-9315-4F8F-A88C-D0EECDC203B6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5" creationId="{00000000-0000-0000-0000-000000000000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7" creationId="{00000000-0000-0000-0000-000000000000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9" creationId="{00000000-0000-0000-0000-000000000000}"/>
          </ac:spMkLst>
        </pc:spChg>
        <pc:spChg chg="add mod">
          <ac:chgData name="김율" userId="4f468a9e-f1d8-44d0-8dff-27f9a8878844" providerId="ADAL" clId="{93E86E9F-337B-4F62-BA9D-19A745A44B73}" dt="2020-02-14T08:37:53.426" v="93" actId="14100"/>
          <ac:spMkLst>
            <pc:docMk/>
            <pc:sldMk cId="2727866118" sldId="526"/>
            <ac:spMk id="10" creationId="{001E7B6C-25B9-493D-8F10-72F9A8319092}"/>
          </ac:spMkLst>
        </pc:spChg>
        <pc:spChg chg="add mod">
          <ac:chgData name="김율" userId="4f468a9e-f1d8-44d0-8dff-27f9a8878844" providerId="ADAL" clId="{93E86E9F-337B-4F62-BA9D-19A745A44B73}" dt="2020-02-14T09:06:46.704" v="461" actId="1076"/>
          <ac:spMkLst>
            <pc:docMk/>
            <pc:sldMk cId="2727866118" sldId="526"/>
            <ac:spMk id="16" creationId="{B3108392-4731-4B9D-B260-B37C2A1B54D7}"/>
          </ac:spMkLst>
        </pc:spChg>
        <pc:picChg chg="del">
          <ac:chgData name="김율" userId="4f468a9e-f1d8-44d0-8dff-27f9a8878844" providerId="ADAL" clId="{93E86E9F-337B-4F62-BA9D-19A745A44B73}" dt="2020-02-14T08:39:04.940" v="94" actId="478"/>
          <ac:picMkLst>
            <pc:docMk/>
            <pc:sldMk cId="2727866118" sldId="526"/>
            <ac:picMk id="4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39:06.649" v="95" actId="478"/>
          <ac:picMkLst>
            <pc:docMk/>
            <pc:sldMk cId="2727866118" sldId="526"/>
            <ac:picMk id="6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39:08.287" v="96" actId="478"/>
          <ac:picMkLst>
            <pc:docMk/>
            <pc:sldMk cId="2727866118" sldId="526"/>
            <ac:picMk id="8" creationId="{00000000-0000-0000-0000-000000000000}"/>
          </ac:picMkLst>
        </pc:picChg>
        <pc:picChg chg="add del mod">
          <ac:chgData name="김율" userId="4f468a9e-f1d8-44d0-8dff-27f9a8878844" providerId="ADAL" clId="{93E86E9F-337B-4F62-BA9D-19A745A44B73}" dt="2020-02-14T08:39:17.397" v="102" actId="478"/>
          <ac:picMkLst>
            <pc:docMk/>
            <pc:sldMk cId="2727866118" sldId="526"/>
            <ac:picMk id="1026" creationId="{10ABDE3D-19A6-46D2-8469-5C7F9702A2A1}"/>
          </ac:picMkLst>
        </pc:picChg>
        <pc:picChg chg="add del mod">
          <ac:chgData name="김율" userId="4f468a9e-f1d8-44d0-8dff-27f9a8878844" providerId="ADAL" clId="{93E86E9F-337B-4F62-BA9D-19A745A44B73}" dt="2020-02-14T08:40:36.500" v="105" actId="478"/>
          <ac:picMkLst>
            <pc:docMk/>
            <pc:sldMk cId="2727866118" sldId="526"/>
            <ac:picMk id="1028" creationId="{9402A5E1-4C8F-4EE5-A9C6-49CC19174B06}"/>
          </ac:picMkLst>
        </pc:picChg>
        <pc:cxnChg chg="add mod">
          <ac:chgData name="김율" userId="4f468a9e-f1d8-44d0-8dff-27f9a8878844" providerId="ADAL" clId="{93E86E9F-337B-4F62-BA9D-19A745A44B73}" dt="2020-02-14T08:47:05.334" v="159" actId="1035"/>
          <ac:cxnSpMkLst>
            <pc:docMk/>
            <pc:sldMk cId="2727866118" sldId="526"/>
            <ac:cxnSpMk id="13" creationId="{BF30E374-E60F-4668-B942-76B788F217D5}"/>
          </ac:cxnSpMkLst>
        </pc:cxnChg>
      </pc:sldChg>
      <pc:sldChg chg="addSp delSp modSp">
        <pc:chgData name="김율" userId="4f468a9e-f1d8-44d0-8dff-27f9a8878844" providerId="ADAL" clId="{93E86E9F-337B-4F62-BA9D-19A745A44B73}" dt="2020-02-14T09:16:42.541" v="596" actId="255"/>
        <pc:sldMkLst>
          <pc:docMk/>
          <pc:sldMk cId="3435636860" sldId="527"/>
        </pc:sldMkLst>
        <pc:spChg chg="del mod">
          <ac:chgData name="김율" userId="4f468a9e-f1d8-44d0-8dff-27f9a8878844" providerId="ADAL" clId="{93E86E9F-337B-4F62-BA9D-19A745A44B73}" dt="2020-02-14T08:49:53.423" v="217" actId="478"/>
          <ac:spMkLst>
            <pc:docMk/>
            <pc:sldMk cId="3435636860" sldId="527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6:42.541" v="596" actId="255"/>
          <ac:spMkLst>
            <pc:docMk/>
            <pc:sldMk cId="3435636860" sldId="527"/>
            <ac:spMk id="3" creationId="{FB7ED61F-9315-4F8F-A88C-D0EECDC203B6}"/>
          </ac:spMkLst>
        </pc:spChg>
        <pc:spChg chg="add del mod">
          <ac:chgData name="김율" userId="4f468a9e-f1d8-44d0-8dff-27f9a8878844" providerId="ADAL" clId="{93E86E9F-337B-4F62-BA9D-19A745A44B73}" dt="2020-02-14T08:52:27.962" v="275" actId="478"/>
          <ac:spMkLst>
            <pc:docMk/>
            <pc:sldMk cId="3435636860" sldId="527"/>
            <ac:spMk id="6" creationId="{B8273AC8-7684-47E5-8FB2-88427A6C03B6}"/>
          </ac:spMkLst>
        </pc:spChg>
        <pc:spChg chg="add del mod">
          <ac:chgData name="김율" userId="4f468a9e-f1d8-44d0-8dff-27f9a8878844" providerId="ADAL" clId="{93E86E9F-337B-4F62-BA9D-19A745A44B73}" dt="2020-02-14T08:52:29.898" v="276" actId="478"/>
          <ac:spMkLst>
            <pc:docMk/>
            <pc:sldMk cId="3435636860" sldId="527"/>
            <ac:spMk id="7" creationId="{964D6D1D-5F26-4B8A-A0A8-9BD4608E5920}"/>
          </ac:spMkLst>
        </pc:spChg>
        <pc:spChg chg="add del">
          <ac:chgData name="김율" userId="4f468a9e-f1d8-44d0-8dff-27f9a8878844" providerId="ADAL" clId="{93E86E9F-337B-4F62-BA9D-19A745A44B73}" dt="2020-02-14T08:51:36.859" v="259"/>
          <ac:spMkLst>
            <pc:docMk/>
            <pc:sldMk cId="3435636860" sldId="527"/>
            <ac:spMk id="8" creationId="{16E66FDF-E66A-4E89-9711-DD71A89A8F13}"/>
          </ac:spMkLst>
        </pc:spChg>
        <pc:spChg chg="add del mod">
          <ac:chgData name="김율" userId="4f468a9e-f1d8-44d0-8dff-27f9a8878844" providerId="ADAL" clId="{93E86E9F-337B-4F62-BA9D-19A745A44B73}" dt="2020-02-14T08:52:11.942" v="264" actId="478"/>
          <ac:spMkLst>
            <pc:docMk/>
            <pc:sldMk cId="3435636860" sldId="527"/>
            <ac:spMk id="9" creationId="{27CEBD41-4B7A-437D-AA80-D10A594889B6}"/>
          </ac:spMkLst>
        </pc:spChg>
        <pc:spChg chg="add del mod">
          <ac:chgData name="김율" userId="4f468a9e-f1d8-44d0-8dff-27f9a8878844" providerId="ADAL" clId="{93E86E9F-337B-4F62-BA9D-19A745A44B73}" dt="2020-02-14T09:10:47.698" v="587" actId="478"/>
          <ac:spMkLst>
            <pc:docMk/>
            <pc:sldMk cId="3435636860" sldId="527"/>
            <ac:spMk id="10" creationId="{0BE00A00-C6F6-4CDB-BF72-454F26792A3E}"/>
          </ac:spMkLst>
        </pc:spChg>
        <pc:spChg chg="add del mod">
          <ac:chgData name="김율" userId="4f468a9e-f1d8-44d0-8dff-27f9a8878844" providerId="ADAL" clId="{93E86E9F-337B-4F62-BA9D-19A745A44B73}" dt="2020-02-14T09:10:50.331" v="588" actId="478"/>
          <ac:spMkLst>
            <pc:docMk/>
            <pc:sldMk cId="3435636860" sldId="527"/>
            <ac:spMk id="11" creationId="{DF54E7B3-1225-41F1-8B09-16C4AAF1B652}"/>
          </ac:spMkLst>
        </pc:spChg>
        <pc:spChg chg="add del mod">
          <ac:chgData name="김율" userId="4f468a9e-f1d8-44d0-8dff-27f9a8878844" providerId="ADAL" clId="{93E86E9F-337B-4F62-BA9D-19A745A44B73}" dt="2020-02-14T09:10:54.175" v="589" actId="478"/>
          <ac:spMkLst>
            <pc:docMk/>
            <pc:sldMk cId="3435636860" sldId="527"/>
            <ac:spMk id="13" creationId="{57221D21-880D-4CD1-9877-9523E2005E3C}"/>
          </ac:spMkLst>
        </pc:spChg>
        <pc:spChg chg="add del mod">
          <ac:chgData name="김율" userId="4f468a9e-f1d8-44d0-8dff-27f9a8878844" providerId="ADAL" clId="{93E86E9F-337B-4F62-BA9D-19A745A44B73}" dt="2020-02-14T09:10:54.175" v="589" actId="478"/>
          <ac:spMkLst>
            <pc:docMk/>
            <pc:sldMk cId="3435636860" sldId="527"/>
            <ac:spMk id="15" creationId="{111F6AF1-21FB-4B14-951F-3C6D88EC732B}"/>
          </ac:spMkLst>
        </pc:spChg>
        <pc:graphicFrameChg chg="add">
          <ac:chgData name="김율" userId="4f468a9e-f1d8-44d0-8dff-27f9a8878844" providerId="ADAL" clId="{93E86E9F-337B-4F62-BA9D-19A745A44B73}" dt="2020-02-14T09:10:54.690" v="590"/>
          <ac:graphicFrameMkLst>
            <pc:docMk/>
            <pc:sldMk cId="3435636860" sldId="527"/>
            <ac:graphicFrameMk id="16" creationId="{2C3552AA-9BFD-4309-B55C-E1E9B76B1CAA}"/>
          </ac:graphicFrameMkLst>
        </pc:graphicFrameChg>
        <pc:cxnChg chg="add del">
          <ac:chgData name="김율" userId="4f468a9e-f1d8-44d0-8dff-27f9a8878844" providerId="ADAL" clId="{93E86E9F-337B-4F62-BA9D-19A745A44B73}" dt="2020-02-14T08:49:51.484" v="216" actId="478"/>
          <ac:cxnSpMkLst>
            <pc:docMk/>
            <pc:sldMk cId="3435636860" sldId="527"/>
            <ac:cxnSpMk id="4" creationId="{2398B7B5-8C3B-489F-9718-9D1734C0B7F8}"/>
          </ac:cxnSpMkLst>
        </pc:cxnChg>
        <pc:cxnChg chg="add">
          <ac:chgData name="김율" userId="4f468a9e-f1d8-44d0-8dff-27f9a8878844" providerId="ADAL" clId="{93E86E9F-337B-4F62-BA9D-19A745A44B73}" dt="2020-02-14T08:49:55.558" v="218"/>
          <ac:cxnSpMkLst>
            <pc:docMk/>
            <pc:sldMk cId="3435636860" sldId="527"/>
            <ac:cxnSpMk id="5" creationId="{AB10D5CF-F2BD-4F40-AC46-D6265F299F86}"/>
          </ac:cxnSpMkLst>
        </pc:cxnChg>
      </pc:sldChg>
      <pc:sldChg chg="addSp modSp">
        <pc:chgData name="김율" userId="4f468a9e-f1d8-44d0-8dff-27f9a8878844" providerId="ADAL" clId="{93E86E9F-337B-4F62-BA9D-19A745A44B73}" dt="2020-02-14T09:17:35.266" v="633"/>
        <pc:sldMkLst>
          <pc:docMk/>
          <pc:sldMk cId="392429272" sldId="528"/>
        </pc:sldMkLst>
        <pc:spChg chg="mod">
          <ac:chgData name="김율" userId="4f468a9e-f1d8-44d0-8dff-27f9a8878844" providerId="ADAL" clId="{93E86E9F-337B-4F62-BA9D-19A745A44B73}" dt="2020-02-14T09:11:30.296" v="593" actId="255"/>
          <ac:spMkLst>
            <pc:docMk/>
            <pc:sldMk cId="392429272" sldId="528"/>
            <ac:spMk id="3" creationId="{FB7ED61F-9315-4F8F-A88C-D0EECDC203B6}"/>
          </ac:spMkLst>
        </pc:spChg>
        <pc:spChg chg="add mod">
          <ac:chgData name="김율" userId="4f468a9e-f1d8-44d0-8dff-27f9a8878844" providerId="ADAL" clId="{93E86E9F-337B-4F62-BA9D-19A745A44B73}" dt="2020-02-14T09:17:35.266" v="633"/>
          <ac:spMkLst>
            <pc:docMk/>
            <pc:sldMk cId="392429272" sldId="528"/>
            <ac:spMk id="17" creationId="{EF5FB384-1635-466D-A26A-33103C521FE3}"/>
          </ac:spMkLst>
        </pc:spChg>
        <pc:cxnChg chg="add">
          <ac:chgData name="김율" userId="4f468a9e-f1d8-44d0-8dff-27f9a8878844" providerId="ADAL" clId="{93E86E9F-337B-4F62-BA9D-19A745A44B73}" dt="2020-02-14T08:54:23.119" v="320"/>
          <ac:cxnSpMkLst>
            <pc:docMk/>
            <pc:sldMk cId="392429272" sldId="528"/>
            <ac:cxnSpMk id="16" creationId="{B10A5432-C094-430A-B9C5-78AA032834D5}"/>
          </ac:cxnSpMkLst>
        </pc:cxnChg>
      </pc:sldChg>
      <pc:sldChg chg="addSp delSp modSp">
        <pc:chgData name="김율" userId="4f468a9e-f1d8-44d0-8dff-27f9a8878844" providerId="ADAL" clId="{93E86E9F-337B-4F62-BA9D-19A745A44B73}" dt="2020-02-14T09:16:48.660" v="597" actId="255"/>
        <pc:sldMkLst>
          <pc:docMk/>
          <pc:sldMk cId="2973658751" sldId="529"/>
        </pc:sldMkLst>
        <pc:spChg chg="del">
          <ac:chgData name="김율" userId="4f468a9e-f1d8-44d0-8dff-27f9a8878844" providerId="ADAL" clId="{93E86E9F-337B-4F62-BA9D-19A745A44B73}" dt="2020-02-14T08:53:08.396" v="313" actId="478"/>
          <ac:spMkLst>
            <pc:docMk/>
            <pc:sldMk cId="2973658751" sldId="529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6:48.660" v="597" actId="255"/>
          <ac:spMkLst>
            <pc:docMk/>
            <pc:sldMk cId="2973658751" sldId="529"/>
            <ac:spMk id="3" creationId="{FB7ED61F-9315-4F8F-A88C-D0EECDC203B6}"/>
          </ac:spMkLst>
        </pc:spChg>
        <pc:spChg chg="add del mod">
          <ac:chgData name="김율" userId="4f468a9e-f1d8-44d0-8dff-27f9a8878844" providerId="ADAL" clId="{93E86E9F-337B-4F62-BA9D-19A745A44B73}" dt="2020-02-14T09:11:05.420" v="591" actId="478"/>
          <ac:spMkLst>
            <pc:docMk/>
            <pc:sldMk cId="2973658751" sldId="529"/>
            <ac:spMk id="5" creationId="{A3B62F12-7AC2-45E5-82B8-3AF89591A27C}"/>
          </ac:spMkLst>
        </pc:spChg>
        <pc:spChg chg="add del mod">
          <ac:chgData name="김율" userId="4f468a9e-f1d8-44d0-8dff-27f9a8878844" providerId="ADAL" clId="{93E86E9F-337B-4F62-BA9D-19A745A44B73}" dt="2020-02-14T09:11:05.420" v="591" actId="478"/>
          <ac:spMkLst>
            <pc:docMk/>
            <pc:sldMk cId="2973658751" sldId="529"/>
            <ac:spMk id="6" creationId="{3194B916-AA33-4F40-8AF5-DD359A765CA5}"/>
          </ac:spMkLst>
        </pc:spChg>
        <pc:graphicFrameChg chg="add">
          <ac:chgData name="김율" userId="4f468a9e-f1d8-44d0-8dff-27f9a8878844" providerId="ADAL" clId="{93E86E9F-337B-4F62-BA9D-19A745A44B73}" dt="2020-02-14T09:11:05.930" v="592"/>
          <ac:graphicFrameMkLst>
            <pc:docMk/>
            <pc:sldMk cId="2973658751" sldId="529"/>
            <ac:graphicFrameMk id="7" creationId="{3DBA4B99-0B15-4F13-9C1D-50B3394F4F16}"/>
          </ac:graphicFrameMkLst>
        </pc:graphicFrameChg>
        <pc:cxnChg chg="add mod">
          <ac:chgData name="김율" userId="4f468a9e-f1d8-44d0-8dff-27f9a8878844" providerId="ADAL" clId="{93E86E9F-337B-4F62-BA9D-19A745A44B73}" dt="2020-02-14T08:53:23.084" v="315" actId="14100"/>
          <ac:cxnSpMkLst>
            <pc:docMk/>
            <pc:sldMk cId="2973658751" sldId="529"/>
            <ac:cxnSpMk id="4" creationId="{B92801FB-A7E0-4908-A30D-37F8E5D895DC}"/>
          </ac:cxnSpMkLst>
        </pc:cxnChg>
      </pc:sldChg>
      <pc:sldChg chg="addSp delSp modSp">
        <pc:chgData name="김율" userId="4f468a9e-f1d8-44d0-8dff-27f9a8878844" providerId="ADAL" clId="{93E86E9F-337B-4F62-BA9D-19A745A44B73}" dt="2020-02-14T09:20:03.100" v="727" actId="14734"/>
        <pc:sldMkLst>
          <pc:docMk/>
          <pc:sldMk cId="718480940" sldId="530"/>
        </pc:sldMkLst>
        <pc:spChg chg="del">
          <ac:chgData name="김율" userId="4f468a9e-f1d8-44d0-8dff-27f9a8878844" providerId="ADAL" clId="{93E86E9F-337B-4F62-BA9D-19A745A44B73}" dt="2020-02-14T08:54:15.495" v="318" actId="478"/>
          <ac:spMkLst>
            <pc:docMk/>
            <pc:sldMk cId="718480940" sldId="530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8:04.481" v="634" actId="255"/>
          <ac:spMkLst>
            <pc:docMk/>
            <pc:sldMk cId="718480940" sldId="530"/>
            <ac:spMk id="4" creationId="{FB7ED61F-9315-4F8F-A88C-D0EECDC203B6}"/>
          </ac:spMkLst>
        </pc:spChg>
        <pc:spChg chg="del mod">
          <ac:chgData name="김율" userId="4f468a9e-f1d8-44d0-8dff-27f9a8878844" providerId="ADAL" clId="{93E86E9F-337B-4F62-BA9D-19A745A44B73}" dt="2020-02-14T09:19:46.151" v="717" actId="478"/>
          <ac:spMkLst>
            <pc:docMk/>
            <pc:sldMk cId="718480940" sldId="530"/>
            <ac:spMk id="5" creationId="{5CAF6820-46F8-4814-801E-8E9206DF3CBE}"/>
          </ac:spMkLst>
        </pc:spChg>
        <pc:spChg chg="del">
          <ac:chgData name="김율" userId="4f468a9e-f1d8-44d0-8dff-27f9a8878844" providerId="ADAL" clId="{93E86E9F-337B-4F62-BA9D-19A745A44B73}" dt="2020-02-14T08:54:18.254" v="319" actId="478"/>
          <ac:spMkLst>
            <pc:docMk/>
            <pc:sldMk cId="718480940" sldId="530"/>
            <ac:spMk id="6" creationId="{00000000-0000-0000-0000-000000000000}"/>
          </ac:spMkLst>
        </pc:spChg>
        <pc:spChg chg="add mod">
          <ac:chgData name="김율" userId="4f468a9e-f1d8-44d0-8dff-27f9a8878844" providerId="ADAL" clId="{93E86E9F-337B-4F62-BA9D-19A745A44B73}" dt="2020-02-14T09:19:54.691" v="725"/>
          <ac:spMkLst>
            <pc:docMk/>
            <pc:sldMk cId="718480940" sldId="530"/>
            <ac:spMk id="11" creationId="{B6B9C294-CC34-4EF1-B2AD-BE31FA6ACE62}"/>
          </ac:spMkLst>
        </pc:spChg>
        <pc:graphicFrameChg chg="add del mod modGraphic">
          <ac:chgData name="김율" userId="4f468a9e-f1d8-44d0-8dff-27f9a8878844" providerId="ADAL" clId="{93E86E9F-337B-4F62-BA9D-19A745A44B73}" dt="2020-02-14T09:12:31.330" v="594" actId="478"/>
          <ac:graphicFrameMkLst>
            <pc:docMk/>
            <pc:sldMk cId="718480940" sldId="530"/>
            <ac:graphicFrameMk id="8" creationId="{24446AC7-B3FE-4824-8252-59A28CD4F07B}"/>
          </ac:graphicFrameMkLst>
        </pc:graphicFrameChg>
        <pc:graphicFrameChg chg="add del mod modGraphic">
          <ac:chgData name="김율" userId="4f468a9e-f1d8-44d0-8dff-27f9a8878844" providerId="ADAL" clId="{93E86E9F-337B-4F62-BA9D-19A745A44B73}" dt="2020-02-14T09:12:31.330" v="594" actId="478"/>
          <ac:graphicFrameMkLst>
            <pc:docMk/>
            <pc:sldMk cId="718480940" sldId="530"/>
            <ac:graphicFrameMk id="9" creationId="{0E5A0552-1648-425C-BCF6-D0D688F4C3CC}"/>
          </ac:graphicFrameMkLst>
        </pc:graphicFrameChg>
        <pc:graphicFrameChg chg="add mod modGraphic">
          <ac:chgData name="김율" userId="4f468a9e-f1d8-44d0-8dff-27f9a8878844" providerId="ADAL" clId="{93E86E9F-337B-4F62-BA9D-19A745A44B73}" dt="2020-02-14T09:20:03.100" v="727" actId="14734"/>
          <ac:graphicFrameMkLst>
            <pc:docMk/>
            <pc:sldMk cId="718480940" sldId="530"/>
            <ac:graphicFrameMk id="10" creationId="{D5C47FB9-11FC-493A-BC0D-9DF264451B2A}"/>
          </ac:graphicFrameMkLst>
        </pc:graphicFrameChg>
        <pc:cxnChg chg="add">
          <ac:chgData name="김율" userId="4f468a9e-f1d8-44d0-8dff-27f9a8878844" providerId="ADAL" clId="{93E86E9F-337B-4F62-BA9D-19A745A44B73}" dt="2020-02-14T08:54:27.511" v="322"/>
          <ac:cxnSpMkLst>
            <pc:docMk/>
            <pc:sldMk cId="718480940" sldId="530"/>
            <ac:cxnSpMk id="7" creationId="{8418D8EF-7CA3-41B1-9895-5630D5F72AA5}"/>
          </ac:cxnSpMkLst>
        </pc:cxnChg>
      </pc:sldChg>
      <pc:sldChg chg="addSp delSp modSp">
        <pc:chgData name="김율" userId="4f468a9e-f1d8-44d0-8dff-27f9a8878844" providerId="ADAL" clId="{93E86E9F-337B-4F62-BA9D-19A745A44B73}" dt="2020-02-14T09:31:09.697" v="891" actId="14100"/>
        <pc:sldMkLst>
          <pc:docMk/>
          <pc:sldMk cId="1885002771" sldId="531"/>
        </pc:sldMkLst>
        <pc:spChg chg="mod">
          <ac:chgData name="김율" userId="4f468a9e-f1d8-44d0-8dff-27f9a8878844" providerId="ADAL" clId="{93E86E9F-337B-4F62-BA9D-19A745A44B73}" dt="2020-02-14T09:28:05.477" v="790" actId="255"/>
          <ac:spMkLst>
            <pc:docMk/>
            <pc:sldMk cId="1885002771" sldId="531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5:59.996" v="760" actId="1076"/>
          <ac:spMkLst>
            <pc:docMk/>
            <pc:sldMk cId="1885002771" sldId="531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31:09.697" v="891" actId="14100"/>
          <ac:picMkLst>
            <pc:docMk/>
            <pc:sldMk cId="1885002771" sldId="531"/>
            <ac:picMk id="2" creationId="{00000000-0000-0000-0000-000000000000}"/>
          </ac:picMkLst>
        </pc:picChg>
        <pc:cxnChg chg="add del">
          <ac:chgData name="김율" userId="4f468a9e-f1d8-44d0-8dff-27f9a8878844" providerId="ADAL" clId="{93E86E9F-337B-4F62-BA9D-19A745A44B73}" dt="2020-02-14T09:25:52.157" v="757"/>
          <ac:cxnSpMkLst>
            <pc:docMk/>
            <pc:sldMk cId="1885002771" sldId="531"/>
            <ac:cxnSpMk id="5" creationId="{792694FC-C57E-46BF-8B9D-479B8D4FCD0D}"/>
          </ac:cxnSpMkLst>
        </pc:cxnChg>
        <pc:cxnChg chg="add">
          <ac:chgData name="김율" userId="4f468a9e-f1d8-44d0-8dff-27f9a8878844" providerId="ADAL" clId="{93E86E9F-337B-4F62-BA9D-19A745A44B73}" dt="2020-02-14T09:25:55.187" v="759"/>
          <ac:cxnSpMkLst>
            <pc:docMk/>
            <pc:sldMk cId="1885002771" sldId="531"/>
            <ac:cxnSpMk id="6" creationId="{36960EA4-B9F2-495A-BB53-6F78286CAE33}"/>
          </ac:cxnSpMkLst>
        </pc:cxnChg>
      </pc:sldChg>
      <pc:sldChg chg="addSp modSp">
        <pc:chgData name="김율" userId="4f468a9e-f1d8-44d0-8dff-27f9a8878844" providerId="ADAL" clId="{93E86E9F-337B-4F62-BA9D-19A745A44B73}" dt="2020-02-14T09:30:41.955" v="888" actId="1076"/>
        <pc:sldMkLst>
          <pc:docMk/>
          <pc:sldMk cId="3991802441" sldId="532"/>
        </pc:sldMkLst>
        <pc:spChg chg="mod">
          <ac:chgData name="김율" userId="4f468a9e-f1d8-44d0-8dff-27f9a8878844" providerId="ADAL" clId="{93E86E9F-337B-4F62-BA9D-19A745A44B73}" dt="2020-02-14T09:28:48.721" v="804" actId="1036"/>
          <ac:spMkLst>
            <pc:docMk/>
            <pc:sldMk cId="3991802441" sldId="532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6:48.480" v="772" actId="1035"/>
          <ac:spMkLst>
            <pc:docMk/>
            <pc:sldMk cId="3991802441" sldId="532"/>
            <ac:spMk id="6" creationId="{5CAF6820-46F8-4814-801E-8E9206DF3CBE}"/>
          </ac:spMkLst>
        </pc:spChg>
        <pc:graphicFrameChg chg="mod">
          <ac:chgData name="김율" userId="4f468a9e-f1d8-44d0-8dff-27f9a8878844" providerId="ADAL" clId="{93E86E9F-337B-4F62-BA9D-19A745A44B73}" dt="2020-02-14T09:30:36.435" v="887" actId="1076"/>
          <ac:graphicFrameMkLst>
            <pc:docMk/>
            <pc:sldMk cId="3991802441" sldId="532"/>
            <ac:graphicFrameMk id="4" creationId="{00000000-0000-0000-0000-000000000000}"/>
          </ac:graphicFrameMkLst>
        </pc:graphicFrameChg>
        <pc:graphicFrameChg chg="mod">
          <ac:chgData name="김율" userId="4f468a9e-f1d8-44d0-8dff-27f9a8878844" providerId="ADAL" clId="{93E86E9F-337B-4F62-BA9D-19A745A44B73}" dt="2020-02-14T09:30:41.955" v="888" actId="1076"/>
          <ac:graphicFrameMkLst>
            <pc:docMk/>
            <pc:sldMk cId="3991802441" sldId="532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6:42.101" v="770"/>
          <ac:cxnSpMkLst>
            <pc:docMk/>
            <pc:sldMk cId="3991802441" sldId="532"/>
            <ac:cxnSpMk id="7" creationId="{D625BD5A-7B43-46E1-8961-4B58216C3534}"/>
          </ac:cxnSpMkLst>
        </pc:cxnChg>
      </pc:sldChg>
      <pc:sldChg chg="addSp delSp modSp">
        <pc:chgData name="김율" userId="4f468a9e-f1d8-44d0-8dff-27f9a8878844" providerId="ADAL" clId="{93E86E9F-337B-4F62-BA9D-19A745A44B73}" dt="2020-02-14T09:07:19.983" v="500" actId="20577"/>
        <pc:sldMkLst>
          <pc:docMk/>
          <pc:sldMk cId="1617895960" sldId="534"/>
        </pc:sldMkLst>
        <pc:spChg chg="del">
          <ac:chgData name="김율" userId="4f468a9e-f1d8-44d0-8dff-27f9a8878844" providerId="ADAL" clId="{93E86E9F-337B-4F62-BA9D-19A745A44B73}" dt="2020-02-14T09:06:59.711" v="462" actId="478"/>
          <ac:spMkLst>
            <pc:docMk/>
            <pc:sldMk cId="1617895960" sldId="534"/>
            <ac:spMk id="3" creationId="{FB7ED61F-9315-4F8F-A88C-D0EECDC203B6}"/>
          </ac:spMkLst>
        </pc:spChg>
        <pc:spChg chg="add">
          <ac:chgData name="김율" userId="4f468a9e-f1d8-44d0-8dff-27f9a8878844" providerId="ADAL" clId="{93E86E9F-337B-4F62-BA9D-19A745A44B73}" dt="2020-02-14T09:06:59.994" v="463"/>
          <ac:spMkLst>
            <pc:docMk/>
            <pc:sldMk cId="1617895960" sldId="534"/>
            <ac:spMk id="8" creationId="{58BD77A1-72C8-439D-9D9E-993F0EFC5EA9}"/>
          </ac:spMkLst>
        </pc:spChg>
        <pc:spChg chg="add mod">
          <ac:chgData name="김율" userId="4f468a9e-f1d8-44d0-8dff-27f9a8878844" providerId="ADAL" clId="{93E86E9F-337B-4F62-BA9D-19A745A44B73}" dt="2020-02-14T09:07:19.983" v="500" actId="20577"/>
          <ac:spMkLst>
            <pc:docMk/>
            <pc:sldMk cId="1617895960" sldId="534"/>
            <ac:spMk id="9" creationId="{63A1AA51-7062-42E8-A72B-F1BC040BFF43}"/>
          </ac:spMkLst>
        </pc:spChg>
        <pc:graphicFrameChg chg="modGraphic">
          <ac:chgData name="김율" userId="4f468a9e-f1d8-44d0-8dff-27f9a8878844" providerId="ADAL" clId="{93E86E9F-337B-4F62-BA9D-19A745A44B73}" dt="2020-02-14T08:41:07.009" v="106" actId="6549"/>
          <ac:graphicFrameMkLst>
            <pc:docMk/>
            <pc:sldMk cId="1617895960" sldId="534"/>
            <ac:graphicFrameMk id="6" creationId="{2C77D836-F55A-4856-947B-C4486A2B6219}"/>
          </ac:graphicFrameMkLst>
        </pc:graphicFrameChg>
        <pc:cxnChg chg="add del">
          <ac:chgData name="김율" userId="4f468a9e-f1d8-44d0-8dff-27f9a8878844" providerId="ADAL" clId="{93E86E9F-337B-4F62-BA9D-19A745A44B73}" dt="2020-02-14T08:47:09.031" v="160" actId="478"/>
          <ac:cxnSpMkLst>
            <pc:docMk/>
            <pc:sldMk cId="1617895960" sldId="534"/>
            <ac:cxnSpMk id="5" creationId="{43D79243-A554-4E10-864B-8BE74CF5AE02}"/>
          </ac:cxnSpMkLst>
        </pc:cxnChg>
        <pc:cxnChg chg="add">
          <ac:chgData name="김율" userId="4f468a9e-f1d8-44d0-8dff-27f9a8878844" providerId="ADAL" clId="{93E86E9F-337B-4F62-BA9D-19A745A44B73}" dt="2020-02-14T08:47:09.300" v="161"/>
          <ac:cxnSpMkLst>
            <pc:docMk/>
            <pc:sldMk cId="1617895960" sldId="534"/>
            <ac:cxnSpMk id="7" creationId="{2BF2D5F9-B366-4DCE-AD10-31285316554D}"/>
          </ac:cxnSpMkLst>
        </pc:cxnChg>
      </pc:sldChg>
      <pc:sldChg chg="addSp delSp modSp">
        <pc:chgData name="김율" userId="4f468a9e-f1d8-44d0-8dff-27f9a8878844" providerId="ADAL" clId="{93E86E9F-337B-4F62-BA9D-19A745A44B73}" dt="2020-02-14T09:10:33.419" v="586" actId="1035"/>
        <pc:sldMkLst>
          <pc:docMk/>
          <pc:sldMk cId="4269401009" sldId="535"/>
        </pc:sldMkLst>
        <pc:spChg chg="del">
          <ac:chgData name="김율" userId="4f468a9e-f1d8-44d0-8dff-27f9a8878844" providerId="ADAL" clId="{93E86E9F-337B-4F62-BA9D-19A745A44B73}" dt="2020-02-14T09:07:31.595" v="501" actId="478"/>
          <ac:spMkLst>
            <pc:docMk/>
            <pc:sldMk cId="4269401009" sldId="535"/>
            <ac:spMk id="3" creationId="{FB7ED61F-9315-4F8F-A88C-D0EECDC203B6}"/>
          </ac:spMkLst>
        </pc:spChg>
        <pc:spChg chg="del mod">
          <ac:chgData name="김율" userId="4f468a9e-f1d8-44d0-8dff-27f9a8878844" providerId="ADAL" clId="{93E86E9F-337B-4F62-BA9D-19A745A44B73}" dt="2020-02-14T09:10:09.643" v="532" actId="478"/>
          <ac:spMkLst>
            <pc:docMk/>
            <pc:sldMk cId="4269401009" sldId="535"/>
            <ac:spMk id="5" creationId="{5CAF6820-46F8-4814-801E-8E9206DF3CBE}"/>
          </ac:spMkLst>
        </pc:spChg>
        <pc:spChg chg="add">
          <ac:chgData name="김율" userId="4f468a9e-f1d8-44d0-8dff-27f9a8878844" providerId="ADAL" clId="{93E86E9F-337B-4F62-BA9D-19A745A44B73}" dt="2020-02-14T09:07:31.947" v="502"/>
          <ac:spMkLst>
            <pc:docMk/>
            <pc:sldMk cId="4269401009" sldId="535"/>
            <ac:spMk id="10" creationId="{5E4E6A49-BD0A-451B-8BC1-CC450D140EAE}"/>
          </ac:spMkLst>
        </pc:spChg>
        <pc:spChg chg="add mod">
          <ac:chgData name="김율" userId="4f468a9e-f1d8-44d0-8dff-27f9a8878844" providerId="ADAL" clId="{93E86E9F-337B-4F62-BA9D-19A745A44B73}" dt="2020-02-14T09:07:43.079" v="530"/>
          <ac:spMkLst>
            <pc:docMk/>
            <pc:sldMk cId="4269401009" sldId="535"/>
            <ac:spMk id="11" creationId="{C3CAC950-25E7-48E4-98E1-9793EEDF4908}"/>
          </ac:spMkLst>
        </pc:spChg>
        <pc:graphicFrameChg chg="mod modGraphic">
          <ac:chgData name="김율" userId="4f468a9e-f1d8-44d0-8dff-27f9a8878844" providerId="ADAL" clId="{93E86E9F-337B-4F62-BA9D-19A745A44B73}" dt="2020-02-14T09:10:33.419" v="586" actId="1035"/>
          <ac:graphicFrameMkLst>
            <pc:docMk/>
            <pc:sldMk cId="4269401009" sldId="535"/>
            <ac:graphicFrameMk id="7" creationId="{917877F9-D5AC-474B-AA6D-161A45049EEF}"/>
          </ac:graphicFrameMkLst>
        </pc:graphicFrame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2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6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8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8:47:11.130" v="162"/>
          <ac:cxnSpMkLst>
            <pc:docMk/>
            <pc:sldMk cId="4269401009" sldId="535"/>
            <ac:cxnSpMk id="9" creationId="{F018CF8F-1C5D-484A-A789-3528F0D066E6}"/>
          </ac:cxnSpMkLst>
        </pc:cxnChg>
      </pc:sldChg>
      <pc:sldChg chg="addSp delSp modSp">
        <pc:chgData name="김율" userId="4f468a9e-f1d8-44d0-8dff-27f9a8878844" providerId="ADAL" clId="{93E86E9F-337B-4F62-BA9D-19A745A44B73}" dt="2020-02-14T09:19:34.201" v="716" actId="20577"/>
        <pc:sldMkLst>
          <pc:docMk/>
          <pc:sldMk cId="2268145518" sldId="536"/>
        </pc:sldMkLst>
        <pc:spChg chg="mod">
          <ac:chgData name="김율" userId="4f468a9e-f1d8-44d0-8dff-27f9a8878844" providerId="ADAL" clId="{93E86E9F-337B-4F62-BA9D-19A745A44B73}" dt="2020-02-14T09:18:10.288" v="635" actId="255"/>
          <ac:spMkLst>
            <pc:docMk/>
            <pc:sldMk cId="2268145518" sldId="536"/>
            <ac:spMk id="3" creationId="{FB7ED61F-9315-4F8F-A88C-D0EECDC203B6}"/>
          </ac:spMkLst>
        </pc:spChg>
        <pc:spChg chg="add mod">
          <ac:chgData name="김율" userId="4f468a9e-f1d8-44d0-8dff-27f9a8878844" providerId="ADAL" clId="{93E86E9F-337B-4F62-BA9D-19A745A44B73}" dt="2020-02-14T09:19:34.201" v="716" actId="20577"/>
          <ac:spMkLst>
            <pc:docMk/>
            <pc:sldMk cId="2268145518" sldId="536"/>
            <ac:spMk id="7" creationId="{84A72186-BAC6-41B3-ACC7-E621463902A3}"/>
          </ac:spMkLst>
        </pc:spChg>
        <pc:spChg chg="del">
          <ac:chgData name="김율" userId="4f468a9e-f1d8-44d0-8dff-27f9a8878844" providerId="ADAL" clId="{93E86E9F-337B-4F62-BA9D-19A745A44B73}" dt="2020-02-14T09:18:37.121" v="678" actId="478"/>
          <ac:spMkLst>
            <pc:docMk/>
            <pc:sldMk cId="2268145518" sldId="536"/>
            <ac:spMk id="16" creationId="{5CAF6820-46F8-4814-801E-8E9206DF3CBE}"/>
          </ac:spMkLst>
        </pc:spChg>
        <pc:graphicFrameChg chg="mod modGraphic">
          <ac:chgData name="김율" userId="4f468a9e-f1d8-44d0-8dff-27f9a8878844" providerId="ADAL" clId="{93E86E9F-337B-4F62-BA9D-19A745A44B73}" dt="2020-02-14T09:19:08.488" v="704" actId="1036"/>
          <ac:graphicFrameMkLst>
            <pc:docMk/>
            <pc:sldMk cId="2268145518" sldId="536"/>
            <ac:graphicFrameMk id="17" creationId="{917877F9-D5AC-474B-AA6D-161A45049EEF}"/>
          </ac:graphicFrameMkLst>
        </pc:graphicFrameChg>
        <pc:picChg chg="del">
          <ac:chgData name="김율" userId="4f468a9e-f1d8-44d0-8dff-27f9a8878844" providerId="ADAL" clId="{93E86E9F-337B-4F62-BA9D-19A745A44B73}" dt="2020-02-14T08:54:06.334" v="317" actId="478"/>
          <ac:picMkLst>
            <pc:docMk/>
            <pc:sldMk cId="2268145518" sldId="536"/>
            <ac:picMk id="18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8:54:24.778" v="321"/>
          <ac:cxnSpMkLst>
            <pc:docMk/>
            <pc:sldMk cId="2268145518" sldId="536"/>
            <ac:cxnSpMk id="6" creationId="{EA014783-D7EA-4F1E-A685-251C23216D13}"/>
          </ac:cxnSpMkLst>
        </pc:cxnChg>
      </pc:sldChg>
      <pc:sldChg chg="addSp modSp">
        <pc:chgData name="김율" userId="4f468a9e-f1d8-44d0-8dff-27f9a8878844" providerId="ADAL" clId="{93E86E9F-337B-4F62-BA9D-19A745A44B73}" dt="2020-02-14T09:31:30.018" v="892" actId="6549"/>
        <pc:sldMkLst>
          <pc:docMk/>
          <pc:sldMk cId="1096553722" sldId="537"/>
        </pc:sldMkLst>
        <pc:spChg chg="mod">
          <ac:chgData name="김율" userId="4f468a9e-f1d8-44d0-8dff-27f9a8878844" providerId="ADAL" clId="{93E86E9F-337B-4F62-BA9D-19A745A44B73}" dt="2020-02-14T09:20:14.410" v="728" actId="255"/>
          <ac:spMkLst>
            <pc:docMk/>
            <pc:sldMk cId="1096553722" sldId="537"/>
            <ac:spMk id="4" creationId="{FB7ED61F-9315-4F8F-A88C-D0EECDC203B6}"/>
          </ac:spMkLst>
        </pc:spChg>
        <pc:graphicFrameChg chg="modGraphic">
          <ac:chgData name="김율" userId="4f468a9e-f1d8-44d0-8dff-27f9a8878844" providerId="ADAL" clId="{93E86E9F-337B-4F62-BA9D-19A745A44B73}" dt="2020-02-14T09:31:30.018" v="892" actId="6549"/>
          <ac:graphicFrameMkLst>
            <pc:docMk/>
            <pc:sldMk cId="1096553722" sldId="537"/>
            <ac:graphicFrameMk id="6" creationId="{00000000-0000-0000-0000-000000000000}"/>
          </ac:graphicFrameMkLst>
        </pc:graphicFrameChg>
        <pc:cxnChg chg="add ord">
          <ac:chgData name="김율" userId="4f468a9e-f1d8-44d0-8dff-27f9a8878844" providerId="ADAL" clId="{93E86E9F-337B-4F62-BA9D-19A745A44B73}" dt="2020-02-14T09:20:36.993" v="730" actId="167"/>
          <ac:cxnSpMkLst>
            <pc:docMk/>
            <pc:sldMk cId="1096553722" sldId="537"/>
            <ac:cxnSpMk id="7" creationId="{EE0878C2-5A7D-4006-A238-CAF1E983C1C6}"/>
          </ac:cxnSpMkLst>
        </pc:cxnChg>
      </pc:sldChg>
      <pc:sldChg chg="addSp delSp modSp">
        <pc:chgData name="김율" userId="4f468a9e-f1d8-44d0-8dff-27f9a8878844" providerId="ADAL" clId="{93E86E9F-337B-4F62-BA9D-19A745A44B73}" dt="2020-02-14T09:24:19.467" v="734"/>
        <pc:sldMkLst>
          <pc:docMk/>
          <pc:sldMk cId="2556037187" sldId="538"/>
        </pc:sldMkLst>
        <pc:spChg chg="del">
          <ac:chgData name="김율" userId="4f468a9e-f1d8-44d0-8dff-27f9a8878844" providerId="ADAL" clId="{93E86E9F-337B-4F62-BA9D-19A745A44B73}" dt="2020-02-14T09:24:07.913" v="733" actId="478"/>
          <ac:spMkLst>
            <pc:docMk/>
            <pc:sldMk cId="2556037187" sldId="538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21:07.091" v="731" actId="255"/>
          <ac:spMkLst>
            <pc:docMk/>
            <pc:sldMk cId="2556037187" sldId="538"/>
            <ac:spMk id="4" creationId="{FB7ED61F-9315-4F8F-A88C-D0EECDC203B6}"/>
          </ac:spMkLst>
        </pc:spChg>
        <pc:graphicFrameChg chg="add">
          <ac:chgData name="김율" userId="4f468a9e-f1d8-44d0-8dff-27f9a8878844" providerId="ADAL" clId="{93E86E9F-337B-4F62-BA9D-19A745A44B73}" dt="2020-02-14T09:24:19.467" v="734"/>
          <ac:graphicFrameMkLst>
            <pc:docMk/>
            <pc:sldMk cId="2556037187" sldId="538"/>
            <ac:graphicFrameMk id="6" creationId="{18B6D8C4-6AD8-4015-BB12-4B86495E6D5D}"/>
          </ac:graphicFrameMkLst>
        </pc:graphicFrameChg>
        <pc:cxnChg chg="add">
          <ac:chgData name="김율" userId="4f468a9e-f1d8-44d0-8dff-27f9a8878844" providerId="ADAL" clId="{93E86E9F-337B-4F62-BA9D-19A745A44B73}" dt="2020-02-14T09:21:08.183" v="732"/>
          <ac:cxnSpMkLst>
            <pc:docMk/>
            <pc:sldMk cId="2556037187" sldId="538"/>
            <ac:cxnSpMk id="5" creationId="{F2C8763A-AB0D-4EA6-9A28-48684D95D62E}"/>
          </ac:cxnSpMkLst>
        </pc:cxnChg>
      </pc:sldChg>
      <pc:sldChg chg="addSp modSp">
        <pc:chgData name="김율" userId="4f468a9e-f1d8-44d0-8dff-27f9a8878844" providerId="ADAL" clId="{93E86E9F-337B-4F62-BA9D-19A745A44B73}" dt="2020-02-14T09:25:22.878" v="755" actId="1076"/>
        <pc:sldMkLst>
          <pc:docMk/>
          <pc:sldMk cId="1830019640" sldId="539"/>
        </pc:sldMkLst>
        <pc:spChg chg="mod">
          <ac:chgData name="김율" userId="4f468a9e-f1d8-44d0-8dff-27f9a8878844" providerId="ADAL" clId="{93E86E9F-337B-4F62-BA9D-19A745A44B73}" dt="2020-02-14T09:24:28.257" v="735" actId="255"/>
          <ac:spMkLst>
            <pc:docMk/>
            <pc:sldMk cId="1830019640" sldId="539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4:52.117" v="754" actId="1076"/>
          <ac:spMkLst>
            <pc:docMk/>
            <pc:sldMk cId="1830019640" sldId="539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25:22.878" v="755" actId="1076"/>
          <ac:picMkLst>
            <pc:docMk/>
            <pc:sldMk cId="1830019640" sldId="539"/>
            <ac:picMk id="6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9:24:39.962" v="737"/>
          <ac:cxnSpMkLst>
            <pc:docMk/>
            <pc:sldMk cId="1830019640" sldId="539"/>
            <ac:cxnSpMk id="5" creationId="{461E2D65-2E0D-477E-A3B6-DE501630A995}"/>
          </ac:cxnSpMkLst>
        </pc:cxnChg>
      </pc:sldChg>
      <pc:sldChg chg="addSp modSp">
        <pc:chgData name="김율" userId="4f468a9e-f1d8-44d0-8dff-27f9a8878844" providerId="ADAL" clId="{93E86E9F-337B-4F62-BA9D-19A745A44B73}" dt="2020-02-14T09:31:01.956" v="890" actId="14100"/>
        <pc:sldMkLst>
          <pc:docMk/>
          <pc:sldMk cId="938196349" sldId="540"/>
        </pc:sldMkLst>
        <pc:spChg chg="mod">
          <ac:chgData name="김율" userId="4f468a9e-f1d8-44d0-8dff-27f9a8878844" providerId="ADAL" clId="{93E86E9F-337B-4F62-BA9D-19A745A44B73}" dt="2020-02-14T09:27:57.675" v="789" actId="255"/>
          <ac:spMkLst>
            <pc:docMk/>
            <pc:sldMk cId="938196349" sldId="540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8:29.884" v="791" actId="1076"/>
          <ac:spMkLst>
            <pc:docMk/>
            <pc:sldMk cId="938196349" sldId="540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31:01.956" v="890" actId="14100"/>
          <ac:picMkLst>
            <pc:docMk/>
            <pc:sldMk cId="938196349" sldId="540"/>
            <ac:picMk id="7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9:26:10.468" v="764"/>
          <ac:cxnSpMkLst>
            <pc:docMk/>
            <pc:sldMk cId="938196349" sldId="540"/>
            <ac:cxnSpMk id="5" creationId="{6C5886D2-AFEF-49CC-83FF-C6828A97854E}"/>
          </ac:cxnSpMkLst>
        </pc:cxnChg>
      </pc:sldChg>
      <pc:sldChg chg="addSp modSp">
        <pc:chgData name="김율" userId="4f468a9e-f1d8-44d0-8dff-27f9a8878844" providerId="ADAL" clId="{93E86E9F-337B-4F62-BA9D-19A745A44B73}" dt="2020-02-14T09:28:40.502" v="798" actId="1036"/>
        <pc:sldMkLst>
          <pc:docMk/>
          <pc:sldMk cId="944064762" sldId="541"/>
        </pc:sldMkLst>
        <pc:spChg chg="mod">
          <ac:chgData name="김율" userId="4f468a9e-f1d8-44d0-8dff-27f9a8878844" providerId="ADAL" clId="{93E86E9F-337B-4F62-BA9D-19A745A44B73}" dt="2020-02-14T09:28:40.502" v="798" actId="1036"/>
          <ac:spMkLst>
            <pc:docMk/>
            <pc:sldMk cId="944064762" sldId="541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8:34.205" v="792" actId="1076"/>
          <ac:spMkLst>
            <pc:docMk/>
            <pc:sldMk cId="944064762" sldId="541"/>
            <ac:spMk id="4" creationId="{00000000-0000-0000-0000-000000000000}"/>
          </ac:spMkLst>
        </pc:spChg>
        <pc:cxnChg chg="add">
          <ac:chgData name="김율" userId="4f468a9e-f1d8-44d0-8dff-27f9a8878844" providerId="ADAL" clId="{93E86E9F-337B-4F62-BA9D-19A745A44B73}" dt="2020-02-14T09:26:32.004" v="768"/>
          <ac:cxnSpMkLst>
            <pc:docMk/>
            <pc:sldMk cId="944064762" sldId="541"/>
            <ac:cxnSpMk id="6" creationId="{81EC261F-4562-480B-9E75-41F706752F31}"/>
          </ac:cxnSpMkLst>
        </pc:cxnChg>
      </pc:sldChg>
      <pc:sldChg chg="addSp modSp">
        <pc:chgData name="김율" userId="4f468a9e-f1d8-44d0-8dff-27f9a8878844" providerId="ADAL" clId="{93E86E9F-337B-4F62-BA9D-19A745A44B73}" dt="2020-02-14T09:29:38.157" v="886" actId="1076"/>
        <pc:sldMkLst>
          <pc:docMk/>
          <pc:sldMk cId="483016138" sldId="542"/>
        </pc:sldMkLst>
        <pc:spChg chg="mod">
          <ac:chgData name="김율" userId="4f468a9e-f1d8-44d0-8dff-27f9a8878844" providerId="ADAL" clId="{93E86E9F-337B-4F62-BA9D-19A745A44B73}" dt="2020-02-14T09:28:54.518" v="810" actId="1036"/>
          <ac:spMkLst>
            <pc:docMk/>
            <pc:sldMk cId="483016138" sldId="542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7:00.352" v="779" actId="1035"/>
          <ac:spMkLst>
            <pc:docMk/>
            <pc:sldMk cId="483016138" sldId="542"/>
            <ac:spMk id="4" creationId="{5CAF6820-46F8-4814-801E-8E9206DF3CBE}"/>
          </ac:spMkLst>
        </pc:spChg>
        <pc:graphicFrameChg chg="mod">
          <ac:chgData name="김율" userId="4f468a9e-f1d8-44d0-8dff-27f9a8878844" providerId="ADAL" clId="{93E86E9F-337B-4F62-BA9D-19A745A44B73}" dt="2020-02-14T09:29:38.157" v="886" actId="1076"/>
          <ac:graphicFrameMkLst>
            <pc:docMk/>
            <pc:sldMk cId="483016138" sldId="542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6:52.545" v="773"/>
          <ac:cxnSpMkLst>
            <pc:docMk/>
            <pc:sldMk cId="483016138" sldId="542"/>
            <ac:cxnSpMk id="6" creationId="{90C50B26-E079-4BCA-A14D-909658D12C04}"/>
          </ac:cxnSpMkLst>
        </pc:cxnChg>
      </pc:sldChg>
      <pc:sldChg chg="addSp modSp">
        <pc:chgData name="김율" userId="4f468a9e-f1d8-44d0-8dff-27f9a8878844" providerId="ADAL" clId="{93E86E9F-337B-4F62-BA9D-19A745A44B73}" dt="2020-02-14T09:29:29.805" v="885" actId="1035"/>
        <pc:sldMkLst>
          <pc:docMk/>
          <pc:sldMk cId="1519255291" sldId="543"/>
        </pc:sldMkLst>
        <pc:spChg chg="mod">
          <ac:chgData name="김율" userId="4f468a9e-f1d8-44d0-8dff-27f9a8878844" providerId="ADAL" clId="{93E86E9F-337B-4F62-BA9D-19A745A44B73}" dt="2020-02-14T09:29:01.849" v="812" actId="1035"/>
          <ac:spMkLst>
            <pc:docMk/>
            <pc:sldMk cId="1519255291" sldId="543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7:13.816" v="783" actId="1036"/>
          <ac:spMkLst>
            <pc:docMk/>
            <pc:sldMk cId="1519255291" sldId="543"/>
            <ac:spMk id="4" creationId="{5CAF6820-46F8-4814-801E-8E9206DF3CBE}"/>
          </ac:spMkLst>
        </pc:spChg>
        <pc:graphicFrameChg chg="mod modGraphic">
          <ac:chgData name="김율" userId="4f468a9e-f1d8-44d0-8dff-27f9a8878844" providerId="ADAL" clId="{93E86E9F-337B-4F62-BA9D-19A745A44B73}" dt="2020-02-14T09:29:29.805" v="885" actId="1035"/>
          <ac:graphicFrameMkLst>
            <pc:docMk/>
            <pc:sldMk cId="1519255291" sldId="543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7:07.959" v="780"/>
          <ac:cxnSpMkLst>
            <pc:docMk/>
            <pc:sldMk cId="1519255291" sldId="543"/>
            <ac:cxnSpMk id="6" creationId="{612A17F6-F768-4C9C-AB75-F1652C0A13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C7511-ED10-6F4E-8055-51A74C87DAF6}" type="datetimeFigureOut">
              <a:rPr kumimoji="1" lang="ko-KR" altLang="en-US" smtClean="0"/>
              <a:t>2020-11-03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989F1-62F2-524E-A01E-577C583094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6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2020-11-03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arum.daum.net/convention/checklist#Check7" TargetMode="External"/><Relationship Id="rId13" Type="http://schemas.openxmlformats.org/officeDocument/2006/relationships/hyperlink" Target="http://darum.daum.net/convention/checklist#Check12" TargetMode="External"/><Relationship Id="rId18" Type="http://schemas.openxmlformats.org/officeDocument/2006/relationships/hyperlink" Target="http://darum.daum.net/convention/checklist#Check17" TargetMode="External"/><Relationship Id="rId3" Type="http://schemas.openxmlformats.org/officeDocument/2006/relationships/hyperlink" Target="http://darum.daum.net/convention/checklist#Check2" TargetMode="External"/><Relationship Id="rId7" Type="http://schemas.openxmlformats.org/officeDocument/2006/relationships/hyperlink" Target="http://darum.daum.net/convention/checklist#Check6" TargetMode="External"/><Relationship Id="rId12" Type="http://schemas.openxmlformats.org/officeDocument/2006/relationships/hyperlink" Target="http://darum.daum.net/convention/checklist#Check11" TargetMode="External"/><Relationship Id="rId17" Type="http://schemas.openxmlformats.org/officeDocument/2006/relationships/hyperlink" Target="http://darum.daum.net/convention/checklist#Check16" TargetMode="External"/><Relationship Id="rId2" Type="http://schemas.openxmlformats.org/officeDocument/2006/relationships/hyperlink" Target="http://darum.daum.net/convention/checklist#Check1" TargetMode="External"/><Relationship Id="rId16" Type="http://schemas.openxmlformats.org/officeDocument/2006/relationships/hyperlink" Target="http://darum.daum.net/convention/checklist#Check15" TargetMode="External"/><Relationship Id="rId20" Type="http://schemas.openxmlformats.org/officeDocument/2006/relationships/hyperlink" Target="http://darum.daum.net/convention/checklist#Check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rum.daum.net/convention/checklist#Check5" TargetMode="External"/><Relationship Id="rId11" Type="http://schemas.openxmlformats.org/officeDocument/2006/relationships/hyperlink" Target="http://darum.daum.net/convention/checklist#Check10" TargetMode="External"/><Relationship Id="rId5" Type="http://schemas.openxmlformats.org/officeDocument/2006/relationships/hyperlink" Target="http://darum.daum.net/convention/checklist#Check4" TargetMode="External"/><Relationship Id="rId15" Type="http://schemas.openxmlformats.org/officeDocument/2006/relationships/hyperlink" Target="http://darum.daum.net/convention/checklist#Check14" TargetMode="External"/><Relationship Id="rId10" Type="http://schemas.openxmlformats.org/officeDocument/2006/relationships/hyperlink" Target="http://darum.daum.net/convention/checklist#Check9" TargetMode="External"/><Relationship Id="rId19" Type="http://schemas.openxmlformats.org/officeDocument/2006/relationships/hyperlink" Target="http://darum.daum.net/convention/checklist#Check18" TargetMode="External"/><Relationship Id="rId4" Type="http://schemas.openxmlformats.org/officeDocument/2006/relationships/hyperlink" Target="http://darum.daum.net/convention/checklist#Check3" TargetMode="External"/><Relationship Id="rId9" Type="http://schemas.openxmlformats.org/officeDocument/2006/relationships/hyperlink" Target="http://darum.daum.net/convention/checklist#Check8" TargetMode="External"/><Relationship Id="rId14" Type="http://schemas.openxmlformats.org/officeDocument/2006/relationships/hyperlink" Target="http://darum.daum.net/convention/checklist#Check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tml5up.ne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61985B-9B6A-4572-82BC-68F0DD60674D}"/>
              </a:ext>
            </a:extLst>
          </p:cNvPr>
          <p:cNvSpPr txBox="1"/>
          <p:nvPr/>
        </p:nvSpPr>
        <p:spPr>
          <a:xfrm>
            <a:off x="652490" y="1823937"/>
            <a:ext cx="1103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웹디자인</a:t>
            </a:r>
            <a:r>
              <a:rPr lang="en-US" altLang="ko-K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웹퍼블리셔</a:t>
            </a:r>
            <a:r>
              <a:rPr lang="en-US" altLang="ko-K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과정</a:t>
            </a:r>
            <a:endParaRPr lang="en-US" altLang="ko-KR" sz="3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2020.10.15 ~ 2020.11.19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2443" y="4133801"/>
            <a:ext cx="23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문경현 포트폴리오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en-US" altLang="ko-KR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&amp; </a:t>
            </a:r>
            <a:r>
              <a:rPr lang="en-US" altLang="ko-KR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Jquery</a:t>
            </a:r>
            <a:endParaRPr lang="en-US" altLang="ko-KR" sz="3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F2C8763A-AB0D-4EA6-9A28-48684D95D62E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8B6D8C4-6AD8-4015-BB12-4B86495E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80029"/>
              </p:ext>
            </p:extLst>
          </p:nvPr>
        </p:nvGraphicFramePr>
        <p:xfrm>
          <a:off x="650488" y="1157598"/>
          <a:ext cx="10889022" cy="13460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2">
                  <a:extLst>
                    <a:ext uri="{9D8B030D-6E8A-4147-A177-3AD203B41FA5}">
                      <a16:colId xmlns="" xmlns:a16="http://schemas.microsoft.com/office/drawing/2014/main" val="587884580"/>
                    </a:ext>
                  </a:extLst>
                </a:gridCol>
              </a:tblGrid>
              <a:tr h="518655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준비이벤트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$(function ()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명령문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 tap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 tap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섹션을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클릭했을때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없어졌다가 탭을 다시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보여지고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싶을때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$(".tap section").click(function ()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$(".tap section").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removeClass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("on")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$(this).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addClass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("on")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madal</a:t>
                      </a:r>
                      <a:endParaRPr lang="en-US" altLang="ko-KR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창 열기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$(".col2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").click(function ()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$("#modal").show()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닫기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$("#modal button").click(function ()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$("#modal").hide()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 slide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let now = 1,  //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 보여지는 이미지를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변수에 지정 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 = 100;  //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이미지의 가로사이즈를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변수에 지정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(function ()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// if(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참일경우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실행문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}else{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거짓일 경우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두번째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이미지일 경우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if(now&lt;3){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$(".slide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").animate({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left : (width * now* (-1)) + '%'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now++ //now  = now+1 (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2&gt;3&gt;4 ...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계속 늘어남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}else{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$('.slide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').animate({left :0})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now = 1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},3000) // 3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초마다 실행하기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03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35844"/>
            <a:ext cx="11031067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디자인 구성요소 설계</a:t>
            </a:r>
            <a:endParaRPr lang="en-US" altLang="ko-KR" sz="36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9791" y="583465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심미성 구성요소 설계하기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결과물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메인페이지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960EA4-B9F2-495A-BB53-6F78286CAE33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554CA85-5B4B-224E-B817-A2B0249E4B4F}"/>
              </a:ext>
            </a:extLst>
          </p:cNvPr>
          <p:cNvSpPr txBox="1"/>
          <p:nvPr/>
        </p:nvSpPr>
        <p:spPr>
          <a:xfrm>
            <a:off x="763265" y="120502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코딩 후 주소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</a:rPr>
              <a:t>url</a:t>
            </a:r>
            <a:r>
              <a:rPr kumimoji="1" lang="en-US" altLang="ko-KR" dirty="0">
                <a:solidFill>
                  <a:schemeClr val="bg1"/>
                </a:solidFill>
              </a:rPr>
              <a:t>) </a:t>
            </a:r>
            <a:r>
              <a:rPr kumimoji="1" lang="ko-KR" altLang="en-US" dirty="0">
                <a:solidFill>
                  <a:schemeClr val="bg1"/>
                </a:solidFill>
              </a:rPr>
              <a:t>첨부</a:t>
            </a:r>
          </a:p>
        </p:txBody>
      </p:sp>
      <p:sp>
        <p:nvSpPr>
          <p:cNvPr id="2" name="AutoShape 2" descr="data:image/png;base64,iVBORw0KGgoAAAANSUhEUgAAB4AAAANwCAYAAADOf3fMAAAgAElEQVR4XuzdeZxddX3/8fdZ7jL7JJnJSkL2QAKyCbLLahVFVAQVF4q78rNV2/pra/21KvprrUsfVn61VUBUNmURFFFQEBWCyL4lBLLv6+x35t6z/R7f752ZTJLJZCaZ7d68jo/phJlzzznf5/d70j/e+Xy+TpIkiTgQQAABBBBAAAEEEEAAAQQQQAABBBBAAAEEEEAAAQQQQAABBEpewCEALvk5ZAAIIIAAAggggAACCCCAAAIIIIAAAggggAACCCCAAAIIIICAFSAAZiEggAACCCCAAAIIIIAAAggggAACCCCAAAIIIIAAAggggAACZSJAAFwmE8kwEEAAAQQQQAABBBBAAAEEEEAAAQQQQAABBBBAAAEEEEAAAQJg1gACCCCAAAIIIIAAAggggAACCCCAAAIIIIAAAggggAACCCBQJgIEwGUykQwDAQQQQAABBBBAAAEEEEAAAQQQQAABBBBAAAEEEEAAAQQQIABmDSCAAAIIIIAAAggggAACCCCAAAIIIIAAAggggAACCCCAAAJlIkAAXCYTyTAQQAABBBBAAAEEEEAAAQQQQAABBBBAAAEEEEAAAQQQQAABAmDWAAIIIIAAAggggAACCCCAAAIIIIAAAggggAACCCCAAAIIIFAmAgTAZTKRDAMBBBBAAAEEEEAAAQQQQAABBBBAAAEEEEAAAQQQQAABBBAgAGYNIIAAAggggAACCCCAAAIIIIAAAggggAACCCCAAAIIIIAAAmUiQABcJhPJMBBAAAEEEEAAAQQQQAABBBBAAAEEEEAAAQQQQAABBBBAAAECYNYAAggggAACCCCAAAIIIIAAAggggAACCCCAAAIIIIAAAgggUCYCBMBlMpEMAwEEEEAAAQQQQAABBBBAAAEEEEAAAQQQQAABBBBAAAEEECAAZg0ggAACCCCAAAIIIIAAAggggAACCCCAAAIIIIAAAggggAACZSJAAFwmE8kwEEAAAQQQQAABBBBAAAEEEEAAAQQQQAABBBBAAAEEEEAAAQJg1gACCCCAAAIIIIAAAggggAACCCCAAAIIIIAAAggggAACCCBQJgIEwGUykQwDAQQQQAABBBBAAAEEEEAAAQQQQAABBBBAAAEEEEAAAQQQIABmDSCAAAIIIIAAAggggAACCCCAAAIIIIAAAggggAACCCCAAAJlIkAAXCYTyTAQQAABBBBAAAEEEEAAAQQQQAABBBBAAAEEEEAAAQQQQAABAmDWAAIIIIAAAggggAACCCCAAAIIIIAAAggggAACCCCAAAIIIFAmAgTAZTKRDAMBBBBAAAEEEEAAAQQQQAABBBBAAAEEEEAAAQQQQAABBBAgAGYNIIAAAggggAACCCCAAAIIIIAAAggggAACCCCAAAIIIIAAAmUiQABcJhPJMBBAAAEEEEAAAQQQQAABBBBAAAEEEEAAAQQQQAABBBBAAAECYNYAAggggAACCCCAAAIIIIAAAggggAACCCCAAAIIIIAAAgggUCYCBMBlMpEMAwEEEEAAAQQQQAABBBBAAAEEEEAAAQQQQAABBBBAAAEEECAAZg0ggAACCCCAAAIIIIAAAggggAACCCCAAAIIIIAAAggggAACZSJAAFwmE8kwEEAAAQQQQAABBBBAAAEEEEAAAQQQQAABBBBAAAEEEEAAAQJg1gACCCCAAAII7F8giaSurVL7y9Lm+6Qdf5TalkuFZslNSZkpUv1rpKlvlBrOlKrnSl6N5DioIoAAAggggAACCCCAAAIIIIAAAggggAACCIyBAAHwGKBzSwQQQAABBMa/QCIFzdKuJ6VN90hb75c6N0tJQYoDyQTDciTHk9y05FdJNUdJMy6Rpr1ZqporOb7kuON/qDwhAggggAACCCCAAAIIIIAAAggggAACCCBQRgIEwGU0mQwFAQQQQKB8BJIk2WMwzmhW1CaxFHVI62+TXr1Wan1Jigvdga+p7O356nnGRLLPm0ipOmnyudJRfy/Vn1AMh0fx6Ot2sGa91zBj6nYf7LXsZw2FycZHc85G0ZhbIYAAAggggAACCCCAAAIIIIAAAggggMD4FiAAHt/zw9MhgAACCBxmAiZAjONYURQpiWM7etfz5HmeXHc0qmkTKWyX1t0ivfzvUm69lATdlb4ZKT1Bql0sZadKUZfUsUpqXy1FueKXqQj2K6X6k6QlX5QaTi/+zIbGI3cYN2MWBKY6OZHv+/J8f8hm5jphGCooFOw8GPNUKjWoa5n56urqss/hup7SmbR9Dg4EEEAAAQQQQAABBBBAAAEEEEAAAQQQQGA0BQiAR1ObeyGAAAIIINCPgAkdg0Kgzs6ccu0d2rl9u7Zs2qSO9nYbQNZPmKBpM2aodkK9qmtqlM5kbCDct8K0JzRubW5RGARKVAxBq6qrlclm9whC7f2CwN4r39VlzzX38T1fNXU1SuXXSksvK4a7JtT1KqSqOdL0S6Qj3illpkquL5lKYUVS83PS2hul7Q9L+Z2S4uJnZv+ltPhfpHR9cXy5TnuvPY6eKtvu7zZwTaflOq462tuUz+eVSqVVN6G+N0w1QasZr71Sd6V0EIZaufxlvfDMM4rCULPnzdcJrztZ6XSxAtkW5TrOPm49z2KuZ0Lf5qZmrVqxQi+/+KLaWlpVUVmp+Uct0sIli+08GEtj33P0BPZxFNnx3X3bbWppbtHEhkk66/zzNW3GdDmOa+e2vbVVnuersrrKzlFXZ5cdx7QjZvBeIIAAAggggAACCCCAAAIIIIAAAggggAACwyZAADxslFwIAQQQQACBoQvYitMg0Ksvv6ynHvuTnn/qaW3dvKVY/dvdQtick81mNXP2kTrx1FN13GtPsqFh34pgE3qaz/3s1tu0ecNGG3ma8Pct73yHFi1ZYkPVnsPcb93q1frNL36p9WvX2urcVDqlI+fO1UVvv0SNE1xp+dekjbcX9/2dcqG08LNSw1nFPX2TREmuRY6fljKVxcsWdkob75ZWfEPKrStWCS/4tHTEpZKX1Ya16/XHBx+0gfPeGXDvgzmODWyPO/kk1dVP0C/vvEtrVq5UQ2OjPvzpv1JNba091VTo7ti2zQaqPe2aC/mCnn3ySf3xtw/asPmY44/TeRe9UdmKiu7LO8pWZDVl+vTeULjvbOU6clr+wvO67667terlFcUK7CSxobHjutbm/IveqJNOO1WVVVW9HzXnbVy3Xh1tbTawv/WGH2jXjp1qnDxZ57/5Is2aM1vVtTVa8dIy3f/zX6i6ukZvfddlWvnyy3r68T9bj3/77v8b+sLhEwgggAACCCCAAAIIIIAAAggggAACCCCAwH4ECIBZGggggAACCIyRgAkycx0devjX9+vJpX/S5o0bVcjne8PHvo9lwl7TCrqyslJzFi7Q6y+8QEuOP643jDTX2rB2nX7wnf+ntatW2Y9W1dToyk98zAbGpmrYHKby1wSUt3z/ei1/4QVbYWsqWmfMnKl3vO8KLTpmsbJpT8pvkzb9XGp+Rpr3SalmgeRWKGnZqvB3P1ay6impslbeyW+Vd+y5kml1bFpHb7pb2vpAsfp3wmuLewI7rl569jn94Nr/Ultra+/4egJW891WNLuOrbh9+3vebQNXE6a+smy5pkybps9d80XV1dfbMZig9f57fm6vaap2zRHFsQ2EW5qabVWtqZSunzRRfne1rmkHPe2II/T2K96tSY2NvbQ9LZ9fevZZ3fGjm7V182Ybhr/mpJPUOGWymnc16bknn5QJiE0F8NuueLdOfN0p1tOEwyZ4vvX6G7RqxSvWcvvWrXYOTeA+YeJEG/4uPu41SqfSuvu2n6i6tlYf+PhH7bM/+ruH7Wd+cPedY7QCuS0CCCCAAAIIIIAAAggggAACCCCAAAIIlKMAAXA5zipjQgABBBAY9wKmwretrU2/+tndevj+B9Te2maDS1tx2t2quKcC2LQX7mk1bAbmp1I2sDWVpCe87hQbcpoAdMPatbru29/RmldX2vGbitkrP/lxHX/ya3sD4JamJt30vev11GOP2TDYVLeaSuHLr3y/zjzv3O4gtnuv4bCj2AI6PbG4j69pHX3PNxXe/Q0lLdskPy132nxlvvBLOROnF6uDTQhsP9NQ/O/uY/Urr+reO+60Aev61WvseOzexq6rQqFgn2/qjOlqmDxZZ194viZOatAt19+gV15aZn/+v6/5kuomTLBXMyHy7T/8sR5/5BF15TptoGzN+uz5a37W42bCc9O6ec78ebrqU1fbQLnnMObmeiYQX/rw723F8Dve+x6dcuaZymQz9tlWvPiibrvhhzbcnT1/nv768/9oWzwXA+C8vvuNb2nZc8/bc00ldk+wbUJtc19TNWye/Z7bfqKaulq976MfsQHwY7//vW0D/aN77xn365UHRAABBBBAAAEEEEAAAQQQQAABBBBAAIHSESAALp254kkRQAABBMpIwISFv3/gN7r71ttsABlHsQ0OTYhZVV1lWyBX1VTbQLGttU2tzc22WtgcPQHx/KOO0ruuulKz58217aIHCoBNaNyZy+nOm27WH3/zoK08NUdFVZXeevk7dc5fvMFW3/bdV7i4x6/ZPdcttqNOYuW/8lZFz9wvxaFtHa1slTJ/daO8ky6SUpnufYHNr3aHv+Y+Zhzmnnf8+CY99Kv7bdB6xrnnyPM9/fbe+2wY/BdvvVjnvtE8R5W2bdmsm753Xb8BsLnWrp07tXXTJj1036/11J8et0HrgsVH6+TTT7fXfOLRpVr+/Avq7Oy0Afh5b/oLNU6ZYqt/e6qhzXOZyuktGzfqW1/6ig14X/Pak/Thv/qUDc9NRXISJ+roaNe9t9+h+352t60svvKTn9BrTzvVhuUmQDahutkveMf2bbaS21RiT546xZ4zfdYsVVRW6LGHf6/bbvyRqqqqdOn732vH9eTSx2xoTABcRi82Q0EAAQTKWeCxr8h54DwlX5ijmy+/WvrmHbriiP4HvOWWS3W1rtUd75laziIjMjZjd92cO/R59Xiftvs+Zg5O+6f93veapYk+f+qIPFb3RZfqK5ev1od+coX2mNkNN+vSz0rX7v3zkXyUErm2mc9pV+zZ7eUdN28e4N3Yopsvv05zfvJ59cx875o44mZdesMc3fGFPmtiuBx65/A8PXiA93u4blm+1zFzOE3v/WmfEV52kzb/5Aqt/rKjBy9M+n+/7en9z7/9+3TOdd1/Bw9+/pd++VKtvmr/f1eX7xwwMgQQQAABBBAwAgTArAMEEEAAAQTGQMBUxJoWxyaktNWwrqtUKmVDTFMxunDx0aqtqzNFt9q2ebOee+ppW7W7ddNmGxqawwS2Z5x3ri77wPtsy+GN69b1WwFsWkCbvWb/8JsH9Zt771XTzl02uDQtlU8/9xy99V2X25DSBJoDHiYA/rd3Knri51Ic2YpgJ1ul9N/dLu8159mK4P0dpiK3aedOXftvX9f6NWt01DFLdNmV77fPYMLXzZs2at7Chbrk3e9S3YR6bTP7Gd9yq9auXLVPBbDxMtXLS3/3sN3zONfeYVs2m4rohsmNNqxu3rXL7iFsgmDf93Xx5ZfZttnGqe/eybZ19pq1+taXv2Kf76RTT9WVn/yYauvr7XnmuXPt7XZv4J/ffodqamp0+VVX6qzzz7NePS2kTdW1afFs5tUE1OaYs2C+Lr7snbZq+KFf/Vq33XCjneOJjQ3q6uy0wb45lwB4DF5AbokAAgggsF+BfQOrd+im9Xfoig0DBMAHCCbNzUY+nCyxSTWB28z3ykSDfQPBAQPgAYa4tCdYGkwA3Bvm7xsk9d6/5zp9nnPf21+jR5PP6zQC4H5nxr5Ld11qg7/dgXkxHLzj7XuGwP0Fxfail92kR99+hx40/yhgEAHwAdfBPu9q9/utnhCfALi/yTSup/+f/b2A3Yb7+QcxMu9Hd3DfOz/9/QMPe/mhBcD9P9fu5yEALrH/v8DjIoAAAgggMMwCBMDDDMrlEEAAAQQQGIzAz396u+6782e2+tccpoJ18WuO1dve824bGPYNKc3vTfXvc08+pbtuusXuFdzTZtiEpaY98uRp07Rp/fp9AuAPfOJjOub44/X044/r9h/92O6Ra9pFp1MpG/5e8q7LNaFh0oHDX/MQcazgur9W8MD3pTDfHQBXK/P1J2wraLn7D5BN9e/zTz6lW667we7h+6a3XaIL3/oW2876vjvv0i/v/Jkd09yFC2ywbQJS0yrajHvvFtAmlDUB783fv95W/zY0NtrWzsav77FqxQr94NrvasO6tVp0zBJd+fGP2SpgU2Xdc0RhpO3btuq/v/Etu4/vpMYGXfyuy3XqWWcqnU7bCmHTrtmEu+b39RMn6n/9/d9p3qJFvQGwGc/dt/5Ev/nFvWqYMtk+h9m7eMe27Vq4eLE++pm/1h9++1vdev0PbDjtdNdV2+9JQgA8mBeGcxBAAAEERk1gv9W7g64AXqqvOKfrn9QdDo7ak5fSjYzR1zXHBOtHSFtu+YoePOvz3X8eoAJ4gCEOHPyZUKlP1fZQAuDBsBIA96O0l3nfM4boNfgK4OK799SAFcZ9H6RP2EgF8GBW+tDmufvsvu/mgQNgM4cP6jzzDyu6P9/7d3I/FcAHCngP9PuDHDQfQwABBBBAAIESESAALpGJ4jERQAABBMpL4Kv/8HmtXP6yreY1bZenz5ypKz78QS1asti2KN6jFbNpoRxFCgoFu4/ur+/+uQ1IzWEqWi97//t01oXn2xbGffcArq6t0Xs/8iFls1n95MYf2apacx1z/aOPPUaX/+UH7H1NJeve9+tX2wTAP/uawtu/qqSrux11/RRl/+M5OTWTim2i93PkOnK6/5579Ot7fi7P9fSRz/y1DUrNfV9Z/rK+83//zYbhpkLW7EtsjjAIbBC+dwBsfv7K8uX68f98X9u3bNWpZ59lq4lN2+a+hwlmTRXwAz+/11YVX37lB3Sc2Q85vbtS2bR4zue7bIWuCXFN4FtZVakp06drUkODWpqbtWXjJrW3tdmw9rw3vVGXvPtyVZp22d0VwmZf4//62jdsZfMHP3W1jn7NsXrxmWdtaGzm6dOf/0eteGmZfvrDH9mg/7TXn6VN6zdo5YpX7BipAC6vd5vRIIAAAqUuMPQAeO92pz3Bb08Q3C3S3QKVptBS34pAq7NXla2tlt5vhWD/K2zAAHjvwPcgWknvXWm4RxvjIQaapf6ODPb5h1IB3N866DEebABs5ujr8x/VpXedrtWfHUw78D4tvQmABzute503QNAvyb43elRJd9vuPd6jL+3+ee9Fu/8uOHFpog+t3t0+3K4FAuCDnCM+hgACCCCAwOErQAB8+M49I0cAAQQQGEOBT77nfbYStqeS98RTX6dP/N3fFAPQAYLUNStX6pv/8mW1trTYMNdU0J5y5hk2PDYtjPsGwGaf3QvecpEefehhG66aANm0Q548bao+8um/1sw5s5XJZAavkCSKHv6xCtd9Wkmuxe7z6845Tpl/vl9O9YQBr7Nz+w67//Djf3zEBqz/+K9fVcPkyXb8O7Zu1X9c81UbipqgdvLUqXZsJljNd3btEQCbSuKOtjZbjWtC23xXXmecd46WHH+cDcN7j8Ts7xto5csr9Ntf3mdD59PPeb2WnHCcqmpq7LjNvZM4trsc79qxQw/+8j49+dif1G5aM0eRvZSZChP0VlZVa8nxr9FbLr20WDHtenaP4DiKtG71GttC2uyx/Ldf/D+aMWuWve9Pbvyhtm/eor+8+hPauW27bv/xTaqurdX7P/ZhW1W89OE/2NbcBMCDX4KciQACCCAw8gJDD4BH/pnK7g77VODurvqbM9AewANADFTpt8/vhlgBbIPMV/+2N8QqtqmdptVvv0lPXVFsY21aFe/Z6rjsZu2gBjT4PYD3rvzcHSye94c++wgPEBqqT+WvDRqfH3hO9njXCYAPan6L70I/e6L3/KOOvebrQBXA9vfzb9JTr+7e63ngCuC9WlPv9R5SAXyQ08rHEEAAAQQQKBMBAuAymUiGgQACCCBQWgIfeMslveGvCWXf8NaL9a6rrjxgJa6pSP3Gv3xZ61atsiFlz77BH/+bz9hq1b4BsKmeNRWnPdXCJvCsrqmx9znj3HNseDyoyt8eWhMAv/CQCt+8QknrDjl+Wt6Jb1LqU9fLqawbcAI2rF2nW6+/Qcuef0ETJ03Sl7/9LftsJkBtbmrS9771bb303HM69sQTdNX/+qRam1vsHsmvLlveGwCbfXnXrlqlPzzwW3V2dtrw1hwmiJVtrLz7sOMyAa/5X2wiXhPmOvaeJmw3LaHbW1ttgGyOJIll2kGvW7PGVmbv2LbNVmebuZnY0GBbUx85b67S6Uxve+6q6iplKyu1ZdMmXfuvX7OVwmYezf7GL7/4ov744EMKg1Cf+vvPafWrK20LbrOv8/s//hG99OzzevSh36mLALi0XlyeFgEEEDgMBAYMgE/7p26BvntMDrQ35l5g/YVXh4HpPkMcagA84D68e199r/1I+6vOHa4AuKfKlArgYVjFAwfA1/W3B3DPuthf+D7g7/e63x5r7AB72g7DaEv3EnsHvv0EwNbyDl3a3eK971gHCoD7/kOLvn8PD7kFNHNZusuLJ0cAAQQQQGCYBQiAhxmUyyGAAAIIIDAYgSsvfpsNgM1hWjBf8JY323bNBzqadzXp3//5i9q4dm1vAGzCzI9+9tNqaWraIwA24XBldbWt/rWVrkli2x+f8LpT9O4P/qXdz9YEnIM+kkTxphUq/MuFips2S6ms/As+pPQVX5Yqaga8zMoVK/TD//ofbVy3TrPnzdP/vuaLtmLXhNgmiP3Rf3/PVgfPnD1bn/7CP6qjrV23XH+DXnlp2R4B8AtPP6Mffvd/bKjdEwCbG8fm2eJIcVQcpxmXqdx1+1ZTmwA4k9Gb3/kOHXPC8Xrovl/bQNkcPZXYQRDYIDiKwt6fmfkxXyYwN0dPaH7Saafq1LPPVhQGuu+un+mhXz8gz3VVW1+ntpZW+0ymzfV7P/Jh/fmRR3TXzbeqqqZaV3zog3r+6Wd6A+Ab77lr0FPAiQgggAACCIy0wHBUAO/3GiP98KVyfRPQ3LC7wm84WkDvb+i97YNP7XMGLaBHdKXs3S57wJv1/UcRewX9Q20Bbe4z8F7QPU/SXcHdt000FcCDXBP9BcDXac5Pdu/ZO8gL7XFaf+3Ciy29N+taXa2rdS0toA8Gls8ggAACCCBwmAsQAB/mC4DhI4AAAgiMjcDV7/2ADT5N8GgqdU845WR98nN/K983e+Dufy/dtStX6Rtf/LJam5t7W0C/7qwz9Z4PXbVvC+hs1lakLn3492pu2qWgENjwsqKyUue+8S/0pre/zYaV5hhUJbCpqG3ZqvyXLlK87gU52SqlLvsneX/xMTnZ6gEhl7/woq7/z2vVtGOHjjnxBDtWE1DHcWxbYf/0xh/aAHXSpEn6+/97jbpynf0GwGaf3aW/+71tt2w+aw5jaILkjevWa93q1bbyd8asmZo1d64NgnuMzRjN/sevOelE1U+aqNtuuFHLnnu+T7tnx86F0TfRfM8s9P1zzyDNzy5480W6+PJ3yrTa3r5lix761f02xDbjMfc94dRTdM4b3qDGqVO0ZeNGrXrlFWUyWR05d66efeJJvfD00zKB8zXf/o+xWYTcFQEEEEAAgX4EDi4A3nsf4L0uTHvgvUBM9eXXNae7QrBvSNv75/72AB5ycLt3VWl/S34w5/CqlIrAgQPg4t7cT/VpF23HRgA8yCneOwAe4P05wPuqQXZEGHIFcJ+R0AJ6kNPKaQgggAACCJSpAAFwmU4sw0IAAQQQGN8C13zuH2wgaPblNcHkrLlzdOUnP67Zc+fuuZdt9zDsfrVJol/ecZfuvvU2mb1wbUVvJq1L3/denX3hBbZtcd8W0Kbds6k+nTBpom76/nXasGZtMQz1PNXU1uriyy7V699woW2LPOgAuG2n8v/1USVP3CtV1ir1ke/IP/liKVM5IPiLzzyr6/7zO7Yy9uQzTrdtnk0AbJ4n19Ghn91yq351989VP6Fef/vFf7HVvXtXANdNmKAoDG1o2t7WZq9l/MwRhqENXx956Hf2s689/TSdecF5SqeK+wKb6l3TftlU4JpwtpDPa/mLL2n7lq12/1+7n7Lvq66+3p5rguAe87425s8meDa/P2L2kbY1tA2yo8g+g7nuju07tGvHdr38wota8dIy7dy+XZ25TmvcOGWy5i5cqONPOdkGwdU11TaQ50AAAQQQQGC8CPS3Z6nd3/WzqzXtgfOUfGFO/3te7m8AtAfuX6ZPtWdPpac58YABsJ2D0/a5Zr/B3wCtnndfYPAB8ICVrYT8e83JfvaGHcyLvr/gcBCB4cABcDH81dJEn+9bEW6eiQB4MDNj3tCh/f23v6vu993c930c0h7APffrfh9Xf/lSrb7qDl1xxCCHx2kIIIAAAgggUFYCBMBlNZ0MBgEEEECgVARu/+GP9cAv7rXhpzmqqqv1urPP0pvefokaJk+2LYd7gkcTOJrAd93KVbrluhu0ZtUqGzia35vP/e0X/1nTZx5h96LtGwCbkPcDn/iYjn7NsVr23HO2BfG2LVttiGo+O33WTF3yrstt9bFpDW1aJh/oSDrbFN71NYX3fluaMF3pq78nb/7JUioz4EdfevY5Xf+da23l7mlnn613f+iq3urcfFeXfvHTO/Sru+9RTV2t/uof/t4+X38BsLmJCX1NK+i7brnVVgqbI4oj2xY6195hq3crKyttsGoczVFZXaU3XvJWnXjaqTawtZ8JQ7uX8Le/+q82VG6cPFlvf+977B7F5v49baF7WnX3zEfPzz3f32OezM9N0PvEo4/aud2xbbutRs5WVlhfExB3duSK811TrbMvuEBnnn+uJkyadCB2fo8AAggggMDYC/QGFv0FwFQAD9cEDV8AvL+9Sd+rOwf1sPvuA7vfavfoJ9cAACAASURBVEJC/n5EDzIoNO/ZN+do80+u0NS9rtp3j9hiEDlN7/3poCZTff+RQb+fIADuH/JAVbx7fOoaPZoMshX0EALgwc1w/2dRAXwoenwWAQQQQACB0hcgAC79OWQECCCAAAIlKGACTBPmmpbGPYGiCSzPuuA8nf/mi2wYWQwcTcVppJeee16/+tndemXZcpnA1BwmVFx8/HH6+N98xlbxbli7dp8A2FQVH3/ya1UoFPTYw3/QL++8y1akmnuacNQEx6Yad86CBYPaDzgJC0pWPaXgti/JOfJY+W+6Wu7E6ZI38F7CZq/d3957nw1Bjzpmic449xyZANU8hwl0n/rT43ryscdUWVmlCy9+s92H9+brrt9jD2BTAWwOM/4nlz6mm79/vdrb2/eZ/Z4WziZ87aniNcHyO654j84471zbsrnnMIH0Z676sA2PZxx5pK7+3N9o+syZB7WiTFBvKn5v+M9rbRg/saFBrz3jNM1dsEDZiqxtwW3aVD/28O+1aeNGNU5u1NuvuMLOOQcCCCCAAALjXuCAAfDV0jepNDvUeRy2AHgEQlkC4KHM7kgHwEN5lkGcSwA8CKRhPIUAeBgxuRQCCCCAAAII7E+AAJi1gQACCCCAwBgImBbG995+p60UNQFoT5VpZVWVbdk8b9EiTZk+zQahq195RetWr1FrS4vCILAtiE04PHnqFF3xkQ/rmOOPl+u5AwbApr2xqXb91V136zf3/rK38ti0O5555JG66lOftC2JzTFgO+gwUJJrUbL5VamqTs7EGXYvYLnFStv9HSaA7mhrl8m0zT68FRUVvRXHxcrZnA1hTShsKnRNO+ubvnddvwGwadds/HZt32Erd3sOc+0kMc9f/G5cl/7uYT368O9VUVnRbwBs7vm5j31Crc0tapw6VX/1D/9bM46cZVs8D/Uw8/KL2+/UL++40/q+9fLLbJhvgn3XLVYUm0pu0w77u1//pg3tX3v6qfroZz491FtxPgIIIIAAAqMvcMAAeKBqxH2rSUd/AKVxxwMGwKf9034Hck2f1r599xUerpHTAnookgeq0B2gWvQQWkAP5Qn3OJcA+KDpDuqDAwbAp2uAt3zwVcaSqAA+qNnhQwgggAACCJSNAAFw2UwlA0EAAQQQKCUBEwauW7Vat91wo1YsW2bDShMgmsOEjyawNaGuqQDu+V1PpbD5vWlpfP5Fb9IbLn6LKqurbbg4UAWwCRvNOW2trfrJD36oxx95RIWuvL2nCWSPPfEEvfuDV2liw6TeFsn7eJpUtbNV4UM3KvzVd+U0HqnUO/9R7oJTDtgCeihzY6qEN6/foB9/7/v9BsDmWj2BuU1693N0dXbp13ffo1/ccacy2Uy/AbCpJv6PL3/VzoGxMPsim/2DPc+3Qbgtwrb3230TMzfVtTW2krhvUFwMgO+w+zSbAPjiy9+pC9/yZmXMed0XMgHwC089rf/+5n/YAPik016nj332M0Ph4VwEEEAAAQQQQOAAAoPf1xdKBBBAAAEEEEAAAQQQKE8BAuDynFdGhQACCCBQAgIm6Fy7cpXuuuUWLX/+xd7WzubR+1bh9oad3T+vravT2RdeoHPe+AY1TplizzXXOlAAXAwyEzU3Ndn2yc898YRyHbnevYRPO+f1evOl79Ckxob+9ZJE8Yo/Kf/vl0mt2yU/Le91b1P6I9+RKmuHTXwwAfBgbmaqin/1s3v0yzvvtCF3fy2gTbj+2O//qDtvvlk7tm6zbbFNsJvNZve7J7Lxv+gdb9MJrzvFXrfn6GkBff1/XqutmzbZvX1PPuN0zZ4/T5lMRqZyedP69Vr6u99r86ZNapjcqHfQAnowU8k5CCCAAAIIIIAAAggggAACCCCAAAIIIDAEAQLgIWBxKgIIIIAAAsMpkMSJwii0YaHZ0/apxx7Xti1b7H69URj23spUmdpgsrLC7tV7yhmna8nxx6m6tra3WjeOIm1Yt14//u/vaeO6dfaz5vz3mRbRJxyvVDrdez0Tem5av8FWqy577nnFSSLf81RVU2P33zXhsrnfPq2gTQC8+mnlv3aZkp0b5GQq5Z1+mVIf/KacbPWw0Zig1Jj89Ic/1qoVr9ig9LP//AVVVQ/tHoV83u47/MAvfqFUKm0rck8560y7d3LPYULb9tY2PbF0qR7/4yPasnGTDdOLY++/uri6ptZWCptwt6+rCddNS+knlj6m3/ziXtvGOo5iGyin0inbzjuXKwbuNTU1OuuC83XmeeeqftLEYbPjQggggAACCCCAAAIIIIAAAggggAACCCCAAAEwawABBBBAAIExFjDBoWkZbMJH04rYhLJbN21WZ0eHrUKtq6/TrLlztfjYYzV30QJNbGy0wW/fgNYEmZ0dOa1ZuVIdbW220te0Hp4xa6atRDVti3sO8ztzvrmfqUg14bE9HMeeO3veXBts9hcAJ207FD3wfQU/+3c5U+crdcWX5C0+W8pUDpuieTbTKnnXtu3qaG9XRVWVrXTOVmSHdA+zP7DZ27dp5w7b0rl+4oQ9QvO+FzPVwk07d6q9rV2duQ77q+J+wsUe0D1V2Oa/05m0pkybptr6+j1ce84z11q/Zq2efeJJvfjMM9q2abMdj9lvedLkRi046iideOrrNHfBAtXU1Q685/KQRszJCCCAAAIIIIAAAggggAACCCCAAAIIIICARADMKkAAAQQQQAABBBBAAAEEEEAAAQQQQAABBBBAAAEEEEAAAQTKRIAAuEwmkmEggAACCCCAAAIIIIAAAggggAACCCCAAAIIIIAAAggggAACBMCsAQQQQAABBBBAAAEEEEAAAQQQQAABBBBAAAEEEEAAAQQQQKBMBAiAy2QiGQYCCCCAAAIIIIAAAggggAACCCCAAAIIIIAAAggggAACCCBAAMwaQAABBBBAAAEEEEAAAQQQQAABBBBAAAEEEEAAAQQQQAABBMpEgAC4TCaSYSCAAAIIIIAAAggggAACCCCAAAIIIIAAAggggAACCCCAAAIEwKwBBBBAAAEEEEAAAQQQQAABBBBAAAEEEEAAAQQQQAABBBBAoEwECIDLZCIZBgIIIIAAAggggAACCCCAAAIIIIAAAggggAACCCCAAAIIIEAAzBpAAAEEEEAAAQQQQAABBBBAAAEEEEAAAQQQQAABBBBAAAEEykSAALhMJpJhIIAAAggggAACCCCAAAIIIIAAAggggAACCCCAAAIIIIAAAgTArAEEEEAAAQQQQAABBBBAAAEEEEAAAQQQQAABBBBAAAEEEECgTAQIgMtkIhkGAggggAACCCCAAAIIIIAAAggggAACCCCAAAIIIIAAAgggQADMGkAAAQQQQAABBBBAAAEEEEAAAQQQQAABBBBAAAEEEEAAAQTKRIAAuEwmkmEggAACCCCAAAIIIIAAAggggAACCCCAAAIIIIAAAggggAACBMCsAQQQQAABBBBAAAEEEEAAAQQQQAABBBBAAAEEEEAAAQQQQKBMBAiAy2QiGQYCCCCAAAIIIIAAAggggAACCCCAAAIIIIAAAggggAACCCBAAMwaQAABBBBAAAEEEEAAAQQQQAABBBBAAAEEEEAAAQQQQAABBMpEgAC4TCaSYSCAAAIIIIAAAggggAACCCCAAAIIIIAAAggggAACCCCAAAIEwKwBBBBAAAEEEEAAAQQQQAABBBBAAAEEEEAAAQQQQAABBBBAoEwECIDLZCIZBgIIIIAAAggggAACCCCAAAIIIIAAAggggAACCCCAAAIIIEAAzBpAAAEEEEAAAQQQQAABBBBAAAEEEEAAAQQQQAABBBBAAAEEykSAALhMJpJhIIAAAggggAACCCCAAAIIIIAAAggggAACCCCAAAIIIIAAAgTArAEEEEAAAQQQQAABBBBAAAEEEEAAAQQQQAABBBBAAAEEEECgTAQIgMtkIhkGAggggAACCCCAAAIIIIAAAggggAACCCCAAAIIIIAAAgggQADMGkAAAQQQQAABBBBAAAEEEEAAAQQQQAABBBBAAAEEEEAAAQTKRIAAuEwmkmEggAACCCCAAAIIIIAAAggggAACCCCAAAIIIIAAAggggAACBMCsAQQQQAABBBBAAAEEEEAAAQQQQAABBBBAAAEEEEAAAQQQQKBMBAiAy2QiGQYCCCCAAAIIIIAAAggggAACCCCAAAIIIIAAAggggAACCCBAAMwaQAABBBBAYAwEPnj5u8fgrtwSAQQQQAABBBAobwEnKMgLusp7kAOM7syaWO9viA/b8TNwBBAYnwLOf94/Ph+Mp0IAAQQQQKCMBQiAy3hyGRoCCCCAwPgVIAAev3PDkyGAAAIIIIBA6QoQABMAl+7q5ckRKF8BAuDynVtGhgACCCAwfgUIgMfv3PBkCCCAAAJlLEAAXMaTy9AQQAABBBBAYMwECIAJgMds8XFjBBDYrwABMIsDAQQQQACB0RcgAB59c+6IAAIIIICACIBZBAgggAACCCCAwPALEAATAA//quKKCCBwqAIEwIcqyOcRQAABBBAYugAB8NDN+AQCCCCAAAKHLEAAfMiEXAABBBBAAAEEENhHgACYAJjXAgEExp8AAfD4mxOeCAEEEECg/AUIgMt/jhkhAggggMA4FCAAHoeTwiMhgAACCCCAQMkLEAATAJf8ImYACJShAAFwGU4qQ0IAAQQQGPcCBMDjfop4QAQQQACBchQgAC7HWWVMCCCAAAIIIDDWAgTABMBjvQa5PwII7CtAAMyqQAABBBBAYPQFCIBH35w7IoAAAgggwB7ArAEEEEAAAQQQQGAEBAiACYBHYFlxSQQQOEQBAuBDBOTjCCCAAAIIHIQAAfBBoPERBBBAAAEEDlWACuBDFeTzCCCAAAIIIIDAvgIEwATAvBcIIDD+BAiAx9+c8EQIIIAAAuUvQABc/nPMCBFAAAEExqEAAfA4nBQeCQEEEEAAAQRKXoAAmAC45BcxA0CgDAUIgMtwUhkSAggggMC4FyAAHvdTxAMigAACCJSjAAFwOc4qY0IAAQQQQACBsRYgACYAHus1yP0RQGBfAQJgVgUCCCCAAAKjL0AAPPrm3BEBBBBAAAH2AGYNIIAAAggggAACIyBAAEwAPALLiksigMAhChAAHyIgH0cAAQQQQOAgBAiADwKNjyCAAAIIIHCoAlQAH6ogn0cAAQQQQAABBPYVIAAmAOa9QACB8SdAADz+5oQnQgABBBAofwEC4PKfY0aIAAIIIDAOBQiAx+Gk8EgIIIAAAgggUPICBMAEwCW/iBkAAmUoQABchpPKkBBAAAEExr0AAfC4nyIeEAEEEECgHAUIgMtxVhkTAggggAACCIy1AAEwAfBYr0HujwAC+woQALMqEEAAAQQQGH0BAuDRN+eOCCCAAAIIsAcwawABBBBAAAEEEBgBAQJgAuARWFZcEgEEDlGAAPgQAfk4AggggAACByFAAHwQaHwEAQQQQACBQxWgAvhQBfk8AggggAACCCCwrwABMAEw7wUCCIw/AQLg8TcnPBECCCCAQPkLEACX/xwzQgQQQACBcShAADwOJ4VHQgABBBBAAIGSFyAALt0AOE4SFYJEXYXIrsOKjKdMyt1jTSZJ8T8dp+SXKgNA4LASIAA+rKabwSKAAAIIjBMBAuBxMhE8BgIIIIDA4SVAAHx4zTejRQABBBBAAIHRESAALs0A2AS7uXyszTs7tbM1L0eJpjdUakZDVo7jyPw+ihMVQpP+StmUI5cQeHReKu6CwDAIEAAPAyKXQAABBBBAYIgCBMBDBON0BBBAAAEEhkOAAHg4FLkGAggggAACCCCwpwABcOkFwKaoN4wSrd7UofXb2pSPE3mONKuhQgtn1dtq30KYaMO2gprbCkqSRHOPqNKEap8QmL8AECgRAQLgEpkoHhMBBBBAoKwECIDLajoZDAIIIIBAqQgQAJfKTPGcCCCAAAIIIFBKAgTApRcAx3Gillyk51c2aVdnQaHrqtJJNH9qheYfUa8gTLRqc6fWb2lXQa6SINLiuXWaM7WCALiUXk6e9bAWIAA+rKefwSOAAAIIjJEAAfAYwXNbBBBAAIHDW4AA+PCef0aPAAIIIIAAAiMjQABcegFwIYy1fluXXlzXpNbYkXxXkzzpqBnVmjW5Shu257R8TbNaIkdyPGUlnbZ4ghpq0+wFPDKvEVdFYNgFCICHnZQLIoAAAgggcEABAuADEnECAggggAACwy9AADz8plwRAQQQQAABBBAgAC69ADiXD/X86jat2tmhVnlKpVxN9aSjZ1TbkHfZ2mata8qrPXGVdV1NqfR18sJ6VVf4LHgEECgRAQLgEpkoHhMBBBBAoKwECIDLajoZDAIIIIBAqQgQAJfKTPGcCCCAAAIIIFBKAqMVACdOUcV8ix1HiSspSeQkkhuPndiZNaUXALflAj3+cpPWdgRqdVxlfU9H+ImOnl6tbMrRi2ubtaEzVuC6qnMdzZuQ1ZLZtapIe4qNuSkMNv/rnpOx0+fOCCCwPwECYNYGAggggAACoy9AADz65twRAQQQQAABEQCzCBBAAAEEEEAAgeEXGI0A2IS/QUpKXEep0FFuQlZbZkhOIdCU9aGq2otB8FgcpRgAt3QEevSlHVrfGavFcVWRcjXbj3X09BoFYaRlW9q1KZ/I9zxN9KWjJldq3rQqKZHau2KlfEfVWU++Z0JgUuCxWHfcE4EDCRAAH0iI3yOAAAIIIDD8AgTAw2/KFRFAAAEEEDigAAHwAYk4AQEEEEAAAQQQGLLASAbAJviNfFctdY7WTosUZFOa1lKttVN9ra/frko5WrzK09yXI3nh2ITApRoAL122S+s6QzWrGADP8SMdPaNWzW15LdvZpc2hlHUdTU05WjK10ga+W3Z2qaktUEXW1+LZtaqvSsl1TS2wCIKH/ObwAQRGVoAAeGR9uToCCCCAAAL9CRAAsy4QQAABBBAYAwEC4DFA55YIIIAAAgggUPYCIxUAx06ifIWn9olZrZjlaGVjm5J0RvW5BrW3tauzbpfSmUQLt1boNU/FqsgRAA92sTW1B3p8+U6t64rUIlcZ39GRKWnhlCrtau7U8paCtseODYBnpBzNqkuruSWn1s5IseOqrjKlJXPrNakmLd915DqS61ANPFh/zkNgNAQIgEdDmXsggAACCCCwpwABMCsCAQQQQACBMRAgAB4DdG6JAAIIIIAAAmUvMBIBcOxKrTXS8kWOdtVUqEWOchXNSjKSG1UrXhYomZyT15joiPasjn/W1aQdibxo9LlLsQJ4R1ugPy/fqbX5WK1ylPFdzfISzZlYoV2tOb3aHmmXCYY9V1PdRHWK1NoVKi9HKVc6sqFKC2bW2D2BTRtoEwJ7jgmCaQc9+iuQOyLQvwABMCsDAQQQQACB0RcgAB59c+6IAAIIIIAAewCzBhBAAAEEEEAAgREQGIkAOPSl1bMc/XlJoK4kUbwjpaQ2kLKhlPGkZ1NSNi/nyESTkpSOfymlI9YnSgUjMMADXLIUA+DtrYGeeHmn1uQTtTmO0p6r6Yo0rdpXS0deq/NSk+ur0vc0w02UCQvaGcRSLNX60qKZtZrRWGXD35TnKO0WQ2AC4NFff9wRgf0JEACzNhBAAAEEEBh9AQLg0TfnjggggAACCBAAswYQQAABBBBAAIEREBipAHjjNE9LlwRqT+eVtDhSlydNCKXKRNqWldYF0uJI1Wlfi9dndNRLiTL5ERhgGQbAW1sCPblih9bkpVbHVcr3NCUKNMFL1BpE2hB7anN81aR9zXAihYWCmgqRKlypMe1o0ex6NdRn5btSyi0GwCnPJQAe/eXHHRHYrwABMIsDAQQQQACB0RcgAB59c+6IAAIIIIAAATBrAAEEEEAAAQQQGAGBkQiAY0fqrHD19NGeVjV2KK9Q2u5J1YlUE0uJKz3jSXMCVdR5mtGR0cl/TlTVvu8AnRFuS1yKFcAmAH5ixQ5b6dsqT37K12Q30cQkVIsJgCNXra6nyWlPUxSquaugrkKkCSnpiNqM5s2sVXVlSr4jWwFsQmDfdeV1d4AeafMRWMZcEoGyEyAALrspZUAIIIAAAiUgQABcApPEIyKAAAIIlJ8AewCX35wyIgQQQAABBBAYe4GRCIDNqCJP2jI5rT8vzGtHZaeSVlcyFb4TY9nkcWNKyheUmumqLpPRWX9MNKFJUiL17ETbE0SOZCBZigGwaQH9+Ms7tTKfqFmevFRKUzKepsaBthdCrQ+kdsfXkWlHkxRoS64gN45V7yZaML1aR0ypUSbl9lYA794D2NibVtDSSJqP/arnCRAY/wIEwON/jnhCBBBAAIHyEyAALr85ZUQIIIAAAiUgQABcApPEIyKAAAIIIIBAyQmMVACcOFI+5ejFedLzMzsVhomSFhVbQGccKXLlLE/kzYtVNSGt4593dOQayQ0T2RjSkW1JPNIhcCkGwLvaAz2+YpdezSXambhK/JQmZ1OalhS0PR9ofeCq0/V0bFZyC13a2hWq0pUmuomOnl2nxgkV8j0TADu26tdzekLf4p/Nz/ral9yi5oERKAMBAuAymESGgAACCCBQcgIEwCU3ZTwwAggggEA5CBAAl8MsMgYEEEAAAQQQGG8CIxUAm3GaEHhnvaMnFha0uTpU2GZ+mEiVjuRLzque/LpQ2emuZm1L6dinE6UL3QGwJNc1wWQxBB6pitRSDIBbO0M9/kqzVrQG2hp7Cnxfk7NpTVeg7V2BNoSO8q6vM7KhdnUV1FKIVe3EmpxytGTBJNVUpeT1CX9N2G6qro21Kc62wXC3/XhbrzwPAoeLAAHw4TLTjBMBBBBAYDwJEACPp9ngWRBAAAEEDhsBAuDDZqoZKAIIIIAAAgiMosBIBsBmGIEvrZ0W64k5XWo32/+aKuBq2Spgd5urVD5U5ohEE5wKHf9YrJrWxCbHPeFv3xB4JFhKMQDO5SM9s6ZDL+7o0MbQVd73VZdJa6YbaWdnwe4B7Pm+Tk7ltbkzVFcUqzaONLXS07FHT1bGd+W6PaFvUdUEwCb0NfsBF/cELobvHAggMDYCBMBj485dEUAAAQQObwEC4MN7/hk9AggggMAYCRAAjxE8t0UAAQQQQACBshYY6QA4dqTOTKI/LyxoXW2oYJeUpE0raEd+4Cm9PVKmIVJFTVoLX3Q0bb0jV4mt+HUdV55rKoHdw7IC2NRCm4Jp82VDWtuaWeosRHpxQ07Pb27ThtBTm+erJu1rnp9oW2dBmyJPkzOepied2paPlSSJaqNAM+uzWrJwkg3Xd++zvDsI9h1HaW93ADxSVddl/UIxOASGSYAAeJgguQwCCCCAAAJDECAAHgIWpyKAAAIIIDBcAgTAwyXJdRBAAAEEEEAAgd0CIx0AmzvFTqLNEyM9NTOv1q5YUejYKmAv4ym9U0qnQ/kNnqZv8bXwBclJiu2IzZepSrVhsClZHYFjPFUA27DXeMWJwlgKwljt+US5fCzXSVRX4ammwlUQJVq+sUNPb2zT+thTm5tSte/pqHSsDZ2hbQt9TJWrqKtTTUGslBLVx6FmT67Wgtl1u/dV7vY0YbDvylb+9gTANnQfAW8uiQACgxMgAB6cE2chgAACCCAwnAIEwMOpybUQQAABBBAYpAAB8CChOA0BBBBAAAEEEBiCwGgEwOZx8n6s1RO6tLI+r0Krp6TGlVvjyO9y5XeFcqc4aujMav5TsfxQ8vrsAWzD3xHaB3i8BMAm/C1ExbC3LRepqSPSrtaC8l15xXGk2HFUkfG1cEa16qt9rdneqUfWtGhj7KvV9VSXSmmRG2p1PlaTPJ1U5ai5M6/2MFaFYtVFoRbMqteR06qKJb/dh6kFNlXFNvztDoBp/zyEF4hTERghAQLgEYLlsggggAACCAwgQADM8kAAAQQQQGAMBAiAxwCdWyKAAAIIIIBA2QuMVgBsqoA7UoE21HWozUmURJ5SE6RKuapvi1VR76gqM0l1a6TqrljVSaJUHElxqEixcrGjTsdRp1wV5CqWY6tlD/UYDwGwqfht6gi1cVtOTW155QqJDYOjRIocKZCj5tj0gI41v8rXUTNqlAti/e6VJm2MXe1MzB7Avo7yIq3uitXlejoxG2tLPlQ+jFVlA+CCFs1r1LSGrG0lbQ4T/tq9f51EKddV2nOVck01cLHqmgMBBMZOgAB47Oy5MwIIIIDA4StAAHz4zj0jRwABBBAYQwEC4DHE59YIIIAAAgggULYCoxUAG8DYiZXP5NRVmZdbSDQlJc2Vq5lBWtmKKgXVk6TIV02YqDqK5OU7lQQ5RUGnusKCmpJE2xJP25TSziStglMMgk02erDHWAfApvK3Mx9p2dpWbd7RpnwQK/B8dTmeHV8hcZSTo41xIl+R5ruJFtVn1Vif0aOrW7QxdLQ98VWZ9rUkFWtVV6yM72lRKtCmfKwwjlWtWPVRQUcvmqqGutQeAbBprG32WTYVwJnu/X9N620C4INdUXwOgeERIAAeHkeuggACCCCAwFAECICHosW5CCCAAAIIDJMAAfAwQXIZBBBAAAEEEECgj8BoBsBmh1vXDTUl3aEFTqTpUUo1XlZ+qlJOplqOn5LruPIdV56p8A277FdUyCnK5xSFnQqiQLnE0U75esWp1BallXNMw+iDO8Y6AA6jRNua83px5S61dAUKEkcFL6Wtkae2RAocR63ytDmKNNGJNM2XpjnSrJq0tucCbe2KtSvxlE2ntNCPtKIrVmPG02Q31MZ8rCRJVOfGqgvzOmbJDNVVunsGwI7kO7LVv737/1L9e3CLiU8hMIwCBMDDiMmlEEAAAQQQGKQAAfAgoTgNAQQQQACB4RQgAB5OTa6FAAIIIIAAAggUBUYrAHaVKCNpiu/oGD/UtCRQKgpkKlAdNyU3UynPz8j1fbmeX2xOHIdSEisOC4oKnYqCXPHPcaRIUkfiaY3SWqmsdjm+bZVsKoKHcoxVAGwqf6M4UVtXrE0781q9qVmtQaQwQpxFKgAAIABJREFUlgqOrzWRq/YkUc5xtCl2FCeJ6l3ZrxrP1STXhLyJHGPoOqpMpxQFgVYUHE3OeKpUaCuAjXt9dwC8pJ8A2LR/Ni2fbQDsOvbPpgKYAwEExlaAAHhs/bk7AggggMDhKUAAfHjOO6NGAAEEEBhjAQLgMZ4Abo8AAggggAACZSkwGgGwmySqcUz74kiL0q7qTNvhoFOKOiWThLq+3FRGvp+W0xMA+74cswew2ek3SRSHoQ1/7fckLv5YUiFOtCNx9FKS0aoko7xjIs/BH2MVAJt9f3e2h1q1oVXtBUet+UithYLiKFKQuGrPplVZ4Wl7kOiJ5i7FjquM4yprvjxPk1IpHe/HqlWgipQrJ47VVgi1MXRVk3YVx7E2F0wAHGuCm6g+zOvoo6ervtrrrQB2ZcJes/+vaf9s9v8tBsC0fx78+uFMBEZKgAB4pGS5LgIIIIAAAvsXIABmdSCAAAIIIDAGAgTAY4DOLRFAAAEEEECg7AVGOgBOKVFjEmiJ06mZbqKMl5KbSE6Ul6KCbMGu48r1PDl+Wq7vyXE9WwnsJJFpBF2cgyRWEkU2L04S8yHXfg/jRFESqz0K9VyU0ktJ1rZNHmwl8FgFwKb187INHVq+fpcCeVKqQq1BQUmhoLoKXyfOnaDG2pQ2t4e6e2WLXuoI1BW78hxfU3xPc7MZzXTzqnaltCmjjgIVokR5uXI8R7uCSFsNrxNroq0ADrRo0VRNqvX3CIA9R0p5u/f/9dj/t+zfeQZYGgIEwKUxTzwlAggggEB5CRAAl9d8MhoEEEAAgRIRIAAukYniMRFAAAEEEECgpARGKgA2Ea2nRFMV6gSnS9MUKuWanX1dG+YqDqTEVPjGNgA2qaRjQmDP7FHryDFBsJJiPuwUK1VN+ms/b37qmKv7iiJPch2FQacNUJ+JUlqhjDrt3Q98jFUAXAhj/WlFm17a1qKcXNWmM9oVO0qCTh3VUKHXz69XTdZTZxDryU053bOmVVsCU6Hra07a0xHplCaooEqTHZuRxiYcT+R6jgpRrE2BtC2WfCWa4MaqDgItmNeoKRMzewTAvitb+duz/y8B8IHXDGcgMBoCBMCjocw9EEAAAQQQ2FOAAJgVgQACCCCAwBgIEACPATq3RAABBBBAAIGyFxipANjEtI0K9Vov0Cw3sVW/3eW7NvhNTPhr9vg1AbA9EiWm/bBtQWxC38QGwuZwHck1VcFJXAyDbQRs4mFfsVsjN1ulqJBTId+h1kJeT8ZZvayswkG0gx6LANhUMbd2xfrjCzu1sr1TTfJU63mKXV+hE+qi+XVa3Ji1Dmaf4NauSA+satXj27rkuSlNT3lqSPuqVqC0qeC1/bC722U7jppiqSlI7B7CKc9VjROrqlDQrBkTNGtqRW8AbKp/TeBr9v41ewCbINgz2BwIIDDmAgTAYz4FPAACCCCAwGEoQAB8GE46Q0YAAQQQGHsBAuCxnwOeAAEEEEAAAQTKT2AkAmAT0FYq0sluXvNMe2FTrRubql+zd2+oJA6VmJbOZo9fu59vpMSknT0hsAmATdhrqoBtS2LJ81P2Z57r2gDY7G2bhLGSdJ38bI3iKFRQ6FSQz2lzJP05qdQmJ6PIVBcPcIxFAByEsVZtzev51bu0phCr2fFU4Tqqz3g6ZVa1jm7IqjLlKE5kW1yb1s5rduX12Jp2NZs9fj1XtSlPFU6itCL5xko9+yVLzbGjHZGUixNlfFd1XqJsV16T6ys1f06dvG4SEwD7jqOU6yrjFff/JQAuv3ecEZWmAAFwac4bT40AAgggUNoCBMClPX88PQIIIIBAiQoQAJfoxPHYCCCAAAIIIDCuBUYiAE4r1lwn0Gl+qAonJSWOksi0fDb7+IaKTQBsWxbHiuPYVgPbds3Ffs/2y1T7mqTStIQ2bY1NBbGXStlW0L4JhM0ngkjK1MpPZ2374zAMFeZz6goLejVJ6zHVKmdbRRfbSPd3jEUA3NIR6vlVLVqzq0PrI1etjmtD2amVvt537CTV2E19pShJFHQHwE25SM+v79SWjkQpV8q4jrKeq4wJgONQsd31OLH/tzVKtDOWclGibMpVnRsr05nXhIqUFi5sUNrvDtW7A2BT/WuqgAmAx/WrysMdZgIEwIfZhDNcBBBAAIFxIUAAPC6mgYdAAAEEEDjcBAiAD7cZZ7wIIIAAAgggMBoCIxEAT1KoM9wuTfd9uYlnQ18b+MaRrdS1Xyb8TRJFUXHvWtsIurva127x65q2z2YvYFeO69rA181k7J62dvffJJIThHLSlUr5vuR5iiIpDAKFYV65KNYfkxqtcoqtoIuX3zcEHu0A2Ix5/bYuvbC6SZvykTbHrnI29JaOqEnrqmMmKuub6t9i+Nvz1dwRa/mmvLblEvmuMZBt25xxJT8KbFV1rESRHLVEiZoiqTNOVJk2AXBiA+C6lKOFiyarImP2WTbtn4sVwDYA9kwlsNlrmRbQo/HecQ8EDiRAAHwgIX6PAAIIIIDA8AsQAA+/KVdEAAEEEEDggAIEwAck4gQEEEAAAQQQQGDIAsMdAJsq1CXK62QvUNZL2y1+kzAohr42AI4UxeYrsV+mxbH5bsJLs9lvzx7Arqn+NXv/+q4Ngj1T+ZvOyHXNzr8mAE5kn91LK+2adtG+EielKJaiIFAQBdoYe3o4qdEuJ1VsJd1PCDyaAbDZ+7cQxlq+rk0vb2rVxlB2/9+848jzHJ02vUpvOLLK7nkcmgA4ShSYyuZI2tke6+XNBTUVEqWcRCnFSpnPua5SZi/l7gA4SKRmEwDHUj6RqnxHdU6iTL5LdRlXixZNUTbVpwLY7P/rEgAP+cXhAwiMsAAB8AgDc3kEEEAAAQT6ESAAZlkggAACCCAwBgIEwGOAzi0RQAABBBBAoOwFhjMANgFrNol0ltup+Z7p/Jy2gW8SBIqiQFEcKopi29o4tOFmcY9b82XaNMcmpDV7/Lpmz18TUjoyQXCxNXGiVMqT57ndlauSk+tSKluhdNRR3LvWSytxM3ar4TAoqCsK9USc1ZOqKpYUdwfAfSuBRzMANlW9HV2Rnnm1Wa9s79DmxFWH66ngurY981vmVGvxRBPtmu7Wu6t/jc+WpkgvbwuUix2lTaCrSGlTFe24ckwYbmyVKB8nag4TNcdSwZGqfUf1rtkDuEv1FZ4NgNN+sdv2HhXAtIAu+3edAZaWAAFwac0XT4sAAgggUB4CBMDlMY+MAgEEEECgxAQIgEtswnhcBBBAAAEEECgJgeEMgE1l7oykoNO9Lk1wU6ZOV3EYKgryCiMT/oYKTDgbx93hr+x3U7Ub2nTWhMbF/XB9E/aaINgze9PKhsDFnznynUSu+VBXqGxNtdJdzfKcSK6fkuNnbfBsWksHQV5rI1cPR1Vqcc3TFauKbTVwd6vj0Q6A23KhnlixSyt25LRVnjpcX12eZ1tdnzQxo4tmV6rCd3r3/zXhbz5I9MqmvNa1RYpcX1lHqnBiZRXbvZJNeG6qqE0dtQ2Ao0S7IilyHFWnHNV5iSpyOdVXprVwYeM+AXDKtpJmD+CSeGF5yMNGgAD4sJlqBooAAgggMI4ECIDH0WTwKAgggAACh48AAfDhM9eMFAEEEEAAAQRGT2A4A2ATSB6bdOo4N1DKy9jdeqNCXmGhoMAEsib4jYrhr2ltbMJgs2dtZEJgE2Kq2JrYtHz2fRMEF1sjp1wplSpWAtsq4DiSE8VKCrEqa2qU7thhA2Df9+SmMnL8CsWJp7DQqaYw0iNhViuVVeSaALgY/va0gx7NANjsdZzrivTEip16fkuHtslVm+cr7/o21G5Iuzp9epWOnZyR7zm2SroQxdreHGj55k41J758z1eVawJgmRHJUywniW0AXDAVxlFi9wButcZSVdpVvS9VdnRoQlVaCxY0Ku3Z7ZZlaqKtqeso47n2u62k5kAAgTEXIAAe8yngARBAAAEEDkMBAuDDcNIZMgIIIIDA2AsQAI/9HPAECCCAAAIIIFB+AsMZANco0jlJq6Z7rlwvo9hUoRbyKgSBDTLzUayCCYHj7spfmb1uHVv9G8uRaZGc2H1tHaU8x+7/a9sUu1I65SqT8uSboDKJ5IShgnys6sqMMp0t8p3Itof2Uym5mSrJzSoo5JUL8loWeloaV6nT8W0naNe0lu4Ogkc1ADbjjWItW9uqJ1c1aV2Q2ArgvJ+yba8rXakh6+m0I6o1uz5lA+AdLYHWbO3UpkKiLvmq8H3VeY6qTSiuWL4iuUmk2FZVJ+qIpV1hsQK4S45qfEcT/USVnZ2aWJnS/AWNypgW0D0BsFO0ztig3bX7D/dtkV1+K54RIVAaAgTApTFPPCUCCCCAQHkJEACX13wyGgQQQACBEhEgAC6RieIxEUAAAQQQQKCkBIYzAK5TqAvVqkmuJ8fN2lAyzOeVDwIb/naZilZTqWoC4O62z7YC2FT/JsUQODGBb3fom/LNnr/dVaq+CYBdpXxHqSSWE0QKEkdVmZSy+Q6lFchVYn/vZarkpKoUhpHyhU5tDmLdH1aryfFN+tsdABfbQZ9Vm+j9DWbX3dE5kkTa2VbQU6/s0ovbO7RDngp+SrFrKpxNZa+jaTUZHVlfISdylOsI1JYPtCNKFMpVledpgu+o2oS2TmyroU0AHCWRbf/cHhX3AG6NHSXmPN9VjROroqtTddmU5s1vVDbVEwA7NmC3AXB3JbAJ3wmAR2ctcBcEBhIgAGZ9IIAAAgggMPoCBMCjb84dEUAAAQQQEAEwiwABBBBAAAEEEBh+geEMgOuTUG9yWlXjpeU4KcVxoqCrU12FwIaTnWGsfHdr4rD3e7ECODEVwKYFtHpaEydK+64NJ01lr6kArki5clOeXLNPcLZCXTUTVe8ESkcFpQpdSrU3y0tC+Y45r1JJ4qtQyKmlUNBvwwqtTtJ2j2HTYtp8maDz7FEOgM0MmjbYG3fm9YcXt2lDV2zbQAeer8R1lJaU9X1l/awqvJQqTJ/mJFBrECiQVO2als6uqlOesk4sP4nkmr2Vk1idUazWMFZrLOUSyUt5qkm7qo4jZXI51VRkNGf+JFWkultty4ThyR4toE1LaALg4X/PuCICQxUgAB6qGOcjgAACCCBw6AIEwIduyBUQQAABBBAYsgAB8JDJ+AACCCCAAAIIIHBAgeEKgE1w25AEepPbYcPLJPGUBAXbhrmzENjqX/NlAuBC4tj9aQvdVb+m/tZUAJv010TAnqS06yjrJfLN3r8pT8pm5dRWq2LGdNXOO1p1CxerqnGqkq4uObl2eR0tCteuUrBqudyta+TnQzluxu4D3FnI6ZEgo2fCjELb5rgYAJvvZ9dK728cvQpgMyFmL+BCEOuJV5v13IZWbY1ddXq+Is+3LZgzjlsMgV3PVuaayuYoNnsoJ6r0XNX4ripTKWVNG+gkkBubCutIHVGstjBRe+IobwxTrmpSjqqUKN2RU1VFWrPnTFJlphgAW+vuADhtQnaz9zIB8AHfGU5AYDQECIBHQ5l7IIAAAgggsKcAATArAgEEEEAAgTEQIAAeA3RuiQACCCCAAAJlLzCcAXBjEuiNXqeyqUqFiS/lWhSGoXKFsBj+xuZLypuAMpHC7vbPJvs1hwkkbTti35Gf9pWtysprqFd26mRVzZimmpkzVTNlhir/P3vnAV1Xdeb7/+m3X/VqWW64Yqrp3UAoGSCQ0AlkMukQhpBkMjPJvPVmJpP3XtpkMhmSzARIQscU00Ozwcam2riCjbsty7asfvtp+61vX92LJMtFtmzL8rdZWti6p+3fPvLVOr/7/77yOqhmGE3bdmLLlmYpVMtLS1FXGkXMTiOz7APYKxZB6+qGyGXg5JJYZitY4AaRApV+/jQFTAngWysLV3DoltvzBXZ22Xjro1Zs6MqhSzeQ0wxQM2AS4JZCJZ6pL68iS2IrQkgRbGkawpqKkGkioKvQ/RwU30XGzQtgKgGdhgIbQMikBLCCsBDQU2kETROjx5QiEuzp9dtPANO56IsTwIfuPuAzMYHdEWABzPcGE2ACTIAJMIFDT4AF8KFnzmdkAkyACTABJsAloPkeGLEE6CFr4av3JKlvIg16qD1Sx+4eMI/kOY/UteR5MQEmcOQSGCoBTAQq4fYI4AgcmPAzCXjZNNK2A9v1ZeI32/OV81XZ+1e+2yn5Ms/hgApN1+BHI4iNrUbF5PEobWxASV09ApFSaFYQqhpAJufig6Wf4JkX5iKdTCAWi6KyugpjRjfg+GlT0VgSQtfi99D12guIpLvgZVPYmPMw17HQInQohT7Aaj4BfGulf8ilJ729UynopRu68P66DrQqGtKaAZ+aHlNpZpLAAAxA9unVIaDL8tAaIroiZW7A0GF4OQjfRdpxkaQewD4xzpfVDlsaYpaKEPVGTqZhGQZGN5YgGqIy2lRq+9MS0JQAZgF85P4c85WPPAIsgEfemvKMmAATYAJMYPgTYAE8/NeIr5AJMAEmwARGIAFOAI/AReUpQdN1NI4Zg8nTpso/FwalpZo2b8bqlR/BtinDMzKHaZowTOoTmS9FSQ/Dab6e68LzSAvwYAJMgAkwgYNNYCgFcCk8XKJlEDFC8GAh67jwunYimcrCUxT4ioqcEEgJtZj+1UwNwaAOKx6CUlGOikljUHfsBMRq6hEIR6AZFlSd3itUuJ6Prq4EXl+wAs/MWYZMKo3JY2tw/jmn4bjp0xEviVMzYYR1FaKjFYvu+z2qmlZDyabQmrXxmm1ho29I4fxpCWiBW6uELAd9qIcvBJrbcnhnVRs2pRx0qjpyPb2AIRQpfA0IqILKYguZDA5rCmKGioBpIGIaMLysLA+ddn2kPIGEL5CV/ZTzAjhuqbIEtE4CWNcxanQp4mGNgsYsgA/1gvP5mMAgCLAAHgQs3pQJMAEmwASYwBARYAE8RCD5MEyACTABJsAEBkOABfBgaB1d26qqimAoBJKJqkZ5mZ7R00twb38XvoDjOMik07JMZf+hqCpMw0AkFoWuUw4nn8qlhG6yuxvZbHa/gZuWhXMuOB9XfP4aef2Fkcvl8N7CtzH78VnyuoZyaBo99FWhahq1WpQPwfd3FDj4nid5DDa5O+O003DKmWfAMA1Z9tMXPpYuWoy3582Xa9H/eCSKdV0HzaHn4iF8X8rigjDe0+uDvb795cL7MQEmwASOJAJDKYBj8HGBmkaFEYSnWMjmbCST3bCzWXhePmXrAMipGlxdgxa0YJSGERhViZJxtWiYMg6ldQ2wwqXQjAAU1YAQrky42rksWnbuxOsLV+HFBevQ2e1i+vgGXHXpGTjxhGMRLy2DZQVA70mq78Ht7sSav7yA1KtPIW6nkcrlMCdnYKVrkVvtSQGrODdOJaB9+d64/++I+7/iiYyL5Ru7sXJrAjt8RfYCdlUNPn04ihK6QkCj8s+ChC0QUYFSXckL4IAJy8vBEy6Sjo+UDySoxLZspiwQNDWUkAAWPoxMFqaqor6+BKUxQwrg/j2AOQG8/+vIezKBoSbAAnioifLxmAATYAJMgAnsnQAL4L0z4i2YABNgAkyACQw5ARbAQ450xByQ5OG5M2diyrHTYBjmp9KQnn32epQrIOTfixKw53XPc9GyfQeeffJJpFO7ylZK5tbW1eHmL38J4WhUxlSl/E0k8MJTs/HxypX7zTIQCOC8iy7EVddeCytAhR7zI5vJ4J23FuDJRx5FOpXa7+P335EevJdQj8RRoxAvKSmKV9quyIeiUz1jQH69XqekbjKZxNYtW9De2jbo1O5lV12Jz37uKpAIpwfvxHXOy6/gmVlPSAb9hS1tc+wJx8s5yNQw9Y70PGxYtw7bm5vl/nt6fSDBP2Rw+UBMgAkwgSOUwFAK4DB8nK6k0agb8NUAbNtBMptDOpeD59gyxepoGtxIGEpVab7M84Q6VI6pQaysBFYwCt2KQtEjUFSTLC18Jw0724a16zbi+Xmr8Op7zQiaYZw8ZTw+e/7xGDOmHvGKGoQicWiqDsexZSljP5vGzuVLseGR+1DWugW2Y+P9nIa33YBMH9P7CKWAZQnoKh9aT0uGQ72MlGre1p7Du5+0oynlolvRkNU0eDR3uiZ6Wyb5KwWwQFABynUgYuiIFgSw7yLhCiQECWAFjqLId+uQoeYFsOLDzNowhUBtXQnKS0zkP0ulQFOE5MUloA/1yvP5mMCeCbAA5juECTABJsAEmMChJ8AC+NAz5zMyASbABJgAE+AewIf4HqAkLSUpC5KtIAhJyJFE8718f9q9DZk0VVWZ2Ozd75VEnef7MqWzp1QmXYNM5PRL5cj9e1KnlJy99pabcdpZZ0qR2Gf0TgH3TwTnJwXXdbBl82b8189/gUR3Ypcp6YaBhsbRuON730UsFpOvU8nGro5OPHT//TKxWhg0RyppPHnqVIQjYZmuLaSJqLxxnsGngpWOPf6YY3DGuedI3oVBjNeu/gTvLVgI287Jbw+0vzySEDJVRSWjm5uadrsklmVh/MT8uRrHjkNUJprpnMUr7PXnwmH2DJDYkajdsmkz5s+Zi1UrVxbXpTcTOg9x6T1Hev3Cyy7BxZdfDro2YkPr+tbcN/DC7Nmwc3bx3hDCl38nLt/8zl04ZvIkeV/QoJLRLzw9W+5H98SeXh/J5bT39rPIrzMBJsAEdkdgKAVwAD6mI4NpugJFDSLnUHLXRtLxkPVd+EET/uhaVE6sQ1ljFUqqyhGOR2GFQqD3RFUzoGgmVD0MaEFAqGhvb8GCdz/E8/M/wpqmBEoCEZx1/EScOKUOoUgALZ0ppHMeIpEoysvLMWn8BFRVlUP1XKS2bsHGZx6H++5cGL6LT2yBl+0gbMrSUg9cRcE5ceCLlQJ6T1/gQ32n0O9BWdvHss0JrN6WRJsjkFRUZBVNXqd8f8y/4UMT1BdYoFwViBsaYkELlp+T73/drkCSBLAgAUxbK1IAxwMqosKH6bgwPBc1taWoKDWhswA+1EvN52MCgyLAAnhQuHhjJsAEmAATYAJDQoAF8JBg5IMwASbABJgAExgcAU4AD47XYLfOp2BU2YdWU1VYwQCOPf54hMPhPodKpVJYsXQpchnqN+fLXq17Kv1rGIZMZFZUVuZFLiVShICdy2H92nUyOTpg2eWeFE5tfR0mTplSLI9ckIRUFvmjFSvR3toq5eH1t34Rp59ztvzzYAeVf96ycRN+/dOfobura5fdaQ6jx4zBHd//Xr63IAlgz0NXVxce+MO9WPLBouI+dH3hSARf/9s7QddekJS7fehOwtgwEAgG+2xLTOm67GxO9vXb06AS1rlcFq+99BeZnu0/Cms7YdJEXH399WgcOwZWIDBYTLvdntaTHjxv3rgRTz3yGNasWiWvvTBI/pdVlOO6W25BaVlZn+OUlJXKJHLve6OrsxP0JUs6i3wyme6Xt954Uwrxu/7hB5gybZosYU0jl83KUtlvvva6PO+eXj+Qct1DBowPxASYABMYZgSGUgDrEBiDHE7VPFhaAFkXcG0HjusiZ6roGj0Ko8+ZirrGavlBJMMKQDd0+UGvHscpP4ykGWGouiV/x2jashV/nr0Qry/eingghJknTcSE0WXYsq0J895dilC8HBdfdCFOPfkExONxlMRLYFkGdN+D3dGGpjkvY+ezjyHiZLAt5+ApO4S0UGUZaCmAY58KYE09HEWg860lOtMePtzYhU2tGXT6QLdQpQB2KAnc654xBFCp+ijVVUQDFgLChuN5SHq+lL9JoYAaWlB6OGRqKA1oCAsPluvCcGxU1ZSissyC0UsAk/y2NFUmgemr94f2htntypfDBI4aAiyAj5ql5okyASbABJjAMCLAAngYLQZfChNgAkyACRw9BFgAH7y1LvRVLSsvx+lnn4XjTj4J1TW1PVKu73kphUoPY3ds3yaTr9SnliQsibeBkryhcBhf+vrXMHkalWf+NOFKSduXn39epjap323/QdKQyiNffcP1OOOcs4sJYHo47Ng2Vixdhvvu+a2UhLTdsBHAqoJYLI47f/B9NDQ27vUBaqEH70CimHgWvva2+iQ2X5w9Gy8989yALEmyfuHmmzDj9NPy/X970rN7O+6+vk7XSffA+rVrcd89v0NrS0tx10IJ7a/eeQdqamv7HLJwLb0fNNOa9p43/Zkk74vPPIvXXnyJBfC+LgpvxwSYABPYRwJDKYBJ45bAw5lKDlW6iZzQYDs+PFVDW0kYJWdOw4TjxiESi8C0TFDFEUWh9zsf2UwWiWQGmZyHyvI4ggETvusg0Z3GijUdWLSqG5WxMCKWixXrN2H5mk1Y19SMiePG4rYv3oxzzz4LJbEoNI2qhyhQPBdeohs7P3wfm594EOG2ZnRms3gmG8BOocHvKQPdOwFMIvRwDc8X6Eh5+GBjN7Z0ZtHlCGSgIgcSwQp8meoFLCFQpgpU6ApiAQMm9Ud2XHT7QBI9ApimQQKYSkAHCwLYh2HbqKyKo6rCgkkp7Z4S0DRvKgFtsgA+XMvP52UCuxBgAcw3BRNgAkyACTCBQ0+ABfChZ85nZAJMgAkwASbAJaAP0j1AopVK8544YwbOnnk+RjdSOtTapWRz79MXEp+5bE6WHJ43Zw4Wv/ueLMUrU5u9RiQaxZe/9Q1Mmz5dnqcwuru68eIzszHv9bmyhHDvQVKQxPE5F5yPCy+7VKZGC8lhKj29Yf06PPqnP2PjuvVSRlMJ6GtuvB6nnHEGTLN/AvjTEsb0kJnSzbLEZC8BOpQJYDpuNB7DXX//AymAh1q0DnQbEAMSpC/MfgYvzn5ml00oYXzcSSfihttuRXlFhXy9KJepDDdZffnNwVWALiSLC3OU15HL4YH/uReL3nsPrm3LQ1LZZ+o5/PW77pS9lAc7es/v5eeeZwE8WIC8PRNgAkxgLwSGUgCTd6Q+v6coWUzUVHiKBdtX0a2bUE6ZiHGnTkR5ZRk0Xc1L31wOre3d2LazExu2tmPNli6ETB2fO2ccxtSXyfYHjqdAgXB9AAAgAElEQVQj7ZeitV2gtXk9Vq1bi/XtWVTW1CGdTGDi+DE44/TTMaZxNMLhCFQtX81Eofe4TArda1dj/bNPwFi1GKl0CnOyJtb6BlxZXhk4KyZkCWiSn5QAPpzpV8cTaEk4WN6cxpb2LFKuj5QPKYKpbzGVdTYVgTJFoFKH7AGseQ6yricFcAqK/KJtaXIBQ0FJQEMUHkwfMLNZlFXEUFMZgGXkBbBKPYCVnh7AmiI5HE4G/APLBJhAngALYL4TmAATYAJMgAkcegIsgA89cz4jE2ACTIAJMAEWwAfpHqBSwGeddy4uv+oqUDnewQpLknNUNvn5p57GgjfnSRHZe+yPACZhecKMk2VfX5K/JKlpkFzubG/HQ/f/ESuWLC2WjibBSL1tq2pq+lw/PdSk8sGFLryGZWLqscdiyrHT+vQKlsnVNWtwzy9/hUR39y6kB1MCWgrgWEwmgKls9N4eoMoey7Iv8P4NErmfCtKBE8BUXvqrd9wuS3HTXGjQPqlkEtu2NvdZM+JVaFEspXsvfrRf4fVCr+P6hlGgNS7MgY778YoV+O9f/wbJREKKZlqf2vp6fO3OO1BdW5vvK91Tcnx3s5ZpcppbTwq6ILhffeHFAQRwDs888US+BLRty9epB/NAJaK5BPT+3We8FxNgAiObwFAK4AKpMYqD01UXhhpADibay8rReNW5qGgoRcBS0NXZhTUb27B87Q58vLkNG7Z3oyNlQxXA1NoYbpw5DtMnViMYCUILlsO3RqN5azuaNyzFqs3N6MoBkycdg2OnTUI8GkE0EoEViMIwg9B1E6qqQaE0by6LdNNmbJ33OpJzX4CX7MK7WQ0fehYcmQAmAQzcXCFgasph6wNc4EYfnPJ9geZuF0u2prGtLY2M5yMtFGTp9xpFhakAccVHla4gbBoQniO3ofLPUgALwKX3WUWBJRPAOiLChSUAI5NBWWkENVVBBEy1RwADuoJ8AljLl4CmfXkwASZweAmwAD68/PnsTIAJMAEmcHQSYAF8dK47z5oJMAEmwAQOMwEuAT20C1AQcFTy+YrPXyOToSTMBisjCwKSykA//9RsvD1/vhS1hXLQgxXAJFAnTZ2K6265GaMaRxd7w9LsOzs68NyTT+HdBQtlaphkI41CCWvZR3YPpY2pn/GV134Bp511ZrGnMO1P/WWplPWjf34A6VRqF9CDEcB0LSRcb//u3aiuqd7t9eQlqCrT1nR8ktyDYU9zLyRuO9rasHnDRiycNw8fLV+xy/UHQyH844//RZZfLsh0muf8uW9g/py5sn9wcfRPAe/27/mHw+dffBEu+MzFsvcysc+XB9+On/3zv8oPBtDfaV0o/U1lqKlcdzgSxsmnnYYZZ5yOaC95XHz4LQR2bNuOD955R/abzqTza01ynqR1/x6/ruPgL889jwVvvAnXc/G1b39bfiCg8GGG3j2CWQAP7b8jfDQmwARGBoGDIYDj8HCK6qBWM5BVLHgnnozac06Go2SwYPEqvLl4C1q70khmbbiej4CuoTIcwPiKGOriAVSUmJg0oQTjp41HpHIyEKjFtpYubNmwEjm7E8FgEBVlFSgvL4dl9Uhfjd5Pqaw0/d+ApmqA58BubUHr4vfQPPshqO0tWJFTsMAJSKFKBvjMqMAtlT5MqhLSkwI+nCsrWx9QEjjlYcmmJFo7s0h5PrLUhkNRoSlAWAEqNSBg6vA9F2lPIOEDaQVIUQ9gEriKigAJ4LCOmPBgkgBOkQAOo5YEsLWrADbUvAhmAXw47wA+NxPIE2ABzHcCE2ACTIAJMIFDT4AF8KFnzmdkAkyACTABJsAJ4CG+B0gElldW4IZbb8VxJ56Q77Hbk/YoyEVZ0tl1ZflF+RBCgRSIpmX16SNbkMCrVn6Ex/78ALZt3VosBT0YAUzHpvTsrV/7CqZSyWjDkNdE10PX8sE77+KZx2ehq7OzmP7dVyx0HEr+Xn/brbIMMaVSadC1ZzIZPHjvfcUy1v2PORgBTPvS9iQ8qTS1ZKoAKj2w1TQp2am8NYnQWElcsm8cNw6VVVXFa9rdnCRnz5Nllru6uqT0pbTtR8uXS0lKIpvSzP1HKBzCT/7jV31ka2d7B5545BEseve9XVLb+8qUtjvrvPNw7S03yRQwCVdaKzr2v/3on+Q6FSQ9bUu9gEOhEC698gqcee45xX36i2+aJ0nd9rY2Wda6cI10LGLYXwDTBw5I8tLcaRsS/cS/cFwWwINZUd6WCTCBo5HAwRDAJnyMVVycrAE5Iwzz3JkITBiN+SvW4C/vrkYmk4OhCsQsFTXxABorYqgujcrvJTo6kcrmUFNXifMvnIHKcTNghCqQyjhoad2JXKYNQVNDMGAgYFjy/VN+CEzJC01FM6FpAeiGSUWe4XZ3onPVCmx+4gGITWuw0QHesC10C1X2PiABfFOlD0tTZfqVykAf7kEVMGxXoDnhYOWmJDq6c8jQ9+QHs1QEVKBEheRAAp1eS/gCaUoA+wqoIYdPZZ0NFaUhA3HVh+VTAjiNWDiA+powwkEtnwCm9+ge8WuqgKHmBTCHgA/3XcDnP9oJsAA+2u8Anj8TYAJMgAkcDgIsgA8HdT4nE2ACTIAJHPUEOAE8tLcASdzpJ5yA6265CZXV1X0Onu+JuxEkdClx6fn5vr4kMUleTp1+LBrGjCmWEy7s3NHeLktBv/PWAmTSafntwQjg0vIyXHTppThn5gUIRyJFgee6LtatWYMnH34U6z75pJgu3lciJAJJPtJxKVlcFLM9pZCbNm/BT//5X+Q1F5LLvY89WAFcEI+9/0+lthvHjpUlraceNx2jxzSivLJSJmf3tew2caAU9Po1ayXjFUuWFAVr4boHun4SwD/+5S9kArdwTSRpn3zkUZmyJaG8v+PcmTNl/+U+ArijA//2w10FMMl96ut88Wcvl6J/T/MulIBub2/Hc08+jXfmz5cfAhhIANO1F7aXz8X7ldVmAby/q8v7MQEmcLQQOBgCmKRiXPFwpurCsiIwzzgHHeEw3lndJFOplXENpREfsZAGTVOQSDtobsuhI5GF7zqIGB6q4hGcfMapGD/9TATjtfChIJPNIZPuhuJnoMGFrnhQQBVB/J4WBioULQDNiEK3QjB0E346ieSmDdj45EPILnsfLZ7AnJyJVj8vjM+M+rixUsDqKX+sHWB7hqG4b+SHvgSQ83xsbrOxemMXEjkXWaHAhiJ79pboQFDX4AgfGQBJNy+A0z6QozfEnl6+JSEDZZaCIH2QKpVBSNPQMCqGkqguRa8UwFQCWleRF8D5Kh+DqUwyFHPmYzABJtCXAAtgviOYABNgAkyACRx6AiyADz1zPiMTYAJMgAkwAU4AD/E9QDKQSj+fce45soxiYVCactXKlVK6NW3eJNO/BalYeBDY0Dgal191JaYdf3yxpDDtT6Jt2Ycf4tE/PQCSwTT2RQBTcpVKIZ9yxhnyuCRGi31/XRdtbW3483//Qcrf/ZGVMlkcj+G6W26R5Z97P9Ck9O9bc9/AU488uttjD1YAUxJJNwzE4jGMGTcO9Q0NUvw2jGlENBYHCVk6Zj6ttO8pI0q3kpwnCdzashOb1q/Hzh0tWLl8GZKJpEzNkiTuP6gE9A/+9/+S11HgSmu1dPFivPLCi/JYgx2y13E8hsuuvBInnXpKn7R289at+MWP/w2Jru4+CeBjJk/CdV+8RfZGLvQiLqR3Ozo65IN7YkYpYRL2NGhOO7bvwH//+j9lspzuxf4J4L1dOwvgvRHi15kAEzjaCRwMAUzvbgYEjlVd1Os6zCnTEZw4FhnFRtpVkHY9pLIJpNJJwHcRtjQEg/k2AboZgrCTMJwulNVMxIQTzkS8apws7exRKeRsBm6uG3ASgEdfWQjfhhD5s6pGHFqgFIYVhWkFAcdGdsc2rH/2CSQXvI6E6+K1jIZmjwQwcEZU4MaeHsCmmu8DPJj354N1/1AK2PMFurMePt6YRHNbGilPIEMCWFUQ1VUEtbz+zigKkq6PlC+QoX7Bfj4BTBK4NKTLFHDI86AnU7IXcEN9HBVlJqTs7hHAlp5PQJMEZgF8sFaVj8sE9p0AC+B9Z8VbMgEmwASYABMYKgIsgIeKJB+HCTABJsAEmMAgCHACeBCw9mHTqppqfPM7d2EUScFe5ZCpt+6vf/pzKVsHkol0aJKI1GP1b3/wd7LfbeEhKcm8rVu24J5f/got27fLq9ibAKYetI7joqq6Grd9/auYcMwxxb65JPuo7yv1d53z8iuyxPH+DBKydQ2j8NVv34H6UaP6HGJ78zbc/7vfYeP6DbLc9UAPfEnmNjQ24o7v3Y1YPC73p1LMVIb5gT/ciyUfLCoek/anVO9lV12JSdOmoqKyUqaZC8K3//UXymeT3BXU11eIfBqnp5/x7iSx8IXsd0u9fEngrlm9Gs/OegID9bil9DGxPXHGDHlt8vqprHYuJ0U9lY8e7KB5GqYhe0eTYC4MugeWLlqM+3/3e3ltvRPJp5x5Bm776lfkPVNI/5LMnvPKK1j+4RKZwpo0dYpMCJeUlha3oXvyiYcfyff4dd1dBDCdo8COPrFAZbZ7p4tZAA92dXl7JsAEjjYCB0MAy98XAJQrPmboAkZpORovuwhmpYGkC7TlTPhONwJIIxRQEbI0WJYBxSqBr0dgpzuR7dgMiChqJ52KioYp0PSALPPsuC5yyTY4qR3wcy0QTkq+Lwt6J1EDUM049GAFjGAJrGBUJlydjnZsePUldL76LOx0Cq+mFWx08/LzdCmAfdn7lgQwSdDhIIApxEvvcVnHx7rtWazdkkDCdpERVLJZQdDQENAUCFWB7UOWgSYJTL2N035eDNNrkYCO0rAFy3YQTCUQVkkAl6C81JLHyQtgkZ+/ZMAC+Gj7N4DnOzwJsAAenuvCV8UEmAATYAIjmwAL4JG9vjw7JsAEmAATGKYEWAAP7cJU19bg9u/ejZpe/XBJ3rVs34Hf/PwX2N7cvNtSy/RQtLq2VgpR+n8xret52LFtO37zs59j+7Zt8oL3JoDfmvumlJJ/c/s3MWHSJFmemYbsA+u6Mp373JNPSRFM17c/g45/+dWfw0WXXtJHVtI5li3+EA/f/0d0d3UV+/YWziHyj5KhGzpq6+vxldu/JWUujT0JYJrznT/4vpTGsu/vbpK+dH47ZyOVSmJbczO2btqMrU1Nck0oOVxTVyuvl5gMVC65II+pNHLTpk34z5//AsnuxC6ISGCT6P/6394JWvcewJIxCefefXr3lS89LJallqlPoEqP1iElbCabxZ//5w9Y/N57cJ2+aeTTzj4Lt5IADtAD/Hxv55eefRYvP/eCTI/Tg26S9Vd94fM4/+KLYVr5Pr6U+l7wxht46tHH5Xb9E8C0FtQvOJVKyXukpjbPjXsA7+tq8nZMgAkc7QQOlgCm9woTAsfpwGhDRd3ll6P8+GlQS0ogFA/CbgPcJITwoKoaoIch1BCgCPi5LqTbNyGT8lHaMAPVY6ZBt8JQVA2+L5BNtCPTvh5eehs8Nwfhu7JqCRQDmhmBFqyAGa6EFS6FqVvw0klsfWcBtj/1EJREJ15J+fgkRx2A8wL4hvIeAUxloHvKHw+iSMdBu4VoStTjty3lYfH6BNoTOWRdT4pbi9K6ugpfVWErKrICSDuuLP+c8QF6Fxb0wTRTRzhswUxnUeKkUaYD9fUlKCsNUEC4WALakPKXJDAJ4eEhwQ8aWD4wEzgCCLAAPgIWiS+RCTABJsAERhwBFsAjbkl5QkyACTABJnAkEGABPLSrROL29u/djVoSuD0JYJJnJH5/8/NfYkePwN3dWQfan4ReV2enLP/b3LRV7ro3AbxiyTLZm/e8iy6EZZrF9C+JvtUffYzZs2Zhy8ZNUhYO1N92b1RITlLi9K6//wHGjB8nBaOUlSRfbRvPzJqFea/PlbJx5mc+I6VrceQbykrBSSUpx06YUBTUuxPAhdLIdD4SwEVxK8s4+lIcU9npro5O7NixHdu3NsvU9McrVkrhTSlkSrBSWW4qmUzimdLLNTW1iMbjCIaCu0jlfM/mTfj1T38mRXb/oWoqIpEoLr3yCpx74Uwp3AvSfm/89vV14klJ4g8/+ABPP/oYqKQzCeHegwQwJYApkUyD+FOC+t23FhTXl66LynTf9OW/lgxI4lJSecGbb8qexblsbhcBTPN/6ZlnMX/uG5Ivie4JkyYW2XMCeF9XkbdjAkzgaCVwsAQw8aSPCNWrAidqCuLHTceYSy9FuL4GqiEgPCr/nJEftyJxSz1vQaWcfReenYCd2I7uLhvh6hOkAKY0r6IZcpmcXAbJHWuRbl0N4Tv0zi7f24WgHsAmNCsOM1yNQKwagVAUiueiZcVybHzofxBq34HXEj6WZvIfLDs9InB9MQFMPXDVnhLIw+OOoA9r2a5AU6eDTZ02WhI27IwDg0o6U4JXU+FpGlKKgoTtyfLPDklyKomtALqmImBqCCo+oq6NOtVDbQ2VgA6APsNV6AHMAnh4rDdfBRMoEGABzPcCE2ACTIAJMIFDT4AF8KFnzmdkAkyACTABJsA9gIf4HhhQALsutm3bhv86AAGcTCTws3/5V2zd0iSveHcCmBK9JO0oQXrR5ZchFosVpSTJXur3Ouuhh6UYdWx7v2dPcnvSlCn4xl13yvRusVy166K1tVWmfz9atlyWoP7SN7+OYyZN2qdz7U0AU3lsEsB0vvwDaSHLLTdt3izLHVNSurmpSSab95TAJYFMZadJAteNGoWpxx4rU9dlFeUwSGYrihTHlACm0t0DCeDChGrr6/BXV1+N42ecjIAVgEKxnyEYJHpdz8NHy1fguSeflDJ6oPLhvRPAdFr6wMHTjz0uy3sX1ljeD5ddgis+//miAKYE8BuvvIrnnnpqQAHcW/CSDO6fEGYBPASLzIdgAkxgRBM4mAKYwIUV4FhVoL68Ag2fvRw1x0+FHlIBxYEiHFkBgqSv72UBNwtffiAqCyebRDrlwiqbivJRE2GFYtB0qg5BKWAP6e42tK+dBwUeyGQKz5MftpLtAPQQ9FA5giUNCMXKYWg6OjZuwMf334OS5nWYkwIWpTxZCUMKYJkAVvJfqjLseuDSdbq+QNIW2J72sKYphVR3RiZ8ae6qpsBVFHQ7Pro9AVsosAWIDDQVsDSS2kCF6mO0sFFRVYKaSvpAWL5UN7WfyM+dE8Aj+oedJ3dEEWABfEQtF18sE2ACTIAJjBACLIBHyELyNJgAE2ACTODIIsAJ4KFdr8MtgCkFu2bVKlRWV0v5WiiTXOj7+8oLL2Luy6/I8r/7U6K4QItSpNfceAPOvuD8Yv9beo165b63YKEUkCSth0oAk1SNxmL49ve/h9q6OlCPWxKiSxYvlv+nfrY0dxKVsl9hjxze3erKMsuKIuW4YZqyfLJpWSgpLcH5F1+E+tGjEQqFZOnue37571Io725Q+pmujdLW0088QfYn1jQd6gGIYBK9XZ1dWPbhYrz52uvoaO+QKeaB1uykU07BzX/z11Jo03xo7ps3bgStNclj0tGUsv7cddeCZDVdr+x9mMng8QcfwsJ58yWzPQleFsBD++8EH40JMIGjg8DBFsAkGCtUBScZBipPm4FxnzkfZlSBppOe9ACSwFTC2XPhuzY814FwHflhItczoJeMR7y8FkYgnO8DrAWQSWbQtnMnkNkMM2BAVXz4jg03m0Iuk5K/VxjBOALx0QiX1sIKhZHc1owPf/cfKN2wHPMdEx8kPXi9BLCh5csq0/+HYwnkggS2PYGPNqewZUdSCm9XUSF0HaTSbcdH2gfSUGSvYFnMpEdoW5qCUk1gtJdDKBZDQ20AQSsvuzUFct4miWBdgc4loI+OH36e5bAmwAJ4WC8PXxwTYAJMgAmMUAIsgEfowvK0mAATYAJMYHgTYAE8tOtzuAUwpT+pBDD1t+3dQ5i+9/a8+Zj9+CykktQXkB5d7v+oqKrCV799O8aOH18s/0xHKySQSVrSOYdMACuK7D/72c9dhWQyKdO+1J+WyhjTQ9r+ZZH3d2aUbJYy2DQxZfqxqKyqwivPvyDl8p4GyWQqwWwFLNTV12P8MccUy27vz7W0tuzEJ6tWIZVISKm9pz7N9Q2j8Pkbb8SUY6dJiU3X4jqOvObmrVulAC6vrJSC2DDyJT5pbbZs2oRf/Z//i2wmK7/HAnh/Vor3YQJMgAnsnsDBFsD07zs1YJimKhjXOBpj/+oziNZGoQdcKMIGhOxWK+VvPv1LMljA93z4MIHwKNnzVvVSUBUDVvk0tLZ2I5VOoLymHOGQCU0RcLNppLra0LV9PSzNRSAcg1U6FqGyBgTDUSRbdmDxf/07IuuW4E3bwIqcUkwAX1fu5wVoTwJ2uApQksBUKntbl4OPmpJIdWUgPB9CU5ASKlJS/CrIId8HmJox0Ae9JD9VRZXqo044UFUdo+qjqIjr8jUSwFROmtLPlASmP5MY5sEEmMDhI8AC+PCx5zMzASbABJjA0UuABfDRu/Y8cybABJgAEziMBFgADy38wy2AaTYkdwslmenvlPRcsXQZHnvgAbS3th2w/KVjzrzkM7jq2mtlD99iP14AHW3tmPXQQ/jw/Q9kwmioBDCds5Da7V3++UBF9kCrXzhP4bW9pYkL2/XZjxI+B3BrFea1L+cmqTt52jRce8tNspw1rUfv/SW7PMBi6WySv88/NRtLFy2Sgpk+LMAC+AAWjHdlAkyACQxA4GAL4MK/7xUKMC0SwthzT0P1cRNgRaksMZWBdqkGNHyZACYB7FFHX9A7lICO7rSBHVvbgXQKpeW1qJh8MrxgGD61SYhFEAxY0FQVmWQS61atwo51SzC62kBJaSmssvEIlY2WfYA7mprw4T3/DmxciXm2ic1u/h2QSkBLAdwjP0mCyt66w1SAkgTOeQLbuj18tJFEeBaOqiKnqkgLRYpf6oqc9QQ8kS8BTUKb5hRTfYxSPai2i4rKOEbXBaBTCWmS9CpgaiosjbZXD6hCCP+gMQEmcOAEWAAfOEM+AhNgAkyACTCBwRJgATxYYrw9E2ACTIAJMIEhIMACeAgg9jrEcBDAvWdEInDjuvWy7++6NWsOqO8vHZfkIn1de8vNuOAzF0tx2PtBLpV9fvn5F2SZaSoHTanTmZd+BjU1tT0W8tOrU1VNCmQqT0yJWxoD9QCmksUTp07B9BNOQCAY2HXBRF4O00PtAccBvm5nc1j8/vuSH6WmQuEwxowbh1g8Jk9HYeo8g0/PL0tD9lzMUL5OJaAz6TQ2rFtf7EtM60HJ5anTj8VlV16J+tENsix377Wh+4BSxNS3d/OmTZj32utYvmSp/HAAHZMF8ND+O8BHYwJMgAkQgUMhgOk8phAYY+iYOK4eYy84FbHaUmgapYAdmQIm+eu7niwBTW9XiqFDMyxkMj52bO9AJplDSUkFSioqYZQ3wIjXIBiKQBUCqe4UNm9qQmtHKypKNFRHPQQMBXqoDoFYDaxAGM0ff4yV//1rdG7bjLddE10UjwVwWk8P4CMpAUv9gLsyHhavT2JHIoucqsBWdThCwPZ8kELPuflewJTuJZ70nh/VgDG6B9N2ES+PYVx9EDr1B+4RwLIMNiWAqSy0St/lwQSYwOEiwAL4cJHn8zIBJsAEmMDRTIAF8NG8+jx3JsAEmAATOGwEWAAPLfrhJoBJ+r31xhuY9eDDsu8vlX88kEGisHHcWNz4pdtkmeP+g86xYslSmQLeuaMFqqYhFApCNwyZOCoMkrWUXK2tr8dXbv8WwpGIfGkgARwIBnHuhRfg8qs+V5SuBzKHwe6bSqbw5MOP4J0FC2RpZSq5fPX112P02DGDPdQBb0+p6pZt2/HUY49j/Zo1fY5HPKtqanDKGadj8rHTUFVdA9MypaHOpDOyZPbKZcvw7oIF6OzolDK4MGhdv3X3dzBxyuRiopvW8oWnZ2P+3LkyNban1+2cfcBz4wMwASbABEYagUMlgOndNaoAU0IBTJ45AzXTJ0E3XKgKlXx28ulf24ZrUwFjD3rAgBGOQdFDyDlANp2DCl9KYTVSBz1UCT8HJDoz2LR5K4KlMYyZ0IiSaACK0wXYSSh6DGaoFIZmYNVbC7Dl4XvR2tmOdz0dyV4C+LqyfAloSgFLATrMSyD7vsDOlIcP1nYjnc6CfmvKqZosD03J35wikPYAVwCeosABSV6BkK5iXFBFyLFhWQFMGRuGoQMaSPiiOH/iwAJ4pP2k83yONAIsgI+0FePrZQJMgAkwgZFAgAXwSFhFngMTYAJMgAkccQRYAA/tkg03AUyzo36yzz75JBa9+55Mjx7IoP64J592Gq6+4TqUlZfvcigSznS+h+//I5YvWdKnbHP/jUkKNzQ24o7v3S2TwjSOBAFM4veGW78ok8uHehDf5i1NePRPf5Y9gnsPSiGTyJXJX0pqy1R0fsh8MqWAfT/fA5J6Hfo9T+h7ymsbpgld0z7NMVPayXFkf2Xafk+v9z7WoWbC52MCTIAJDFcCh0oA0/ypF3C1EJg8uRGTzzkO4YoyaLoLxctBuC6cbBaZ7k4kk2moloFoRTkC0VIIPQLXEXCyOeSS3Ui2Z9HWrSGlhiBME43HjMMxEyciFg1D8W14dgq+kwOUAHQzBFX4+PDJJ9Dx/CwkbBvvwEJ7PwFcKIFsyhLIw1uAUtWOZM7Dko1J7GxPw6XUL5WBVlSkfR82FCmCM0KFrwj4UOAoCspMFaOiAUSyaQSEj7HjKxExfNlDmaR3QYCzAB6uP618XUcTARbAR9Nq81yZABNgAkxguBBgATxcVoKvgwkwASbABI4qAiyAh3a5D7cALog9KgtcKM1MPV63btkipSyVg6YU6f4O6vv3hZtvlBKYygz3H3R+O5fDrIcfwfzX58hz7a5PLyVWR48Zgzu+/z3ES44cAdw4dixu+NKtAyag95frvu5HSdytTVvwyP1/wuqPP97jblII6xo0NS+Ee4/eBfS/6loAACAASURBVKv7Fq/Ob9X/e7SGci19v4843tfr5u2YABNgAkcjgUMpgOnfbWqSMCZoYeppUzHq+GNgmCo02LIMtJtJobulFRu2dsIxLJSWxqHrFoTQkcvYyKWzSGRspD0FCFiIVVRh7DFTUN8wFqWlZTA0FZ6dlvJX+AKKFoBuWMglurH8/v+BvXAOUr6PhUoQ26DJ5aYS0JQApgSsSSWQe3oAD/cErOMKfNKSxZqtSaRzrhTA1As46wtkqU+wTylgBUIBpOtWFMRJAMeDiObSCPoeqkdVoCwkoCv5XsF9BLBCv6MdjT8RPGcmMDwIsAAeHuvAV8EEmAATYAJHFwEWwEfXevNsmQATYAJMYJgQYAE8tAtxuAUwSbr21lbES0v7CFr6/vtvvyMlcDqdkg9vBztIKNbW1eHOv/87lFdUyKTp7sbCefPwxEOPINHdLXvPDjT2WQAHAjhn5gW49MorZFJ4d0K5ILwLr9Pfe4twugZ6rfdX7+vqv3/htXQ6jaceeRTvLlgo07P5BPCtGHfMhKJk790Hufd5Bst4b9vT+ZubtuKRP/0Jn3zcNwFc2JeupZAGnjBpEqqqq0BltAuDym9TOe7ePZP7l+fu87oAbNvG9uZtsux0Qervbh32Ngd+nQkwASZwtBA4lAK4wLREVTG5ohSTLpqBkspS6KoNVXEAJ4tsshMdiRSyUKGoJlyhw3YU2I4Pj94fNQXBkI6S0hhKKxsRiVbDMEoRDEahqgLwe8r9K9RDOCTfYzs2rMfa3/4S2obVyAgFb2thrFcMWU2ijwBWFSmBj4QErOcLbOn0sHxzEp3pHDxFhUu9gCkBLASyHmQZaL9HAFPFjZiloaEkL4BDwkOsohxVccBQhOwVTPOm+Zs9Erz/7w1Hy88Ez5MJDAcCLICHwyrwNTABJsAEmMDRRoAF8NG24jxfJsAEmAATGBYEWAAP7TIcbgGcTqXx7sIFUtQeM2mS7MFLDxlJ1pHIfGvOXDz9+CzZy3YwZXvpGFQC+JwLzsd1X7wFuq4X5edABDesW4c//OYetGzffsACmERzMBRCNBaDQQ31pMiVgZtPpeYAf7cCAXz3R//YR4Rns1m8v/BtzJszF47shZgfezoeCc/uru5i+ez6hgZcc0O+B7BpmpILyez8cfKllam/Lp1rqAfJdNkD+NHHQIz7D3oYT7zGT5yI8y6+EGPGjoMVsOT3aI6FQez2/e95aU5zWrN6NRa+OQ/r167r00N4qOfJx2MCTIAJjAQCh0MA00ezKk0TJ01uRMOMSQhELBiaC131oCgOhOKD/vNgAooOVTcBzYAQVPKftgEUoSCTNmA7cYTDcYRjIehBKvlsQNUsqEYQuhWGl05j4ysvIPHsoxBtO2FDx4dGBB+RXAZwak8CmEpAywSsrgz7EtB033kC2JnysWhjCh2JnBS9roJPBTAlgN18D2D51qoqiBkq6kqCKPFsRIULKxpHZZmBkEq9mCkJXBDAquyJTNKYBxNgAoeHAAvgw8Odz8oEmAATYAJHNwEWwEf3+vPsmQATYAJM4DARYAE8tOAPpgD+6T//K5qbmuQFR6JRfPlb38C06dOlgCwMSty+9MyzSHQncPnnrkRVdTU0PS9NSUx2tnfg6ccfx2LqB5zJ7PPkSQDLc37zG5h+4gky9VMYvRO3he91d3XhD7/5L6z+eBUcuycx1O9s+5oA7r0blZ2uqK5C7/KRu5O3prV7ATx/7huwc3lBu7v9iVc6nUF3Z2exbDbNm75ILpOUrq2rxTfu+lv55wJjWoMnH34EK5ct32e++7ohpXapDDTJWErl9h60RsRn6nHT8VdXX426hlFS1Pdeq309z0DbFcp7b21qwnNPPIWPViyH6+y+xPeBnIv3ZQJMgAmMBAKHQwCTVqSU6bhwGBNOmIi6SaNBHRssy4dpKlANBaquwaMSxsKAT+WahSd/R3CyNrJpF5kUIKAhYGkIRoIIxEpgRmLQA3FoZkSmf6n/b/fmDfjkvnvgL18Mw07DUQys00JYpAeQhoJTeglgU1NBPYCNnh71w3l9qUhKyvbx/pYcmloz+YoZqkDOE7CFj4wPpFwBqpZNPYDl70iWJgVwhZtFlPR6JI7SuImI4cgEMH0VEsB5BvRBNpbAw/k+4GsbuQRYAI/cteWZMQEmwASYwPAlwAJ4+K4NXxkTYAJMgAmMYAIsgId2cQ+WAO7q7MQvfvyTfRLAL85+Bu+8tQDHnXQCvnDTTVLcFh4yUvJ308aNeOzPD2Lt6tX7PHmSiOMnHoOv3fltlJWX93loST2G6cExpWF79x1euWwZ/vvXv0F2N6J5fwTwqNGj8aOf/HhAqTnUJaCJ1UcrVuD+3/4eqWRyF9lK4n10YyPu+P53ZWlqGsSB1urBe+/H0kWL9pnvYDYsCPf+JZgp7T12/Djc8uW/Rv3o0TL1O9QPlwvlsz9evgJ//sO96GhrO6Ce0oOZN2/LBJgAEzjSCBwOAUyMFAFEFQVjyksw4cSJqB5TCyugwLQEDEuDbmqyGYDnCri2QDbpwLVduK4PlZSw5lM4GBpVuAiGYUbKYIbLoAdKoRlRaGYYqqpj7SsvYN2D9yLa1Y6Qn4OnGmhRA/hAD2G7omIGCeByP1/+uKcEsq4O//QrpXptD1i23cHKrWn4viehuj39f3O+j5QHUIMLKp2tqgqilo5RpT0JYLgwrTBi8RBiQQea6CkDTSWge8pAaz3tGo60e5qvlwmMBAIsgEfCKvIcmAATYAJM4EgjwAL4SFsxvl4mwASYABMYEQRYAA/tMlbX1uD2796N2vr6Yo9c3/Ows2Un/uOnP8X2rc17PGEN9dj9u++hkpK7PT12qezvzh078Ouf/kz2YaWxuwQwlSp+8ZnZeGvuG/QIGFdd+wWcdf55CPVKqJLYfHfhQjw760l0dnbKvrZ7G3Qt191yM865cKZMmRbKSpPwXP3RxzLlO2X6sVIC06A5t7W14V//4YeydPJAfYD3RwCPHtOIH/3k32Sy9WAPmtPK5ctx3z2/QzKR2OV0+3P9B+uaaT2CwSA+d/11OO/CmfkS3T0pbVqjoizuXfd5Xy+m5yF1obcw7UZC/NUXX8Jfnnsedu7TUtr7ekjejgkwASZwNBA4XAKY2GoCKDcMNJTGUTd1DGrH1iMY0mBagB6gdgH59KnwBTzbhe/Re4VP34GiAgqVKdZ0qGYIeqgCeqAcqhmHTglgPYDunS1Y9Lv/ROeypah00oiKHKCpSCCANVoYyzUdx/cIYJK+BQFMMnioP5w01PcSCWAqA/1xq493NmchXFsKYPrP8X1kXE/2AabfnkgCi54ewLVlYcTholS4MKEgUhpHLOTDgMd9gId6kfh4TOAACLAAPgB4vCsTYAJMgAkwgf0kwAJ4P8HxbkyACTABJsAEDoQAC+ADobfrvlU1Nfj6nd9Gw5jGoqQk+Ublln/+rz9G06bNUob2T2/Sw1CSrJRw/e4//RChYLAo8KgHLZV+vueXv5I9dWnsTQDPe5163NogoXzDbV/E5KlTi/2Aaf9EIoHX//IXvPr8i8jlcnvsB0zpXxKKd//wHzBh4kR5HBokFind+/pfXpYp0Is/ezkikUgRCs35yUcelX2H+5crpo32R6CyAB74fqU1ohQy9TymDx/Q32Va1xdIJhPYvm2blPL7M2idKqqq5D3X+0MJdC/+24/+lxT8/e/n/TkP78MEmAATGGkEDqcAJpYkgUt0A+NicZRMqEPjpEZYQQ1WENBNem9XodJbOglfKnNc+JCQSm1tBRTNAPQwVLMUilkGRQtD1SPQNQsrnp+Nj595CujqRo2XRlzkoGtAFhY61SDe0wMYHQWuOQITwPJ3HAGsbAfmbbYhHBsqPCmAPeEh63iyDLQvhJTA1Dg5ammorIiiBB4q4MJybARLyhANKQhoLjRFwFDz5bmpHPaRkIQeaT+PPB8mUCDAApjvBSbABJgAE2ACh54AC+BDz5zPyASYABNgAkwALICH9iaIl5Tg8zfegBmnn4ZAMFg8OMm3T1avxkP33o+dLS1SzvbunUvlhCurKnHDbbdi8rRpRdFGB6B+r0sWLcZjDzwge/jS2BcBTPuRCJx2/HG49uabQOWpC8nZQqnih+77I1YsXbrHFKdpmZhx2mlyXiVlZcXkDonsHdu2YdZDD8u5XnfzTSgtLy/OmaTvh++/jwfvvQ+pZGoX0CyAh+7eo3U+8ZQZuO1rX0U4EpFrRGmuZDKJF2fPxvy5cynUtV+D7s3TzjoTn736asTiMXkMundJ/v/o7u+B+j0PlPDer5PxTkyACTCBEUTgcAtgQqkIgYhuYIIVQllDNWonNSJaHoJJJaGDal4EG3kRTKWMSWbS0HQqBq1CKCZ8YcFHFD7CUNQIUl0pvPf7X2Hb5u0od3Oo9jN5Aaz68KFLCbxdD8OIqTi3QsDqKXtM5Y+PBPFZSAAvaVcxf4sLuDY04cKHB9fzkHNcKX5dSk8LQFeASEBHRWkYZYqHEg2w7CysSByhaABRLQtdEdBJAFMvZFWBQQlr7gE8gn7aeSpHEgEWwEfSavG1MgEmwASYwEghwAJ4pKwkz4MJMAEmwASOKAIsgId2uUzLwvEnnYgv3HwTKquqigcnYUZJ280bNmL5kiXobG+XDxFpkLwrKy/D9BNOwOixY4sllgs7d7S344mHH8Hi996XMpjGvgjgQu/dYCiEc2degEuu+CuZEqXz0aBS0OvXrcOsBx/CxnXrZaJ3oCRnKBzGZVddiQs+c3GxlDTtT4L3g3felfsbpoFvfucuNI4dWzw+lZZu3tqMP/7+99iwdt0uoPdHAJeWl+GKa67JS+j8M+pdhkI5Jkox7ePrlGqltRo7fjxo/QqD5rf4/feltO/fA5i22Z/rH9q77dOj0ZpeeuUVuOzKK0DrRXxIyra3teH+3/0eq1as3O9TE5MJkybiS1/7qkwCFwYlf//wX7/FssWLWQDvN13ekQkwgZFMYDgIYHo/pKYJYzUd400DSk0VIo11iFZFEYxZCIQ1GJYqvzSdyjPLDhJQFAHP8eHkXOSy9DtMALYfQyYtsH3pEqz+YDH0bAZlcFAtcoj5DkzVkyliVzGQVah/sIW6uIbSiIqgocDSFdkP+GCJz/znnD79/YB6Ie/Pp59ot5yvYOFOHe9tc6G5OWjCATxHVtPIuR48BbInsEO/bihAPKCjKmohpvgoCRgIZlMwrBCMSARlARumlhfANH8S4oaqSuG+m19VRvKPBc+NCRx2AiyAD/sS8AUwASbABJjAUUiABfBRuOg8ZSbABJgAEzj8BFgAD+0akEyMxmK48Uu34qRTT5UytH+vOxKtVDK5UJKXttF0vU/qV16VEPB8H6tWfoTHH3hQloEuJC0HI4AL5YGvveVmzDjtVCku6WklPRQmSfve2+/g6ccek+nigZKcY8aNxbW33CIloNy3Z5BgfuAP92HRe+/Ccz3c+tWv4PRzzi5uQ/MkYf3807Px0jPP7gJ6uAhUKxDAmeeejSu/8AVQgrswSNi/9tJLeHH2s7LMcf8x4PX7Pro6O/Hw/X+Uqe0+o1Bac3eJn728Tg+JiSl99R+0xpOmTsE37vpb+eGAfALYkwng2Y/POqAEMAngU844HVdff10fPlTi+yc/+ifZl5oTwEP77wgfjQkwgZFBYDgIYNnTVwDVQuBk34VnmsjFSqFXV6BkVDlKaksQiOgwA4BuCCl+ITwI10UukUG6M41k0kMqY6E9oaJtSzPampqQTWcRp3LHiotKxUFUOAjAA+WGabjQ4KsWDNNCRZmBiqiCsEEJWBLA9LvR/q9xoaCF6NGn9Hf6s6vQOXWKL0MRPjT68l05H0pCf3rK3n/e9Tqo/HPaU/F6i4llO1yYXhaal5NJYOF7sH2/jwCGqkgBXBoyEVM8lIcthDMJqNCghEpQWQKEdOoDLGCqqmRAKWDtCOiHvP+rxHsygeFLgAXw8F0bvjImwASYABMYuQRYAI/cteWZMQEmwASYwDAmwAJ4aBeHxBvJuBmnn45rbrweZeXlu4rdnhK6vc/cXxLTayTVSMo+++STeGf+W1IaFxK6gxHA8po0DRWVFfjK7bdjzPhxxWui41EJ37mvvIo5L7+CZCJRvCzaj76onPVNX/5rRMLhT/v/eh6atmzBv//k/yKR6JaJm7PPP0+Wmi4kUOnYJCHfnDMHj/7pAfnn3vJyuAjgUCgk09EzL7kE4Ui4OH8S3L/91X/g4+UrJPv+Y6Drl1K9Z93SvaQxPegu+F06zqD/3pO4njdnDha88eYuElhK/pI4vvvDH6K2vq7YA5h4d3Z0oGXHDlkSupCEonXtnfbe0991w0B5RQVKSkv7lBDf3tyMn1AP4EyGewAP7T8jfDQmwARGCIHhIYDzHygrA3CibUP3PSR0E3YgDIQDCFfEUT2xAfGKIOBnAC8Lz7HhJnNIdDvo6vbR0uWitTWBZCKDTDYHxXEQVnzEFQ8VukCpcBEjASxc6D0CmMpHk4xVFA2abiAYNFERV1AeVhAw8ingPRTzGPAOINHrk+iFipxQ0SlMNIkIdihhdCKInB6EqpvQTQOmrkPXFFiKQMxPodTpQqXbibjdDcu3oYu8rB7IQ5MATngaXt5hYXWLA9PNQCEBrFAJaBeO58nSz0JQUej8m3pZyJBloGOqQFnIQtDOAI4HNVCCmgodYd2WZaApAWz0lIE+Esphj5AfRZ4GE+hDgAUw3xBMgAkwASbABA49ARbAh545n5EJMAEmwASYAPcAPkj3QCgcwszPXILzLr4QsVgMJNEGkrwDnZ7EHAlHkrFvvPIqXn/5FaRTfXvoDkYA559NKqBeroXy1L3FNAlLKjN97z2/xYY1a+E4jhR6JBWpfPQVn78GF192aU/Z5fyjUpJ+C9+chycefhi5bE5uS+Wlv/OPf4/6hoZiGWjadsO6dXjkj3/ChnXrZeK4MIaLAKbUL4nrk08/TZbfpkHilJj877/7e5DIFQOkbge6/oN0O8n1oDT1S88+hxdnP7NL4pbWl/owX3P9dTj3wpl97jfatyh7e1vofb3Yng8C9L5/icl7CxbisT8/IEub82ACTIAJMIFdCQwXAUzv3HFFwXG2h3A2hYRQkFB02LoBzyA5qyNSV41gSRDCz8HOOUimfLR32ejqTCKbziDpCNi+B0MImNQRWBMo0wTKNYG44iPskwD2pOTM/6aQL28sWxJQawYqRK0aCIc0lEc1xIOUhKWyyPTBOWqHkd9WpSxvwcrK/ytwhQIbKlIw0aEEsFFE8IkXxw4RRFZosD3A8QV8ocgPuOm6DsMgAazJL+q3axkqAipQquYw1mlBY2474l4KAd+GSUpZyI7H+d8BBNDtafjL9iDW7MzB8tKyBLQvqPyzA4fEr194bxVQoaAkYiJk6bIEdDwUhOm7UG0HlhVGdWUQESUtE8DUL5gEMJWB1pV8CpgHE2ACh5YAC+BDy5vPxgSYABNgAkxA/lYvBmo6x2yYABNgAkyACTCBg0qAE8AHB68UroaBM88/D6effZbsL0sPJPcmgQvyd/PGjXh/4Tt447XX4Nj2LgnLwQpg+cuWosjy1BdedqnsCdy73DGlc6kf8GN/ekAKWxKg9BC1urYGX/7WNzFuwoQ+oFq278DvfvUfMgVMvYTp2CSLr//iLTjrvHOLSWHaqb21DbMeeghLPljURxYOFwE8adpU3PSl21BXXy9LcdMgKb5+7Vr86v/8vwHLP9M2w0kAF9a3urYW37r7LtTW1RXnMtR3ON2jK5ctx4P33of21tYB09FDfU4+HhNgAkzgSCQwXAQwsYspCo73FcRSCaQcF52+ClvR4GoqHFWHrarIKEBW1ZHxBHKOC933ofo+Mj7JX0hBakIgpAqZdC3VgbjqI6YCIeHCEj50CGjUhlf2HqbKEwo8hb6rgD5LJVQDQjFkKtg0FARNFZYJWLJHsJBfhiqgaySFFQhNw5achrUowXqjGjv1KHKqmW9lQRMTgG27yGZt2Hb+A2yknhXZY1eFpqrQdQ2macCyTATkl4GQJlDjdqDB3oGG3A5UuN0ICltKa7rqlKfh9ZYAPmqxobkZKYAVz5ZcPPiy/68rp0fzVRAPWwiaOqLEIhiARqLY8xEOxTCuOoyo1y5LUhf6AFMZaEoD0757+93wSLz3+ZqZwHAmwAJ4OK8OXxsTYAJMgAmMVAIsgEfqyvK8mAATYAJMYFgTYAF88JaHHjwGggHU1tdj2nHHYcKkSSivrJApU5LBvVu+UuKXkpRtO1uxdvVqrP7oI2zZtBnZbLbYK7j3lZJsveVvvoyJUyZLEVk4ViqZxGsvvoiF8+bDtu1dJkdSt6yiAp/93FWYfuIJxR7F+YRpDsuXLMHzTz0ty0LTcU858wyZjqV0b2HQtksXLcaD992Hro7OYhqV5kTH/Nq37wD1jS080KQ5vL/wbTz92OOyHHFhDBcBfNKpp0iWNEdaMxp0ze++tQCPUsI1mx3wJhluApguku6Lk06ZgQsuuQT1DaPkGhbmdKB3uuzpnMth65Yt+Mtzz2PFkqUDfjjhQM/D+zMBJsAERgqB4SKASWrGVA3HCw3xdBcyORudvoKcr8BXVAhFQRIqtrk+ujyBtMjLSUuhihgCdk/TXQNAQBEIaUCEkr+qkMIzogoEFR8BEpzUd1cBNJ/KKwsIVQM0Q0pZIYWpBqFQGtiCUE0oig5F06CYBmhTVaWTuRCWDj9kImtY+DgJbMgZ6PZ1eS1UdllTNQSDASl1FUWFY7vIZLJwXQ8+SeBi9QoVmqbC0HWYpolgwEIg0PN/Q0VIcVDqdqPeacXY3HbUup0whCNTxytTAcxtVmAnk4BvA25OfujJg4AnBXA+rUx9faNhCyalqVUFwWAQrUJDk+2hTlcws7ES5e42qL4rE8CUerbomtT8n1kAj5SfeJ7HkUKABfCRslJ8nUyACTABJjCSCLAAHkmryXNhAkyACTCBI4YAC+CDv1Qk4OihYzQek2V6ZRKY/uupcSggZOKWUqfUdzbRnYCdy+3S57X3lZLYKykrkz1r6SEoHYOO6ThUrrETqWRqj8nM0rIy2dNVoQeP9FCWDLKSL+3ctnMnHNuR8vDGL90mpS49zCwMus5ZDz2Mt+e/JUs69y7iUlVTjW/d/R2UV1TK5A4N2n5nSwt+96tfY+eOHcXjUNq2ftQofOu730E0GpXfJw50/Y898CCWf7jk4C8OgFPOOB03/vWX5IPbwppQyW0qib3ukzWyJPZAY6DrP1gXLAV9LodXX3gJr7zwwm7vDbrXaN0mTp2C8y+6COMnTewzr/29Pnocn0lnsGbVx3hm1pOyPDbdqzyYABNgAkxg9wSGjwBWUKobOF4xEU+0I2dn0OUCWUGKVgX9FpHwgY22j3YPoBysqdEHohTQO6BsCwFIIRykhKsGhFTIPsBRTUFQFQjBhyVLQCvyeJrnQWg6BJVihir3V1QNikwA6xBKMP+lBgBNBwwLvq4i5+SQjFpIGCq6fQUZ1UC3p6Db8ZH1fKQzWflFv6fQ7y2hUBBBKyjTwFL+UmlmBbLHsNyAZDSlgDU9L4ENHQGSwD3y2LJ0KWGDiodKvxsnptfgmNx26MJFix/ArO5yrGlqRUWuG6qdgSt82fvX9ajkdL7QtaWrUkYHDBOqbmBruAxtVgSJdAqjcx24dmwdaq1uaKlWqIU+wCox5jLQ/O8HEzgcBFgAHw7qfE4mwASYABM42gmwAD7a7wCePxNgAkyACRwWAiyADw122ddOoy5x9DCy0B0vf+6eYA09YZUi1/fo4WLxuwNeoDyeqhYTLoWNKPVC/Wr79H0d4AiUBCb5W+jRVzgb7UsSttADmGQ1bftpQ758KWlKF/eXv3Qa2pZkNx279xTouCRSSQYXRp4J9erToFLsJ/+oVp5bHr/XtgdzlWSvQLpmKifZc9F0vXR+Svrsbi0Guv6DeZ10HcR8T9ckGdLDd12DoRsIhkOYfsIJCAQCfbj3nlPveRf27z9nWo8lixbLXtSu60BQr8UB+iIfzPnzsZkAE2ACRxqB4SKANUXFqEAMJ+hBGB3NyGYSSLoCWSrJnP9IGjodH1scH+2UDBb5Esq+fF/M/wpgKAKmCgRJ+CoiL4J70sD55K+Qqd+AKhCAD6GoUOn9Vfb41eWXohsQmgVFSt8woIQANSi/7+sGut001qouuiwLWUraKho8VZX/dwSQtf8/e+8BJslVnvu/FTtP2NkclFdZIBRWGVAgo4AiEkEEYYzB9rX/XK4TtrEN/l/DBeyLjTEyBuVsEEgCJATKApSllXa1SNrVxtkwsxO6p7sr3ef9TlVPz2qzdnZHO19pWzPTXeGc99RM1XN+9b5fgCAI0QwC1OsNeeiN3xPsMlLatsy9jSRf8Fpo8T6J35r7JeME9pDzPdkmX/DloalczoPnOSjkXHQ5Id5S+x2OrL6MamTjhsGpuGfVMKojNXSFI5gS11GIAiRhApqVqV3BdRCXOlArdmKw0o0pM2eir28jwmYDnYNr8eF9pmHu1Aq89U/ASSJxSFMX37akPjEBtVYCfqP9dmt738gKKAB+I4+etl0VUAVUAVXgjaqAAuA36shpu1UBVUAVUAXe0AooAH5DD582XhXYogLZQwJSA5EQfycXU2MxMbGXuwnK72RTdTNVQBVQBSaUAnsaABNOEi5OyZVweGUmZgQRkg2voFHdiGHW+SUATgwE3hDEWBEAGyNLHMCMhY6IJVnLl65VAmDXEgCcsy3krRg5lh6wE3EG+0ksrxy4LqOcTeyyQ/DreIDjI3HzsJy8AGDbKcBxcnAsB04UoBbU8UQU4+VCEZHHSsPyRBOYC82H21hPN4wiAcBhECAIQ3mwjNcmPphEYO37OTgOYXP2gFwGgE3qilwXrTQSOn0AjbWBPc+FnzM1gstFH1PzwFGN5ZhZXYN7Bsv42Yoa+oaHEIYNxGETKtkaVAAAIABJREFUDmJYcQI3ARxq5PpwC2X4pTJKxTJKlYo4kINmA9FAHz5YinHYnFnIN5fAqfXBRmwAsGMgsMZAT6hfW23MJFBAAfAkGGTtoiqgCqgCqsCEU0AB8IQbEm2QKqAKqAKqwGRQQAHwZBhl7aMqoAqoAqqAKqAK7G4F9iQApqPUc1xMz3fg4MoMTHdKsEYGkKx/GY1aP6pBgpEoBsvyslrvuiDBqqaFocRBAEveM+UlEjhWLAA455q4Y5/AFwb8siawvJAYCGwBOduBx9QTgl83J65f8GUX4HgFaZeHAF7UhNOsI67XsRoe7vI60ecXxTnMMhKEuoS2jHWO4hT+pkkYERNLIhP5zM/CKBTomsuz1AarFUvmikBkcQG3ld5gAIqBwcYt7NIZLNHQPoqlIjo7i5hR9rBvcy2WrB7Efcs2or9aQxg1BTZHUSinkqmewW195PMFFAolVEoldHV1CbTmQ1ON2ghOG+nFaTO60dlRhzu4FHYSCAAedQHbaWT17j5D9XiqwORUQAHw5Bx37bUqoAqoAqrAnlVAAfCe1V+PrgqoAqqAKjBJFVAAPEkHXrutCqgCqoAqoAqoAuOqwJ4CwASbBdfD/uVp2D8/BSUrB4e1cWt9iPuXoVntw1BIB3AiLt9mYmF9M0Fv6GA4oT+VABjiVOV3rp3As2Ecq6xbS9ibAuCcAGA6gU00dF7ApovENo7f2GHccw62m0feiZGLBuGFQ7BYYiEE4tBBEzks8iu4A2VErgdHyk9kZTNMaQjCVLp+xfHL+sJShiAxDuaE9XhjeY/b5vxCCo+FAMt6BL6G2rb+J3DbgGGY+sC+h0Ihh0pHGV0dJXRXcljfuwHPLlmGgaFhRLFxHbMGMNvDMhbcH13HdP6yBEahUEClXEYulxO4zFrFhXUrcXlnjJ4eD4XGq3DiJtwsBtqhXjYcKcuhiyqgCuwOBRQA7w6V9RiqgCqgCqgCqsBYBRQA6xmhCqgCqoAqoArsAQUUAO8B0fWQqoAqoAqoAqqAKrDXK7A7ATBBJsGvazsouzkc3jkTc50KnGYIK1dEXK8B9T7EAytRr21ENUowQrCaWKhFQF8A9IU26gw4TmiRpfOXeDiGIwDYgu/aYEEB1gL2EsJevoASo6BdG3nHlUhnxj1Hdh6J48NycvAdoBT1wW30AXETiQBcG0mcQxjlUPU78JBbwcMJoakjsdWu57Xq4kZJ3CpDwPrzAnxjts3AXTJdwl+CWTpvCYAZB525fwX5JoTFQn/Nkv2cECTDHNN1USjkUSoW0NXdgY7OMoaHqliy5BVsHBwEj00HcEwHMOsjx4lAXoLgfK4g0LersxP5fE6cyYTBbGFtcBBnxRtw3NQQnWEv3DiAQ6CexkBnAFgR8F7/J0E7OEEUUAA8QQZCm6EKqAKqgCowqRRQADyphls7qwqoAqqAKjBRFFAAPFFGQtuhCqgCqoAqoAqoAnuTArsTAHuOgw6/gLnFbhxQmIKOwAaCyMDKQgfikY3AyHokw+vQGBnAUBihFiWoEwTHFgYjG4OxiyYYu5xInVvXjk29W9vU9HXoWpWIZ6BgAUUHKDg28hKj7MGm69fJwbJdUzcYAXLREOzmEBA1jUtXHLs2EssXABxFPvrKU3BrVMRqyxOw6jqO1K436xq3LeEr4S5/FpAr/4yDN+XA8rOpVZ+gUCzDsYmrzeeEtelGsp7ZR7Yv4xBmH/O+L7WAK5UyKp1lNBtNrFi5GoN0AEeheYURGJ6dhkwLAC7miyiVSgKROzoqKBbyArMJghHH6IgbePdcGwdueBb5+iBo+CVUz6WuaietUbw3nf/aF1VgoiqgAHiijoy2SxVQBVQBVWBvVkAB8N48uto3VUAVUAVUgQmrgALgCTs02jBVQBVQBVQBVUAVeAMrMN4AOHP8duVLmF3sxKxcJ7qRg98MBP4miWWArOMiGl6LhAB4pA9Bs4rBIMRwlKAWJqjFFuqJjXrimDq6VgLfpsOWEdEJEsuGbQOuZcG3LOQdC0WH8NKWer6Ev3TQ2nTS0jGcNGBH5oWYOc/cS5q+LLSW7l8XUZwHrAKeK/Tg9iiHJt3DFmBbpvZv5toV8JvtI4twbnfzpjV+TRS0qQlM+JvPF030cwsAZwxYyHLLBWxAMiQ2miA9n8uhWCygXCmJs3h17zoMDacAOCQEFlVaZyZhNR3AdPzm83QQF+H5HnJ0IQMClfOejSO7LBzb/yS6h1bDsRK44gK2Tay2bRzcuqgCqsD4K6AAePw11iOoAqqAKqAKqAKbKqAAWM8JVUAVUAVUAVVgDyigAHgPiK6HVAVUAVVAFVAFVIG9XoHxAMDiVE3jnst+Dvt1TcO8Qg+67AL8EEjqTSRBU5yviZ1D4uQRB1XEVQLgdUBjEGE4gloYSgw0awHXYiAg/IWNMuOaXbpTDfyNaGAl2iUclZcjLlffcWQdDxHsJICdhLCjJhAHQBSmccsGkiYp2CRQln+xjTjxEcd5WLkKbrK68Dx88dRyYR9jIlbGOtNBa3E/BghnSwuVZk7gDBiDhlvC79Tly9rHbVw1cwyb2r/G9SuvFDrz+xxrAefz4gKmI3n9+j4MVYcRR5FEQLcDYB5HAHC+KPCXEDjn+yiVivA8TyKxbcdGZ7mIqX6MU+ovYO7Ay3CTqK0OMHUlADZ910UVUAXGVwEFwOOrr+5dFVAFVAFVQBXYnAIKgPW8UAVUAVVAFVAF9oACCoD3gOh6SFVAFVAFVAFVQBXY6xXY1QCYDlHf8VDycti3cwoOqsxABTlYEWCFAMIIScRYYwuJm0NiufJzVN2ApNYLNDciiUaQRE0wKLkZBRgJAjQj1tS1kXc9ePkSEr8odX9dhGAotEO4K3ASsOIYdhTAYi3fODQvxi4TtMqIEtiaVGZhmTZRa/qJSV1GkjiIIx+xVUCtOAXfDUvog5tubcBtVuvXvJnuk1nU6SLVf+X9tBJwW41ftkS2Z3R0krp7WXQ3C22W+r2CmI0+MdWAgFzPy8H3fRTyBXR1lOG6HgaGhjAwOCjgN5IawKmjmfuW6GbA9XxUShX4eR++5xsHcbmc1gl24No2plRyOCFehiMGXoAXNU1MNusAp7WANQZ6r/+ToB2cIAooAJ4gA6HNUAVUAVVAFZhUCigAnlTDrZ1VBVQBVUAVmCgKKAAe/5HghCLrw9Exkzk7smhDHr39+9bEZupk2dLnnNiMwhBhmLlsXtsPulg4icljb7ps6/jcfxgYl4vjOrIfM51rFjMJamIQt/V55tiR+oGcXPX9MX3e2f5n7eP+uY/pM2ego7MznYxlvGSMMIqwfu1aDA4M7NKB5vHYF9dzxTVkZrnNZHS7NpseNOu/xDy2bZP1RcYsR33sltNJxoKOI07sp+4n7qfS0YGp06aJ/m1JlPKtnGeZU0pmyUdbsjOf87hBM8DK5csRBMEYF9aWhM2cVY7ryrnfvrC/PHfZt20t1Hhr51+7I2xb+9LPVQFVQBXYnQpsNwA2pFRctqy+y6K7juvJdUbq7iJBzrLRkctjeqkTs0td6HKKcCMbduIY+EoGG6bwl8jVcgRuxo0a4lqfwF9xAtsWYstBxJq8QQ1JWJeIZstyYbk5UlC40TCcaBiI+Peef6dNrV1BrWSudNhym8Rcl+QKmBJfRkUL8M2AsdTbHb1GJjHhq4M4ySFwylhU6MEdQR7DEiBN927ccvDyOmawchqPnB6I+2+Zgduvd+ZKbK6vkvCcXvykLWb/ozHLshcTA83jEhYLMDbXJbp3GeXcUa5gpNFAtVZru76HLdgtqtgWPNdHoVhEIZ8TAMx6wLw+MwaazSgV8wLRj/b6sWDoOZSDIbhSZ9lGjttrDPTu/NXUY01yBRQAT/ITQLuvCqgCqoAqsEcUUAC8R2TXg6oCqoAqoApMdgUUAI/vGcB6cpVKBfMPPQTz9t1XoJ3Mk7YB3tbPGaWTuctNog75cxqdSMC4sb8fS196GS8uemEMGGzvDaHbme9+F6bNmCHxhq16dVvbfzp32mg08Iu7firH2Xf//XHiqaeAIE8meBNg/bp1eOhX92F4aAj7HXDAVj/PIB8nU48+7jgcesThO9//zbSPerB/51x4AY56y9FS94+Tv5zIrVWruPvOO/H0E0/ukoHOAD61mLfvPjjk8MPR2dWFXI4TvInosXZNL1547jnRrhVBmR69VC7hxFNPxaw5s1uT0c1mE0/+9jG8vGSJnB/v+8B5ZrzSieuhwUE89uijWLNqtUBTLgSix5ywAGe+650C1FsD0+rlJtQ3G7id/Fz6NjiE//jWt+Tr9kBX9iFfKOD4k06Uc6j9/FuyaBGeevxxNOqNbe7rgIMO2q7za5cMsO5EFVAFVIFdqMC2ATAL3jqwvALg5BHZHmw3j3yxiEqpjJLjoui5KAHochxMyRVQ8fLw4cKObYBRynTvBpGBvwTBdNgyNjloIh4ZFPgbNwfklYRV43oVRJtItDNBsQXH1O7l58EQoqgurtiIbmLuS3iuDXGoCoxNYIPQ2IQ2t9zBrWeb+GDWqJDy9z8WTs08aMSxJwB42O/CL71uPB15aIg7mDV8eczYgNi03i/bS3CbXYOlD7F5+Mvg4ewyyPfaXMLpw1bmc7O9iX42QHj0WpYCZakhHBvQG5kayN3d3QJwR+p1RFEoD78JpG5rn9QOdun6LSKXz8GxXXRUyvJAF2FwHCdwXQee62J/v47TGs9jRn2dxGdLXWXHhs8ay3xQjmLqogqoAuOqgALgcZVXd64KqAKqgCqgCmxWAQXAemKoAqqAKqAKqAJ7QAEFwOMnOp07U6b24N3nnI2jjj5a6sLRjft6p/Y4YUkQSDD46wcfwr0/vxvV4eHXdCSXz+Mzf/LHOHD+fHER7cgyNDiEf/v6N8Tx+Zbjj8OlH7tcIGc2+frKSy/hB//xXWxYvwHHbONzTpZyO06Knn3++Xj7O8563TXu2ttHLdi/j1zxSSw4+SS4nicTvJy8pvP3tutvwKMPPrQj3d/iuoTqHNPTTj9dYHZHZ0fL2Z05iOiUXbF8OR64914888STaNIxmzpdu6dMwWUf/xgOOfywliu2VqvhhzfdjN8+/AimTp+GP/+7LwkAzpbeNWukD4sWPi/uWy7U8m1nnIlzLroAuVx+l/RtazvhRDeB9j/+9d9gcOPAdjl3Ccmn9PTg8k9dgQPmHzRm988/+xyu/8FV2NjXJ5PsW1sIkLd2/vH80kUVUAVUgYmowBYBMOvNOh7sfCcSrwPNxEUzBLych3lzZ6GrUECpEaNkOyh7HoquA/6lz8OCx5qyCXGsjThMEDMdohkibjaQNJpIwiZQH0YyvAFhtR9hcxBhPII4qQNJ08BbCa4gCPVg0/nLO5OoiZDR0DHTPRiLTCdulr5sQ9ay6UhOYFsxHDtiC2BZacRy+81NWrM3teFmHFfimOn+TQiAUcCK/BTcaXVgdeIgIGxOHcCk2Aaypu5i8lublY/NQleyeUbKwFzzNQXEGeiVD0bBMbeXOr/iUG6DyRIFPWoc5mYEthIhjURcwEzgqI3QAWyST6gN25gBZO6bUdHFQlEe0JJ7he4uAe15eUAMcAh3XQdTc8Bbo5cwv/qKVD1mMrVPF7DDustjQfdEPKe1TarA3qCAAuC9YRS1D6qAKqAKqAJvNAUUAL/RRkzbqwqoAqqAKrBXKKAAeHyGkUCyWCrhgx/7KI4+5lgUioVdfqAMAt99x5345d33IGg2x4A5Auc//MLnMf+QQ4x7dweWgY0D+NZXv4ZXly4VpykhHoFyBoCXLF6M73/7O1jb24vjTjpxq5+Li8ayBICfe9GFOOPd79phIL1p09vbRyhKvS//9Kdw4imnCADmwuMSkt9y7XV4+P4HdqD3m181A5rvOfdsHLNggdT2awe17VuxTf0bNuDm667Hc089jUa9Lh/3TJuKj15xBQ498giJl+RSHa7i1uuux6MPPYTpM6bjr77y5TGRyatXrsRNV1+DF55bCLqFueTzebztrDNx3sUXybiM98KJcALgL//lFzGwceN2AWBOgM+ZNw+/90efw6w5c8Y0cfnSZfjut/4Va1atarmat9SHE049ZZvn13j3X/evCqgCqsDOKDAWABt7rGV7sPwyrPIM1EMH9UYk7tJ8IY85c2ZgWqmI6fUIpSBGHjFycRO5KIAXB3Ai1uRNYIsr1wL4AEwUIqH7l9+zLERQRxzQrcqo/TqCqIEwaSJOGrAsJmawtm8sD6Q5FjGyBYvlC/hieYm0lm6UAVbj/YVD8Jy5fy3WBA5gEQAjRpLW4TUamfjnVkSz7C+DtnT/OogSH7FdwsL8VNwRl1BLzb4CXVN3bXuCRubgld2nYDZz+hK+SvJHComl3ARd1WnZCUJfefiOpRvaILLw4bRdPK4pW2AQM/dBxy73wYe6GP88MjIi+kh5iTBIobGBxwTKvPfgtZkuYN/PwXVsVMplU/aCfukoNLHSno1j3PU4eehZ5JNAgLrnEADb8GwYl3W7fXpnTjzdRhVQBbaqgAJgPUFUAVVAFVAFVIHdr4AC4N2vuR5RFVAFVAFVQBWAAuDxOQno0DzhlFNw0YcuExA8XpN5nCB99ZWluPHqa/DSiy+2HKLslQLgXQeAOX6MM3732e/HWe95t0zycmJ4S0tWC5gO6mu/91/43eIXZdXJBIDpgjr6uGPxoU98ApWOyhip+jZswPe/8x9Y3OZq3pKWCoDH52+U7lUVUAXGX4F2AGzZLuxcBSj0oI4ShoYJZyOJBe7q6pAasXnfxZwgxOzhEfjhCLxgCF5YhZs04cWRgb+SpWzBCmOANX4ZopCwbARfJtZYYozjCHEcCPiN4iYSAbZM5Bh17DKTxNTEZRw0US53ZeKaTeUAC3ZC5yyTNQwAJkS2ZF9NZm2kwNdg0KxURVry11Bg7o7R1CkIjmMXYZJDM9eFh7wePBAwCJlgmPWEuW5a717cwilgTYGoceqa6GcBuo4rcJd9sB1XwC8fCBO4TcdvCoNth/HVNhwndQFLqyVzWrRi+9K8aXkAy8BfAmEbI/WGpJ0Q0hMUh1EobchqBbdKQ9gOCoWiQF66gekApobFQgGhlKpgmxyJe96vFOKcgUdQTuoypox+9h1GQVsSCT1e94zjf8brEVSBN4YCCoDfGOOkrVQFVAFVQBXYuxRQALx3jaf2RhVQBVQBVeANooAC4PEZKNZyveKzfyD1bk2NVs4XJuJKZW1amcTciUUmM1MnSzZByPjnX/78bvz8jjulBm22bA4Ay8SwxDqaF5dsklTiFdNJ1vFwABMIvu+8c3Hq6aeDk7GZO4iHbDmF0sa3v8caegJc2xwxu9sBTN2POf54XPihSzF1+vQxzl9xLKUd4HpZO/k+Xdm/efgRiXhmHHXXlO5xdQDz/KL7mLHIYWiilbel7/Z8zr7w3PqnL/29xI1vTw1gOpM//ImP47gTT3iNS5lOqvvu+QV+dNPNYL3prS0KgHfiD4VuogqoAhNCAQHAYUPq+tqFKWg6najWY1TrTHOwUCqVUKmU4PuuOEGLtoVDq8OYXhuCEw7CjWrw4gacJJYavbZED9MF6wgEThInhb52lrZsPibeTHiv0ZQX7BCWE8Gr5OCWc3DydCIDaNQRDo8g2NhAHMLAZHPDYggw4a+EP/NlXLSEvhZYjqAJWIzgN1HJkNhnc6/TusdpuX9NzV42n/V/A+QwVOjBT+1uPN+UTOYUEpvrqdyfyLYpiRYYbZzEvGYR/DKVQwCwgF4DflsAWGCrAcDi5nUcAbusr8v/+JWQmvdj1IGR1xRQ9sFavR4hsCvHX7uuD30b+lFvEADTJc0awAZS8yXXfEY8M6Y7X0CO7l/XRaVSlq8sn8Gv3JbdYFt6Cg7ObzyOGUE/GIbt2hZ8vgiA0xjoCXECayNUgb1UAQXAe+nAardUAVVAFVAFJrQCCoAn9PBo41QBVUAVUAX2VgUUAI/PyDIi+JKPfAhTpk5txR2HQYgVy18Vx67UhG2P+MtmNbPmbOFnTiQedOgh6OrubsUEE/i99OISfO/b/471a9e2OrQ5AMzJzjWrV4M1fNkeLuVKBQcePB8dnZ0tsLmrATCPw4nVzq4uaTtnQaXmYLpwunhLPx/x5jfhveedK66azQHq8Y6AllhIx8EVn/0Mjl2wQJw9Jt7SAH1GI/etXw8/l8P0GTNQKBbHwOoVry7HTVdfjcXPv4COrs5xBcCEqY898igeuu8+ia3cHn1lwn4r+vNzOp2ajQbWr10nMdTbA4Cpw5/+5Z9jvwMOeE3kN+PLF7/wAv7ta1+XWM2tLQqAx+dvlO5VFVAFxl8BKwzgM0C5Yy5G4gI2Do1ILVnH89DV0YFiiY5RF0kcSfxvTxLi6KF+dNQH4MR12EkTThLATmLYhI1ikbWkji4SBjkTUqYPVIkDOHXw0sJrRYBDp24N+dnd6HzzfijOG4LXtR5ObhC2EyJuhGgOWhhZmWDgySFUX7aRREAS8fpsjmEl9AkbACzXbkJZgt8kAKwAiUXQnDqBBf6mIFguLgbammhnSW9GlHhoooDV5em4KypiZWhq+2YPU2VgVeAvnbnp9Ta77rgea+x6xukr4Jdgl/V1XanxyxjnDAqLM1hq/1oCXn3Pa13vPM9J6wybMhWMdyYYln26NlzPRdAMsWFDH/o2DsjDSmwT28lrv4HTppay8G/LkvuAQr6AQj4vkdAGBJfgOh4ajaaB0I4tMdDv9V/FIUMvw09CuLap/0t3sMRAbyVhZPzPWj2CKrD3K6AAeO8fY+2hKqAKqAKqwMRTQAHwxBsTbZEqoAqoAqrAJFBAAfD4DDLrs37gkosFrnLykROX/X19uOq7V2LJosUGAO/EwsnFYxYcjw988BJUKiZWlxORq1aswL99/RvoXb2mtdfNAWBOYP7moYfx3zfehHoK3g48+GBc8pEPY9bcOS1QNx4A2NTXsyU6eRT9bluEBSefhA998hPiotkTAJiTzAZm/gX22W/fFiSny3bF8hW4/ZZbsGjh86Ld29/xDrz/A+eamn8p4GcdYur96wcfQrFcGlcAPFKr4Vf3/AI//fGPUa9tHaxuW/nRNbLYzXbn+Na25zjTBf83//sfBfpvGmfJ/fBhhS/92V+Abd7aogB4R0ZK11UFVIGJooBxmrrwCtMw1PAwMFRDdaSGYqmMSqmEfCFnrol0tBIAJjHmJwGOqvYhFwwL/LWSEFbchE0qKw5S2lV5T8HgYNaRdxAnqftXIpi5pPDXCpCf6WH6uw9F15tWwC/cD8vdAMtqGDicuWsTG3HoIBjOYcOjefTe3YP62jysmO5iRj+7chzjAOb+eRRuz4fIWAuXDxsRBPO+ZjQRQ0KVU5dsHBkHcJhYAoADu4CFpZn4VSOHAe6KbU9r+2Z1ec225l4pS07hPZDjEP4SpDpwMwdwGgPNusDZPQYjnMUFnMVF2wTGrA9Mx3Fi6gFb5h6K78fieqYL2NyzMbWED1INDA5h48AgmoF5+Im1fEeTP0zENf/HCGq6f3mvwh2XSyUpxcHrX2dnB6Iwln34roecAxxfGcFpA0+gQIe3bRkAbBsAzEhoLQM8UX6TtR17owIKgPfGUdU+qQKqgCqgCkx0BRQAT/QR0vapAqqAKqAK7JUKKAAen2F91/vfh/ef/wEBhwKA4xhre9fi61/5R/Rv2JC6R3YsCJqTiNzfsScswAWXflAcu1zoplyzahX+9f98fZsAmND3kQcexK3X34BatSrbH3LYYbj045djztx5EmHIZVsAeG1vLx7+1X0YHBwUh+fJbz1N3DcZ6FuyeDG+/+3vgOtxcvX1LJsDgLszAprO46OPPRYXf/TD6Jk6tdUVOmLv/NHtuOeun4qWnIymA/hTf/SHmLfvPi2YXq/XDXS/6SZx/3z0iitw6JFHiKOZy0htBD+65Rb89uFHJF76C3/zxTGO2dUrV+Kmq6/BC88tFPctF0Zi8yGD8y6+aEy8Mttx78/vxl0/un2bYPX1jMm2tiUAf8vxx+Hy3/uUTIBvunASnbp8/R++gqWvvCKR1VtaFABvS239XBVQBSaaAhKVbPtwclNQa3ro2ziEerOJSqmCYrFg/i7a8k8iiF3HQjGJcEpYx8yh9XBA6NuEFTdgxSEsseUys5iglK5fAmAHSWzcvwJQBZhGgBXDzsXoOKyCme/JoXLQE3C8F2E5dQG3xkmbgks6elMHK12/wYiDdQ9NwaqfzEZzXQlJxOsUr+2Ev9JagaesFsw2JXQBM2Y6MSCYlYTFA5zuvuXmlfhnxidbCOkAdop4sDADjzd9NCTteWxsdPawEQEwgSub63k+PD9n6vumAJhu3ezBsgz0SshzCn1N2QypXCynCGv7Evxy/8ZBbO6hGB1NABwETXNtThK5H2K7hoaGMTA0JNepzP1r2mfKeWSglu5jtpHg2BcQTKeyi44OPghIgM7FtM23gUO6bLxz8DfoCofhWIS+JgKaUdAaAz3RfqO1PXubAgqA97YR1f6oAqqAKqAKvBEUUAD8RhglbaMqoAqoAqrAXqeAAuDxGdLTTj8d5196iTiAOcnIScRarYaf/+QOPHz/Axjo739tHeD2oribNIsTh5zI3O/AA/H2d5yJNx97bAuscVLy1aXL8O///C9Y19vb2nJzDuBdBYC3pdreBIAJW095+9tw9vnnS4RzttC5+pUv/jXWrFrdgtzdU6bgko9+WIAxnUpcGFG96LmFuOrKK+XnTQEwP2ck99rVa5AvFqTWMMc6W96IALhYKuG8iy/EW884o6XDpucM3eh333En7rr9x1uF1QqAt/Xbpp+rAqrAhFPAcuCXpqNa97Cuf1DAYbFQlHhg1vulO5XAkmTTJaC0IvQgxtkjA/Cimjh/EY/AiugCjkxqiBT3bQPAUgM4Bb8ErCkAtjyg69hZ2OeiGoqzH4LtLDVOWkYxJxbCACBTJc8l63QcE7OcgcwoUu4VAAAgAElEQVT6Rg/L7pyFdT/ZD0nTBwT+EmCOXpcEOdOdjBAJGmmt4QCRQGGT3JwlR/ANwl++F0oEtI8Rr4S7nKlYErmIWg5mbmReAlrjSKArv/peTuCq1P1l1LOAXyfVkfqNQl+BvfKziVKW9JE0gSQrJcH9e+kDb81mYCCxBTSaTQOUBRYTtPPebQRDw8MCig2QjgT+iguYJ55h4uY4jJlOATBjoOkG5s+EwbwXpA4ExTnHxqwS8K7GQsxt9MK2ErgEwykA9hzjXNZFFVAFxkcBBcDjo6vuVRVQBVQBVUAV2JoCCoD1/FAFVAFVQBVQBfaAAgqAx0d0Ojk/+//9CebMm9eq1ctJQwJYulcZZ2jiBs0iBpw2Q/DmfuZ6uXxeonU5ocjJRC50Uj726K9x6/XXY6B/Y2ufCoAjMH75lmuvE+i+s0u+UMBbzzhd6hBnrmvuiwD4C5/9QwH7WW1Cgs/Tzjgd51xwvri1uWwLAGdOJ4mhZJ3CtlrH3P6NCID54MPHfv/3cNSb3yxx2Jtb6GZ+8rHHcM2V30N1eHiLw6MAeGfPXN1OFVAF9oQCdMp6+S400YXe9RsRhCGKhRIKecYXE/5m1/0EnkvQl8C1Exxs2zitfzls2kGTJhAaACyuXsJGAt6Y7lU6f1mfNwXAmYM2YZ3dCB1H74P9Ls+hPOtmiXymQzdo2Ohb7aD/xQIavXkkVReWE8Of3kDXwTVM3T+Al4/lXiQOLWxcVcAz//Bm2P0lWKwDzEbzlRCvEtIymjmCJdHPTcSpCzhCnEJe4+olwrSsBEmUAWALYexj2K/gVqsb62IHMdIaxib72dTljSKEjFpOYnHveq4H1v4VAJzGPmdlJQT2Zh7fNudv5gTOYra5nid1gkfr/XIfzSCQ+sB8v1avGzAsAJtx0A4IiKvVqrSHIF6+shZweh+XYVrewjGSmg9/8R6N1/JysSjf834simJTg5jx0q6DTg94p70Uh1ZfktaP1gFmHDSjqjPf8p44i/WYqsDerYAC4L17fLV3qoAqoAqoAhNTAQXAE3NctFWqgCqgCqgCe7kCCoDHZ4AJAi+87IM48dRTBdpuWgN1Vx2VE4kb1q3Dzdddj2cefwJ0VWbLZAfAnERmJPJPf/wTPP344yJLo9EUvTJguz3jIAD4zNPx3nPPQ0dnR2sTAuDP/8HnxrhXue6Jp5yCCy67FKVySdbdFgDeVhveiAB42ozp+Oyf/ilmz5vbegBi037STfXqK0vxb9/4JvrWr9+iDJsDwMteeQU3XnUN+jZskMhOusRq1Zo4tHRRBVQBVWBPKuB4RbjFWVjVOyg1fwuFEoqFgsQMG6yYCGi1GfvrAo4Vw7djnGnb2H94HWyEQNRAEtVJY5HIK4Kpo2sJAGZNXrp/xYIq3NTs0CnmsN8nD8P0E38My1mEJAowUrXx8iNFDD7UA/QWEDdsWBEpdALbj2BPbWDuB9Zh1jFVOH4sSdNBw8Wj/3I47MemARHrANtIBADT8CpWZKkBnFjGAUwATPdvmMQIEyASw3Ei0cY2v4sSRHQfxzYi+Fjvd+CWpBNDcRorTVSc1vwV+BsyTppR0tTKhut6AoFtcf/aae3ksc5ftszAXoNkqbd8L9KYz7jw+yya2rYJg6UIsbwXpvWAs7hmz3MRBCFqI1XEkYmj5kvcwG05Lu33eGyruH/zeeRTGGxcwDmBwGwXXd9l38bb7BU4trpIvNXUysscwGkM9HjdO+7J3w89tiowERRQADwRRkHboAqoAqqAKjDZFFAAPNlGXPurCqgCqoAqMCEUUAA8PsPA6MD9DjxAaqDOmjNnTKTvrjoiJysJOZ/4zW9xy3XXoW+9qS2cLZMdAFMH6tGo19PoxgSrVqzE17/8lR2qS6wAeMfPWEY/SwR6uSyRmJtbODZ0rN949dX47SOPbvEgmwPAdHavXL4CYRAIYF++bBnu/dnPMDgwuOON1S1UAVVAFdhFCoj7tzgDQ3UfK9esQSFfRKlYgu+bmu/y8BGBpM3oZULJCI4VYppj451BFV1hA1Y0giSsI4kaAoDjMEBMNyyhKh3AEpks3trU90p4asPyXJQP3RcHfHwVyvPuAVDDcL+NJfd0oPazWbCG3LZepvA4rQGcnzeCw/5sFXLdw7DsBGHo46mb5qNx5yygTgDMFYlypRfigJW6v+L+bSBKAgN/40QAMOOeCYoJNfmVhmFT/9dBZOXwqlvB7XGFlY5bdXElUpnRz6nDlkcidBXnrucJOOX1xCIAtuzRr+L6HYXBWU1gbp9FQ0tNX25rWa37gcwZzOOmg2NitONYjpPECVgCgjC6NlIzNYxDXnOaLfibPUyWfRVY7bnwPR+u46FSKYMQmXHVhMJ+zkcUxgKGGe19Wn4DThl6CoL0xQmexUDbWgd4F/1O6m5Ugc0poABYzwtVQBVQBVQBVWD3K6AAePdrrkdUBVQBVUAVUAWgAHh8TgJOMjL69uhjjsG7zn5/ywmZxTa/3qMSnjUbTby46AXccdsPpYasTJ625UiPJwBeu2YNHr7vfgwODmL/Aw/ESaedKtGMmVtle2oAc11Ty2+01l1WM5Dumgxmbw4AMkb7W1/9Gl5dulQAIHW9/NOfEvctYxdbCydzs0l3QEDhP/zlF8Uxur3LeANgE+sZy8SzaLIJMN0RBzAjxh/81X24+8470aiPusG3t69bW4+wlVGZUTDW+bS5bc696EI57+l4ys6J+kgdtmNLHKZM7Mcx+N6dP/oR7vzhj7Z46M2Nfxa9KY4t1lhe+Dyu/d5/iSNYF1VAFVAF9owCFtxcCZHdjZW9AwjDGOVyReq/ypJdn61EADDdv5YVwkaAY3J5HFvfiEJI+Dsi8c9x2BQHL//e8RpBiEr421YtAhbBr0BUG07BR88pczDvwqeR73kKCWKsXZTHK1fPRry0DATGDWuWtnhhlh6o2Dj8S1NRnPlzSXoOgwIev+4ghD+fAavpmfjn1Psr8Bes9UvXbwMRmgjjsOX+Nd1krdvscAlosmWt3zB2ETt5vGBXcE9cRCS1hY2nWOKf09jn7F6GMJgf0lVLKGugLeEv6/pu3glsXL/pfUXmBmaN37TzEt8cEwgzTjuRew06gXkN5vEImo3z2EKpWATLFdQbdeMAlrrEgXwVcJz21RQCNsq2YqA9OoEL8HxP6hcXiwVTtziNoibsPc7rw9tqz8CPA4HlbuoCztmjAFhLAe+Z32Y96t6tgALgvXt8tXeqgCqgCqgCE1MBBcATc1y0VaqAKqAKqAJ7uQIKgMdvgDMIfOD8+XjbWWeKI5iTwa93Mo8Tlv39fXj6scdx/733on9D32ajbzcHgOmG/fVDD+O/b7xJ4pG5zD/0UFzy0Y9g9tw5LfjYDliPOWEBLv/UFWOirNsB73EnnbjVz9tdye1qE/4efOihmJPGBGeRjKxp/MJzC7Gut1dWf10AeJPhfXXpMvz9X/zlhALA1Gdd71oMDg6Ia2jfA/YfExm+IwCYYJsu2KGhQYTB9kPubf8WJFID8Tv//C8YqY1sMUI7q8l46ccul3M+g9kc21UrVkhtxKnTpkn/xMEeRfjFT3+Gm665thXJuWlbNjf+7eu0R2xvWLflKOlt91HXUAVUAVXgdShgOciVpqJ/2MbqtX2oVDqRZy1Y15W6saSFhJCs8cvnfGwrgmOHyDkxzrCBA5vDsIMqkqCGuJkBYDp/pcivqfnbap7Jfjbw1wEsB27Jx/QzOzDn/U/D71oqm6x5toRlV81BvLqAJGzR39R1axyyBJcdRx2Ag/7QRq54i5iLm/UOPPiN+cg/2wNEjol/FsLJWr4EwGxXXQBwGDcRSPQzY55NC7NIY9mC78cw7t/YQ+Tk8YRVwaNJHrGVupLlmkAwm9U6jtrcuoxNZu3kFPimMc8S6yy1iekAppvapE1wvQz2Zvdb8qAZRTfWZFl4rOxaRKDLbThOJqrbaFMpVwT+Bs2mgb9pBDSvtebhsgyLjwJgtokPouX8HPL5HIqForRJagETAnPULBs538VRTh/eXn8WxbAhUdntdYB9eTguHaPXcVrqpqqAKvBaBRQA61mhCqgCqoAqoArsfgUUAO9+zfWIqoAqoAqoAqqAOoDH+RzIHJ2cAJZJyRR8ve7DpvHPnKykK2VzNW03B4Dplnz2qadwz10/QzOtFzxn3jy859yzMXX69N0KgAkDL7rsUiw45eQxrtDBgQFc/4Or8MwTT4pMezsAHhkZwQ9vvAm/efgRTJ0+DX/2pb8d4wLeEQCcxYJnMP11n2fpDug+27hxI/7/v/5bcHxakZmbHIDn+fSZM/GhT3wchx15ROtTtuepxx4XV/wRbzqqBbj5/jNPPoXrUvfu5h4WUAC8q0ZR96MKqALjqYDl+HALs7B63TBq9QbKpYrE/zq2jTCMTO1fvljf1aELOIJrB5jqOzgjqmN6YwgIRgQAR0EdCevgxnTaJrDG2n5N4d+Wj9dAYLvoYNrbLMw9bwly3Wvl89oGFyvumIa+B3oQDLhjtuLnXjGPysHzMPeSblT2uQ22ux5h5GDN0mlY/E+HwNtYgMV6w2w5aSrvPRL2pSkAmPA3TAIEsan9a5Is0vrGRKoW0y1YjoHxzy6i2Edo+3jQquB5K4fY9kYfCJJYaSZisLyFeYApg8IS+UwHcAp9eT/FdQ0AzqKeR2OgBQqnpDeLgc5cvRSBDydxPEzctNmeYNsck72lk9dBpdyBerMhLmC2hfdNBMHiyE5rFJv1DVXme4TNdPyK67dQkAcAGGHd09Mt8c8E0b5EWts4wu3H6fWFKIXVVgy0z6SMNAra9Lcd3I/nGaz7VgUmjwIKgCfPWGtPVQFVQBVQBSaOAgqAJ85YaEtUAVVAFVAFJpEC6gDetYPNiT6CTeOTMcvmoG/7e7vycxMN3ZAJzM0BYH7OeGW6Q/mVC10prEtnohXNROPucACzth6dxyeedqpEBXOhI3RgYABXX/mfAgy57CwAzhymdMTW6yOyr97Va/Cv/+frE6oGcHW4iluvux6PPvQQps+Yjr/6ypdlwjhbdgQA79qzeXRvBL4b+/vx5b/8IgY2btwiAOYk9yFHHI5LPvJh8MECLuL+iiJc85/fQ7FYxAWXXToGcDPG+4arrsbvFr8occ6bLpsbf07GZ7Wd+T23ZR1s1hTWRRVQBVSB3a2AOFC9MmJ3Glb1MoreFucnATD/Bgbp9ZaXWFccwASlAfJOhH09G6cEVVTaAHAcNAT+Sg3c1FVrLs+klaM02LxF76gFy7fRcWQd+39kKUqzBwWMxoGFoOpi3SPTMLBwNpob80hCB7aXg9eRR2V+Gd3HBCjOeBi2tw6wAgyuL+CF2/dF8545iAOWVCBktUE8KkCW7l/GP4sDOI1/Zo1f8xffuHHTmrZyXU+AMCZg9YDERw0+fm6VsdLOI0rduqZYg+le5rKV9wiEE9ZMNtHPWX1fgboZAJdvWri3LeY6PQtaN2ME05a4iRn5HLWVzeB+Iz5MJ/WKCaJj5Py8pLY0mg2pA8zrYLPZkPuUrFawAOu0zzxadg/F/eXzBUn14L0Yr+m8z2GktOmHhUI+h0OwAac3n0c5IAA2NZPpAs6lENiRqGsFwLv791mPt/croAB47x9j7aEqoAqoAqrAxFNAAfDEGxNtkSqgCqgCqsAkUEAB8K4d5K7ubrzzfe+VuOT2RSBv2wTnptB3l3yeJFizapVE6nKicnMAeHt7uzcAYGpQq9bwwL334sVFi2QSnjVylyxavMUI483pM941gPcmAMzz/i3HHYcLP3QppvT0mPn8JMHw0DD+6Ut/J86wP/u7L8m5mU2Ur1u7Frdcez2eeeIJNFJXevs4bA4Ar161Cg/c+0txIzMCemhgAK+89LJAYV1UAVVAFdjtClg2vHwPqmEJa9f3wXezmq+2gMYs2piRvrZNlyhr0IaouDEOcS28pTGEQlCFxehnuoDDBhImfMQEoCnBtNvBb+oAli8W4tSh63VHOODyVzFtQR8sy7hx5e+wlUcwPAuNDTMRNyuwfR+5KRHc8mrY1u+ApCZtbNQdvHL/dKz58f7A+jIQ8WEkW2KhCYAjAuCE7l/W/m0gSlgP19SwZ1MyVCn9TB+Ei2JL6v8SAFvIoT/xcYdVwoDjI2Yx5HaQS1gcBga40mlsTLny0JDjuHLdaEVBp1vK9mlH2++zWudA+pkJ0DZR01I/mJHQqbYmpnrU1cv3C4USyqWyAGAC/Ji1f6OoFQXNsTF3dqbX5sG/LObbged68kBgPpdHocAoaNYDzpm+2I5EQB+MPpwRvIBKOAxH2mXBo/s3dQCzTrAC4N3+26wHnAQKKACeBIOsXVQFVAFVQBWYcAooAJ5wQ6INUgVUAVVAFZgMCigA3rWjPHP2LPzJn/85Kh2VXbvj7dgbJzAXv/AC/vVrxuE66QFwFGFoaAi33XAjfv3gQ6IgJ7iz2n3bIamsogDY6LY9DuBKRwfefc7ZePtZZ0mtQy48F/lgwre+9nWZpP+jL3we02bMaLmACelvu+EGPPLAgxip1V4zLJsDwC//7ne46j+uBOEx90/HFr9uKZp6e8da11MFVAFVYGcUsGwPXmk21vU3MFytIZcroJDPCxQM0xhniSwWoBeb+Gc3QrcLvNmzMb/Wj3xQA8IRoMH6v5nTNI1FzhrVZgY17l8DNQUA0wVsW+g4fBDzLl6O7gPqcLyY5l3jEuYrpguXNYO5LuvshoAVIooS1IdtLP11F3p/vg/C5d1A5MOKTfxzzPRn1v+lKzkh+OWriUjcwMalyzV4KPEjp9BV4p8TG1HiIk582ImHV5DDL+wiGraHJE0eaQHcOEYQNAUAEzbTPpxFM7sEqp4BqOyncQGngrQcwO1CGXhuXilJTh9KIoAV5STVmk7j1N2crs+fC4UiypUKGg0Cb6anBPLAkWjQNqYmQno09iXrCx3AdP4y7YTpGJVKBflCXmoAc51SsYCDkvU4o/E8KmEV9Fg7sEDo6zuEwIDnsA6wOoB35ndSt1EFtqaAAmA9P1QBVUAVUAVUgd2vgALg3a+5HlEVUAVUAVVAFdAawLv4HJgzby7+519/USYNGQG4OxfGEr6wcCG++Y//W2BYLp/Dp//4j3DAQfPhus4ONYXg9Nvf+CZWLV+BY088AZd/6gpxNWcTm0sWL8b3v/0drO3txXEnnbjVzzdX15WNGe8IaB53aHAQt1x7HR6+/4Ed6n/7yhMRAHMy+fiTTsQZ73oXPN/LTEzS7LRMY6sLu+Jn46au4ttf/yaq1eoWHdSsI/2Jz3waBx58sEx4c2Ek+dNPPIkbfnCVOK4+9ulP4eDDDhvz+eLnX8BV370SG9avf804bQ4At59/Wzq/dnrAdUNVQBVQBXZIAQuOW0Diz0bv+n40mgFKpRJ81/wNzJylWTyyhQiOE8FzY0z3gWNdC3OrA8g1CYBrSBq1FAATrqaAMnPyvqZdBr4SvRICc3FyMfL7DmPm2asx/ZAR+KUINpmvnTqCUyOx7DuyEDRsDK538NKDnRh4eDbivg6gmUeSpO7flrc1jX+OG4hT9y/hrNT9TR2wtsW6vKaRbFeUpO5f+EgSAmUXj1l5PO7kTf1fAuC2eyXexxAAR3QBc9905cYxrNRhTAhMsOq4poYu4bfw0fRC1wLJqbPXwGmjjOiU1hk210pL9m07rgBd02YTAc3PWMO3UulESNdvREgeotGop/V/+WAUHz4i/ZW9tdzW/MmGDcdz4fs5udaVSyUUiwTCnkRBe64Lx7JwqN2HMxgBLQCYo0gAjJYDmG5g009dVAFVYFcqoAB4V6qp+1IFVAFVQBVQBbZPAQXA26eTrqUKqAKqgCqgCuxSBdQBvEvlxEQCwHSenPTW0zB12jQzydoykTACsS1KkpOgnMBt+5xRug/96j6J2N0W4N3W5wqAAyx6biGuuvJKOdk+esUVOPTII1oAdGcioNvrDI5mfKZjuiW3UDbmr+PzLMZ0S781M2fPxh//2RfknKNLi8vw0BBuue56/ObhR6Qe5rvOPhunv4MO4aJ8zvNjXW8v/uWfvoo1q1a/ZtcKgHft3yjdmyqgCuxqBSx4hR5UgzI29PUjSiBxvzk/Z2rmClRMxLXKn/mn0XVi+G6IWV6CY60IM0aG4dMBHBgAHAUNcb6ORkBbEsMsVtXs/2nmMhmkOIBTNzC9wKwxjM4AHcdvQM8xg+ic1UC+EsP1zPZhaKE+bGFwjY91i4pY93gX4le7EIc5xLEvcc1JzL/hxllsjhvBQogETcR8WaGpU9wCwHQ3Z4HINO8aZ3IUu0jgIYYPxC5+ZRewyMnBtt303sQ4YqX+bxxKLfgwbEpNXmpA7cTBK6A7FvhLdy5d1oxyzq6HxqPcJo4x9hq9EuMkzpzABM1cuC3bT5etOI1bt0aJwFoCYAHZUYgwDE0NYIn0jkZdxSmcztzYGW3OF4pSA5gAmA8ETpkyBfkc+20L1OX3hzsb8PaR51AMa2MAsMRAOyYOmqB4tI+7+tzV/akCk1MBBcCTc9y116qAKqAKqAJ7VgEFwHtWfz26KqAKqAKqwCRVQAHwrh346TNm4HP/8/NpBHRaF04iBscep92VualD00xKjm6zfZ+bCeYlLy7Gd775LzJByUlGmXhMQdyO9JTbc7KTk6QLTjlZHcBnno73nnseOjo7WjIyrvjzf/C5MbHFdAufeMopuOCyS1Eql2RdRkZuDQDz82Uvv4w1q1ejWCziLccfP2ayd/XKlbjp6mvwwnMLZV8cV9vhBPKOubp3ZPy3tC4nynlOmAnw0UhNrk/gO3efffC//vavx7jF1/Wuxc3XXodnnnxS+nXMguNx4WWXonvKlNbEfK1Ww1e/9PdYuXy5AOH2RQHwrhg53YcqoAqMnwIW3OJsDFQtbBwYoNXWAMo0naEFFlOAywhoun/zfoy5boJjowZ66lW4wYiJgG7WEIUNAaCMQZZKs+k9RFbjVjAr/x6nvJNfxYyarij1f23AzkdwupvwpzXhdoVwi9wfEDUdBP0u6n0+wo05JA3j0GWtYDgFJG4ejLW2GLfs8pqTwPUTOH4A22sAHgF1gIFXelFbbbWK/4pXNX2YTABw4hiYnHiI4CGAi7uRx6tuztThFRjqpNe8RP7+iwNYHLcm3j9z8Yo7N62xy4famEpSzJXgen76HFQGqltiSV8z+MumCZBPrzGtB5rSh+DSC1LrusTrVVdnt0BqtqXZZDQ120b42xYtnUVgC6hNB0RqPTvI5fLI+b64lukAzudzLSjsey7eZK3F22vPIhc3BbVTP8fO6gDb8B0oAB6/X1zd8yRWQAHwJB587boqoAqoAqrAHlNAAfAek14PrAqoAqqAKjCZFVAAvGtHn7HGM2bNEkDHyc1sySYtX/Mz501Ngb7RWnbyU2rtySIJJcJwtA7ca/aXTvpWh4cllnlTh6/UyiM4bHN/yqQo4xWzmndbkGJbAE4dwKN1a3cGAG/rDGwHwJx47u7pwaFHHC4Ro9kiUZabcXXv6s+jMMLqVSvByGY+INC+f8/38d5zz8H7PnBey/3Lz5cvW4Ybvn8Vlrz4opzBhxxxOC75yIcxZ9681vbc13/feBN+cddPBXK392Vb559GQG/rDNLPVQFVYHwVsBHnZmNoOMLg8JA8dFUslOCnMfjGeZqlbPBaHyHnA3kf2BcBjgvrqDSrcAl/CYGDOuKwiZAAmA7blCkK9KWLOL1jEAbM//jVSqOg6TTmwzl0s3J1x5L22J4DK+/BKfpwWIc258N2PDieAyfvwC45cHyux8/ycAo5eGUPXtGFk7NguxHcfAOO3w/bWYc46se6ZcN45qoaGks9kmcDcdvin2OpO+yK85f1f1nhtg8efmnlsN42rlg6YR3HNXHMiekvHcARH0ATd/HoPYoBwGbh+rzHYsRygVr7uRZEbt1nter5mu2yWsC87+Fx+KY4edPPCM/lsaasZnACdHR0yb4FTLMGcJNgPjT7InRPo6M3e35ZxuVLJzgTWXqmTJEUDDqY834OvmtjgdOLU4efhp3QXc3o6LEA2KNbXB3A4/vrq3uflAooAJ6Uw66dVgVUAVVAFdjDCigA3sMDoIdXBVQBVUAVmJwKKADeteMu7kzWa+OE3bZ2bZnaboSGdLKMLgb+cjK02WiiPjLyGlfkprseTS1MxoA5rseJR7pRO7u6pKZdBo/DKMTGvj4wgrgd5m26720BOAXAuw8Ac9KZ8JcO4xkzZ27rDNvlnzcaDfzm4YfxwxtvBl272cLJ+GKphI///qdx9LHHygMQ2fLME0/imu/9F/o3bJC3GBP9oU98XPqRLZxcf+yRR3HNf35P9qsAeJcPne5QFVAFxkMBgkjbx3A0BfVGgupIVZyfTHPI8Xrb9qCV8FF5RfC9BOWigwPCBo5tDiMfVOEEdeMADgmAA4QElVGCiLCR9xS+L+CWRWItz4Kds2H7FpyCD7fkw+/Mwy24cAue+Vq04JYSuIUAttuA7dTEvev4Tdj+CCw7gO00YLsxbBewHB/AdMCqwEJOGkskGkcBmo0RhMEQ4nAlwpG12Lg2xuI7uzH4VCfQTCNLBEgbQE0qHTPUODbRz7FEQDt4OXHxGzuPquPDIpy2bLlHye556M7l/Qghq6RNZACYdy5p1HRW9oA6Ex4zZrlcrrQePJLrh/wz27R/n40HAXD2vUDcdJzYdEm3kJ8jFEtlVMqsAxzKw0l0J7NdrWjvVjS1cRcbAm5gOB/u44NRhVwe5XJZ2sdawLzf8xwbHXkPJ8XLcNzwwtFrKe/Z2hzACoDH45dW96kKAAqA9SxQBVQBVUAVUAV2vwIKgHe/5npEVUAVUAVUAVUACoD3zEnAyUFOes7ZZx8sOPkkTJ02dbQhwn8tmYRkDd6H7rsPK1810bjtYGx7W+77Pk5+62k4673vRalcls04Cd1sNHDXj27Hg/fdj6DZ3OLu9jQAPvaEBUarptUAACAASURBVPjg5R+VKMWsDh7ryn77G9/AyhUrxSnEidXLP/0piV92U9cV9RoaHMQt116Hh+9/YHvles16BPRvHccI6G01rN0BzHUPO/IIXPyRD2PWnDnb2nSXf86HER554EHcev0NqFWrrf3zoYeOzk78yV/8mTh7+TPPVY7Br+6+BzdedXUrMppjxfF821lntibsea4ve+UV/N9/+pqc8+3x0ts6/9QBvMuHWXeoCqgC26mAZHc4BWysFdGMLIRhIH/XeL1yHFuSOzIQSTSYAWC6f7sqORzUGMZb6gNwgxos1gAO60hCQsYQTFwIpXatcaZOO3UWpp9YgltOmNIMh/HOfhOWNWLgrtMACHStBiw0BPDCYSI1E0ToCGa8fgzL4t7M97D4GRvGB9cYy78fgC4AecDyJFZ6uC/AiucsjAyy1MQI6oOD6F/Uj8EXHCR1C0lM2GkeLTOwVY6GROKfCZX54JmLMHHwdOLhWTeHQFy/5oE5lzHTli068e+5xD+LA9jU7DURzqnDmF8lzYTawsBUl6UubHguXc2OfGa4bwqA5asZUAG3AtazOr6J1B1mCY0oO176le3gOHZ19sg2AoA5NnQmcx3+10pRGT1hsvsUc5/nIZdj7LOHnp4pcB0XTIrJ+x6m5G2cFizGocMvtTZmnzIA7NkmAlodwNv5y6irqQI7oIAC4B0QS1dVBVQBVUAVUAV2kQIKgHeRkLobVUAVUAVUAVVgRxRQALwjau26dQl/6YQ8/4OXSCRuoVB4zc456UknzFOPPY4f3Xwzetf0yqToji5bApiNeh0/vOlm3HfPL1Cv17e42wUnn4yPfuqTIEjmxCvb9fKS3+H7//4drF+3DseeeMJWawRvCdBxEvSSj34EJ552qkyQcqGzZmBgAFdf+Z/Sby7TZ87AwYcdZmreSsKkJe19/tlnwchr7n9CAeBT0xrAaUTztmoAZxHcnFDmhDH70r68UQDwYUcdiSs++wfo6OhonSc8x3764x/j9ltuG9On8y6+CO86+/3mnEofdhjo78e3v/nPcm4pAN7R33JdXxVQBfaEAkliIUjy6BtmvVxPHKmEmgS9TPiQEg9ikE3kZwJI246Q84Dp3UXMrw3hTdUNsIIqENSQNEeQxKb+LUFjlMA4gG2g57gR7HvJauR7qgJxxbgaW/BzgJ/n9YNFgFMVWrEg5udNfhz7ppSG8JCAsfyzkaCCJMmZ+OYowchwgoGVPYgjG05uCAPL1+OVn67H4JIQSZTGMksfjfvVRCoT6DpSVxgCgV3U4OB++Fhhe4jT2GfHdVsO4Mx1S7etPPCW1dqVDoyNfyZIdT0X+RS0y/2DUF5bIpdtx01jmg2kTW3JozWBqW26f7qBCdvNQ0uMdyYgNhHUvO/o6p4qXyUCOqtPnLqEW/WFU+kNaDZtZckNPpBGiMx2ViplqQFcKhZR8D1MywFvG3kO+9ZebZ26CoD3xG+xHnMyKqAAeDKOuvZZFVAFVAFVYE8roAB4T4+AHl8VUAVUAVVgUiqgAHj3DrvUrbNt7LP//jj3ogsx/9BDkGOs4ybQL2sVJxfpumTN1Ruuuhob1q/fYQj8egEwo327p0xpTWqzbSO1EQxs3CiOmAWnnDyuAJiw3EREpvYpepc4cSsuHjNpO1EAcKFYFLc1wT6/57ItAEyY/fM77sSzTzwp9X1//3/8kYkRT5c3AgCm/uzz6e98J3J5U4uRY8Nz5Lbrb3iNA/tt7zgLH7jkYonFzNzCPM9/dscduOO2H46JPFcH8O79G6VHUwVUge1XgG7X4YaP2OkCLFPLlvQvlAeTzANTow/2EALzESYC4AQzeyo4ZGgjDh/qRRLWgGYVCev/EoDGqVOVUJJuVj78lI/gHVBDx2Eu/K4C4oQxzT5mHhagZ97T4gJO+WPqgE2hLLdPYXEU8foJRIGFKACipo0gcBEGJYSNWYga3QjreQQNF1HTQjCSoFkLEQzHCEbqCEaqqPcGaK62kTQIXQ1bFfYrpSvMGxL/DFfgLyOgrcRBX+LgbuQw6HiwXBPfnAFzbs1N48Rc2wmBJWqZoDVb0mPIPYHjSpxyprNlOeK+JnDn9cjP5eA6ntwvCUBvq+vLBoqrmu5d3kcQ+NJxnH4V+M4oagoEUwc4ny/K/nk9j6Ig3VY8wAY8Z/WG07Zm48625vMFuc/r7u4W92+xUEDBczG3w8Wpfb/GrJHVY7qoDuDt//3TNVWBnVVAAfDOKqfbqQKqgCqgCqgCO6+AAuCd1063VAVUAVVAFVAFdloBBcA7Ld0Ob8hJYM/zMHPObLz//A/gyDe/WRyQGezL6tFxIlEiDlMIyElKTkY+/cSTuPna67Bh3bo0GnGznp7XtOv1AuBtdXRnAd32OoC3dXx+Pq4AOJ/Hqae/XcaMMcfZMlKr4a/+9PMSWZy5nDu7u3DBpR/E8See2KrrzHjtRQufx1XfvVLcWR+94goceuQRci5wYQ3mW6+7Ho8+9BCmz5iOv/rKl0eBN4B2AMxz4YD58/Hus9+PKVNNbLjwhrZTYXM/89ybNmNGy2nN7bgvOqgZkx2GjAM1y9b2x7488+STuPuOO1uucYEbrovP/I8/xpuOeUvLwUz3+vJly/Ctr34N/X39Y4aRMdYfvuKTmD5jxpj1n/jNb/Hd//stBcDbc9LrOqqAKrDHFSAADpGDV5yD2oipJRtmEcECBc3fVLmeW4BH8EkHsJtgztROHDLQh0OG1iBm/HNjGElYN/CTYJKxxOJslbBmcZbaJRuzzpqGjiNc2H4I1wvhFYfgOIsQJ3WEhLYsJdywEYzYCOrmFdUdxE1CXQ9R3UbccBA3LIR1G82qi6BRRLNRQECYHbpIAlscxnQAx1EMKwmBuAk7bsIyNHnU7Uvwa7i3iYAWBmxL3V86gBPQAexgWeLi/sRD0/PhuHRLm7hmSb1ILzxZ6YDMictoZnHUpiCd90ZMDCnkC3KdIGA1KRIGtNO163m+XF9ZG5gu3IQ1jAluqWcKrKWpWbw2tZbIaeMKlgjqKEKz2ZD36ODt7OpBEkcCgAmC5b5M4LRp22hqhXH/EvObOsCWgb7FErq7OqVdlXIFpZyHfSs2Tu59AFMb60evv1oDeI//TmsDJocCCoAnxzhrL1UBVUAVUAUmlgIKgCfWeGhrVAFVQBVQBSaJAgqAd99A0+U7d595OPuC83H4UUfJpGBWK46tIORdt3YdRkZqmD13rsDhbMnioJ976mmBhWt7eyUeensWBcCvrwYwJ5tZh/iCyy4VJ3S20Ll78zXX4uH77kej0ZC3CVmv+OxnsP9BB7UgLj976rHHcNPV10qdwtcDgKVWc+oilwnz9iWjwJu+z6l328ZffeUfMHeffVpbNJtNPHL/A7jthhtQq42MUuTNbC8bpSRjtOahoc4EG6wt/cf/6wvY/6ADW+c02/rsU0/j+9/5D7Bmc/tS6ejAFZ/7LA494vAWCOcE+u8WL8ZX//7LY1zuO/uAwfb8bug6qoAqoAq8PgUsePkyYm8mhquEg4SHhLd8mQdrTO1fS2rdspJBzrdRzNmY0VHAkcODOGBoNRAMA40qorAh8DGgC1UAZQoq0xjnxLLgzwvg7zNijkMXbiNBEliIG3TlOkBgIwltWJGpzwu+4KAwbRrccgm2n4Pju7DcJoZWrsPg8hqC2EcYe4hDR+Atia7Bm6x1y3jpQOoK2+DXCBZr86aOXLPeKABmVWHuI0kYK80IaA8xHDwJH0/Bg+V5BgDbdAGbl8RkM6lZwLJ5QCkMmmPgKq+fXLdYKLYeHGpPy+AlSmoKux48z5XawEXXxtxcAKvaj5dHPPSFdCan1870C+GxAboG/poxDAUAM/KZ70+fPkfGkD8LAE7HJwPA4nxOFxOBbcAw20tYzVhqRkCzRAIjoDuLOexTCHDa6vtQCQZb27ZHQPtpDWAnBcmv7zzVrVUBVaBdAQXAej6oAqqAKqAKqAK7XwEFwLtfcz2iKqAKqAKqgCoABcDjfxJk8Y/z9tsX7zn3HBzxpjcJ3M1qvWaOl5cWv4if/eQnMpH6jve9FwfNny/149qdwKyp+tzTz+CuH90u7kqJMGy3f26mOwqAXx8A5jj1TJuGz33+TzFn3rwW4OQk8eLnn8et19+Idb1rJMqSoPi8iy9GiZPsqYObLts7fvhD3HfPvSiWiq8LABPa7sxCh+4Xv/Jl7LPfvq3Nm40GHrrvftx6/Q2oVas7s1vZhueoOHo/+QlMmz69tR+C7/vuvge333oratXamP0zVvzCD12Gk087VaI6ufA85oMNdAAve2VpCwIrAN7podENVQFVYLwVsGx4+S6E9hQDgAkQ6SJlTVmwpqwpU8DnagQA24DvWSjmbUwv53FC0MQ+Q6sA1gBuVhGLA5jxwzFCgb+xQGAuRKPyvZMWnGUsdOq4NX9Ezf9MLV56UEeXjgOm4eCPHIhcx0uwvQCOFyGxGlh6/zBeur2AxmARQeQjiVh+gACXrwwAh7DQhGU1YYGxyFkss6Bh6aesn7lrCY8tB5aAXx8WPAxbLh6OfSy1XHh+Tl5SJ9lxjFOW0FmuA4TNBNexAbGxiYFmtDOPwnunPOOdXdYnptuXLmNTdZdfpaaw46RaO+h2Y5yW34ADw16sCnw826zglaCAwdhBIHWK036mwJbH43EJfQmA6/UR+TplyjQ5toyN1AHmuJr7r+werOWATm3QbBMdzoS/xVIZHZUKOjsqKAoA9jHf6sNJ6x5BPqq3BooqMCbcsy3kHPNVAfB4/xLr/iejAgqAJ+Ooa59VAVVAFVAF9rQCCoD39Ajo8VUBVUAVUAUmpQIKgMd32MX147qYMXsWLrzsMhx82KESX5g5fzlxyEjBFcuW4brv/wDLly6TBh18+GE4+/zzse8B+8sEZ3tMNCcnn37scdx07bXY2NffmmDeUk+2BIAJE+/47x/igXt/2XKw7owax514Ai772OUC8rJ+LVm8GN//9ncE6HGiNNMhm+zlcbj+BZd9EAtOPrnldibQZqTy9d+/Cs899dR2N4exkASQbEtWL5jHZbzxLde+PgDMRrDdn/kTRhwf09o/20rISRC/ZuUqeL6PA+cfhKnTp48Zr97Vq3Hj1dfg+WefQ0dnx14HgPOFNCL7A2MjslnT9+or/xOP//o32BRc5/J5nP6Od+Cciy4QJ3y2DG4cwI9vuw0P/eq+VsS0AuDt/jXQFVUBVWB3K2A5sHNTEdsdGKnTGRojkAhnRidHEgctNWXlYS1eC+kKTaQG8JzuCk63LMyrrobFCGjWAA4bsr0A4BjiJJZ45RSuiiOYZDeNljbQ17iMjSM3BcECVWmJtWD7Lo76wzMxe8GP4HhLWZkeANuUYP2SCp67Zj9sWNiFZsNHkhBB0gHMnTIymbA3RIImbIsPIAUpbDVRx6OgOOXPAnFtJNZo/V8XLl6Fi0fgYcj1kcsVxKXL+x/e29g2wbgtNXilBIZlIed5GK4Om/63uWlZS5cAOAhDlMslNJqE0gY+S6Q0HcCOm9aWj7GP38T7/BXYN+kXPQZjD0vCMp5pdmBZWMRw5NDPbNzOUoM4SesvE/QGqDdGMFKryn1bpdItQJoO4CwGeowDuC3GunUasi90/5YrKBTymNrTg1KpiI6ci+ObS3D4wAvwYlNrmIsNC64NAb++AuDd/dusx5tECigAnkSDrV1VBVQBVUAVmDAKKACeMEOhDVEFVAFVQBWYTAooAB6/0eYkJicj6fw954ILcMgRh8skYjvMJRhbtHAhbr/5VqxYvlwmHLlIbGCxiI9/5tM45LDD5Pts4WQo3Zt0n17zvf9C/4a+MTVTN+3RlgCwRCxK1KGpW7izCx03hNTtcdabAmD2+d3nnC2Rv3TKmpqIDlgzd+q0aWPc0NSE0HRHXKk8ds/UaZgytael764EwGz/6e84C2dfeAEYX5z1VSb1JerTuJZYb5B6cMnqAj775JO4/gdXoW/9BnRN6d7rADDdvO899xy8/R1ngd9nfSfIZ41k1koerY+YTnLbtrih//GfvynbZHpWq1Xc+9Of4Wc//glqNeMaVgC8s7+Zup0qoAqMtwKWW4Cdm45G4CCMEuNc5TUhdf7SScq/fwSW/D4IGgijutQBntvTiXNLJcyrrRb4SwichE2BxuI0FQCchjAnbU7VtFOG95qKs/Iv/VYu5ykkdoo+Zp32Jhx62TLkKw/AcpppnL+55jdrRax6Yi4WXjUDg6tyiGLjAM72HSUhEisEkgYSguOEzuGkBaUzLzDBNK/rsVBoB0jr/8aJC9gunmP8s+XBzhXkgS86evl3n98T2AYho6WNm9iTur5AtWquHeKwTd3CjE/mZ9yOZRgY88wobK7AMhtmW9N6K0nw5vwQzvaWoRN12Tsdy1FiYRgeXgnLeD7sxCtBERsjF03qTdhMVdMIb5YyqI1UBeZXKp3SbwHAQShAP4PTLRfwJlHQ2T0BY6sJgWfNnCEAuyNv4z2Dv8bMei8c1lROlwwA+44NPwXB3Ef7/dV4n9O6f1VgMiigAHgyjLL2URVQBVQBVWCiKaAAeKKNiLZHFVAFVAFVYFIooAB4fIY5c7zO2WcfvPN978Gbjz0WdK5wgpILJzUJcV94biHuuv3HWPrSS69x8hICT5k6FededAHectxx4pjNYqNlQrnZxDNPPiVx0CtefXWLTuAtAeDx6bnZ66YAmO3+yBWfxIKTT5LI4HRuWmCtxD+21Z3NwOkOQel0H+372pUAmPtlnduLPnwZjj/xRBmL9tqDm9MyCkNxQN92w4146rHHZcwJqF9PDeCJGAFNx/PFH/5/7L1XkF3nma73/v9KO3QCuhuRBDMYwZyzKGqUqTSjkSecqTmnjkOV7Tq+8o1ddpXtC1f5ynPlc3XGM2eiR6OZ0SiTkpjEHCSKJEBEkghEbHTYe6/4u97vX6u7EZnABoj+ltRsoHvvFZ61ujdqPft9vz/E9TfdOF/nTPZv79yJ/+t/+z9EAJ9s4Zsa/sf/9X/B+gsvmL+umah+9cWXJLV98MABeZoK4E/yJ1XXrQSUwEcjYMDmiSBZAReuQJpS8nohKCnSWgDzs3zU1cJZ2kNRpjJT94LxMXxrdAQX9vYB2QxMPoArBvKGIkkAc8av1D57ccnP0i7c7HDzQsq/L/4z/87kbxhgxbVrsPG/6GDFxY/CRlO1UOUbsPyHc6PIBhfinafG8ebfR5jewzStEZm8kP5l6jdDhULSwM3M3yY162fe+m36GDLTvfUHQqQ2wNO2jT02RBi35A1jTUqX6VjuO4W3r8o2iDkjOLDyJqDBgOLZVylba9DtcrxC828GU8/i9bN/+ZimAYQDhRPj8FD7ID4TvINACC4s/BsroKddhN1VF1uKERHBB8sQaQUUFO9yHiukWSo10HHEf8NZFIVPAVPoL1RA+ypo+WhOh4hrI5Ka+z3U7WL1qlXotmKsb5X40qHH0S17dQm13zcK4Cb9KwI44HEt3vOPdrXqs5SAEjiWgApgvSKUgBJQAkpACSw9ARXAS89ct6gElIASUAJKQGcAf0LXAG9Crlm3Dt/8zu9L8rfdbs9vSRK8WYY3fvMa/vFv/w57d++WJO6plrXr1+OR3/0mrr/pJlDmLq6P5vMoF//p7/8e7+17b35u6uJ1nSsC+E/+q3+PO++5RwTwUixnUgDLjdkgwIaLLsI3vvNtXH7llfPVxccncxqBPTszgx9875/wxM9/AdYhcxmfnDjvBPA1m67DH/zpn2L12jXzIpfX98vPv4A//3/+43yV8/HnnNflf/nf/be49obrRQhw4Tnbu3sP/vo//TneeO01+ZoK4KX4adFtKAEl8GEIUPJFyTCC1iqkRYg8b0SvT6w2tc9N04a87ucp0myAkgLYZZgc7uAPV03iwj4TwLMwaQ+u9AlgJlEpH0sRsRTAfv5vEzBdaHv2OthJ/NYfgfjC0GJow2pc8XujWHv7c7D2HVRVgan9AWZ2x1h9ZYrWEGDsJIANKPIx7H4+xm//usTRtyuUha+flrpol8OZDJUkgUvZD9mfOnbs26IZQaY8DlA6/j6PUPGzDbDfRPiVbaEfhlL/3Epa9b9jDFqtBIEN0E8HYrbDMEAU+Qrn6ZmZ+VnKrnJSoRxGfsavd6tm/t9ObBQJ5A1lfpawdRXGwwLfbO3ClebIaU6tr4/uIcI7VRev5aN4K+/iYEER7EAEFOF8TeO5pADmufXtKQW4X5LRFvnrmz9EAS+aDczXN6Z/h4eGMD4+jhWdBDfY/bjj6KtIHGu16/PGFLPx9c+LK6BVAH+Yn0x9rBL4YARUAH8wTvooJaAElIASUAJnkoAK4DNJU9elBJSAElACSuADEtAE8AcE9QEf1tQ+b7jkEnzt934XV1x15QnJXyZ3X33pZfzLP3wX+/ftkxuJTX3gyTZDmTwyOorf/zd/jOtuuAGcubpYAlMubn79DfzN//sXOHTw4AkSWAXwx58B7G+qGxGV6y64AA/+zsMi5LvdIQShnzvYiF/WeO/dswePP/ZzPP/0r0T+Ss32eSqAb7vrLvzxv/936HQ686no2ZlZ/Mf/+8+w+Y03JKl+soUp6i8+8lX8zpe/NF9xzhvsFOfN7GA+TwXwB/zlow9TAkpgaQjQsJoAcXcdSnSQ50zr+qpnn/b1QrCZEyvp1srJPNm8yOCcl6rDkcWfXrAOFw32wWSzQDoHV+byfEpHnwA2dQ10LYAXSp/rwmR5dZLgLVO7kqKNQgxfOI4rvrMBqzY9g7i9BQ4F5qYNNv94BIeeWYkNDx7FpZ/rIWqthQnWwblh5IMEh7dabP1Rjr0vZOjPUmpnUv1cUQLLLODKVyQv+GYvpR3n6FLAhihdzByryGCmf183MbYHCUyrLa8TrHomK85/ZzKWdctz/b6IYArgOI6Q50zYVpiZmZFZxax8tgHn6cZ1c4j1ry0yd9e/Psuby8SHO4SocHU8h2+E2zAqs4uPXbgPxyeCCxgMXID9VQtvliPYnHXxXh6jV1nkbG2R2mcmgzk+wyeA5VzL+fb2fV4Cu6oefcA5xwFGR0axanJSXusu7Frcn2/BJYN3ES6qf+YeNQKY839jy3nAfrSELkpACZxZAiqAzyxPXZsSUAJKQAkogQ9CQAXwB6Gkj1ECSkAJKAElcIYJqAA+s0B5E7Iz1MXDX/gCrtm0qb5pSTnot8Na4Hd27cLPfvgjSf7Oz7d7n93gejl79ivf/AY2Xn1VXTBYP4k3mssCv3npFXz/e987QQBHcYxb7rgd9z/0GXS6Q/5+6aKRv5/E33mM//g3f4epI0fkhjgF6bf/+A9x4623Snrn+Fuxi0otT9JleXy35Qf7O2/Mzs3O4vvf/Ue89NzzZ+REN4KfUv3q664Trkz18uY0bzxPTU1hz7vv4tknn8K+vXvlBvXi+bejY2P46re+iYsvuxRh6FOvaTrAT//1B/KmgBUrV+C/+R/+w3yKid8/cuggfvjP38f2t946bVL8dAdI/v/1f/jvsWrN2vnzX+QZfv3Sy/jxv/4A6WDwkfnccMvNckys9OTKeT1NHT6Cv/pPf45DBw6ccp85K3nN2rX4gz/9E3SHhv3262uZb45gFTSXTTfdiK9+85uecb3+46+vj7zz+kQloASUwIclYAJE7QmUdhRF4UTQNlXPx6R/awnMJG+WZzLnlincqsrhqgxd6/BvL1yPS/MDMNkMkM7WUpHzfzlb3qFgArhqaqD9K6V/+V54IZdXRIpC1iDHIcY2rsJlX5/Aqk0vIAi3AhggG1jserGNzX+9Gvl7XZgWcM2fHMWGu0bRGp6EMV04xKjKEDP7gHeezfD6Px7F3AHK3wIlk8CGlcdeADP967OufjYxBbAzEYyjAI5EwXIW8AEb4hWboJe0kbTbiCLKYV/ZzDe2sc5Z3iBV/0OE4yIozLnWLMvl9YOvofwYHR2RJK6MX3C+Npq1zz6Z69+I5bWuQ9s6fDnZjZvMPiRSpL2wNKKVj+MzGpRyPM6gEcF7qza2FkPYkg/hvSLGbGkwKCrkTABLtbffNy+AmyRwnQKmKK4ronlMoyNjGB4ewuT4SlwbzeC+bDNW5Edhm9h2PXmZApjilwKYKWAVwB/2h1MfrwQ+GAEVwB+Mkz5KCSgBJaAElMCZJKAC+EzS1HUpASWgBJSAEviABFQAf0BQH/JhzWxbHzGp0xuLrOsHFb+LN7uwzpOkQeq6wcWysXmu3wV/c1iWU6VJ5rslT5E2+RDfn78hWj+H4vSiSy/ByvHx+ubtSQz04v06maH+kN/nKnjD/d1db+PwoUMf8gye/uHNrOH5+uf65jX/Pj8HcFEF5Py5ONl5aOYG1sfczIme3wO5kVz5SsmPcRTN/Oj5879ou6dLoL/fJhspPv84YcCb4n4e4umWY67pU/x8nHT9zQ3391n/++27fl8JKAEl8GEJBPEoEE8izYGKKd3695FPAFNWekFIwZjnhbwOUVxKkbPM981EAHdshT9ZM46r7BwwmILLev65In85cZfpX/7ZC+DSGKmEZtKXS/OKIMrTGLTGhrHunitw8eemMbbhORi7B8ZwXxy2v9TCW3+zCoMtIyjLAM4E6KwPcOnXQ1z60BBa7Q6MjX2a2FUYzOX41//9EI6+ytefQiSwQYlSJGndNi3hW6paX/0M5m5l9m8oArgIAmwxMd4MYiSdriR0Od+30+5Im4apZ/myBrrfH8gIAQlXi9QtkfINVJKsZgI4koQw3+zG14Q8y+VNQWnKdK9v52hmCIeBwURU4g/t61iFOQTHvXJS+lK0BoZji70A5kNk1nJTby1/BzIEOOpCbC+HsTkfxrasjcM5RTBroLlvrMSuBfC8CPZnp/l3HucZd7vDWLNqAqNJiHvtHtyS70Ts8mPm/1JMc58WZgB7AXz8mIkPe73q45WAEjiRgApgvSqUgBJQAkpACSw9ARXAS89ct6gElIASUAJKQGcAmaOD+gAAIABJREFU6zWwZARYZd2I06XYqCSlKDnrWs6l2KZuQwkoASWgBM5PAjJf1kZAPIGsSETU+tcYpoD9m3RK1gKXlLw+Hcrkr68L9q9FTgQvzXGBbljhOxOjuCHsww2OAPlAnseZv6x/ziX9S21sRDJS/rJouHnfS5MGlkRtaHHhg+tw7R+k6Iy+ChtNSWVzf85gx6ttvP53E8i3dRFlBpZp3SACkgTJ2gjrPxvjkgc6GF6ZIIwpRHNk/QG++z9PYeY11jWz+rkQqUkBLJK4PsU+q8tELgVwJOlfgwCVCXHIhnjNJjgSJUiSROqfOQc3CkORp0FoEYWRJH3jOBSJO0gzkbIU5lEcyeO4MClM2U5Zy88iV5lELuv0rzEIglDkdSu0uCaaxperzRgyx0tWSl/KXy9X5yUwG1p4/siYwp0Ct5bAjQiedSF2V23sKDp4K+3gQGYxVwADOf98vP/gCeL54sJzbqxFt9PFxGgXV3YrPIiduLA8fEz6V46xEcCsf64roLmfKoDPz98nelRnl4AK4LPLX7euBJSAElACy5OACuDled71qJWAElACSuAsE9AE8Fk+Abp5JaAElIASUAJK4FNAwMLEK5C5LvJioe2BO84aY0kAU/AWrEp26A/68wlR2kpWBlNQMjUKV6AdVPj6ig7uSnK4/mG4IpXHyLTd0iGvvJRkwlZqpik8KRrr9uf5fgUKzSTAVd/qYtN3tsJiv+zLoGew5bkuXvnuJAY7OjCpRWIcQmPBN2RViGDCGKYbYuKOABs/38bERRZJK0eWzuEf/qdZzG22qFxT/exLn5vaZ26/dJJbrSufI5QVq59DDGyAHXEXO02AKo7R6XRF/rbb7flaZzZAMMlLOcwUcF4Usl8U5kkSY2ZmDjbwzSXNHFzKbvKljE/TVOSq7AHTw1TT1mAssbgv2I3bineQGIrrhYWPaeSvn7G7sG5JWfM81WngheptXw3dCPeeCzBVRdhRdLEt7+LdPMbhPEC/YkLbS2BJhYsA5r4CnVYLl6xo4zOtg7i63Iu2O3YucTOTmPvjK6CtJIEpq1UAfwp+NegufuoIqAD+1J0y3WEloASUgBI4DwioAD4PTqIeghJQAkpACXz6CKgA/vSdM91jJaAElIASUAJKYCkJGJggQRlMIM2tCFkf9vSpX2ma4KxaVyHP/ezaPM/q2bC+Dt/XGTNDy0xvidhW+MJIjIc7lQjgqkj98zjftk6VcgawT6JSABtJpooI5rYlk+srjG0rwHW/18YN334LZX4QU4cMXv/lCDY/OoHZd9sIK4O4coj4WEpTw7QsK5cjmd1rwwDRKmDt7QYX3JxjeHIWP/o/Cwx2+hm7FNfcPvunGwHMo+BSOS+AnYulArpAgENBhM1JF70wRJy0RfwmrZbI2qYamZ8pf9utRCqzWfMs83ytFQ5NHfTisQrcHgVwkfsK6MEgQxSFIoCZvOafL4xzPITtuKw6yFLqYy4S6uTA+vm6FK0iWVmzXCerG4FLvp59k+71qWCKYK5RzoUDUmdxxCXYW7awr2xhT9nCwSLEXGGQV04EbjcELutW2BRP40ocRowC9rha6mYu8YkC+BQjOZby0tdtKYHzkIAK4PPwpOohKQEloASUwDlPQAXwOX+KdAeVgBJQAkrgfCSgAvh8PKt6TEpACSgBJaAElMAZI2ACIBpDWnaR5RS5XHOd9qTYlWTvgvxlilUeUddEl66UumKZA0z55yoEtsT9QwG+2gXs4IgIYCaJc87/rSggFxKpIialbrkWwUyq1hKSiWCTWGz6VguXf24b9m7pYfuvhrDnlVFkUzGCwoDTfUNXSZKW84IhIjOEcZFIW2NDmTEcdB06q3O01/RxYEuB7JCRY/B7zjpiX0PtZ+UyBV1XQCNChRjORZi2EXaFCfa1ughbLYSBr3fmDGDWP/s5w06+xpnArL0OrEUYhX52vIhWt1D7DIMwDNAfpLL/Ml/Zcb5yDmsDEcY+AWwQhAGujafxULkNE26WZdTzl4AkhDkv2C7M2fUpW1+zLKJZjs3LfS+DfSLY10Mv1EKL/PdnUrZQOIO+CzHnQsy6ADNVJHI4sg5DpsR4kGEUKWIjGv2Exc8ldvX8XytyWuf/nrGfXl2REjiBgApgvSiUgBJQAkpACSw9ARXAS89ct6gElIASUAJKQGcA6zWgBJSAElACSkAJKIFTEmDHcgelXYle6kTSUhVKHXMteCklmQTOs2y+9rmZD8zULwUxRapfnCRpjalwSzfA17tAhzOAiz5ymRG8UP/s5/46SaMy+UvxKAlUSRQbZH7kLNAyWH9HATsyi32vtDC3L4EtZDOc0IvAOYT8YIJX5CVTwJSmMSojehi582liZ3KUhgnczKebm3m43D4FcDOL2Jcuc+0ikR1ilCbC7iDBtrAF1xlC3GqJoGW1cxzFInq5MHHcSmKR4n7WbyEJXn4/ikMkrQQz07MidEUYc+4vGTogS1P5zApopoA5+5cSNwgskjDA7dEB3FdslZrlxUnbJmXbpH85Z5eStamXbk5/I4IltV0nsBsB7GcE17OChaMv4m5k8PyfCapeDM/1aX66pP7ZOKmm9vXPPpms83/1V5IS+OQIqAD+5NjqmpWAElACSkAJnIqACmC9NpSAElACSkAJnAUCmgA+C9B1k0pACSgBJaAElMCngAClqIWLJtDPY6QZ5/j6Ga+0fpS7FMIUwEWZo+T837okWSqhRVz6mcD88CKQ8heIogBXdEJ8KSkxmU3BFD2UZY6cFccVpW9T9+yFo1QSi/wFZD4tDArOneVnetLIwRmHLGVK1m+JAjjgB9OlAGKKRqZrKUwlDxvDmZgZWykmtoZVz5xDnIsALuqpvwvyua59rs9cRb3sApQmlgTwNCLsSoZxIIoR1nI2iROEcSRJYHJiWpczcVnXzL83lc+SCI5DEaxZls0ngpnO5d85Q/jI1FGR7lmWo9Nu1XODIzkXrFte2Ylwn3kbNxdvI3Ik4wVtM2M3IPdgQbSSw/ECuLkoF0Swl/AL4vfYWcFeyi/MCZ5//nE1z6e8EVanf0MK4HrfQqaaeUC6KAEl8IkQUAH8iWDVlSoBJaAElIASOC0BFcB6gSgBJaAElIASOAsEVACfBei6SSWgBJSAElACSuBTQMAAYRcpxjBIKxQ5lWidAi0LqQtm3TNlb8naZ/GNtSBmcpdp4Tr5S6EoY3TrtCrn4l7QjnCvTXFhNo04n0FZZijLQtZXcJ2yLl8cLSlUGJkRTAFcwkr1cOmsPI7SmJv3U4b9fGJRn5SjFmjRERuHBH4WMAUw4JO7BhEKqULmNnP5qEyBok7dyvoM98ErVUnHil5lopeTdmMMTIw9po09nSH0LefyWiRJC604gbFWErxMAbP22adrfSKaQpjzf+MkFoEeBgEhyfOZCqZgb7daOHxkSmRxmjJlzTSwqxPALFA2oEBd3QEerrZiY/Ee7DH1z8YnoS3qlC3rmSl//fl4v6WRwZK85vlYVA3dzGhumPta7PpSkM9eQp9s8WLaC3mZSTwvgH0ttS5KQAl8MgRUAH8yXHWtSkAJKAEloAROR0AFsF4fSkAJKAEloATOAgEVwGcBum5SCSgBJaAElIASOPcJ2BguXIm5NECWeeFL+cgPzq6lnCyL5uvMydZylLXP9eNEANL9sl6ZaU9rkcQxOp0OVrZiXG1ybBwcRTebhikGqMoclStQVQVKV3kJC4peXwVN6cu6ZiZ2S6ZvHVUnE6hMG0ths9RFMylM9Sji04BZX5G/baZgDb9eC2DH74QigPmMnNXPrhbArDuuzxJnDXux2QhOzs0N5LkUwAdtGzvjDmaiBDaMJeHLub/GsG7ayPxfyl4yk/Jo6+fudrtddLsd+Tqlr8jcKJSUL3eJz2dFNLn15vrI8txLda6Ts4WtlUroJDS4pFPgs/lmXFAePubakvnAdPkigK0kbU9W//x+F+TiOcHH1kP7NwXI9dHMEZZZx36NntuxIriZScz6Z8prqaZu6p/rquz32x/9vhJQAh+NgArgj8ZNn6UElIASUAJK4OMQUAH8cejpc5WAElACSkAJfEQCKoA/Ijh9mhJQAkpACSgBJXAeE6AxHEaGUfT6dSq3lr1M6VIAV6UXvU3Fc5Ns5dcpKSn9GglICcoPzsOVZGySoNuKsc46XD53FCuyWbSKHmyVAVUGxw+UtQT24reQhK9BXhkUlL9VgEIEMIUo94N/kq2KLOYiArjO+iZMABufBg7q9C4c5wCHKI1BaSopgC5chtxw215oUlZ6betrqCuZcUsRHMqaeybB7rCDXWEMhDFarTasDUTyinwNQ7Gg3D8ucV3/TIE7NjYmX6MwbrWS+dSvbKuZsVyUkhKemZkT5nleIAwDEcr84Lo7IXB9p4d7sy0Yr2aPuS6plZn+pWhNmLINPvqM3flzWlc/NyJY5K8kg2sRXAt4n5j23BY7YJHbPD8U8kz/1h+sfj5VLfV5/MOmh6YElpSACuAlxa0bUwJKQAkoASUgBFQA64WgBJSAElACSuAsEFABfBag6yaVgBJQAkpACSiBc5iAgbEhqnAlBnkL/UHqha/zlcScSSuyt5TpuJL8FEnKRHDlZ/5SXjZLU+dLKcr0bxwzIRshiQKMRg7rZqYwmZcYLXpouwxhNYBzKVD5bbJ4Oqvgk78VE8CUvgEqx/StEQFcLpQ/1xLYC0fuV1irWgpgzgKmAA4585fyl18xAXJWPJsShctRUAMbJopFLdfV0lS5fvZwU/9suH0TY79t4+2kiykbIAgjhPIR1nXXgZ9/bHzil0lgSfdaI3N9R0eHfTV0EknCl2KXFdiN3OVzkiTG4cNTKPISaZr69UQRbGAlGcya6+EIuCM+hNuzbeiSXb00kjWoU7YUwJHl8/zxfJxl8ZxgmQ1dp38XS2GpDKcArt8J0OSAF+8X08jyITOJP1gt9cfZb32uEljuBFQAL/crQI9fCSgBJaAEzgYBFcBng7puUwkoASWgBJY9ARXAy/4SUABKQAkoASWgBJTAMQQMTDSMnOnfQYW8KKSG2Nc+V/Xc39JHO+X/FarSV0OLNJ2Xv/Uc3jr9G0Ve/Ia1uExsiS5mMFRUmCwiTJY5Ros+WlUftqLEzOtZwPACmFXQdfWzF8CBl44o4TUxt+/rhhdEIyf88tGQCmjK31hmAIcwLkJlOAfYoqAAFvUr+heF8bXSUiVtvPjlMi9/qZVdhDmbYGfQxp4ggk1aCIJQ0r98eGCDeUnL1DSVK/lR/nKu79DQkNQ/dzptme3LFDBFKhOwMge5KEQcs16Zy+zMnLCX9cOJbOZj+ZiJBHjIvo1rit2IHbPSfuE2bV2zzOSvn7Vrz3jK1s9F9hXgTeLXJ8JrATw/l7nZr3oetFRTe/FLSa2zf/VXkRL45AmoAP7kGesWlIASUAJKQAkcT0AFsF4TSkAJKAEloATOAgEVwGcBum5SCSgBJaAElIASOEcJ+PSviycwyGMMBpkIYKZ7KYDzPJ9P+TY1z1L5XKd+5+ugZVquT5lSWDLRGsUxwiAA575yem7bzKGDWWZx0S26WFc6jJcphsu+TwGD1dOUuw5F5ZA6zgJuxG8gMla+6wr57B/ZCGC/bapSy22J/OW0XpY2c4usZY5QmEjqnSvWP9s6AexKOP69lsk+BWzgZJCxTx8bEyIF078t7AoTzAWRCFnWPYuUlZStRcVEdOXk7zSjnOkbxZEI4NHREaxcsQJp5hO7fAxFOgUxzal8ZrK2qmCNxdTUdC2FOVcY8yljHum6DvBI+TrWlYepxuevrWb+b8T5v4EVAfxJ1SyLpq6TvotFvH+fgBfDPivuC7Qpe3mIrKjW5O85+utAd+u8JKAC+Lw8rXpQSkAJKAElcI4TUAF8jp8g3T0loASUgBI4PwmoAD4/z6selRJQAkpACSgBJfBRCBjYaAhFMIHeoJC6YiZRpfo5z+TPTPkyHSuyt3JgutWL36pOBIsJ9ALYWknFsvaZtciUj3AVWuij444iQC46MLDDGM9a2FD0MVwMkDAB7HKUzs/i5UdGAYwARWVRiohl8TNlLbO7fv4v9WKT/uUfQtYlG4eOq9BlFTTnEIsSZi44QgHO/wUKrkMqoJn/9SpZ0r/z6xNlydytFEjz46hJsN0mOBDFMFEsklakZhDMy1+moa2hMPbnIo4TSfomSYLx8ZWSAPazkQOZ8UtRPhgM5PusaY6jSBiWRYHp6VkM0gxFXqDVaolcplAOAotLOwV+P30RHZfKXjaLzEBm6tf42b8fZ/7vh7maeD00i58DvPD35usyF7r+iyZ/PwxdfawS+HgEVAB/PH76bCWgBJSAElACH4WACuCPQk2fowSUgBJQAkrgYxJQAfwxAerTlYASUAJKQAkogfOHgI1hk1UY5BHSLEeWewHM9C9n/4rsZdUzpR4/l2UthOvsrcwDrlOekoQNRGZS/nL+r3EVrEsxVB5g8fK8rLQ2RjuaxKW9FJNZD3GZwVQ5KlcirwVwUQGFs8grUxc+lygN6479PlS1TfTF04BxDoEDOqgwhAptViHL3jEjG6N0IXITSN2zn/tbC2DDOmPKZv/ZC0zJMvuJwi4EbIS3TQs7ghCDIEQUxj7lWwtjynAmgDnflwsFehAGMh84CiOMjY1i5YoxWTdn/A76A6mLZt1zHLNG2mIwoMw1InjzvJCa6L48LpDzkUSxiNUkNNgUz+Br2asnpH+596xYjqxBElgwCSxzg8/CFbtYAZ+N7Z+FQ9ZNKoFzkoAK4HPytOhOKQEloASUwHlOQAXweX6C9fCUgBJQAkrg3CSgAvjcPC+6V0pACSgBJaAElMBSEjAcygoTjSJzI8iyevZvWSIvckmgSgK4LEWslhSulL/1vN+Fub9evnKxQSjit9VqI4nr2b/VAHF+GGE1d0xSlUnWMB7Degxjw+wMOvkApsjgKkpZnwDOnZE/y98l8ZvPC2BWDNejckVOewHMCmgn8neEAlim/VrAhCiqGAXlLywy1j2bWgBLrhgimJkAbgQwq5+dCaQ2mgJ42sbYZWPs5szfIJQNyjEEoSR6WV0d2FDkrWfBVLCR7yec/9vpSIp3dGzEC/QK8lhKdqaAe/0BOm1OLKaw9WXaFMKzsz1RzHlZIQq4Pw5DscVD4bu4Pd8h2eZm8fN/gdDU9c8BEBlWU6t+XcqfLN2WEjjXCKgAPtfOiO6PElACSkAJLAcCKoCXw1nWY1QCSkAJKIFzjoAK4HPulOgOKQEloASUgBJQAktOwMCEHWTVCHqZF4R+7m8pCWBK4DzPUEntc4myclJBTPErtcuOnxfEItOwTLtSdnZabcRRCOsyhNkhBPlRTt097ghZPZ1gtLseF/UrTE4fQZSlcGUh8pfb9SK44mRg8L+uFsD8HiubZY0ibX11M/cmdg6jqDBsKiS+bFqqn0sXITO+gDozhcz/zR2rpP16ctlDamV+9tXPznkBXCDCHptgqwnQtwFC1jRL/TMlMOusWflsvBxn9XLk66+5V3xsEifCozvUxfBQF2VZIWm3UOS5PG5urodWy6d7WZ/NymcmgwfpAGk9k7nVSlAWpQje8Rj4Jt7ARdXhY6U6658pgK1FwvpnCmjK5KaPesmvMd2gElAC5wIBFcDnwlnQfVACSkAJKIHlRkAF8HI743q8SkAJKAElcE4QUAF8TpwG3QkloASUgBJQAkrgbBIwIapgDEdmgTQrJKlKg1pWFcqiroJu6p8pXMt6FnATu61n/kqKmBI0DBFHCdrtFlpxjMg6RPkhIJuSaueTLayLbo+sx6gdwxUH3sNQ2oPJczDa6yUwU78UwgVKk8FP/vXStpnXy/Quk7/8e2AcWs5hjBXQUv9MBxuiANO/ITJJ/zpJEWfGC2DOA+Zzy1pRe5nsBXDF9C8i9BDjDRPhABkxAVzPOeYjKX0pgClyRY7XqV+meln9zCQw/9xptxHFlMEx2h0mfckN8hzK3aqsagHPdLCv187zHP1+Ks+nnGdlNKoKl8d9fL16HWMYnDj/1wARq6gDfpCJCuCz+WOm21YC5wIBFcDnwlnQfVACSkAJKIHlRkAF8HI743q8SkAJKAElcE4QUAF8TpwG3QkloASUgBJQAkrgLBGgsDVBBzPZEA5P96SG2EtNn2RlArWkHC1LSfqKnKw4C9jXDfO/UnRc1yBTcjLl2kr44eVvUhwBssMiLP0zTly4rag7iWh4Ay47dAhrZ2fQLgugzAEKZyaPXYGiylCYVGSwV8BM7NIT+1wxBS4XqX92lQjgrqHG5dThCDkFMEKkxiDnWiz/WyKTOcKUyUbmCcueyjpZrOwFcOEiHAoSvOwsiiCSGcdS0WzISxSziFzLOuiQ84J5tE7kb7fbkSQz/xxwDi/TwUmM8ZUrhF2n00aW+ppt1j1zHRTCK8dHkaa5JISPHp2VZDA/fJ7Z4e74AB50O9BGdsxs34DftxTABnGdALYqgM/ST5luVgmcOwRUAJ8750L3RAkoASWgBJYPARXAy+dc65EqASWgBJTAOURABfA5dDJ0V5SAElACSkAJKIGlJ8DZttE4jvYC9AYpBgMvgb3Z9cXOjXQUAVxV9dxan0yV1K8kWI1I4zCMvfyNA7SCHFFxBCafgwy6PcUyPze4NYpoaANamcNNU4cwWeYyC5gSuGAddJUhr1IU4EeJjOq2FrY565+NEelKN8287qgrsRIlYs7lRSACtzAxUvAzwBxxGRTImSqm5KZAZvrXyHhdqX+mOK5cKNXRs0jwFmf/cpsif70op4z1c36tr242FnGcCBMyi6JYErsx5W9AbQvEcYR2uy0CeWx0FHlRyBzgNGXKlwnqSKqgp2fmEMchenMDSQGzMprryLMc7cDhy8F2bKr2ITLH8pX6Z0r1wCKhCA4sKIB1UQJKYHkTUAG8vM+/Hr0SUAJKQAmcHQIqgM8Od92qElACSkAJLHMCKoCX+QWgh68ElIASUAJKYJkTMEELVTiBfhb4yueyFAlJ2UjpKuK14LxfP4uWQtMnUH0KVRLExsBa1hyHiOMYrdiibVNExVGYcnBa+Uv8oiWZnI2GYLrrYG0H18xM46pBD2GRwhVMxmYoqhR5NUDuKIArZJwLzJSyA0QAU97Wc4BbrsJKV2LMVghgkcPXP2eIkdt6/i81svG10pWhTKYA9vvi18M9C1CKTo6wzyR408SYka9L5LkW36yCZr2zlc+0xxTCTPv6xSGKY6l8buqeKXkpcleMjaDdaQtTynV+9ulhh5AR3rrYuTfXR5ZRADOJ7WBchQmb4hG7FRdjSnLKzUJtzQpszvyNpQLaz/9VAbzMf9j18JUAf6P82U+UgxJQAkpACSgBJbDEBFQALzFw3ZwSUAJKQAkoARJQAazXgRJQAkpACSgBJbB8CRjYeBhVMI68tCI0mTClZKQAZio1zzMRj2k2kBpizv9tjK2xFJ5eekZBiCQO0YorJEGKsOzDpnOnrHxekJW1/KVEjtqoWquQBytwUZ7ijrlpdPI+kKcoyoGkf0UAMwXsKuTOIacAhkFeQT5T4lLPtl2FFSgxVtc/5y5CZrwAzoJAZgcz+VuZHHmV+/pnqZIGrG2qpC2ojyupjY6xxSbYgVCkcw1BmEnyOYhEsEZRhLIqpRaaVdisgKYQZiI4DANYVkUzDW0sojDAqlUT8hzWZadZLongPC+EK8X78PCQCHlK35mZORSFPz8RSmwMpvF5sw3j6B1T/0wBHDIBbOHn/3IWsVRVawJ4+f6s65ErAU9ABbBeCUpACSgBJaAElp6ACuClZ65bVAJKQAkoASWgAlivASWgBJSAElACSmBZE7DJSiCaRFE6mVFLuUgJvCCAcxRFgaLIRQbzswhOpkyDEGEYIY5CdFoGiU0RIKVGRcD65qx/SrbzKpJBWlYoW4MgjOHaq5BHk5goStzen8bKdA5B2vMCuOghK/vIkKOg/GXy1xoUFZA5nwReLIAnTIVhMC1rRfwWNkFqIuTGIjOcIpwjd7nUSTOlW1LXiq9lZTQX5mpDlkijZyL8xrZwEH42siRzXQVKcH5Q8FLSUtyGNhQ/zCQv5S4fVxYV4iRBkiSS9I2iEGMjI/K4FSv8nF95vqzaoN1uyaxgVkBznZwPzGpunhtuv10NcFuwH3fjXXSRzXP2hdwAK6CjwCAJDCJWVUtgWQXwsv5h14NXAiqA9RpQAkpACSgBJXBWCKgAPivYdaNKQAkoASWw3AloAni5XwF6/EpACSgBJaAEljMBi7gziTJYgSxnzTMlMOVvISJY6p9LP/dX6qApgiUFLKrUz7sNArRbCYbbDqGbhXG5V6cigAenF8CsfW4qpPmZ83STCQzCSQw7g1vTOaxP5xBlsyjzOZG/TABnVS71zxS+WZ3+ZQI4r8WtcUDXVBhHhWERzAEyF0sCOEUoM35TVNTIKPlfU6KCA6foSu1zBTiaWMcEsK9/ftu2ZP5vD76WWWYjUy5L/TUFcMsfqwFacUt48TGtNuudmdqt0Gl3RABTrlMMU/CuHF+BoaGOMG9m+1IcZ3xMGMp54Nf7fc4ALiRNzPOwxvbxoNmFjTiEuNbVfvOcWgywPZrJXyaAI6l/VgG8nH/S9diVQENAE8B6LSgBJaAElIASWHoCKoCXnrluUQkoASWgBJSAJoD1GlACSkAJKAEloASWLQHWFEed1SjMCNLMz/ht5gAz5evnzdJ0+vm0FI9ZkcOxJ7meOSsClNXHoUMn7CMyTAC70wrgZuavyEoRqLWgtAFMawXmglVoIcT1aQ+XZbNIslm4fEYSwGnRR1aWyCh/nUPK+b61/KVypcSlAO2gFsCsPkboBTAiMKNcWIfMlXUCmGXQlMFS1iwClwlgVjRTHDsXYmBjvBp0sJ910Mb6GbyL0rQUtEEQiajlQrkrC6ufk9a8LA4DPyOZs4LJlTOC165bJQKZC1O+YRSiKiv5GjfBdfZ6lL9erJO9KwvLnaOfAAAgAElEQVRstEfwMLZj3M1xL+evYc8UiCw/FgtgTf8u2x90PXAlsIiACmC9HJSAElACSkAJLD0BFcBLz1y3qASUgBJQAkpABbBeA0pACSgBJaAElMCyJWBMgJCVy25Y5s+K/K184lc+OKtWjKiXmUy1MpnK74n/5LxdEaasPgZaYYpW0JfiZFtmJySAT6h9npe/nE9L5xrAxkOYchMIbYKrygLX5jMYyqaBwZSvgC5SDFxVC2Bg4IyvgpYKaCMzfLmdIQpgU2GEyWKKX0kAhxjAigBOXYHmf8wz80h9ETQ/mhxtKM+dCWI8Y9voixheNP9XrhxWYXMOsq975iKJ4ChCUZZopC+rs20QoNvuyA5yC51OG92hLtqtVp2yLiUVTNGetBKZAZxlhVQ/U5SL5nUVEpfjDrMXd1c7Jf1bf6feG+Prn0X+GkkBByLYVQAv2x90PXAloAJYrwEloASUgBJQAmeVgArgs4pfN64ElIASUALLlYBWQC/XM6/HrQSUgBJQAkpACYi07KxBr2ijP0jr+b9++i0X7wxrcUjJWs//ZRUxU6aBDWQesGRnK4c4dugGvgY6qI6tgPZroej16dkmOewroH09MRPJJmrhKFahcjEudA53FdMigG02hULSvxnSskJaOWQVRMpS/jIRTBFMSco8LWf/TkgFtEWACAMXY8AqaGswMCVyxwnApfwvl52jBBYzS33tP1wIY2K8E7TxiqHc5dxf7j+/78lYY2FFAAcyB1jSu6xdbuqbwwituvaZ6d9ut4sszxAFXLfF8FAHI6MjIoCTVoy52R7iOMLRozPz9dujIyMYDHyddmAcxlwfn3NbcUW1vzk7DV0//3c+/VsL4Jq3XvFKQAkoAU0A6zWgBJSAElACSmDpCagAXnrmukUloASUgBJQApoA1mtACSgBJaAElIASWLYEKIBtaxX6RQv9fiaJVUn9MtFLaVhXE0vdMWugnZMqYiZU+aWw/j4lMOuj48igHfVhyjkEdQL4+NQvnzc/95f1zJLQXZhP60yAKaxGaRJMWIsHs6NYUc0hyo+izHvI0j7SggKYFdAA88acA9yng66MzPfl1N4RqYAGhkwgKd5BFaJvLFLjkJkSGUqZ/Vu6CgVn/1Ie18LbUfBWLFaOUAQxXg272CNhaIpfv89N+pl7z78HYSgSOAwjmfmbxPF8TXQUxSJ4uTAl3G63fc7YWKxbt1pSv/1+in6/Lylh1jyz+tnPFzbIslxSxXycrQpcZQ/jc/kbGHLHzlj2QpqSeCH9G8nzNP27bH/I9cCVwHEEVADrJaEElIASUAJKYOkJqABeeua6RSWgBJSAElACKoD1GlACSkAJKAEloASWLQFjQwTzAjidF8CUlUy2UlBSQDZpXZkLzFriPBMBGoYBkjiCsQZMBTtXIg5ShOWUVEDbzAvKhYRvvS5xqSfKXz6WydspTGBQJRgNLD5TzmK9m0WUTsFlc8hYQ11Wkv6VD/gUMKugC7prAC04rJQKaCAxEfIqkvTvAAaZrZCZwgtgePnLzHNRC+Bm/q+kfxHhaNjCC7aNmVoAL1wsXqp6PhZhLYApeDk7mQKY9c+szE6SRB5XlhVarZZUPpMlnzM2OiKfCYlyndXRrOHm2vOM84nZ+uzlMUVuGzm+XL6BS8oDiGTPFxZOLWbCupn9y/rnUOufl+3Ptx64EjgZARXAel0oASWgBJSAElh6AiqAl565blEJKAEloASUgApgvQaUgBJQAkpACSiBZUuA4jJor0JadtEbpCiKUtK9rDmWNmR+31pJAssM2qqSOcCUwPxMSdlut9DtMtEKnw7O5xAVB+cFcFP5PJ/6na97rkuhj5tNy4TtlBvDXNnCcBDgftfDZW4arewoXD5AXhbImUQuKwwKJynggQPSys8A5k4NuQqTqDDKNC1ipFWIgbPITIXc+vRvjgoZ3LwApkqlduX2HQLAhQhshJ1hF7+RGcL17N86DU02TYqX6VymfCUJzG06J0nfKIxElicxBTAfD7AGmpI3CAN5bKfTEX5VWSKKY6l6ZqqYqV+pm4ZZSA9b4GI7jUfSl9F2zD0fu3AL5NzM/qUIpgCWxLIuSkAJKAG++ebPfqIclIASUAJKQAkogSUmoAJ4iYHr5pSAElACSkAJkIDOANbrQAkoASWgBJSAEliuBERYJuMogxWYnUslxSs10FXpB9w6JylWystGIjIdTElcyDzgCnEUotNuo9vtSKp1MJiDGeyWCmib9Y9JEB877/fkUpLKc6YawpEsQScIcJ8d4ErMopsdBYqBbKOoHNKylsBM/1bAoPQCV+qfXYVxC7RsgILp3ypCaoyvfjaFZH8pf3Omf41B6QDqbKZt+ZlTg1n/DBvj10EbOxCjdE1i2aCS+mZfA90kgOOkxagugoDi2KenmfalKGelc6uVSDKYYIeGhkScR1GIlSvHJBlM8UvpWxaVr3sOArks8yyThDAT08O2xEP5m7iy2HtC+peimAXVTAlT/CaB/yznbrle4HrcSkAJnEBABbBeFEpACSgBJaAElp6ACuClZ65bVAJKQAkoASWgAlivASWgBJSAElACSmAZEzAIkxG4aBK9fok0y5AXhSROffrUz8UNbSAikZXPlMQiJnM/M5iSuN1pYXioiyC0mJmZQZDuRVAO5gUwxS9FaZMCPl0ilVvtuzYOph20AoN77QBXVTMYKmZgylT2zVdA87MT+cv0L2cCM7icwGEcJUYl+cr0b4wUgRe+pkCKAqUpkYv0XRDAVLOl5G0NSvi5wZlN8Lxt4z3KYM7/ZTB60VBjmV9cp37jKBFmIWf3Blb2s9PuIMtSSVAPdbuSkOaM37HRUZHErXYiEpkCmOthAptSeDBI/XqsFcE+6A+QJDGuwCE8kG/BymoWAXwtdLNwtzj7l4lfVj9HAcD5v2SuixJQAkpg/neFJoD1YlACSkAJKAElsOQEVAAvOXLdoBJQAkpACSgBTQDrNaAElIASUAJKQAksZwIGNmzBJqvRz0IRwKwsLlkDLViciEyfSA29lDS+kpiVxXmRo3JMnVoMD3UQxxF6/Tkg3Yew6CHIB/PitxHATRXyqahTAKdVhP3ZEGID3BuluKacxnAxC5SZpI4pgHNJAcMLYAdkdNGc/+sqrEKFIUpYJLKu1AR15XMuCWDO/mX6VwSwM6h4TKyA5hxgSQJzJm+EI7aFl00bUyaU5C4XHn9TzUxBK+KVqV+ZAexroVkHzdQva6Blr4xBK2nJc/nBRO/IsE8BU/pWPJY0lfVSqnfaLVkX5zCLNLYGQ4HD3dVO3FS+jdhRVfsz1Czck8BS+lIAW0TWzwxWAbycf7712JXAiQQ0AaxXhRJQAkpACSiBpSegAnjpmesWlYASUAJKQAloAlivASWgBJSAElACSmBZEzAmQNhejdwMo9f3NcSUjq6Wv03slTKStcRMARumVlnFXBRSa0xByYpjfgwGfbh0P+JyVgQwA6g+AWyPSQGfCjoFbF4FOFgMwVQGd0YprnMzGM3nYEqmjgtkdQW0JIDr+b9Z5RVt11VYbSokNkThEqRM8hqDHD79ywLozDiZI0z5K7N/awEsStVR4obITYI9toXXbRs9NBXYdZqWnyrWQHM+sp/7KxI4CESOs/qZc5KZ9mVyN89y+Rrn/5JtkiQYGx2peWXo9/sif7l9riOJOU+YjdJO1tNNAqzDDO4rtuLC6rBUPS9euDuWSW3ja585A5hJYCaCdf7vsv7x1oNXAicQUAGsF4USUAJKQAkogaUnoAJ46ZnrFpWAElACSkAJqADWa0AJKIFznkCTGBMvQUHADlJdlIASUAJnjICvga6iVRikJQZphrLkjN9SJC9/51DgMqUqApiyk/XK4kArZFkm5pVyk4nWPB8gmzuANmYRZH35Hp/fpFEXzxM+2SHwN1zpAhwuuihKi1ujDJuqGawo5mDLVNLJg0YAc/Zv5WcAUwBzau4IKqwxTCVHyJFggAi5cchQzEvg0rA2mtvxKWDaVv5q5QxhL4Aj9G2CHbaN7TZBxvm6UqXcpIBZ8Uzx7cUwE78U5Ez2UuPOp5yNQcw0sHOIo0jEbhRHkgwmRz5+drYn0pjp6SgMJYXMhaKdO8V1dW2BW9xu3JzvwpAbnCh0mP41biH9WwtgTf+esR8SXZESOG8IqAA+b06lHogSUAJKQAl8igioAP4UnSzdVSWgBJSAEjh/CPzbb3/n/DkYPRIloATOOwJNVWgkaTCDwWAgtasqgc+7U60HpATOLgETwbbXIC9jpHkpUpcSmPOAGTal6G2SpFEQoM0Zs6jgjMFcUcqcYMphzgKmGO3NHEDHTcNmPT9Vl99nHbF8+Nrk0yVTK1hMFW30ihA3hhludDNYWc7BFtyvEmnpZP5vv3TIYTAoIJXOoQPGjMMkadpYBHCf9c+mQuqYAS6QN/N/mxnAzsj+Mw3sBS81cowZE0v694CNUNlwfiaynCgK4/rR/vc0q56NCNzmTTuUwlVVSNqXf+YsYKaAOReYXPlYSnPO+20lTE4PJDEchUwNJ1KtnaYZuq0Yq80cPpe/gbXVFMITZv96GR829c+BTwFr+vfs/kjp1pXAuUpABfC5emZ0v5SAElACSuB8JqAC+Hw+u3psSkAJKAElcM4SUAF8Zk8Nb/52hroYn5iQm5dNUmZhK77K8MD+/ZidmZHES7vTwdr165BwNh77C2VUnp+vx+TRwf37cejAQay74AIMjwzj6NQU9u97T76ftFpYvWYNOt2uPNdVFfq9Pva/9x76vR6CMMCateswMjqCgwcOyrp443jxwm3xZvTo2BhWTkzIzVjuRK/Xx+6335bHc1sTq1bJceV5hr2798j6JZUzNITJ1askxeOPl5WQPknEhTfQp49O4/DBg1KVebJF0kNxjDVr16JVz/07MeTp0Jvr4eCBA0gHrNQ0uPTyyxEnsdyIlsU5uak86PXR6rTlS82feQw7t22TGkruK5lNrJqs5xPWz/crkXXneYHDhw5i5uj0Sfe74TY8MoLV69ZKkonC4OD+A+jNzQnLsRUrMDc7K3WXo2OjmJmewZ5338XoijH5npcAx08xPJZfv9/D4YOHkNWzEbmHfC63yefyXJMtFzJct349Ot2OXCfv7d0nXx8ZHcX45KTIiePPz+LzURS5PIf7z2vz+IXcVk6M+xv9i1pAj8nj1kagyAs5V+Q0MTGBFeMrZT7k/PVd13ceOXQIe97dLYmwiy+7TFbL64s/H3w8BcH6DRtwyeWXyT5t/u3rch03tau8bteuXy98du3ciSLPhT2/zsvi1Hz9XM+pw0cwdeTImf1FoGtTAkrg00fAWNhoBC4cR5ZDZgHzdzfn0fK1mK8v8rrrKoy7EmtdipEqw8AY7AsTTIUx8jCW37/83TU3fQB2cGCRAPZJ1iYJvLjZ4GSwWAM9WyWYKVq4JshwQzWDiWIOQcEK6BJZVWFQcAawQ+qMpH8pgmMRwMCkxI5jqX9OrcUAJXKXI3UlKlNKYpivyBX/2VHP/S0ogE0A5yhxYxw0MX5jW5i1AYxlMpcS3M6L4PlZwNYnf60NZRYyJS5/2SdxIv8GYDV0828Lvn4wCczXbvLI0nx+pjITv9b6im2uh8dJad4JDW7GXtyTbT7p7F/+ng8o2JnCDixiyvlatn/6LkTdYyWgBD5pAiqAP2nCun4loASUgBJQAicSUAGsV4USUAJKQAkogbNAQAXwmYXeHeriljvuwEWXXoJOp7MggL0Xlf9QXL2z62386vEnRA6uWbcO9z/8EMbHx2HqKkV5pHMis1545lm89Nzz+OwXv4CLL70EWzdvwa+eeAIUbDfccjOu2XQdRleskAPhc+ZmZvHKiy/ijdd+Kzdc73voQVx6xRV49aWX8OyTTyPPsmPSk7xRu3J8JW678y6su/ACtDttEckzMzN45YUX8eZrv0VZVbj1zjtww803YWZ6Gr989DHs270H7XYbt919Fy7beMUiATzvgWWfKBWPHDqMx378YxydOnrS5CZvAl934w3YdNON6HaH5kX44rPDSknK2N+8/Ao2v/66sPr9P/4jkalNior7Pdfr4b29e0WMc3lv3z6sWr1atvsPf/U3wpwy9oabb8YlV1wu4r321gubMxBOe9/dLey5juMX7jMl8l333yfHH4URKGt3bt+B3776Kq667lpcfd112Ll9O/pzPVx+5Ub53qM//JEc6/U33yTMmhvop7oSKZSfefIpUJQ28v7GW2/BbXfdKTfiX3z2Wbz47HPy9OHRETz0+d+RY9+65S088ehj8vWrN10HPqfd7sixzl+OC2We8sXZ6Rm5Lnfu2CEVo8cvlN28niiUZb/9JV2v0P9BZjY6iMD98b98X87TLbffjutuukHeFLE48cY///bVX+OxH/9E3kjwrT/4jnz/8Ud/jl3btwtDyu7JVauw9oL1Imzf2bFThC3Pyc5t23H5lVfiwc89jKNHjuCf/+G78sYEXqs85vkK0uMOpGHOn8Vfv/SyfOiiBJTAMifAN0OZALa1GqUZRn+Qypt6+KYiikhUJaKqxJVlH5cUPQw56tYSOUpM2wD7oxb2tkaA0ZVIOh3MTB1CObMHJp2dT/v6OcC+Cvr9BDDPRq+KcbTs4HLDBPAsJos5hJwBXDABXCEtKqlx7jvODPYJ3hAGK63BJCxgQqQmRGZZE50jRSkCuEAlc4MpmfmWMH5m9XMl1c+UtxG4pp02wRtBC7nhuo578ZCZu/7Navx3RGBDeUMVJTH/7cHf12HAr4XCj19rJS2R6XxjD5PAfK0oiwqVo+j11dp8M5vUSFcU5p7VmjDFF7PXsLY8csJbpsiJb6Wi/G1m//Iz5//q7N9l/jOth68ETkFABbBeGkpACSgBJaAElp6ACuClZ65bVAJKQAkoASWgM4DP4DXAG5YUfnfdf6/cKKX0o8BdXFUbRpGILiZitr21FU889pikau+6716RuI2w4rqYIOIN1Jeefe4EAfzsU0/JzdFv/5s/lsQs049ZmsnN1+7wkKQ4H/vRj0UY3vPg/acVwJRyN99xO67ZtEnu7zJ9SXm9Ynxc5O2g72ftMamctBIcOXwYv/zZo3hvz15svPpq3HnvPYiSGL3ZWZHSxyzGyP7xuRR9zzzxpJ+VuGjhjWOmNT//lS/LZwo8pq4ocxcWI2mhuJWI6HvisV/g8KFDIoAp3SmW+ZzxyQlhQTl4OgF83Q034JY770AYhZIQ5nlavJA9j5Xn45UXXsILzzxzwpXCc3T73Xfh6k2b5LGDfl/4k/mzTz6FidWrTimAb7rtVtxyx+1yk5tygft8qoXpXwp/fm5SuXc/cL8IXd7cfvXFl/D0Lx+X62xoZPgEAcznUFRT2jIh7JfG2kJusK9euxbX33Qj0jTFk7/4JXZs3XZSAUwZ+8WvP4LR0VF5LK/xxdc39ydOErTabUkR/91f/KXsM/eVMpd8uMgMzTAEfx7e+M1rJxXAb+/ciS888hVJhTMxJglzVpSSV5bhrTc3y3FftnHjiQL4Di+AJVF/koX7SAHBa4bynJJfFyWgBJSASNmwA5uwCjrAIE1lHrCrCpgsxaZ8FpeXfbRRwJUZKpQorEMWAANrMW0j7G+PI51Yh6zI0T/8DlyP0tJXJvNXkiRkmU7ltpr2ilOgT12EqbKN9Shxk5vDmnIOcZGizHOkJdAvnMwCHlAAl0AJK+p2ZRBgQqRtiMwYZLZCWmZ1Cpjy1yGr5/36ThCDgsIYbPLgR4TSBNhiE2yzbHzg9/jJp3+573xjGH/Hyv+YAA7C+o1gkD/zeIPASrUzGzVk5m8UypxgL3YDqYXmawT/zvnKXDgjuKnJpuhuxyHuxy7ckm9HLNL92IXbt8YhZJOINUjq2b/krIsSUAJK4GQEVADrdaEElIASUAJKYOkJqABeeua6RSWgBJSAElACKoDP0DXQVBjf95kHRTxRwD7+6GOSNl1cpcvELNOJl15xOaaPHsXf/+VfyfcpN5nmbG4GU1B9/qtfxtDQMF5+/vkTBPBzTz8tyUemTynhnnnySanRZUX0l772Nbkx+8N/+ieRt3c/cN9pBTDrm+998EGpFH5n5y6RcROTE3jgs5/F2MoVcgOcx9HpdI8RwPv37pPtU+wdPTIlIo0SdLFc5L3tiy69FBSeO7Ztw6M/+JGIw8XSkDLwwosvwgMPf1bSuEwvM3m7wM1XIsdxgs99+YsyI5Bsd7/zrghgSs3nf/UrEdJf/d1vyrHvrwUw180aYkp2itn/7z//tRwL95vCkzL7Fz/52QlSmgL4rnvvwYZLLsHrr72Gn//4JydcKdzuV775dUkXv71zl4hYHgMl9PO/egYjIyPYePVV2P3uu3LMGy66CNu3bpME8M233ybSnbNsmfBmqvtUC1OqFJV8LBfWej/4uc/h6muvFSG6a/sO/PwnP5XjovxvEsB8g8GTP/85qrLClddcjetvvlnO3/GLVJIGft4i1/Hkz38hAvhkdd0UwF/6xtcklbv77XckjU2uzXXLdTHRzoQzRf7f/sVfirDl+uVNDVILCpEAd957Ly7fuBFvvHZyAbxrxw55YwTPnVRly5sJ2vJ38nzlhRfk5+JkApjnhrLBu5UTJfBV116Dm26/TZgy8fz6b147Q78JdDVKQAl82gkYJlGTMSCaxCAt0B8MUKR9XJTP4dbBEbSQI3AFqjJDWRUomaiNLPIgkKrlHkIcCMbQW7UOM0f3I5s7WP8aYvr3wwngHKEI4AkH3OjmcEHVQ1KkqPJC0r/9gsle/8EaaCaAY1iM2gCTlLPWIqfstcV8Aph/Tx2kMro0dfJX0r8BHPgmnRAOIfIgxKs2xl6mokUAMyfMFPDC79Tmdz+Fb/N7nm/Y4etHu9XyyWm+gazNucj+tXx0ZFhqnil5i3rWMl9zKWwpf5kgphxmUrgTRxgPczySvoxV1TRsPTqguca8fnaSEqYAjgOmgK2kfympdVECSkAJnIyACmC9LpSAElACSkAJLD0BFcBLz1y3qASUgBJQAkpABfAZugZ4U5MC7cHfeVjE7Ltvv41f/vRRqUtePHOXApji6bobrhfZ9nd/+VeS/pxPAdX9uUzMfvkbX5eqYtYwH18BzUTqFVddhTvuvQeHDhyQylzORWVF75e+/oikMH/0z9+XSuK77z+9AGbt8wOffUgSyDu2bsXPfvAjef4XvvIVrF63Br999Td4+oknTqiApuS+opbQnU5bKqMXHytvvfLmM9PETHryOJ5/+lc+3btowG8zf/gLj3xV5suSC28eH5MsldRoKPOVOe+Wx3vo4EERwJSJzzzxFPbt2YOvfft35YxyLi6To0y+8iZwxWrs2VkR7vzM+mRK6XSQYsubb0pdcbNwu9zfjVddJbLxN6+8gice+/kJVwrrLL/yrW9IUvq5p57GOzt3igC+8OKLRY7y5vWFF10k8pLrZKJ5y5ubFwTw7bfJcTIVzbruxXOMj99Yw4I3ySdXTeL+zz4korU51ice/bnUXre7HRHAPHaK51dfeFFmP1MAM3HM6+pUiTN+ndfrBxHAK1auXKhXrgcAs6K7Sblxf/mmAArgk13fnF3N65JvHuBM35NVQG9/6635bTRvsLjp1lskuc067B/9y79i6vDhk1ZAn/THetGc6FvuvB0333abpK+feZz8VQCfoV+FuholcB4QMLCcU9tZg8K1MRikCHuzuHHuANb1j8BSAAcVTFXCuQKl8bN0C2uQhyF6lUWvBGZdiCM2xrQtkZnKJ4Ctr01uUsDvlwAuEGC66mCoAm5AiotcH+2sD2QF+qnDgCngyojQZQqYKV4mgEdYAS1StELB2mfjBXAfDjkc0spXPxdSAU2t6tO/lTybb9QJcTCI8EoQoVcnfGV+uwSZfe3zQhrY+lYHedMNU7+BfG5SwPzVy1nAzfd4gfANOpwDzNdAeY2UCmcvlzn/l1XQfBPYcARsMgdwV/YWhp1vI1m8SPq3FsCc+xsH9ezfD5CuPg8uVD0EJaAEPiIBFcAfEZw+TQkoASWgBJTAxyCgAvhjwNOnKgEloASUgBL4qAR0BvBHJXfi85hwZPLxrvvuQ5al2Lt7t9QyM80iN3kdk48R1q5fJ7PwmBplGtQLR1+LWLs0UJB98WtfxdDQEF5+3icdF88AZsL0iquulBTloYOLBPDoCL789a9JKvaH//wvksh9PwE8uXo17n/oM1i1ZrUIwNde/bXM5mOdNeuVDx06hAP73sPEqlVYMb5S5q+yApozgClYmWZdv+FCuaHdeN1mDiyPmzdxWdfMhDDl7WJJTIp8DG8Ab7rxRklPM+Xph9Q2NPzEWj6uN9fDm7/9LTa//oashwKYLJ9/5hnsYwL4W99EVZV1BfRamT04PT0taVzWBjcJ4IlVk7jngQfA9DNvODfp2uas+hvSnIk7jeeffgbb3nrrhBM+L4BXrsRzTz+Dt3dsxwMPP4wNl1yM3e+8I/tHAUzxyxpLJneZ9F2cAOZjKMVZZ3yqhfvGm+TkyBvrTCXf88D9ksItygK92Tk89cvHsXPbtnkBvG79eknJNkl0zh/2M4Dbp73g5+bm8KvHn5Q3AlDUL164bQpkptd5fS1OVy0USvtn8Jrmtf/W5s3z62nmHfP7ZHfnffeIvOWM6VMJ4Gb7PPe81r76rW9gYnJSEru/euJJpIOBvBHi+BnAjTCXaytges2/CYAs+b1b77pDBHC/38fjP3sMTBvrogSUgBJYIGAQxF1E7UnkRYCR6UO4eXovkmwaoSvAhmPrSqmG5u8UkalM24YhMlipZ6YInqliMLd6OCyRWUpTPwNYmhc+QEqVcnbOtRFWIa53KS6tBujmKZCV6GcVBoVBnwlgVyeAwQQwMGyAVaZEaErkpkBmS/SrUgQwhzBQAOescXbMz/L1jvK3qX+mwA3w2zDBdlhUtNaUv/WbaBZL62aOMV8fWOfMF2/WPrNin69vbJZUccAAACAASURBVPXgcZaVQ7ueAc9j55vMRCID89XPfL3m0gjkZvbvfeVOXFbuQ+yOHTHh078U6ifO/tX0r/4sKwElcDoCKoD1+lACSkAJKAElsPQEVAAvPXPdohJQAkpACSgBTQCfwWuAaRjORr33Mw9i3QUXzM8sPWYTTIICOPjefjz+2M8lvcua5VvuuEPqmxdmAEcYGh4SOXnyGcBPS/Uwa6LnZufmK6A3XHwx7v/sZ+RrP/3BD0TCvV8FNIXrLbffjqs3XStiL88yX+UYhHCumk/iMn1KKXu4ngFMAczHUwq2O20R2ItClvN/LstK5Gt/bk4+H18t3KSCuB8UzpSDXigu1Dd6apB9Y4JXEllBgN/7oz+UVDDrhsuilOdzGwfeew+r1qyR53AeMFnxZvN3//pv0Ov15eY0Z+IyCToyOub3dVFdJB9LuchZvtNTR6V2mgJ2cSr5gwpgpoG5T6y53v7WVhHAlLFMgvNGNwVur9dbvHlx383uHD50GK88/wKOTk2JRGbq+s777pUb8lwvZyw/+9TTkqRN2i1JAPP64/5TADN5zW1TgvONBlwWr3/x3yl9ebwU1UxYL14ocJk4X72WXBekPKvLed16Pg0jJsQqTB+dljm93OfLrtwoQr65wU+hy2vnVDOAmQBuFnJidfr1N98k54CJbEpzbvPKa645qQCWBFoY4oKLLsKKlSskkUzRy+uPM5T5hgO+meEH3/seZqYXEuBn8FeCrkoJKIFPNQGDMBlB0lmFFUcO4uqpdxFn04hRIrRem1YF87SAsxYFhaq1KGWerkFqIszlIWYziyMuw76ORRUcK3+b1/xTYapg0HctFEWEG5FjIzJ08xwm9QK4VzABDJnny+m4pQP4CjrqKkwGOazJkbsCqa3QQ4UB9wusf+b+sf7ZSvUz5S/TvxaBJIDLMMCjtoUeD876xK+vgfavlf5NbZzdG8jf4ygR0cv6Z77AUALztYEL07587eLrDiueh4e6MhOYldBN28fQUBf8twKfx9/r/N3dikNc4Q7gwXwLxqoeuJeLl2b2L5PDMaWy1D9/sNnKn+rLUndeCSiBj01ABfDHRqgrUAJKQAkoASXwoQmoAP7QyPQJSkAJKAEloAQ+PgFNAH98hovXQFHVHRrCxZddipXj4/4m6aIxdK7yVcRbt2zBzFFfD80q3/se+ozUHzczUpt18uboi888e0ICmLXBnHX7pa89glUi5IBskEqqhvWJb23eIrNNeXP53s88cNoZwNzmyNgYNt14Ay68aIOsgzdguZ+UbFveeFNu/rJ+lwKOUu+Xjz6KA+/txx/9uz+VtDDlt9wXPglOuTnuHIo8F7HI9PDiuchMRV++8QrhEMW+QvLka/LrYcJ36vARbNvyFj7/lS9LMrQRxHwuU51HDh3GugvWy94sFsDf+9u/R6fbkeOgAG5my55gX+t9JmNWGL/28qvYtXOnzLNtlg8qgHdu2y77dNnGK8A/UwCzkpkJa4p2LpSlzXK8nOWc4pef8wKYsveOe+7B5VddKfXHaZqJkOXM5F/+7GdyI15mAK9dK7KZdc58U8C9Dz6AuJUs3MA/xWXPtDqvI745YevmY1PJjQBmvXRzolnLTelOkdvv9eWaKUvPiOeY18ozjz+BTTfdiGtvuEH2v1kknWsMfvvr35w2AcxzxNnFTHePT05i/773ZAY0JT+XUwlgPo/7xTdkXHLZZXhn1048+sMfSzKa6e9rb7xeEunf/+735A0EuigBJaAEjifAecCt9jgmiwqXHHwbQ4NptFCKBHa+2ENef+S1yQGVgSRmKVaZ3h24GHOZxUwvxYEI2D8UwQWcu+5//72fAGZGtrAtFFUH15YprixTDGUFUDhJGQ8Kh6yskFeQWb+lc2i7ChMmRzdg+XMu/xsYpn8N+sYgg8GACWDuowuos1E5n/6lCObr+aEowlNVAMe6ZzpgtmJUzu/vosqHpmUhCmN5GZUUMN/AZI3UPvP1gI0mvu45RxRG8nS+fvJNXFLvz9rs/kD+7UIpzDcKxVGIpMpxV7AHt+U7JP3r98Qv87N/+UafRdXPFMDvV6utV7kSUAJKQAWwXgNKQAkoASWgBJaegArgpWeuW1QCSkAJKAEloAngM3gNUJBRUDFlycQLkzGLQqWyJS8wndwUpRBlpfHImE8Ns9KX4pKzfCnieK+TFb+7tu/AOzt3HVMBTbnLtOba9etxxdVXYWJyQtI1FImHDx6SGmfOSaUAu++hB08rgKXCkbKs3RIJS2FIeUdxOuj1ZR+43xds2ICR0RFJS7K2l3Nzud+8uduIawrcCzdsEBHZJF+5T0z2cH9Zi83nLk7SktXtd9+FyzZulJQQF66PclRmDVb++YvTyAcPHMCTj/1CaqsprPl4poP5ON5k5oxa1nFzOV4Aj64YEwHIOmsulLrHp5IXXxZ5luM51jRv3vyRBPChAweR55lUaO/cuk3kKveb9d7+DQLHafPjDDCvE4pUCk/K7t/5ypcwOjaGX7/8iqR8b73zTqn6/td//J7MHRYBvGYNtm55C088+hhWTkzgjrvv9m8wYIr7NAu3dWD/frz47LOSHl68NBXQl1x+mcy75jXDm/iUqyvHV+Lo0aOSQi5KlqH6NySQGW/U33jrzXI+irzA27t2yvXVJLxZl81Kb75x4lt/8B1hwhnPTQKY1weF+e333CPynjwff+wx7HnnXbmOTieAmQ5nvfmlV1yBt3fsxE9/8ENhxeuWc7j37N6Nn37/B5LA1kUJKAElcDICYZhgJOjgoqOHsHowhS4roB1/z1VSA80XX5nzXr8VidKWieDKWOQFMMiBuX6B2bzE/k6CI90EeUzR6mXl6YQl18VkbolhXFuWuLJIMZRnsEWFvARyNmz8/+y955cUZ5r2eYVJVx5vZfBCGOFBCJCXWlJ7I3VP98y8Z94Pe+bv2Q979ux+2LPvzvvOTE+rfbe8BMghhJBFBuFBeCiTlTbMnuuOjCIpCl9QRdUVPUypqjIj4vk9T2bWiV9c9x3GqDFNy/fVOEa7G6LDC+A6NQRxHTUmgJn+5Q1SoAB2UY0d1GMXgQlgStkMgthnN12EGQ9f+jkcCGIbg/lenmdzbY7GeVsFDz9jMpc3BJEBJW9agjmt6MHvebMYW0Xwc55CmClg/jf3zL+bopCf9aFJZp8lrLMBHgn3YWFw3NLWzdvF6V/1/tUrVwRE4PoISABfHy89WgREQAREQASGg4AE8HBQ1D5EQAREQARE4DoJKAF8ncAu83BeBGUJYyZSKUR5YZdb+v+Tnri8SNzYgUPxGOLAt/usDDT7obZ3dFi53g/f33FRQpbP4AXR5h7AFMAsS8yNfV3bLc3q2D7Z85apVeub2iTAPvnoI+x4+10Tpc0C1s7TcUzwzls430onD04i8zEUuEcPH7FUMFOpFLOUc+x5SxFNuchzoRCkrD186JAJZJYpZqldPo/CcvCxKc4pRDsnTLCyjzyXSVMm2z45bgrY744cMcHIBBK3/v4ijh/7zh5///JlJro/fO89FPuK9vv7liwxptwoTtnnmMf9/b//p/2Mwnnh4vssRb3/m704/t13AzObXObmZfdk9upBHaeOn7AEbnP/4mtNAFtyinMfRdi391sr6b3uoY1gH+LmbbAESDlRlrLc9rvbtiGbzeFHz//c1scrf/mb7fep5561hOyL//4fxurRp5+8SABzLa5YvRpLli83Wc5hJQWcL2zpOmVSeffOnVaWeXAPYD6aNyk8+5MfYeLEiQPp5aFeEhxr9/lu/Mf/+P/sWKvWrcPSFctx5tRp/PG3/3XJ+ubYLyeAKbtZxvzeuXOthzaF/Xvb38Fnu3fbfCxcvHjIEtDkfjkB/OhTT+K+pUtw5MAhvPbSS0oAD8/boPYiAmOWQC7Tgml1YG7/WXREVfj1CvyIktV0r4nXiyo5UNxa71sXQQiUKwFKtQj9oYMTbTmcbi8g8lkm+VoSqz4y3gQsCoC5tTLaahV4vNnJbhKLEIQx6tbfHMghRKsfwXfrCONqQwCHSdlnICkBHScSuGYC2DcBbJK5IYC7sxl84mTQzURz0wcF/8aw+5MaHyJWQYOy1stY6ea0ogZvfrMex5TDJobZHzhjnzr8HctAc9y86YyfYbxxzKqEBKF9hlmPYCfGwmwRjwbfYErYe8m6csEEdVLyOeOxBHSSBFbv3zH7EtTARGBYCUgADytO7UwEREAEREAEromABPA1YdKDREAEREAERGB4CUgADw9PXsykXPvJC88jm0subnKjoEz63/lWBri5hDDlFVOOx44cxcYtm29YAFsJRpZlbFi9tFftYAF2OQHMi7OUbJRiFK9N1R0vgsMLvRTLX+/Zg107dtpYmKJ94tln0N7eYdLULvj67B3MpHM0IPr42N07P8TnH39yiVhMS0haKchMBpMmT7Z+rzNmzbR0bBSGVm56+5tvWvqY3PgzPp7n/dT3n7Nk8m//7X9ZSV9ulNhz588bOH/KvuYewKvWrcGqtWst+fv+2+9YmevLbZSZ6XiutQfw0cOHbZyUlky4suzw3ffcg4P7DxiH9Q8lidx0Sy6GF+ziONPCPK9UNlN6H//uGN7b9raJ7ud/82u7aeD1l18x4cB5Y+J36+tv4uihQ3j4icdNqKcJYJ5zW3u7/aNATbaLZ5lL58Etm62X864dH1hZZt4oMHi73QKYa27uvHnY/PhjJgvY05olpw/s34+tr75uKfQF9913zQL4tb+/ZDchkNnC+xdbSe43Xn7FUsHaREAERGBoApS8LtozecwtVzGl0ov2ah8yUd0EqMfPPiSfE3bzED//Gv1v4ziRpjX4KNeBcj0pr3yoxUPJZ1L46gLYdTy0ogsLAhf31koo1KtwGyWnmfoNLf0bw4tj5L0InhMiimuI4goCMAHMQtAw8Vtl+eeYPYpd1Cin4SOMKX8ziB0fsePhYCaHL+FZX+EL/rfRmN4EcNIXmOfFvx/Y9zeRw7FVh2CSl3/7WNnnMLT/JgPfc62KQyGfR0tLwUo+8/cUv3xutVK1CilME+ecGA96x7E+2I9CfPFnUZL+BbyGAM42BDD//lD5Z72GRUAEroWABPC1UNJjREAEREAERGB4CUgADy9P7U0EREAEREAEromABPA1YbqmB/EiJwVbWtKQApaC8olnv2fpxj/+539ZcjbdKEhZcnfazBnY9MgjJjEpadnvNUqjwnaRN0mPNieAKS255XLZxu6aywgnco/Jz0KhxdKus++52/Y9VAKYwnbR4sWWmM1ksybFKGwHJ0S7Jk6wMsZMcb795pv2deMjW6wEL2XhubNnG4L7Qr6UF2PZa5dliA/u349X//p3k8iDU8AcBC8kd02ciA2bNmLm7NlJH8JTp60/MeUf5em7W7ehr7fXxDJLRDOJ+r0f/gAs6/xf//Y/cfbMWeNhJaQbfYnvmXMvNmzeZBeWf/c//5f1qV29fh1WrV9nInnXBztxYO+3TXN8sRylvB2qRyxl9bM//qGliz/7+BNQ+j64aROmz5oJ9mgmL3KlrCz3lzB/0UIcOnDQhKOtlaZyzLx4/qPnf4G2tnZ8+fnnlgRPy1Jbv+TGOuBcsn8xyxmnvZQfeuRh2zdLa3+y6yM89OjDmDrtYgG8Ys1qS0VzbSb7axpuY+mwPCelNQX1HgrgOpXBxVsqgFlim4J6qHnkM7hee7t7LJXMNZAkgB8wcf3XP/zxogRwOj7K7eYS0Af37bM0/doHN+CBVSstgf35x59i3aaNJmzZS/m7o8cwf9GiAQH85xd/b4LX1gAT6S2FCz2ADx4y9hQUmx9/1BLm33z5Jd55a5s9J71x4ppe7HqQCIjAuCPAYsVTIg9zS32YXO9HJqgg68LKFTsRS0LHSV/gpB+D1ZGwMtCsJFGt289CJ4uSk8fpQitOZhz0IrC+wfzMTvoJD5QOGeDrwsVEdGBB3cOsWj9yYd1SuDwixW9YDxHUkh65LRnAc9mfuIZ6XEPIEtAITfoyBZyUfkYj/etZz98wzjbKTPuouR72+DkcZlt663HcqA/RGJfbKAmdpn+t3LPrmdxNSkDz+O7Aezw/J/neyvfjWTNnoKUlb4KX4rfY12/JYQrgXD6LYl8pqfpRr2Ni3sOP3G8wLzjNM7xorSn9O+5eehqwCAw7AQngYUeqHYqACIiACIjAVQlIAF8VkR4gAiIgAiIgAsNPQAJ4eJk2p08oKCdNmoSnf/B9dHZ14j/+x7+BvWsv1IFOjj1z9ixsefxxk5iUiOz5y6uoliWKYxOtLGPcLIA/3LEDi5cuBfuxDlWuOb2GnPT2bbESwVcSwCzbzF7BLGPNcsfsJZtuaee/1tZWtHe0W9/Ud97caiWZ1z24AUseeADFYh++ZYnnhtxtTkDfdc89uOueu7F/77d445VXLOUzVAlqSss1D67HvfPmmaTd++VX+HjXR7h/2VIsW7nSxsBeyJTAlIFMB6cCmLJ153vvWyLUxt7UV5ep5oX33WelqP/r3y4I4NUb1tuF6P5iP2r1S9Ou6fj3ff0Ndrzz7iULhQJ32coVWLl2DTKZrElJ9uit1qomgKfNmG5zRPGdCmBK7NdfetkEafPGOfzFb35tNwF8tvsTfPTBB8ZyYA6sxHje0s7kufPd9+0xvDlgxepV2LDpIZw4fhzb33jTkrzNAphrYPW6tTZPFN4snz305pgIpYBmqWrenDB4SwVwe3u7CX9K6qQk6IUt1eeci7defc0u6FO4UwCz5zXXYbOALpX6rZw35fRPf/nCQA/gwwcOWE/qh5983Ho6U4ozfc7XyuQpU3D0yGErgz13/vwBAUy5zHkheybyWaZ7wX2L7MaFs2fOWI9iSmWW/+ZNGSePH7dy10zh88aC5hLfw/vOoL2JgAjc8QTiGFkngwX9/ZhZKaIVAQpuBD9mT/Oo8ZkdWdlkqxrBnrthjFKNiVyGZl1ksh4QuwgjDyWvFafzHnpdoB7HqPGfEyNkmta9QMtzXEyL27CgAkytlZBp9IkPKXLrAaqVwFLAOc9BWzaG44QInTqCuIYq6tb/txrB0r+1iMeiBHYQOh7iOIOI/1gG2vHQ42fxqZvBeZrs5MP0kr9ZrGqH49pNWHy/pQDmw9K/RRz+rpHGtSoojZvjuEdWcGhrbRnoK8zPJPb/pQzmZzRTxUwGT85G+HWwCxOi/oYab5xOw497LP3sOsg1SkB7Sv/e8S8vDUAEbicBCeDbSVvHEgEREAEREIHG3/Lx5SIEIiQCIiACIiACInDLCEgA3zK0dnG0s7MTTz73LNra26z/bHMCOD0yZdXGh7dYWph/DpmEaghgJmcorXZ/uAtbHnsEd8+ZYyKVKU2KRyY/efH14kinXbUdKPNr/YhjYM9nn1l/4cFij4KO6cv1Dz2Ee+fNbSSYL+ZiqaQ4Nln6ya5dVjKZ50YRt3bjBkyaMiVJUDY3DGyIWO6/XC6ZRD12+MhAsjU9gpVyntBlKdFZs2fbfliCmLKPyWJKaQrq+5cvNaF35NBhfLxrF3p7egf4UkwzNcTSk4M3ikXOBeUm54CilinaB1avGkjhXvpn6IUUM8f6zltbL9kvx8XULMXqovsXW3q6Uilj3zd7sferr6w38YJFi0xas1/z3AXzQam57Y23LhHA3BfLh7e2t5mQ5Hw3z1NaYvyHP/+ZldB8961t2Ld3r62XuQsWWI9cPp5lohcvW2KpZK6T97ZvBy/Gr2QCeOlSS1tdSXLWKlV8+vHH+GbPl0M+jmnuJ597xnpOG6GBvtbNkeKkR2RfXx/+8J+/NaHL41OGcx6CgEm4CzjPnj2Dne++h1KxHz964Re2zt7Zug3fHTmKtRsftDUe1AO8+corJv7Z83fpA8st0c2Szry5YuOWLSb/X/rzX6wcNm8ksF7cAz0o/STV3ijRSlFBLmEYWLr7g3ffs3mSAL5174faswiMBQJ8b5tZKuOuYj8meBHaXCCLAB5CE8D8/ArtfQYoBzH665FJV9d34fsUvyzZ3BCocBF6PqqOh2pIWQyUEKPsu6hlXdQyrvUR5ufDXXErFpZCdNarYBKZypl9f2u1ALU69S3QmomRywChE6FupZ8pgANUYwrg2HoA10KAWeEgdhFb8epEADtg+tfHoVwB30SepYWTj/0kA0y9zfdM6+PrJL2L2ZOeG5O/6U1XlL1kYKWxPdfe69OKF0wDt7YUrApDvpBLbiBi+eowRBiEqFSqNlaWdr63JcQ/VHciD6adL2xp+WemrtPSzz77DbOU9lhYYBqDCIjAbSEgAXxbMOsgIiACIiACInARASWAtSBEQAREQAREYAQISADfOuhpT1v2XmX5w57z5y3hMnhjUpGCmBdJkwusSfo3EWxAudSPYl/R0qGUjEzQUmZScDEVSgGcPP7C5c9Lvo8jlEolS6IOJbl4rkxEMuHJdGSyq6bLqQ0xveezz9Hb3W2ylReGKdKYeuV5JBeAk+c0H99KXQd19PX0XiJ/+Vhe8GXpbKZK0xLF7PWblvJNJV47x2/lJGMUe3stIcvvrbdtlhewrzT+2I7d19Nj584UEsebnvOV+FEQ9vb0XHahcOw8B46Dx6Akp1hk8pq/o7zkz5lgptCmuB4qAc3y10w+8XjlUvmSeSKjjo4OWydMq7KnNDcKcgpwciEz6zntJb2EKWHJhY+hOE5uFrh4fpq/59ooFYvGdqh1wnOgcPWY+GqU2B5yf1wvQYDu8+cHzvFyx6/Vqra+OXvG0fNQ7OtFvVa3vtiU/jwXJs6ZFuPrhWuOYyQHlhttaWuzNUb2yZpssb6U6Xal+eXclPr7B8pA37p3BO1ZBETgTifA9+72MMbsc32Y4UXocCIUnAAZCuA4tGLFUUzpG6O/xOLLDiKmYD0HfSHQU4/gU556rglMlnfm51DAZG7gIAgSYVxxPVTyWZTaswh9HwviFtzbX0OB5Z958wrTwkGESi2RqC1ujFY/gu/GqDsR2P23GteTf1GYlH6OYiv/HDTSv5S+TADzK0tBu7ks3nRacC6KYbdSXbgPKilPHcf2Ocfz9b2k72/a39cSv43PBD6G/ekTSZy0qeBnBquIFPI5ZPh57TiJKG6Uli6XqpY25iGZZF6U7cdP6p8gh2BgyfC3LHPNtK/vkqGDLM/hGvoo3+nrTucvAiIwvAQkgIeXp/YmAiIgAiIgAtdCQAL4WijpMSIgAiIgAiIwzAQkgIcZ6KDdWanExgXTy/VMbX7MUGKQF0mt521jP82PsQuuab/gqwwlSWsm/4bauP/0GEP93jJNMS7q/cpzT8//cvvl760cJhPClzn2YAaDH3u536c/v9ZZTPeb9i+8FnbpuV/uGExY2/54aboxTj7W2DTmx1JUTRyG2ldaPvNy85Tuz/bTWBPcz+XGYiXEG4nsdJ6uhdOV1smV1mrzvgeP9WrHT0QAG2km6WHrgd2QDamESOfOeDdulEifRwbWS7ixpWm0axkvH3O118a17kePEwERGPsE3DjGhFqEe3v6MMUN0e6GyDqs3JH086X8rZWrJnVr1hvXQXfg4HSVcpiJWQd5jxLVRabxvmdv1WzPHvKzMingEcU+gmwrvAkTcJeXRVe5D9l6DRGTw0GIej2wqheu56Lgxci47EEcoxqHqKCOSlRDJQpQjyPLJ9cjmJCuw7Vyz2HswzEBnIHrZ3DMz2B74Cfvr43Pq4GvDR+c/p3A1C83it303iumf5lwtrLQjmvv45TEdsOQvbk7aG1tQWdHuz0nm036A9v7bwT09CY3LBUyLlble/FM/Qtkm/r/pgKYwjfjush5MPmr8s9j/zWnEYrAcBOQAB5uotqfCIiACIiACFydgATw1RnpESIgAiIgAiIw7AQkgIcd6R27w2YBbGUsWYpa2x1PYEDqN9JV6YDSXr3pDQZ3/EA1ABEQARG4DQSYUvXCCLNKVdxbrWCiGyLvsGd6aMlcVi+ohhFqcMFWumW4OFONUaUjdgDfc0z8stRxbAI4qZ7BFG0jaoso5N48wGtBW8sE3NWSR2utCL9SRhwkJZPZA5i9cCmUTdQ67O/L5G+Amn2tIYhDRIisxzDLRlvSGC5q8BDFWdQjH8wvF10fn7g+ellg2ko8UwJTSkeN80tuNuJG+Wulmj3PBG5681JS7jljFTD4M1b04HnyZ7lc1kRvoVBAayvLQGetf7HdzBRGqFs56ORQ7Ei8KteL5+KvLhHAnhMn6V83SVDzv42bNhEQARG4DgISwNcBSw8VAREQAREQgWEiIAE8TCC1GxEQAREQARG4HgISwNdD6+qPvVrSsXkPzWnc9HlpcnKoI6W/u1yKd+DYjYRomjpN05Dp85rPMU1Nphdz5y1ciGyOfXYPoftcUr43SWZancaB00r3lV4QHmrfl/vZRftsGuiFnrIXjmNjZhiqKd3ZzKZ5zOkl4KHzzUk97cHs0vNPxzfUnPB4Q41l8BwN5ny5tLONv5HmvmgsjW+a06iD+aaPHzjvpnNLuQ6cR4MbyyVPnT7NymwnBTYTQpxOlmk+c/oUWHL7cse60qofvN6vlDAfildzUneo9d28/6vNQTP/5jlr5nK511f6WknPcahjpWtxqHV09XcGPUIERGAsEXAiloIOMa9YwuyohoIbwonrCIM6KkGEauPdth8OegMHlXpkpZdjS8QCplIbn61s4OCaA3ZNZjINzKQu+/SGbhatuQ4sbG1Fa70ffrWCOGRqlsLXgUNTHFE2OwgcoBqw928dNQQIHJak5v9i2yeLKYexgwAuqrFvvX+DyEfdyWC/4+Mgz9n6+Sai98L7Myt92E8s0ctWAkklBsri5PORwpdffc+3Txg+3M8wJZx86rB9RcZnCwIH7W2t6OhsR6VSQcgewLXAWjOkUeK8G2NVrgfPxl9fJIBZZ4OuO9Mo/8yy2kz/SgCPpVeWxiICt4eABPDt4ayjiIAIiIAIiMBF17ziK10lEysREAER87qcpAAAIABJREFUEAEREIFbQkACeHixsvfokuXLB0r/Dux9kEBlmcSzp06baOVF1nvnzcPse+5CJpP0yxv08IHva9UqDuzbh++OHL2ony73wd6vDz68GTNnzcIH776Hg/v2o6OrC488+Tj4vK2vv2E9gKfNmIHV69dZD+E//Odv7eIs+6ry+U9//zkUWlrwwXvv4fCBg8jn81i78UF0dnXhjZdfwZr166x37s733sfRw4fxzI9+aM/9ZNcuHNi333r8PfHM9+xi7vY33rTeuXffe6/to7+vD1tfex1dEydg1bp11vf4wpaIyVq1hi8+/RSHDhzE0hXLMWfefBzct8/GM3jjBWeO77GnnrRzSMVm8rim5oUN2clzef2ll41FesH6/uXLsXjpEiuhyR7Fb778ivXW5b4X3Hcflq18AD3nu/Hhjh32lRex5y9aiLvvuadxzIvPivvlRe3PP/4Ex7/7znrWDvUn7rqND2LewgWXjJ/nTSnL8R49cgQ/fv4XqFTK+GjHTpw8fjwpBe55WLlmNeYvWmTff/3FHnz28cdJuqqlgHUbN2LylCk4fOgQdr2/A7PuugsPbtlkfYCbxTGfy37SH77/PvZ9sxcr167FjFkzcezwEZuD5IL85Tfui+t96QMr7Hk9Pd14f/s71sP4an/WW99n38fCxYtx97332Frkc86cOo2v9+zBuXPnbAbn37cI02fMQE93N778/AvrodzW0Y75Cxdh1l2zLyTPmk6T+2G/4I93fmjrj8da8sADuOvuuxtC4uIxVcplG+/0mTMxbfp0FItFfPrRbutfzNfCgvsWYcq0qcn9D3GM/v5+fL3nS3SfO3fFsubD+86ivYmACIwmApYCjiLcU61jXrmEDjeAG1ZQrdRQtdYIQAUu+gJKWSZwgWpM85vKVFZ8Tv6b/9JKDSaAKXOZ0o0d1JwsvGwH5rW0YFrQh2ytjKBRJpoSmmX+Y8cz+Vtj7+GGAK7HddTjEAFYEjpG0Cj9zPQv912P2f/Xh+f4KLs+vogd9Dse4rQVBKvwN1o80Oim4WSrFOIk6V/2+WW6l++5lMLsxx6EAbKZLMIotNLP/LsiYO/2TAbZbM6e09nZga7Odvt5EISoVmvGzfc9++8W38H6QjeeivYOEsBJ4pl9f3Msn20yOhHM2kRABETgeghIAF8PLT1WBERABERABIaHgBLAw8NRexEBERABERCB6yIgAXxduK764ImTJ+Pnv/6ViSKWUG7uS9r85CAITLp98M67JoBXrl2DxcuWIptNBPAlm+OYMKOs2r3zQ3zxycWCjvug4Hvy2Wdw95x7se31N7D3y6/A8/neD79vUvKtV1610pQzZs+y41G6/T//x/+JGbNmYcPmTfY9L8AyKUoxGAR1VMsV+NkMJk+egj//7kVs2PQQOidMwFuvvmYi+oV//A3yhbyJv6/27EF7Rwd++sLzqFYreOlPfzGRN3/hQjzy5BPoOX8ef/vjnzBh4kSse4hSeUIyzKT1qwnVaqWCD9/fYWzWPLgei5cuNcFJcTt44wXoyVOn4vs//YmJSOuxfJmkMHsRnj9zFn9+8ffGkBtZ/+DnPzUhzovaPPa727Zjz6efWenKZStWYP2mh0xKbnvjDXSfPYd5ixZiw0MPwfOZnmLDRqaKL5wZL0aT3/lz5/DGS6/g3JkzQ5bSfvx7T+P+5csu9EZunDf3RcnJ41HA/7d//d/QXyzinbe24sjBQ+zqiylTp2HL44/aeXOj6Od89/X2orW9DY89/ZTJTD7/ve1vY+KkSSaAmQROBXCa+C719+O9bdtNaD72vadw79y5+Pbrb+x55HG5jeuN41y6fDlWrluDlpZW1Oo1fPPll9ix/R1Uq9XLrn3uM5PN2I0Sq9autf9Oevm6xuq7o0fx/tvv2Hg2PfKwifKTJ05g66uvmSyg/F605H6T8ZTlzfxTkcIVxfX2lxd/bz0pecPDwsX3mdBlQq1Wq9qx8vkC+vuLeH/727h33ly7WYGyedvrb+LUiRPY/NijdnyONV1bTG8f2n8Ab7/5ls3N5V7jV32z0ANEQATuaAL83JoURVhUrmJaWIJT6kXZ6jI7CF0XPbXY5G8lAgKrZuFYspelmtnm1wSw9dFNBDDTrDStkcPHuVaquY4M6rkuTG3rwpzyCaBeR53ln8MIPhOxFrd1EbkOalGIehggZAI4ChAgRC2OUYsphxMBXYaHAB5qFMDIION56HVcHAiBKhPIHvv10lN7Vjo6kb9Jf3v7/DBZ7ZkETqV1mhSm8DXx2ygRTdlbyOeTc82wDHTO9s0+wLl8zmQu39P5+0q5apI5imLrZ/xo7hQ24fCAACYpl+WfHQdZzzUJzASw0r939EtIJy8CI0ZAAnjE0OvAIiACIiAC45iABPA4nnwNXQREQAREYOQISAAPL/vJU6fghX/6RxOoB77dh0q5ZBc0B2+USadPnzJ5x4un98yZY2KWaZlB4dWGIHVMRPEiLAXpF59+ZqIw3QYL4L1ffY3jx46hrb0dS1c8AIq+k8dPYM78eSY++fharWYCmOnehfcvNsGclntOE5xMsM66+65hE8B//cMfbYyUbRSSzed/35L7B8Z3fQL4x8jl8iakKbqT7G9TGWmwpGaM/r4iPt61C0G9bheuJ02dgh/9/GcmzrlxTriPv//xz5cI4DTN/PATj2PeggXG9vDBg5bCtmM1Dsf+hkwOU4p//smnluTl8QZvFMAU/sW+Pnx39Bjqdc5lUmabYvKrL/aYwBwsgCme71+2FKvWrbVeirxYT2FJQcy1VGhtMQHM1C8TvKdPnMSnu3dj0eLFyBXypht4qkx2T5g4wURtKoAff+bpCwJ423ZjebmNa4XrleNgIpxjpJDlOvvog50mlJkEvtw2acoUPPHM03YzwOmTp3D82HdWepyvA7LjDQb7936LzY9TwC7EqeMnLIHueS6e+sH3MWHCRBw7csTmgcIh5c+bArjmuc45r1tffR37v/3WSmAzSbzkgeV2kwIl95lTpyyZzvPc8fY7iQCeM8eS3ltff93E/6/++Z/Q0tZqaeBzZ85awn3m7FnoL/bb+TAFr17Zw/seqr2JwJ1EoMVxMSeIMLfvDNDfi9B1EPGGIjiolGso8ytck7qNIgKNNC6sHy8/c9nDl/I3LbPMm0xi3hADF34mDyfbikn5Aroq5+19vRZGqIYhapGDOstExy4yCJGN2c2XWd/Aev/y06kOpn9Z/tlFJXJwJsqgGGdMLMcmg12ci4F+SuRG8WaeEz8j+bnZnK6182qkfe0mIN+3z00K31QQp3lcflZRAFsvYI+ln3nTVc6SwIVCHi0tBeSyGSsBzTExAcz30iCM0O7FeKZwAmtwzPoBc+N+L/T/TSQwE8DNbQTupHWjcxUBERhZAhLAI8tfRxcBERABERifBCSAx+e8a9QiIAIiIAIjTEACeHgngInUX/7Tbyx1yCQjE7dpf9HmsrgUq8eOHrWytkmvvCQdw1LEQ21MR37/pz82eXstAphljFlOOZvN2EValrXd+e77lrZkeWCWteUFWgpgXuSliJszb64lhnkRmoKLpXiZrmQJ6anTpg9bApgCjgnkjq7OZKgNeZoKyetPAP/YLlb/+b9eNFGXXC1u6lncSC+lCWF+JWumeykEWRKaIrSjsxN9PT147e8vW4KXojVNAG9nAvj8eStdvWLNakunUghaiWfmuuwYMLk9feYME8NMiFJiDiUITQAvXYJjR46aSGxO2xIHk628aN4sgI8eOmyylaKWApWCmBKdx2T57Xe3brP1QwHMMuAU/JT+e7/+2pLbTL+SdRSFAyXKK+UK3n/7bfCGgcef+R7unTsnSQBfRgCnPXln332XseF6pzD98rPPsOj++9E5cQJ6u7vx7tbtVsL6ciWwmcZ9cMtmW5u7dnxgrwOu1U2PPGIp6zdfftXSxJsffwzzGwlgcqJs4M/uuucemwP2qaZkSPnzK8U4+YRhgL+8+AdLYZNpe3s7fvLC88i3FIwVxS/LlXOtv7ttm5WbpoBOBTATwD//1a9MMDNxz7LkU6dNw5PPPWvHZBJ/94e7bK60iYAIjE8CzMtO4o05p08gXysl70UuEAUB+usRek3SJmUuQiZ7WeWB/Xj5XmzlL5JE8EApDIpg67XrIp/xMKezgJznIBuHcIMaENYRh4FVHuDNZdxfHDlwKGYRw41DfoLYexSPEA2kjV2cizLYWmvF8SgLeHnAoaR1UOdNUo1WCY3Ib/K5fFEnheS2KvsMSD5k7XPExG9irgd6+KYCmY/P+P5AIpg3HuUyWRPA7AOcyuF6ENjnZK1WNxlccCI8nTmK1c7xixLAzf1/mQD2JYDH54tOoxaBYSAgATwMELULERABERABEbhOAhLA1wlMDxcBERABERCB4SAgATwcFBuXPh3HxNMvfvMPF/VaTcskNotAJia/+fIrS25SwN6/dKmJL0vU0CTahdemFKvrmqSlbKIg3fMZE8AXkqWDE8CUUxSG7Je66dFHUOztw8t/+YvJrtl3342NWzabCKMA5vGWr1ppSeHW1qQvL+UhBRjlIFOvLDfMcrobNm0ycfvWKxdKQDN1ylLWlIjs6/vDn//M0qOv/uVv1ot17vz5VkqXPVP//qc/Y9KUydj48BYbj5XPZRnlxjQwQcpzZwJ47cYN11QC+rmf/NguQL/4H/9psu9atqnTp1vv4IlTJuPEse9w6uRJOxaven/84S7s+fxzS80OLgHdOaELWx5/zCQ6BfolG3stBgEO7j9g7Jg6NvHcXKcYsOQsE8+HDx7Ca39/aci0LCV1KoDffWub3TBAQfvoU0/ZRfKtr72GmbNmY/GyJfb9H3/7OyvbzXLbLAF95CBLQL+DKVOn4KFHHjZZfPrkSbsZwELLMctuVky0MoF7LQKYF+wp8Dl/98ydYzcZ7P7wQ3y++2Ob5/WbH7IELntbs98z191QApxj37B5s3l6pqS/+vwLKwm6duNGLFvxAN585VV8s+diAUwpzHV1z5x7raRzcrPC0N0fKXeZwGdJbyblub7Yt/mJZ79nr00KYMr01RvWo7e7xwQwy0rPmTvX1uz219+0Hs6dnZ22RrkuOa8TJk3Ej59/3n72yl//iuNHjykBfC0vOD1GBMYoAb4HMYl6X6WKSb3dyCOEh9ASuKcrEapBbBKWiV6Wga4x8Ur5m9hUSwZHcSJgqW7ZI5i5W5ZHnpDzsHxCBjknQByGtMpwwsAkMOIo6f9r5jb5l3zO8POUX5PkbEPbWpr4QFjAi+VW9DsZeH4BDvgZ5iaVIRrPtec0FS0Z+HRuCOEBJ5w+5qK34IYcbrwv88Y1Vm1gQjjjZ6zkfiFfQHtrC9paWy0F7LJcdhjZ3xy8EatWr8ML63jAOYXnvAOXCGCK36yXlH82AawOwGP0laVhicCtJSABfGv5au8iIAIiIAIiMBQBCWCtCxEQAREQAREYAQISwMMHnUnMrokTrPQs++M5rmNClUnHQkvBkp4UYmnJYAollgCmvHtg1UpLo1IA8yJoszBMJRe/8nef7tqNr774woRUug0WwEx+9vb0mFRjOWCmJSmrWOaWvXYp8nhcCmCeMwUte8WynDAl8ZTp06xM8Ec7dmLugnmW9GRZ3pVr1phIpKBLewCzhDTPl0nJtCwk99HTfX5AlFK6saTu3//4pwEBzOd9tvtjS5wylcqNsrDUn5QOZp/ga+kBfCMCeMWaNVizYb1x+OSjj6xf8tM//D66urqsJDN70LLU74UE8Jsol0t2AdtKaDddeLYEcNNFaH4fhZGVde7r7UOlUrbvm7frFsBbt+HUiZMmdzmHLH9MwcoL65SanDumVD//5BNL0bLk8b6934Klqyn8H37ycStfnPZyTC7yxyY239v2tkngaxHALS0tWPPgBiy6f7H1gfz840/w4fvv28V7rv9lK1eYnOV8U27zHCljB/fJ5ZrkjQXsWfzlZ59byehcLouHn3gCXRMm2Gvl26+/vigBzH2RI5/DPr5pP+Oh+KdrqV6toa+vzxLWPO8Vq1ebEOb8zpg1E/ctXWJcmdZesXa1SeygHuDUyRN27py/9CYFvja5brguyZ9Cure311LO2kRABMYvAb6vTsrlMPNsH2bGZWSCMnqqNfRUgiRZy+Sv41jqt8p+wHEj9ctUsKVvk2QwRTG/ZxFn7nNaSwbLJ/iJBI2C5B8/9yP2Po9YzsEk8EAveutGkJhZvr/bf1E+w0Et9vBBrQ1vVDJwvBwyPlsCsDRzYnDtsanUbX5uUxlouzfNSlk32h5YsDmVx+nvkgIc9plo5a1ZApoCOGt/UyQCuNUkcKElb79nxZRKpZpI4FoNThRgNvrwz/4XJtSTYbAENEz+JhLYNQGsTQREQARuhIAE8I1Q03NEQAREQARE4OYISADfHD89WwREQAREQARuiIAE8A1hu+RJlgLKZPDjF35hvVAtl8KLn75nooxfKaGaRSCFKVOKn360GytWr2r06i3hi08/Nek0IBWbyjBSKp48cRLnz569KHnIY1FMPva9p0z4peUh3cYFUooqJiopCju7Oi3Ry4uzFMBMLTPV2trWitf+9hJ6e3ssNcxyuHs++9xKGk+aPNkuziblHt2LBDATwSaAw9CSuCxnTbHNRHAun7cew5RtZ0+fuSCAt2xG14SJOH/+nAm5tE8y/3vf3r3G5VoFMEtjZzJZfLRzJ/ob6daBi9TpTMWxpUcpJSkOWRKZJX9LxX68/dZb+O7IUWPA3rFMxe587z1LujYLYPaQXbx8qT3/WlJH5PHpRx9ZP9/BKdi0BPS5s+eSNHfaJ9iSYZHJeorTgQTw1m1WgvrBzZtQKLTYDQAs7cwL67xxgHPFstUff/ghNj/6qAngb7/Zi+2vv2FJa4pOivu0hLPJgTg29t9+842ViqZcvuvee/DtV19ftgQ097FsxQrr08sE+q4dO+zcud6sZGmhYKWzmQIOg9BuEmAp9MECmDcmrNu4ESwFzXMicz/j2w0QPUzkmvA+MSCAKWnfeu0166+88L7kOVfbOL5arWqJ+UP7D5hwZq9rJn4/fO9929e98+fa77a9/rqlmtlvmGu42FfEn1/8vaXWOXc83oxZs4wRU+4733vfejwzyT843X2189LvRUAExh4B9vCd7GdxT7mItnLRPltq9QChlWB2LP1bj2LUYgreJJ/LzxHqTRPA6eMav7eqBR05LO7KwUedfQGSf1FoJaDtK1PAJoKbhO9AS/pUBSeCuRhl8OdKJ/ZXI2QyLfC9rKV/+XdAWnCkuZ99MkMXqnMMyOGB2tADbevtkRcHgZN9MgHMzwVKXvb/zecKVqK/vaXFSkC3tBbsPZ83gJWrNfscoABm+eyOuIJ/zXyKdqeW7EsCeOy9aDQiERhBAhLAIwhfhxYBERABERi3BCSAx+3Ua+AiIAIiIAIjSUACeHjoW/I1k8G8BQsSAXwVP2UCLopx7uxZ6+W6fFUigNmPlsnHpARjUx3GxmlSqrE0LaVacwKYv+aFVCYr2zs7GhdkG8kelvqtVq0kMJ9PyceSwCyBawJ46hRseewxSwv/7n/+u0lU9pGlNKRonDZ9ukniT3Z9hHkLFyCXy18kgCn79n/7LU58950lfFauW5uUnP7zX3Du3DnMX7jQxBnH+bc//smE5PqHNpoYbmSVkvKVLD1drdoxKU3XPLj+iglgjpdlgCmAmUxN+xNaMrSRYDI51/jvs6dOWxlrzs/9y5ehUi6bND1y6LCV1mZZaJan5oXm06dOGstmAcw5nThpssn8a9koDk8eP47zZxOJ2Lw9+vSTWLJsWTJPvADf6KVo0rJas7T1of37LxLA7DlMoc7HM91Noc2NF9TZv5jimEKXIpu9alMBzH3Omj0b02bOMGE81MYbBe6eM8fWDtPQQ/UATuXx5RZ3uuSbK4MybW43PrDUd9PGOeL8c83z5gDOCTeyYqqY8pfP4Y0IcxcssO+3vfGGjXXK1GkDfZevNg/kceK745Zs/94Pf2Br/+ihQ9Z3eMNDD2HGXbOx59PPLCnNBPSCRQvB/tn8GdPpZMzzoMDg73mDwLnTZ+xcKM21iYAIiEBKwHccTHVdTO7vR66vhx9oA7K3lqZ/rdRzKn6TdK516230B2Y62ASxAyyc0IJ7O7Lw2dc3qlv6N2YKOORXCuAwKQNtN/QkpZsHQrz24cKfMbHr4lC9gL9XCiiG7FVfgOdmBmvbgb87Lvz50SSAm/4kuag1cGPwactgC/6mytZJehnzszoRwEkCuK21BR0mgFusRzBvhqtWayhVKqhWqtbKoCWu4Z8zX2GmU4TXqLLhO7DSz0oA6zUnAiJwswQkgG+WoJ4vAiIgAiIgAtdPQAL4+pnpGSIgAiIgAiJw0wQkgG8a4cAOeKGTPUKf/fGPrppQZBL4wL5vsfO9HZY4XLl2jckwijDr7WsXUZMtuRibXNalHGQql0nPgdRo43E8ftpv+CJJ10h7pinNGxXAf/39H5IewJ0deLO5B3BLC3a88w72fvWVJT9/9POfmzh76U9/vkQAU8DyvNmbmCKZYpTnRQFr/RBDXgiu2tjZT/ZKJaDT1DVFdiJlHTs3lrNmueODBw7gox0fIAiSHrxMa1Ju8795fLJKktJJGU3uwyRno3QlyxyznDHTp9vfeMPKaC9dscJ6A1+t7SDT0m+89LIJfkr3wSlRpkjzhRabOUr1dRsfNEHO0sdMQbFsMef8Qg/grThy+Aja29vxvR/9IFkXDalqKSvPte9dzzOxz409ppkA5rEfWL0K9y1ZgmwuEa1DbZTL3AefN1gAp6wffHgzZs6a1RAHzTcoDFYCjnFlGXCuFUrg5o37I38ekxKANw5wLdjYe3tNGPCGCv6OsFlGm4m6QkuLpaCnzph+UZ/tocbDdfaH//it3VRABuxNzeQ7k/Cf7t5tpbN5M8LnH39qPYApeOcvXDDQAzhNLvM8mYJ/7Omn7XyZ6ubzea7aREAERCAl4PJGLMdBOxxMLZfRWuwxURvwc83Sv7GVdzYBHCMRvQ1pyzLRlhTm53ycSOKlUzowvdWHF1P61iz5y17A9pVtE/j51XSzU6MV8MDfDZTLlL+Ah52VNnxUihF7Wfh+ztK5iJO/Mi709U1vyUrLSA+e24uaAye/tBLTjT9UBuRv48YmVkbxXOR836p0MAHM9/q2lkIjAdyCbMa3MbAEdKlctq+8uS0f1/GcfxD3u+fgI7JOxZ4L67ecYw9gimWVgNaLTwRE4AYJSADfIDg9TQREQAREQARugoAE8E3A01NFQAREQARE4EYJSADfKLmhn8deub/8p9+YiLvSRhn51Z4vBwQdS+HOmT/fyjhzo+hib15uLP1bbvTFpVhkeWT2bB2cAOZjKc7aO5OSzKVi0WRrs3zk729IAE+egj//7kUrndw5YYIlVNMewCwH/P72d/DVnj1WNvmnLzyPapUC+NIE8J9+96KVNqbYvWfeHEsKsx8rk5rNG0Xbxoc3X1EAD8WX/WOf/cmP7DxYgpoCdLAo5/OWr1pp/5jsJJ/BPXopg8mKJY1TAczU7eoN6/HAqlVXlY/9/f34y+9+jzOnTl2S/h183izh/NhTT9lj//hfvzM+PKdcLjcggN95ayuOHDyErokTr3t9UazPmTcXd91zj/V/HmqjAGCamv11KUivJIBnzJx10f0FFNkU2hSt7P3MNBflNQVw9/luvPXKqyb1B29WIt3zrCzzugcftMe/s3Ubjhw6hDXr12HB4vvshgeW4973zV5jwoQy0+ksc87nXmnjMZlwT/sT/+wffoX2jnZ8tvsT9PZ0Y82GDcjmc9j9wU589MFOE8CU8T3nu7H19detLHj6mmI6+qGHt5jsIJsD+/YnNy1oEwEREIFBBKhc23wfufPdyEZ1hLUq6pS6JnZjE728p8v6Aw/6l/YDpryd0Z5Ha8aDa0nfpFi0lX621C/LPyf2mDnd5ttxLqSA+c7uWgr423oOZ2ohXD8D10ludrqkxkjjBxftbWjn2zhi840/F25ZS2+iIpZZOQdLWh37m4ifqRk/g1yW/7L29w4/a62FRBCgWqvb3zX8PPbiEHPdHtzt9lkCOBXASfpXAlgvOhEQgZsjIAF8c/z0bBEQAREQARG4EQISwDdCTc8RAREQAREQgZskIAF8kwAHPf1GBDAFZVpe1y7KxrGVX2aZZG473nkXX33+RXLBtpHmvVzf0QmTJuEnLzxvF4f/+vs/4tyZMxeJ4tEigDdu2YIlK5aDZY2ZLKb0bN5utQBmspf/WHqZ5YVZenhgMzHpWjqUidE7XQA7roMVq1ebTKdUHnJzePNAxspIf/3FnusqAc1S1g8/+TgOHzxoPaQp/y2w3kim2ddGgr352BS47B/9xDPPYPqM6ZYCO3r4MHbv/NBkK8uOM5H8xaef2flQ5DK5fb0CmOk79kR+6rlnTTh8tPNDO5+Va1Zb6nznu+9Z2enLCWCmq9kDmz2DufHGgrNnzlhaXZsIiIAIXEKgqepGXK8BlXLy2d30wEsbPFzK8eqdzq+dfXM6+NqfdfOPXNcW46cT+F6ZlDW5njFRUaePlwC++bnQHkRABJr+1P/fXxEOERABERABERCB20xAAvg2A9fhREAEREAERIAEJICHdx2kApjJRyZkKa1SEdZ84ZPlbikdDx86aBdGmYZpviC84L5FWPvgBju5ne+9b9Ip3bifaq02ZAKRKU4mcB3PxctM4LIEcZOoSvoEz7ZSzrlC3hKSTJVueexRdEzowue7P7b+sstWrsSUqVNMxt09dw6mTJl62QRwS2srPnj3XXz79TdWfvgHP/uJlccdqgR0mgB+6OGHsXzVCpRKZev5y0R080Y5ePe991qpX8rv1196+ZKJYmleCj0rf9yAx164Tz33DNo6OrD/m714b/vbAwlgCnSmi5g2TgUwU6e7duy0ctwXH9/HfUvut9JNxkOBAAAgAElEQVTJQwlgzu2pph6wA/0PGzth+vTgvn1JIraJf1r6mPOQpsR5HPa67T53Hn/5/e+tByJlAcf2D//y36wk8uAEcD0I8OVnn1sf41QsXG59se/v6nXrsGzlA3ZMCm/yan582j+ZvRcPHzhoZcaZ6L2WjQnmR5960p736t/+PnBOV3suGaxYs9oYcwz5fMHk8bEjRzH7nrvtdcME9tnTp/H2m1vx3bFjVhKaAnjGzJn48vMvBtLSg/nze66pLz751PY9d8F863vNNcO0emdXp5VcJ+u333rLUvWXE8Ce72PS5ElYsKghgL/+CmfPsLS3EsBXm2P9XgTGKwGrLEHpW60A1bL9d9rrfjwxWdcW4ecTL+4BfyPjVwnoG6Gm54iACFyOgBLAWhsiIAIiIAIicPsJSADffuY6ogiIgAiIgAhIAA/zGpg0ZTKe/82vrQduIv8SSWTCrcm4scThwf378elHuzFz9mysWrcWFE3pYwqFFrS0tdpz2fu0VCrZ77gfii2KWZbKHbwxtfrjF56Hn/GtvLIJaBZrbBzferlms9arl+nK//f/+r9BQbhmw3qwDDV/z0QySwWz7PSbr7yKB7dswtRp000AP7hls/XZ3fb6Gzi4bz9+8Ztfo7WtFT3dPejvKyKTyZi0pbR8+S9/Rfe5c5i3YAE2P/4Y+np6wB7A5XLZ+rguW7XSjkeRNjghmohSz8pDUkayjPDgjQKR6dGWtqRPLPmwb2xnV5f1VWYvwWJfX6NUps0Czpw8je1vvolV69eaFCVzzlOSQL6g4CmgmUJmz92TJ05g2xtvore720pAL1uxwsbXnFoePL/s48wywn09vVbaON0oIHl+K9etsYQxN841k7AUrtxvvZ6sGZ4Dk6csV/zutu2NEtATbH2xrzHHNnh+0+M0ry+OcfW6tSY8+d8UzQPGfBBUCvKD+w/gk48+uqQs9+VeKvcvW4pHnnwiSQD//WXr93u5hHq6j2QdZvCTF14wqcsE7j1z5mDytKlJSW72It7zJabPmomWlhbs+fRzO6dMxsfDTz6BadOno9Rfuuz4OR987bEMN1Pe9y9dglXr19uaf/utrZg5ayYWLVlibP/+xz/ZGnj06Scxd/589HR3Y/sbb+H4sWN2ulxnLAG9cctm+55zcfjAgSFLsA/z24l2JwIicIcSSG/MGRDALNvcMMDXkv4dlmGnfzQMy85ubCfDKoAdIOM5SMpAX0cP4FHA4cbo6VkiIAK3ioAE8K0iq/2KgAiIgAiIwOUJSABrdYiACIiACIjACBBQAnh4oVPuPfX9Z82vDfToa8jJ9EjW+y8KcWj/gQEBvHLtGpOX6XVK16XQTIxxuq/0vylM2bN0KAHM3rePf+9p21daLprPS8Uy95Xum8nUP/32d/a4jq4uLF+5AlOmTeXZoq+vD3u/+gpnT5/B2o0bwN667Pu7au06E74fvr8Dx44exdPffw5MACfCL7msTXFZ7CtaapVCc8asmVi+ciXYF/f9RiKX/XdZUtfGaG0Emy+Jp30FE6m7f++3drzBWyqAeT7NcVZL1hr/RCSm4+f3qQBm6pTMKay5NUva9AlpWpeJ2Xe3bsP5c+exZPkyzF+0qGluL5X7HEq9XjNJfjkBvGLtGkyclAhgx3FtTqKBvo4X5osSvL9YxO6dOy2JTHHP9ZWc84XSys03FwxeX+TxwKqVVlacqWI+r1l2N3OlADbe773fkKtXf33MmT/PbiA4cfw43t/2tonRqwlgprbnLVyIZSsesBsCPt21G4WWgqWBeb68eWHHO+9Y8nzxsqUo9ffbeqJAWb1+PaZOn954bSTrZvD4+T3PwwSw42Dh4sVYeP99lk5mmWquP5431zfnljc9MHHP/tgU67t2fIAzp04PrOcZs2Zh5bq19j3n4vjRY1ft7Xx1cnqECIjAWCZgn8G1CpxqxT5j+NabfNRdXA76ljCwm6j42eJaufpLPuNuyUEv3elwCWD+XeJRALsw+UsJ7Df9nXTZ4bguYi8DJ6gD8c0nkW8TNh1GBETgFhOQAL7FgLV7ERABERABERiCgASwloUIiIAIiIAIjAABCeDhhU4pyWTjVTvdxTHCKERQDyyhOLgE9JXO6koloJnwpOS7lo0Xp5k65VdKMkpjn/KUqVxeMA5D+x2FHKWupZljWIqUyVOmKQeXYE6Py+dyH/zHC9BMHVNc8yI0f0bxyp9dTRRyf2nZ5sFjGqoE9BW5NZWApkCkmGbCmBeWB2+8PJ/+vFgsWvqWydaU09X4UvCHQTL+5jEOVQL66vuKjB33xXm47vXlOJg4aZKV+vb9ZH5tzoc4cBhGloBl2WVyv5YtWfNZe3w671d7HueO6z6bzdia4OuAY6MYphBP11/6OEumW5o9SXnz51fb0vXNx/HxdlNEFNnaZUKePY/Tc+Y5cE3yHPg8/jwdv80Zufu+HZLlt9PXxtXOQb8XAREYvwTsvb9eNQGc3JDUKAvdVAv6VqWB+b7FSh5sC3Hu9BnUasln/e3e1g9TCWh+Xnn8O8XSvw4ybvIvvVHucuOKMzmEk2bAO3scTv3a2hrcbkY6ngiIwO0nIAF8+5nriCIgAiIgAiIgAaw1IAIiIAIiIAIjQEACeASg65AiIAIiIAIiIAJjn0CtCreW9ABOqjMkpaBTGZsq2fSGnMsp2uv9veu4yBXymDhlCs6ePAX2pWcCdrj2P3jiLnd+G9pi/GJiOCzzzNYOFMCp/L0mAZzLI5w8C97pY3BqlWE5D+1EBETgzicgAXznz6FGIAIiIAIicOcRkAC+8+ZMZywCIiACIjAGCEgAj4FJ1BBEQAREQAREQARGH4F6FV4tSQCbAG58vdVFoJmMzRUKlgA+e+rUQLWP2w1oQ1uEFyYOT+ll1wEuSOAkEXzVBLAE8O2ech1PBO4IAhLAd8Q06SRFQAREQATGGAEJ4DE2oRqOCIiACIjAnUFAAvjOmCedpQiIgAiIgAiIwJ1FwKnX4NUbAtja3afp36QU/63aHNdBPl/AhBEWwBvbY/xq0vAIYKaMXSc2CUz569EIX2WLJYCvhki/F4FxSUACeFxOuwYtAiIgAiIwwgQkgEd4AnR4ERABERCB8UlAAnh8zrtGLQIiIAIiIAIicGsJpAKYRxko+3wLxW86GvZYz+XzAwK4Xh2ZHsAPtcf49eThKQFN3Wv/mPxtfL3a7EkAX42Qfi8C45OABPD4nHeNWgREQAREYGQJSACPLH8dXQREQAREYJwSkAAepxOvYYuACIiACIiACNxSAs0COD2QlX++deFfO4zrusg2BPC5ESwBvbk9xm+GSQAPTFRDAF/LxEkAXwslPUYExh8BCeDxN+casQiIgAiIwMgTkAAe+TnQGYiACIiACIxDAhLA43DSNWQREAEREAEREIFbTmAoAXzLD9pIx7IHcNekSTh3+jRGKgG8qT3CP04enhLQN8JNAvhGqOk5IjD2CUgAj/051ghFQAREQARGHwEJ4NE3JzojERABERCBcUBAAngcTLKGKAIiIAIiIAIicNsJSABLAN/2RacDioAIXJWABPBVEekBIiACIiACIjDsBCSAhx2pdigCIiACIiACVycgAXx1RnqECIiACIiACIiACFwvAQlgCeDrXTN6vAiIwK0nIAF86xnrCCIgAiIgAiIwmIAEsNaECIiACIiACIwAAQngEYCuQ4qACIiACIiACIx5AhLAEsBjfpFrgCJwBxKQAL4DJ02nLAIiIAIicMcTkAC+46dQAxABERABEbgTCUgA34mzpnMWAREQAREQAREY7QQkgCWAR/sa1fmJwHgkIAE8HmddYxYBERABERhpAhLAIz0DOr4IiIAIiMC4JCABPC6nXYMWAREQAREQARG4xQQkgCWAb/ES0+5FQARugIAE8A1A01NEQAREQARE4CYJSADfJEA9XQREQAREQARuhIAE8I1Q03NEQAREQAREQARE4MoEJIAlgPUaEQERGH0EJIBH35zojERABERABMY+AQngsT/HGqEIiIAIiMAoJCABPAonRackAiIgAiIgAiJwxxMYKQEMx4HnecjmcqhVKgjDcERYbmofWQEMz0OUb4Vb7geikWEwIuB1UBEQgSsSkADWAhEBERABERCB209AAvj2M9cRRUAEREAERAASwFoEIiACIiACIiACIjD8BEZMAA//UG5ojyMugG/orPUkERCBsU5AAnisz7DGJwIiIAIiMBoJSACPxlnROYmACIiACIx5AhLAY36KNUAREAEREAEREIERICABPMIJ4BGYcx1SBERg9BOQAB79c6QzFAEREAERGHsEJIDH3pxqRCIgAiIgAncAAQngO2CSdIoiIAIiIAIiIAJ3HAEJYAngO27R6oRFYBwQkAAeB5OsIYqACIiACIw6AhLAo25KdEIiIAIiIALjgYAE8HiYZY1RBERABERABETgdhOQAJYAvt1rTscTARG4OgEJ4Ksz0iNEQAREQAREYLgJSAAPN1HtTwREQAREQASugYAE8DVA0kNEQAREQAREQARE4DoJSABLAF/nktHDRUAEbgMBCeDbAFmHEAEREAEREIFBBCSAtSREQAREQAREYAQISACPAHQdUgREQAREQAREYMwTkACWAB7zi1wDFIE7kIAE8B04aTplERABERCBO56ABPAdP4UagAiIgAiIwJ1IQAL4Tpw1nbMIiIAIiIAIiMBoJyABLAE82teozk8ExiMBCeDxOOsaswiIgAiIwEgTkAAe6RnQ8UVABERABMYlAQngcTntGrQIiIAIiIAIiMAtJiABLAF8i5eYdi8CInADBCSAbwCaniICIiACIiACN0lAAvgmAerpIiACIiACInAjBCSAb4SaniMCIiACIiACIiACVyYgASwBrNeICIjA6CMgATz65kRnJAIiIAIiMPYJSACP/TnWCEVABERABEYhAQngUTgpOiUREAEREAEREIE7noAEsATwHb+INQARGIMEJIDH4KRqSCIgAiIgAqOegATwqJ8inaAIiIAIiMBYJCABPBZnVWMSAREQAREQAREYaQISwBLAI70GdXwREIFLCUgAa1WIgAiIgAiIwO0nIAF8+5nriCIgAiIgAiIACWAtAhEQAREQAREQAREYfgISwBLAw7+qtEcREIGbJSABfLME9XwREAEREAERuH4CEsDXz0zPEAEREAEREIGbJiABfNMItQMREAEREAEREAERuISABLAEsF4WIiACo4+ABPDomxOdkQiIgAiIwNgnIAE89udYIxQBERABERiFBCSAR+Gk6JREQAREQAREQATueAISwBLAd/wi1gBEYAwSkAAeg5OqIYmACIiACIx6AhLAo36KdIIiIAIiIAJjkYAE8FicVY1JBERABERABERgpAlIAEsAj/Qa1PFFQAQuJSABrFUhAiIgAiIgArefgATw7WeuI4qACIiACIiAegBrDYiACIiACIiACIjALSAgASwBfAuWlXYpAiJwkwQkgG8SoJ4uAiIgAiIgAjdAQAL4BqDpKSIgAiIgAiJwswSUAL5Zgnq+CIiACIiACIiACFxKQAJYAlivCxEQgdFHQAJ49M2JzkgEREAERGDsE5AAHvtzrBGKgAiIgAiIgAiIgAiIgAiIgAiIgAiIgAiIgAiIgAiIgAiIgAiIgAiMEwISwONkojVMERABERABERABERABERABERABERABERABERABERABERABERABERCBsU9AAnjsz7FGKAIiIAIiIAIiIAIiIAIiIAIiIAIiIAIiIAIiIAIiIAIiIAIiIAIiME4ISACPk4nWMEVABERABERABERABERABERABERABERABERABERABERABERABERABMY+AQngsT/HGqEIiIAIiIAIiIAIiIAIiIAIiIAIiIAIiIAIiIAIiIAIiIAIiIAIiMA4ISABPE4mWsMUAREQAREQAREQAREQAREQAREQAREQAREQAREQAREQAREQAREQAREY+wQkgMf+HGuEIiACIiACIiACIiACIiACIiACIiACIiACIiACIiACIiACIiACIiAC44SABPA4mWgNUwREQAREQAREQAREQAREQAREQAREQAREQAREQAREQAREQAREQAREYOwTkAAe+3OsEYqACIiACIiACIiACIiACIiACIiACIiACIiACIiACIiACIiACIiACIwTAhLA42SiNUwREAEREAEREAEREAEREAEREAEREAEREAEREAEREAEREAEREAEREIGxT0ACeOzPsUYoAiIgAiIgAiIgAiIgAiIgAiIgAiIgAiIgAiIgAiIgAiIgAiIgAiIwTghIAI+TidYwRUAEREAEREAEREAEREAEREAEREAEREAEREAEREAEREAEREAEREAExj4BCeCxP8caoQiIgAiIgAiIgAiIgAiIgAiIgAiIgAiIgAiIgAiIgAiIgAiIgAiIwDghIAE8TiZawxQBERABERABERABERABERABERABERABERABERABERABERABERABERj7BCSAx/4ca4QiIAIiIAIiIAIiIAIiIAIiIAIiIAIiIAIiIAIiIAIiIAIiIAIiIALjhIAE8DiZaA1TBERABERABERABERABERABERABERABERABERABERABERABERABERg7BOQAB77c6wRioAIiIAIjEICjuOMwrPSKaUEPvvsM8EYxQSWLl06is9Op3arCWx780UAfA91EEQxgjBCGDiIeeAohhsDrusgjiN7lOvwv2O4iOF5DhzfAxwHfB+OwwBRGMHzPESOgzCOAPvegec7cMMIiGPbT+zwnwO4HiIAQRAiipPjuq4Lx3PtMXZ8/ozH9Bw71Yhf+POYu48RhhFPlaeRnEtyhAY67pO/bByUP238OvnkiG08PKtkbAkH/s7zXNs/f29jSA6AehDZPn2OHRGiCAjqyfFsSG7c4ODbOQdhsn/PbZxZHNs+uG/jZqfnwOdzEcFzYkRwEcY8Btm6qNcDOzbPyUFgTPyMZ/vn/HhunPDko2IbFSKyvujzkc+yiTUGydkkG8fNn3MUURhz2hKmnHc+1uG+3ISxMePPEpAJ8eQ8Gntr/K5xBJ6QPa4BP3YQxcmxUvb8JrbHJefOyecxOFr+H39zYe/J88IwRj20BQrH5dhiRFEE3/Vhp8J55TlyHSdfbILq/I+YnB1kvGTN2ZpCsla4Hrl0a/UQYdhYUzyGPS9l6iAMw8Z8e4iiEGGUvEYSnskZ+3wtIEJgM0p+fOVwTsm2sfYaz+NTUq4Dq9f+I1ncF+YyYZeucztUCsn2nrxo/Izf2KFRRMaLkM+QFbkMzPzA62TgZePw9e2hWolQqoQIAnJtmhuHrxUXnjGHcUjGG9saaF5zjuM11njye1t9jddUHMX40c9eGFiDY+E/Tp48iW+++Qbfffcdent7G1zGwsg0hmslwPXf0dGBmTNnYuHChZg2bdq1PvWix2kt3RC2MfWk4VpLYwqKBiMCIiACIiACI0xAAniEJ0CHFwEREAERGJ8EJIBH97xLAI/u+ZEAHt3zc6vP7l//+w8G1FolCNDfX0W5QsHYkI5RhNaWAuq1iolF388gCOrIeg7y2QycXBaO78KlyK3VUCuXUWhpRex7qIUhqqUyWlvyaGvJI6qVEdZqyfFo5FwXbjZnwq1cqZrQo7SkWMrksg2ZC/i0ZXGEXONnplPjRDpSHBf7SyZZKUQTA+eYIE1kZUNmU2A29NwFmZgIKRPIYYRMJmvis1Ktm1jNZ3PoL1dMfhcKOeS4fzgoFismCltaCgijAPV6hFJ/1cQWRXdLIYO+3iLaWtuQb8ujv1RGHLvIeOREAQgUi2VUKnUTaXRr5J2nJI9D5HIU6B4qtRpaWvImEXt7iyZmW1vzcB1ayRDt7a3IZH1kfO7bg0Mh3xB79HEm5kzKJeIR/GdbZKKOP+eWikeqT7Ko1wJUq3VUa/VEHPqZRDy7NmUmgynvuHE/vuvBc7xEknte45jJuVCkUpQnChzwPR9BECEIqEQTYUuBbucbJedrqtAkYSqZG+qQO7ONAplrpo7e/qrdRGCy0+Y4Rj6TszVUq9dszFxqGdexeY1dD9Ug5B6Qz/hoLeRRqdYQ8AYDP2NnGZBbFKO/r4RKrZ7MD29I4M0MrotsNmOCuq+vCM/30NnZiWKxiHK5kqywBlDy7ezsQDWooVQpI5fLJ3PBdU+YdiNAHZVyBbC13/C1DeltX0yER8Y+x9dKFKEe1Oy4nucbjaAeDkhVE8t2c4KL9o42+7mtuThEW8HH5Int8Nwoef01RHXyN1Qi0NPNcTI4efI8jh47gzoFsJ1bMl+ZbDZ5jfq+fV8uc31z7Sfj4lpJbxjx/awJYL5OuVZ4Pvxvzn8Q1rHjwy9u9Vvcbdv/9u3bceTIESxZsgR33XUXurq6Bl5jt+0kdKARJ8DXRHd3t62FL774wtbC5s2br+u8tJauC9eYffBwrKUxC0cDEwEREAEREIERIiABPELgdVgREAEREIHxTUACeHTPvwTw6J4fCeDRPT+3+uz+5VebBg5RqYfoK1VRLoXwXB9BPUAcRejqaEOlRAEZIeNnUa3XUPApSD2EWR8hJRslYFA3wdve3o4ok0ElDFEvV9DZ1oL21jxqxW7UyyXTszGllOfBzVMAuyZwTV1RxFF48XcmqZKUaRgGKBTyJqETT5WmcUP0FRMB7DUEcPosJnotedoQwU2B1wtpxJiJxMjknp/JWQqZ/yhdOfbz3b0mttra8shlXBOavX1VO1Yun0OtVrX0b38/RWGEbMZFS8FDf7GElpZWFNrzqNYDRBFHzYQo9ZyL/lIV1Wpg0dMwYELVQ8GP4cUB8jkfoeuhVK2hvY3S0ENPd5/xb28rwPMCOG6ItrYCMjwnxlTjGPl81uSbbRSqQYjYA7LZnO2D4jERrJH5P0pEjtG0KTmY4ItRq4WoVLgOKrafXCYHP5MBHCZeI/rWJA0dcz8usr6PrOebpKQAtgR4xHNkmjgR60mi2kuEtyXNQ9Tq9eR8yDwEgjCwFC3Pw2a4kSJvfIs4Cux8XNdnThr95RrO9lYssc2xUIbnMj58S9i6Jl0pK7O+A+Zwe4sVBByr5yPP+TPJnzXJXw5iOBTAdn6Ax6R3tYZifxnFUsnYMcHdUiggm82ajD939rzJ4ClTp6K7uwfFYn8idjmYKEQ2l8XU6dNRqVXQ3XMeLS0txpE3F3huxuanUqui2FtEzNQ1XwNM+jKeO5B65tyE8H2go70T9SBAsVREIZ9HLp83EV0qlVCr8bVqkW2bm3whgxkzpqFUKqNer8F1I7QXfEyd1A7fSxLg6auIz0uSuslLi/yrdQcnTnbju+PnUWP4nOuncVNBluvB9xCFFLl1u2mAgtwS+ra6+TpJbh7g2rPUfD2wOeFNCdVaiHrAGyZCfLP/1K1+i7st+//b3/6GtrY2bNq0SdL3thC/Mw7Cz5a3337bbhB59tlnr+mktZauCdO4e9CNrKVxB0kDFgEREAEREIHbQEAC+DZA1iFEQAREQAREYDABCeDRvSYkgEf3/EgAj+75udVn9y+/2nghAVyP0F+qoVQOLalZr9UtF9jR1opyqS9Jc3oZVOpVFHwX+ayPIONauWfKHY/COKijvbMDse+jUg8QVKvoaG9FayGHSrEHYbVqco3PoQB2cpRuTNZSQCUpRCcOk5BwI6FKMUjRlGeCciDFmqQW60GIvr5+S+66lkBMSuMmZYub6Jk5TtK3zZuFNS2FmohKWkuKOBO1cYyz53uQzfqWts2yom4Uo6e3YlK40FJAUK+hUo3Q38/0aohMxkFXZ37gED4FeZRI5aSeMNOULCMdmgAO6zGqlTo8x0U+48BHaMKyFsaohRE6utqMQ6lYNnGaz2XgONSYIdo7CshmHIRMukYRCi15S2VaBWU+wqDEyFAANwStlV6mJGQCuFHOO5G/iTSm/GN56mq1hnKpjDCIkPF8eL5v6V+bEieGzxSr6yDDRCti5DIZZCiJKQA9HpvCL0m0cs5MOrtMAidriCnQJKGcpI6tJrFDEczvk9LNfCzLYHPhMVHKObJ0t4lsD6VKHad7y1YGmufX2toCn+doQtIzyexmPPg8XydGqVxH6PiIPA8Z+1mEvO+jXAtR5tRYuWaehmsSlslcSt16vW7HzLi+JV+pzINahP5iPzLZJAHc21dEuVJOnmvqk4n1HCZOnGCSt7/YZ+slS0aESPEfRibBS/1lG3dSapyvjmQeuPE8ojgEXyJdnZ2GqdjfjxzFdoaJZaDYVzQBnFSK5tpnOj1vApjn1dfXa3M0sSOHmTMmIYprqJTKyFKWe4mkp6ilROc6oaAtV2Oc6y7h5PFuW7Y2HxHLw4fGmufJObabCBrpbQ6Lj0nS+Swd7ljFAP4+iEKT5rVa3RLgfC7l/94DJ2/1W9wt3z/Tmpy7LVu23PJj6QB3JoFt27bZ6+FqSWCtpTtzfm/nWV/rWrqd56RjiYAIiIAIiMB4IiABPJ5mW2MVAREQAREYNQQkgEfNVAx5IhLAo3t+JIBH9/zc6rNLBHBSL7mWCmAmgD3PUnu+46K1tYBSsc+Su/w5SxMXMp4lgKMshRg3JoBTAdwOZDKWfK1TALe1oJDPoFIsIqwNEsCZDKvf2rGZQmRZ27TMsH1NG5OyZyvLEDfEYPJzFzUK4GLJQpeUsg7FZgPagABu9K1NBHCzFW70oKUADkMTpUx6sjRztVJBa2sbypWapXw7OlqRyyZJ2WKxbunWQksOYRCgUolRLFHARfD8GF1dhUSu8mguhTKPk4hSnhN7IzOxbL1V67EJwKQENJO1ETIurExxEAMdXe0mUIt9JRtVvpAFYpaOjtDZ0UrMCOsVSwFTgPKxxobpWQpT6wWbgeP69t/W4Zbp34F+xOaObVxpb1+KZiZNS6UK6tW6Hdf3fWQyvolYllamPDTp67tWAtpnH2LKZ2tAzHGyDDFLFDNRm8heilP+zOFu47AAACAASURBVCQqSx6z9HZDALPMNDcrD1yPjJH1qaU8tl65jTLHjWQw11upEuBUbwkBh8SErueiJZdFjgx8D+VazZKqLFdO4cvHh45niXUyzrgx8h5vVKAATvpZU0k7jDhznvuKdhMEx0OuYT1ArVJLZCbnzkSzY3wpNlkOPC3NzHWYpKE5/kRg23AavXyT8bPsdWSvswHhy1cS56ZRKpp9h8mIPbHzeSa5KYQTW5+WQKeoTiV6cgwgm/PRNaHL9l0ulSyRPbEzj9mzpiAMa6hXK2jJ50wA85ysnLT17/XstViqxDjfU8HJ4+etxDTXjs1XlPT4tjLWnmMpZ94skJR4TgQwl1gS3k/LTCflyHmOlPK8qSDdvt5//Fa/xd3S/bNP6+uvv45f/vKXSv7eUtJ39s75uvn3f/93PP7445ftCay1dGfP8e06+2tZS7frXHQcERABERABERiPBCSAx+Osa8wiIAIiIAIjTkACeMSn4IonIAE8uudHAnh0z8+tPrt/+eWmRNohRo0irML+r+w56qNWq5nsKeRy6C/2wnMoZ5NkcD7jWq/amAlgS3l6cCiAowBtne0DAi6wMsYtKOR8VPv7Gz2ArY6vJS7dTM56jHb39qMWUFwmgtB1WYYalnLMZjxksy58E8BJj9ikA7CDShCh2F8xoZj0IE2KLHO79LMhKQ5tYrGxWV9T6wHMkr1MQTIBGaBaqaKl0GK9cEulfnR2tCBL4Q2gvxTYueTzTDcy/VtHbzGw8+W/to48gnrVxCATkJS3ceTCZ8LXylQz3ctyyw4iyrYiBbCDnOcmAtiLUQ0i1KMYnRM6TWj39RQRRjFa2wrUpNbHdUJnGzIZplGrli5mwpTz1QBk4pUmzmNSNBXnlH0mGJN6v0nAltFfpjwpbvlzB3Ur1ZuUgWbqk2WP2WeXwptCnCV/WYaYItgSwuRu6WC6QsfkYMZnqpsJ6EQoM/XJn2XYq9jKfrMPcGTJciZsKZ4pCivlmglgSk8KYxOeVqqbMjTtEuzbWj1tAjg5b+6jJZ9HnulUOOhtJGW5VimAe0plBBHXGNe0jywfn82hVK2jSMlJWWu1qmk7gd6eXntp2I8c10qi9/f3IwiTdCtTuNaTt1aHn8mabLY+1SbabQWaRGY58bb2NvR096BarZhIN/kbJKnfpNexa+Pl2ufa4lpkepyseYx8IW+lnPmaNLmc2FbUqoEJc8R2t4Rt/BU58zlc61zftPwTu/K4e/ZUS4+HQR25bAa+m/bGZiqfyWv2/o7QXwbOd1dw4viZRIITiTUCpmxP5ppjZYltCmDOL5O/lLxp+jcZW9Ivmq+vtL+y3RzgsY+wj91f7LvVb3G3dP9MbHZ0dOCBBx64pcfRzu98Ap988gl6e3svmwLWWrrz5/h2jeBqa+l2nYeOIwIiIAIiIALjkYAE8HicdY1ZBERABERgxAlIAI/4FFzxBCSAR/f8SACP7vm51WeX9ABOTGClVjf5GQRJotJ6e7L0rZ9Bf18fXKQCuIZ81rVetbGfdrb14AZ1633aObEDbjZj+4tMNPkmcav9JRPAlo2laKQ4zOZQjxzrz1qtx1bK2UrMurE9l+fF1qJtrXnrw0u5ZAHXRgKYopR9WgcSwPa7KwngpJxtuiUCOLQewJlc1sQ307n1Wg25XB7lMnv8Vq33Lvv7UmaeO9+flIVuazUZxnPvLdasLLLjUtZlUCr2Wy9kitOenj64LgVqklKm9KS0Jmcvdk2wUTDm/EQAM5VZrScJ4K6uDpOQxd4+Y9Pa1mIJYPLp6mpD1ue5VoE4tP60iQBOrGXIpGpDjFIEW3dWJqQt6ZmUyaacSx6e9J21PsEs2UvRGwQoF0uWIqVMtFR4jbKvZsKfPW05r45JPsrM0PogU2ZSevJmAev7SrHb+L1PMWwCOElTuyaJ7cAmiHksCkUTmb7XSBFTLLKEcCJMKeE5FiZ6z/VXrMQ2/+d5jgngnOuCueWeYjH5nillRDjfz3LRPJSP1nwGORdoKeTQX6mjt5r0saVgNlYR0NPdayI42bdn4py9PCmkPddDV0enpaGLff1obW1HNpcxSU4+Jq0doLe7F9lMFhMmdOHMmTN2YwFvavj/2XvzYM3SgszzOfvyLXfLtaoQEEFWV9QGHHsKQRwQA8SQprsjBkWZnhi7DZVpuns6Yv5mwtY/uv8ZlHY6Qo0xXBu0BmVxwlFAEJGtCheaoiioJTPvvd9y9m3ied7zZWZVZVUlVmXmzZvvV5Fm5r3fd857nvc9J/H+3ud5GIPMzQVyF49uX7pp44SuXBc+4WzgY71aaS62trdRFgVWvA95TwZ0V0Pwl99X3/OYb044zPWZTlJ9nZpS272tGLef3dP6oSOYMdHc1GC2RXjaAEAAzA7orAQODgp87f5ziqnmOhcA5sthzLerTm6Og33RdAkL0BPGj/efXM+KgzZrjR9vGBtN17TPCOsQH/vkPdf6EXdNj/+bv/mbePWrX43d3d1reh578Jtfgf39fXzgAx/Am9/85itejF1LN/8cX68reLK1dL3GYc9jFbAKWAWsAlaBW1EBC4BvxVm312wVsApYBawCN1wBC4Bv+BQ84QAsAD7a82MB8NGen2s9up/4p987pvb2qNjPScpIzKo+WOMs5G95lsN3Q0Xh0oWYhHQABxh8umKFyOC1NZyhxfbuFtwoVH+rgUG9wpcJgPu6MeBROcQ+nBEAr/NKTmDGQdP9mCahYo3puiTZInydpRFbYU2MMcGS46KiW5EAeOwAFkuUTXEDiceK4035r5ywBgDz/9JP2hOedf1FpywjcAnVkiRBnlVwnQGTNEToG5j58PklCDIFZ10Hq6zGKmNPLM2jg+J32Q+7vbUtQLZcruGHEWI6pp1ebsnlskBdmX5dnp/QLgoYBN2rA5hRxXXbC3y7iiNeqTt4Mplg6OoxanqK0CMErARG0zQReOWf+Wp7OmwZaTwCb7pMCYQJYPXn0f07Qkj25hIAt725fmq/6acl7CXUZBdz2xBA+4jiWDCRf1f8Nauc5UAl1PVQFo1gLdcSo39prKUbfNOlzB5kLQMvUActx0nYSEjKwdFRy+vRmAg5R8goVysBcNXgMG+0ZrgeCGgncSQndT0MWGa5XMoJj+N02F8XqBUVHmISmh7gNAlQNAOy1rii5S9WCa+DgpC+HqOLG7p8PeRFIdjNrmV2/9ZVhfU6FwDm93kMOnU79vY6DvKsFPDlZoGi4JzXAvl0rI/LVKCenwvCAOkkuRhlzuvOlmtdO12mRVma3mHfRKUrshmOiVVmp25noqp5LOrGOSMALqsKTVPh5E6KZ95xCkNXqRua53JHBzAd2UZGRwB4lXfYPyjw4FfP67mgfmbeZHR4ewZA0wHMNUTATJ0IgU2SuO4qs0VjMM5sri2uHzm7HUaK09kf4qN/efe1fsRd0+P/8i//Mt72trfZ+OdrqvLxODjvn/e85z34qZ/6qStekF1Lx2Oer8dVPNlauh5jsOewClgFrAJWAavAraqABcC36szb67YKWAWsAlaBG6rA9QfAv4K7h7fhBY971ffgPc4L8ZNXq8rPfggHv/hKPPCrDl74E1fzoZ/Hhw5+Aa988D1wXnCFs/znuzH8+AtwzyOOZ8Z89k/egZ1X/oerOcnT9p6jAYDP466fvxPv/OPLL+tVeNcH/zfg/7gT73zer+GzL/sLvOSf/Uf8y1//LN7+LVdz+eMx8S78yX94LU5czUfwabz7Jf8c97zrT/BLr726T1zVYZ/CmywAfgriHYOPvvUtLzfuT8a30kYraGtgj4BNB9S16YN1GQHteGjrBknkyQHcszd1hLFeV8PtW+wIAAdynxoYS5rcoWRXb93K0auz0BIbRoJy67xUlC9hYRxFmM4SfbZTvC3f3et8QnTqUzUxwiXdinkpOEom9mj3L4GWqQB+PFewcbvyel2PccUQiGZ8sgBwXqnflgDYp3u3B1arWqA3igNB8rzskBWtoFcQuALFAsDbBMAe1lmuYxMa0wFMYLdeVmiqwThGq1oO4DB05ACOaQH2Q5R1iyRl5y8joFdC1gSJGNg122E2TxS9XMuB2cqxTKequVJq2SKMTTeuMaQSDtIFbGJ8Deg3oI6O1o0TVR3FbScYW6wLwTo6gBlZTK0aOkJHDzZ7b+kC5tzEYSB3MeEkdTx/4VBuarp7y6ZG5Hs4c/qEYL7mtuuQV6V6ljnvUUgg6el6qCUBMN2i/BqBKc+rXmNCfB6z7nCwrrT+TDQxMIkixN7oAM4yJGGMOPDU93uwzuUyd/0A08jX1yZJiKzuUXTeRTey8GU3oCwqOcvLvESZZyMcbzGMsJkOWAJxQl06WglGje4jCCWcbeiiJ9z11KdMVz37oOW5peaOY+KTdU3dCJENnGe3clMSJg9yp3OOTSz72HXNueTntFljBMoE/JxnhxHNkTYsMGq76xqc3UvxnGedhevQqc01ZPqizR3CO8xs/iiqBstVi/3DEucePpQjexPnzDWiefH5LODYG52/YXJAY6C3vOabTQc0VI/R1mY7iFmdjEcnRP/YJ79wUz9F3/3ud+Ptb3/7TX0NdvDXT4EnWi92LV2/eTgOZ7Lr5TjMor0Gq4BVwCpgFbgZFbAA+GacNTtmq4BVwCpgFbjpFbj+APjxJfuVewa87fmPBMA//+ED/MKd21f8kCDtZ58AAF8R5l4BAI/vu/LIDvHhn/sdnP3FWxkAP1KZT/+fL8E//0//Er/22R/BVwmGrwiADaz9j48W9ad/DZ/9n9j3dyUA/DifAc/1dnyrBcA3/fPmuF3AW//Jy+jTEwSia1GRtIrnZWyvAWHsBCUIVWSvAHCNNAoQhewANn2r/LpLB/DlAFi1pMZvS9ekAHDbwh3oS3UF4pwwRt0PWBcVGnbx9oM6h2ezROCYrk9TVDsIMDq0w25KbgcHleBrqTGQmxof46X+356OyNGFrK+PsGvzHh6a7kkCYDpDGYHNLmQCKsJUOTh9D7NJLMBMIL5eV4rO9QMXddugKDrkJcFkJ00mMXtRK3XyssNWDk1xcOP0JOws8xYNyffgoCxL+B67dAHfGQSA2x6oug6z7ZkBwIyAbnvMGTuNFq7XYr6V6HjrZYkiq8co5RGuO4McuVvbsaJ+GfUsAGws0vplupDN/BBAG+cux2egYVESUjcCicEYW8zNAISQBsozkjpBGgfSnqBcEdMjAN4/WIImX84IdUrjCLs7czC9mI5nOnb5dWpelI3Ao+Coeok7wXPPN6CUDnPGLbODWHTT8VDUdPUa+E+HKc9N7WIedxiwoAM4ShCzp9gdcMg4647wMZKD3UOLaZJgVTZY1QO8wNdxOICm6RTt7HA87DCmc92FoDiBOGH+fD5FVZYC/Gk6MX3FjKre9BTTAbwq4PouJpNEncJlyc0DgZy6BODczMC518oU9zfRztSGa7BgbPXoRid851rhGKmfcdIzfnt8Kqkc2zGxyw4QhoFx7qKXbqd3InzjM89o/RBSE0pvupXp2DY7JVzkRYlF1mK1brF/fi3nsqKd6f7l7gHdz9wk0Rvnse4h83e+GIW+6SPe3Gcmdtx8ljsQ6IrmhoqPffJvbupHqoUwN/X0XffBWwB83SU/tie0z55jO7X2wqwCVgGrgFXgiCtgAfARnyA7PKuAVcAqYBU4ngrcSABs4C7w4Z/bwff/EiAAfObDeMfO9+OxPtvHce4+kQP4agHwk07tre4AvlygEdIK5N5unMFX5QC+/HOPB4AfOxGXYLMFwE+6TO0brrsCb/2xl48gkJzL0DrjCKaT0QDgrh2QZQYAE+IQAE8iRrh6cvoOdCLCRVeVxMjY2d2GG3roHUKjMX54BMADAR46Ii44XggnCEGTbyanI3tr6fQNFX3MoF+6Cg2kHBAHwdgfbGQiFKzKFmsCKgFgE2R7MeCZUcECwAoiHj9j3Jf6/MY9SRDXd/CCCA2BN+mrQCiQrXKBy/mM/brsou2xXGWKeWYELuNxs7xBUdLp2SvGeWc+Gft06eo03akGABs0SFBmeoY7dM2gmGXCw9AlAAZC10HJWF0AW3vbmpN8levckzSGMzRwffbCpoJpq2WFfG3Ao0GCBPVGj615gNl8Ikez+mzlNB0lIEflHA0jABYENK5gAeC80HxHYajjtu1gYG3BtdAjiSNsbU10zXQu85xyrgZs3HWxf7CA0qHp9u07TNJEnbvkjuyoZUwxHcTUou9d7C8zHCwzAVJ1BbO7Vw5gwmJPIFQgVlHFdBX32Oe6lHs6EBQNXKjbt6ZTOy8RhwmigOcasBYsNhHQYeDA6RukUSwAvKhaOYDZm8v3MDr54MKB1j4dzQS7BLJ5zghmulcd7O3tCMgulkvMZwTboSLU1b08QuD14Vqu3tnWDPv7BwK6gRcKttM9TIDKKGQCYT8KFdu8cc1zPIeLpTYT7Gxtyyme5cZNblzdBLBcu2aDhLqt1bnLMXvqi6aTuuk6QfvTOyG+8RtOo21KdATyk0QbPRjhLAezy/k3AHiZt1jn1GCNbF2a1uXR1cv1TMdv19D1bp4ZBPdaeYTEl8Wvb+5/blQw8Jig21MvON/3F5/6u+v+zHs6T2ghzNOp5vE/lgXAx3+Or9cV2mfP9VLanscqYBWwClgFrAKPVMACYLsirAJWAauAVcAqcAMUsAD4kujGgXzZJBxuYLQFwBtVDJDFGPX82Gjox4+AtgD4Btze9pTXWIG3vvnlOoOaeulQ1V9MBLRiX3tGJA8jBCJMZedsjSTwFHUM3/R7eo6Hpq4E4Xb3duCMAHgDb5kJXK9zGAA8GDBLoOtFqLpeAJggz0RAh0hixgkzOZrg1oBNgjwOSExZLkcPRVErPpqfpQt1AzRHwmugmLCTOYb52+hE1F8cwT12ALOnl3HCjCSuqka9tHVZqwN4e3tqIqAZ+VxUinpmFyt7etdZjaIi8uwFxQmLu5axwL7GVRH0DoSYBHN0WjOS17iJW8YPrwsBTrloeQwCzLZHBxfbu3PByNXhSsOezSacAXgeAfBEtG25qLBemb5dYwtlF6wBqPNZgPl8grws1e0qf7RjoqepM8fkjO9XBPQIgNnPS7jJCGX2vdLFXFWEv0ZvxvpOJwm2ZonWgucQEBq0zohgbgow8FItxPSgYqqOYheB51wEtgSUNI6ST6/KFhcOV4LwgWc6kfl+EwVNWDxoTFqXICTvcViwn5YR1JEAZd9USH0fju+jkv2YWxNMhzSd7I5rroWbEAJGe4cRlkWFZd3pmsI4Gjc/AIvFCtnKzA2vKwxD5HkuKE5n8tbWTBHIRVEijGL4rnHyEtTTTU+4WxWlun3pBl8vV6irBr4XyFGtmPWec2mi1T26l3l+3YsGIRP4EnrPpjP9Tjcu584RAGb2cy8ArD+Ojm5OMrulJ4TZ6NB0xrV9295EANhBg6En9PXNveSYiHBjIPZQVg0O1jX2FyX2L2Qoi1J3DPXhObkxpCkbAWATPb0JHd9srBjvM20IMI5urS3dn8atTYDNTQl//bkvX+Mn3LU9vIUw11bf43Z0C4CP24zeuOuxz54bp709s1XAKmAVsArc2gpYAHxrz7+9equAVcAqYBW4QQocJQD8xBKM3cEXoez47idwAG/iow8f0d17ZSfxY+Onx/N9gV3BeERv8SP7ga/txB2NDuDxGj/zbvX84tExzldyAD90F372Ve/EBx8tz0+/C+/623de6hP+gSfuALYO4Gu7vuzRn5oCb33zy+T4FdhRv65xABuuQwdwbyKgM7oADczp2krQjyBvUCQzoSO/1yOMQmxv78ANffT6Xm+cr3QhrtcY2k5wsiMt9AK4QYSq6bHM6eI1Ac5RECBJQkUYy91I3MdO04DRuZdFQLMDuGiwllOVjmKCz5EXbxy+F/3AYxexRnsJAOtoJJDdIAcmo6lX60JRvWkyUb8rr2tLANh0zdIh7OlcDtrBwcEiQ9sa9zEh7s7u1EQBCwQ6OFxmaHtHQJORyQTtZdWi7xzQdE1XKN2whLGBY35RE0Ly7Z25NGN8MF2U09kEw8AY4g7b2xMB7v2DDMtlLfcphaKTkzowknlnK8LW9lwu1f3FSt28BKVpEmN7ew4mDhOaK2R57Jalq5SuUILSNI4F7ejMbupB2izWucDsdJpiixHQdPM6nE5eg3EB02W8yjLk60pjYt8s3a3D0BkI7PuKneaqo3ItQTqduFmpzQDcWzCJGTMeKgqa8JG6Z1lu4OjA+OgBy7KRg9jEVPvIVyvM4xhhHKNlRPFAjRskYSB9GP9ctwbOElrPkxirvELWmV5k1+P4TXD5ep1jtcg054rI9uhCbhCyu9qBXNL8ZhCGcidzswRBrlzzdAHLUc+1YiKbTf+vcefSRWywKQEufze6bfqaNzHcjH3m+uT7+Xn2AKu7l657duuO96pMwCKtBsITWhMmt10tAEzYfMeJKZ51xymtHW2IYIy32S8weuxNtHZV9zhYVnh4f4X9/ZWcx9r6QcDecwOGo2j2li5gxrZvNmkQ9o4J47o0/dlEVRMEjwZzA4O5Tn0Xn/rMvU/tAXaDP20hzA2egJvs9BYA32QTdoSHa589R3hy7NCsAlYBq4BV4FgrYAHwsZ5ee3FWAauAVcAqcFQVuJ4A+DEO2ycSReD1Jy++41IXMDt5TWS0Xo8LgEfQy/rgR0Djy77Oz4/nuRoAfPYRIPn6zOiRAcCPgb+8/tEB/AQAGO/6E/zSa09cQSzbAXx9VpA9y7VU4Cfe/LKx77eX65UgiRGzjKTlL8IpwkCCN0JWdX8SqAWeIB3Jn4HFxMYmvnl7ZxcuY4DFWYnSOgxtjXIEwAaweXAI0oJAIC/LK7lk6fJktHIU051ouksVZ0x3ZEgAbI65KbItywZ5XsrFONaTXpRrA/L4BULOzYsjNf2p+o6idB3Cu4BgzUdZEYASuoXG/egOSNXna9zCeVEr/pggjvhyf59dtwykHhAEjnHmqkO5R1UPOCQg7iEX6nxriqatsVhk6FpC4QhVVer6CH6paeCw/5fNrYxwngqer5dLXeN0NkXXVwj9Xq5kAuALBMCrWhBSYFCOVR5rwO72FLNZiuVqhQfPH8i9G3iBOmlP7G1jMgkEQj0BYxMBTXhJBzBfBKfqmQXXgYPVusThcq05IACeJZHGzDEShNJ1SsBLsFtWlWKkCT3DOEQUGZi8gfTUXXBVccgd1lWNJQEwHdYeMJuyv9d0xTIOeQOADUh19Pd12Rptwwhh4KPMc0yiGEEUmOhjvrdrMUtCtP0A1wvUNUz3aeB52EoDrIoaeWfWDyG2nLV0GJeM1i41xrZuBH/jOMZkMkHf9jg4OJTeO3s7WC4Xcid7XoChMxoSgE5Txm8bBy6vn+5duodNH66hr6Zjl2u9M1HdeplNCuqnluudju7QdPZ2jbSOk0TrmJHc1ESQdRPrTYCuOOtOvcWEtLfvpXjWM07KPS7jLym9Y+bWtGdzBfsoqhaHqxLn95fYv3CIqqzG7mgTD66uXyaKtyYqm+cWT950b48R4xzzaLI361L3vXEDMwKcruiPfOIL1/Lxds2PbSHMNZf4WJ3AAuBjNZ039GLss+eGym9PbhWwClgFrAK3sAIWAN/Ck28v3SpgFbAKWAVunALXEwD/g69yhLzbh/fgHrwAL8BlPcGPA4A3sPnw8BDb29u45Np9nC5hjB3El0dAX4TQt3YE9Pm7fhZ3vvODY+zzVc7i6AD+BwHgiw7jR5/LxEjf87hQ+SrH9jS+7cUvfvHTeDR7qJtNgR9/y8tM5HM3YLHK5UwlaFSdp6CucQd3HaNrGY9LoFYjjX3EoQ8vDgUq+fm2LI1Tlz2miqmlS9gVIHQIwbLMUCNRKk8OYALgqmWssukAJnujc5EdoewXpeORzkvG1cZ0ggrcGtrEsREAF2UlzDxWjBo35SY4Wr3FxtUpR6KpKTVjuPzFGGQe3PVQ1r0cqYzmJfwigExi40jmde4frPT3JI0FrJfrEm3nwukadctu7dClS5jXo26BLCOcZayxcfBWTY3DgxxdA/XilmUh5yehJ520dO5SUzpY+f6+bZEtVyMATtH3NcKgx3w7VcT04aLAeuwANtCN18ZO3h6zaYjt+UwQ//zBUvG+jEsWZI8CxCHBnAHkpsPXuH0JZDmmiINil/IA1IyrLloB4Kbr1ZfLOXHoaC5KdMOASZpikk4QhN4Yx216oE0Ut06Eqi5RVbX0YRQy44p9RmUTdGelIraj0MV8miAkGGdUuOvKkZzlBWp2zw6uwG/OeO1uQBxGiBJGdpdI6BR3XTlfi8ZsPtiacK6gTQfLvBZY5bWdmCVYZgVWjPD2HUQxY8AJYR253suihuf6qIpCUHfGrl86xQmALxzIhbu3tyfAzu5crhmKRVBK/fZ2d1HXFfIsQzqhLuzMvpiaLHdvlmXo23GtK455hLLs21ZPMF3THqbTmVZsUeRIklj6835RtHTdjJsixh5ez8V8PtOCL8pCAPi2Eyme/YwT8D06ky/Fofcj+OUazbJSkdx13ep6OG5zbDMmrg2Oh/cBL4TmZUJg/mGzUWCzPYNjJeQ3gd2bDRcE/q4c2wTYH/z/PnezPTIfMV4LYW7q6bvug7cA+LpLfmxPaJ89x3Zq7YVZBawCVgGrwBFXwALgIz5BdnhWAauAVcAqcDwVuDEA+FEu3I20j4535tc38Bf34D3OC/GTm79v4OxjAPBlx36EuxcjBH58APz4M3xrA+DLddnA4MfT6mIHsAXAx/OBYa/qEQq89Z+9XOWhzuBhXdRYZSW63kS81nRiMqpXls0eURALbA5dJQCcpBH8JDHAuB9QZWtBPULhmn2tVYPI9zGfxAjcAT0BMT8v9uoKxg1BqL7bilG3Asns0Q0Rhp7OSdhHmOf7gTqAGQEt5+joNiSgK6tan2WEr/49MCfQS25FxSKb/uKL3xmBsN40moMVN+24yBnPX2DD6gAAIABJREFU3PfqfC3V9+sjTUI5gXnq5apQ168feGgHupfp8ATcoUUcedjaovOSbmo6VU2kbtOwa7cXuKu7FovDAl3jIEkiAT12AxP8hq6rblr2ubZ9h3Q6UddqRtetYzqAh6FGcBkAXmfshh102YS4vFZq1DYlomDA7s42mrpVxDYBpaKePRdt05juXhlRqdMYSiyXdydAHGkeHMUns0OY7mi6l4u6QZSk2gRAAeliJTCkM5eAmRHeUURoTyc34W0vaFy3DfKyEGAWBIxjRIS8rul/ZuwynehpGmKaRgLAjEwm3efaIMzM5VQnfPRQtgPapkPKCOg4EKhlry9hPgFwRdZJAJyGioqGH2Jdtbp2AuC9WYTlKseyaOHTpRxHci/TTa2xFC2iMDKR3kMvgEsw7zC6e53LBU4oTLcw1/sYoC5N6Opm/Da7semEjpNI8Lhnz7J6ewets5JwuSWo7jGdMD68R1lXmk+CVrqC6cafTqfaDEGAbhzxoZmbpkVdVahKQvhe7yE050aK3mFEs9mMQAD8zDtOwnM3EdAcpYceAfKyw4MPnlfP8PZsCk9pzmMPuNbxJcBLACwtHbr82eXLu2/clKEOad2NY18wP9upZ1pdyuN9aHqAffzG7/7ZTf1EthDmpp6+6z54C4Cvu+TH9oT22XNsp9ZemFXAKmAVsAoccQUsAD7iE2SHZxWwClgFrALHU4HrD4DHbt0N0L0o65W+voG5I/x91HsVyfy+1+LgF1+JB37VwQt/AsB/vhvDj78Aj+z9BTYR0vf86jvwwBt/Aa988JER0xcPPX7+0bP96ONdr9VwZCKgn+yCx4joRwPgx3QAA3iVHLzAXT9/J96JyzuAjcP3P1oH8JOpbb9/RBR46z99uYmCHTwUdYdVVgjusN6UDshJGgtMtlUlMDsworZnBHKguNxqdHZGfgC3rQUyo9kURTPg4GCJJAxxYmeKwG1R5xntgubKXd9EQPt0EJMfj32kgknOGMdM8GjgFZ/zURAa0KRPGDfp5QCYJJOgTA7YEeqyQ5VAlBBxA3/Fhx/lAJbLuWW8rYO2NWPh5wj1CCHTNKI5WC5QxiDTAUzISHC9AcAM0CUY35oTivNYnaArWZmqjHkd7LslLC/Zn0q4B5R5gcBnpLYj+EusR0g8uC5mW3MBtnyVKc6Xsct9X8FjB/DOTOD7cJFrDIxtVodyEulcZZ5hiw7grS2ss9w4c6MQZVNpbAR5rsAcO3k944Cm75rjHAb1BAcBo4HpACeM79RNzPNxnXg+QT1LhDmhDoqiRlGwK5qdv0Ac+diZTwT6GPHN+Gn279INTPjLGG3GVKsT2GMMdC9QSog9myRIk2jsFCbcHkxfclkhqxh5zP5pH3XvyK2ajLHPRbbGNAwEQAmA12Ut1/nONEZVd/DCGAerTNB4kkQ4uZ1isc6wKnuEMeeYsJkuV46lQlMZ+Ept6ra+2LHMJdhWzRhnHCrimVB7E8PM9cR9EYKwBKZNA8enLt4lNzTD0btO627ouLmg11zwGMY5S3h7yS3Ma2JHcde34/r04DkeiOipnzYdcMUR8ms+CdUZe03YX2N3FuO2M3twHQJgbpYg/PWxzmvcd98D2N/fx5mTuzizN0cUmEj3zcuMx7y45uiiXlcdWp5Xy6anbOqrNuc2d6qJh+6R0tXvh+b+ZNexfnfxy7/xoSPyJPyHDcNCmH+YbrfqpywAvlVn/um/bvvsefo1tUe0ClgFrAJWAavA1ShgAfDVqGTfYxWwClgFrAJWgadZgesOgEfHLq7Qp2sgLR7Z8ftk1/u4HcCP98EncACP8PdSXPR4jEe7jp9sTE/j948aAL5qB/CTavD1dAAD+AGC4tvxuzYC+kmVtW+4fgq89S2vGJ2xLvK6lQOY0ImO1TyvMJukCohtqxoho28JJrsaSWQA8IpdtQOQ+AFCpxMwjGYzlA3UjTuJIpzYncB3GtTZWpDLGIBNBLQTBOgZQU3gOrp6CaQZk0ugS1jEuF5CJMZAG4h7sXAUZVnLMSoKKduiA0dEyrwuAmB+Vt2uG4OwcQxfjNvlOQcHNd2h3aA+WXa+Vuz7TUI5UplaLQC8ypHEhKOMr+6wXnMMHH+HNAkwmxgXKY9P+EsGRhpIB7ABrLwmsvBB8JLQk05rxj8HjgHAVdvoeuZ07zYN8jU7mB1Mpwn6roIf9NjamUr7g4McecnO3VLQLU5iUcOmKrA9jdW1SmBLVYIoQtO36qslzGdEN0FsEkUCsTyHcZwynjpGwJ5juolH12dNsL9Y43CZwfF8gfDAD+D5Aaq6wWqVoWn4+R7TaYTbTu0J9l7YP8T+IkMjQzY7YEN91ne5HgyELspGTlpC02kSyV1sMCLnbAOAGxR1bTRldzBMN3AUhnLnEnonga+1wjGv8lLx4zvzFGXdwg0iLFaZXNWzJMHJ3VRAeFl0iJJY0dgmAtrVulovM7li6fbm3LP/N4pj9E2HbJWpb5lRzOvVSi5rPwhGZ2+n+d/Z3VaMM925PiPTfUZjs2uaGxVcwd88Yxx4J/cuXeimf9s4bhW3TDDsuZgkqQBvXuTSj85kNWzXFfa2ZphMI8FhXifnjGuO6vE4jKH2HTrOuYmC2xLMpg/eOstlhsPDlebsGWdP4OzJOZKI3+dmjTFO3RR96/5S7HhWY0kAPAJt3tecFF4nXd2Eznwvo8e56SP2PWQHK3UpUxdeI19/9Od/f/0edtfgTBbCXANRj/EhLQA+xpN7nS/NPnuus+D2dFYBq4BVwCpgFRgVsADYLgWrgFXAKmAVsArcAAWuOwDG1+MAvgpBrgEAfozb1wLgixNhAPAL8GuffTu+9Sqm5/HfciUA/GQHtB3AT6aQ/f71VeCtb/leQTbCwazu1AFKNyJBH3t555NUycAGAAcCwGibEQD7WKjv1ADgCA3CyDMO4HLAhQsLff7EzgSeU6NSB7BxFQ6OZxzAnoeyMdCKEbHsOvUZFUvHrkvnJbt56cilC/gy5y4dloODoqoFURU5O0ZLXwp6HgSAHR438A3AGgtK6TIVzFJPKUdEAOwKXlZVK1AnKLnO5GqebyVwPNPtmq0r4171fTS9i8UiR9sQtjECmlDUF/QjUGy6Dnlew3F80CwbCCSyY5dwzwCyIisQEqI6gxzAwbABwA5m21tyj2aLtZyd6gTuSoTRgPn2RI7l/YMMZQUUVaFLD+jUpnuzb7E9jeD5vmKtCVfpEqYDmX3JAq1pKIdz6JuIbOpCtye/TxcuobB6X+lm7oC6HbC/WKk3lx2u0yQWBCVvpEOYDmBGRXvegPksxqndmWKVDw4XWGQVms5B39KVShewj4RR2oKiDg6WGZbrDGmcII0DM6aL5bGMB4fWSVW3gqUEwL3ja3yKFBZUHUxvMVz1EnNt+p6DNPKkQUfIz3hrx0MaBpilLs4v11gUPeKUvbSRIpUHmLVAFzzjleVa9VxM51M4noOhAdarTDBzPptivVihrGuBWTq2N9D21OkTqOoKWVmYNeN52mhAR7oioJsB69VakF+pymP/Nhclo5O5+aHvW62b3Z0dfWaxXiGOYsQR+6NrNFWGZ91xGjvbU+SlcWfTPc5JpDYcCyO61UOt2Gg6joF8VWKxzNHUne45un5vP7uL207ODAAG+7rHZHBDkqUr91csyxZ5BwFgfo3TwXuNEd3sOuaa42e7tkVfVYjZybzMUeWlPs8xMer6gx//0vV94D3NZ7MQ5mkW9JgfzgLgYz7B1/Hy7LPnOoptT2UVsApYBawCVoHLFLAA2C4Hq4BVwCpgFbAK3AAFrj8ANhf5K/cMeNvzH3XBV+oAfjJNnk4AzHPZCOgnVPzJHMAm3vnEk80aAAuAr0Ik+5YjroABwMbnV3dAlps+0rqmA7jENE3knGXELSOgSeHcrlE/rBsEWDK+lr2vfoAYNeLYRzSbICs7PPTwBezOZzixO4OLWu7Miw5gx4Prhxi8AKu8wsEylzWX/zGOmIMiw1KkdOhhkhJkGofqJSjISOBaDk0B3CsAYAJPuhHpsCU82+TYmuOYz/DrdCTSidzUPZZy2wKz6QxVXgjEzbdSEwHd0YFZKx6ZEK/tgQsXVnCGAAMBOF2rBLhNie29HXUYHx5mgstp7GEyiVE3NbKskQuY19tQWzmABwSeA5fxzYoM9jDfmaOta+SLDI7vYzqdoG0LRBGws0MA7OJwUWBddGi6elxtuii5e+fTQECyrE2MNhmega+hoCIhq2K95aoeI38HY6Zm3DT7nwUqB0JgQr4Bi9Va0J1uWLmG+Z5+ULwzv87rYlfzJAmxNUukyXK9xrowAHboDMzn+ekkj2K6Uh2tg4fP78Nxfbl/Q0FdQ+jl1B7oym11Hrll6XB1XHVIc144/exU5tokZVwcLuVaT+lS9hwsVyVyRkJ7LranE0Fhgs79ZYaDvJGDmGMi6PW8EGvGodcGoBIu0xkthzR1kluckdB0SqeoilJwnTBc8JM6u8B8PkPdVqhq3hvx6LBmJrhZipybqmSkNTuGuRFj7Kp21IiNYWjlBqYDmRHeBMRaG/B0zbxGp2/w/G96Jvb2ZsjLDBk3UwRmc4XpoSasXqNtekwmU7mpi6zGhXMHKItG0dW+FyDwBpw5uYXbTkwRR2oXHv2/421jstMVYb0uW5SDg87zFRT9GAAc+HIeE6Z3RYF5HGLGe7BtNB6CeTq0/6/f+8QRf0I+8fAshLmpp++6D94C4Osu+bE9oX32HNuptRdmFbAKWAWsAkdcAQuAj/gE2eFZBawCVgGrwPFU4EYB4OOp5tN/VUctAvrpv8Kb+4gvfvGLb+4LsKN/SgooAnoEry3BJQFea1yw7EAlUGOHqSBlEGGgo7ZvEBPaBQHWjQFMioBGgzjyMNnZQlG3ePjcBUVI723P4PQVijw3Pbhy37rw/Ai9HwgMLtalHLEEa3EUoO1qdOxcHRjv62NnZybHqEO6qpeJeS6KysTMjpGyIosEVXKODnLgEt7RrXuxxFTHMDDLvG9TY+sp/nm1KgSvJpMUTUH3LsFZJNBJwLlc5ZjNJmNcMHB4sAY6D+3QIgoD6Vc2BU6ePomyqrBc5hgGH5PEgOy8LHF4mKPtgCiI0DWNIqd9p0foOQLubA/u2YU7n6KpKmTLbHQAT9E2BaJ4wM7OFEPn4MJhhmXeoFU3rCMIyUskAN7ZihRlTABMYCvAyazpUR/qyfFyjgl7FT0s1ywEufl9uasJ8/oBTdMjywoZuQk0VZnrmQ+13ehspkm8a/T5+SzVObM8Q1ayM9fHwO5hQk3f1TqiQ1iQsqjx4MMXFD9OJzXhMv2ldCQTwjIym+clPKSzlS5Xhhk3Hc/NYxqwHQaEqB6Wi7WOL21dYLEsUTUdnMDDnG7fAJilIfZXOQ7WNYIoQBD6Jk46iPDQw+fRNXRLuwgZ912VxlUsF7uJMObYKCUBKjcaENDSZcvNClxYhP38PB3ogqGb9d+z89fEM8tcKye9ceIHcnqnmgO6wjUHmhhz39ApzPu0Kmsc7h9o48ALnvds7O1OkVc5CoLoMDRdw645NuOqOXeTyUwx0ouDNQ73V4qgbqpW94fn9Di1O8WZE1NEPjcEEDSb0/JYm/94xQLATHcmAB5dy3SJl3Q6p+nYdUwA3KEtMpyYpthmN3VL4Mz55E3n4t2/9bGn9Py60R+2EOZGz8DNdX4LgG+u+TrKo7XPnqM8O3ZsVgGrgFXAKnCcFbAA+DjPrr02q4BVwCpgFTiyClgAfGSnRgOzAPhoz48FwEd7fq716N76lpcbANw7qBk52xMIEvQRAjdyznZ1awBwmKDrmksA2PexbugehTo+I3bgxgGmO1vgV+VUdAZ9z2EPKqNpCc+UvuzBC0L0ni+YdJhVijMmAkvpOiamahtF0zJSOYw9MMX5okt1BHCPAMDimqbL18A506GqeGCOYRRTyG0EWmP+s77DqGjAk8NX7Izu0rI2EcLsAHY9web9g6XcsYzEJsfK1xWaepArld3AHa+1KbF3clcAMC8qgcrYd+VOLasayxF4h16geO0oYAR0r3ORHQ4ugWuP2Wwqpykjhl0vEBDumhJRDMy36AAG9g/XWJd0xTamAziKMbQ9nK7H7s4EVVOjrBrsbO/C9V00/eg4JURVF3Ev6BgEBMAGQoZynMajC5XuW0JX4/JlbDA/k6YpHI/uWEYakxK6el9d9Vhma83zbDIFXILQSvrxM64c15oCub3Zm0vtVlmFh88dKOqZ0JiA2MR2m0hluWblBKYL18SI9+wBJnjuuBGBY4rkGKczmgCYncwEwITDy1WFuh/g+C5miY/IHTBLY+NAz2q5Zglq1V8LB8slO2sJageEYaBx0EnL6GKSVY6b8cwcG2E4O6H5v0foDPcIoV0H6/Va64hQdLlcKurZ83y4xnpuRBgXprqBHSAOQ8ymiTZAbM1T3TPs1u0HRjo76kBm7zG7o+uyRBL5eM6z78Du9hRlVaBsW7hRiF6AnFHpBMBrVG2PyXSm8S7211geZmMPdQ3eHc7Q4syJuSKgw5DjIwA28F+31Lj3ooODxarG4bpGxxh3xrlzpQyt4sqpoe43dmBzLF2LE/Mp5lGAKs+xWGZaS9PJBL9+119f60fcNT2+hTCbe5IbQzJ85ctfxp/96Ydx3733alPBc7/5+XjF992JU6fPIEkSs/nnFn5ZAPz4k89NSNwo9LnP/DU+/am/wlfv/wqe803PxXd9z8vw3Oc9X89bbqaxL6OAffbYlWAVsApYBawCVoEbo4AFwDdGd3tWq4BVwCpgFbjFFbjVf6B01KffAuCjPUMWAB/t+bnWo6MDWM2pPUysLuNZu15xtoR8hG6EoOz3DMIELR2NQ2scwL6HVWOArgDw0Cn2d7Y9Q+8S4Rpm5DE+uK5Q54Wxbyp+2TUAmBC5pAO4UsQwvzeZEBQM6LsWoesLmvrBgEA9tWOHME86GAcwY5YJ5My/BZtfJjaY8bbq870IgA3MIrDSe0eoZeqFTQy0ADArVB1eezvC0FCgiw7hLC/lUmbPbku4llWoKxMPPGVnMnrUTYmtrblgG6EpXZPO0CtemK7komjkyCQ0ZcRzHISCr3TtBg7QDvIAY8YI4bpBsS7k7KU2fVsiiAZsjR3Ah8scZeOgAx2mnWBkUzTo6wYnT8w0d+zsTdOZwPy6zFFVBgJ71DuK5dQmfJbbVBDSw2was91VzlSuCzqWq6bFwfJSBDT7mRmvLNet4wvil3mD/eUCOd2gSaooZPJ6RiUTkDN2mtCYYJI6s+u5YZzxqsT+wUrXSTCsz/Hccsd2+l1J1TJw85seunFOWlJjxjFPeHyCRxgAnIaIw0C6r9d0SQODB0wYVe4O2rCwymsc5g18On9DxlGbeyAvSrlV27oRQOYxsnWGzpT1Io4TxYM37MROEgQBHeomotzx6Dr3TE+w4yJNEqzY9dvSBT1uRtgY0dW9TEc8I6/NyhQFH1qcPn1CCHa5WKg/mT3LVd0IeHMzAq8tClycPX0C81mkvuGiatD7HjrFVhuHsiKqu0Fj5teydYlsVeoe5/XxPdyAcPbUNm4/M0ca0kXO+8q8NvcMh8w1dLiqcJg1GIIYcH19nptD6JImLCcMd11HXdhu32E7jTCLQqwOV3jg4QOB4tksxfv+9O+u9SPumh7fQhgDgDmfX/rSF/He3/0tHB4cmO51xxEEfsYzn4XXv+FNOHnqtEliuIVfFgBfefK5hrjJ5QtfuBsffP9dODw80OYRQt8zZ8/idT/8I7j99jvGDvNbeAFddun22WPXgVXAKmAVsApYBW6MAhYA3xjd7VmtAlYBq4BV4BZXwALgo70ALAA+2vNjAfDRnp9rPboff8v3joRnBGuCfRsQPKBve5RlhZJO2DBGU9Xw0SGKA0GuVTPCMEbnEgDHgQDw4BpQxChiorqmKi4CYEEyuSQj9J6HVdliSQCsblgHk2miD7JzNfICRUCTG/i+8SMKSMnpewkAM/L3oqt3zHXmdWwAMF3A8hdfTIg2n+fLRNsahyvdpYTKJsKXbtYWceBjOolU6kqYm2XsACYQHuS2XK9LJtua3ts0wXQSCwzSFdsznlgAk2c3bmmeRwCPTuu6Q11WIwAGQtdFAAcV4689R1rWVYO6qOUsjeNAADgcATAdoQSnVSvPtKKXCTHrvFJc98ndqQDrMiuRFw2yqkFeN4oi5muahNibTzFhb65DZ64jthqHrmA+oTAdqNTbAOBeADgrSkynjApmPLKrzl5+kCC8qXqsykJOVYJAxiqzw5YuZwJlHlN/JmFXtDS16HFhUShem7HYQaDsYq2frmtNDLSyksc5E+wnAPbVAdyS+DqDnNmE14wTPzxYyh3LzQqMk14tKgFsBC620hhR4MhdfrgqsMhauIGPMGTPNZ3jXDutrrsqKhPTHYXI82Lcw+Do2sy4ermu6Vhmvy7/voFfvG+4uuIwFnQ34zSuWrP2zDUJMNMNzd5e9gG3jeKfT585Kb0O9veRFQ3qpkc3QnECZ8ZVu06Pk3vbmE4CNOyXzhvU3EQwmox5lqbihoMWQRDqzEVWIlsX6FuyZhPJHbgDzpzexm1ntgSACW41xnGfhMD4uAVjmddYVrRqp+psVtx626AsckV/R1GkDQZtXaJvKsySALMowWqZ48GHFwLD29sp3vsn91zrR9w1Pb6FMEz177FaLfHhD/wRPvGxj4wR6QYMm/sgwJ2vejVe8X3/PcIwuqVdnLcyADbR+ZtKgYvtC+bf82HA4vAAH/rAH+FTf/lxs3GFfet9jyiK8R0v/S68+gdfpySFzeuyUALzHNXmm1vHYW6fPdf00W4PbhWwClgFrAJWgcdVwAJguzisAlYBq4BVwCpwAxS4lf4f/hsg71M+pQXAT1nCa3oAC4CvqbxH/uD/44+9fEygvfSDU+EpxkF3dF266gImFPWDCE3dwB/oJPThBR4KOYcJZz0EQ6dI3enWRI5BGXoJtwhiqxJ1UVyMYYbrwSWMYgR00SIrW5PuPAxIJ/w83awNIt8zHa7sg1XHqpGUPzBmj2iRG2cjYaABa6O71zEOYLqIPPabbgAwr42u04sO4NGGOThoCPwGgs5evbZVSfDXY5JEcpIqlrmje7KS05dRweyUJbRkby3hJmOTkzRETxDr+2M88ehYdcwPwAmDCYEJh9XPS0dxEIGBvQH7YuGgJij0Pcy2JhpHvsoFCKdTRkwzAtrB1tZEcJnRxk3LT/dyABPYsm+Wqcy7W+xj9VGUDS4scsHO2hhp1Y28M4sMDKXzVw5gR1+PIld9xb7ryqnLV9P3KJsOB8sch4s1ojDGfJ4KsvIXHboEnowqFvSmOZw2XsZpe4Av4GscqQSXPA9hc90MWGY1zh0s5bhNCWzH95K2EgIItAr6GwosaE/HthMIHteau07duUkcYGhdLA5X6qRmLzPXz/7BWlHYbhRge5og8h3MJrHW3oVlhYagmcdVN6/R0hPchOAp1x77kjedvVyPckezt3d0GaujWvHWRkuOjfHqgRegbmsdU5W5Y9/vuGC1duVpVg+zq55kanXbmdPwfOD8/jlUZQ9+mWtHc0QNOYa+welTJzCbhurgrVnm7QdoeRxBYAf5Ote9myYEKA5WyxUO9xc6Ht3OPI7vDjixO8Pe3gwJI7jHeec1DQ5DzHm9BrSsqgZZ3cGLJtoYMfSd1lxR5JhNJ3LurVdL9HUNl53hjOWuCQpz5GWvbnH2ev/2+//qyD8jn2iAFsJwg0aHcw8/iPf/4fvwhbs/L5f5ZDrVc4gR6NyU8JJv/Xa85nWvx87OrgXAb3/7FZfUcV9LDz34AL5wz+fx8EMPXtp8xX8bXE//Pn/bd7wUd73v9/HAV+/H7c/4BrzgRS/GX/3lx7E4OMCZs7fj9W98E75w9+fkMN9sYFLaguPgG575bLzwRS/R/3bYPHtv6gfLVQz+uK+Xq5DAvsUqYBWwClgFrAI3RAELgG+I7PakVgGrgFXAKnCrK2AB8NFeARYAH+35sQD4aM/PtR7dP3nDS43Fz4QoC6qZnF0D3UhLi6JGWdTw/QhNVSmiOApdBKGHwQ8xEDSxbbSpMZ0kmM6ngqzGAQY4dFTSAVyWAryKnBYAjtThygjegm7CwcQ4Rwn7dgnWOgFRRj8zGpnA9XKDD12ai8M1yprgjpG7AdqOUcy8gmGM1HXlqmR3oMHDZkwXbY26VnPddKIyTtpnHLPrYr1aoSlbpEmE2SwWTOM5y5IgLRboYwXywcFKjlMyyyQO4fl0LrWYpqlcsFleKR6ZHbuMx+UPr2uOmbCZkb5FhYjnRI+Q19n1KBhdHQXq+WV8b7bM1K06nTKGu0SUONjeYbyz6c6tG+M+1ZX3vXHhDQMm7LqNQoHIcwdrXDhcoxHFY1dwiFM7U4QEv10rfQm+2bvM7lyCb/XZEkqqk3hAVXe4sMhw7vxCccR7e1vYniVIIg9DN6CsKkVlk3IaJG7WE5cVHa0GgLPr2Bcg59/zqsNDF5ZY54wPjgQfWcPL+eJ1EFAK+G8Su7muZDz30ME3SNlxNUbyZnYA0xFe5sbJzYhqRkpn6xp116NzHaShj9g3DujDdYHzy1p9uRdjpsesaa4DdvZy3qkFQbAc0b25hm7otOYmk4kgMPXTvaMl5imumS56asp4ZF47e5j5hs0cCZAT/PuunMCEv7xmfu3k3o7ixNnt68AXwGYENcF8SBc1HdpDi1Mn9hQBTQDMNemEITo66OSiY091oS7pSTrR3F8OgOWSZ/S463DPgcbvc0xgvDfd2wTt5v7kTcB7i8b/lnNLOs0x99wwwo0HjdY4j1fkOdC02JqlirTO81IbHrgm4ijSuvzwX/zttX7EXdPjWwjDTREt7vvyvXj/H74XX773Szh72+14w4/+GA73D/D+u96H/Qvn8eJv+Tb84Otej70TJy0AvkUB8P/96/8Ff3PP3SZxgP8e639rcPMYEz6Kv5lNAAAgAElEQVR8/MiPvQV3/cF/xfmHH8IP/tAP45ue+834yJ/9KT71yU/g9juegVe/5rX4wB/dhXMPP6TNJnypE57/1rsuvvtlr8Cdr3rNGD9//LuC7bPnmj7a7cGtAlYBq4BVwCrwuApYAGwXh1XAKmAVsApYBW6AAhYA3wDRv45TWgD8dYh1A95qAfANEP0InfKNr/t2MxrG/5JwbkKWRwDsDK5gZdsM8P1wBMAD4oDAU9ZfOHJrkht1mEwnSOd0BY5hzc4Aj5HHZYlGALgX5FJvaBCpw5XxxIy3HQiAXQdxyi5V49IlvGVnLGOGCcgufxE4HewzjrhCO7CH1sQKMzq6Zd9u4CMJ6P4cAbCA9OjQHA8k/+YIgOW57AkrPYHoIisUvRyGPmZz9hK7Arbs5E3SWGOsuwHnzy+AgSBsEBiumxrO0GF3b1dQk53BjsuuVgdJEqCsK7mImbDrOr56lRWJ7BgHsNcTALfwwlAu3yov5QBmjDI7gNumQpS66gBmjPSSEdCNcddyDPqhuDp7W0wiuoYnApUPX1jicJnB9XyBUo51e5oqbrhj5LBgpyeomIaBwDdjhgPfAGA6T+kuPcwqnD+3lgt4Ootw+sQ2prGvH+zXNfuTPQF+Op2rms5ZVzHMjHWWU7Q1fcmMUGac8f5irbERHE/iWM5cQme5frsRZuvq6ERld7DJNiZgbQdPfdU+u3CjEFWVCwC7LsczoGl4XQ7SOELb9BgcD1nTwGFvb+BhZx5hkVXYz1u5teUwHmPLCWjpbuTGAq6RIApRFoXRt+sFOqkxf81mM9Mf7LB/mC5omnBDubcJiOnqJRzVpghCYkYpj87mjeuaGyoEvdtWY9f69z2tjwm7pR0XWVboc4TPcjYzdroniN+5BIDbAS4B8BjDzo0G63WOqmgwmTASHFgt1ljsLzF0dGA3mndC365uUZSlrpsvbrwQAGYH87hBg/cXdXR8H72gPtA1RgeFtMvdTEg/wIeH7a253PzsVJa+dJsLJrv47BcfOEJPw69/KBbCmIh2gl86gO+790t4znOfhx/4H35IGwDe+3u/jQvnz1kAPC6tWzkC+n//d/+rnl2nTp3GyVOnlEzBlzc6gF/ybd+BP/j938FDDz2I5z7vm/GNz3kuPvPpT8kxfMczvgGv++E34p7Pfw6LxcG4eQaK1X/wga/hYP8CTp0+g7f9i5/W5hImEBz3l332HPcZttdnFbAKWAWsAkdVAQuAj+rM2HFZBawCVgGrwLFWwALgoz29FgAf7fmxAPhoz8+1Ht0bXvudxjVKt29vnLCGgRmnJh2Rbd0KihGENVWJ0IWgLIElgRxfamR1XUzncyTzqYp/dUyCIEYSV6V+0Y6oj7g+3CBG57hYMmK6MnHT7BWOYm/sIe4R+ASnniJkPboTx3NxjF0PHB5mAsB0FfL8Grl6WAmsfUUJ020k6DwafxmlrK7bjbjj9zhaEytdCUQzmrJvOgGwmK5k0MVZY7XMMN+aCo4yfloO4NZA0jRNUZU14HTYO7GrrlzGInt+iMADgsBDWZXqEW6V8hyirSvFXNPPGnkeIs9H2bXoXQfz+UQR0dkqQ+gHSNMIbVsinriYbaXqtD04LFDXjBtuNBGcMwE8Z8A8jdSLywDl5boUkN3Z2TIO2zGSmg7jumzkmCaUJc+PokC9voxOJlCl9nQutx0duz32DwuBb17zmVO72J2nApFlVcsRTvC9zgsBc85JmsbY2dmW65j9r1ovvo+ybvDQuQOsctNdzPjn0DO90Zv4Z4FSHsXkfQoy6vvsHO6Ny5ZuYjpwyyKTRpx7ubWLWtdJZzrd0kSSWVWD5bd0Ae9tp1hmBfbXtaLMuVbo7jWOcTq06dQ2QJ3alGUpfSg01wed73zFcSynMCG4PjNeX0sHsKAn54Xn703UNn3wY7ku7zX+mTHZm+RrziEhcJFn2sCws7sjcLteZ3IAE/5SS/ZiE97v7mxjPovlAO4awIsjOZ15TRzhOstRlJUcwFz762WOpdYte6hrXYPvOOq75pyaBm/Twcy1YwDwpQ0i7IPu4anD27jO1fg9FonTk21APV3hxjHdoaGzmXCYa2/wBNU//8WvXetH3DU9/q0IYeTKl+N77DTvenzly/fig390F75y35fV0/qsZz9Hjvf7v3KfIN3zX/gi/MAPvg67e3sX7y32suvZrOf2rfG6lQHwv/m5f4X5fI5Xvvo1eN7zX6iNA1+9/ytm0xCALFvjYx/5cywXhxc71NnDzmf+3okTePn3/mM917n++CzmGuO/JZ/4i4/i4x/9CLZ3dvCT//NP61msTTvH/HUrPnuO+ZTay7MKWAWsAlaBm0QBC4Bvkomyw7QKWAWsAlYBq4BVwCpgFbAKWAWAN772pQJc/CFszX5UOnNJotjhKygMuR35A1pGEBPixr6DiHCQjlyCXsIqdqP2A6azGcKZcRnyF4EWnYAbAMw+YNFkL1AHcAcXq7w0AJgto56HOA4EGAiOCIDD0BMEHoelsZCpMdqW8cdV1Qo6EqLxc4qkFcU252IcLWGd+CGBA/9OBMfPuKarlS/j+OwVVav3EUx0vaKu6QKmQ5Vu6MODFWbz1ADgdsCa8bo1oSEwnTCymUC6w97JHUUiM1bacX05UX3PQVkzUrtBS6cmO2yr2ug5dIqAjvwAFZ2lGASai7xAtsoVx0uQ2XU5osTFbDtVJ+/hYYG29eQsNn5M08tJ9+Y0oX4+OvQoq07QdTZJ4bm9oqrpnl2vMhQ5I755naZXlu5gxlnT5W36lw3Qpz5F1eJwVePchaX6PU/vbePk7mwEwBVyfT8TLOaYHbOIkE5S7O7sAINxilLjZV7gYcZJt46gM3UIXBPxbJLIOzmPBUm1AAy417oaAXBddwICHHeerTCbpojiCHXboMwqgUxGZxOcssmWkc/clLA1TbCzFeNgsZarmRdJwMB1zLXB+W8U1W26pPk7gUQcRzo3QT+ZaBLHqKtqjDwnQDa9wFpWmwnhuAXdCb7pcPZ1Ds0VgRrXqtPD4xt6ft9TZ+9yuZLTeHd3W+9ZrdeKE2fPcRzxmum+bTCfTjGdmoj2omjQE0ZzA4M4+oCiqlDVteAIFazyRrHQ3PDAWGveTES5J3Zm2NlKYAx0JkZ8sxlE6QCKgAbyskNR92gY9238zHD5ZyUHdAZwg67nFuvVWi5mAngicNPl7Wktff5vv3pTP4aPJYQZe60fb2J4z7Pb9+DCedOBPfR4+MGH8Bcf+3Oce+ihsaf70qf5fH3ms56N737ZyzGdzXVf0XG+t3dSiRHcOPFEr+O0yfNWBsD/7h0/g5OnTuP1b3gTzt5+B75y3724672/r39D9GxtWuRFrk00puvdvJSQ4PuK2TfR0Y56pl/z2tfjGc98Jj7z13+FD/3x+7W2fvJf/C8WAN/UT1Q7eKuAVcAqYBWwChx9BSwAPvpzZEdoFbAKWAWsAlYBq4BVwCpgFbAKjAq86XXfJU5KZ6siWtmly27ejjDYwCj+QJado17goWtKpL6LJAmRTlMTA0uIVDWo8xwdISH7VSP26BJk0UHqA4wZVjSyaYZld6jrm57SsmnlpB2raRESwsmVTBBHV6r55ck5Of5QeHD0fvbrNrQCCyjxB8ejCXF0tzLymRBZXI2RwnI2u4Lam58xyw3MDlaXjlwPWVkb9y/f03aIIh9hRPjoyTGZF5Wuj+COUJEOZIJhAuAZ4TcHNnRy3jZtq27hS+5VCCLy/TwWDU6EjHEYgpg2pPO461ERooU+JnQA8/hFA9/xBP56AWAHs62pIpn3FxnqxhHwNJCOPK8TNJ+wp5kOTtdBRQfsYPpveU2cFzqCF8s16qpV/64AqDMgDgN1GFM/Xhe7dD1F+wIVoXHR4vz+Aqssw8mdLZze3VIXbV6WWOY1avbe+iF8glRG/goQAmmaaB4FPx0H+6tMvcT9wPF4iHwfTEhW0yzni92/owOY7xeY1fcNGGgHXoPZKEA+XORrAe4wDhW9nGe5oOR8xrjsHnADHKwy9HWjbtrd7RR51aDsHMFcA205XkafNyiKUprQWcu/R2GIqQB6gMPDpQhvkiQ6D9crQbQcv1rBBNV01A/adMA1Yy6bnZWMezYa0LnNDRiDWnV5jXSou8jo9m17hFGA2SzVcRkBzU0acWx+cW7ausbWdI7ZNNJxHj63QEHnNWOweZ/AxIETuBLyC2xXrTZ88PzUl8CdHdSn92a47eQEaUIoZ5y8xuUspK3nA/+2yBssshoNAqJ5A2r4CcVXM/bbpAnUZS1tuobR3yZim/PPeHY6AP/6c/ff1M/i4wiAGd3MGHvGl1/awWAc8GEUqRv9j/+fP8SXvvj3JqmBmxja1jwP+UC7wov3kOLlL9uI853f9T34R6/47/TM5XOSn93A3g3kYyoANy0cl9etDID/7Tt+RvHPP/zGH8XpM2dx9+c/p8hnung3wFe96Fd4aV3o+W+eNVyHr3zVa/Dt3/lSfO6zn7YA+LjcIPY6rAJWAauAVcAqcBMoYAHwTTBJdohWAauAVcAqYBWwClgFrAJWAauAUeBNr/tu/fCVP3glDKTb0vMC1FUpWMfY4dViqchdQZumQuo7iJMAyTTFQODFmGgC4KJQHO/gh5hMYgNtGSfsu+ibWk5F+QflxPXg0QHsuAqbHbHwxf5QuXPHiFzGz7L/1rh/TDcwX/xZMbuD6QAVcht/eGzcuyRSdDCbvlTCPcJpwTm6GBWxa37YvOlgNXDMw7oo5UpjfC0joKPYRxRLAdRNJ1hO6EeQSxdvUdb6uuv2mE0ncvAqIJcxxHJ3KghbII1YkGCS5+5aaOxNSbAYjQCYruMOdd/BjwIksxRFXqqLmBCFEckEwHHMCOgJymbAhYM1SroxO9OtKxDX94K47ABu21p9wgSdy8UKkzTB1nymH6YT4BIECu+pt3cQsOb3CKXpAqZrmddGlMwXOSrBMyOls7zA9nyC207uKFaZADiv6cJmZzNdro7WgEBSz1huT45qwkGutXOLFQ6XOXr4pm+WGw1G66yig+kwVG+z+eE/wSkXI8fCPxMAywFM2BwYB/A0jeGHvq6D/ckEjfOpAcCeH+FglcuROk0jnNhljHaHqnN1HgOgjMuVuhOChUEosEqAStc3gVXgR8izTH3GXJudeo2Ng/2ie43j9bjdwbiouTkg8D30fav5Mb+4HhrdK9zAoPjo3tGGCq4vRpkSGDPWWtHa60zuWbrko8h0BjNm+sTuLrbmKYqiwpfvewiLdSmXvUllHiPeCaRd6h+ib3uUJaPOzfe5aqjpyd0J7jg1RRpzDdPJu0HZ5nlhUD6wzBss8xZl52kDhiA3j8L49a4xDnrHOKjzFdcYHcCcJx9xEiGKIn3m//3I3Tf1o/g4AuB7/9sX8fnPfQb333cf6oYQ2Dxz08kE3/Jt36H+1v/6O7+FBx742rjb5uufQt5nL3zxt+DOV/0APv6xj6jnta4vnYuA75ue+816z5mzZ7/+ExzRT9zqAPj06TMGAJ89i7//27/BB95/l57P5vWIyIRHbD549PeDIMQrvu8f40Uv+VZ89tOfsgD4iK53OyyrgFXAKmAVsAocRwUsAD6Os2qvySpgFbAKWAWsAlYBq4BVwCpwTBWgA9i8BtQNO14JMn0DyCYTAbvlwaGBd56Prq2QsBM3DRCmMbogkIO4q2rUZSUnqeNHmM4TwUNCpYAuxaoQqNp09LqeD88PFFM7MDrWEFsTOUsgJcOPbLty7rp0/47WT4M4HQHEddYIOqtVlZHTm75fZ+wlJQCWo1hmZhMhPIxHEJgdzzOqQM9jVlbwXR8Nu3x7IJmE6iUmeWScM6N/k5SRwh363kVRNqjpfBsYxZsKmvN7PqFrWQroKeaUQFq9rC1Z6ei8btW/GwUjAKZjVF27HbzIHwFwgSIr1XE7SWMMbY4k8TCdpyjrAef2VyjKDh1dw7x+Tadx8U5iH01TyTGVFTUeOnceccR450QAkufZ/OydGL0lzLsY6wskQYAk9hH4xiHKFwEwU4Pz0mhPWHj7qT3FSrNPtiGv9Ty5vwkoN/MoZ61DY6on2Ezweu5wicWqUJ8swS87mzfg32RAm2WhOHFuGlB8MGPFO4HYHoSzdDuHCEJfDmCOh+cgAJbztKmRJhGaukMYT+SYruoS00mEkzumR7nqjAucvzaOVkJLuq+1GYF9wCNgp+OW80l3ruKOXV2lAcCbPlOuMQJgLn7i7cDD1nSq+GiOm47gtmmQF3RvV4qtprtX/dOOAecb9zC/T8c93byr1Uo6RHEoaKyjty32dnbkaC6rBl/8bw/gYJkrXt34kOmkN/cGIfamI5MdrdpjoT0ZPF+Pk9sT3HF6hjQJ5GKXE3sDgce5oIv8cF3h4f0VViXjpengM73R89kUbVcLhPMauqYXAOa6kJs58JEkESbTqdbSH37wkzf1k/U4AuD/8p534+/+9guPcPNyLbPbl67dF77oJfiD9/4uHnrggcfEPV/tZPI+e+GLXozvu/P78f4/fB/uv+/L6gq+PPqXz6zvedkr8NrXv+FqD3vk32cB8Bm8/o0/ijvueIZixL96/31jYsLlcfmXTePFCP1Hfo3/DtBFPN/awqc++QkLgI/8yrcDtApYBawCVgGrwPFRwALg4zOX9kqsAlYBq4BVwCpgFbAKWAWsAsdegTe97qWjr9P0wTKmlXCLUGkySeB7wPJgIRBKqNPWBMAeojRENI3R+xsA3KApS5RVDTeIsLU1kUuRkc9kYE1ZCHiJ6I1dvB4joAlciwptxwrWQPG3co6qd9ZTLylcAmDzk2A6efl5ugkJuwghCScIpwXN+O3xh8Yd+4DpaPbZa2xQlkmQJAQ2vwtvjcYjXj9NwQRc1KAsSnQ1dYiRpgEGOk7pzq1rRFFooq87OoAZewv0XWX6dR0XvdMjiCIcHKw0zsCLEMcewjhAWdNZ2gC9i7535PokwPTGDmDGTlddgzCJFbOd5znKrFQ/L+Hm0OVI0gCTWSIH8P5Bhqpx5KQSrCNE73skkY8Zx83jhiFWWYmHz12QztSWwNIAT9MTS4d0KwBvoonpWPYZ2xz62J4x9tjAeDJjOoDzolGfMXuLz57e0cYAultJ4o281HmcjMt+kC/Q6mwA8BqHq1wO8ICAd4TG8ko/ugeS60Hjpsu0FUh1vAgtXdpBqE0CZZljkobaXKDO3479vTXikH3NHYIwwWJdgPCT79vZIjStUHeOIqs3enBd0Om9Xq4MuAwjQf3xshCEpmOYHcUEq6qbFkRVu/HIrUldTeQzv0In9SZ3nBBXnctxIDhMoFEVjJyuFA3OaF1+n78MQOamjA6L5VL9wYSooT7HWPYaE0LVJELbOrj/a/s4XBKqX4pv5vr3HBO1Gyd054fSwNjFjQOYUd0ndia4nQ5gRUCPmwPGWHUTBa0bEoerAvc/cAGLrENN4g9HUdVbW3OtG+OkNt3JZV4gDgKdk67poizGa/Px0b+696Z+xh5HAPzv//XPyn1++f3HSUoJgL/7H+E7XvrduPtzn8Hi8PAJ527z+St1+PJrZ267Hc/5pufivb/32/jKl+8VAL78xbXN9/yrn/vXN/UauXzwFgAbAPzMZz1LzxwT73+p79dodbkT+NFTb76nzTbcYNL3+OQnPmYB8LG5Q+yFWAWsAlYBq4BV4OgrYAHw0Z8jO0KrgFXAKmAVsApYBawCVgGrgFVgVOBHXvedYlJ0fm6ctIzTpWtyazaD6w5YHh7CGQgLCStrJOyQTULE0wS95wkOt2WNtqoE09yQDuCJHMAEsgTAdcHY3cY4fB3CXl8O2R6uHISMMGaCM0Ea4S5/sMuIX599w7GPdBoKkqkztTcxzASrBIc8lkkZ5t8uB8C9QCi7K2WBNJTOAOgxRno0NQpYMcq2pIOZvcPsNu56FKtMcddTXiv7UkcYton2rZp+hHZ0O1bqmuV5+F+cpiMAJqwMBRyD0EVW0ulZo+8I3egkbREHPuRn5TWOINYLAsSTGEVOB3CFKDRuXHQFkpSaJCjbHgeHBRoBYBOFTTDNGF7GRW/NI2FAarBY5Th3fl8AkZrRha0O2DH2WQCYwJQR2fyP/ckuMI1DnNyeIwxcjZXO2roF1lmFrCzl8j61t4WtaSyXMOfXNIOOrq7Lfr5vXNzGMUut91cVDpeZoCLjkQV1xSQJmumwHjcMKFL6EhDl3Jg5ME5cgmP+3fPY+Wy6avO8VmcvJSVHLYtavbiVSahGFLiYJp7WnwHA3Chg1hidstSdUcyMCze9yr16rQnTObd0d7O/UhHj48K45F42AJzdyYS5VIT3jad1aDzGjGLmOs9HIMr7ji5l9kNzU4B6nONIvwsS+z7yvBCYYxc01wPH3LWNYq8nSYK67nH/Vy8IqtMxzLWkbuOxd5n3FuOXeQ1VSQcwO6ONS5tq7m6lIwDmPJj1tDFiX3JkOwLM9331PNYlXeM8Dzc9cJ2xX5o9yL2JzW47DF2rdS1YTac83fmjBp/47Ndu6mfxcQTA7/zZn77inMRxos7VV3zfnWOqwmM3aWzmddxpY573Y8rCozd0EOA1TYPf/s3fwNfu/4rWy+Uv3osnT57Cz/+bf39Tr5HLB28BsAHAz3rWs/U8e6ovrp+//PhHLQB+qkLaz1sFrAJWAauAVcAqcNUKWAB81VLZN1oFrAJWAauAVcAqYBWwClgFrAI3WoEf+aGXCmwRttEhSQcu4WBb1diez+ReXBwuBEwJiQib6AgN0wgR44gJ4dhnW9aKgW67Fk7MiNcJwig0DmCHADgbHcAGKPGHv34YyS3a9A6qrlefLt2PBHXsJ+W4CI22txNsbSWCbwRLeVXJ3UmMWymOlyCMkbUG+I4mYUE846QM9FkRZrIqUyG8SRc210a4Lfg8IM8rxeuGvo8yyxGGvlzA9EOW7DgGoXSsc1Vtqw7gtjZ9wwTAdNwKACcJlstCoJrQlbG6BHmEpkXRoGuNK5MOTjpUPbqGBepMJzJcD3EaIctyFFmNOArlzBz6QhHQBMBF02OxLNDUdEMRsPPiTLwwIeHudgLHHeTeXqwy7F84hOf4cmOq85cuTUU6mzhoxSbTDWwQsMYzTyKc2dtCEhFQ1gLGAsB5hUWW0fqMUztz7M5TaD+AAN/YHau47VHwMdabM8f47rJuscgaLBhX3A0IfVcAketMjuS21dflT3UJiPl903vL75seYahflk5fAuAkCRRXzWju5TJHOknllPXdAdm6RMce535QXHQUupingfqba85FZDpzeQ8QMC8OFugbs2nAsNRh7LZ1BIDpfu7bTmuUv2vWFAE9xl47gM+ObEUp95jGAbamKaKQbnWCYQcX9pc4t38BSRIjSmJUVYOm6tSdy/jqOE3QtDUGx3RKE1x7dA57dKkDIaPDfQ/TNNX6KMsGX/vaBazyCgPdyNRP/dcmyJlAPQypUXAJAPMCOTc9AXCCsydmmCR02HEdjy993tw83BiwWJb4ytfOywHc6NKF/k1M++jelmNaoJeAnhDeUxR3HIe6V3j/fOijf3+jH4FP6fy3EgDmOmd092w+N673Rxg3zfrYRIpfLuqlr22225jvcqVwA8TBhfNy//J5/4jPWQD8lNbmUfvwv33Hz4AdwBYAPz0zcxyfPU+PMvYoVgGrgFXAKmAVuLYKWAB8bfW1R7cKWAWsAlYBq4BVwCpgFbAKWAWeRgUIgAliaG0l9FNvqeujbzo5CgkVl8vVRQBM0JWEIYKYLuAICEj8erRlBRAOpym8KILjE2CSDRoA3BAAj129/Mk/4589xurK0dvLhUn4CsfD0EIAmDGkhK/zrQkmk1CRtHVTg9HOYRjL+Xnuwj6apscknSlymhDYxDsTbBoHKUHuJgL6StKZ/mDTcEsQuloWcgDTJUkQHgQu0tTEVRdlpbHO1GE6qD82y+gEpVvWxdZ8gn5g1DW7VhO9l8ckLKEzldG/ZdMJ1PEzNIcybptQMBgdwESIlML1fSSTFOt1hqqsEAX+GAFdIE58uayLppUbk528xmFnumg5T5yC7XkEjznODrBcF1gt1wh8QkPjviLwZYy1AcC9/m5+jQDYdTGLfQHg+SyRA5xwVAC4qLDOC0Ub78yniiDmnwkrL6Z6kljyZdKQ9eJy+//Ze/coy+662nfuvV77WdWd7jwaEpJGQEVRCRoTQgQCoqCiJhIuieLhcrwcL+Mc7lDvuOeMHM8ZR8j54w6Gd/AHf3DHyPBKLskQbuPjaFTQoAbSIU8wIvLQBhJJJ+lHVe33Xq875vz+1q5d1VVd1Ukn3V3924y2k6q91vqt+futXbE+vzknr0EA3J9k6PVGcq7SAUzHrDmASwF8zjFfQUCHrjmzCUB1jyUM3goAE5CyGzdEHNEBXUdvmTo1Da4HNfT7Y7liM7pvBfhr6LYjpNx0kJWoyTlsXcMsjO4t99QDrYjxmO9LbUx5rp5nOYP1vAQzeCUXMueZdBbQmAlAeW+dVoyFDruxI63ZlaU+jh5fwWA4RLfbsQ5jbiZIS7mAuTa4eYGdujm4RmK0Oy2LheY3S3NBMy59YaEjQD8dZ3jiiWew3B9qAwEXtczJ1cInkK3beufmCNfSbHHdKLG7m+BFF7bQZo9ybebjtrVlVk6t5eX+BN89fFwAfzzJFRtOnfiHGwm4UaMihDxvkgTqXL7ggkXEMZ9xrv0S/9/dD53GT7MX/lQ7EcJs5gCuopyrebaP2fXxvac2B/PnWB857R3Ap6bl2f5uD4BP7wztxM+e06uQP5tXwCvgFfAKeAWeHwU8AH5+dPVn9Qp4BbwCXgGvgFfAK+AV8Ap4BZ4HBW74mR81lx5/kR8YwFGcbUG2GyLLU3XQ8t8tBpeu0FDR0PWojrARC8rRBVrPc4GsuJHQEIisYJxyHXU6RodDFGk2a/erh5EB4Hpdrlq6YtmjSzcvu3HHitfN0Ww11CccJ3VMJyNFG6rDYk8AACAASURBVLPDNAwI0XKsEI5OcuR5TdGzhJ50G/Kl+Fk6kCNzAK/6y+adaNZ/SncbYR7PORplOoYOVPbxNgi7E7plOdZMoFRwmH3ABMDDMfIMirldXOggCumAzeXYpDvS+mwNlvAvwtU0LQWA6fSkq5ZxvnFpEdCci2meI2o00Gy3MRj0FZWahCEaUaAO4EYzRmexgxF7YXtDXYdaW6VxXWCPkdStJl2xjNousNIbSdOQfcPUg/A3pYOTXcaEug4CCwQToBeI6jW0kwCX7FnAYrepjl/qSsPrOKUWORpJhEYcC0zKAFqjC9v5fjkmZ8kWXtUaMtBOLcfsO54wfjyX3qqOdQ5ig63sk6V7lACYPbKRHKy8B55jOJpgOkl1CQHghDHRBfK0ht7KEE0C4MTmv9cbArVQYJRQPwwKAXVC/OE0l7uWa6By505GE6STqcYcJwnSPJVTkWMiVaXKdLDz3Fw/cv/WIMDJsVg3cG4x5kmMBjuZO01FKx871tP4hqOpdGs1G9YDPE3VKc1V2e0uYDQcYzgaKDp8YXFB7lm6u/OcrnJ7XgmmO902LljsykH/7W89ieMrfZR0Mlep5+x7dp2bhOucJ/Up61mxTQMcPh3RL76wLVhtOLyCfFVTp8Wgr/Sn+O5TS1gRAGZfrM04oR1d23lRdcha/zGfIQJg/k09wnoo/f7wLx99Hj7VXrhT7kQIsxkA1kqxEnW9qvjw56L2eug7fy4PgJ+Lsmffsc8XAH7wiwfxub/6S3Q6Xbznf/l1RdzzZwU/33byayd+9uzk+fL35hXwCngFvAI7RwEPgHfOXPo78Qp4BbwCXoHzWIHDd92I2/cfwK1Xn0SEJ+7Ejb+3Hwd++5rVN91/G2489F4ceNclaw/c4L0bXuP+21C7ZrOusw/hvvJWzF3thMEd/GANr/0vG4z5HZ/Ak5+8GdWoeO19N396zRs/dLDU/R784I049J4DuPnSuW9z/JfdguqI6r3YSAMett37XTfUteNavd+NtNponNXXrr93G/O3g9b3RvpstobXfv0gbrvpEN77yf24XX+vrpGzWp6v/wk+8mffwBjArpe8Bbfc+Cp0iifwmd/7Azy2BDSueAt+lV9bfxPTQ7j7jw/hqndcj7383lbHbHKdez5xAI8+nSHc+2rc+CvX49LK1nhWi7b54G4kAK5KPl03p1CPMm/NnUoIZj3BOTKRRgNdAgABkCQxYgKvokC308bCYgf1gMDVIpfpyE2HI+QEwIKgJQiA61GMMggwIgDmNeh4DCIUdGQKtOVyPC7u6iLLxwKazSRCQvclz5llGI6nmKaQC5EAjXAtrBUI63SJGsJS16DrnTUlSMWqoGjrY2UfZS2g27LUOQm12e9aTjNBq1gAuIaRGyfdvYzMpsOXkdF0Oof1GnYvduQsLegXDupIc+u71YsR1XS2st82q6kDmI5P6qs+1zJDLNdmiSldzs1EEca9Xg/j8QiNpIk243OzARqtGK2FDgaTFEvLBMSEbgaahX9VBpyj24nR6bYEpBnZzCjgkBHE+ja7Zhn9zfjtQjHcBoHtXATdqJdoxwEuuWABF+zqoFYStucCyQKJoevO5TVrdqdVzy9v2fy8Tm5pYLGvdMBOphmmaYG8qJmTN00FpQkS85LjygQbOTf8ZX4cMbo4lFO2zi7fNFOUdpoyKpoO4BpazRhMci6KAMtLPbTbLTTpVC9ydQ0TurNbmVHEdGQ3kzpG0woA07nL+yC4ZWfwRJsheL8GS21jQuG6iemUr2JveQ1+n5oy5ptR1lyP+veQ/bc1c5VHEYbDPkaci5wQvrS5Z/R3UMNoNNU9sR97z949GA2HWFpZVuc2wbfFnOeC4nK2MwY7z7TxottpCf4//p0ncWy5p/XKP+pllY7sC7ZNEYTTnCcBYD3LNn/dZoQLF2I53qVzaZHk5gZmS7A9UwTAh59axnKfXdwGgLWtQgCYwyTEtvXO8xK46zOCa8Q5xPm9+7/0r+foJ6cNeydCmJM5gPkc0FW/98KL0Ol28Z1DhzAcDqx/fAM3sNaZ+xxeP9EWFm6fxPpoKBlRvrpNxwPgc/rROGHwzxcAfvjBL+Lzf/s5XHrZS3Dlj12Fb3ztn/CaH/txXLLvRTtLwHV3sxM/e3b0hPmb8wp4BbwCXoEdo4AHwDtmKv2NeAW8Al4Br8D5q8BB3FZ7Lf7z79yHch7urhfk+QDAukYF5RyM2wyybnuC1p1vg+PmoeCJYJV63IPrZ/CZ//5h7H/8AG7GBhCc5382AJjw+3f3r4JqnuM3gI9+8mZgAyB/qgCYcPyenyTkdvMrHeah+mHcedM+3PIpfv0GfIL35yD4PFifwW++bR7Yb7heNrvW3CTMw/V5UL9uM8Ca666bw60B8Py9rR58w52fwJV/iLUAmNf97PUnX/vbXnvP0xv5+2EHXR/8/Y/g+Fs/gKu+8jH8yeL78O4rgW8c+Bi++pr34e1XzF//EO696148srQX7/z1t2kzxNLntjhmg+tc+eWP4u4979d1+p+/HX8Q3oL3Xt14nm70hTltBYAtilNeVf1K3hJmCxSZRd7yl/QEbVPS1lpgdaDW9imQFNAJiRKtRoJOuylgRZcqwRfh23Q4Rpkxp5iwiXG7EWpRjLxWNxdoanHNip/OGYE7ERAgwGOsb55N1OXKGOS6MybSvTqgA5SR0ZNCAI3O5Kju7MqCTxbHayDCaFfVAezaSlEj5KL9kX3EBMDDiVyZdObyWoTOBoDrioAm+Gw2W4KOI0YY90dalAFy7N7VUd9sVuQIohj9oUVAs1c5CQkya5jQwZlRYwLFqXqVGQEdFJkgGXtnCYCTdgPtVgv9Xl99rUnSQLMRosxHaLZjtDotDNijuzxU5+0knQrMciRynrK/t5MIilIHjpVuazpWnVlV80zHJmEvo7inGZ24HL+5ggmCkxC4eM8CLt67C3Xw+3Sg2kohA1UkLEUVSHT/bv8g8CidRaTNXc5obgJggkNetyAAnrKH14AvXzMAnHNaCFBd/DOd2gXXC52nKWp1gtbQ9UXXFEPdiAnX6wLjrWZTDuhaLZdOdNhyPVTdwM2YkdypIqC5UUBrxcUcs3uZmxEYRU4wxb5ddZVSNLrG3SYD3mCzlUgHrlsCU/bdCgQrrppgnj24odY0e7J5XnOFq1zYIHEYYDgcYzrJESYRugsd9f8O+j00kkT3yWuFEXu32ddtzl2er9Vqyl1M59uRZ5bw9DPHtJYJZhUBXRRyNnPN8jmjplwHqwDYQG+nGaIZMCSbPcmRopq5waPVbiCJYjvGAeAnn17C8oB93QTAfPrNTc/zs/eYzwlfQb1EGNUQaoOGVoE+U/i+R77y5AvzQfc8XWUnQpjNADCfDcaQX/v6N+Kqq1+LOIrxxBPfwZ/+0afxzNNPaU6rVxUTTUjMvvHZi2tizkVcfZ3PB2PuR6OhnhFtHPAdwM/Tqj0zp30+ADA/m7/6lX/AsWNHkKUZvvTIg9j34kvx+je8CS++7CVn5kZfoKvuxM+eF0g6fxmvgFfAK+AV8Ao8JwU8AH5O8vmDvQJeAa+AV8ArcIYVEIw7hN8qb8V+umT/8MY1ztn50RkUXAsKCQQ3cgCbsxVroOLmLmPCutux/5PO7Xs6APAHgVtPArNPCoBPBnMv3RgAn9r9mqon6rGqA+divSP7lADw/bfhNtwqh/Phu+7EoXfdbE7qOdjJ678fHzX39jyMfuJO3PnEzbhZbvB5GD7/zwZYD/2Guair1yp0XnutNevorjux/10G++fHsC0XujvR1gB4s+dqYwfw4btuwz3X3brWBX6GH80NL188gbs/dh8ue99NwB98BI+//gN424uA8X2345ON9wrSrn0dxt13PIIrf8UA8GN3becYcwpX19n31x/DPfveh5t+kBsd7sbHH7sS737rOsf/2ajVScZEAGyeXDp1zX0lCEf3L11dAoR0HFqv7Gg8RumoEUFe5d8ywGou2Cioy6G6Z89uxd7WCPzGQ5Tsc3VQtkb3YhwjrdUwZE8uo5IJplyMccFI6XqgyNuSztiwbvBXjmKDiQTAvf5Yx5JL14MSYUinJV2PdKRZHzDhHQ8JA3YBm5OTY+U3ZTij0ZWuT/aXliUmk0zvHQ4GCEqg3WkiSUL1xxI88lxJI9F4ByN28PYVXR0gw55dXY2DYLMexji2NEI6pYM0FFyL4kC9ueNRilpJqAyUeap74/FxEJgrtyjU/9tuNdDvDTAZTdFoJohjukrHaHVitLpNDNWhO5HjdZJNBOjrIGjMBZXbTQPzBDeTtJTjWN2vdHXKBWpdwLwXQmsC35wA2rmB6cyl+/PCC7rYd9Fu1EEYSg0MPhrLcc5fAkkXSywApP/Z6qqaQnkdridzAKeKkuYcUHMCZ76TXdScM+pApsRxsrOYc8IFOZmMMZ5M5cCOkoZ6pwk4uXQI6xsRoWeAld4QzUYDScwNABaBzfuxruAEURCgGROcZ2CIdBiZi5dglTc26A0U0V31/oa1EJPpVJHe1pVtGyEI0+mWpaiMseaeB4LfmOu1bg5c/uEGCq7pMInVsS2jPaH7ZGKO4ShUpHWe5opRb3db6v8dDwZoJYlcz2meIZCDW1ZqaVAP64iTCG1GLCcNjEcZnjx8BIPhRHHqWuJ6Fiz2W85t/o9A1jmAzeULLHYaiDDBcMRe5mwGrRl5vveCXXq2uaFgOMlRAWBGVoObDtQpbA5vXq8CwHT90oRPB7OgtTaTWJLAQ3//7XPsE3PtcHcihNkMADNa9yVX7Mc73vXLaLctY4PJBF9+9GH8xZ/+D21+qF56PoIAb/6pt+KCPcrcOOmLnwnf/PrX8A+PfVnPgwfAWyl27n3/+QDA/Dzj5oMH7r9P67C3soIf/KEfxvU/+dN48aWXnXsincKId+Jnzyncvn+rV8Ar4BXwCngFzpgCHgCfMen9hb0CXgGvgFfAK/DsFZhFD6+LSpaTVdHHa0Gv3v/N30L5nkMzYFwBxfUAePbe38aqc/ZSg32KYZ675kbRzKt3tQ42b/d2NwG424+A3sgB7BzBm52b2mzjftfcwpzjVzhtnQN4vVbbB8DrgPr8RWfj378WumOzY+a+vh72nwD/1+t2knFUY5o7x/YBsHP3vmqtY31joF45nIEb7nwSB951yNzuvP782n/Omw62uzify/v6ePSu2/HV730vbr6yg0fv+AiefJMBYDz0cXy8/u4tAfD2jll7HfQfw6fv+Awezxro1Mfov/QWfGAHAGDz8RLO2j8RcMr9KwewgSuzdgZyaRFCycil7lDrTBXwq9O1RbhkTlf2mu5a6KDdjJFPhyhTBdIaNI4CBEmCSQEMGOOc0TVIB3BdIEndvXGMqG6xsa0m+33pKDWUaBHQBoCznBHCJatdEUQE0PIhasgBCG5dJ6mDX7p8GOpaGeEw44MF1wiveA+BYONoMMR0MpWzstVOkJcEzYy2tdhrwk7GKh8/PkBQjxDKAWwAmHBcAPj4ULCTAFP3ENbRG4wwHE6pknQrshSNmEjOADBygFeJmw05qgmA6RQ2AEwH7AjtToxGK1H09Up/giwPkBWp3KoEwARwSRSglVgcb4Pu1RwCwBWwJQBUT6KLxzZQCTmQJ3muiGZGTNNxu3uhhRdfvEv9xnlBeE2NGQVeQWDqbU7qeRcwYR/159d47sr5mTNyeppq3ugAZuz0JMsUUa2YbEJiOm8FgNnrS3duXYB7Mhq52OcSrW7XXOLseWbkcpapB5hzyPdyEwNhabMRSUMiykyO75r6olsJHcBTaROEkTmJnVuc3deE97y+NkGUNbnMhLvn77VOV66LHC9ywV9uGJDzN6fbNpAzm1HerXYbSTPReXg+OqLH44k9EmFkHcNFiUargU6npS7dyXiEZhwL0PKeuFHB4qULZNMMcRKju9hGwO5jbXYI0O+PceToEmol3dEWr8uL8Bi+p4rVtg5gasxnGdjVbaKdMBI8x/JKDxnXwmSqczQbTURhHZdwI0AY46lnlrA8XI2Arj7R9dnhnmH7nCgRBnC9y+zlJIi2+/38Q994Lj8IzvixOxHCbAaAuXZf9xNvwOte/0alEfBFWPvUU4fx//4/t2Pp+LHZfPCzgM/s5ftfiu7CQtUIPtsK4hrCZ//O5+DYsaN46snvYjrlJhXvAD7ji/s0D+B0AuAqbvzIM0/jC/f+Lf7h77+E0WikDTg/fs21uPYn3oCLLj63N+dtJf9O/OzZ6p79970CXgGvgFfAK3A2KOAB8NkwC34MXgGvgFfAK3DeK1CB1JPF5j5bkejq/PDLCM/cLxbmXMPXrIOAJ7xXDlKLTz6tPbUn7Q5evdNKj5PBxa07gOdA9DpQ+Jzvd819PJsO4NUO5C17iunnnY+FXtOBS6j6fuB313Uhr3MMr3ElnxCdvM4VPL9ONlx8a6+5ZjPA+o0J88fruvvxicduWeNAXj/H6//d5vm3cOg3NuoA3jo2/Nk+P6fluOIIDt5xAM9ccwve/gpzIR357Koz94k/+yju2/9+3PR9Y/T7QGehimhe6wDe8JhXZugvjdFgjO8G15kf/6E//ige/f7344ZXnJa7OmMnueFnXmO/bOev4tkhSxTsIJxgEeOZCQHV8VkT2DRAa7/CryCw/iZLtHpgASWCNALgxW4TZT5FPWOUtMHmOoFdnGBamgOYzkxCI8aMyv2Z56DrMA5CAV0CPDorZ32RhA/TXDA1zWpgurQAsHMAEwCb25DAyeKq6R4VmGKbqXNwsj+VccZRlAgAM1aYwI7u0JSwrSjQYO9wM5ADuM9Y4KJEp9sWBByOU/R6I4HKqA51ABMA8zp0Ba8MJurXpTAEk4wGHgzoYE0BOnUZyasI6ABBLUNC0Ik6UkY4JwlajQZ6K+wAnipmuNGIkGeMgA7RajdB9+Wx4wPFYBMWUiECYNqa6b7utugonghoZwUjrBmbbDHNAp2E5S5KWPifLlHC2SxXXPRwnCFNp+i2G3jxJbusX7fMnLuX9JB/Vrt/DSRaxHTVs1y5hAWXGQ/MdUX3qnp/c2QFHbs1uZ4J9flLfEJKdgLLAVwzBzABL+eE0IlzRqd63GioV7fdIpwMBUsbhPMB14T1V3PeGUsueM9NDKlFMhNK7uokcnWPMq49c/FW0c6D/lA9wILknK0g1gYIY6mrbmduUGDcOdeURUUTQBO6FnKXcxXSOc+xt7sdOZC5vq1jm8/XVJo15Spnv3IpR2+z1VSU8nQytnNqA0IqrQhPCZG5WYCu8sXdHTSaIfrDvtsMEeLo0WWMh4xapgQWvUvtOQfaHMFe4/nY7jrQacW4oJMgjEKB6SHd6pOpfQYwADzLsLjAXuU2BqMp+gLA/J6Be24AsJhv28RhDx6hOvWjy9p6i6tNI59/8Jtn7LPvdFx4J0KYzQAw45zf8tM/g1f/6FX6bOYrTVMcPXoEd93xe3jqySdnPcCVA3jfi1+MVqu9pdT8mdNbXta5GL2vTw8fAb2lbufSG04nAOaGHALfz/3VX+LRhx6UE72KICf8veba63DhRRefS/Kc8lh34mfPKYvgD/AKeAW8Al4Br8AZUMAD4DMgur+kV8Ar4BXwCngF1itwagB4vqf1JFpu1QnMQzeJgN7orBsBuvWu3BOPe5Yu4HUnOmUAvJksp+AU3b6j9cSLbXTsth3AT9yJ2+69HrdWwF6nXx/ZvB54ngiAV53c8nqfGFm9UXfumn7fD+FDAK6vor3X3OZcr7LrHZ7/9olg3X133jWtax3Aja67eNsOYIHv/bj9BAA+F0N+ln3EHP7zj+D3v3UhLttlA7vsmptx3d5HcecdDwC7gGeWXo53/vr1uOS7d+MjnwLe+QFGPrsO4O8ex+4XXYnr3nUd9vc3OAaP4uP/7TG86r++G/s2us4V38A9dzyIw9lx9Pa+Bbf83MthCPrcff38z1wpVy3jn9X7S5cmATAxLSHdJFUUb1nMhfkK8rKH1Ape+ct+vhT/a6m4FjFMqCWIGSGoF4hQIqgRvpYI4wS1uIG0VsdoMrW43yJHLQh1fcI7dpASiDJ2ltG+in92UnOcBHoWAe0AcEjXGR3ADj3q/a51VGN02dY2WqFLwlfGNQdxAzkB6WgqAEEYpyhgmHMxiekcBQbDkYBup92WRqNpjn6fv3wuEQc1OYAJFgkCCbPZa0tHp/gba4ZrdcUds+eV0JgQjzo32AFcy5GEBtAIQwk3W80WBoMBphODxHSWZvkYzXaEVreF4YgAhk7NGrLCwKwB4Fy6L3YjRWiT9JGF0gEs5y8hnCbJ5q+KPaYuhLMc93ia6fx0pbYaMfZdvAvNhH7azEV1Gz3kXND1bffnXMDuvPRg27wRvpsbmPenKGiCZsZdEwijLrDJuaDrOstSxS0TyvOcjEhmv63gMSObc+so5vjjMEKn2UDkYrubzQRByL7bDNMxQXuBTqepLmbUQoFLrjWuqQsWmnIej6YZSsY1c84dBOban4wYr10IbMZRA6PR2G1yMACsO6+VaCYW91zNsbmpCzmQBaIZpxwy0rwpsMW5Yr9vyRT1gg7ZEJ1OovenU1s7jWZD55hMx9rcwJmtYrHZv0qgTN255hd3t9HpNjGajPU88Xiuy6WjdEtz04ZzAGtMbgMAI6DdM1U5+NlfnXAjBSPRS3b3Bmi0Wjhy7Lg6myk5Py8E5OlsZn80c7wVIy7abS5yB5rtUbNo9jgMFb0dRpGgdpZOcfCR75y7H54AdiKE2QwAN1st/NCPvBpv+9lfQNJo6HNjPB7ju088LgfwYNCfzWUFgN/29l/EBXv2bDnHXPf/9NWv4MuPPKzPG/t5UseFF16E3/yPyinZEa+TrZeduJbmJ+10AuDxaIRHHnoAf3PPZxX7rM8e93rVD/8I3vjmn/IR0DviifE34RXwCngFvAJegbNPAQ+Az7458SPyCngFvAJeAa/AKSuwNazcJM53MwC8gUPXInhPFk926i5M6yXe4HbXOUg3i5qma/b6z9IZus75ulkk8mYA+Fndr4t9/r39OLCur3hjALzuXn/nPtyHD2vsa9zV6wHwOlBqaq2fz/l/N1h84BfXzdeWEdDr52GT+ZRWwH2l63zeaLVupPNGx62LzV7fm7z9B2EbcdXbP9kL+M7MHL8d6zTd3uvUj8nsIkJsO+H1c295lTkc2fVb0IVrHZ6K6iXEkVuT0M5RXf1iHggVzWwxtOb0K1GSnQXWBcoD5DKsMWaY7y/RCGpIwhrarQRB0kCNEEvxzORGdNjmDv6aA7gW1JGEhMdQn20gp6prli1LORP7gzGyMgDNkJX7N7KiYIPTmiRzL1cAeOZdliOSPbPshXUO2SEdu5k6c3kPdY45DgWBC8HbFLxRwmm6MUeTVNBYDuCghgt2d9VBTAcwhRL8dTHIVWylYrUzdtwWGOvYXBHGAbuOo0Cua0ZTN9otNJOmoqjpEqX7l98viimanQjNTlMO3aPHesgzxmAzVpr8MlSxLqHk7l2J9CesHIwKjZX3ZKCWf1vstxyt7g9/l04QSxdwfzCV06qRBIr+VVR1zYBopag9B1UcOB20lTuWp7X3cT4UzF06hzkdvAXHnMlBqv7fGtcOv5YqBnY0ZrS1uUrDMLBNB85BzK9PM+vzpUObUdmEqOMRe38JgC12mfoShne6DcFT1EP0hnQQ52g1E+zptrWOxhk7hGuo8zoBr0OHcuoAsq0cdvAS2PN54Zj44l1RQ84547255s1BT6ctXb4WA80YdZ4jThoCp5yrPJ/qXHQuE17T5S5oTQBcryMRAKZDeKwr1WsBCgJX9jLLjZvreeO637W7g26nofMu94aohbxGjmNH+5hOXGQ7Yb2D74L+dADPfNr8h1zz3CEBzi2aepJOEUQJpryu4qN5/WzVNe42WVC7Krpb2yyYJiDYbyrZfQbqa96z9wIMh330Vpbw+Qe/dU5/jO5EaLcZAKbrd2FxEe/65X+Di/e9SJ8hvX4f9/7NX+OBg1/QM1u9DACHuPQlL0Gns7pNyhUAnDDn/JmzvHQczzz9NDL1rPsI6HP6wdhg8KcDAFuXeop//IfH8Jm7/wdWeiszx3h1yRdfdhl+5ud+Ed/z8nM8nmWLBbATP3t22pr39+MV8Ap4BbwCO1MBD4B35rz6u/IKeAW8Al6B80yBZw2AN9Jpfbete89q/PD8Qa7P9VMbnGgbDuQN45sZO73G3Xnyydz4HKcABE/pfteN5RQcxRvdRTX29QD4xjmovPH9WRz0LNp73s27GdRfE+m8cWT04fsPAldfA2L+jV28m+t68P6DuOZqcxtv6gA+yVRuuoY3jAtf7yw/jDs/eA+u/+2bNXb/2tkKvOX1L1ecLOESoaMAnYM8ilRUH7D48AwSEngxPpjRu4qEVsas3oCI7j7G1NLNK+gHwbt2M0E7CRDLsQnFP4MxtjqQMNl6ay1iuoZMAI0xvQSOPMaAs8U6G2RjhywBcI5Qsb50Gcpp6PpM5UacTd8qrqygMCGFddLmciWyO5WAl+BQEdAEqjWg0YgRxozLZYTyRGNllC1hGwEw+3zpkI7DmkVA1xkzTdYYYjItBLU5Fle3KohHqE55BwP2FuZoRCHqRYYkCnX9tCwEy9i7Ouj1MRmP0Ww2ESfsdJ2g5QAwI3iPL/WRZ3VMs4kgq3qP8xzNRojdC3Rc1uX67Q8yTNhpKwBsWNzgr3NxO5gnF3hRCiD2hgSxY3UP793NPmeulRKh6/q1/mCbe4OUdetq1hwY7ll1GNvmAl01J4w02DscT+QuZcQwVeK16f4dT1YBMOeBfbzacCCIaU51uhLpim5yjuqBADC7pwn02SE8YtdyrUBnoaloa15jZTjW2mK89q5OS+uIsJvjIjhm9zQdyHSZZVNC5kjnqtY4+58JNBUpXRBu1gTmCYDVm80I8yzV2rFY6NKiq7MccZIYvHXPRxyHigWPoxD8Z0YsM9qc80WXpRzAk7HFbGnjvwAAIABJREFUK9MBPGVkeWH9wXmJGmF0UGL3BQtYXKDLOVU3by0K5GY+dqQn3ZxH28Yn3m9ObZmYXZ83apni2i/a3UWeTjHsDzAYjcDDG+0FdQKzF9rczTav3LQx6wEnBHarwRzAlirAl13LnNwLC13keaou6b+5z3cAn20/YTYDwAS6/Hxnr+8Pv/pKPXv/8s1v4MuPPoxBvz+L4K3mm8/IT//sz89F8a5+GlefF3bvthHna//0j/jSww8pztcD4LNtVTz38TxXAMw1wc+UJx7/Du7+kz/C49/51po1V32mLSzuwttv+CW88gde9dwHfRafwQPgs3hy/NC8Al4Br4BXYEcr4AHwjp5ef3NeAa+AV8ArcL4ocGYB8AbRu9sEox4Am3t5bb/yPMzcALDP3NHzUeBr+4fXRnOvwtJ5J/XM0U3A+rv78eQnb8YlcxHQ847v1Thp4Lbaa7Em3LAC/fOgdgb/10dXb/5EbryGN9sMsO7r21xv58vnwU6/zzdeu1/Qjr2nBFX8Fb3+nnPw6Revgj6rENgAcIB6xG5PFsPWBK/k0MnYCVrFMBOORXJpNqI6mlEdcQB1ANfCGJkAonWC8mUcmQDYonMJRtXnqy+vdpZyLHRuDgYTFAgxTgsBOEVAOwBMALfq/DXQMOur1fkYOWwOYLrb2NmbpgUGw7FihafjsSBe0owQxozErWE4Gul9jUaiY9kBvLIyRFCP5HLetdhBrcLaUYIjSwP12hKGtBuR3J7slZ2mslSr27fMc0VAh2WOKKwLSGZFifZCF62kif7KimJRm+y7JQDGFK1OiGY7QX+YYml5iII9yDmhYx21kiAyl3N5sZMgjji/dfR6dNqWqBNmgxDRQLXgomilacL7JKjluNXxOp0Kil64u4VWI0StXiA0cc0OPveiwgGhvc7l8I4D94oVlyO6RK1ghDgwzlIMRxNMJgSwHAujmxnvnCnOmKnNgof1Ogr2ROfcIAAD6EWJpNmSO9sAcB2jQR+dVhNBHFqM9YialOh0WnJc1+oBVoZDQdQkjtBpN8zZ6mLP7VrmYlf8M1229RApaX3Oft9YEJegmGuBa57rLkki3S+15HUm46HWCJcc4S+vl5XmhJU5HKWuH/EZCmzjBCE71zwhL23vitnlRgd2BFNXOYAZmz1FmRGiW9xyvV5iz95FLCzavTz19BLyei4Nlo8O1Y/NOZXLn5HUbr7NxV1BOW4dyLF7oYWL9nQRgnHihcD8JGMkOHDseE+x4NSd8d0y/rvpJ+vnvMupzbkq+FwxQYB9wy4WXPoUs2sSeH/hoUPn9EfsToQw6wGwHPhRpNjviy/ZJ2fvysqSRf+XALuBjx09qghoujO5IYjf4zE/etXV24qA5rr818e/g2987Z/0WecB8Dn9WGw4+O0C4CopozpJVTHBz45er4fP3P2n+IfHvqwNOtV7+R5+Lr/8Fd+LN7zpLdiz90JtoNrJr5342bOT58vfm1fAK+AV8ArsHAU8AN45c+nvxCvgFfAKeAXOYwW2B4D34ZaNnLrr4pYl47YjkZ+rA3h7EdAnm9rNHcCb3C9WYensvNu+33Ujme/MXT/IU3BArwXAG/T1ngdr+7k4gA/fdRvuue5W3LxBH/F5IN15d4tvuOZyg4YzkEdXn0icIDDjjq0X2JyX5ug0BzDhVdwILfaZLuEsFxAjhDJWbHHNipllTC7dtFENuzqxekUJgYc5gSs7H+kaNfjGv3kAo4QbBGSKkDXHIV9VzC7hqfpc6dzNSsHTkDCN762crQRfVczxLBB6tSOYYI9QLWYncS3AdMpY5yniMMZoONIYWq1EAJi3z2sSgMQJHcMlVgZj9Hp8X4QwKLFroY2SIDYIUQ8TPH1sWXoQ/Haaif6mk3I0SnWMugsdrA2KXJqys5U4tNXpoJk00FtexnQ8QaOZIEkClEjNAUwAPMqwsjJGWRBaqtxV7lC6qdm33G6GBpeDAEvLY8G8IKamJP2M/LaoXos1rvqcif4gAEzATaBPwLlnsa0eYgLgKgCa60aOUFf+atHShJK2Tqr1YmDZACmvyQ0DvPUJY7THU3UBy0hO+EwATHg7IdxnhDgdspE5v+muFbRnRLN1RtOR20xigdjxcCi3OR3aHD+7dwkO2AucpSXqQYT+eGQR41yPSaTOX7e0tZa5GYHXIrhlD3AVj01RqCPXJ8/P/lOCK645wna6nuneno6n5jBuNdw4GWnLfuFV2Mo4c841NywYOGXHcd0AMCOeg0B9udSP0boEqyFd8tp0YM5ki8R24JYdwAuJQPYzR3rgCoobCXorhNSaaosjV/Q2CXQ1P1b8bVHdOXYttHDJ3kV0m5E6qelGXukPcWy5rzjwskYYTkdzpljr3EFAPec1riN7hrUc6Oa3FTCLYyf05WeHuZqBB778+Dn9mbsTIcx6AJwkCb7vlT+Aa697g8Daysoy7rv3b7G8vITXvu71uOwll2M4HODvv/QIvnDv3yoynpPL53bvRReh1WpvOceExnQRHz9+TBBZnxy+A3hL3c6lN2wFgPlZyrnv9Vbw5L8+gcuveCnarNsIrXCDn7df/cpj+Oxf/BmOHz+uz0K++POYmxBe82NX4aqrr0Wr3daGruq/F84ljU5lrDvxs+dU7t+/1yvgFfAKeAW8AmdKAQ+Az5Ty/rpeAa+AV8Ar4BXwCngFNlVg44hmL9gGCszHX3uBzgsF3njNFebirOCqawWVF5jRsGUg+MvIWldma3HGNcIwlgEb2KKzs85YWMFHo7SMsSWkIveS84+Rzsiwd3cTC7sWUI9j9MZTwaWMjkb+MjcMnauxjmaSIGFkdBwI4NlLdFogcTxNFVGcl3WkWakY3VD9xK7T1nl+dZSDkfxn6z01ZyJBIKEYXcw8M12j/FocNwSA82mKbreJpMHo5bpcx4SIdD/zxpZ6Q/QHE8HjOKhhsdtCmU9RCyIB4KNLKwJvBIbsqSX8WlruyZkahbFFWBIAswMYdAAT8IqPIkoSNOIGekvLSOkAbsaKOy7lAI7R6DQxGKZYXiZwCVHWrHeZUcEEwEWeop2EaLcamqtjy2PB1jAJNCfpZIqsoMPV4rwJ2a0XuK74YLqQeb8Ey+zL7bYbguxyUVflsdWsyNXqOpdnINBZgGdPkvXEygVM7s1o5DTDiBHMhN7O0cr5qLqBCZYZUU4Aat7hUmMm6yaERD1QFC3nPhBnLJBE1hfMc1i9cYmIjuAJBxlgShcxz5OnApbqr+WxgtbUgLCZLtfMXMBu/rgBogLeHI/cyNycwI5qOV9tPU3HqTTlWlafMy24fA4YiU59BZntGQoCblwIzBkMqF+X1wsigm1GQFvnJR3CEZ3I7EZmJ7Aeg7o6klFk2HtBB53FRHN27NhAGwgMAA/kai8L28DAc/M5rqK/UWbaAGEO/BwL3SZefNFuLLRirUf1KLPnepJhMM70rA1HjMeeYHmlD95ZrUbt+RnCeOkCQT20+G+3Ht0ODGnaajUF7Pt9jiv1APgs/CkzD4C5LnftvgA/f8M7cPkV+21jRZphSnc+e7RbbQE6Pgv9fh9/+Km78K1D/6I1z6//wi+9ExdedNGWd8k1SFfnww/cL9DnHcBbSnbOveGkALgslajwja99FV969GEB4Fe/5sfwE294ExrNpu71qacO40//6NP41qF/nvX+8nP2wosvxtXXvA4/8pofU03CTge/1cR7AHzOPQJ+wF4Br4BXwCuwQxTwAHiHTKS/Da+AV8Ar4BXwCngFvAJeAa/A+aDAm1/3MsN2Ske2PtjKtReFiRyG6m0tC2RTxnvmzgFq0LioG1xVPDT5GvmSzkNnYyAYxGhewkVGM9fLFN1OiFa7IwA8oMNwZSiAy+MIh3gqui8JGReaDTSTEI1mXKFGB4DhAPAEGQFwSgAcIAoYd2xwV6BapstSQLN6VaDSALABt7CK+aVfUW7YQAA4HY/R6TQEgPOiprESELY7TQGu3nCEwWCKIq+rA3jROYDr7MskvO0PBUpIJwlZCdr6gxEmhIQBgR7tmQUaAsDpDF6yETdsNJBECXrLKwLAjBRuNALk6gBO0Oq05Mo8dqwnwEegKfDOPucslcv3gsU2Ou1ErtyllYk6k2tRnZOEwWCo3udGEuuPeD5hZN0AMOeDY2dEMSOWG0mIiCeqYoMF+WzBCI5WEdvUXTCZGwCqXljOb7VOGN/MOGJuLFiFvWnG3lglLat/mH3M6lLmNUse4/qDqyjpokQU0RWdCA6TTZsTmC5iCH42mw1FRHP9DfoTxY3z3sKYXdVT3Wud8Jax5M75Gwa2CWE6nWA6Sd16trHLjRwyupldzZniu7nww4AbFXhcKdcso6YJf9llzLhkLkY9A+wY5iYHbWLg163nOgyjmYNYDt06+6zN+cYXY6g5VoI2zjOBGWFxlvOtBS7auwsLC03peeRYX9HMjUYTvd4Q04m58nlal1Otc9ojXwry2v6IEovdBvbtWUS3ZRsSbIwqiUaWBzj89DE8c7yn3ms6gUu5/21i7ZHjmQwml+DmAsa227PH1cA1TB3oaqaD+/5Hv3VOf8zuRAgzD4C58eDCiy7Gv/m1f+fgmovq1wd+lRhgUzgaDfGFv/sbHPz8vXp2uH4vfcnl6HYXZnHw7rAT/p2R4ctLS4J83OTgAfA5/VhsOPiNADA3QHGtPHX4MB68/z58+1v/onXABbLbbTy47PIr9DPn4Bfuxec++xm9n8fx58K+F1+K1/3EG7DvRZfiO98+JGjMdaefGTv8tRM/e3b4lPnb8wp4BbwCXoEdooAHwDtkIv1teAW8Al4Br4BXwCvgFfAKeAXOBwV+8rpXOP5r/biEQO5X+whqoUXMEkYFwQwA07VIaEpwlJP/Md6XkbJ0Fsr+W70Y48xIWItzbrIHOKF7VkQLQRgjLUuMGOPMaNqyELRi3yxjRAmBd3VaAo90ARtHsvMTJDCqeWU4UQQ0ATDdqXFYB/mmS3t2YGvOCmxHy6lMMMWYYJ6LUE5Aj47TOFGH6XA4QplmaLViRIpeDgSA2VPb6TY13v5wJEekAHBUx2K3jSKnSzhQByb7YIktLRTbhs9rTqcZiszunRyVXcdBLUMS0U1XSJdmpyP366A/EEy0zlhGJ4/R7jbQ6rTRG4yxvDQEigBpzqhhc6lO0xRxGGCxnaCRBIKgx5cnWFoZWuRxUdr9oSZ3byOOEEaEjtYXrMhm55IOo0DOY4PrbgrcXAisO/hvt2d9wjSEWgz0KnhX8rMoJNcP45LpGIX+NpdpKvBLAMyvycHrIBOPIzA2ymj9v/zTSJpyxxI4EgATZHMdEIyurPR1bwSzBLS9Hp2FGpgDwKmAN53q/HIcsG/aumw5BwPqQ6eyczxTV76fbm1C5+mEUc+MbJ7KfdzqmGOXEc7Uld297HNm/DPhMkEttSGg4DWoW54ZYFbEc0wIzA5k25QgaR1/pQ46B79fcO2wS9fB1lqOPbsXsLDQFrA/wg0BJV3PfI4mGo96jl3ONcfGaawgCWPPqzrnbivBJXu6swjo2ROn3PU6ev0Rnjm2LDew4qALaKNEwWeHDmcCfzmMDW5XAJhjj2M+/7E2J1A7jscD4LPvp8w8AOZaXVhcVBwvHe0ne3Fen3n6KTz15JOWbKBniZtp5grBNzuBkgG4RulW59rxEdBn38p4biNaD4D5M5JR8A8/8EU8cP99WDp+bLX/WRH5Ea665lq5gLm54Pdv/7/1HnXW1/kzeAE/8/ZfwEsu34+/+syfqyrhf/rlX1UX8Pzmmec26rP3aA+Az9658SPzCngFvAJegZ2tgAfAO3t+/d15BbwCXgGvgFfAK+AV8Ap4BXaUAm/+iVfYL9vpHNU/GFx1xlnZe/k9gdzSYp8JFNmFOxyOkRGPyTFqLs1ZDLBlLlfmQcGssM6oW0IsXq+OKLbYZYOEbPot0Gw0ECUNjEZjRYEutlvqsI0ZWzzrULU0asYZr9B9qyhcQlw6gGuIAxuHOX8r+GvR0bNB6RvsXLXYZMWYCjKa85TwTC5aQsZGhDAmEA0xJLCt08VJ6DzFcDzFeML+2rp6YOkArsv9WAjm8fyVnub6pMM1FxjmnyH7j4sSzZDuYALgSMdkyNHudhGGMVZWesjSVNrEMXtfCYCbBoD7IywtD1Er6VBm3y2vYc5mdsy2IrpOS7RbTRw9NhIcFJorCb8z/SK9wajthHDZ4rZDy5GW3nTDKlqbLlqy09Wc5zUwXl3RTl85aXkKnkMHVC/CQXPxyumbO5Cbcy5T9DXnBkwZbZzmBPLmKtVl69Y3XZSZ3KcExIzupuu37oAjgS/XFTXs9ftoNhL1FnPsBOXkUgT8QRxhklq3Ls/JC9DdzLhrblYgXuUat/VhYJybBrh+A2004DWsH5kAmGOgS52OWbp0CfkJtXkfBn8ZS21bAbguGOccBdx0YA44fi0WrOZ5MxcNbk52AV9GsCtG2iLX2QccBbHmia58xpTTlc71dez4ihy2CsSmS5d4nI5hAnQCWo2nLme+Ys9Tam5svd2KsXdXCy1uGtB8Wx+0oLF7hOgaH0wLHO+NtYGBTnLGZXNDBNefHOHuA0S8XuCaPc6h4Dyjn3nfhNxf/NK3z+nP050IYf7Tb/4H9zlioI0Qt3Ko20f67NN17snmOmWMu/XA20aP5/bitS++ZB/+t//9Pz23E51FR59svezEtTQv/YkOYCZVZPjXxx/HFw9+Af/8za9jeXlZHx4V5H0RHb6vfyP++Rtfx2N//yWMR6MZ/KXz98ofvQpf/cd/wF9/5i/Q6XbwP//a/6rudK7Xnf7a6etlp8+fvz+vgFfAK+AVOHcV8AD43J07P3KvgFfAK+AV8Ap4BbwCXgGvwHmnAAEwoZL+JwefeORqHLQDuQLEdMoGgTpl2Q3bH1qEsFygMwDsgF8FkV3frlJkmWxLKii46MByWEejwY7aQPCNDuCQ/bvjMUbDIXa1m4ofjuQAFkIVqSJgImBb6Y/pMxQAJgxcBcCuK3gNAK6ml4MzAFy5StltSTgpIDeZKlqYoIrv0vVDekzrGIxGgrIEwASAgxFdngSadcEtAmA6gAk+CU76/YkcngaZ7f5zut3oeC5KTCaMgAZCBEA+lcuW0bhEn53FLuIgsgjojAC4KRBuDmAC4BZWeiMcO95HUbCrOTM049hLqxEjCel2ztFuN/H00QG++9QxlMw7VuerRQLTld1mNG8IOYUTws66OWHVPatYaHbXGhQW3HXO3mqpVNGuBhI5t9Ax1Y4AA4MVDGYcscU00/FHSCoAPBzLMcv3MQ56Knd2da66ornlkJVTEIpnDoIQzQbheYmyyNBuNrRhYJoWWO71dd90LxN1Hj/e03FJsyXoyzVMdzP/Wf3TkoTQyxYN10GWGgRj5LPc7bp/OuIJhBmRPRUUJ2DnfAtuEgCnqdaW8zKql7lCqbZRgpHgsY4ZjycCHoTSSWwQ2aLJLUqaQJlArXpmzFEfCM4rpjubag477aY6WtkxPRlP7Vl2a4G9yQTu7KpmDLZ1HRN4c82b852PJru2240IJTc/KBRAbdlaJ3P7L8z5O55oEwYBMuGvXgK/1TzbZ4ptuyB0drHTVkIsPb0D+Oz7kfN//Z//HU8dftJg/txLmw+28bXTdUd8Nn7wh34EN7/7PafrlGf8PB4AX4Kf+8VfwhVX7LeNN6x7SKdKEfg6+38ffgiPP/5txYDzM4//bcAYca5H/vcAP/s7nY5in6+6+lr9nH304Ydwz2f/At2FBbz3fe+3/57wAPiMr3U/AK+AV8Ar4BXwCuxUBTwA3qkz6+/LK+AV8Ap4BbwCXgGvgFfAK7ADFXjjtS9zDr0KUJljj9hHL7Pw6R8JgPl1AkGCpSmdimUhoElQR4BqkMgAGuGUIJY7RSC7YonCdYUKpMUBWq2mXKgEwIpvjBoYjgiAB9jVbqHZjORMncU/O5cy4217wwkKtufmsG5WQssaYdl6AGxg0jpN1SyrIFyCNo0jigQ32MlLcBcEkQAg76TRMOdiUauhPxgiimL1DfMX1IxUznKCtABBrRSEG4+H6jrlOZ85sqTz8R477XgGxKRxBWFLxmsXGPVXUOaFxePWSkWvJmGE3kpPjk6egzoU5QSdhSaa7SaWeyM8c2QFWUa9c0G2OgIB0S7hecy45wxJnODJp5fx+HefAUKOw6K5ee90Zi50WnIXE1IrRpt/CH/ZTRzUFHHMXl8O2dy9BKDkgwSvq45x4T6C3soB7KKk5QicrQ2uF8YsAwSTWVbKSc04bbp6uZYYBU0XLZ3KhM0CzuzApZu1MAcx3bmMFOZcWLwyO4AjNKI6ptMSK/2hNKJm1GN5qa8e5zrjtjm/qUVAB6T7WuOMLHaudULoKTt+7V4Cvk9uXOvF5T/T8U0oThjMqO40zXRObiLQsyAncan47srFbJnO5gSnK5bAlwCWmwEIRATN+Ty50HDCV3N1u6dKc2Zd25wD6sp577Rb6HSacurTkUuozE0GVb83n0PqSj0tCrqC+ITYXO+8F64FOnUjrCxzTfE+7NoV1DXg75z+TIVW53ehZ1p7M4jadUAFgc3NpyO0CcBFWzunsAfAZ98PlYe+eD8euP8Lgm7qc3+BX3xWGMt+xf6X4urXvg7f98offIFH8Pxd7nwHwBddfDHe/ovvwBX79+szp3pZF3mGw09+F/f+zT342j/9Iybjsf2kVh+9Rd4rFvrqa3HdG96IxV27dcxDDxx0DuAF/Nt/5wHw87d6/Zm9Al4Br4BXwCvgFdD/V1Su3xLpdfEKeAW8Al4Br4BXwCvgFfAKeAW8AmepAj9xzfdYxLOAZCloFYWxnLYEXUK5+gWsUNQs5tkcv+bg5PcElWb9vxUAZoEqz8lo4RBJGMrtQ4ekcbAa4laCOIkF03gxdqsGYSIAPKQDuNtGs0nIV0FpcxTyUgLAo4ncr6yL5TkIL0N1tp4IgA2GyXo4A8BVV6V1BhI8ZgKPQT1UBHVYq6PZitWPy+hcuUbZ10ryB+Do8R6ynMpYZC4jh/srPSwsdBQj/ZQDwN1uG4vdJmo1OqYNiuklVhbIadpfXkZB929Guge0ux05o+UATlO0m4S0BMDWAWwAeIijx/rI80D3ZdiNsC3HQreJhXYAdrwCEZ56ZglPzAHgygVqzuUOup2GOobjsNQv2gmNeX06Y6WnM3qTkoqTCpq6vN8ZKDJ3duX8pUvW5ouuX7tn879aVyzh4zQvMBxN5ACeTghD69pcwD8KnBUA5nGB3MJ8P4/j1Re6bbm+o8B6nBUDXi/lymY8dqvTRBjqahgOJro2I8sJT+kw1lyGocAvvybILQmtwzdPCaEtJpwbDAhc5datA91uS45sUuk8LTEcDaW1uelrioqWwzlLXfS1uW4pJTdO8EUnr52PHdKh7pPvN0dttQ2DEeuuT7mKR3VufUY5c64WFjty75KMMy6cEep8PpJGQ6CZ64eR34K3dHMTsgngOgBcD63Dl/cZRej1hnJRV7HOjt3OeloViM574bkExkvF/2pWuBlEi6CCh+vWu4PI/O4Dj/oI6LPtRwN7fHu9HoaDvoP/L+wIbb9RTRtgOp0uLtiz54UdwPN4tfMaAP/mf8BFFzsH8P6XntDTqwqGLMNg0Mfffu6v8ciDD2CaTpWAwFccx3jpy16Ot/3cL2DP3r1y+fJz7cEvHsQ9n3EOYA+An8fV60/tFfAKeAW8Al4Br4D+K9UDYL8QvAJeAa+AV8Ar4BXwCngFvAJegXNFgTe89mWCNYRghGfkNxafSJclAa51torprev1JNCzOF7nEpTL09y1omglBJbjJEIQBUgnE/2Cl1CKkIwOQ8YYmzkwF3QzYBViNJkKwO7qdtCiAzg0YMWXdcgSuBEAswM4wDQtFYMrAEwHcPXOWQS0czPLSkloaQ7cLM3sHthdSSckIfU00990bhKUtdoGgAlqyTDpTlOXbVHKgctr89aTiH26MforAxD48r6PLzF2uHQO4EQAWPTUQTKeh65M9QEv95AL/hLG1dBsNQVgl5eXkE1TdNptA8DFCO12gla7haXeAEcZAV0yotgioKktXb8LnSYWOrGgJB3Kh58+jicPHwGC2MHOus7faMRYXFwQAE4i3gejoOmSJZCskHLhoK6ByFVjuHP2Ot5nZlEHKwkUxYfpZzUAbEnQorluA0GJSVpgMJpgMBhjMsnl0iX85UYBQeYZ/KS7tIZpYf2/PAUjt5txgDjgvRDslojqXFslRqNU3cVk9YyznrKrmQ5Y50glECWkZdSsXL7s93Xxz7yuYpzV4Wx/BIAF2S0memGhrdhszt1klLreXYJkg6IceprTEZxZfDRjkBljLSDuei4Ftw2kJnGk+dBz4vqP7d4Di78WODUnHIE8Xb2MI280E60vgvwp46TzXA7q4Wg0F/VdyrXMiGg607mQNS+KgKbOFgdtoCXCYDhWDDeHXbl+teGD8J2ufsbBsz+ZLue8UGw515wZe82tr88L57qvxl2B5KoP+wHfAXyu/Kjw4zwNCpzPAPg//sa/F9C/7g3X4/t/4AeVpFEFxFe90vzc4NeZzPGFv/sbfPmRhwWE+Vm198KL8FNv+1nse9GL3eYjbtIZqz/4kYcewO7dF+DXfv3f+w7g07BO/Sm8Al4Br4BXwCvgFdhcAQ+A/erwCngFvAJeAa+AV8Ar4BXwCngFzhkF3vS6VwiAElgR+ikmWQ5adtjWBYDlRuTXVxmguYLpNhQIFfVznaHGV/l1vsJagHrIBlaLNiYISpKG/ih6OWQnaYmSEb7sWo0T9Z6yX5SxxwTAbQHgynFaAWA6gMdYcQB45gCOAoQKCq4irA0Zy73qvmrwyTlQ5fjNBH2nGd29keAsncjsmyVMowM4ZpRyWcNkmtkYwcjKHP3hRNCSGjSboaKs+8tDdAhTk1iQmrCP55NbFOx1rRywFklNKJZOcwwJi/MSeZ13UEOz2RbU5C/+/4WaAAAgAElEQVTA03SCFh3AER2jY3RbDTk+j/cHOLbUUwx2kWeuZ5XRwBm6nSYW24nGWZR1PHn4KJ5+5hjq7DCOGKsd6ZflhIcWw00Xag1JSBhqENeMnI7WisU6uCu2J2+v5pvaVHZB6sY/gseCreYmJwA2oOi6YbWBAALAvcFYDl26TrOCHcAEwbm9V45j660lqMzLOobTDGmeyVXNyOem1m6JnDo1EsFWgtlpOpEDPWnEyDM6joHRxOaEKyJSjDP7kwvrOda6Z9805AAu86oT2EUmOzcw9Wm1Ggx4xmScokjJWusIQsY+28YBgdiM/b4EpxaNrdjTin+XpQPFBoF5fc43gSrhrtZtnWMx57Bi1dUFbCCYzyVhicVT23ORTqaoc9+G4HPlui7R7jSRRJGAbbXZgU8GHciELbwUo6R5LTq/hxMC4Bwatov0NrM3nb4GjxlfzYU/HIwEyrW5QU+GQnzN5e1i4FcBsH2+VA74+70D+Jz5WeEH+twVOJ8B8O/85/9Dm7r4s/9Fl16qzy63v2gWG8//Hrh434vwqh/6ESwsLAoCP/TA/ZhMJnj9m96M7/v+H8DDD9yPY8eO6bOQLvWnn35KcdGXveRy/Oq/fR/iONHPt53+Otla2un37u/PK+AV8Ap4BbwCZ1IBD4DPpPr+2l4Br4BXwCvgFfAKeAW8Al4Br8ApKXD9615hsbZ0NbpeUQHKek2xtBa9W8X2rnZ4CvTIQWhuXMIeRscudBfk8l2ia5XOR9ldDRw5C6OL9A0EzEiuwrCOmG7CMECzRUdwHZPxRL/U3bXQRatJYGn9wQR0jKqlE5ERt30B4FCdr2FElySjaS3yV07NwPokFb3rkonpRiXcY8x0SNhalIKJdDbKBQzG6sYC4HRkEvTReUsn70q/jzCmUzbS/Q0IgKcWVcz+2U67g3RCSMwIYHOiEvxxbGJ47JlVejT1I9Cz6WJ/7OD4suAa4SZdxUFkkJxjoiOUEcdBnU7ODG3FYgcYpiNB5rLOWGpCxEDQknCw025goW2QjmNg/y9hcbPZMeDbSARGGc8t92tQqkM5ZOevG6t1wBrEraKNBYYdcFT+sSbYXM3qIBawNHBpDl7rtJVjnPDQzY3AaFHDOM2x0h9hMJiCqc/8mjmzDdQbAHXLmk7VWoDBlHA1R7thju9mg+C+wGQ8wq6FBXPr5jnGk7HWMt3U7AxmhHR/MBbw5ZogpOf3tf65ASGMbL0AghV0ZBMmUAMZtyuXbBTq2Ol0rLFG9QBREpk7vcwc5OeQ7J4Fv91zoj5ex9WpI9c1nfLSjv/HgXPdsQhJBVUrcOrmREXC3MjAHmY+w6v9wJXDuFYP5XLmXBMwTydj6WIbLwwAVy5rAeASaDXbyAp7HioHsK1YF/tOFzB7i9WZPdXGDi4DDVvDret+OC7Fuup+C4P4Lta6Sgy/7+FDp/R5dba92UOYs21Gzu7xnM8A+HN/9Zd4+MEHMBoO9bPfKgTWvvQZHEX4npe9HK+//if1c+9LDz+E4XCAH7/mWnz1q1/Bow89qP820Gec+2+XRqOJ17/xzXj1a35U6R22YWZnv/xnz86eX393XgGvgFfAK3D2KuAB8Nk7N35kXgGvgFfAK+AV8Ap4BbwCXgGvwDoF3njtyw3wCXCZA5Kch05FA28Et+YErTqArZeVJ3KRvs4gyl/c7lpcFBxaWlrCNGWXqV3QIqSrX/jSYUyQR1Zkrkdyr0ariXanI0cmo2z5i+JOhx3ACSLC1DSb9c5ybIw2Zm9smtEx6vpkp1PrJnUOVf4emPCYPcOEgpXjmO5G9vnaOy2ymlCQwGrVbcpuZLqBI0VAE9YSOtJBSy0YEc1/l7sTdXXNNmKCNsI1OjjpjqYb1+AiARu7eem81f0T/Cpi2MD6uD+waOtJhsEolatX55bj0+aHYDYKSjl1CWxzOoodcLW+3kA6E7gRFnebsYAu7+tfDx8VaF1c2I1Wuyn3K8dMQFivmdOVkJD3TNds1e+r9cGb59ddv20FgFd/h8/IX/u+IpAJ4RVvbJsJSBYtUZyaGDTmbWcFHAAeYjjMkGWE5gbEFc1NfeR6tYVEd3gQJ5jIOZyxFRjdVox9l1wo9/aRI88gCujEjpBnqZxjHEuzRSc0HcGMmx4LLnMO2BtN4Mt74xzR/asu4BowVWS5zV3liKd7litGbnkw/plriLHZFnOeE6LWeYydR73SUzrfXXE1nbYEq0rOdiCd9yeWa8+VxWi7+9XanGWfu2fJ1qltwFitYV5109k1nGDmfue52f+rnm1GgFvEtbR1nch5QQd5gHar7YA9t0qYLpUGcqhz3U8t8pruYcVba0qrnmi+36KhLfbbHOC6rdk2DLunzz/4z+f0Z7KHMOf09L3ggz+fAfDRI0dw7NgRHHnmGaUQrMY+r05DFQnNjWCXX74fi+6/J1L1qJf4zre/pUQMfga5/wIRML74kkuwZ8+F+u+H+ZSKF3yCX8AL+s+eF1BsfymvgFfAK+AV8ArMKeABsF8OXgGvgFfAK+AVOJcVeOJO3Ph7+3Hgt69ZvYv7b8ONh96LA++6xH3tIG6rvRb/ebP7/J37UM4df/iuG7Hv5k9v+O4PHSxx69Xz3zrJuTc47+37D6w7nuc6iNtuOoT3fvJmVCNef/GDH7wRh95zADdfat/hGO1cmxxLXS67BbqLd3wCT1bnPkGvDcY/G/cW49pI+5OupZOMdf0cunus5uGGO5+czefqvW98sfVarXnX/behds0GK0EaXY97brod+z95K+ZW0ybzs/WcnWwdATfgE4+vzmc1p7N1Nz9nJ6znE1bHmvW9qtUGY9xozmZfw5br8Fl/VHz9T/CRP/sGxgB2veQtuOXGV6FTPIHP/N4f4LEloHHFW/Cr/Nr6C0wP4e4/PoSr3nE99vJ7Wx2zyXXu+cQBPPp0hnDvq3Hjr1yPS89xowk7gBXt6mKfCREFRV2ML8GbwTfn/pVz1b3fabwaFcz+YHaMBphMCIjYPbsa/evwoYFRXYKgzVy2PK7ZbqLRasjZQ4fPeDSW+1YwqSwUb8thEL4RDNNp3OsPMc1KxQJPJ4yZTs196iBkvVYgjhgtTXcnHbQB+MvkzPXRZjnhm4tkrpkT2uKs5fdEzPsJCTHpwqUbt0QQxtaRzDHRCVmY45WsTsyPoM3plE1d1yqDgflLb0bnRjzeADg7Yvni2IiE6Xgd092a1wRHCUIFEsXl5cFEEgWIE0J6UkPGbNdRZjnSjPoQFPNdRHc5FrstNKJQ13766DJG4ym63UUkzWTWj0v4S2Qs+CkIadCfL/l1LQdY/77q6jUnNv8IXppspp30L/UnoJ+aULPqPRb8tWJZckPe40QOYAPA05RgkqA9Nccw11Blk+a9BQGiZgMpdUpT1IoUl1x0AV760suRJC0cPXIMK0vH5SqnBul0ovthz7EAfppjRCArHsl1wbUnS7ZFOKsP2JzMBddJavHohMRcOwKrDqjSSVtHjpDuX24KCHhPfL+LK1ecOoE23bI5CkJt0m29GAVt2nBuqLFc0owEr4y/Oto55RRhbnS42qhgYN5AslFjA7CM4y6L3EB8YH3einl2GxEIqhXN7SDxKkymiz4UQDc4zPVoa8+MyHPxzbxuAWQkv5wXt9FDqtIo7BziNR7vuoPN+V29zNl87wPffNY/Cs6GAz2EORtm4dwZw/kMgM+dWTo3Ruo/e86NefKj9Ap4BbwCXoGdp4AHwDtvTv0deQW8Al4Br8D5pMC2APC8IIdx5037cOAXV4HiduXaCjyuOc8G49r8+K1h4qkBYELdD2O/A4y87vvxUQOoW0HbNd/fYlyCqcB95XpgupmipwCAee7f3e/ANefs/cDvGjA9+Tw8+/kFeOzpA8BrVNhKqzX3C4D//tnrbWPCSQGw3e+h31jdmHDwgzXc85P897MIABPcOOj64O9/BMff+gFc9ZWP4U8W34d3Xwl848DH8NXXvA9vv2JetUO496578cjSXrzz19+mzRFLn9vimA2uc+WXP4q797xf1+l//nb8QXgL3nt1Y7uP/Vn5vjde93KDe4p/rsmdSuceYY1gWJXV6viS4nzd+4WkSLAc7GT7qUBlLXCxtISlgWCSgJJZfqWDuRzNFVy5KwmOm62G3D2j8VggkdHEjIFkvy3/5uV2796FxYWu3J10yyoyODPoytjqKKihdFG6hKPsawX7SeVEhKKfCULpAiWc47Bn0dJ0VtaAkF2tRYlmEss92mzGQqqMFI4idgDTZVlipTcQFK4HBMV0lEaC1+zW5b0uH+/rPgkgeS+EuIS9lYSE0RbXW0M2SQX8lhiHPJyqSZbfU4qyWz1VxHUSlHL4Us5KP0LKalyEv4zOXmg15XIlBD22PMA0K9BoNJz7ly5V65S15F7n2J1L5rQOV1p3rRfa3N/Wy7tK81bBXtVXKyM5gXiNANMcrYbZbfbNFVpTxywBcK8/QK8/xYTwd2pOawHglCBTjbooXOxwkIQog1Awt8xS7L1gES976RVImg08/fTTWFleUeey+m6zqdzYhPiEmXT0pnnlwCVEN7dqdS8Gr+16AqTSfzU+3OKSKxDO++M8rOomL7jes9rvrA5tI7dIp5xvQmICYM4vHc62LklU+e/qnhbLtdZq09sgr0WuVy5qboyoPlYskt2xdW28MHd9pL/57FRx3vaMWqy2uZELBIFbn0GAQu74yeq4qv5sd98zN7+Mv6ux1NWINVR9TthDbuDauq4tTny1ovveB7wD+Kz8weAH9bwo4AHw8yLreXlSD4DPy2n3N+0V8Ap4BbwCZ4ECHgCfBZPgh+AV8Ap4BbwCXoFnqwBh12v/yzo35WbATBDuETkvr7/3Ruz75m+tcf5uNYaNweNZ6ADeyAFdOYxPGwDmfd+D6w8Cr61A5VYC0um8mRN7nVv6BBfv3D2dDAAb7P4t3PiHH54B4xOGtSnk3hgAV07ete7vraF9dV0dr7WGNWB+flwn3tPcWE4KgDcYx+z9h0509J4pB3B1s8UTuPtj9+Gy990E/MFH8PjrP4C3vQgY33c7Ptl4ryDt2tdh3H3HI7jyVwwAP3bXdo4xp3B1nX1//THcs+99uOkHATxxNz7+2JV491s389pvuYjPije85frvF9wTMKoxVtiFIqsTNhCMNSBc4Sj+M4GgOYFJkQS8RJ7MvVhHYL2peSFHIaObJ9OJInhlvJyDwBWUkldSDlrrDiUzihPG9mbmmo0jQVRee2GhgzgKMZpMMJ6wp5SQuJSTmD28QZ0gzdkorWTVIoizXN2/40mK8SSD3L8udpd3zdEr0lZ9sIG6UhmH3GwkWFhoo86I34IRzoyABoq8xPLKQDHO9To7YUM5hhld3eq0BQGXjvUEQHft7qLZaFjgNCOHjdUpMjjPgcloiuHKQO7Nlf4Yg/FE/ckcPsdBbQ1MMtoZSNQFXApiE6IGYaQOWjlX5UwtsLjQRtPB3ziJFP+c5oUigDm3ApeEyA4IamOFYp4NcFbdsjPg6GAugahFO1f2d3MQV3CY5yB0Nw5axUFXzmQuAKOW1oPL+O4c/cEIy/0xhqMcNHpTUwP0vF+LqC7zHCkjl9mnHMWKiC4zdiMHuPjCPUiaMY4fPyY3LtcOAfJkOkatlmtuCrL+oqbOZEF3uqldHDLBZAWvrb8YOlYbI2o1dd3KGM3eXNdXTecwJWDntNy2MzjMOHD2Ude0nuTw5fnpzK16K/XP8pHPOn5tjldRPzcDVN3Z2qDgOoh5X3YwXdirQarWmTwPZPWw2X1xE4Tr7eYzyajyLONzMNKGjUbSmLm+CYsHg5G6py3y20VSu05nOXll8TVnvgD33DhOqPasiG81bPc5wRu694F/OSs+B5/tIDyEebbKnZ/HeQB8fs7783HX/rPn+VDVn9Mr4BXwCngFvAJbK+AB8NYa+Xd4BbwCXgGvgFfgrFRgBtbecwg3XnYIv1U5UdcDsyr210HGGWxDFQf8oTkXqzkqb/nUxre8YQT0FvHN1ZmemwOYoHvtmGwsq1B1Fv17AjCcg4nbioD+BD7x2C2mwXwUcXV5xUsfwI1VhPF69+qmq2X7DuATAPDcuDfTUZsBUMV5n+iMnQ1rPQD+IHCrIsA3AMCVc/fx/fjw/D1vGdu9wbxoAHPrax56P2sHMLDq+LU7XOMAdsB9tm7PKADu49G7bsdXv/e9uPnKDh694yN48k0GgPHQx/Hx+ru3BMDbO2btddB/DJ++4zN4PGugUx+j/9Jb8IFzHAC/7c2vnDljK7evulDDQC5YQiKBJS4IQUEVubpjiK/MHkhQas5O+zahXVCrY2FxAcPBUBBsot7Q1IJgXaQsT2tOQYO09pdF7rK3l5G5xIzddge79ywoZrceGhgbDYaKmmZXblbQWVtHHBI/M5pYA7Y4awfPiqzAcDjCYES4ZZ2+hM6E3kJxhetWdW5Y3jtBd5yEaDTMsUnI3O2yp5igulAEdTalu5Hu6VAO6slwpDhrAtKVlYHulcc0EnPi1gSACc8Ib3NF6U5GKUbLA9QKumJr4F012k29r7fSE9RtNxtQQnE9RbudII4CLK2M5JwtEDn9CtQY9SsA3EGzGSHLpgLmw9EUeUlXNuOMre93HtLOumarDzjBSupibtxSsNhAJ6GhYrJdfLTF+5rD25zE5ijX/1wfsIzYjg5W75UGRYHRaCJAPRimGIwKuYJz1yvL9ciYZTnMUYBp22EU6w/noCgyOXw5Lq6zVqulqGjCeq43uqHZ41xkhK4BhhO6vwllC0TRqjNbt62+ZXOqpnSeq5+3VHxzlYzN9VdXd3KguHNCf/UmVxshtC/CYsQ5ngoAcy71lMjFS6bP54UbDrj66lpTAsfsi5brnevKILs5tIGImw9qdTmJsyy3YyvwOzMy2zrmUXyGgyg0p7Hb5BGxCzuKkE4zxaFXzmyNS88wo7MZwc3prRzcnLtVcK8xyZFMAOzI+ExA9zy7h7uC2I5gz2LW+czc+0XvAD4r/6PYD+p5UcAD4OdF1vPypB4An5fT7m/aK+AV8Ap4Bc4CBTwAPgsmwQ/BK+AV8Ap4BbwCG7ssN9eFkOvDL5uLcRaUdBB4i87UU4pynhvC4btuwz3X3Trr4bVvnaxfeB4snyy6eDNYuHrxU4qAPiUH8MmcrOu/5+Al5jqFqyFWncPrnLxrZ/B5cgA7wH8inDcYeoJDfB6CrgGiawGw1uQf3rjan6y5rqK1t+8A3u7TvaYz+JQ6gNduWnhWHcAb9UVvd+DbeV9xBAfvOIBnrrkFb3+FNf0e+eyqM/eJP/so7tv/ftz0fWP0+0BnoYpoXusA3vCYV2boL43R2NVBuMF15od36I8/ike///244RXbGfTZ+563vvmVAjmKR9YwS4Er9fMKcroIYDpL7dsivIREFSizzlQXQWtJtgJrlaNyPBpZB6nrAqXLtYKNhIOVa3HWEcpI5rCuqGJ1phalen9b6ghOZm7G4XAoUFWrhxZhqzhk+WZdpK+5Hqt832yaYzweYzKdyjUsZFl13rpOX0X+EjiGdUzpNq0FgroC4TmBYYROp2XO0VoNg+EYWZrL98yvEbROxiM0mhwnu5Az6RTGoZyiHJ9JSABtkFHRvtMc+Xii/l46k/M60F1c0LECwEWJVjORu5kAuNNpKGb62FIfx48PkRehoo51twUdyTAA3IiQpVMEYYjxhPfNuGqLyha0n4O6NierEb0Cd27+Z920crsSss9307ocYrlAbW55KgPMRiWp1ezfncNYDmJtGCjV+TskBB9nWOlP0R/SMW5Tp57oMLSFVeYaP12/zVZTDtg8Tw2sE3iG7OONBNYZER4QgCrmucRkZG5r9j9z3RGSco3zfji3so0Lzqr5eOZuFfh1S0owm051jiGi0z1EHEUzTav3KapZ8c4VjKW0Rpf1Fzt/XQ+v/NPOfR+754bOd4LxikgLMIe8ZmQAOLXoZo7bYG/VO+yipAmuazUkCeO+I0ynE8WwC9Zq3XNrhAFpO0+ubmHNvvs8MGCtp8lAvx1qrmR9Frh7WE10rr486yNWuoBbVdrfYeXL5l4mAPYR0GfvDwc/stOugAfAp13S8/aEHgCft1Pvb9wr4BXwCngFzrACHgCf4Qnwl/cKeAW8Al4BrwAVOFUAfFLV1gDQkwHaubNsCC7XQr4TXKknDOLkUPC5OYBvxKH3WAdupdft+w9s3PO6BlSatpt3AJ8KAD6da3Ub/cLPqgN4O2M8iNsq1+9JAPDJz7T1XO+7+dNbDGZddPlm795iQ8PmFzl7OoAP//lH8PvfuhCX7bLRXnbNzbhu76O4844HgF3AM0svxzt//Xpc8t278ZFPAe/8ACOfXQfwd49j94uuxHXvug77+xscg0fx8f/2GF71X9+NfRtd54pv4J47HsTh7Dh6e9+CW37u5TAEfe6+fvrNP2CxxM7FZ/2eq9G9q5C34kIGBSsIZK5COkoDcza6ztRGoyl43Ov3BHFncJfgx0XbuopQF4VrPbJCkHSwBnU0mtYHTDjFq9O5asBOzai6Fl3GYRgpwpYQkM5JvapUage5OMYiKzEeT5AVdHbaOfRWQS2D2nIzBwFarUQxxrw0j6Fb0sAmoVqIVrMh8Dfi+TIrjG4ksb6eF6kBMzk5ze1p2MuuSOcmu2gZWz0cjawXmNAZJcJ6HRP2JdfrWNy1SzB4pdcXDGw3CbkJdzN0uk3EAsADHD/eR57RFV0IQMuxWuZYXOyi1YiRpakg5yS1HmWCROomyO8AcOXMNR2q/lbSQZtrxS27WG26Wznf6uZ1kcXOvG3R0A4AV85f6wPmNV28sauClpNYIB7I6DpN6RLP0R+l6PUmgsHmcjXozE5eAlXOfxTWBOIRBgLcprBtGiC8Z1Q0Nwg0G231HfO++itjac4TEIpmeW6x2nV2SGfqG+Z6c0ZXkmfHxN3arCKe1a1bl9Z0APP8AeFsEFo9OTupC9Oa43W41GK/tdGCzuqKmlaA1PXyki6zG5lPievg5n1HQaBNBFX/ObXKM4O84taKZV5dy4LCtZrWKDcmcDMDgTjvn3dDMM4JzQmFHfAmANZmjir2mX/rebVnv3IvW9dwtWFk9bOvep5cXbF9Yw4S65/dtQwAlz4C+tz90eFH/iwU8AD4WYjmD9lQAQ+A/cLwCngFvAJeAa/AmVHAA+Azo7u/qlfAK+AV8Ap4BU6DAht3tuJZA7P1QzpVl+ezgYJ0CV+Pe7aIkTYn69rxzSKgNzq2cuTykHk36XYioAGYi3SDDtnTMGt2iq21nXfErrpaT+ak3npwG+lYHfWhg09i/+/ejv2fvBUMhJ5/nXjcWnf3Nq58Yh/v1gfZO7axnjfenLAJAK7cvjr5DfjEwRtx4LP7cYAdxduMM9/u0Ld+X2aO30649Vtn7zj1YzK7CE7lKqcwoBf8rW958yvl8VP9awVE5wCQDWjm4XOQl520ZFF0gZZyZ9JpyMhaAlE6fNkzSgjF7l8BXMEfnsvon0VFs6vWQG4FiCv4RvhFAEyQpx5gUj8jULMIWUXwMn6XwLbRFGQ0pzGhlXNfOuhEABzWQgE5wbmSPbMVmK4czNbBSlfn4mILrXYDT333CPqDMYIgEmgmaExic6QyRpex1gRx5gCO0Go1QGpc1KzvWL3HjgDyXul6FBTOS8HG/rAv3eN6gJi9vvU6xrS+1mtYWFwEY6uXV/qCdJ12A/VajiDI0e42ESUxji0P0FuZoCjoYs3QZEx0DRgMenIAt9tNc1HzftMcWZEDgUV0W0yxwX7+T8pqkio3t4HgygVe9eYqPppAklHCYYI4TuT4Zjwx+5F1XkcBCfkYQZ3lKTI6rwsCx6nr1l11EdMty2UyneYY0ak9yTEapxj0x5hOzUWtbmhtVGDfcw3dxTYiOZwnFjkdcAzsgOZ5phiwi7nZNtiJAsO+AVCuLcYic13VGblMRy2hfJqr67fkfMqxHChumsca1DbnrBzQASO/Df7KCRwGFiXu1tvMUSuA7Vy3c05Z9W3r5NTHIrb1dPDZYK8zytWuafVOh2CPM6/H+x8Pp+j1hm6ubBeDerTdM2IbMaynOYljuX/Zf23x6xbrrMhzQmorI9YzYxsB7D7VW+y2Zdh7Kre+cwpXHw1y3FfdxXwUCI7tk0MOY+cYtumzrnB7RoG/u/+bL/hn3um8oIcwp1PNnX8uD4B3/hy/UHfoP3teKKX9dbwCXgGvgFfAK7BWAQ+A/YrwCngFvAJeAa/AOavAJgB4w/vZuNt3Hiyu6Wc9mSYOqIIRwafF5bk1DN18OKd47EYdsJuefO2510QUb3rMxq7W53Ls+kutdVI/F4f3CWfGnTedCIDXd+zaUbzuPbi+6p3e8hk6yTzNw/r15+Fa+41DeP+h9+LAuy7ZfKY+uNYhvuVw5t8wWxNnAgCf0kj9m50CP/2T3+8cwPyC62yddbWuRhZX/b58l0XbuqhowmNFJkeYZplBJhfxrBhdRdSyb5VAytyNNaNqDga5GFkHoeRGtgJZORcJrvincpPOoqM1XOuXZc9pp9MRgCMAFm8ieEyn6jgVM+R7lb3LIXAsgaAb74UwlNG6BIIcK0Hbrt1tlEWGo0d6yFKCMcJA9iLXsLBAqGjIvD8cCeby3nhcEkfIGblMAI4Sg8FYLl6COLmUwb7fqWKjecx0MtbX6PyNag4ApxlKXocR0Kk5gGnoJACu1dh3W6K90NI1ji+P0O+PURZ279SMUdMEwN1OSwC4siDTWcw+51pgusmt6xzQFb6zCGAH0J0TeDWi2+aOMcWdbhftdgf/P3vvGmTnWV/5/vd9d6vVkmwZW8bCFhdzz8WZyWBPSKacA0mYCSRoMMEOZIhDOInnFFWUP5wqIFMT4BvlKn/wByblogIHE8wROTDBZDB2LmbsDMngOI4v2IAIvkjyRZZb3b3ve59aa/3/7/vu3bvVrYsldetplyx193t53vU8b8vl37PWajD1C4wAACAASURBVDRmuGoA+tG3y75bxg/7uqhUCWUBx5uNhg0HPev22tZuAezCkYv50QYDAEkA4E5vaL3+iG5gAGD0AwMCE5KO4NBG1HOZ8zAz17CyA2FFgaOb2KzdQQT8ktXrs3IPYy4WO1ybJQBgXyuA+ID3Wmd9G9KdrQ0OgrSKfKZecAs7CGbfNGK9AYEd/hKhZ+5Yd04DADsAVS21uoHl7tW7pI5gvX06Vm3Hmh/df8vWWTrMsQ8C53QIx1uCxw57yXb9vQ6ncRkQmzHZcFN7bDvvI6d3vIc6z6FxiS3aipaGXox3dyez93XrFfO46Lhn/FT1cbB/2zcWcPNA7ISIdWVmf3Pf4xv6Z3GCMBt6+k774BMAPu2Sb9obpp89m3Zq04MlBZICSYGkwFmuQALAZ/kEpeElBZICSYGkQFJgdQXWD4BXi19eO9b5dOh/nBB3bEjHee5JAODTocR67nGiHc5rX3v6epoKgIud02tfeF2O51Uvc8IO4HUNzCwB4HUKdfYc9u/fnncAE9A6RcqjfL2ztgBs4e4jPAXQ8Y5TuAfhqkWXKWEx2JGDWIAk/JGRvypQzSNkA/wOgxohtrbKnlTAPHT8Ir42XKpUDlCuICHg7Za5OYLjwRCuXsVYDx3oyvRYZu8qgBnOBxjDVRQhjfDlkbU7HQJjRDxv3zZnnU7bup2h9boDAm712Y5sK+ArAV6JcJbPVgYQVC8wwObs7Awh3tGjbev20FtbtS1bmnzuo0cW6MZFPO+g12c0MjtlEXNdrlinP7JheWTz81tt2BsIAI/kAAYArlWHNrN1i1VqdTtypEUnKCpsB0OMs8x4YkT7wo3cbNTo8IYeXcBN0XB1wPpcqfdZgooJRn62QL+cwWb15oxt236+bTvvfALnhYVFe/75Z23x6IIN+uiXZa62Q2XAREDgCp8JegEAI9b6vJ0X2NatWwxBx4efP2RLSwt0omI9YX6gVzcgcKdvy622tZbh3gWsl+u2UavY/NYZm9u6xeo1PM+Afc2c1zKc132H81V2/kKbxSW50+kArsIxPbBqRfOKP+McrLc+ALz3BDMqu4KYaGDi/Nx6VS7gSg1OaLiIM/G09oj/+Qc+l+BvAFYGRat3N3p+2bbrDlsd7DHRI6vVK7Z1fo4AGBsU2t2ujxPx6NhgoV5hP02R0/FeObzVJgw5730o6jj294jnYu7oDK9oPsKpy30Tec+w4LJyAfDlbIOAw2G+oh7brYhqbbTIrPA8H89q9tf3Pnb2/DA8gZEkCLNO0eK/Pd56t+39qNktt19r+Ta0490Et857noWHJQB8Fk7KBh1S+tmzQScuDTspkBRICiQFNrwCCQBv+ClMD5AUSAokBZIC564C01291KMYe8wvrMcBfKaUPE6IOzbM4zw3AeBjTPLqGwrO/gjolRHhetB19AwnAHymXvwTvu873/6mHBgx0llprtHjiguH0Y8uQHSweoQzYnbpXgwXcK1G2IPOWXXsCg4N6XBEv61ctAGP5HWU47Sk5GHevFatZv2y7Mv1mNqAVwS6MVBDH2zNtmyZJWDDmDged7dGU2n01gLs9QndAPUE73C/1nLL2u0WzwU4BXzF1zoduUFnmg3FS9uQMcuMgy6V7OjiUuYwRnQ0I327XZud28LnXFpWRzCgWhN9vP0enakAZ/VKjSCPkcrotTVA75oNRiXrjxDzvIVO4YWFo3Rgzm2ZIQBGBPTsVnTbNuzIi8sEwMNRhc5mHAfgCwjcbFT5Ox3VBI6C9uHGBjTEB6ODo6iWIDHH63RkV2q2bcdO27ZtO2OVn3n2GTt6dMmjmcPxKzhOxyrnUdBTGwnKgv/etwvgPjszYzt2bLedO8+nG/fIkcO2tHjEuoTwAzqA+4MR9V9udxi1DVAOwA2dZxt1m5+bobOYPcbsMtZ92EtcMjp5e4OSLS93rdXp2cLRZbqxK7UGoT+gMEF+KTqA5TYfIHI6HO4EyromxlmtVOj0rlZBRXEtuYkDAAcDZZS2axobEjLeHu9F1g4sGBqO3OI7B1Rcr9cYh451gthyuK3lzlXzsXzC4qsB671wOIvzVtx3xTuANTeM9saaoVM/4rXz+OdwEcd4IuU56zH2FzkDwEGT3VUOZ702lQggczPBWAew2V/d+/0T/tl1NpyYIExxFqalqHjFRQLAFCoB4LPhrd0cY0g/ezbHPKanSAokBZICSYGNp0ACwBtvztKIkwJJgaRAUiApkBRICiQFkgLnrAK/8as/lfWPhgiImZUR2CNcafRFZKxiYwM4wX04GAnu0pnZbFgXUcDtbuYsBCNCjy1hGWAaKBL7fBUriw/eJ7MUyoUIeAQ4R4BcgMjBKeVi1S8A3C1zWwiKW4C4IwfAYk9ubVRnMUBsn9BafbyNJmKbG9ZpATIiInhI9+62bfN2+DCA5ICxzgCNGCQ6iSvVKqk4YHa/D3epwDhgchwDVzLGCmcu4B6jeCtl6oMe3ooh8rnK2GSAzQpijB1mD0ZlGwA0z81arz+0o0eP2mg4IAA26wkAz21h7+7C0ZYtLQN6AwCL1gMmAxYiGrlCOOoBv0O4Sj1yG4cGAHbXbsaAXVeA/nqtYS/ffamVqjX74Q9+ZIcPH7ZeHwBSwFXMPuZCautzXZRO0ELHsKK8BYYB0RvNpu266CK75JJL7NlnD9jh559hdDdcuwDnAMDolQa0rwPW18pWrVVsbqZps03FP9PB7FHNvD8d4t5pbGVFSS917PCRo+wWrtSa6qgejQhWsbaXl5e45uCc7rWxgUHAktHfcPhSU6zJsjWbAMhlG47kuMbXucqKMcmFqGSOyTXOV2TeDCyAWohZLnQFBzgHyIfWjKlWk6/eIdcS3xXD9ehmoWC9yFx/gONljz0X7KVzuQooPOB12V9cjP2Wlz9/N51g083rr5U4d36eorMFxDknvqlEkFmbRdTlrJ8td//PRzf0z94EYYrTN+nkLXyeADCFSgB4Q7/uZ9Xg08+es2o60mCSAkmBpEBS4BxSIAHgc2iy06MmBZICSYGkQFIgKZAUSAokBTa6Au/61TcTXka3LrmSuzjlskVsrEPOgUNg7/IEwmGkMP20Rjch4Sqcplkfqsc+Z/2igkMAXuwFNfTFCtgB0BIG08Up2AYoBRgnAO3Rs5lzVdeGA3hu65z1Bl1bXDzK8QC4yemqDlVe1ruJcd9yGbi1ZPVmjW7UHjtm8QtuXYDisi0uLlp5VLFGs0FwBaTY6XRs4PnWisstK+6aALhqlWrFWu2lHJD6zQHFIgq3Uitbo9rg8/a6HcJgBFJXy0O6pLvdkY2qJZvlMw1tubXMZ5mp16xkfavV5VIGiH5xoWUvLixbH/zO4St0q9cqVkPXb8n1dfsmHcBwfjoeZO9r9M9GhnBJruq5uW124YW76Yx++NGHrdOW81RxwAF9Y0NA7h6X2HD85l7i3BmspcaZxtwgRrlcsW3z2+z1b3yTtZYX7blDT/CeAOuAwO0OupwRfV0hiG/M1K1ZqxJyA7rSRa5kcF/H7qglDMbzlwnqFxa71Ks3UAw55gPzT+c2rjMa2dLRJfZYcz3KyszOYEwjxoN7wQGucwBRESHukeYZfFWENoPPPeJ5LMI8fmjwPXD3rX9Nb0QOXbG+sRGCPbzo+x0O+G4Q/nredjiLEb9Otsp7Oph1bbj2HQbjubFG0BddrlUVf03XvncYD816A0FwXUf/Cge+AHBJ8c/Ze567j7UxQC5sLTs9T7FzmJsirGR3fScB4I3+d0g+/pMBwFfZx1cTYkUKz8ZVLAHgjTt3Z9vIEwA+22YkjScpkBRICiQFzhUFEgA+V2Y6PWdSICmQFEgKJAWSAkmBpEBSYBMo8K5feXPmNxRGUxepuKU7gIdDwi84+DJIpMzaLMSWmKckt270/xL4qHJWII0uTe8hdbchv+PdwOqk1QfjfCtwLOK+ctji3DiGcBfR0eWSwW07t3WrDQZdO7q4wBviHMTa0jdJjp07htEDG3HBBMCzM4weRnw0vg6gh+dotdp8FkJegq6hIq8DLBOQC5jL5Vtmp3Cv380+Z8ByOCu9D7VSLVmz3rRauWrdTlsAGE5m75ntwDFdAQDeQgfwcqvF+wB6lktDazTMGs26VWo1O7rUtYUFRFX32QcLfQh/EU3sLmBCXncH40Kcw8zdKUjuDbKK4K7VbfuOnbbjvJ12+LkX7Kmnn7RWa4l6xj8CwJgPQNHwhOfR3Lok1pLPpwh8IWJccc2AlvgdLtrZLXN22WWX0un7wgvP2vLyUd4T3bxYf9CoXq9ate5Rz7y0k0k3u/riyX5Dz7DWTdVQ/7yw2LYXjrSs0xvaEHAVALeGGVAMdLvVtiEONOM6aCAuGp3UZbi/EQE+IjgFIAcw5vnuzs3dt4hj1nrRyo9obIBbB6keY87NFbSJB2j1mfHHCqc05gju81h7AYCLscy6k39kDuS4MFdBFjXNTQKNBt8LjJXO5z56lLXpAloA9Mami0xqRk0XALBT4Tx62n+cZO9ywfqcOc0BxrVm7vrOIxv6p+jmgDCorLjB7DevsOuuFYZ9920HbB/6endfZ1/FFwLC/t2nrXTTHjtQ6PA9+KW9doPdYvvet98+Xbrbrh59zK7kVcYjobNrrugA3tBL4LgGv3EB8LR4bz36p+4b2cfeYoZ1cOueffzzuj6Ot0aGa+t624+1etM+u/aS/C7j1SoeO+7fvu+Te23/B8ePX3N8GNtZvk43x8+eNWciHZAUSAokBZICSYGzToEEgM+6KUkDSgokBZICSYGkQFIgKZAUSAokBVZT4F2/8lNObETQ5NSMHlfBKjlwB4RxcoDmjj6AWbImj6MlvqKh2GOH6Rp2tAyLJt2LZTojA5ABOuEfwEBCQgBW9vNW2cnaJ3gzq1aqioUGykI8L4AWunPrNds6t9WGo74tLS8qkhljBcdz5yHOYVcrgZfidPExs0VRwktLi9blfUpWq1QI/XqIxkWPLN2R7obks0gjAUwBVI7GoXR4YjNn5mho+Gc0EkiuVBB/XOV9Br2+1coVOoBrHqXc7vetVC0pAro3tFZLsdYY52jUt2p1aLNzM1auVu3IQpsR0IOBOm8hcYNOZHTWClAjPlpdy3rmrEt5clHQtVux886/wM47/2X2kyeesueffVbgETZhShAI2KFvPH/McSGaWxHQgZalOKaeavlxcOL6NgMC9Hq9YZddusfm52ft4MEnGAetQce1hjbywmi5avVA7MD1JHHNDdagXNuYczwXgDWm+JlnX7QjRzs2tIrBjY37YnrlOO7ZCD3BZYFd9v7WqoqMxkaIwYCR49h0oLhtwOt84wLXtDusQ2uMQe5kdeICuOqV8ZhqOm8FjXGuWL27cX0zBM5jx7PHP/Ndcfgdsc0xnYS43LDgrtsM0iImOrZ5wAQNZzM2ZGiDBTg031vf6KDNHE5t3bWN+/ezUvC4vkdFx9qKbPF894fek0LUeMkB8Le/8/CG/uG8OSAMAPAuu+7N99roE0C3AfsCpOn7+z8K0Ifvfcb2PBFAzeExgdyJOoA39BI4rsFvXABceMyI837fRWPPvgIAY7PAldN83b6upgHgFee8277ItRZrayUAxn13/eBGX7tmxmuY3esbEXI4HNcqDvs++/Q1++36woYGfjcB4ONa1+ngpEBSICmQFEgKnEsKJAB8Ls12etakQFIgKZAUSAokBZICSYGkwAZX4N3v+Gl36bpTlRAtJ4XRGZtFBxNmyp7ImGUCX4eCBFrG/lYAWmJWwCL2/ToJjJjeDEoJEBJaBXi2IUORq9W6nIjesUuwRzenHL1w24IwAsZtnZtjeG6rtayeU4+MHvQGhKOE0qjodccjYCYcxFu2zjJOmeC4H25W9PuiO7Zj5Wqd0KzX79mwN1AvbCGmGiJERG4shYjbDbdms9lkX2ynjWhhkEwBdnYiO3DG0OqA46ORdQFyG1VrzDQZTd1aXubxW5pNG416VqmOCIdLFQDglh1dQjSz0fUMGFkHtKyUwFYpOu6NjyL4Dc+v4Lz38lYrNjO71S7ZvceefvqAHTjwNMEgoSaek5PtIcWAfIzU1lqB5uJ9AYbDda1tBfqm5lqbA9TTjEFyX4CGSkDaaDTt9a9/PeOeDzz1YxsOerxH2dcb4okZ/ewA2IeQmZjZtwzoiwhsjr3QS1up2eJSx54/ssg+YHVMY/zq0+UaRBy3O3sH/Z7WGiKnKxVqjJhuun4dMgOk8q1hvLZKn6M/G9oH7MZxel+0aSI2RuC6uDni05XhjDHpGGwqIBJGH3NdEeO9bs8GDmZ1P0Wqc/MEj8ZGA02PXPiCyUxuR9fwmG8/+r3dFQ6nvb/HWs+C21m8NpKfA1h7nLieI38PYizyHPs4+CzZFPGL+Ofb9yQAfOb/CilCXI0G0Ozut8nZiY/c5XvR2J8Jyj63x/Zl4HjSAeyfT+0AdvD8lfUpQAfxBHRc35lnz1GbAQAXgSv/fC094vwIN/Ck4pPrid9f0wF80G775N129SeutYu4KWGaAxhr6Fbbc3u4zleu32M7gBMAPnvejjSSpEBSICmQFEgKbAwFEgDeGPOURpkUSAokBZICSYGkQFIgKZAUSAqY2d7/8DPO5gCGhnIhuqGR7MgdvISqHmsb4Mqtv+oIxnH4BzHHDrEIfLLIW4+ALsQ8ywvqscDAVoC7nBWBo0q5avV6ndejExhFt4BRgJuIW0YHL9y0taptmZ0lFGy3O+q4BagGRBvgXMRBy30KCoUO35K7gLfMzbLTdfHoURsMFOmLfle4R9vtNuFxBWPAM3ZVtBuRyXjiPi7sjsgM6skSnR07P7+Vn6JflvAvi0JWpHW9WrMqYpABQktyacJlWW82eI328jKRHgHwsG/l2siaW2atXKvZs4cX2AEMdzE0qyISG726dBnr+oryzQzA7riN5S9YCWhan5m1y/a8yl54YcH+5V9+bL1u20WLmQpXKq4XccJyRo8DYEUdC7wCLucbCrKYb4/OZt+yu6lj3cF1OzM7Z2964xut31u2w88dYrw3wDrmFgCYsDQ86+EEJgBVpzDhLyOwfT355gG6fRHv3elbq9WzTrdn7U5fHcqYg2qNcBUsHjHa6MbFuqrV61xzEBJwGXHUdBlz34I2PgAOhxs5Nkeo5xrnYK1WpEtEgjuRR+Q2/ggHt9y40llO+/D8qlM54smpN+7rzvSA8XpcvVfuzc9j27N58t0Y4dJ3B3WAYTHjOFsh3gK5msfYSJCtqfgDb473X67zcIvH6vFXO3PfY5x33ZMioM/8X0THB4CL7sj9Y6D45BzAk6CuCJ3PvEanZgQbHwCHO3ylm/ZYEdAnBoAnY6fhHJ50AJ8kAAaE3r3fbsxiy32ekwP41Cz4dJWkQFIgKZAUSApsQgUSAN6Ek5oeKSmQFEgKJAWSAkmBpEBSICmwWRV4zzt/JnMi5lGyEQed94ECmgJmETxFFHDG9fD13DlM+OXxtlk4bkQDRxcwPJ8FOAd94egF5KLjFNCtii7bBqN54cDt9wBbBYDhmgQoRNQxwFpE8nYB7NyRjGsO+upuBdwNN6KckjKlbtkyw9jhxYWjxM61Rt0azRrOJPwb9EkxrcN+YDg/5doFgOSYhnAFexpvuDoJxARIASG3zW8lJFxcWPLYa0Bg7w8ulegoZeQwngX3anetO0TM8xxBY3e5RTg815xhBHSpMrSZuS1WqtXsmedfsBdfBACGk7ZE52+lbAbWCJitOODxSGE5cQUUw30NwHnx7lcSfj7+/Uet0207uIW7NWZRTk8sADeWZlHFjMimC7Wwe8Ad3doEkMcex7tEWFvRGJWQrHPpjq5UbMuWWXvDG95oreUXbeHwIUJ83Ie6o4/a9YVrGBfgSN1ZTQDMxHH1WfPPaFvGmCqgvWXC/U5vYMutPt3AXayRSo3rDGuwWitr08HIrNlo8FqDYV+xzxCZE68+XEY0i4VncdtFCEsQHh3W2YYBRWFXKlXvzcYzebw67boeC+1XJVwmdPZmZdfVg7CzH1FEx75hg33YBM45eIZwchW73u7AF+AVfI6ua7l55St2v78/ZN43TMd0GQ5pfQ3vG3RTJ3KsmXwDgpvBeZ27/vbRDf2jdfNEQI/3qh7LAWwWwPhG27979c5fTazH/U51AI9PfQLA/81+//d//6x+H7AuPvPqA7Zvz61Tu6CndwDL6b3vNycc3Gs4gMejnV+iCGjGRX+vEDN9lWWh1dF7fZbOyOb42XOWipuGlRRICiQFkgJJgWMokABwWh5JgaRAUiApkBRICiQFkgJJgaTAhlHgmncJAAf8VXRyMB6AuRJhEHuAwabcnRgHRU+ooGucJ/dlMRqZ7klng4rOlTtVbt+AdXKDRicpYpgDZIFDlUcOLWGkLKGfVRCYEb3lCscIMJjBRmBcOID7A0JkguksB1n3nN3StEa9Ya3lNp2ycFg2mzXrD/qMXx4NAXuHJrAs+Eb4h6jrgTphBT8V7SzXNBEpj0Ec77Zt83TwLiwcdVtsYXmUFIUMF3KzUacTeXmpRSdqc3ZGjuB+fwwAl6voLp41q1btmeeP2NGjLRsN1aULUKz45+g8xhzG/HpsssN4OagB0au2fcdO27HjAnv0kUettXzUBrRM6wnyjyIIduNzRAxH7y3dp/jIwd/kVWTF1lFVjIH9vJpbfNCoTchasV27Xm6XXHKRPXPgCevAkd3vO3gvKJw5iKVlOMPlAFZHr9acPpcjWRZlbi7ojazbHdoinMDDkvX66q3GPKMTGEc2HAD3+13feCAArDUukKtY4/jIO3z95gLAIU2sD45H65ye3cw9jvO16YJd17h21q8cy0ix7aG1vi+HMzq79U77RgSHuHTGM1I9d/NSE48Kl1tcrvF4N93KXbCQh36RAg5d8R7q2RGljg0jHL/HRPvL4Inw+Tq6628SAD7zf1kcpwMYAwbQvel7Zr95y/pimRMA5jRvZAcwu3Qf/KId8L7cyc9XdQAT9O63K/7I7Oqi05bu2+uMAdIrYOtk1/TqABin5z2/+Cy6q/VmrR4B7d3Wb/6UfdyuzjuEcVJyAJ/5H0tpBEmBpEBSICmQFDhLFUgA+CydmDSspEBSICmQFEgKJAWSAkmBpEBSYKUC17zrZzPQRJA5NMI/VfcKzOWxtN4THC5Fj6klUBoIAMvpKAhYxGEEjQR9Alv4ABSOxOlwNrIXlg7GcJkKssX54Mg0QBI4CSIL8lUIreg89LvjHrgVoDBAHxN18YgeiYzvb906YzMzs9ZudW2IeOUSYF/Vut2etdodG/YVtateYXdk4p6Az4gTHpr1+l2C4BJdoXId4x5yoFZt+7Z53vjowiL9ojRVuqMSSuE68/NzBKALLy5YvytQi2cGkKb+g6HNNptWLo/oTJ2FA7hStUOHX7DFxbYN+7oiHMMYBvp/IwJaANghtTtR6Z4GzK5WrFJv2CsufaUdOvCMPfXkk2bDvgB2kf06zA70l8N9uU0VVewoMosQji0BcSl3ogYp5LNLR8Ffj1X2KGx8jijo1732NTbod+z55w5Zt9OSoztzsUpLOYjVVQsnKuAxYT3c0N4bLfgbxlcBVYDS4QibHMyWO0NrdfuEwYjhxvcBnHEOADB+pwO4gj7eGtcyN0Yo81gTW3BLK8IZTuxq5m4e5+K6R3EDht5QfwcCrvvXsu7prCs7On7R/Vy2KsdU5sYFbGDQnAeQVy8wxjoYqcs6Itx5eY93x3siCI0499BWzxWd1hkJzuLcYwbyzSPqHBYApj4R050FkGu93PU3KQL6zP+9dAIAmJ2sn7E9T+yzay9ZxxMkAEyRNiwAhlP2pj0Z/I0ZzxzB71M39EoHcL62rr5nr+36wY05aF3VAZw7hm+xGwodw9MioNex9lY5JHcY77Hbrhl3wCcAfOK6pjOTAkmBpEBSICmw2RVIAHizz3B6vqRAUiApkBRICiQFkgJJgaTAJlLgvb/xrwhMAX2HcM/id4/zFQD23lPv8o3o3YiU5XkRMYuuU3cp0rcIsBdRw3ClRiFwAFjvVKXT0MExnITRtYrxyH0od61AIVzCnvVL1yjOLVulJABM52qALwJfdepmPbiItx0O6AwG/JvfusWajRn287JPGEC0ArA7sE6nQ9goEgbYXLY+O1fVcwpSVqkAupXYS9vzjmLAcCE0RRBv3z5PjY8uLskR6fG7Jbo7R3TBzm2dtX6va+3ltpWtQXhHgIxY3dHIup0uYWaVjt2Kbdk6a80tM3Z44agtLgJUq3OY3bSE5Bgb/MfqPQ7HNqE5oCt7lNWfvOO8C2zrtp32/UcessVFuJTxIfCeQXzvc85Dg+OSftQYANamgeFo4AHJGoKihEMZQcOAv7krXBCX6wFAu1K1nRe8zC575Svt4JM/ssWFF7wPGiMUzQ1nLJ6nXIKe6HLGM1ZcC98oQKc51oseRs5ajBPjKltvOLJOd8Bu4G5vQJ3Yy2sjdlGHY50dxTMznJ9er8PfsVb13uRR6JS+NOIGAwwVaynj8DEvHtdcdMtHVrk2RwRYD0e5P7O75kemDmrGoLMv26zXxVj0HhDKc0zqT+ZmDTVva37DFc+bybUctcKcKXeBRy+wULDiy3PWHZ/IOS2Xs18LifG+NrIqaN/kgcO+/dcJAG/Iv06O1yGZADCnecMC4HUs0mkAuAiIcYmxz6cC4FXiornhAHHjkx3AGti4A3hysCv7inV80Sk8saHheNf3OvQ51YekCOhTrWi6XlIgKZAUSAokBdanQALA69MpHZUUSAokBZICSYGkQFIgKZAUSAqcBQq87zd/jiCIzj86ZQGPBPXKJWYtE+ig+xbYCM5YxTJj8AJK/b4gMDEaXL3uBK5W0Ata5deqtQohWa/Xgw1RrsgSelj7UoGMVe5hOjaBLiPe1vkS4a/31hJD8XhF5KI/WA5HATFBWjlOZWyOyFuHYA6+tsw2rVqpyZ07FOhrNuuM40X8lIPNhAAAIABJREFUL8aLcVarVesPRtbpdAkGh4OR9QGH0btbrfL30I73ZBT1kC7e+fmt1G7hqO5BmOwPTQBcKduOHduttbxsRxeOWmkEbUrsNQYrg6uZcJGwcEAtZ2ebNrd1iy222rbc6hB029AhO7Are44DyMubq5jlCi3UiEWGlo1m016++1J7/vCC/eQnP7Zet+PzESBvvCt2bMm6wTczChfAHtYI15SfANiN59ZI1JGMDQGcT3e05n92R69/vVqr25ve/GZrL71ozxx82nrdtnV7I+tjf4C7w2NtAH5XS4pvBsxnDLRvGgiozDXjcyAYqgUIoIxrLi13rd3pEQor8lxrM1t/JbMm3NiQfNgjaMZHNk9+TqxpdBnjLr0uOqVzTQqtuA5Oc9yLIOxwiXOMWXQ5ALmXGvOu+dxmfb9u9o6iZkZCuz07W3/u7A9QK2u0d0Vnce7a9REQWXRb2mXH+ly6Z1kjiph4/zmAr6nbOBZM7nq+MwHgs+BvgeMfwmRH8PFf4dw8Y8MD4GOA0UkAPAl/NeMeu/zRkX3sEkRD77F9n7jSFwMg7FVm943sY2+ZXB/HBsDHWk0rIqAZPb3fbizGUfMCcY+P2ZUJAJ+bL2h66qRAUiApkBRICqxDgQSA1yFSOiQpkBRICiQFkgKbUoFwN7zvIv8fHLfantuxUx2/f8z4vzcQoXblx1c+Pruvrra7i8fG/w7hLnX/pNCRNa3TinFm17JNy95924Gsl23Frvxi7xYO5nX32K3X7LfrVxkH/7fNing3/I+ctZ4vdtjfZ5/m9a81KMT/1VJ8Nn4ljp24bvY/Zq4yqPep+J9D4R542922d//14z10q2ltK50AKyZktV6ySbfCxOcxJ3s+t9f2f/AWs48WtJl4hhX3/ON7x/vHJg4ozm18Szqs1DW+P92NgbHlkY3TrhtdbPs/OX7stPd2/PzcTbHy3tPGGV+bvvZX/Tnx2Nft5m88bm0z2/6Kt9t1e99sc8Mn7Vuf+7I9eMSsednb7XfwtckLdPfbHV/bbz//nqttJ7631jmr3OfuL+6z+5/pW3Xnz9re919tl3jv5Ub9ufZb7/ppRRzD6seeX7hoAwAza5mPBvgFdDUEIcvcfSNCY3ThAhcCiNFdO1SsMdyllXItq5IFVEWkLq6KjlvF0zqCA7Ak1yoZwHHEQ6t4V/cXIBTzojuWmb9yG9Jd7HG64/3EEUvs98rglCJwZ2YahNQLC0uEuoC5BMDuJlaMM2BsnQB4cWlZzlGm/uaxxz4sOiahRa8DKDukC3rr/ByvFw5gwr1CnS60wjFw/y4vt9jBimeQ67Rs7U7H/ZqKr67XqgTAW2ZnrN3pshNXXczSptgLK0e13J3SCCLnAHjr/Ha7aNfL7cGHHrGlpaMEzPpwLEr3szs+pyzycHXKKOrHucM7Y34eFa7T83hwenABY2X5dbe4XijpI1Xhgr745S+3Sy6+yPb/8AfWWV60dmdgPTitYQ4HnK3IHU6XNPuDA9iqszngMtag1o4AdABgunv9PWh3+rbc7lm/L00FsrU2uD6rFasBLtOhDYCvqHRshADg1fvhYgEWzzQVHz1QRDl+zx5vQtOYO7mNC4vE/djO0bVBInNoa34x/dooIOsue4O5WWNo8DHjAHy7Wq1TH8w1N3/AaS9RtLmDG0GK/m/pHC5lAmDuz4ho8ZgpfS02XmD46l9W13KIEpHXGOb/+KvkAN5Qf3fEf1ut8d8sG+qZTuNgNzMAPm4ZV42AnnalUwiA1zPQBIDXo1I6JimQFEgKJAWSAuekAgkAn5PTnh46KZAUSAokBTaFAhPAsAhQV3RB8Vize7F7fBKmElAesD03TQHAxxRqJfQERLvBbhkDufH5CgA81s813uc2FQCP7brHwFaBcVOeT48RXVyTkLN4rRz25tcvfq0oyEG77ZN329WfwPdXalF0m9z3yU+bfcK1x3NMA8CraD0NnI8fOh4DNzYHpwIAT0Dw9b4707vVpmktd8V1X5m4sm8eWBXqTvkfcWtqNdkJV/gfZrZis8ApBMDgGw5d//5Pb7YXfu0j9vMPfda+vu3D9oErzB7f91l75Oc+bO+8rKjBfrvnS/fY947stPf+wTu4CeHIX61xzpT7XPHALXbH+TfwPovfudW+XL3Orn9Lc73TeFYe9953CgDT5Zc5/zDUgFjqtc3AFOGcHKyIPFYHb9nKFfScjuzo0aMZAGa8r7uIw8XIiFjvV1WHr8ASwVqtbM1mQ7C1jy7WnpJmHc7J/QsHorNG2D3JCAE3fVFkLkN9XTBKzydIqphaNzPSyQmnbavdYlcw7lCvVAlyB4xhFozFMxMGAuJ5NHW4n3FNQDMcOzc/z3G3Wy25bgl3t/K+i9QG2uau2ogMBlyEG1qRw9UM5DGyNyJ0CS8Bo6tWr1atRiDJJ9MvAMwBIL4ifvFP3nvrz+D0nL3JlYq97MKXW7latUceeUQgMPPsarlGdPPKPuD80IhvJlwOYTPnqDs/fUx0ghY2FdCpHInCjNku+T3jMAHiubk5e/3rXmcHDzxlC0ees1a7b0jc1jMGBJajWP3G+jqeEXHQGZuODQVYs3QYuyMbcecE5XABj2yp1bOlpQ6jwumCd8c0fsf6rFfh+oXDWz3GeGysC8xVrHn08ComXIBYncND1zkM7g7Ai72/U35SBBCPrmP9EIzuXWg8sCEBttzC8RrwkShQyfq9gfX7GHNF7yxjpOVc91x1jS9znGfebs2rr92RR2hnRDj7WRER0h5zXnAA8yv+cyQB4LPyr4I0qNOgQALABZETAD6pFZcioE9KvnRyUiApkBRICiQFTliBBIBPWLp0YlIgKZAUSAokBc6gAkWg68OgO9XclVncCT4JvWLY63EA49ix/+FRhGLToOeEA3MMxo47WacB4XDFnhQAPua0THPqyikMJzIdqlZwPRcczCsuO6bL5HWP4TSGC+W4ALDD49Wea2wecVBhjqYB4N3XmTzXxQ/MzfE5gDNX8yrjOiYALk04o/0a63EAZ7fDur7z6jEX8loA+FiO8D0vJQCOQQ+ftDs+e6/t/vA1Zl++2Z74pY/YOy42a997q93evJ6QdvzjoN3xhe/ZFe8XAH7wS+s5R07huM+uuz5rd+/6sF3zJrzLd9jnH7zCPvBr4Wk/gz/DTuLWv/Wun2E8rLysecNrQEeAJoFhB7cROusORzlz4YismZUFgHq9rnXaHcJIt/V6fypgqhyYAE8RLUuwWy5ZndHGs7weXK90C2NI/n3iLsJCgVW4PjNA632ueeZwAGC5k8mvGIULCOy/RkaXLe6PDl/27nJQvAN5F8AtPtRtysEQmME1jOsAghPSDgYEa+edd5612x1bWlqMFmDCSwxgeWmJAHkwjKhfh9t0RFet3++qc9iq3ss8lOOaPcqINC5bvY5YbXQeA+CZlSojq1VKdC0DNMJp2e0qwhg8twiAqRye352Z1WrNXnHZa+yZZ5+1J598InePFtZTtiKKLNCViK7XcqVml+y+1C7d82o79MwhO/jUT6y1vGgDaqo1AV3lUI0GWsHHrE7Wrd3yvTrY93viW5in17zmcsY/HzrwhC23uoSzAbnV+ZtHiAsKw4EKB7AALDtu4cp29y+1UUkyY73DjTwala3bG9ricsfabUWUV+qVrI8XAFjOVgBm9C4rrpwu1+jAHsk5nJHYALG+0UIgXBsRQgetM4nPt8Nt4uEWjwhrvaa5O18yDbPW5uzaWEnlCiPD8Q512j3fVOHuYhX8Kr4dfdCVKt3C/V5vbC0EVPZC4HFjsr9w8dMjcwDHGnLnML6PAPB4voi0/su7Hz6Jn15n/tQEYc78HGykEWwKADz1v3t9Fo7HGZ4A8Ekt3fSz56TkSycnBZICSYGkQFLghBVIAPiEpUsnJgWSAkmBpEBS4EwpMO6WzUdRgI4BgG8yu+GjZrcUYozjeALjBxGlHA7WcGHmsbg8dhIAf9LsY+y/OjkH8NSOK3f5rhUBLbfzfo9onhbHO+Eqzf4Hz3SnrnTYY7eOdXmtHlUMWcbHvwYADg0/uF/9YesGwNOB9djKWwGAJ9ZB0Tl9IhHQL7kDOFuR7FL7eBYvHutxegQ2of2f7/X1q2tkEd2rgfvJiLwJBzDjyLNzT6EDmKNbtPu/dKs98trr7dor5uz+L9xsB35ZANj+4fP2+fIH1gTA6ztn/D62+KB99Qvfsif6TZsrt23xldfZRzY8AL7CQaxiZPFRcjDkRlmHNt7/SWA0VNywQ1y4CQGPavWq1es1a3db1m61rcseVR3nflRF8XosbLiOGd1bLVuVv6trWHxM8c8Ec2BYBggnj6r6Y/P87WjVjUZXPgih7yDrcY1xg0uHC7hei77fLnt/AQjDpRvgmI8Qzmc4JkdDq5TUYdxDjC5OAOxD/LCD4T6jlEdWKVVsy5YtvB9cxgCgcK5iLAqLlj5wIfcHPet0u3QsK4ob11UXbK1StXoD+gKOKs5Z7HLIDmFFWQPWDwmg4ZBVsq9croK1HnlcUu9wvTljl+x+tf3whz+ywy88N9YzGz9JFEXsADzLrcaY1DEMZeqNLfae977f3v6O37BDhw7ad/76Tvvu3/2NPfvMU4rKdtCJ3+VORgRyuFezO5mV5MBWRHYegazu4rK94hWX2vZt8/YvP3rMWu0O5wnQnq7bzPkLEFxh7DV+AYDm8eFBseUOViJ2vqmA3czs8y1zOjudnh1d7jLiHGs7TOaVWlXR1ADAiNMmUPYNBvGsdJ9rfPkTupbe6VuoxPVDcsqebZKIfmR30Po0TgHAGFE4uEtWAgz3mHRsGhiVR9brYG10bTSQQ5cbPzzemiAdTma6lAfqsPZ1z+h37RIpRHjnsc961YL06rm5Ntz1LY86GpULc+1/vOPb/zz2V/BG+yRBmI02Y2d2vBseAJ9Z+dLdCwqknz1pOSQFkgJJgaRAUuDMKJAA8JnRPd01KZAUSAokBZICYwqMOVDfspY4q4PJLHb4ktts70f3mX3lCrsRsc8Tlwy38IFXf8Z2/eBGG31ij3fjTnQA47wiNDym61U3GevJLeysnwS+p8QB7E7SvItXY5gEyHksso11AK+EiMU45WN31RajrlfC8CkOYLhVpwJg3FOO2GN+rOZSOF4HcAEIn1QH8LHc0T4H0e+cPddYd3MhWtud4leEA/umPRnYne7qVbfantu+Z/sKkeNrOYA5jrHo9BPoAF5lzR1z7obP2X1f2GfPXnmdvfNyNf0+d2fuzH3yG7fYvXtusGte17bFRbO5+YhoHncATz3nDX1bPNK25vY5q065T3Fc+792i93/+hvs3ZevtdjO7u+/7zfCKu1uyCyx16NkMfxwIkYrK3p+ByO6WYm3wI7xPe9iBQyCexffJwoiaCvDIJx1sbKz1YkaAJ86W4X/HEP7RT0iGICPfbbwEZJC81gmdbujMyJ2s+ZUGo4BpIZy6brDklDS6XajUePYWq0WI5jxwXGLDqrv12Enu0/pTpWfsTQq2wCgz6N+FWeMm+bdsvVqnTHTAIFwRlOzkYCm4CV6ZKt0M49G6JAdCMwRzim+Gh/oma1WcH2B+nBCl0tDageADP3wnIB83e7AhnQaS9MS7hU5ztCyXLHZLXO288KX22OPPa7+3wKs1Kr1zmWf4/Hi2pilkjWac/affvcP7O2/9i7++cUjz9ujDz9g//1r/6/96PGHrd1apGuaENHhJy+ZuV1jjQmWsg2Y1m/FjRO2lku2c+dF9upX7bHHvv8g4axgOtZZ3luM4xGNjQ0FjLn2mHFcj1HNjBAXvFUvMJy/uOeQc4K1gC9gbJ1u35ZbfQJgOLQB2Fl/y7nSXAP+8h5lrRvAU7lbBbjlntU8Fz+KMc3Frwf41bO7H7pYw+yR6ZobObrDkqv5U+Q01oM0xPuH2PI+3eT9njq+FY2uhRax3AHlYwMGoa3fg5snYo+IUtGz+wr0apFgCJpn/3ysx7iQMeDnJAB8dv/9kEZ3ahVIAPjU6nkuXy0B4HN59tOzJwWSAkmBpMCZVCAB4DOpfrp3UiApkBRICiQFXIHjAsCTLsaCihkAs9ts7+59Zu/5ql3x0ZF9rAiVJ6JzBUdvtL1/frftuX0KAEakcLh+1wGAV5vU09YBfBwA+NgLcDoABuD+zKvhQC7G6K7VAVyyq/7I73acEdBrvyTH2QE8FoUnd+2ezyG6e1oE9Np3P/kjBHOvLm5UKKzxlR3Acnfv57ou/nnSlX18I1sZD33qHMAHv3mz/emPL7Dd2zWm3Vdea2/deb/d9oXvmm03e/bIa+y9f3C1XfT0HXbzV8ze+xFEPnsH8NMv2I6Lr7C3vu+ttmdxyjl2v33+vz5ob/4vH7Bd0+5z2eN29xf+3g72X7CjO99u1/36a0wIeuN+/PbenyNklFPUwWOxqzPCoT3a1skkATDAGJyCcgd6iLQX9EYLbUDDkXPTAG9wyhK4+X0Jj92BrM5eAbas75egTVG+vJOT5/BX1tDzCuDmsbsZgqIT03t0MwoHcCbA2GzAzVmyxeVl7wcWHAYsRaQzPuR0DUjpeJkuXR0LAAn4BlimWF+PWga4rdWt2ajTidzvCYoT+hIA67KEtJWyDQEzESlN+KsI4YBp9VrN6rWCmxcuWjhcKyVr1KtWrVX5/DgHcLTTkQM4Yp/DrRuObOi/dX6HbTtvpz366Pet027RmeuNzMLGsg1nizvcwPkX9O1Gc6v97vV/aL/yjnfb3Px5igHvLtszB5+0r3/1z+x//a/v2JEXnrNeF526/byD2Z/exZ24l9YGIK1gq9nW+fPsip/9aXv4of9tvR6c3YCu2IwQzm13VcOV6/HgQPh0W7sbFrAcv6Ab+4HpFsZ9EOfsLljC6ZJ1+wPrdIfW6wOqYr2KeWauYY/hxlxyfmHtZvSznMyMVDbj1wH3Y81ly5DrbIIMF6A734+IPY/piPdwTC1fdoT8AsDolMYH1xA2H/R76rIW6pbD1xdasTM6Iqnp7+ZyFrQX0w0XcHzufc3u2A+oLa4cSDhPjM7WjUfO44hvJgfwxv3LI438uBVIAPi4JUsnrKJAAsBpaSQFkgJJgaRAUuDMKJAA8JnRPd01KZAUSAokBZICJ6HAcURAM9b4M7bniX127SXHf8sxN+/E6Z+674DtuelW23P7hMN4hSNVJ05zZwb4xvcV6yyoulYEtBnA5Y22/6P77frbTy4COh5r5bNORGEDhI9FRBcFmRbVXHD2hls2APq0COgxZ2rx2tMjkMemo9i1XHTmrrOvTHPzUgDgiShuDnpS1+NZl+PA11dWBpCNz7HGWl9Fk6kAeMKZ/an77jW7abU1dzzPEcf25fidE/hY38fxn9PXTex47rK+sZyZoz5wzb/OIBNGAG4T0bUEaxn8jM5RRf8CTBJOAjCh13bgnwPQet+q4o3znttwlArAVelqDZeifpeTUwHB8qvSJRwOSBJqH6S7h0eMNwbMk6NYDkyZdAVyPXbYo4JFtZymlUZWr1UJbpeWlx3cxqBxX8Usx20zdzJBeckdnw7BM9enWRkuSDwHnKZlxDM3bTjsW7fTV/QugXRAO+kGhymcxP2+HKQBf4cDOTwbzaY1anhGzpLB+VurlW2mWbNarUJXKo7r9QfWanWs24VzNZidW4pDSHTaVqq2Y8f5Nju3wx555BECQgFg7w12GYoAmF/yXQKQkSNzAHz9791gv/rv99rc1h28BoA4IOPy8lH75we/Z3/17Tvs/v99ny28+Lz3AoeL1J3Zav6VW1k3kgM7uoFLZs2ZrfYL//Yt9uAD35VO7uQmWAWQ59wDeLpTmssTGxUGhkhuRB9jvpszNUFzglJAYESYKzZZseKC/HgP0KW83O6pUNhXJzciuANXuisCmVCVjlp1D+OJELGMe9Mrj40WvvYESR24x76BgquWLmVEonP9x8rT+HSNfNOFrPB6UwMpZ6Pytdj3BUc/NXuw9TR0J+v0rOeab58k9Th4RbLLKawNEQh0DgdxFvXsjmJu4Iju50gP4J6NHHaHI/8v73rozPzgO0V3TRDmFAl5jlwmAeBzZKJPw2Omnz2nQeR0i6RAUiApkBRICkxRIAHgtCySAkmBpEBSICmwARVYrf80c6YWXcKEg/tXREEX4eu4BOsFdKv0064CgI9H5pUwbtrZ4dCcBoBXu9v0MWfR2WPx21Ocqas+xDq6enHuGgB47/7rJ5zFJ+dqHe9vzge/Hn1XXx9FEY4Np6fqupqDvQixx3ReBwD349cVAb1OKD59qk9kzR3Pyk/HrkeBD77v3zjukuuV5lqPTQaEhEsQkbGCUHJkKsbXgREdtiMb9AaMQ5bLUYAqKmMJ8RwEK4pX7kv00BKy0v2LaGcHziRPGD0wkwBwbkiNHNocvNEp6g2j4VINAMzo2gBdDo+L7uBGHdHJZVtuLfM5BNcwHnQRA4YKRoajMTSV81fR0vzl8I7nO/xiPHW5bLOzM4STnU5HoJLfz2OocSq6jxnRCwewx+jyOADgUsnq9bpV0YPM4QFkAizXCYXzqF8j+F1e6tAhi3nLXcYRSyxwCwC/47ydNjO73R5+5BE6jxEVzIhj1zyL0na0iGfPOoGzoG7A6a32uw6AtzoADp3g+O12WnbwwBP2/+37f+zb3/oLG/QRhR2wVKA/i6oONu8AWNeRBo3GrF39737JHvjH++imFtN0r3nWTxyAE5B9aP0+4o8H1sc6QJRzuWzNZt0w74S/1ZK6pwF/CYLl+o4P6NjqdK1PR7aujbUrLRRRHXXF4TTne8IuXYBWOXC1frHGI+bcI5izpt18ruLe7DVG+bUyvLl2clewnx+7LPAeBmKNTRJ8T+X9Vhi7tFS0uO6SRVTzW7qHAPBIeyX4df1cKL43Ojy6uv17vu517bhHOOYFp7PzPJL9L+9+eD0/ps7aYxKEOWun5qwcWALAZ+W0bMhBpZ89G3La0qCTAkmBpEBSYBMokADwJpjE9AhJgaRAUiApcI4qMOEYLTpoCf4+anbL7d6zymO/x7jfcAJPh4DrBJmU/OwEwMdyLb/7tns96nrctbwqqJwCzqevtnXqtoEA8Kl4q44bABf6ieP+64K6fvC6jk0A+FRM7Rm9xu/9duzUAMgF6ET8sKAm43UJg3P4Qzzk/awBvAiMHILiWJkdvavWjwcQY8wzf6HL1zt/CRzVoxr+whCE1/APx1K8OPlwULdw3uqLukfm4CSxcwDmjkmCJ7kxcWqj3uA5cAAjphcfgL+Mf864twcoZ67iAL/qdyUwd/DNiGp+LpcvnLazMzO8Z6u17JHMuUMybLRlAuBhBjY9yZpOTVwTsBIR2UX4i/hqMHS5Xo0AHt2/7VbXej04cAvQDQ+WWZgBMWvuAN5uDz/8qNyrNvB44xzYS363K09ZqdC63pyz3/3Qf84cwMENeaZDwX6vYw/+4732x//l/7ZuZ8n6/S7hI/cWxC0cthOT0uHtV3K3caO+xf6Pq/+dPXD/fdaHY9mjoeUsj7hwX8N+X0B6bGTA0wEA44qAvOwJJvSNOGjFRuN7XKuFPmdEnbd6A2t31Z+L47J1SQAcYDOP7I51oQZjPCTWfMXBa4DTiE2fFNbfBHdAB9um9zc2U0ycQudxAQD7dg69zz6DJSe6xTjqAMAamOsNQAzNsbY80hx910GNFRld2MDgr6kc9/F1Qe/RMPN0+yaKfPMDjk8A+Iz++E83P80KJAB8mgXfxLdLAHgTT256tKRAUiApkBQ4qxVIAPisnp40uKRAUiApkBRICrx0CryUDuDSlR+fOvAxSH2MR1uPQ9UQyXzN8cbxrg5q146APtZcnBoAPF239TtgV4zwGHHHu6796tQH+tR9E53RJ7UEjyMC+nQ6gMd6kAsPiH7mT1x5jCc+kTV3UgKmk6co8KH3CwAruhbwsgCAAc76ubtVrr6RICFQLOAaIZyDKXcQB3QCBGUQLqCsx+sW4S9djTQ34npyUhIuAyQRICsWODumnHemhjtRyMqjdf1YuYnldIwx09HIZ9M1dOuS1ep1QqulpSXGNONr6E/FmN3zLOgG/gVnLsGieo8Fet1RmYcXc/zQBd9DXPCW2VnqBgCcQ+5wW8v1LAA8sIFHQCtd212f7D/GL7N6vUIHax2xz2V5O+VCxthKdP62Wl3rAwBHzK8eVUCb/xpauVy1bdvPt63z6AB+lEAWD4guYoJ0h+yONh0hxjXAz1350UgO4A/9Z/u1/5BHQMdSw3P3e2078NRP7HN/crN99+/+lnHT7I4mtBShDLXzLmiH0BkELlmzucV+8a1X2T/d/3d0VEdHcKy/rFuXoNQd6ACXNLF6jDF7q13zEqKaR1atlq1SBaAFBK5YtVzV+dS8SniLaO3F5a61O10rZQ5g5STHxoa8D1obA2Jl8v50DCvSOsC1nLhBwMMFrzULeRH/HF3YOt/fMwff0ixin3UtOdXVeyyw7scQxsq1TEdyBoOjHzvPOmfEu19XYezuHvdo55gzTl3hngGAuR5jpY8BaB9twSH8zbuSAzj9xXTuKJAA8Lkz1y/1kyYA/FIrnK6fFEgKJAWSAkmB6QokAJxWRlIgKZAUSAokBZICSYGkQFIgKbBhFMgBsPeABtikA9jdrd4vmsW6ekxv9KuC9RDsoofX+1Hl7kSEs6AuXJPsRcVx3umrtOSAUYJbBK+5aVARzMXU5yxXOmyHeWcswRqpm0MvJ9FyMbo7kdA2UqVLVq3XCHJbrZYhrjjikQGsCRlNPcWogM0BsKBZ9CALNAPs5aHJNELj+UuKgMaFW+0Wx0EIyOM9whj6VSreAawxZB3LiP0twbVatnq9yr5fdP8CCBPUjdCFK8oG3D4YmLWWEQHdZy9zAOeIbg5cCNA5P7/Ddpx/IQFwt9POnKyAwBlUzYJ/PUSYGssRrQ8B4OsJgP9j1gEMyAqojM7fRx950P7yjq/ZI//8PVs8esT7jV3DbITZZIefAAAgAElEQVS4p8cpOwDV9XM38ta5bfav/9UV9tCD/0DHOdYT5il/NnefBgCmGzwH2tQcncB9aMPdAHRVs5OacdCIJYcDWOPgpgW4wctl9lK3On1bXGppo0TEGSO+u4xjCs5jvi/jAJiIOzZOOJyNWHHHqxl496cWhPdPqHq8F7F+Y51nzb96V7J4cU2Pz1IhdjxmrgBiGXOewfiia9jBMlPd1ftbBMDZzwSuvxwIyyWsjRaxVvgqZwtHPx+++e0EgDfMXxZpoCetQALAJy1huoArkABwWgpJgaRAUiApkBQ4MwokAHxmdE93TQokBZICSYGkQFIgKZAUSAokBU5AgRwAA2DJNUrIA3cvXJr+OWEV+ms9zhbsiTAN0NSpDuKOEa2LCF0AK0BMxemalSroMw2XZQ5oiZMCFvH7AGXuBvbG1KhAjR5hcdZi0HA8uFte49O8AJcAj/fJADCzrq1aq3GcnXbHITaAr2hvt9flCPAMAnxO1wqAlqDbobnws3e8OigDnJydmeVw263lzFU8jOsNh3JAlys2GPbZV4vbyGk8svJQ9wacBPwFSIfzVync7jTlCdC8TDjZbnet00bPrkPvGJUTRDA4XGduy5xdsOvl9vhjj1t7eUnAjr2zmgMZuuUydg/rmO6C9yNrNuftd3///7J3/Pv/aHPzO+R2Xl6yH/3wMbvnr79p9/7Pv7JDh55kBDOuI8eyni9ziuKedIFHf3TeuxwweufOl9lrL3+NPf79f7KSA2DwXfVS52tCQFiUNHOWc2qYaUywr/tLQyhHhzU0phNYcx6OXQBgLOJef2TL7Z514NQeMlSa58MlHF51QX15aPUWeLQ5gDLHqW5ixTGrazcfuzYHxNrOXMw+Srm3p7/kTEDXcLR+lMCcO+CzTl5H1/7suQKuWXZ5OfF1TXf0AgBHb3AxUTzbgBAuZIe+vumiQH0ztz4R+Whod9z50An81Dp7TkkQ5uyZi40wkgSAN8IsbYwxpp89G2Oe0iiTAkmBpEBSYPMpkADw5pvT9ERJgaRAUiApkBRICiQFkgJJgU2rwO9/4Ep3ojp0dDAGQMb+VMTliv3KRcvI2tx1yZ5gQks4KQHQalnHL0QLRy7dvQSLclbSRUogm5EqwSHCVrl4icIKUcP6gvySOjaPJM4nKPdmBlsLR2TmrHWOBhBYIwBWBDTcy81mw+qMhZYrGCAWIFDJ1CJscpIiGjuPzy1CYGI+dwMTAM/OcKztwvUUyRwx1Y4hCeDV3RtgtMq+ZPySy1qu0KEcqg4D82hrXLJk/d7IWu2OdbtdGxa6dKE/7gsMCxjfbM7YKy57tf3ohz+0hYUjDoClOVywmcAOOkP38HQGEA8H8K++4902MztnzzzzlH3nb++ye//nX9tPfvxDW14+Sne15gObBobUL8B/rCfp7MHG3GFQ4M7lku2+ZLddsHOH/eQnj9GuTvBKHXyTgRaOnMzhMicZDczpUDtb0LmAhMDYpFCpuFNdiytbtyXEKpetjYjtDuC6IqwRhU0HsEc7c3WGQ7gEJO8R1OyWlstW8dD+fIWea20e0HtCsQoOYK7vqfA3ruMvA99Rbc7gU2e9vLpnFqLu8c15fHYAcY0iNmYIVAvUY21p/Jmkfg+kimNV4p94TwIC680k9NYLncVP4535xp0PbuifrQnCbOjpO+2DTwD4tEu+aW+YfvZs2qlND5YUSAokBZICZ7kCCQCf5ROUhpcUSAokBZICSYGkQFIgKZAUSArkCnz4d65yZ6uArDptPYJ4IFjHztAsVjn7IwkPnJCM04X/FAAPUc/oUc0in0WtCFLZBwwSBjDmENiHolBhB8vsb9V50XOqT4oO3/i+wJqO9X87XCWsFZFiVDKgLM2KgI908Q6tXqsTaC0uLfGe6P+dmZkhbAUA5qhUiMvuX8eCHiktmKc4aO9OzhygOgfHz84AAAPKtnOAXgRl0a3q17KBQBu0ZB8x+2sdPlPHkVzBENOjuhnXzdHia2XrdLrW6nRs4E5TgT7pGgC4Uq7Za177Rnv6qafs0KGDNrKBOpjJSd0B6/Mj7O0E0nN9IzK4Wp+x337/9fa2X/l1O3LkiN32xc/Zgw/8vS0vvZi5w8O8iufowTXuADjgrzYHyAGMtYEPgW09Ejp6L7/8chsNe/bcc08SACOeOeB8xItzBTBjPOhxvtazNeUuW7l2FbFtowEXEK+DEZDbKso5AC8G0huObLGNjuW+d0Mr9lxrTDOgPQoCsOFqzuKe3ZUenweU1yj1TmjThH5NwuAiE9cmCjl+M9cznbV84aSh01r2SfsT8Rp+DkG/24YHcKO7/gNsRginMuOd3e9ccNXHJg5C4uIxhbWdU+t8PjBn2FGCNfsXd/7Thv5xnCDMhp6+0z74BIBPu+Sb9obpZ8+mndr0YEmBpEBSIClwliuQAPBZPkFpeEmBpEBSICmQFEgKJAWSAkmBpECuAABwfMg5KDgEONPvewcwATDgIbpOK8JIdAaP1OdK1yEibwXxEC/MTlV3ruL6AsAOj8lGHb+RCOfwVyzXXb5h9nXsOm4J1XGMZ45oY7oMx7tMGccL2IjYX0YrO8xyaNuoNwiCF5cW5a4tVazeaPDP7AQGaESvcRnxt4UoZI+tJgQnLINtF/eSCzdiquEAhavYbGDtdkd9qAUnp/icumnpn/Q5IESvVgUz8R2H7Iwc5jgFS4eDnvURSYy5CrBniJMeWqvVltvWoWKAbIBMAvhKxS7ZvYfz+IPHf2CjUV9j865axkDzbB+0W65lUHWwDzdyuWKXXPIKe8MbfsoeevghO3TgCRsMeh6DXMmcv9R0OGTMNTRXmrhHbPOicuhmEvlaxLhnZmft9a9/rR1+/hk7uvg81184lQExCW55CXXt0mDLcQaIDTutopgD/jpn9VdAxxJAiw3zZcBmAERE46M/cAA8GFqZ86NYaTrCHaQStnufri8qB8N5rLX6qh1iU2esTb1DfH6fAzrPww2s4flzOSQvmKQFrJ39Aua645fn8B3N7x+wG+ssIrnlaNcmi4gg5/vjLuIw3+vzvMOaA2LXb7jvcxdw7hrPfsooYrxU5rr9+rce2NA/jhOE2dDTd9oHnwDwaZd8094w/ezZtFObHiwpkBRICiQFznIFEgA+yycoDS8pkBRICiQFkgJJgaRAUiApkBTIFRgHwB4fC0g6UAQ0nIN0ABPeyu1IX+RA1kPAT8Elh2fuTC0jShcuYCds8X1eCHHGDrrkcJTzV65TuSfDaMj74l/RJ1qAp2SVcIeWca8qga3AYqCoEkElop4BgAHA2NnrzmDcA7AX8K7VWuI98XzlSpVjAtQtDdGLC0eow8nIvw0Y585PQjSWrzoAdonxTI1mg2ANPcPh7PSA6/w5CxrioGqlyk5aguVwBhN2C6KHJoN+33rdvmA9I4sxR4hGLlm307NWu6txZa5XnSw3dsW2n7fTLrroYnvooYet220JAAI+xk0Yge1QMvs9HMLQSNHC0F/xvnBDQ2tF/hb8vFQE0cl97+CN6wLgRhTxWMyxm0ah/QUvu9Beedlu+/H+x63fawv+Z45hj452hoxFEePP9hNwIQmFC67Gmis4xznCAN6Id9bnWKMCzCUC9eVOz/rYSeCR0zGJviT8XXFjbcFBTuP0hANY8yUAHNHa+nMxAh3z5+PyxOcyoat3cmdnK5tZZnES2WyxBHCPpRBx4jpUUeRKAND7k0U5u8M4dzY76M2grw+bPH8cAPu2jiDp2e8AwBgoNgL8929tbAfwn/zJn9j1119fmMP0t0tSYLoCeAdvvfVW+9CHPjT1gLSW0spZrwJrraX1XicdlxRICiQFkgJJgaTA8SuQAPDxa5bOSAokBZICSYGkQFIgKZAUSAokBc6QAh96/1tW3JkR0GCZgJoe1SscJVtk1geMnuCAw8wNBiwU3EV8MSFw1H4CT0Yfa8Hlqehfh3HK3aXjdezD3cP4WkA2AWPwrRGdstVq3Xo9dLOqazY6dOUABtwCSGViskNrgS8AYLg7ARXxPVYSl6u8DyNxMZZCPDFNoRyidyMzclddxvod9yq7k1LgtdlsEqx12gCXgfYEFCOil25YdzzLRV2lUzVz0rprUrqMrISxjRTRDQCMseJe0BwAG+r0ewNrt7rW6fWkqLuNOY0jgPOqbZmbs8v2vMqePnDIDh06wPsxojessXxYzWsRBMeffTiCe/4AMTc5TNU16Bh3AIy1wBn069KR6w7jmOUMEFeq9obXv8nKo64dePonnBNok4NTYWZGXHOJ4lp6htgvkP3uzxWbDTIQ7BsQNGafUy8hDgCM+w2GI2sDuBOSwoHtsc9F67KDcj41HMTRa5w5cWMli1iHXsKu+ogNEVwthL4BgH2jxSQA9o0Jga8zDR0uD/oDXVdl1pxjbuSIDGnfgKCoaHUb06XsmyYi7ptOX38JfGlkHeLqhI63N3tT/YlyV3/EvePwje4A/vKXv2xve9vb7LzzzjtDP8HTbTeKAocPH7Y777zT3vve904dclpLG2Umz/w411pLZ36EaQRJgaRAUiApkBTYvAokALx55zY9WVIgKZAUSAokBZICSYGkQFJg0ynwe7/9b7zeN7fWRlTsGAAmEFJzL+Abo2YR5UswBQdmxUYlfKZo36JrEuBM0bI5+RVDUpdtuD/DCMl44YLTF3CV8Cr+LfLrjHJEp2y1WrN+D3HIHmOM68O9a2WBWbp+BW3RWxyOR7hz67WylUYDGwxL1m734We1Eet1ER2NiGNRw3CcAuZmcbmMyFVnMp6RvxOgA8jKAducUcx0GwDY4ZvAXh7jm/FTM3Yo414EwAB3hU5kupt1QyoIJzauzUhoxHOHAxRajcw6nb4ttzrWg2PbIaz0Rq9uxWq1ml188W6bmZ23Rx99iL3HAbkzE3AwVYeVAsLu4fau23gxBC49jpn3czeqd9MKAMs1nrl+wyVbeLsCgEKH+fnt9oY3vNEOPvlDay+/SLaL9YatBuSgmfVWruOiozwAezh/5UyWk1r9t/G7NKHR2x2wjC3n1+J46Fuybr/PKGi4gLu9vvfpelw23pNsI4Pss4qPxkBj00D+oACtmcM9W/Pu9J7A11k8OtaDA3TFTktjhoBnTnqtS5xD1ztBNN5TvA9waEu0zAHsIBjvRUbOtZOCWBpfhi4YYmwmkNNernrfB5LNRdHxHzxct9SERSz51//HP27on6n33HOPzc/P20//9E9v6OdIg3/pFXjggQdsYWHB3vrWt069WVpLL/0cbJY7rLWWNstzpudICiQFkgJJgaTA2ahAAsBn46ykMSUFkgJJgaRAUiApkBRICiQFkgJTFfi99/+brHc0DqBT16ERgJn6SiNfV3CKDLIAlgD9AIC9DNTduQFNdeWIhA1HI74WMFJQTwQs4qF11zwOusDH5KMlYB3RbYzO4X4PUciDLPlWkcwBWQW8sr5TQsih1Rt1a9QqViub9fojW251EcBMs7O6TgXYcHbAakVIKy43DJRyF8sxTShLIqb+4EajSQdyiwBYNDVgtrTIP9hpTAdwRc5PgFvvgOVo4DgFjXMQTIcpIrAZzS3wTPBNh2zFut2+LS93rN1VLDM1B35DVDd7his2Mztnl172avuXn/yLPfvMMzyOsK7ooA3o6iwznkDRxAJ6dLri11SAD03ULR2ucY3FY78DiPs9wx3crDftla96lTWbNXv+0JM26LXl8sV6oxXVNyOINPtmhnAr55Az+o/D2Kwo7WwWPDobmmmjQcatfZNCuYLnUwQ6NhDAeQ0I3O0PrIc1ByDrDugR3cxa8RhdvVbjdbE+FbOc+XOzbQ3UPH9DBJ55jaKHWRHPhb0R+Ys1toryjRaxdtUvLOCdBzXrz1mEe5B0t/hmTv8MAMfr7bpqrwc3PRQ4dPZnvd+5Ezi7PNeu9P/vGxwAHzp0yO666y77rd/6rRQDnf6OXVUB/L3wZ3/2Z/bLv/zLduGFF049Lq2ltIDWo8B61tJ6rpOOSQokBZICSYGkQFLgxBRIAPjEdEtnJQWSAkmBpEBSICmQFEgKJAWSAmdAAUVABxaLCFq5B/Nu30C3k7wJTk+PbQb8zYBp3iEb0cGEbXQtCtnRuZh1/zrY8s8zuLhCj0BfciISO5bNqugarlQIF3uAbKRR0U0cz+ZnZKBWLsharW4z9arVKnB2DgiAbVQhfWP/Lj90bkDEcE2q99dhKaOmvTMZfbyjPh2ZgMmIgMYHHMCTzld8PXdLyvULKJvFG9N6iSHI6RuuZLqMAXpL6Asus6NWQF4jrgBYlsvW8R7gdrsn03DEGjtkBtis1Rq26+JLrNaYsYcfecR63U42JoFYd8KWAKVLNioDceY4kQopezmDqjF1igUW3GSfNH6Flu4UnwT7ctwKuKL791WvutQOHvoXay0epfOZY8AqItwXAA6QmQPHgKyxecG7pn3TgUbrkJv3wtgRW+4bC9ABzT5pxGoLDFc8Vhr3Q+Q24qC7/aF1AdeL8eQEpiK1uE+jUbFyCWsTznO5aemchXM+mxG/QsR0T8RuZ1HQ4aLlpgA5gRXtjQ0Keaw4epjpdOa6MPYu87VghHMRIccX6R/WR/ZjQKg4NjnAAaxvKwc6exbqFHOAE/TsOX6Pd8h/frAnemiVatW+/s37z8BPvVN7Szg3sc5/8Rd/8dReOF1t0yjwt3/7t3wfV3P/xoOmtbRppvwle5D1rqWXbADpwkmBpEBSICmQFDjHFUgA+BxfAOnxkwJJgaRAUiApkBRICiQFkgIbSYHf/8CVPtzwPQakCfCToy05bgXK1I8LWFnl/9hmHHShL3gEYEnXITp+ET0bAC7zVzoA1v3IswIIFztT+V0BSDk+C6jN43kjMpnOTEA2d4Mq5rnooJRLF9cImIoIZDqACYAR09xjBDQBMJ6ngMfJtTL4KKgJHRTJnLuLBwMAwj4BMrSaac7wKTqdjjpXs77Z0HrcuVrz/l/opgGow1gx03IBI0oZnyP6uupuYRmDBccDBiKiuNXu8pcnaSvOumRWrQZwrtrM7Ba75BWvtBdeOGL79+9nl7IwZTY5VnEADGoZADXcpIyEVv6y5jPwX8Riu1NUDDEH/pnA7gRGXDJgNiA4+plf//o3mI269uwzT9kAXcauN+Ajo8qLADXPgi68grmVWT3Dctbm7l/9WV3UEfeMOO2I9dbXCNT5jAKdmEfMfbcnCJxrmzvWqUMJzwK1BnSG8+m5BiqFtRmrWq50bYAIt6+vX0BxqJobankMoDTHFZs4HO4Ohz1FrKPr17uXdfto4PW1h7UVlmS6dRXnnDFi7/TVporo+BXdldO9uFFEh8i3Hx/+J85V/vy4Z7VWs69983sb6cflqmO94447bG5uzn7hF34hOYE3xYyemofAz6vvfOc7tri4aO94xzvWddG0ltYl0zl30ImspXNOpPTASYGkQFIgKZAUOA0KJAB8GkROt0gKJAWSAkmBpMBZqcDffdr27r/e9r3vIjM7aLddc6vtuf1628/fP2ZELH/3aStd+fGVw3/PF+3A7Vfb3cVj/aj7Plmyq/7IP+Fx1xrucN8n99r+D+6zay9ZXY2DX9pru679Kg94920HfGxm+Pqte/bZx2D8w8eTt9ne3deZjjQz3meP3XrNfrt+lXHhsJVjuM8+zXM0xhUfU5//U3bvCPqsPHfs2XmxODb0dV35vfvs06WrDOp+6r6Rng3P9bk9tu9tdxfmRqNaee2VGq+q7GrzaO+2Lz5RmJOpx+mYq++ZmAOumV123VdWuWth7v0JsuddccYf32ujTwTUm3a9XKvxtTFl/kLD4vWyr9mx53v1pXly33ns63bzNx63tpltf8Xb7bq9b7a54ZP2rc992R48Yta87O32O/ja5F26++2Or+23n3/P1bYT31vrnFXuc/cX99n9z/StuvNnbe/7r7ZL3AB7cg915s4GABbsGXcFyvXnIIpURyANQKlSqQpAjhRvC4A26Pf5tXAjAgDTdejnsNO24kCTtxv3TBIoRiRvAQBrcIUo3wyghesRcK5K6IL7oQeY7kSPaR5nggBo6urV8w3pHK4wxlh+3X4fna1V3pGQ2zOaI+ZYM+XXwTl0M6qLF9eDC3k4Kgsw00FcspmZJh8B/bpicDnIi55dCSeMV83cuer0BZFjb6tD5gDA+Ga93nDdBB4Z8+wwHdfDeAiBOz3BcbdmFgEwO5QrVZvZMm9v/qmfsX/4h+/Z4cPPEeoTAmtyCBsjmrlMzXKnp5ZQ5qvNfbmMytav6JYOoJ+FLfvmAEDWGmKpAYBrNbv0sktt10Uvsyef+LH1Okt8FkYoQ+NwE8uMmj335JtEYJ/1DetlDbiZbziAu1dOZzqPK96/TNesOq+hkVzCfj66dekAHlm3qzhowtPsWXEngP2KVSqAsOqd1gDwezVzzYYDf2SutyhqDlKzzRM6lRsR/FIA5TVswjDMdYZYbcgNCENuDsC4u92u9bk0YiVrrQ3YB6x7GTq8ZRH2++eRzzQFO+XmY0T3tUfBa8+F5jm84ZNzoc0XAYzVdb3RI6CLzwj35hNPPGFvfOMbbffu3bZ9+/YEg8/cX21n7M5Y50eOHOFaeOihh7gW1nL+Tg42raUzNn1n1Y1PxVo6qx4oDSYpkBRICiQFkgKbQIEEgDfBJKZHSAokBZICSYFzVIEJWFcEpgSJHzW7JcAmjzWBy0l4SgB5wPbcNAUAH1PalVAToPYGu2UM3MbnawJgjPGmPQ6Mce0bzG4SnJwKgAFKx6BhwMAJMH1MiB3QeBUAnD3/NFC8BjwGIP3k3Xb1J3DtlVoB6N79NoHf+z75abNP+NysAoCnT8VaY/CzxmD/ib0vK+Zg4jIE1LYWyJ1y72nAduwwgeb9H3VI7jBc2m0QAAyG4ND17//0Znvh1z5iP//QZ+3r2z5sH7jC7PF9n7VHfu7D9s7Lig++3+750j32vSM77b1/8A5uUDjyV2ucM+U+Vzxwi91x/g28z+J3brUvV6+z69+ieN+N+vHh37kqd/v5QxS7OgVA3Qnq7l+4fgF7FcGsLln0mwLMRZyx2nOj61PuULlScRPRq6LLMPp/Bb7y43B9Hhtn0ZGo8YQ7FS7YcgkR0ILQdNk6mIpYajfSZtHWelSNnbCs31U3LwA3AXDJAXAuSsBTjsU7eAk3AdIIJQUmR6Myn5Cfm1mz0eTzt1rLgsQ4FzDMoSpcr3JWCzAyAhm/Ku4FdQcn3ZbDkUD7EA7eKscfUBuxvxHdHfoQZI+MEBh9wANQQDqEAX0rVq7Cceu9w9Wabdt+nl140W577LHH7PnnnyN8DmMvAahPHF20MTEO79WZ7M/Bu+g5Me5iX/LkhgN1K8spC1gKvS66aJe97nWvtR88+oB1Osuul1ZO9Cz3BwNCT8533C/PHh57JWNzAe4VCyrrLMaKo0tdaxKRz14wTegpBzDAdEXfK8f6KxP89vpD/oL+iIUeMObZncAlgM6yjfg931CgbRFjmy602QJbEOQGZ6R2uGtd6NiiUXSlEwDXa3qjYt0jnnoAAIyI8yrXSbfb4diw7DAOHBsuccF0vFU5ACZKZp9zboEvh/ucGygA1rFtQiuNc8z3f/InYT7qeGfyyHOzb9z54Eb90Tl13Ohxxbvz9NNP28LCQiHefVM9ZnqYYyiAnzXz8/N28cUX2+WXX75q5+9aIqa1tJZCm//7p2otbX6l0hMmBZICSYGkQFLg9CmQAPDp0zrdKSmQFEgKJAWSAqdOgSLQ9auOAbgiAB4Dq4UhrMcBjMPHAF0RuE2DmhMu3zHYPOE2nVBjBSAujO+kAPAxVV8fQA1nMp26VnBFr3C5Fm42ptukVhOfFyE13LBTHMDTH+M++/QnzT52TPfsWk7ucfg9Dqbz+VwVAPscXxHaZBB/csTjLt6x7x7TATxljrK1sX+lo/dsdADHww6ftDs+e6/t/vA1Zl++2Z74pY/YOy42a997q93evJ6QdvzjoN3xhe/ZFe8XAH7wS+s5R07huM+uuz5rd+/6sF3zJrzLd9jnH7zCPvBrU/3up+7n00t8pf/zd67SHYoGYL+nGxGzEUT8M8BhAGAAsUq5Yv2+YokDRNFl6xcW/B3vh3VjbXbbDACPOTSjW7YQKJsNSkgY/1YEdNX6gF4ejYxbC0gWInn9MllUdcnYf4ux9nrwlOt+5VKVIIsR1u5AdrYmt2Sh7zQHwQKT0ZcaABCQrNFocBxyAHv8tJOyipWzDl90+Qp4y00cDtWIG5bLGA7YPgEiwDef07uIs3jk6CwuzCPgH+YIv+RMFfQkBMZ9AaPhPK7WbOcFF1ljZtb27/+xHT26QECObl001qoHOV8ymZs2AL3TYu0bEACWK9ajj1276FNW/LL6dau1qiGSe9eui+2iC3faC4eftdbyi3ze2C3AeGGPlQbIxPMQYGb90+Fc9zjszFXuYyZsH48bV7Szen7xK3TnZgSCUkWdQx9qVXEAjOjzEeC/HOBY/+wGHqBzV89MR2w5xqxIdL0jAqeOzLNoaXwLeii6udAP7Y5gnqrCXZ4DZzIcwLHeiZE5Bnfo1+tWr1UN8ej4eq/fNxsBXAOeDxjPToDrGzrkAPYaYDy7jxHv+Uy9RiDe6XQJuQfoYC5js4Oc5upMzoLDMxjsTcLUUu9ktgXEvvGtf3qJf8KlyycFkgJJgaRAUiApkBRICiQFkgJJgVOjQALAp0bHdJWkQFIgKZAUSAqcRgXG3bH5jQtQMQDwTWY3FJ3AhVESGD8YEc3FON+ILfaDJwFwBhxPrQN4BQAu3HetCGi5nwMGToumPo4I4YmZzHXaY7eWrjKLuOYpEdDFU8efZw0AHM/6wf2rRkBPXWBrumf9rONwABdd3MVnyOK5A3oH3I/P4x5vvdvjuSeB//pg+7TnLEJpfD///Bgx2mdTBDQfatHu/9Kt9shrr7drr5iz+79wsx34ZQFg+4fP2+fLH600jeMAACAASURBVFgTAK/vnPH72OKD9tUvfMue6Ddtrty2xVdeZx/Z6AAYHcC5nXYFCS6LB0UqLONkEbkst6ngGGHV0KwXfbhZzDLOlJsXLkj8AqwL/FNcn+HQxNdgfgweTSckPwLkwjkb8bjCaRkA7veymOD8eL9bFlurbmK4HXFuvQ53rvp5EdOLTwCA8YGxZiCTTl91nxZwNB25nn5LVyX/TBdwdCgLAAMMttot9bHSbamoXYBPxB7Xa4gK1lOr3xdwTnAdELEfDmP+PqDmAMAArLgencd+Xcb8ekZwaeQuTjzPSN3NYwAc8dnoEKbmgvSNZtPOv+BCu/jlr7Dvfve7trBwhBHZmEvMN2OmfdEADHPOvNt40k4eXct0uLo+woty/ZZYt1yyWllO1Ysuusgu27PHnnv2STv64nMZMIw5j7bb6OElAGYnMtzWAvDDoWKfNVN5BDSAN74myCvoG73FdABnHcDqBM4BsDqJ8QsgFGMe+yCU17wqDlyu6z5+AaxGLDTXinSAltQk9ItMZzBVvDOgwBkA1nOEeVlJ0nLwYjxwJufvC5zrAxv0dd86AHCjTncx1hWioCuVGu+93GpxfHL5A+Rq/WIuVQs8gtnZSqUh3dlzs02rlSvWbrVtqd1jpDQWDgPUfV1K9bwhWu5sgV86iAMu8/FK9o3/kQDwafwP3nSrpEBSICmQFEgKJAWSAkmBpEBS4CQUSAD4JMRLpyYFkgJJgaRAUuBUKTDmMI2e21UvvjpIy8DYJYiA3mf2lSvsRvbVjn+EW/jAqz9ju35wo40+sWd6BzBOK0LGY7padY+xrtqCs3OtCOhT4gD2Tt28ezfGNO5MHgOIx+gA5rz8+d6sx1i9vZ+xPezNXX0eJqOw847lmIspDuA7r7bRNAC8an/v+JxmPcLT1s06O4BX7Rn+43sNa2Wsh3nyPmtC5mM4gLOu5NUW/XjfcB53fhwR0NEZfSzX9ql6oSevM3zO7vvCPnv2yuvsnZer6fe5O3Nn7pPfuMXu3XODXfO6ti0ums3NR0TzuAN46jlv6NvikbY1t89Zdcp9ikPZ/7Vb7P7X32DvvvyletDTc90/+J0rbYSeVEdIAZni7sGl9Ln3oTI2Wc7OUoEQw2VajHeVO1aOSsX76rwAq8UnjD5Z3gX9spmTNHp7HSQBw0YmMSEiAHCVQLTvPcQRAV28vjOzAoDW9aJDF2CMjkiaGkX4FOfsMBfI2JmikKdn47qrMUKqBYAj8lh9qLgHAGW73RZ8xvcdtqF7Fw5Nun/dGyl4N5QTtIyIZwBFADx3mQ4EgPU9xfoSOgeA50NojLg/e20B3Epl7yrGOXKrAiKq31ZH0wnMuarajvPOt927X2nff+xxe+aZg4wVZnR1PLuvGa0eWVK9PlYKeSexunuzFaWVxJjjEkEnNJidmWXn76WveLl9//sPWru1LCGznHCxUsU0l8ArBeIBXPuIYcbz9HXPYckjjfMVELA3zicM9i5msV5sbIj4bYFuN38TjsNlK10iAlq7JiISm9HccNmC/Ho88mBUImAFvCeUzd6P2NQgAOxXyWEwvkJYnbum8ecMABOxluiWJiim7VcC47ng5sW7gLXRIACu8dr9/oDu3Vq1buUKYqF7dKVjjGO7Lri0S5Qf/6pXSzbTqFrZhrwnoPvRxbb1sO7cqaw5Vry4Bu5I2l88rW39GxJh/WNdfv0vHzg9P+jSXZICSYGkQFIgKZAUSAokBZICSYGkwEkqkADwSQqYTk8KJAWSAkmBpMCpUOC4APBkv29hABlEtdts7+59Zu/5ql1R6E7loYCBgI3ukBSsvNH2/vndtuf2623/NegCLkLjQszwOgDwanqsBYA5rpeiA5hQ+sQA8LHndjoABkT9zKvhSC7G7K7VAVyyq/7I73ZcEdCnYvWt7xrjLuxxILvqFabA1klX8TGh8ppDOw4AzM5oWxkZveY9Tv6Ag9+82f70xxfY7u261u4rr7W37rzfbvvCd822mz175DX23j+42i56+g67+Stm7/0IIp+9A/jpF2zHxVfYW9/3VtuzOOUcu98+/18ftDf/lw/Yrmn3uexxu/sLf28H+y/Y0Z1vt+t+/TUmBL1xP/7wg1e5K08AcrKfVR2g7vJ016ZA7kAgsBSxtoBuApHhkVWcrAAV44arOTiWYpO50wK/4UblEXQAKxJ5PDzWAZxDUgAz9BAzhnplEWnmuA1naETvoj8VMLXX7RHS4V7q1VUHsOKFI9o57L/jvaYYZ+4KFrfMx1uWA7g/IAAWoPQeYzhfqzXC8Qy8E/RiHIKRijxWlDBAIsAefqHzmACY0BewLpy5mBPwPMFV/KNIYfXaFkE4wZ/3OMf36YCm81hO723bz7fzd77Mjiws2MGDh2xpcdEGg57Ps3TQv/2+hVcB9woHcEB5zi+dxHCvVqzRrNv2bdts10W7rFar2DOHnrJO56g2F8Cl63HNcZ+xeGY8H2Om1cHcZ8wxgDCAq1aL1lD8Lhiu/QNyIMdakUaYe7hvoa33AbO3GlpgE4M7gLMUbAe4fgNFXusdYPwzx6W56w361u17PzXxrY/Dny93LPuaL1xTow9Q7B7bUiUHwOS/oyyuGm5cAWDLAbANuX7kAEZ3dJXjbHc6ttxqZxtAYvrUUYxnGVitYralAVc81kvJALY73aF1ekMbOkQfEXzjHR1k/l+tPbnYofdwVKIGfXeCY31+/Zv/uHF/eKaRJwWSAkmBpEBSICmQFEgKJAWSAueUAgkAn1PTnR42KZAUSAokBTaHAscRAX07YovDsXr8T7+qI9TMPnXfAdtz0yQsFmDeu//6CQC6EsJOG00WM2xmucvTbK0IaDPEDd9o+z+6366//dRGQMc4V2oxEZVNd3AxIrr4hCsBsNzEV9nHcVgxVhmgckoH8KpzcUxH67Fct4XxjXXwTgfbq3YAH+eyOlEAPH0DwSoAONy+HNu77Yv37bV9d545ALy6RH05fucU37u+j+M/p6+b2PHcZX1jOTNH/eF/usp9pw7zZGnMBkMMRJeiYmtLBI+Icu4zVlYJzbSX0tlH9upduPmlBBUVHxxRzuPwV8c6RCQkjPEUATAOygGz7lyimxFAtNfvMopW/FddugEmA0YrellORTxHvdEgpOp1uoR0+CAcM5OrNLpNQxHvblVArh6YdylEHAvm6R4lq1ijUWfkdK/bJXTrM2kaMFL9vxqnjte1PJYXFHIQTlpFQ/f7Pev0ulYpVaxSrqr7lsDZI4OpoaK50VmrMaiHFl+TLuqXjahpHuNQVABYQJrm0krZZue22s4Ldlm9scUOH37BnvjJj621vMxnESjUPaPVNp8lOI3dGYsIYMzrCNevMZp4x44ddsmlr7C5mYYdef5ZO/zCs9bptrIoavUDC5SG0zZiqgm3ybQLc+BdtL1Oz/pYjH4u54Pjw/pVJLkiqKUt9KFLmhHQgNMApG6KdSBOPdk1DUCcQ2/Ma6yl7KucEzw3fsdGAjmUO9igwA0Sgs+cD+2w8GhxPQsioDMDbfRYZ1HbxlhmwP9ara5PEMHMuYBrXBsX5CI3bj7AJgdGQPeH1ul2rFKrsPsZ09bro5u6bb3egK7csGpHdDjXgQ2tXisxprzVhvMXAlS857isuOgBNoIMrFErWx3ajYZW5XsMHavWH5at3Rtauz+wnsegI776L/5yc0VAHzp0yB577DF7+umnbWFhYepmlDPzkz7d9XQpgJ9b8/PzdvHFF9vll19uF1544QndOq2lE5JtU510qtbSphIlPUxSICmQFEgKJAXOsAIJAJ/hCUi3TwokBZICSYGkwIkosDKaWNHLmfO06BJmV+v+FVHQRdg6PoZJsLnaCKdBzdUB8Ik8Z5yzPvgYMHAaAF7t7uvrpZ3soNXVAFfvtqunRGyvvNsqWk0eGA7rqQB43MWcjeEYEdYnpvn6NIlrTwXTY0BZAH/XtV9dYziTncHjh6/pID/W1TPn+plxAJ/YPKSzVlPgD//Tv80AcOaUxMEBb+JEgjaHg+WynLYATsH/DP2ykxHQhajfyNMtDATQUvcs+GfDrboeAOwuUXbYAkj14OIFDZ24ZhZHrPtEd3GtVrXmjABwe7ltrU6HA4ZjEfAMDlmAu7EPh8sBf9Uxq2vyFyGa7i+XccVmZ5vWbNb4dcTwtlpdjYH9qcVO3oDe7vYcwTUZvcLque31+9btdbMOYHXOOoj13lZvK7ZyxZ223m1LNzWpJ5An4Kyiiem2zTp9AezCKSs3Nq5TrdRsdm7ets3vIHB/8ciLduTIi+yR7XYAthVbPRxhXUR0tschAznjGtWabZmZtfn5bXb+zvNt69Y5ay8v2uHnn+XviJhG1HXeZ+tdvVyPANIir4LnsbaKa0cgtdvpcd70vA7QfbOAG6EdukpbXAsgHmPE3AfkjTkEqBRQB3T37mDfYADHK4eXfV1MV72/WEMAwWa9AeBrT7HiHrUdbnctyuJrUOht1ky5+z3M+IL77ID2uPRwEON1xHuIGGh1ADesXq/xGoDCWDsVRo4r5hwO5U67S8347jgEjujwJmOvFQUNhzRcxB24eNFzjKhtb4fGaY3qyLZvnbUGALAas23Y7xMyd/olW+oOrdUb2gAA2N+Vb975z5vmh/M999xj/z977x5t2VXXe37Xez/Pqx6pPEmpV/QqPrheJIGgBuECtvaVNCDJFa8GsW28ctthj/4DvXe0kDH6jmHTg+5mdKudYV8ZBImWCkJAXipCEgGJISIohAqpJPU8z/1ezx7f32/Otfc5OfVKKlV1Ts2dUdSpc/Zea67vnGsl1Gd+v98jR47ge77ne3D99ddjYWFB1pJ7XVkK8Lm6trYma+ErX/mKrIVbbrnlvERwa+m85Nq1b74Qa2nXiuMuzCngFHAKOAWcApdIAQeAL5Hw7rROAaeAU8Ap4BR41gps6XWddcxKb++vAe+593ZIELG890t4n3TX6pm3h6rnCCr1CKY3eEvH8Fm7YM//yp85AD5zVPE7H7gfeBddw0an0wxtWwB8GrC+/SHOUdfnCACfH+w/DwB8mrk+t/k6v3XgAPD56bWb3/3Wn3+JOviMI7JuNjVm0dN1ANdRyyYC2poHLY6zKczqOjW9rdLpary5tUvXqDvThaoxv9aMOOPktZ2odF0aWq0O4EDcnYSrGp9cj2JT96yN++XYCPXiOESjEQtYHA5GGI0nBi4SvKpDllBMrmXWsDxlvHVXKmOiNQLXMDRCO0JeP0C30xL3ZCYR1exiNf3JEt1bGteyjlnjhjUiWOOnFaba7mQeI82zGgDb2GELEGv4KnBee5fFSSsgV7+W+ZbjEthqzLUmOJvYaBOPLO5bX529ah6m+zVEHDcxP7+IVruNMIoEAK+vrYnjsT/oi0OZ0dQEpnT6djodLCwuYM+evQIuizzDcDjEYNDHeNRDOhmra9zCWpHCOKiN/de6gdU9q7HW+iN1jfN/tDPZR5bTbZ3rXHhaj2v86xoxbjp/rTOYn+NmAIlGNtnPdBbXMd7CzT0Eni/O6zouW+4aXdPWpqwB1xYAE5hWyEsFwWmW1wBYnNYykCnAputWXmoDn34p/dNTMM4CZK4RiSrn/EgMs+SEyzEF7BsAHMUxGuJA1/7oVBzAkXyW5+HcT8aZ6EUAHxKAe3yv9h7HfiH3CKOjyyJDo5EIAB6NC+TG3ZyXHFuFdiPAfCtG5FETjqtCyfWaAWkZoDepMExLQeYSr16V+Ngnv7IrHq/33XefrPOXvvSlDvruihm9MBfBe/Gzn/0s+v0+XvOa15zTQd1aOieZrrg3PZO1dMWJ5C7YKeAUcAo4BZwCF0EBB4AvgsjuFE4Bp4BTwCngFLgcFTg/KLjdFZweAHs3SbDx016bIPV5iHJuQPG5cwBzqGePgD7TBV0IADzTEzx7qjNGQD+TMZ0hNnqLs3d7XQBs877zmO5t33r6OPIzO4flYM4B/Gzlv6w+TwCszlUbqWsQsHHmqjPUQirbhxoIbBVsPOPgVSfs5mhnXizfo/HPBpDOKmAoHSFW3SNrrcg1G1MXpO0T1vFojC5fGhPsaYytdTGKC1W7eDfTWxmRADGCvziJJJaYEExBlofQV+dtJhDNwFI1l8rLIG3zDY1T5nnl+moXsILBKIzRbCZg0jPhre1mtUcSCFvYWGwFjXSjSkSz6SDmieT4JR3AhbhJGXkdBqExbE4dt+o8VTupxiQT2ho4aiKM1aRsjmnHXHNU1dL+EgOjB+kEVi6psc6cDsJtAuBWqyXO4HZ3TqAwr1lAb6nAcTjsYzjoYTAYCPxlfLjt7k3zVHSReeTJjOsZjMHm+SzoJ8DWnOrNANg41WVjgQHuXMt0b7OnmoHKFvwrp51Cbj1WKZsBQol+VkCuM2zmU0ambm3VRKOb7XqVeG2zq8HGVNvNCTyvdhND4pJTQmnj6NY49S0A2PYC14DeuInVJ27Wmzq41QEcoJQIaAXGGsktuwq0D7mqpAOYEeQEstYBTOewxJybuUzTTPqzOa+R7yH0IP2+fDXCEu1WIgA48kuJlE7LCv1hhspLOGkYDQcIfQgAbkQeNEBdnw+Mhk5zIKtC9FIfgwn1kKsRAHzfxx+5rJ6Hz2QwdGtSy5e97GXP5OPuM1eAAp/5zGfkfj+bE9itpStgMTzLSzzXtfQsT+M+7hRwCjgFnAJOAafAaRRwANgtDaeAU8Ap4BRwCjgFnAJXpALnCKWvSG3cRV/OChAAbwKkJmLXwt0pAFYPpcTjehoBbYGtXJ+pD7XOX37LomNyriAgVLUQyypiYfGMxdb2vdqIXQMzBVETwgm8Jai1ccYK9QjlZgGwHYeNxtUh2qhjhU+EZo0kEXAmcM4Mi37i0mNsLwGiUEi9PnNROmqND+Y4aqeuQGATAy3nAqI4QRJHAnXpsFQXsI2Vtp3IhKp6cl4HXZhTQGvNoATAGiFNgMYxSeywGZeMwUBiGYPMowGV1vUqkNN+RsdqL6xWxnbN1rCTxl/VV7SX/tYCFTt2baOwRCOH8NjFbM6hsckKstlpXBYKP3VdVVJdS92zshQozvFrXK7tLTZp1Tac2ky3RkBrHLQFunJNZu5qv7iA8FLWjABxG3MtHzYx0nJdpuvYuIJnAXDt/rabGEw/sly3BdN2LDMDmK4y48atPAOAM+PorrcQ2MtVLa0ruAb0VR0nzajnOiaaADgIxAVsATC15GYCbmbg14zi5nXTgc31xw8rkM/U7cz+aOMwz7JM1iXXcuT7iLwKo5TO3RzN2EMzCVHR/Rt6CEIf47zCYJSjrOhA5noqEIe+REBHPmDCpXVtcdNC4WGcB+hlPkYZ45/VUs65+bOP/N3l/Hg869jY0/qpT30KP/MzP+Ocv2dV68p9A5/Nf/iHf4iXv/zlp+0Edmvpyl0f53Pl57KWzud47r1OAaeAU8Ap4BRwCpyfAg4An59e7t1OAaeAU8Ap4BRwCjgFnAJOAafAJVTgV37BAGDphbXJyoQz6u6VeFnx62nPrGdcktoxWicxG9A3vZApCNaI2jAkKNV+WH2pk1G/NCDS9tDO6KEOXsWtdL2aRlwTtKtwVKG0Z0CiRjZPncj22OqSteDOHreRNCSCmQCsdooyRhd0bc4AYDH0qt/Tjlf7fg0ONjHNGsFsU4EJzELEUYiIbk3CMPYUG+0sRJaY5xoAM2aYhNL2KVvrMf/syWclDtr2/RqWTBexAMsaQhvDtHG8ytyabl9f5prRz+zJNU5qO5dmLgS2G7erpCILAFY3rfT8stjW5F1zvAIepTBYYT9BoXX02ghr9vvyJY5tmVSOAdJrrFDcum9t17RGe1ML3zhd7bpUR6515Zo4ZbM5wHq1baS1nEoir3VhyUYA0/kryNlGSW+6D01PstHZjszGP1v4LMtXNNYy7Bm0q3HbIpOHvGIHsImAtm5rEcOOyeoyjT+XTQpmXdTd0uYabLw3wXAd+81FwRc/xjmqKkRRLB3A/Cbv2TTLEIYE9ey51jXGtc85oHc38jwkQYVRxpjniYBdunoZ69yk4bwyMc5VgDGtvYGPZiNGgFLeE3iVAcDi8RUYnZcBBpMKG5knUdBcJ9oJHeKPPvi3l/Dp9+xPTcfm3Nwcvv/7v//ZH8wdYVcr8PDDD0tM/ulcwG4t7erpv6AXd7a1dEFP5g7mFHAKOAWcAk4Bp8Dm/5dY2b81cMI4BZwCTgGngFPAKeAUcAo4BZwCToHLXIFf+YWXygh9wj3LY+vfp4DWsD6Fd74vMGkWAIvZb/ZajSNYji1QUAGwujLVTfr0aGa+ezZC2kLQ6YHVCawwVl8m5piOXcbYGpexMX3WY9RO4SkAtjHSdEjyWjQCVx2jAr3FAZxPbczGBcwzTltb7XD1WsSBacZk3dEElXTDCkAV07FGNGtktIlupnvTonHpmuWxjPNXXJrWrWucyCYiWF3DJuq6VIenOoHpsiwFCFunqPXrcv60o5Zx3KqHOk8VtFoHLPEnId00CtqQSjmfAZMzMFL7dC0MtZ3BxjVsK21NV60x4dZQlvCXYFz/r7Rp0SVLFqjKWGYeb6o63ciMQNbob45b6okFtMocG65q16p1btd62+hyOtNlvk2XsJlbhdkSvG2gsdVF38v/4XDEbczzcW65MWJ2/dsYc7MeGNtNyCrzKlHNamUWZ69dNUY/exfoxgCzoYHzwXEZdze7iKUD2AyEa5jv5yYJrgs6rgnYCYCTRAFwXuTiAK4BsLiGKxkXx8dRMb65EwKTokR/lMrxkgDoJB4iv0I6YU92APgxBqMUYRIiiegQzmWOQgHA2gnMi+WY8irCMAXWJxXSykfJNU7XeBDij/98ZwPgD3zgA3jFK16BpaWly/xJ74Z3qRVYWVnBJz7xCbzhDW/YdihuLV3qGdo55z/bWto5V+JG6hRwCjgFnAJOgZ2ngHMA77w5cyN2CjgFnAJOAaeAU8Ap4BRwClyxCvyHO2+po3Rrb27t/LVEzOJS49EkABZr40x0s+k2VVC8CZGaWGC6IWccwEKbDS41JtdZ96ROiB7HwkWTuWzDoeVn4kpWqzLyjP2ypmeYXbLiiNT4Yuv4FRBsDk14GEWRduumqXFAG5hrInMV5Bq0ZwGcObPCZxMHTAA+26dro4r9QMCqxBCb2OR6sQnYtMdWgD7tqyVk1x5aC4t5nQRnPC+7ZXl9hPG8bvkz32t6XfkZAcAEk8YhrfHLVEzdqjWk9n1x7U5jjW1vro1ltv281rOs0cTCLus+XAvYdVqnMLTObK57dAU0ExHOQHAB8AbeWqirWhgIbUC3zLk4gvX7op8AWHWwy3QRG/OarDO37m82GwrMstWNCHatbl6zxqJcz4ce1UBwRkfXLl5dH7ZDe9Pyl00Huj4KOmElBtsua7POZgGwiQC3K18gvUBavacIpsU4TxgssdszALi+H7lumLxMR28F9v1OATA3OmTiSifw5/rhoaWbmgCZANir0A0ZzV2hN5wgL0OJfu42PFRZCq8qEUcR0owd2SWSRiTrq8jV/Rv6FYKKbu7pdhAC4LRkB3CFfqrnIVj2gwCHPvz5Hf3s/b3f+z3ceeedLv55R8/ixRk8n8l33303fvEXf3HbE7q1dHHmYTec5WxraTdco7sGp4BTwCngFHAKXK4KOAB8uc6MG5dTwCngFHAKOAWcAk4Bp4BTwCnwNAV+9c236Pdqh6VxYFqCV1Nh8zYTJbwVAG+OQ1b4Y7isicj11DXMHwgsVgAmp6mprBneJoAoH6gbd20HsL2QWQCcZam6eBFIpLJwPs0aNrBUnakKhrUHdgqAM4MCFVjyY0WZm4u2mNDGCFswqS5UvixwFahpYoHFfcseXAMgy5xduBq7zHNIry5hokBZQkK6NOlCDhCH2tHqhb46NLNMYqQbcSIAlz8bDkeYZKnAX8vcNXZ46hi2TlMdp3Xp0lWr8JovOjfF1CkgU2dF4KBxTNdguHagKsCVcZOJyvzxYOoqVmY+dWgrO9X383rVq6suZ/uibgLJDbzlz6mHLV627mBddyXKOjbcxlPbvmPAD0KEQSB9tnSZ8pyl5CIbmE5djdPbri2CVo2atiBcnc66+UBJblUaAGwAtjYPayO16qZAVXzg5lps7zS/Lw7t+qI3O+Dt3cDza7K4usQ5bP3IJn+xQFddW9MIaOaCcyUVJedPAXAUhIiSUDchmA5galP3MwsALpDlem+yw7cdqIOcAHhSsC/YQ8MvkHgVmjEdxnRsFwKXo5D7GnxkJQQeEwD7EvVtHObyVYisijDIPfRGOXIRSzcm/OlHvrCjn8q/+7u/i7e85S07+hrc4C+eAmdaL24tXbx52A1ncutlN8yiuwangFPAKeAU2IkKOAC8E2fNjdkp4BRwCjgFnAJOAaeAU8ApcIUq8LY3awT01K9n4pltT+tsZ6+FunRbWmeiYVMK6AzRExhovjYOWXUcai/pLPCdgsJZZ65G3Vqn6OmmxsI1G1ucF+oAlq5afsgOx0QmqwPW/MBANcbh8lw54ayoYByyXmV6abU7d/OYTdSxOIANALZxzjPQVHthDXCeiYCWGOBNzlMdKHt88zwXd2en05Hzj9MMeZ6hyDOBmkkco93pIgwinDy5jOFoYOJ0GUE87Y+1Ec+Kc7W3WGOlFb6qK9hoMfO7glmjv9FIQa+NpTYR0HX3rYlE5ufILkX/ma5l4zJVLWZcxgZoKj7V16a9BgT1MuBp2LeegMpxrvTdWxuY+F3OKXVKCMt9Ok19eb+N+qYLVoGv2fhgwDT1EOewuKw5F6mcn05V6V0ubMfvtK24TgY3RmfFwH7tbpbNBAbq1rHfpk9brdK6Eqa4fAqgJQLadhfXt5PxydMNzgjoGR3s1xynzIPnIQpDRIxohjrC6XQPQuMeNuuB8JdAl3JHAdAKlTr3hmOM8lCeDuz/nW9EcmcN00zc1Y0ohOcR3HvISgJ+AmdeUmGotcXiPnIEGGQ+NkYZUK0wBgAAIABJREFUMv6Y0eiejw9+7Es7+snrIMyOnr6LPngHgC+65Lv2hO7Zs2un1l2YU8Ap4BRwClzmCjgAfJlPkBueU8Ap4BRwCjgFnAJOAaeAU8ApMFXgP/7iS2gcFIgjMbMsU5WXcYiK25EvjQ0W86oA4GkCtEFx6oAU8ESAZmOjp85MAmDr6Nw6B3USsrHtqqdyFo1NAbG4lW1hsYxJ44Dzgg5g4y61A5hJpFYnpR7XAjeFaBAAbAGaRY7Wdaods/R7muZiA/W0g3YK5CzG4+fooOT5pJPXuD4lwpcRzaKTjkV7Zm0XsAWaHsIoRJEXSLNMnbamw5gQs9luw/cjbGz0xKVKwBcy6lngqF6FOnFnQKyJhra6T8E143qnGwAE3c/0HcvMmzjlacT1FF/b7t1pmLLgT+3FNfsAVAPVShuIZxzCLEbe5G7VNabsmV27M85XgcG6McAsE11ntZPYwlQ6fzmvHvJcQWicxAjDQLpxCdYVVBNal9p1LG7tabcwz8E1wVkXVy9d1QSrEsVs1pEAZOP75RwF5t6pNEKb51Cnt/YUcz6ng7Vd0xZl27uOl6fQ2EZ6K7m3t4P6jkVLs8FA56wyt0SFinHOxuVMABwy5pwAmKCXGwlCX8C43RCQpnSY6zqIAg/NSOdwMBhjkFHHEp1GiE4cIE9TpCXQjLnmNI5bAHDO/mF2ffN7pURF62YDWQ0o4KGfqgM4rWXw8ZFPPryjH8cOwuzo6bvog3cA+KJLvmtP6J49u3Zq3YU5BZwCTgGnwGWugAPAl/kEueE5BZwCTgGngFPAKeAUcAo4BZwCUwX+w5tfopGzhjFpVPCWuFnzR+0eVaBlI5YtSiV8nAYlmw/UhyHI045ckw9cg7BZ92cNYCUC2gbqTntd9Qx6RmVwBk0bN6t0rEr88RQWS4euhWd0tkpEM8GcmnoJwvgHwj4F3LPXzj+HJhbYQjcFZ0SmdIuyA5VuXHaacjiMcB6ORpiMxyKyRu0yglg7XHl0AXvGcq0AjcBOncuE2ZSJccF8cThxGCHw1IU6noxRCMxVCekKJtALA+OONV3MNtLb4GkTUGzm3QBncZhaB6noacC66Zqdgm+gYsy0thSbPmXSPxuJrMDS8FA5DtcRu2c5PkLsdJKjMmvLXqeNg9ZR1RRXtxoQrNpj1j+2CF7Bquhr14lEexdmHj2MxhlW1wbIM4XRSTPGwnzb9OHq+DTyWgEx3ahBqG5fcRlzXjhnkjhtu4MJdc33p8M180T6aZzVAv5NRzPXWKDubIlAV+pqNljQmWy991PXvL1KasK5lnVp3NizUd8EwPZ+kHtYnN08Ty790fxeEEbiiJY1VxQoCjrMfYHHAvQNJCcc1vVEAKxR0JPxBL0JQXSFRhyKu7fIUsRxjJgQuV4PQMHlKveT3rmer/3VnsBwrb8eZR7641wcwFw71OWDH3UOYPfvoytHAQeAr5y5fq6v1AHg51phd3yngFPAKeAUcApsr4ADwG5lOAWcAk4Bp4BTwCngFHAKOAWcAjtGgV9980vUqbopYnZLhLO9GgIeghsTB6zfngVXFuNpia8iQdubq3G39fcM1Ju2p1rXah3ua85qwSKPY6KYtSTV/NzCNDqAc3E5FkUlcbfi2jRR1QLeSo02JnQlu7QwWyGtCkDnKLEi4VheECia2GSfIDZEFEfyPsJGMtdmqyFAjFAz4/vLAoPBEFmWm55dBeqSaK2UTs6lepuxEESaqN/ADwUAs8/YAncBgmZ+5LMST2wAo+8hirQzuIaoagmt50AQou2kNRHQfK8CYH1No5S1z5cgMWB0Mt3M7C2uzdgKT+tNAjJ2PQYdoHW3cFUijiPpWCZcTycpCs4Fo8ArX+ZIobs6hcPAN85Uo5NMkKJQcZ3Xd5RZU6arWL9vooarUsbK86xtDLG80kdVRQJz/RDYt6eLuW5THKpcx/UmA3GN6wXIV9wowDUycxvU3cbGXa0bHmZeNkaarlwB9Lr2xAEcaFe0hcIzrFsuzLrpdYOEWe+1P9ysE+PMVoe9ie827mMZB08lGyEIgBn3bDYQcGWKm1gnSTuiFfbKmjOf5an5Hs5DIyTLpqs3R3+iGyi4FoibA69CEkfi/rWbAeRYMnTr8uZgzGYPA4B5Ljp/J1mJXN4byH1z7wcf3DHPyu0G6iDMjp6+iz54B4AvuuS79oTu2bNrp9ZdmFPAKeAUcApc5go4AHyZT5AbnlPAKeAUcAo4BZwCTgGngFPAKTBV4Fff/FJNlzUEWFGajYGe2hw1+lkBE+FZ3b8rhzKuXAFS+lI3qL7PwkXtnrX5vgp8a09v3RtcCXitDMAKAnXgEihVlTopp9HQCrMYd1sUJcbjMcbjibgRCYBlHKbPViN51fbr+wq64oj9sOpo5ljFvShj9gQijiYpxhPrKq3QSCK0W00Brkq8SokVti5folnCWXaqWihWO5ZnAfBMbyuvhp2s/J3nVABcIc0ITAtxGcv1y+enzmq+h9fMqaLDMxJwTX3JMQ1QNtrXPbLG4SyRxOJEps46exJbLbZidazqOQ1Et7jXOH7lmutZ1nHwOBydasgfFnJdFtRzjuiOrhCgPxxjeaWH4TCVuHDGDreaMebn22i3EtkoYOzZ4vC110RAWsdz14Hc6pAV17CsYfbRlgJ/l1f7KKsYJbtpEw9X759Ht01Yn+sVVcYFSzBdlgLVxykjotmdGyBJQgOhTVdwDWd1vU9X+zTSmveHAnd1omsHsKmQFge6boiwbmlOIUF4kZfi9pWfGdgux7HdwsY1rO5qjYGWS7Cx7NbSTvG5Noy727fg38w946CzLBNIbOG6HkqviDHYCnf1HhplhMlClwX+xmEATut0I4eND5huCpB72sZ0GwCsUFwbn7lRgscMwwiHPvzFHf04dhBmR0/fRR+8A8AXXfJde0L37Nm1U+suzCngFHAKOAUucwUcAL7MJ8gNzyngFHAKOAWcAk4Bp4BTwCngFJgq8KtvvkX+IG7QqQ14xodogCtdlARPjICuHaCmk9W6U40VUTGPglXlsNZpaJ3B2iO8Ceaa0/CdeZYL2CUIkwhbAlc6Mo1rcRYAEz4Oh2Ns9EYYjcYCX+EHMka6eYlWpwDUOBQZCRz5aCThNLZYQBvHS4BbIq8gMHA8LsQByXEJHAs8JHGIVpPjmvbcEomJd9kch+ROHJ8EbQKdOaY6udgA1wJ5lsk4Q4JuRgVbh7VVTSKsjcuZ8I+6iqNUIaMEV5veY5kbAmO6PE3MM+Eix6GQWyOKLSDmzPBas6zEaDTBaDgSmBtHMdqdBuKE4yGoo7tY+4wth+RckBNK1664hHWchH8cGxmzdO4aUM0rINMvKh+PP3ECJ05uCGgN/ACdZoxmCHTaAfZetYSwGatQahqvW401pjk07lqOyFiDbfy4JEP7yMpK4O/qah9FGQiA7cw1sH//PGjgZj8tl1spnb68LsgaWllVKF2WPuI4xNLSPNrthsYZeybj2MBw2SYw46Ce2oFnbMMyxBkHOwjzjfO4BCZphuEoxWSSqbbmtpQOZgN2ratW1o5Z19qlbPuQjVSi17STWg+lcLz+2qZPz2wMkGuw7mB2Pfu+9EkHgW6CGGfsDS7lfuUmgzgOxPlu15/GeHsSEc6NIzL3Jtha7hvbhzxje87zXK6d1/EnH/3yjn4cOwizo6fvog/eAeCLLvmuPaF79uzaqXUX5hRwCjgFnAKXuQIOAF/mE+SG5xRwCjgFnAJOgXNR4Nj7b8PdBw/h7S8+w7ufuAe3/f5BHPrNm6ZvevAu3Hb4Thx644HNH9zmvdue48G74N30G6c56Ttxf/V2zJztae974B0ebv5P23z8de/D0Xtvhx0Vz3317X+y6Y3vfKCS633gHbfh8M8fwu3XzfyY47/+DthP2PdiOw34sXO93i1D3Tyu6fVup9V247Tfu/VvzmH+zmUh7JD3bKfP6dbw5u8/gLtefxh33nsQd8vv0zVyWV/6P38I7/7I18GG1YUbXok7bnsBOuUT+PjvfwCPrAGNG1+Jn+P3tl5Eehj3ffAwXvS6W7GXPzvbZ05znk+/7xAeOpEj3PuDuO1nb8V11ix7WYt2+sERACsE0+hljUhWJ6xBTCZO2PSmGpBoPYCEidInythlOkpNz6+AyCDQLtLaEakOVsbJ1lHBJuLXRgFLVGyaSpQzv0cwGieRuHY1Stn20PJrD4PBGCsr6xgOM+kZFZcyQZkPAVaEhmmWi6s48NT1G8UBkihAIGm9hYxHgGPlmWhiAmAPfYGidOLKoI27tRLH6ny3gXY7kXGJTlWFvCwlNldjpBUAE85GYSS/5BQVYazCOolGTlP5PMFmFMYCd9VB62EymaDf68lxGq0mmkkiYM72rNpzUnu1CCsAtDHdBLKMomb3q7h+zbxaGMyRs5t3fX2AtZUNjIZjcaIGUYSlPV3s3TvPy0ZgLKHi8hV9NZKarll7LAJgOpbVHaxgXKKHpbd4IteSxA2UZYCvfeMIehsToAqlI7gd+1hoBmg2PcwtddBanIdnwLJAdGMvJkSna1Tiq+kmNutWnMc2ctwjuPSw0WMEdA++H0lMd7MVIWlSY2JKJaG6oQBIsxJHjy1jhZHRJXVS8N3pNnHgqkU0mxHKKtN1bM4lmyVkXDr3usYNTK0BrdnoIH+WQG9xWxP2jkcpBsOROMwV1us9qr/bTRcaua5uYdMvLD82Pug6RtxsROAGALPm6U7XvmsdtcZZ24hmhepyrxunMNeIAnwPcRQhSWJZk2laYJKlck5GPzcbMXyJcrfXqqKUeSH3KjcLeHwOmE0lhOsSI076b7q5SwLgLJNNEff+uesA3qH/6nDDfgYKOAD8DERzH9lWAQeA3cJwCjgFnAJOAafApVHAAeBLo7s7q1PAKeAUcAo4BS6gAg/gLu9m/MZv3Y9qFu5uPcNzAYDlHBbKGRh3Osh6zle85XjbfG4WCj4drFKPT+PWGj7zz7+Ng0cO4XZsA8F5/GcCgAm/33VwCqp5jF8D3nPv7cA2QP58ATDh+KdfQcht5ld0mIXqx3DP66/GHX/E778W7+P1GQg+C9Zr+M23zQL7bdfL6c61dRJ47rcC79oC3q2W1x/Gr58B/p8dAM9e2/Tcr73nfXjhn2IzAOY1feLWM6/9c157z9EbCeMMdP3Cf303Vl/9NrzoK7+DD83/Et70QuDrh34HX/1Xv4SfunH2/IfxN+//G3xpbS/e8Muvkc0Qa395ls9sc54XPvwe3LfnrXKe/mfvxgfCO3DnixvP0YVenMP+yi+8tO6ktZ2gCvUsjJqOQ1y1xsFo+08FiBHWlYyMZbSu7Rql2zFAUej3bCQuoaAAV/uysGymUDVNM4GjhF6MgLaxs7NlsIR8w+FEoB1/L228s4Bawt1SoprTrEKvP8Q4zRD5jBoOsbjQRDOODdimu5HjYTyvxjB7VSDOx5OnVgXWeWGMlJZgjl0imYH5dozFhRb8QGEYyR2dp4zNFShu47B5DfxlIno1FVj9m2SIk7RQSFuxB5dxyHRZRhgMxzh27ASy0USilBvNGHv2LsrvjG5WmXWS1Ds604Y7E6ctjcEm2rny6KTW9xGDMn6Zscz99SHWV/oYDOgA5icCtDshrrluL5KYV6cgkS2wnGueSitgNWq4Pl5gALQcW6zJAsRHoyHSdIJmo0m8iEe/eRSD/kR05rV1Ex9L7QidpoewEaKxsAgvjqBbB4zfO6D2oWhn1xOhPjcK8HtJFAk854vQeDIpMBqliJMGkkaCCgo4BZ7TAUwNBYz6GI5yHDlyEsMBIa+J9BbnM3DdNXuwuNhhcLECTNPBrO5Wm9dsxmkjnM1c1JHnxqWdZ4yYzjCcpALei1y98nZOtJd32sesYHu6IUB0ru9LC42NO1z3L+gtIlHdui40ilyjvAV6a1C3AG67ctTRr/OlgeDqMmd/Mx3amgtOjUNxvxMuT9ed/lg2A3h678n9IDnW2nUtceXsHTYTyntE4s7DEPd+8AsX50H3HJ3FQZjnSNhdelgHgHfpxF6Cy3LPnksgujulU8Ap4BRwCjgFpBnIbv91cjgFnAJOAaeAU8ApsPMUEKerwraDdMn+6W2bnLOzF6RQcDMoJBDczgGszlZsgoqndxkT1t2Ng/cat++FAMDvAN5+Bph9RgB8Jph73fYA+PyuV1V9uh5THTgXWx3Z5wWAH7wLd+Ht4nA+9v57cPiNt6uTegZ28vxvxXvUvT0Lo5+4B/c8cTtuFzf4LAyf/VoB6+FfUxe1fU2h8+Zzza4jq9VrXwfc9jQAfAz3vONuHH4EuNWuh23uqrMD4NPdits7gI+9/y58+pa3b3aBX453c/kE7vud+3H9L70e+MC7ceRH3obXXAOM778b9zbuFEi7+XUM9733S3jhzyoAfuT95/IZdQrb81z9qd/Bp6/+Jbz+e7nR4T78wSMvxJtevcXxfzlqdYYx/fLPv2QakWwceuoinQJFhT3aLUt3qzpATaencQzbHlnCHnH/mjhi/b9HfC/dweouJgAWkGpifje1qRrXKiEwX3SUEojy/fIy8dPjcabO31EmEbWCJM05CVHJAnmeXn+M9Y0BispDEnpo0m0630Crkci42AFMAEzwaX8xtpbwcH29h4W5DvwoxqnVDYmFJrTyvBKtRog9i13ECcdFoKg9qdIOa92cMmAD6MwcKDT0kGeVOG/pVCUMFGbGiOkwxNxcB5NJio21dXRbTbRbDYwnAyStBuYW5lB6tFWKGJsoPRm4OKlJAg3Ms7ZLhX2EedZfqvNLwD3qjzHu06WbSX9ympcIEw9XHdgj3bmW3Fknqj2I+FotUDa1vYKW7bx6HrLJGIPhULRtNlvw/RhPPnEcg95YITSAVhRgsRNjoRPDDwEviRA2GsgIbMNY3cCm21jhurpPJ2mK8Wgs52s1m4iSSMEku2ZLzn8sEJO6ZgVjxRVcykWKi1VhPGO+nzq6jMmYUNisM79EkgTYv38Rc50GfOTGIU/QqvBeX7YPWD2+029bR7YvTvXJOBW3OnuluVyt01fjvc2RZvqqLZMlpNdxTt8n82aXljm/RI6b3t16O4CJz6bLXTZ3FIxX185sBc26+SEKQ4lZrzumeW8bNzMBdBSHaDQU/kYC2RWeb1rotXPZ9BMbCMxlaI9lNy3Q0U3V/DDEH33w8zvsibl5uA7C7Ojpu+iDdwD4oku+a0/onj27dmrdhTkFnAJOAafAZa6AA8CX+QS54TkFnAJOAaeAU2A7Bero4S1RyeJklejjzaBX3v+NX0f184drYGyB4lYAXL/3NzF1zl6nwFNimGfOuV0083S8W2DzuU7laQDuuUdAb+cANo7g0x2b2pzD9W66hBnHr+C0LQ7grVqdOwDeAtRnT1qP/+Bm6I7TfWbm+1th/9Pg/1bdzjAOouVtorcV7L4HB981syHgafNu3L0v2OxY3x6oW4cz8Np7juLQGw+r253HnF37z3rTwbkuzmfzvj4eev/d+Orz78TtL+zgofe+G0dfrgAYX/wD/IH/prMC4HP7zObzoP8I/uS9H8eRvIGOP0b/2+7A23Y4AP7Fn7vZWPgsz7ExwtZdqgBHfIN0qEahdKqSgGVZJiDHoiCFSh7IJ20nahTFAq8IfaQll797HmJCJ+Mm1ehc23vqIc0yAWb8PiOP2UnrB6FxEvIYjPgdCFDL81Kin9WZ6kncMY8dc5yeh5WVDfQHY4n17bZiLHQJ8zKJNc6LXOAyP8vo40ouzEeeARsbA2Rpij0LHfhhhOXVHkZ5gbhBRyldyT6S2EerFSsA5i8CYKkBZpewumZtI6ym9ep36H5cWxvgxPFVpClpIL21hKmV/GIEr3QCo8Ke+bb0DY9GfaRVgbnFBWh2tZ2vqfvXnlHSsvmSKTQhwPJ7UINmgfIElkWBcX8MJhwTbvM91Lb0KyztW0AQqHtbZ9m4h7X2tY6Utl3OUxO3saKyR3nQx3icwvNDtFodBEGEUyeXMeiP5Jo5X6FXodtqYKGbSN9uXhVodrsYTjKkBdDqdhEmoVx2KN3RdB7T5ZtiPJ6oXqFZm1wDstnAQxQldX8xHaiMylZjMh3UCv95IXkOLC8zAjtVgO5x3QFzcy3ML3QQcF6KTOOeJfJZr11+q7ObtbB4ikUtDPYF8NOFzjhlWSk1yzXQWG4cg1NnwbJQYAXSAoBnbPf2PDyC/MgAYPXw2um395R+NpsUGI8mwr9tXDVPQUjeaCSy5mw0tEJ07XWm7s12gnYjlvhzT2D4bLS7Ob+cVt30oqyAZH0YiBpyjxsgzI0gYYg/dgD42fyL0H12hyngAPAOm7DLeLgOAF/Gk+OG5hRwCjgFnAK7WgEHgHf19LqLcwo4BZwCToGdooAFqZviei/Q4Onq/O3vIDwzrr8Z1/BNWyDg094rDlKNT76gPbVn7A6eXrjV40wdx2fvAJ4B0VtA4bO+3k3X8Uw6gKcdyGftKRboOhMLvakD9zSRzFscw5tcyU+LTt7iCp5dJ9usxafp/sQ9uOtvbsXb34gtcHrLh+W8B/G+R+7Y5EDeOsdb/6zn+3Uc/rXtOoDPHht+gW6nZ3aY8hQeeO8hnLzpDvzUd2rT76lPTJ25T3zkPbj/4Fvx+u8ao98HOnM2onmzA3jbz/zLHP21MRoLHYTbnGd2wIc/+B489N1vxWu/85ldxuXyqTe/SQGw5VhqIlVvpoWX6ur0EYa+AFkiHcKhIlMnpUAxga/AZJxhfbWH8SQVINpMGtKl2uo0EUfqJs3zXMAcAfCMz1iciXwxlpjwlRDKRtYSmvYHQ4zGE+mB5XgZT8t38Gd0No7TiR6bvbLtloCtleV1GROPM99JsDDfwmQyEFcp44cJ1jRmV7uDCehGvIb1gYDspbkmkiTByloPg0wBbBT7KHL2FGfotBvSKxwGJgpbYJ72wgoENu5puTDjkqQL9NjRdWxsTDb1LdtoY6ofhT5ajH2ebyKJ2Ac8RD9N0Zqbk47eqdXUrCSep453NrB2hj7zy7Ly68hhXjdnkrB0MpygSNnfG8ELfHEAk4U3mg0TuUy4XV9A7WrmdyRS2eQSC5SkgzvPkacFvNJDnk7EQJwkLcQJNwP4WFvvYTwkAFZIyO7oOI7R6bYQhLzWkc67F2JtY4So1UR3qYtOSwEkr4JLhVHCBJScHzmOiToWh7qvMF6MqNY4bp3ZdKASbIa6frhuN9YHmIzZS1xJV3TSCET/VjNBI4lkjFmm0cWE9BrirS+5H4w8PC77kNkHTeCcF5WAam5q4AYD+ZTZCCCbASiOyX6edY9rR7ZCZtF5StcVqJrob4lrNojVOoAlAlqM6GwdFkQsEJ/wl93D7GFWGMt3lBL3TA3jSJ37hMk8L/WUtQzGqftYmGuh2eDao2Pd+p2tm1hdw6IPregGatuFav/I40p/s9lQ8sH7XAfw5fLvAjeO514BB4Cfe42vlDM4AHylzLS7TqeAU8Ap4BS43BRwAPhymxE3HqeAU8Ap4BS4IhU4PwA829N6BrnO1gnMj54mAnq7o24H6La6cp/+uWfoAt5yoPMGwKeT5Tycomc659kW6XafPWcHcA1SZ2N6t0Y2bwWeTwfAUye3eL2fHlm9XXdu7SCnw/adeCdOH+W8+Xpmx3MWB7PpST4g5zqE20x38Tk7gAV8H8TdTwPgZ3Idn23GntufH/vou/FfH9uH6xf0PNffdDtu2fsQ7nnv54EF4OTav8AbfvlWHHjqPrz7j4A3vI2Rz6YD+KlVLF7zQtzyxltwsL/NZ/AQ/uB/eQQv+M9vwtXbnefGr+PT7/0CjuWr6O19Je74yX8BRdA79/Xmn73ZRNuqO9L+j/F6yoXZXlGf4Eu6RtmXS9AjBE8wU1kFGI4mOHl8Gb31AcpKoTEjY5NGhKW9c1hamhNYmhepqRU1EMrEzQoY4kHppCXhEyBMxyShbIrVtTWBw3QVRwFjaRMBiuNJhvWNvsBfAbmg+zMUqNgfTJCnuXTwdtsR5joJ8nyEuNkUIClRwLaTFxp/vLY+QK9HQOljvsXo2wbWe0OMyxKtTkdMjmWRiRaMzyXY7rQTNAjHjNGXENC6KOvVQZhWQo514sQGRiN1Q6uhdJN/VlyXnWaMxU4iAHg86WNcVmjOzcOju3lqATWuY8V5to/YBhPrgBSqT9ISWVFKTyv7keNYPLgo0kwgcOl5COMEPvt0hSFOHb/i3jY4UpCihZnktMbzKQCwKMXtmqUZ4iBGmWfqvPWpjdpcczp0czp/FRTyyGSGdHn7jPxOIqTjiUB9djgXqNDoNrFvzzy6nUQdqHS8yhIpEYWRuMT5dVEU8KNANGG3sqwjrlAjr+ht4rHZL63QGhgNxuI6L+nyDiO0W3TFhmjEkUQgc6gZYW6aCbQ1HlczfgOBBX5T51w6rLmhgdHXBOIa9Vx/qnbKVtxlUMNSQ+wlPVoRM2GzjdW2Eeq1s9s686kdTeEG0vvsSvapjwJcuYcY9T2ciGueGwHk2LJpQHuRW42GrAe5x010tIW5sq64HlsJ5ruM8Z66kTWOe9pdzPOQG8tq5AYI+bP6hdV1zATuQtYJr+xjn/qHnfvwBOAgzI6evos+eAeAL7rku/aE7tmza6fWXZhTwCngFHAKXOYKOAB8mU+QG55TwCngFHAKOAXORYGzw8rTQLnTAeBtHLoawXum7tDzd2FqL/E2V7gl2vp0UdN0zd76CTpDD23pfz3N9Z4OAD+j6zWxz79/EIe29BVvD4C3XOtv3Y/78dsy9k3u6q0AeAsoVbW2Xt/snxUWH/rpLfN11gjorfNw5vmcBcDbz8/T+6a9m4D7K9MVzdNtic3e2pt8Lmt/ez3O/ZOX9p25On47jLE919f5fybXk+B8znKuo7kU7/uFOwiArc9wNjzWkD0Td0voqd5f8k+FSuRLdAmmaYXhKMfq6gY2NvqoCjoJQwHAvldKjHCjGWH/VUtYWOygqggFGdNc1xxZAAAgAElEQVRroCIBks3FnYFfPJ3AwQoC1QZDdYYqdI0E/BEqrfeHWF5dR+jRiRshl2Mz4jdAljO+txSX5FxTAXAYA0kzQUCQyhhgA6Z4daNJgeMnVzEcjCVKeqGdIPBDrPdHGBFqNpviHC2KvO4jjkNgrptIVLOAOHI3AWz8mkBb6aNfehK/e2p5HatrjAS2kcE26nc6D2FQoZWEmEsiNGICvAxes4Gw2ZRuXIl2JtyrXb+MR9aeZtvZLHHWBL+TVKDscEwwSRhKyBpibr4trlqJgR6OUAYRgjgxdlMZvEJLEwEtENWQZ8JxLhtdETwTHbcVhsMx1tb6Aog5R5PxCJn0ztJpq07idrsJ5i6zkVgChRnnTNdw6aHyfXS6XbmO/saGxGPL2gs9LCy0sX/fIqLIQEeuD3FZM8Y4lhhozic3KBD+8rplbHQNG1e7RF9XhcaQx4wWD+QYvP7RcIwizcW13ibQTwJxYgsMl10QgQD0sfRTmzhjboQwXlpuHuA6neR0Vqs4uUBg6q49zzIOWSQM+OaLMN1AXom3nkJiBcAG7BtXro5DoTG/DgPt1NbObQvsuSFDHdHilxY3OjAcTNDrDQ2M1v0VPHPo+5jvttFqReKu5v0iPb2EtbwMAbgVQr9Ct9NCTCBeW5KtS98AZXEGW5CtfcyEvYTJEild/5Lcdnz0Ew9fisfeBTvnboMwXKvHjh7Fh//sEL756DcumE4X8kD/5X//vy7k4S7qsRwA3l5uPheGwwFOnjiOr//T1/DoN76OUydPoM//3qoqtFotzC8u4vobbsR3fff34Nrrr8ccN0OZpISLOomXycl227PnMpHVDcMp4BRwCjgFnAJnVcAB4LNK5N7gFHAKOAWcAk6By1+BZwyAt7u0rd225j3T+OHZD5k+1z/a5kDn4EDeNr6ZsdOb3J1n1n/7Y5y5v3bTEc/rereM5TwcxdtdhR37VgB82wxU3v76NA66jvaedfOeDupvinTePjL62IMPAC++CcT8T4/H3nwFpxvX0+H0ud0/p13D28aFb3WWH8M97/g0bv3N22Xs7rW7Ffj3t6urnbBPY6AVlslLGLBG0QrwEd4oYcIS80owtNEfYXWlh0E/lYhcfp8Rsgq6ILGyhI1FmaHZjLFvLwGe6WlVjmxicU1f7YwTVgBjWQrQ5YuRz3T28nfp+y0r6YBdW9tAvz9Cp9USJyjdo8NJCp+dtpWHdDJBEkXYtzSPditBlo2RlxnCOIDH7GYheD4Kj07bXACtV5aY77TQTDRien0wQZFXaHe7mF+cx1qvj9W1DUGfUQAszrewby//QroU+EjXsXU5cuwC6AgQ0wKDIcc8RI/du6KjAmObV8zhdNsxFudaCHJ23AZothK05+dR+MBav4c0ZQ+rQskgCNBqJOhKzDa9zr6cezAYCRhfXlkXJzSjjgkltVrWQ7vTwvMO3iDxvivLyyh4PGpr5r4utOW3PWCx2xT9OJeTcY5+byDaWBiaTjIsL69hNCIcDzSiuywERErHswDQEnv2zoPhy8N+H4HPeGUPw/HEGL59dQJ7HgpCUxJmDiko0ek2cM01+9BM1OHL40m3rwGudA/zF8ckrtu8EG0YCc7fZeVyPChkE0Gz1ZLvE84O+kOMBkPkWSZrhes2SQKBowS2XEt0DNM9rVHjFJLnUtgrseVFiVRgNx3iumaJYPM8w2QygVdW2k8d8pqBlOuEkNaA3zAKdX0L1DDPnTpn2sS0y73IXl7CX40Kn94yxlFd0WGr4JZa8DxcL+NxJn3EFvyq8Zhg18Ncu425uQSR74kjnHHSQRxpwLRHiMxHhLreRQ+fken6TJAIdXHq64YOjZA2mxkIfiXmm2DZxqKryz8II3zovi/u6AfsboMwdGefOHEMH/vwh/D4Y489bW6mKQCbMslN+oA+w7ipotFg9cLse/Q5sfnz0w1H8q8g8xS077MlBNxYkqYpRsOh3KsOAO/oW+Zpg+ez8fjRp/DIlx/G1//pq1hdWZZ55lqcffGZw+qIZrOF7/jO5+MF3/+DeN7Bb5ONPHyOX2mv3fbsudLmz12vU8Ap4BRwCuxcBRwA3rlz50buFHAKOAWcAk6BWoFLC4C3id49RzDqALC6lzf3K8/CzG0Ae+2Ono0C39w/vDmaewpLZ526taObgPVdB3H03tuhscx34E8AzDq+t8ZJc+GdGwDeGl19+pt2+zV8us0AW75/juvNPTJ2hwL//o031Y5A200qDl/ldQLi6nhiU6ZqY18JujZ6I5w4voLRgK5IOn4DA4BLBD6dO4xGjjEcDQVaddpNcaoGkY+oEYPluQKZxe27+UWgRGDHn9PdSXhG9y1fBFsC+rIC62sb4uBsJQ0BdjxQbzSGH8XodjrIsxRNumd9HxvrawjjCHNzTfDvjMdZKnG9VeEJAGU/73iYotWI0YgJnCtEcYL+yHy/1cb+a/ZjZX2AI08eQ1ECNBEvdFu49tq9cs2TyVh7TgkGCQpRCdjTPlUPQRiLZidPriHPNJ6ZMdcaf002FuCG6/bh4A0HkI+GQMV+3gDNdgteFGBj0MPGYIw0o7s3k67j+bkukjiQCF/xahelxGYfO7GM4ydWkKUV4iBEJI5XgkdI5PN1N1yLVqeF1dUVcc7SuSv9xRxTSfd2JB2x5MJ759tYmG+jqgqMhiPpZCYRtBHAg94Ix46dQpYRPio4pPPatsUqdy6xZ6mLhYUuNtbW4HkRJmmB9f6g3oAgzlclQvJ5+CXCxJcY8WuuJgAOFeYSLOaFOH2zNBeXqjhuTewzATTBO38PCCwFUhZsEBZo0Gw2dWyEpOMUg0FfuqfjUCOyBa7KavOlM5rwl9fKDQmMeqYo6q6lXpU4mfk1p5HrVhzuEvtdIE0n/KBELUd+KNB7MB4jJRxnvrKJAec8c6zs2uYv3ntyD+ob6u8TEgt/NY5sjZjW42j8srrNGVlNfdjJzf5frlcTFG70ZoA70Exiccc34wBFmqLwKkRJDF9QPbuK9Zp47aqv6X8OfISB6fOW09dbGdSlPuOQtje4rnMPYRThgx9xAPhS/5vERourm77EcDDEtx77JtbWVnVd1k3tFtjaEdeIdtP7AoF0zdqdOd0iYhqhjXt99ro3o+DpT/h9bqZ46skn8aUv/i16GxsOAF/qBXOhzl9x40yBf/raP+Jzn/krfOuxw7IBx/73hnSZbym75xrVZ4+Pvfv24cUvuQUv/FcvQsOstws1tJ1wHAeAd8IsuTE6BZwCTgGnwG5UwAHg3Tir7pqcAk4Bp4BT4IpT4NwA8NW4Yzun7pa4ZRHvnCORn60D+NwioM80oad3AJ/mejGFpfVxz/l6t4xktjN36yDPwwG9GQBv09d7BazoZ+MAPvb+u/DpW96+JQb8ChDtCr3EN73hxfJXrFrna3qA6+5XC3+183Orn4scaDRKsb46wLA/ERhLN6CAWp/drBr3SwhHQEvUxHOEXom4mSBpN6TPtk6MNbHJGv2sbkJ+NqYrkqW4AtS0O5SgzfPYJwyBkfk4RSMIxMFIp+HaYAREMZ73vOsF9g2HfTx19ASG4zHm5udx7YE9Etk8njAWtydu2TRnZyzQarQkWpdwja7TRtKQ6NzhcIRGs4W5xXmsrA/x+FPHJWKaVK3dSHDjjQekOzbLqEUuPbgEisQkSZIISiH0yvIUy6c2sLraRzop5RhMlCacJIxJmi189/Ovx8HnHUA+UecboWu71UQUR8irAhujCU6tbKA3GIpLky5XvoeR03SGdrodNJttfOPRx+W6wyDBQitGt91EkWdY600wGGWICejbbQXxVSmwnDCV7lu6W+MoQdJqIGnESKJKoDjBYxR46M61QdeqAkUf/d4Y3/j6t9DbGKOgE9xsBpAGWF9mXzRdmGvi6mv2y1/ub2yMcIqu4UlmnNjGCW6AKMF5u5NgYamL+XnOBWEjj6TIiOCc645aE/4SeHJN0AlNgEvQqC52nk67q7m6OB90AE/SibhzuW7lmvNMgD7XnTqGuRKZWF1Kx/VoNBFLcsF7hY70JNYoaXHJsq3Y5CrPuGEZ9lwVOUo60cNIIDs3G/THGSYE1rOud5lNAvcKYeghCUNEdDZzPAYKB+zpNf5K+1E1WCvALzJ1mUvfb87YbY7Ak80CstlAafI0RryCQO9OM0S7GaIqc4H+jNUuCw9pniEtqE0pOuTS52s6iulGDnw04gRxHMiY6/7iGXhjo615ZnEDV6VsavjQfQ/t6CfvboAwWZbh8ccO48TxY+K85JpnFLSFbec/QRpHbjdxyOdnGwVM73Z9XBt+oAZ27Zk36zsMI1x14GoMh0N8/KMfxsryKQeAz39CLstPcN09+cQR/MV9f44jj39Lnr9S3eD7AnT3X3UA+/dfJX9mQsXRo09Kmsd4PJZnDF2/rAv4kR/7cfzrF98s7uB6s9plecUXdlC74dlzYRVxR3MKOAWcAk4Bp8DFUcAB4IujszuLU8Ap4BRwCjgFnAJOgfNQYPuI5vM4wJXz1tn46yvnqq/oK33TG35Y4l3V1KfwarZXz8ZBG2akbs8a7DCml/Gc7JDNMOj1kWc5kjgB05eTyEcjieRv9Rl1SwclXYTEX1EcotXtIKsgcb3KABQaMKo4p4OSWJFdrRGjdz3kKWOMCRPpDFKYJzHLZQmG1dLhS5cxASUBcFoA111/nbh/T546gVOnVsRBTEfygf170WzEcg6OiRB5PE5ljAS+o+FAnb2LcwJtR+OJOpGjSNygp9YGePLoKRP5y2jfANdcswftFiOohxJfKQ5az0Or2RRISChMcN0bDJBnFQb9EXobQ6HvBHUIGIsbSsz0jTdchaXFDlZX1nD8+HHR4Kr9e9EiUA999Mcpnjx2AmmmkavaCaxQNE4StFptifv95qOPY9Abot1sYb4dSXwyQeXq+gS9YSbnjBsN+Qt3wlDCZnGTEvCZKO8wDtGZbyOJ2Jur0cNJFGCu24Ef2hxvXyLAjx07iRMnVjEaZ9L7i1K7biU6WGBshfm5Nr7t26+XCOojR47hySePSzexGEaNwysMfZmnhaV57N23IP20YaDgMJ2k6qiVy6Vj2V66J2upKCqEUYAkIWw12xZMzzQjo/krjtnZ3MJoNEK/xyjqQNakXA1jpfk+0yVNh/La2kAc1TpOQbrqkA8DtNotuRZ2DWvos+ZT67GAyANCuoNpjaYLuQRSxl5nGSaVbdY2kMzGrkvkOQR4t5oNgcDaF0wdzUYNT2HJ9H5l3HmBU9xcsNYXME5t+B7CEoHIPlt+tXNbXcNK3biBgHA/ibmBw0PSaMha5DGGozFSakGXMx3A8pzQe5Bx1BoDTZe+j2YzkW5uAYCbCKDdXKLObf6MY7rvL760o5+/uwHCEKp98uMfxSMPPyRRy5fDi88z/iIAvvmWl6Hd7ggo7Pd6DgBfDhP0LMfAud1YX8dHPvSn+No/fkWe53xOcVPOwYPfjhfddDOuvvY6gbqSSMGO4MEAX/ri5/HIw3+P9bXV+r8brrvheXjNT/5b3HDD8+Tfz1fKazc8e66UuXLX6RRwCjgFnAK7SwEHgHfXfLqrcQo4BZwCTgGngFPAKeAUcArsagX+3eteVFe9Ek4KUrOdvyb+c7PzdwqNTCmwxM1maYne2jom4zGiIBIYFIWedoqWFfwwQtJMiFuRjgcC5646cADjvMTGRk9hG3mhwGhPnIqETYKZJGaYPygEVklcMoEyIM7UiH2iHsS5mucpOp0WMnb/FhX27NuHOI5w/PhRrK2uCwwOQrpQ55Cw45TuxSSW2F3pSR1NkItzdyKAqttRlyvjqAnExGFZlljrjfHU8VXpriU05hi73YY4gP3K9roSgodot1oSA8xjE6gNxhOJSGVn7omjJ8EU38gP0JmfR7PTkbjdVjOQmOTjBKrHT6DbbWNxoYtGM0aj0UQVBDh+chnDSSZdqnVUpsRm0s1aYX2tj5WT6+JQnuu00GkSjms08Vovw2BEN6gnLlY6YumySxnBSagoDk+x2EqycKvbQqcTC+CWblyD68VNKpBVgR/5/GAwQa8/FBfqeESYKt7UGgDzWp7//BuxZ+8iHv3mETx2+AnkOeOZ9S/6CQI6nQYWF7uYm2+j0Qjh+XSXl9oNXDD6O9M1IwBzCnkFLpaQfuc4ibTP2vQP87oz9vGmCvqb7CllF+8kVXewR3irOxDoRtP+6RLr6wOsr49QEvzaX8ahrgy6wvzCHDpdxt4KktYYZq4Zgs6yAFc+BeKGhbz0MMpLjNgbzA+YCGgBvMZ5zPUUBT7a7Vj6nQN5j8aJi9rKX7WPl1HbRpfjx1Zw/Pi6xIOzo5i7Iei6F8gb+kgaiXyP46COdjMHO5GTmBHhnvQ8x0ksoJzQezzJ9L7kZ8S9y2tTtzEd3Zaxl1Uurl6CdTq3jbHTrE19tsh9LC91Cn/iUw/v6OfrboAwhL5f/PyD+Po/f00i1be+7JzVz+EzzJh9z9bfzzTJs8e1Gzb475HlUydlDd780peh3engEx/9iDyjXAfwjr5lZPB0mn/tq1/Bve/7A9l0wHlvtVq46aUvk18aIW6i8WeCoFmv8PV/+ho+/YmPSSw4X/x31w/98E14+SteJevkSnnthmfPlTJX7jqdAk4Bp4BTYHcp4ADw7ppPdzVOAaeAU8Ap4BRwCjgFnAJOgV2twB3/3YvUYUOoY0o6pbl1Buxpc+1sk6NxXHrqXiRwG/VHGA+GAqropuQ35XMmfjZIGmi0GuoYLHOBTAsL8+KXXFvvSZ+sRI/yL4eVcxnQpMBXekfZB2x6TwOPkbVNNKIQ49EQKaEtHbZVKbB0bnERcSMRhyavb211DaunVtHtNNFshXI8Ai2JuiVAJTAWZ2kKj8DaxADTecm+4iD0JQ6ZUJidweMMOLGygfXeEFGSCOxrNCLpPGaUsgV1jCEmBPYIEzP21WaYZIXEJxOSLZ9cRZEWmJubA3H3ek+dpkkjxIGr92PQG2BjdU1gdRhUCEIPC/PzmFtYwCjLcXJ1TdzSootwNR9l4WMyzrG6soFxLxU43mknWJyjOxPIihxrGxnWNiYSZUyNqAP/Ul5hjyfNr6HAe76/RNJqYr4bm1+h/Izvn5iOWHUga+wzu4QJGIejFE89uYzxKIPvhTUAnus28fzvOoh9+5fw6KOP49FHj4AJ0NKfS97MGPHEl57mxcUOkoQOcEYZVwLLZ2M+FQEr5FTnMp2zEfzIF6O4jSMWbTjHaYrBkL3K7GWmpnSY6VqTzmkW55reYn6WrvATJ9cwHnPzgXGeS1+zwlP+U1Q5kmaMPXsWJXp61gFc5jkJMxooEdF9y+7fSYUeo6oJUOns1YGaW47xub7AWDrUk8QTF7mAbIHD1MBcs3H0qrPaw/raEI8/fgzjsYJ9C5blS9GVGyYSBOz5JYjOTaQ6Y8cT7epm3zQ3PXB9Uo/1jT6Gw7EAYK573SSyeUtInWAtGzUKcdknjMbmhomZvAD7MQXIepS//Ot/2NHP150OYZ584nGZ1+FwgPF4pAkLl/AlGx9iRo+XuP+zf42TJ45LzysdwJ/82H0yTgeAL+EEXYBT8/5n0sSfHboX//Dlv5eNPJzzF9/0Etzyo7dibn5BzrJdnDP/GyHLUjz80Jfw8fs+LL3tfHYuLi7izl96K5b27L1iYqB3+rPnAiwldwingFPAKeAUcApcEgUcAL4ksruTOgWcAk4Bp4BTwCngFHAKOAWcAs9EgTe+9odMfLD27spfvNrCRnIpgV58Eeba5lEFtHw33bDsXx31Bwi9QDpOJfI5J5DNpAu2YhdsGKHVaUnMbuAzcpbO20QcuQSeq2vrQoQI8QhIrSNYMRGdhoRWOcqCkLJAEkXYu7gIFBkGg0ENKhl/THcx4XKz1agh3Wg0xPrymsRE79u/iP5ghNW1DXX2EgJKDHOhXaZhIB3AjPSNIu3WJQAOfPbPBnLNeeljeW2AEyvr4ibli121hGiEwaJXVQm8I4AVEFawo5aQGpibayOOQzE18/roliVoHI5T6Za1EcjSbUvHKqGfR2ipzuDFPYuIGglWN3oYp4ynlhJncWZmKeOlJ9hYH6CYKIhvJAHm2jHiyBdndX9YYKM/kffzL9ArftZGgNORHJSYa7eQ5SV6owm8MMH8XISl+Qh75whOfRSVhwkilNJ/WyoA5tkEBEKiwR9/7IT0JxPqst2WS4gQ/juffyP27lvE4W8ewT8/+i0BwAJ37T9+gTDysG/fEvYszUmkuIaPK5y3EJIOZAGujAOX+GhuXwgkmprdtPVmBgNNuSapFyOQ1Rmrx5ItDnbeOFZGiQcBhoMxjh4/hfFEr0/s0GLwVe8sP8NI7bgRYmlpQRzaPC715CsdpShHAyw0GLEcYzwpsNxLxfleMSo5ZN+vQnNqwwhzwlPCX84Vl5ZsRpCf63vModV5axzA6TjDsaMrEv9cVno8hcozjltU0iEdNxiNDbnHeEwCZ8LwIKDzPpM13mk30W63MJ6kAoEZgz11XNtjmkeDja023a18jkSMlCZs5uCVvtdObW40sa7Sv/7MPz6Tx9Zl85mdDmH+j//tv9Q833j+VVstzTb3mZnvLX/cNAmzHQH29qyXnnXob1k3s+8zp+NGlMXFJbzgB16ILzz4AAiof/jmlzoAfNms+Gc/EN77x44+hf/v//1/sL6+Lo+HhcUl/Pe/8jZ05+bleXS2V29jQwAyXcR5lkn088/8u5/Dd//L75XY6CvhtdOfPVfCHLlrdAo4BZwCToHdqYADwLtzXt1VOQWcAk4Bp4BTwCngFHAKOAV2pQI/89M/KEBS2NcMLBKARQhm4nWnDZ76l/m2o1EiYkcjoMixNDePOIyQTSYSs8vuUIKjkq5QP0SURAK3CIFDOoPLUuKZBUj2B9KjSvAwGtGZqpHQAiiJ9PiXuuwLzlKURYZ2s4E9i/PIJ2N1wAYhRmmOZqsj0KvZjNFpNete1qLI0FvtCV7cu2cRa70BllfW5dyM+Z2kmTh/5zsdzLWbAt/iJEAcBwISBT2yWzYIxfmaVT7W+2M88RRjSivpaF1cmhMnKOOebaMxsae6oclZfAwHI4lY7nSaoDuYX6eZhyeOnkK/z/5NwjuNEeZ1EKxSp4qwDkCr1cD8fEujoNsNAX1pltr6X3FBj0c5Bv2xREAzCprwmO7hViMScE4IOpwUGKelRD0LsDX/CDBkBHUELM21ZN6W14cY5RUWFmJcs7+DpZagXFReiImfoKATXBeQvPhTjn4yLvDYN4+h1xtIJywdtASO7VYDV1+zV7Q9euwUTp6ii5modiYqmiZyulG7LVx77VUSPa3slU5gnsvETutqFI04l1wvIUJxNPOXQC3hTjo+jpOguKIDNs1UW3H0WrKqvbr8LNcc3a9PHT2J4YgbDxRP28x0GYtxAieNCAuLjOhOdHOEp0B6sD4E0iGuXeqg02phZa2H42sTcXsHUQwB2Bwn7zUfcj9QnyTmpgLGYSv0FXxuwAg3AmhXN5mqdjUvn1rDiRMbGI0KiX6WyxGNSnNXK4jlWuYmBW4w4OHEBR0FEoHO65lMJhK7y40L3W5H1vtGb4gBQbaNbzY94DUwtOfSOmHj+eWmg1iuRx3C3GFhnh2ejZEG/uazX93Rz9WdDmHe/j/9R9GfmxC4Buo870swK7IhAcC+/VfhJS/7Mfz9l77oAPAlmIfn+pT8bweC2z9+//vE0U14+30/8EL85L99LZKkcU4OXnYGf+WRL+PQB94v/03ATVw//m9eJesmjuNzOsZzfZ3P9fF3+rPnudbHHd8p4BRwCjgFnALPlQIOAD9XyrrjOgWcAk4Bp4BTwCngFHAKOAWcAhdcgdf91A8ItDH1v9NwV0mQ1chbjYstkGfsDS3VCCmFr3TrEqJV4vQ7sG8P5rstjAd9pJMxJpMUa/0J0oJR0QqlCJHYE0qwhLJEmo01freEANQgCjCaGKA5zZaVv9AlkCMQI2BlL+pcp40in8g4gzDGRn+o8aFVKUCWADiO6NpVd2d/YyDRot35rsDfE8urAn8JcIuM8KFEt93C3oUFtJuRQDgv0PGyr5fxt+wmpOMoKyr0hmMceeqEgEHGOe/ZsyBwrSSQrpuVdcqEfxYQ0M0YXgJNgrw0LXFquYfl1RFxn2l4nU3gtu67Cs1GhCVCxiQCgbYXeAhjaZeVFyEuI4vZhTwZZ9hYH2I4mAik9P0KMeOugxBZXog7l13DdX+vOYL0KscBOrGPhjhQI6xsDNFPC1xz9QKuuWoODYzow0XphUj9CJXpauT51ThIvX0MBim++c2jAvTFjWq6mwOvQhBw+gtxGLNbFx5dW4S7NLWyU5kDKqVv+Npr90sfsFqENarcQmbltlzAJVKu0YIO4UBivelkVXGMI1fgLwGposs8yxUGyy+NJeaLkJQOZ8Z9M7L7ySdPoDfgmtQ+4Vrvip3EHK+HZjPB3HxHgKe6gnUuhr0RkI9xzZ4urtq/iLX1Po4cWxfN4kYTkyIXFy/PxdjnVjNBEtH2S3d9biKsoTHQBhQbyioa8b7NsgpHnzyJjR6jmtVpLW76elXUC0TuhVa7IfBdNmLIPaVdvnwRwunmBU/087mxYpIKBJ66pQncjR3UuHvr1ADT/Mt7mlC7SRcwHc7SHaxzQb10w0CFz372axf8mXYxD7jTIcz//D/+iqyBg9/+HbjqwNXytUTxczOFOOqn24L49awvWP7MzRLml90UZNdQXfdsJkRNwqbPXczrXPfmmV4Bj33zGzh69Cns3bsPL/2RW/HwQ3/nAPDFXMwX6VxcX1/82wfw0Q9/CEzmIPS99ZWvkgjohL3s5/DiMY4dPYr/+/98F9LJRDYw/MiPvRw/+vJXSpz9dvHR53DYHfWWnf7s2VFiu8E6BZwCTgGngFNgRgEHgN1ycAo4BZwCTgGngFPAKeAUcAo4BXaMAq/9b77P8CTrlDRpreKWrJCxtzbNBObmKbpWU9kAACAASURBVB2W6jokKGQsrUT7msjcPQttXHtgH0Kf7sqJdOqeWOljOCkxydklWwhwsw2i/J2xzgoWPDTaEZJmglxcmfpd6Qo1HyBsIIxNYnX3she3qnJ5QxjG6A0GMmY6gBgVTUcbARThLAEXxz8ajtHqtLGyuo7VtZ4ALjp6x+OxuGz5/oVuF226ZWNfx1MUWF/dEP5FAEw4GMaxgOMnnjomGtFFSQBIh7PaqSUguBaTGhV0544nGk/dYFR2icEwxeNHTqI3LCT6uXZas+9WIIlePK/hwIE9aDdj5NlYAQ3PE/Da1MWrcI2wjbWzBVaX17HRG8hxGDfNHmK6mIucPYqFaGVDv+2CZfx1t9VAJ/ER+YxxznFqvY/MC3HDDXuxd6GBuByJg5Xfy/xQYKbxduphuDeg9LG22seTTyzLMQQIMlqaLteImwoY500HeIwsrzCaFOJVJTQUqCRrC2Ci+DVX78PefQvi5taYcupq+ngFBstixYTObPbUypLwxI2uzlbzD8FsWcpcUSdqyPXI7xF2MQKcL66xKPDl84zsfuLJEwJXLQBmb7JCUkZle4iTUOLGm3Scc4OC3Dd0YY+ki9krUizNNXDN1Uuyph87chI8lR9GSEuunUjikuk6j0K9bmHNAtQD+bNgZ9mUoTZb1ZvXRtA+wfHjyxjzJhObtEaocpTa7T2N8OU6IEyng5wToh3J+m6FtHrDSeewuHn1HuQ64prhOpZ3mwhsezNbuGfvbQt7uW4J1Klzs9EwUH1sDdz4nHMAX9J/VxAAt1ptvPI1P4EX/tCLEEUxNtbX8fi3HpNu9frha2luvSlHNwAQGBMc7923H1maYm1tFSdP8Jlo7nl7dfXnzOYh3mdRhO/9vh+QZwBff3Hfh/Hg5z6DhaU9eOnLfswB4Eu6Mp67k/N5+7nP/BU++fGPYjIeo9Fs4uWvfDVe9OKbBd6e62s4GOB/fcd/xmQylufKyxwAPlfp3PucAk4Bp4BTwCngFHgWCjgA/CzEcx91CjgFnAJOAaeAU8Ap4BRwCjgFLq4C/+2rX6Aoq+53VODDv8AfDkcYjCbI2VcqOdHadSvgCNqxKi5BgcB0+/m49sBe7FnoIB0PJU52MMrRG2Toj3NxaAo8MzDBdqgaazCiZoBGi45W68acui2tk5N/0Tvf7aDR0H5f6QSWaOQWhuMR0jzDfHcOaZoK1JWI25DQqhQHM12fBB7raxsS70tgxghJ/uI4pA+V8cFehW6nhT179uDkyVPaUcx+1jjG0uICFhfnBcp+68iTGA7pPA7R6iTSFaz9phYSqrbUK5ukote+fXvFmczvnTy5jm8dOYFJToirUFMk9uhkVRgo0b1hgOuv3Y9OJ8H6+iqyPKu7a8VVB0+cxZ1OV843Hk6wuromTl/GeRNQ+mWFUX+I8TDFZJyiKCqUwvPoztUz89oJvxsh+4srAdS9cYa43cGBq7pY7IZoIcW4CjAofQOADUQ0Dk86fWkkPXVyDWvLfWR0jucF4oAu8QUsdBOBrpyjOAwxzkocPbkmEd6ysgglxVVIwATs27eA/fuX4HEexamqi1WR9zScnPCXkJbO28l4IrHJ4gIWDbUfmcdutBrqdOT1E2QKGC5Q5Lk4iTk37LCNowhpVuDo0VNYXR8KPJfbwGxKIH5txoFo22jF8KNYRkawTNcz+4ML6TamYz0Q/Qj/n3pqDf3+WBzYVeBJ9DnjkoEMVZHJ/eQTUtOdK2tCUK6BsTpe8fnSgZ0rnKWeBMCM2650UsWxbqPdCc65bYMO5aU97MeOUUmUtsZJCwBn7Lq5NyU82nQqh2GEwWCEMYuatc1anwPmmaFGcl1DunYNUpbeasYLEwAXaLfa0vnd6/cVZns+HrjfdQBf3Cf+5rNtBcDcGPHNR7+BT338o1hbXdl2aOIOjyIsEtT+yI/immuulR52Pu8XFhbx1JNP4IHPfQanTp6QNah92frvDF02+jXdnr/wlv8Bc/Pa++oA8O/iLW95y6VcDhfl3A4AXxiZnQP4wujojuIUcAo4BZwCToHzVcAB4PNVzL3fKeAUcAo4BZwCTgGngFPAKeAUuGQK/NSrvnfapyp/V+8J8KV7cTAYIitK4wKb7VM1wIexzJo2K47KOAIW5lpYnGsCZSZ/qZ8XHlY2RuiPFP7yewJkPbpE1XEonyd8TEIEUYgJXZzlFOxZKMXf6ejsdNoCdhW25eLI7Xa7GKcTjMZjzHfn5fj9fh/9/lCcaQRQRaYdvtKDm2v8Lw+SF7lAO3Uy00GpYLnbbqORNLC2voY04/UoUNy3b0l6hPn1Y0eeQH/Ql27ebrcpANgCDwXZCh4FNE8mEl29d8+S9m1WHr71+AkcO7GKvAot+61DVwWqGZjGt19/3V4sLnSwsrIi4+HPxMErwNTD/Nw8Ou22ODV53YP+AEFAnUrRnPHPdDKzG5gR0bx8ulepJXUkpKVLmNHPSUREU0mHM3uA23NzaLcjdJsBWl6GQQn06eqm45jnVykNBCyRjkucOrGGyShHxrjpPEcSAgefdzX2zrMnt5C1w0HklS8A+OipHiYZXcB06DIeVntx5xfa2LNvXpy7StPtbgXtx6XeXJ1EpFw1o2GKEXupuYaMO110NCCdEFLWj6x3BapcH+wElgjsJEboc4MDI6Q9rK5u4NSpNXFOG7kFzsdBiNCvEDZiRM0mSom3hcBnbp6gC7ti722lUdZXX72AA1ftxWBjiBMnVjAaZfCjUNZzIwrggWvSdA3T+kx3d+1gNk5nc+kEwxwPYSpnanFpEatrAzz11AmUhaI2OqY5TjrcJSW7YPS2j85cC3Ezhh/y/uV5tUO5dgAbh690/lZ0RLM3Ogf7vq0z3xo6bRw2teK5bI+rOIV5jzMy3jzd+Bm6q/kdjZcOcP/nvnLJnn0X4sQ7HcJYAPyKV/8Evu/7f1D6wT/zV5/C333+QQG6T3uJY9zDvv378RM/9dO44Xk3yr3zD1/+e3EO//DNL0Ucxfinr/4jPvEX92F1dQWlxIo//cU1c8uP3ipxz9zQQ+j8t/d/1jmAL8TCvIyP4QDwhZmcnf7suTAquKM4BZwCTgGngFPg4ivgAPDF19yd0SngFHAKOAWcAk4Bp4BTwCngFHiGChAAqwNY3basSB2PMnESintUgBu9jsZzaaKZeToCHzpVxWBJIBb56LRjdBqMafYxPz+HygsEcK6sjyWuttFMBJSSDwlgMjW07DjlP+M0Q58dwKZ/kj+fAmCNRGa/L/uACZkINzvtFua6HYG67NhtttoynlMnT+HEiWXpxJV4ZEQKoOlcJnCTPmF1pMlQxJVo/JbskpX4WwVj2htLVywwP9/BVfv2IEkiPPHUUQxHQ7RbTbQ7jPHVTlWFkew2pmvUExBe5Zl0DPPzvF72y/7z15/Eem+CyjfualFTQaO+rCO4xI3P24+lpS5WllckVplw0MYmE2jOdbtI4kRipjl/hJAEhVEUIE4i+PCxvtbDqVPrAonZvTg31xKXsUDCosR4OEToVYhC7YVtNNtotTsCN32vFIjbioBx6aGX5cjZ78qZo4502Mp85eitj7C63BcHLEElAXPkl7juwBKu3ttBI2YUtPb3Vl6IU2tDfOPxU9gYsNs4EsczITkBcKfbwNJeOq5tVy0/Y7Wh81TXoOBfP8BwmGI8Gusakn5bOroJ9ytxajNmlCBSorOlPrhEVuTIxhNx/nJe2WktENoPxDm+vLwqEdHiKJYAbB+B56MscxBveXGC0qfTtcKYblnrnK/oCC8FtN9ww35ctW9RIPvxY6dw4vgyEESY77YxR4e2X8mmhNE4wygrUBh4Ld3ZhKZyHdoFTEc+I1CDoML+ffukS5VO8uXlDY2Argp02g3s27dHYDg7skeDEXq9HpJGhCCJUBnIrQZpvRftvUY1tR+ZHdh6r3FdcT0zNp33oWqumxToCOXaZ6Qr9ZT70w8EKLI/W2aLnxFHsEYHc9PIZz/7yDN8cl0eH9vpEMYC4B9/1avlHvnbBz6HkyeOm4h5i+5nnka+j3arhR9/FSOj/zWOHzuGv/7LT+Lwo9+QeV9cWsLLX/EqPO/gt+HLD30JH//ohyWJ4XQvbi44cPXVeNmP/bjETn/pCw86AHx5LO3nbBQOAF8YaXf6s+fCqOCO4hRwCjgFnAJOgYuvgAPAF19zd0angFPAKeAUcApcMAUeeMdtOPzzh3D7dTzkA7jr9Ydx570Hcbf8fjsOmDM98A4PN/+n2dO+Fu87cgi34x7c9vsHceg3b9IfPnEPbrv+DvxJ/dZ34v7qThx+/d04eK/9/e0w78bTjvtb96PisXic2ePOnPrY+2/D3QcP4e0vtt+0456Ot377dsd58C7cdvhOHHqjvToAD94F76bf2EZXc52iz+nedxotLtgsuQNd8Qr884fw7o98Hfwr5YUbXok7bnsBOuUT+PjvfwCPrAGNG1+Jn+P3tgqVHsZ9HzyMF73uVuzlz872mdOc59PvO4SHTuQI9/4gbvvZW3Gdpq3u2NdP/htGQItZUnDO/8/em0dbltV1nt97xjvfN8eQGTmRoKAIJjMyJiCSjIJik6mUltpC0za1aHpYTVm9qoTlH1ouXd30Wq5uui3RRFAQ2xK6oEiRKVGoTJmnTCIzxvdevHfn8Zxzz+n1/f32ufdGZETGI0wi40Xui2/Fi3fvPWef797nhvk++/v90iU47I/R70/Ael51mKrLUvs/85bPedSrxAdnQLHsYXW5Ctbb1usVrK4tC1jc3Gri9GZLICgjnpeWK+LuzHtNhT2ldOJOMZrEEgU8sw2aHtP8tOIYXuiTJFhbXlpCtVwWiN1nDzAK6Pd7OHXqFKIJo5QVANKFK5jZOEE9X123CgL1IuR/hLYmPtcYRxUgCwTNUCn5WF2uo1IOpXdWopN9AkvT0ZpDZHEXQ2KUu72RALKD66uo14riV+12e/jufacxnvDcdNIuLqOZb1Ijf13gBgLEjWV0Oy3ppkVhPn7GqTJGmL26nVYbw8FQwCt/Xq1VBNjFkxid7gDN9lCcpocPH0ToOej3OwKki34R/V5XHHt0MtOhV6/X4TgeJlEk0D5LEyzxeEGA7nCIhBBapFOYKhHB6RStZh+7BM0TrimNFiaur5V9XHd4GWtLAUKfmlJ/D53eSADwbncCxwsVuBd0DJVqEWvrDfiBrhnqNHdHq8taXNcyAEectXThirvXHIcwV4F2KG7DPFmZ0Jr6RtFEnOICgAN/5p51C9xs4IuuHL/nazw485sJeXt0mE9TcBXwXiEcpRaj0Vgh8FRd6sWSj8PXbGBlqSa9weNRhJMnTkvEeq1cwcbykmxKGE4itOiYH4+RZLrhQUKvudGCEeUCgDmXEwHidFQvLy9ja/MM7jt6Wu7bAly4SLC2WsXjH3ed9CKHxTICL8CJEyfElRlnjgBmjpla6p0xd91LPzT1I/AVwOuJ61w6vI1DO/9okD8Jyw1QpwtYHnSoZwUTJa2RzxrvrZsrOLef/8LX9+1nJwe+3yHMHADfhtFwgM995tMYj0a6JmSeOYcZklghPjeaPOFHn4hXvOq1WFpewZ//6R/j9KmTuOlxj5ce4OFwgEOHr8GTfvwnpJv1z/74/8bxYw8IUOaDrm+f8et0/oszPZMI6Ftf9jMCnu/98j9aALyv74gLD57rQf6/jCzDFz73GXz6U59ENJkgCEPc+rKX42nPeNasD3ovEnBjy7//nd+WKgF+ljz3+S/EC299KYIg1PVrNqbs5Vj78TX7/bNnP2pux2wVsApYBawCVgH5T5xsvmXWKmIVsApYBawCVgGrwD5R4PxA9504+o7zA+BzL2sGjs8HgGfgdhN3ngV+HwqAzzruiTtx54nbcTvB7iMEgAmLD/3VG3B6AWYT9j4EAF9g3jY/8B7c9fx3GUC++KLzQOeHGfP8nXfjPYXnQlEz4fgchstYb1d0/vo7T88A9eJcvfvubA6+F6F1Ds7l3Rc4xyKc//k/W9DkwmPKx80x/N7N8zHtk2V+9QxTKItezpf+wx+i9Yq345nf+CP8v43fwJtvAb734T/Ct572G3jNDYuXfBSf/cBncU97Db/w1ttkM0f77y7ynvOc55avvBcfW32bnKf/uffhg94d+NVnF/e1tq98mUZA572eBJ+jwUQ6SuMoFeenwW7SIap1wcb1KyROncGEU2HJxXKjIh2yGweWUauX5Bf/rVYfJ05sYzhKxH1JAOz7BG/qMBYXLplamklP8JjnpXtTum3nfcDyH1x5v6j8PEWx6GOp0UClVBbANBiM0Wx10Gq1pJeyAO3alfeqV1n/T/plPQGdAoDN/4Q8p9qfuvhQlzNdz+wGLmJtuY7AK8APfekClthocQsvHCkrCPw9s9vBaJSgGLi45vAGVlcq8vqdnRaOPngGMSN7CYCVsxv2vXj+TNzVN950CIcOrgmoGQxHCqlN/Lbv+RKzTPDb63aRJNq5urSyLN3A4/FIeo/Z5TqJ6EgNcPjgAUSTIbrtlrht+fpoQgfnVF3MWSZ9yzxPq9WRX7IzHnl1ZRkFz0V/PMLUzEeuMcVlt/D2Vks6gDUGOe8AhbiAD67VcORgHdWSuor5Hrp2T2x3EGcBoqmD4WiCqawvRn6XsLZWnzmACy7nTCqZ5ZFDe4X4DkZDjWDmeiKYlC+JKy+gXCmJg5HXmExj8YXTKRyNx7JW2ZFLQEWYz00KnuPB8wIBExJJXdBuZF4vdWk22+gSAids2c2kX5rOanYA9/oDjMcxkiSCH7g4sLGKlZWGfHwRzrfbjJZuwoWDlXoDDjUdTtAdRZhMk1m8ty5ePScjzBmrXMgSXHvNBtZW67JgHjh6Aqc2GVWu90vopbj28Kq8htdPZ/1yY0mudXd3V9Yku51jc++JlMZJbRSV+ed9Tbc0Hb1cU4TAxvK/uBVE5tAR/c0aNo5izofcXzL+fLeMfn5wPX3xH761rz8/9zuEWQTAg0Efn/v7vxMox8/pJ/7Yk3Ho8GF89Z/uxYnjx2SeSqUyXvzSn5aoZ87r777n36JSreIVr34tbrjxJv38S7nRoiSf4TzeXf/5P4kznPB3ZWUVT3vms3Dy+DF877vfkXPV6nUBgDtnzuCeL/2DBcD7+o648OA//alP6Od1Bhw9ej/u/+535DOX6QE3P/4JuPbIdfK92UlkqifMG2aZ87OicVk7f/93n5LNCfz36sabbsaNj3ucbFKgs/zGmx6Ha45cd5Wquf83n1y1E2MvzCpgFbAKWAWuegUsAL7qp9heoFXAKmAVsApczQrs1QF8rgaPOAAmnHwH8N4c1M5g5TkOXAB7dgALIAXe/e/+Nf41jLOYF/KwADiH1gpmz9ZnUQVC07tw6wLAfThonb9z8wN34uibblcHNMf3yVvnjufZ9fPYv4cbjcN6BsUF7ObnXPyeYz6Eo+9QOExYe9fL9HuByve9E9lv3Yg73/g24PfV7c2fvw3vFch8wTHlg/7ie/CeTwL33HyOa/pqvjGu1GtLT+Bjf/QFHPmNNwIf/EMcf+HbcdthYPyF9+FDxV8VSHv2YxMfe/89uOWXFAB/7QN7eY86hfPzHPrUH+GuQ7+BN5KZnvgY/uRrt+DNr1hwz1+pWj3MuG57KS9mDlZpr2Q0cbczwHgSS6wvXZSzCGhKUiA2y/te855agiJH4Gi9EmLjwBIaS3TlZhJpe/z4JjrtkUTVNpaqCAMCYHWAGaKEhE6zFAIoGckrQFRArzoU1ZHGM2eYZoTEUwHAjVodpWJJADDHfeL4pgBA+UWyWD31Ma+OzWNsHRpvBX7Osa0SLBnW2ZZcgX+EjktLVQHAaRohlA5duj45JlPfS4ZcYDh1AZ32EDu7jFzOUAwcHDmygZXlsnTDbm42cezULtLM+C+NFKxdNo26Zm5SFEMPN9x4GGvry5gmscROM15XmZuDJErR73bk54zxppu0Vq+JO5S/VGc8Nh3HhMACaIIQS/U6BoOeAONiGGJ1fVWc04yqLhAop1MsVysCHje3zggALJVKOHjwADLXwWDM+XSFxCqLVZf4ZDzFqdO7aDYZAT1V958BgvScrtRDXH94BWvLIZxCLOOZTBKMohRThDjTHgnIjGL+PUOxGEjHspzKKwiEJqgl0DWlw7PeZc7ZcDRCtzdEYjqApeeWbjCXkLuEUrkomw+G4yGygiPRyhIjze8Z4U1FC6nEYPs+wa8nXwphGf/MmaWT1UEcxdKNS7DONdRo0Mnry0aGTqcnIJgbFcKih0athnKpqHsM0gyD/hDbm2cwHk4kuptHHydTTFKGTCtQ1s0ZJjpZ4st9JNEUtYqPG44chBdA1vwDD5xCtzORtURwWy4VcOP1B7G+tgTXd9HudFAOSxITztXe7Axx7NQ2OiaqOq9WVs5C57SCFq/gwg8C0Y/d4ATAmYReL6xQ3idyr8w3LSz2VyswNttGTO8y9eO9/KUvf2cffmrOh3y1AmDC31e86jWo1er4zre/hY9++IMS5VypVPALt78ZN918s9y3f/C7vwOC4yPXXY8XvfTl4v4lPJYNJOkU37/vPtz5/v9H4sp5b9zxy7+K9fUN7O7u4GN/81Ece+AoypWKBcBXgZv8Yjfyu/6Hf2X+IS7MUiHyRA91nF8gTkV6GR4aR873cpNBfgxNedBNXuVyGS9+2cvx3Oe94GLD2rfP7/fPnn0rvB24VcAqYBWwCjzmFbAA+DG/BKwAVgGrgFXAKrB/FTgbHF4oAvqhbuH8it+NLxy/Eb93bgT0D+QA1jHcgUVH6sM5gM3rn7wAdGfR1edEVn9tfkx1196ijtsfAABfcG4FLt+jMdh5PPSeHMALR1x4/blQ+6GQm+9bgNPnXsPs70dNjHeuhXEq/z7wtkXAfh7NZGQPuQbz/nccxdvOjc3evwt/n468j3s/8D5860d+FbffUsW97/9DnH6JAmB8+U/wJ86bLwqA9/aes8+D/tfwkfd/AseTIqrOGP2b7sDb9zkAfvXLn2LiPs0vXzNgMo7QavfFlandwAYAyy9XCXII9DQOWsGpRsAGnoti4KNU9HDo0DLW1xsSjMu44s3NXZw505Xf49YaJZRLhEr85a1ZghnRGgTaTeJUgKU4XOXg6kKWX/Cq9xJT47SVTuEKgXKIJE6weWobzWZPXJJ8LMZF5wnLBId0NBJMEo7RBZw5po+YgMr02ZrfVovbVB6MMS5kWF6qYXWlLuOnK1TppwIu8TkKANZY7S67cJtd6dytlj1cd2QDtVoRZKInT53B6dNtNgury9q8J4/jnp2fPlWXXbih6EYYWiwF8jQjeeNJgvFggtF4JG4owkq6ZCuVMpYaSwaWEshAOpLptIsmkbhbCfT4S/RGo4YDBw+g3W4hzbTrNk5irDRq8sv63d2mdOHyl+2Neg3VRl0hPGEof3Fv1gbjhweDCU6d3EF/MJHo5DjWuRTXJ1LUSz6OHF7GwfUqHDcmDRVQTBrfH8ZotieAF2IcpxhHU3FWMzZY1C0whtZBtV5BrV6RPlyZ5xl+ZLzyWKOZuZuAOFfAAN3HLqqVEsJiINc4GA4l4rZarUoMs1yHccEyLprrRNC2AZgyxxTRxE3nMaPsA+Za4kYJcbDJPCowpbY8t+ebY3FtTAnFM+ly3t7akfXGuSBw57rme3kv0F1NQE0nM28yOijpyCXwP7BeE1c046W3N5vY2mphNKJWtEYDy42yAOBGvSTdws1WS3qLuSGA91EydXDs1BkcO7kpGz10G4G6cv3AF4c8r4MAmLCd3wsAjgiA845qjXeeJlNM40TGr2ncqWzWKJdLstGAd0Yibn+9S2Y2YQD33HPfPv03SIe93yHMhRzAP/WCFwmUpeOXbt2P/OUHsXX6FCqVKn7519+CAwcPyfV//atfwef+/i50Om1xXT7xx35conwPHDxoNuS08b//we+h3+vhuhtuxJt+6ZcFBI9GQ/z1hz+Eb33zG7KpxDqA9/9autiNzLV2uR4EwC95+W143gtedLlOednPs98/ey67YPaEVgGrgFXAKmAVeIQUsAD4ERLSHsYqYBWwClgFrAL/HAXy+OCzIoIvdsA8QngWH7wQBXxWRPD8QA9xxJ4LDM/6+2IE9CHc8Rc8zkLssXH53rIYa5yf6gIwNQejt37ynO5iE6u8GJ18scvX5xfjjx/mHWdFLCuE/jBej488me7ahf7jC/QWn+/Ii07dc3VddOjO3rvgGH4IIM6f+5Wj53Qn507hW3FX7iomsObrf//Gs6OxxfE8dw+LOr/9HuC3LgbN96a0fdU/Q4F0B3e//8M485w78JonaNPvzifnztwTf/tefOHGt+GNP8oeW6BazyOaz3YAn/c9T0rQb49RXKrCO895Fkd99K/fi3uf+Da8/gn/jGu5At76s698mgCqHJQS1LErttnuYTSMBQDzZ3QVSiSzWmPV6ydwWH1/BGmBz35HF8XQFwC8sdEg7RIQurvbwenTLXGtVuslifUlb5PjikFwDoDZqUpgKjHMBgBrJ6xxmgp41PHQucpf9vL9rWYbO9tNxJHpiTX6ziCevkXgJiOTozhCUPRQrIQoeHlMtINkHAu01tBdwjtPIJeArQL7jatoNCpwnRx/LzgcTQYux8f3D3oj9LoDAYSrjTKOXHsAYdFFkmQ4efIMNjfbyDI6VLWPdRYDbeJ0dV4UfMpYix5KxQBhUXtqCboJZuNRJDB3DrwzlCtl1Ko1BHSxOg4m7JdttdFsNhFPiBjz+YTERK+uLgv4I2wm6J7GEVZWlqRjsdVsirOYQJdzvLKygkqtjP5wILBbJlOunS7sIba2m5jwHMbxGVPPlKg7RTlwcWijgcMHG3DcKaJojCSKZYzsnR6NUqROgM5A45Dz9SUtzgTBDqQPuLFcQ7VWl/ex7zHfS8D+3b4AYJ1DCf/mBgWXALiMMCTgdARwu66DUjFEMWAvMJ1pnAVCW244yN3g2sGssc8m0KHoRgAAIABJREFU5tuAYrqLpaeXoFdKoPU1qYii3/N5h1HjAn8VCnPeuF63ts7ALTgoBUWB2dK7y+7oLJNu4ZjH0FRyWeME/Iyj3liro1YriYv4zHYL3e5Y9JY16xSwulLD9UcOol7VjRbtFucjxvLKKqI4QbM5wNaZDlrdASZRbOKeudHARalcRsAib3Ye565oh0A7EwCsk6ouZt7PjGIVCJxrQ0gOIPB9rK6soFqvYjQZyv3GB9uU5TMkS/FP/3T0CvgUvPQh7HcIcyEA/PRnPQc/c9urxZ37wNH78ZEP/TmauzuoVmv4F7/+Fhw8eMi4fFOcOHEM3/z61/Dtb3wdreYunvDEJ+G2V70OjaUl7JzZxv/5f/xv6PW6OHTNtfjFf/EvZQ12ux38zV/9Jb77nW9bAGyW335fSxe7iy4FAGs9g9ngcx4X8IXOaQHwxWbDPm8VsApYBawCVgGrwKUqYAHwpSpn32cVsApYBawCVoFHUIEfGADP4Otp3Pj7h3CHOGph3KM34n1vZBfw3FGbD3UGKk/QAatNtliEoxcEwO/DjR+6SAfwxfRYjEwWcGtikq89Tx+vHMu4hQU8n/34wUHx/P1nxyofwod/1nTj7tkBfK7z+qFR0+cC4Pk5FTb/4ABYIe58zt6Nd3/txoU5fuiYzjrHD9CbfLFptM//4ApsfvwP8R8eWMeRJX3vkefcjuev3Ys73/+PwBJwpv14/MJbb8XBUx/DH/4F8AtvZ+Sz6QA+1cLy4Vvw/Dc9Hzf2z/Me3Is/+bdfw5P/1zfj0PnOc8P3cNf7v4TNpIXe2k/jjlc/Hoqg9+/j9a86OyubUIdRv73uEOMRgU0BcTIV958ALTHCzjuDlQXRGcu4XEcgcBh4OHhwGQcOLMNzxeCJVruLUyd2JRK3WA4FHno+gVkmjlmBa4yZ5fnli05L40sUQn2uxor7pJvVcdHrDLC708RkRGjtzNKbtbt3VhYrh5GOQNfDeDJGdamMxnIVjsejsQ8WGPaHGumrlyznSBKNKiY4LFVKKFcYc2rgtYwkj+vl+TS2mr+vJhybTCYCCA+uLuPgxgpclw7ngvQib211pIeW/ksyQzmimEzNsWlKNT3LQSkAHc+eW0DBZUcyz6M9rVkCAbzsNeYBGL9KAFwpV+U6+r0+up0ORsMxyDgzOriV4s/iNRkbXamVJOKaOD6bJgJ62R/cajWRpg6yaSZO7xrhcq2CQTxCNE2RuZ5chwDgdg+tZkc0CDwCSPbyslM6FvRX9BysNEpYWa5iHA0wGHQFylaCEKEXwC14iOFhs9lFZ6wQl/HNvunxhZMCzhRhycPq2hrKpTJCX6Eu1yIdwKPRSACwOHPhwPUDhJ6PIuOjQ0/GJH2lAvULAmFl3gRMKnAXx7k4zQmAnRnwkn5qrbuVnxHwUm9B/nJcBcl5t7SsLLqyDQzn8QlSe92+RHaHro+S56PgugJiOe4oSqS3N0IBfqkocDmbphj0++JMXltdRuB7aLc76PcnGAwSmX92SXPsjGI/cuQAlushPAcSwdvuDlBwfbQ7PWxvdwW0J9K9rW51CZ5O2atdQrlKIA3RhWuK1zlNdGxcUPycoIucazsh3CcQFut8Dmt0bXGMBzbWUF+qSNz4aDJBWvA1RyBL8bWvPrB/PzyvYgfw2vo6Xnjry3D4mmtx9+c/i3v/y5ekY5wO4Nf+3Bvxo098ksSjy2aH6VTWwdHv3y+uXoLfV77mZ3H9jTfhm1//Kj7yoQ9gOByiWCziJ5/+TDzjWc+R137+M59Gp92SDmHrALYO4HM/CPiZw6QOiXqeciPZ/N+qi31oWAB8MYXs81YBq4BVwCpgFbAKXKoCFgBfqnL2fVYBq4BVwCpgFXjUFDgX9vHv7Id9J46+g+D3PADYwM134vdw9FceJvZ41t2bXxwdvzn4PR8AfhgH7rlg+awIYxNXLD+7MLA+r8QXgJkPjbp+aP+wvGaxT3jRNXvtnee4b89zdtHnw3jDYnT0eYDuHL4at3EOmfND/qAR0OfC/EVYfd4xXWBeznJCP2oL2J54pkCijt+qkLw9Pn7w9yR6EvwgZ9njYB6Vl73ulU/R8xr7JP9Ip9pPGk0SMNKXUbp0CTKKVuGvMkPFZeqSpZOS8JfAlw5ROoCvvXZdnaTTDO12DyeP72AwnMALfVTrZQFxuWuT6E69lwo/TYCz4b5zd6eM1TiB1U0J6USlm5LAmn8vSDy1IVGmP1XeZkAznYm08o6jMZZWG6gvlVFw1D1JhjUe0EE60mOB7tgAyZQwkQCY/YKhgFhJDNbhCEicUepZZDTht9I1r1DABs8lzmeCNOD4iW1sbzEW28Rpm6pDY7JWsE53qcQsF+AXQ4QEwB7d0LwY48YmfIszjMfskmU0tI6FfZ1Ey512D/3uAElMF7Nxb+fIeqFakc+4fkF6hhnlnSYRlpdXBFIy4pW9xWkyhe8UUKFrthjCLXqIGEMtNbAaM93a7UgHM92DdNYO+yMBwIVUu6Nptg58BhJnmERjAY0Sa+15GiEehBglKbaaXYyZDF1wZX0RfNKUq6beBI6TotaoY7nREBcvQaVAYJF8Kk7hzDjQCT6phcQ3M0LcxBWL41dimuch0tTc89TZK7dGlsL1OAZXNgFwMwDnVGGxrn1x/hJSyLHoSObVsV/aFc0Zy83j8Hm6ZrnBgBsr6F7m+Qmt44TzTQgMAdfcBJHRtVyvCQAuZCkmoxGSaIKlpboAOELk0YiO9alozuvitXAzBjcbHFxfkS5jRu7u7Paw0+yh348wGnM96+YCNhorAFZ3M8fMiHGue4J3asFromuZcd7czMA/J6OJQGC5ZuMmlwj02W4Nje1mT/Y1h9ZRbxTR7XcxGE0FPPOcX/nag4/K594jddL97tq8kANYo8ADSQ/gRpnJeCySFUslPPu5z8MLXvxS2fRw4tiDEu3MdXv61Al88M/+BI2lZdz26tfhmmuuxf/3sb/BP979eUkRkHUZBKiUK4iiiUBhPmr1ugXAV8FmgovdUz+IA5ibtDYOHMTjbn6CRNKfPHEc37//PsRRNNsc9XDnswD4YrNhn7cKWAWsAlYBq4BV4FIVsAD4UpWz77MKWAWsAlYBq8AVp0DupL0wAP5wHnecj31PrtfFKGg6gd8FE5p8YQX2dNz87f98B/B5I5fFZXwXbmVv8F7mag9jfkiEdn7csyKZF857IeetQNujeKeMLQf4BPNnw/3F67r7i3fjOc/mlZz9mguOafGarQN4LyvAvmafKPC6235CRpqDTI12ZQ8w4Q5dr464fwmYCKzU/Gi6f000LTlZGNBd6SNLE4GThw4u47rrD4pnmNCMscAnT+6g2xvCCRQASxeriZMVMJcDzVno49z5m6c/5rySkJdR1b3eAONhpGM1Dl4X6kama5OxyIvJkeJUdl1Msyn9jljdWEGx5AlQlIjrFIhGsQBgOh7JBQldcwBMKJgDYIMAzUzPSao4PxdOyobfchBgdamKYujB9RinW8Cp0zs4ebIlccF51KW+bf5+SSE+BwCzs5hgPUfwfA8jlumwZe/qlFHQdN8GIYb9gUZQJ3pc7W027uG8+dXEGWuwdirdwfUaI64LaCw1MBgOxD2sdD4VAEwXMN2d7AKOsikiPslYZUYb77ZYCi3u4WmSot1sy2aCgCCX10PXYELX4BilYglLyw2BSePRAJVigFq1jN5wjFaP8dKcG7psCWRVajWEE/CmKJWLEutcCgPpICW4cgrMsM7EYe7TOUs4S6iapAJv6TwlYBVoSaAbJ+IC5txKnLSBnoS+stKNI1gAMzh3dLyq/lHCTRIExnyOPbkKSDlmHps/55pitDK/4Xok+BoMx3AdT2KSCVN7/Z50X0uHLxGqiT51fU+ukWMqBlzZGs0dhqG447j5YTSO5B4dsgOaDl25p6ZYatRw7aGD8OkU7moE+9Z2B+MJXb9c2wq9840X8jclwfKeMvuSQ2qq42EyAI/Pr/GQUJDRzwp/5y3M+v0cAvMDY4p6rYSbbz6EarWInd022j06xzPc89Xj++ST8vzDvFoBMNc3HZj5QzaycPOG5+HwtUfwqte+Xtbgn/7x/yUbA2q1mmwS4eMnn/ZM/NTzXyjJAe/7o/ei026bjRG6oYLHzd2cPE+90bAA2ALgs26wtfUNvO4Nb8RNj7tZNvW0Wy186APvx7EHjspn98UeFgBfTCH7vFXAKmAVsApYBawCl6qABcCXqpx9n1XAKmAVsApYBa44BS4BAO/pGh5NALw34Hx5APB5IqkXupYXHch5l3Me7T2Xee5KXnzurEjrRRf2YpfzQgT0vCv64cc0O68FwHta6fZF+0OBn33VUwWo8ZHHJRNYsZOVjtI4IjRjZPFUIDBh5SwG2vTUEuqVS4G4OAnYCNTW1uu4/oZD8D2Nwx32xzh+4oyJoXVQqpZQqoQCfZWlmX7fecOwjEc7XE3XrsAxUzU7dTAcTNBqdwQEEznRnUwuSjBZL4cIA1cgIjtPJV7X/N6YgJpxtWEpwPLqMlzauQuMGiasBpJJisFgjDjWeGBCVbpJCdo4HMZX+z6dnamJZzajFPCrcdZ8qD9aHa/1chErjSrC0BUYyAjo06d2cfzErkTwzgCwOJWNJgZ28iAEwX5IB3AAAmCOR+C6WLELmIzZlZtJJ3I0miAl1IRGL9O5TH4j0c/0eQo8nhuW+UOmWas3luDUQ6NRl/ls1CvS39nr9UQbukEDr4BpEovbeHl5CXE6RUSnrVNAPJ1iOBhJ3CujmcejGK1mS+B0wDhhx0WSTjGlGzmdyvuXl5cxYERxp41KuYhy4KM7GGE4iZHSHszZdUwHtAHiBOCMGue68zy6z30BUjl4LTgZ/IBj9QQ2JexKpotbFkEmcF8ivcW5qw5giZlm3DHdxuZL5lGijenCdgWM8n25j5puXulF9tV9zAedwIx45s8dyRYvyPWzJ5djYEcx+3jpbC6XK3L/9YdDjKIECV25mvktX1x/EqUcuFiuVxF47IpmDzNjmekWTgXCEsKJG1mgNQS+BaGPtWX2OgOtTlfW2s5OH3E832DAwwsA5im5BgzoI0jnui+VirLe+CTHL87f8Rij4UiuiW+cdWzP/PpSKr6Q2k6YmOHQRgU/+oQjCL0Mu+0hNne6+OyXrQP40fyXIncAv+xnbhMn7ne+/U088P37pfNbNxOc/SC8DcMinv1Tz8PTnvFsfPtb38Dm6VPY3TkjL3zSjz8ZP/4TT5Wu6s9/9u9xz5f/UWLwz/fgsVZW1/CEH3kinvzUp+Jb3/g6vvwPd2NpZRXPe8GL8ZV7/wtOnjgmMPnGm26WsXFMhM/79fFwGwb2+2aCi83JXh3A/Cx+yk8+Da963eslclw2n8QxPvHx/4i7v/A5cQFf7GEB8MUUss9bBawCVgGrgFXAKnCpClgAfKnK2fdZBawCVgGrgFXgilPgIgD4yB34yHnHzJjnh3PJPpoA+BDuOE8HMBbBqLmmvURAP+yU7cEBfMVNuR2QVeAxqMDPveYnlTQR2BQMyKRbMk4wHrG/Vvt/6f5jRC3joMUkaBiigEmvgKrpp2W0J92o7NU9ct0hlIq+OHZGowgPHttCtzeSqOBiOUClrmBVM6XnJb8LnNfA1By45eCqgHiSosU427yr13QT8yilwMdyNUCtEqDT66M/GsPxQo29Feinsb3lShG1pSo8vwACw7z3NU0YWd3HaDCG77io16oSwdzuDZA5BSyvNMRdqq64hQxl8z3dyepm1gf5WaNaRr1alHhsgsJud4wHHtxEtxupnnn/b15zaOQQpMjpcbSLODAdtnQ4S2ctY4LTgnQru74r40U8pd0VqYkaBjt1pxnGEWOF6bTOG4vNsc0PxJVXgIDQWqOG5eUGKpUA3W5bgB9BMkEso74JOfknf9FOlypdtYSIPAYBpgJUD4P+WPqAuSnAYxcvY6LpvtYiYgGMjBdmfy3xM/8e+h5G3HwgY1USqn/kMc0KZAl+K5WSjIPQn9CZ5+fYHLcgTmvXOGkTdgHzObqPpbeUrxPyLnOrznAHHh3EMvZ5BHTek0x4y+vna/keXh+fI5RibDJ/RgkJtxl5K9cIdudOEcWRgFrpzo0Jg3VjBSNx6eTl8xF/JgA4n3Nz7chQrZbQKBeRZXptjEjlswTAuWtcI3Z9cTFrFDUEgHN6d1sdnDjZRLM5QDKlP1eIvzz09mOX9DzancciAK4yRtwT37EC4CjGcDQWBzD/LgBYPjv0WDM38OLf1VqMcpjicdcfxJFDDelkbra7+MDHvrqvP3X3O7TLAfBP3/ZKPOUnny6g7d57voTP/f2n0e/1Ljg3K6sreMaznovnPO/5EgMucDaO8dSn8RgJ7v78Z/DFz39WurgXExjmB2QsuovXv/FNAoBL5TL+8yc+ji9+7jMPAcAvePFL8PwX3nqWI3m/LhoLgC8+c/w8ufnxT8DPvekXUavW5N9Ldkx//D/+Ne750j9IhP7FHhYAX0wh+7xVwCpgFbAKWAWsApeqgAXAl6qcfZ9VwCpgFbAKWAWsAlevAg/pQgbOculevVdur8wqcMUr8PMCgEluFAoJHMu7SicJxmNGvhKYKQCWytQcADMO2HOwVK+gWvJRKGi3KgFwqVzC8soSyqVQooFHkwjHjm2i3WHvY4Cw4qGxUpU+WxICRhbnHFhTkNVZSGcq3Z5537BAvCxDtz3C7nYHUSwh0iY2Wd2zoe9ivVHE+lIJcTJBuzdEf5JgOGLoM0EdnaGElwFqK1WERR8eIWLgS8Qpu3I3T2+j1+qiUaqgWilhNBmj2R/D8T2sHVhBMQwEai1GPYvj1ziAZbxi5GSsMFAhIA89gavsUz59qoXTmy1MM9eMP/cL5zHNCqTleAKAFfrR1VmpllAuMppXgR3HO5DO3TLSKEKx4KLkOxgP++j0BtI3HE8LGIxjjOMppkbrPLiX6kmstwGCrpOhWqvg0OENhKGDTqelQJPFrRkrsCumH5cQ1oMfMKbZ9DTLvKljlI/mbhftVleijZ2Ua4ywUCGsxDDn7yM09hjd7aNULGLKntkpY70VLs73HIhN1XQuZ9JDTNdwMdBxSFwzT8yFAzq488hyJhFrnDMhrLiA6ZqVnmXCXw8e4a5j4K4BuoTs/BlhFQEw3YziRnbYjcv5ZI+1Hld05P2RQIAFXc3UjNeqfcLaB0wYzXNHUYJpxphoX97L78XQzWPwyh1GV6szeXW5LhHQ0WSsLuzAN471/NwF6Qmme5sayr4Kia5mhPsUm1tncOp0G/1BzPBslceQ5nPXcL51gY7qWrUi7mZGpkv8c5zIWpuMItEz9/mK5ma9n/WhJ3tLdOOGiwSr9SKuP9zAUqMMJnW/76NfueI/Ix9ugFcTAGZ0MzdAHD16Pz758b+V6OYLPeg0D4tFHDp0DW55xjOxurou9+TW1ia+8bWv4MSxYxiPx6Yf+qFH4RoLwwC/9pbfFOcx18gnPv63+OLnFQD/1AtehK/ee484gC0A3te3yGzwe3UA8w1cW8974YvxU897obz//vu+i7/56EfQ63ZsB7BRdL9/9lwdq9pehVXAKmAVsAo8FhWwAPixOOv2mq0CVgGrgFXAKmAVsApYBawC+1SBX3j1UwWI5Z2mGgSsbIiQajIm+E0kg9jzA+ktpQORLyLyI9iqVUrw2LnqZsim2g/KyGX+ErcUluEFAaI0xfGTZ7Db7AGZh6DkYnm1hiCY90xSQjE/GtenQGDTSUqgKHCMfbfJFDvbXfQ6BAyE0gpi+V56Fb1CAStVF9cdXhFI2u4OsdnsYTiRgGO5Dro9w6KLcjUUcMgvgjY+eN29dpdEDvVSWchWfzREazCGGwRYO7CMcrEog6Ezcv4w8JGANSe3jOV1IP3IdLYSjm5t7WJrs4XxJMXUQEHRXWDZ2XoI/BWHpbpqOc7l1TrKxRBOQXs5GTdMB/BStYJkPEJYKKBa9gQWDocTdHtjpJmHwSRFfxRhPCXk1+joxcfMeU3IWyvhuusPw/dStNttiXbOCIAdSGcve5Q5/4vgT9+fA2xGTqfY3tpFrzcEMgN/1bcqGvOLcJWOW841447pXg38QA5D6Kju33mkNs/AvmCZ75QOWg/LjRqqpRAFbiagjmmKJE3kdepo1hhpAkxCZ0ZwE95y/uhilfhnz5POYwXUGg0tbl8Bveb17Phlp/SCc5gkdbZe5cbh/LkYDkfYlRhdduSqs5gQWYFsIo5n3le8T1zXl00JcxiuEeXKZ+lEzmSThe8xmn0iYyU8E9c459LENhNK0wHMLzXdCt7GcMD49VPY2e2Dqc0yazJZ2uWtDuccsusmBt4phHy1Stk4qxk1rZ8Fg8FQI8fNB0U+s7O1JJtJ8rs5v5953BS+m2KlHqJeLyMIXXzs89/fp5+cOuz9DmEI5Qj6X/SSl+HHnvwUWaO8R+iyjONoBu9ljZuY+Px+5PqRTRCyCSSQTUKycUPc78bKnn/E5O81a04/0xxNEHA92eTxmU/fhXu//I9YXlnFc1/wInz3W9/E7u4Onv3c5+EZz3rO7HNgPy8Y6wDe2+xxHVZrNfzKr79V1ufH/uaj+O63vy298Xt5WAfwXlSyr7EKWAWsAlYBq4BV4FIUsAD4UlSz77EKWAWsAlYBq4BVwCpgFbAKWAUeFQV+7hU/PnPU0HEovaP8Jb04Mx2k0wK8wEdYKgqYI4RUN2PuIOSrMqRJhDSZYBpHiMcTeX/B9RD4JRQrNSQpcGpzBzu7XWSpgyB0sLRaRanEGN35Q12LGknNx2KfLv9O1kWoubPdEzhN4DBl3LEATeGTKIcB1pdDbKxUBL7utHrY3O0hSjlSwjw6fQsoFn3UGoyhVmhI9zAhpDhY0xShH6Ag3bEp+pMIzd4QbuBh/cAySmGoMbp5bq7RY+ZGluErTCNYLBYDBG6ATruHkye3TRw1+1yN81atw2fFHWvqsZT9qhvaVTC7tFJD4JoYX0DgbxxN0SiHQDyGlyWoFOmGTQX+tjsD+H4Zk8RBqz9GfxJLFHbu9NTT5qRGHdnlSoCbbroOjpOg2+3q6018dm2pJrCcLlIBjbSszuzExgmcFeQ9hN39/mgGgBWaa0wz54ww1hEARNUVAvNnhLALJbIzQClgVGKcddMCXcMEwOxXLnBjAt3F7ODlOkxiiWv26Ih1HIG30gEskJlRyS7iyUTGw3htQlqJARfBdXODun8diWnmHAhslWjnTBy3udNZYSiFVADcHwyx22whibV42Sm44jLneAjH1AVMN3YOedkhzDPMo8MJarn/YZpEqFXLKJc8pNN4Fnet/cV6HFmKjOcOAwXAjOPm5ogE2N3t4NjxU+j3I6RyDxh0n29UWFi7sirM3gAevxQG0uUsx8tSca8Tbktktzj3ec844uCfPUyuu5yFvcjibM7vjCmKAXtkPYSBgy9/e/tR+dx7pE56NQBgwrb1jQ00GsuyGUN7xRc6wvcgVr5JRTcj5FHt+RvP/fvZB8yB8pntLXQ6HaytreMVr3qt3JO8h/l3QuE5eN7DgK7Ql1gAvLeJ4VwTAP/mO/5H+dz9q7/8IO777rcliWIvDwuA96KSfY1VwCpgFbAKWAWsApeigAXAl6KafY9VwCpgFbAKWAWsAlYBq4BVwCrwqCjwc6/4MZMxbPiVgDhH4BbBXBiWpJ/RNbGy6o7kUBesXQRySYx4PMQ0mghoS6axwM0UAZLUxXCciBOU8dCEZL5fkJ7gSpXxt0qccjeiAmB1hS4+JL53CrTbA+kynU4J0+jq5DHpmBR0i3Loo1H1US3R1eui0x+h2R0BDqOK2Z3LCF0H62vL4kLmWCfRWNzG4jhm1DXjicmBY7o0fYyTDGfaPTi+i40DSyiFBILa8ZrjjVmULq+F3Iu4OVMHarFUBBIHJ09sYZeduLwWonMTxyxAMYfes05VE39sYqCLpQCra3UUS65cp5x3WhAgTu4SIEbRSVDyUhQFArrY3umg1eqh3lhBlHrY6QzQHUYCHk1ocT7xZkYVDlZqPn7kR27CNJkIABbGq3RUIqgJgAX+qecWqYl8ngN7IEkycTr3B2OF6jxI7tQ2sdYEsgW6ygvqgCXw1g0GOV3ONxoo0BTAlKUSl0yATDhbLRexttIQRynXJ123dC9yXbgFVzqKCX3pvM27cRmTzI0ABMB8HaFpcQECz03oCjElGlrmS93ms5VJSQqOOJflrpCOY6DTHaDZ6kgf8AyoGaCsgNmVHuCJbF5QCKy9vAtYvlAQ53UUjVEtl9GolcX1XQxdiVgnwBaYTIc+NzAQbPMaAl9AugDbcYJTp89ga3MHoxHH4ur55sRe1oF0N4vvdw6geY2B54sDmNHSfG4STTAcjqXHmMeXiPbMbJrIb1YjjuwJyEusJSZbX0BIzW5wpgb803dOPiqfe4/USfc7AP43//N/r+vWrPFHSpdLOY5swikUsLq+gde94Y04eOjwLP2A99/V8LAAeG+zyPluLC3hHf/TuyTC/lP/6WP40j/cLdH6e3lYALwXlexrrAJWAauAVcAqYBW4FAUsAL4U1ex7rAJWAauAVcAqYBWwClgFrAJWgUdFgZ9/9VPUPUtSw7hb14PPWE+fUbKBcf2yN9dE486sYcbySagn4EohcErIlsTqwIwTdPpjNNt9jGONwvX9AEEQIkun4sCtN0J1e5pH3gWs5IhOZPOEiaVN4gw72y0M2GWaEuoZJyJBnOuKO5IOYLfAptMpuTBG7DKO6dhkn6rGAfvsCV5fRaVWElg4Gg2REfoKzKZDM9aY4WmKSq2BlDC12YHjOwKA2ccKiSjOwaA6W2fc0piYCccY11sqljDojvH9o8cxYHwu3dULEI5XqRrPl4HCVIWhdOatrtZRb1RQcGJ1RqdAHE8xGkXiwHTiPpbKHqphQTptCYBPbzUxGEZyDcMIONPsSR8ywTM1TuUaNLo4dwLzOuqNMp70Y0/AoN8t6MlDAAAgAElEQVRFr9uVcXiMyfY5hyYuewZ0z3HrygHpHge2tloCQ+V8Jjacc1SrVwXad7s9MdQ6jrqAFyOfcyUUumokssJUwl/touZbAt/B8lJF+qbJiQgmpwmvkYjdlShjcbTnNt2C9u7yK4ommCYxfM8XeOp7rsBcxpzrujQ9twU6Z0UoOa4+RTjMsTOmOb9HeN2ZXHOn05eYa3HiimtYIbrALBk/+4AVZlMfnWk9Z97JPGEUbxQhCDzUaxXpt66UQzQaVQHlEncdJ0jN8QlX+cVj0R0/6I9x4uSWbAIYDRNM07zreWbZFhFFT9nQMIfQgnULGivNOHeejwBmNBpJFDSnX7CcAcoLt+ps5eptPI8Plkhu30e1WhJX/Jf+6XuPyufeI3XS/Q6AP/SB989SFs7VRFfh2ZtwZvfkwzxn7pILvvfhnue9UW80cMvTn4nVtfVHapqumONYALy3qaAr/Uee+CTc/uZ/KZtcvvj5z+LTn/qEfPbs5WEB8F5Usq+xClgFrAJWAauAVeBSFLAA+FJUs++xClgFrAJWAauAVcAqYBWwClgFHhUF3vjaWyTelt22BL4EtISk/CJQ5UOhpATSqkNRgI5xZAn8yfNvteeTZIiuxCSeotsfYrfdRW/Avt4U9XodtVoD3XYHTiHD+kZdIpgN+hMnMDt+CcyUK+URyVLJi3gyxfZWE8NhLICRJI6/LCaUDEJCPQ+uRONGiOgWSoEoyRBNM4mDJkjL+135S2ICTelkHY9ZcyxxzVPTf6nRyw6WllckzvpMqwtXAHBDoKPCMm1A1dTUHBjqVGqnrYdKqSSAcfP0Dh48dgqRsECN4tWH/ikw8Szeoo5Yyk2n6/rGMqq1IjKwhxYYjycYTyKBf3Qul5wIK9UQRZfgk3C3gE57hGgKTAsuBuMUu50BJhSSIFA8pwpW57BZGnpRrZVx003XYzIZYjQciUMwLAXi/iW8F5O2cYzOnM/5CjaOUDqAec3d3hCZiQkmRFxZqmNtfUUAMCNfO90+CPZ1oS2ASXM86fI9K5OWvc/6JTDfK0g8cqnItVsQkO66hJdUWeObpU9aOaT0M0uXteOI83saJ7Ju8hhoJkm7nnYum5nRdTi7PkX3ek/oGpWoY+NgprOX8LfXH8nc5BCYQN5kZpt309HMdW18twtrKO+7juJEO7iRCZwmAGYf8IGDa9IrLb3GsulC3buEqyHd3wKHgcFgjBMnNrG728J4MpVI97nG+j3XCWH0VO5vA7Znn0YOHM8RBzvX8GQ8wmg0FleerJlF9p/vXjAOaQHUKpAcjWCe31JXOpj5de9XLQB+VD747UkfFQUsAN6b7Pwsfvozn43bXvOzsnHnW9/4Gj76lx/EcDjc0wEsAN6TTPZFVgGrgFXAKmAVsApcggIWAF+CaPYtVgGrgFXAKmAVsApYBawCVgGrwKOjwK+9+SUIiyEcj/2kCi0FZBmyk6NdRvxq56v2eTKyl3RHY2vN2A0oFueYcWvS/TiJEgyGY/R6fQFUxVIJvU5XYPLGgWVxWvL1cm4Q2KYYTyaIolj+Lui5oC7JySRB8wzdjIyCVJBEJzHBH92KhMw8fxzHAoAJsgnRRhH7YF0UiyGCwJVrIDjLgZx2DyuAJeAkXMwdqY1GXWKEW60+vNDDympVQLEi38Vo0rmTOXey+o6PYhhgmkxx4vgmmq0uMof9vAqXDUGU7xnvK3rODqlRwQqsgdW1Bmr1soDT0XCMfq8vLk+J/02nWKuHWK4GcJKJMXLy2h20+yN0RxNM4gIG4wRRms+bxijnQJBAl85XQl7G/hIusveXwnAzQKUSKrgtMHY4lnkjTNVoX9VD+5PNPO120Gn3BXKSvvM5AswjRw5iabku10qH69bmGbRbvZkrefFOUPirj3w+BFHPADDBqCMa+z5xL7t7IWuiVAplc4DEN8vkmn7TvHdZIo0JMxN4DmPB1QHMK+HmBLquJepa4mcdhZk5mTVXTFhsBqe91wVHYs4Z8034qtOjvah0IvNYdJjnQFudzBq+TBCsMmoPs0QzpxCXcJTE/Eaur1Gv4PChDSwv1wAnlXUuaznL4Lm+9BtrnzfvgxTN3TZ2zuyKvsWwJJdA1zD/pDt8MIowiVMk6VQxuziS88tSJz5dxQTL6pYfq+PYjNO8cqaDfHTkNd7yWcIHtxXopg7eO3K8Ugnf+NYDj84H3yN01v3uAH6EZLCH2aMCFgDvTSh+Ft/6sp/B0575LPmoPHXyBP78T//YOoAX5LOfPXtbS/ZVVgGrgFXAKmAVeKQVsAD4kVbUHs8qYBWwClgFrAJWAauAVcAqYBX4oSnw9v/m1QLHJBF45kk1cNPArdw1yZhheY3QIQVDc1+kHOAsp2bOxsRdOM0wmUTiZiS0nIwn8l46TfPKV0I3PYIjEdL9/kDeI+BOYmoLiCZTcbUmkwTFsIhSJZR3pFPtWiVs4/H5J8EfsePIwGTG9Absei36AjbjKBYgp2CRMFQjcHlV4qAUKFxAuczOWxfjaArXc+CF80vVERs/qHE4CvISxyihtAsiRfYidxjDO4pAjCfv0oLUWeyxhAzn4CxXskDHMl+boVYvoVIpiWuXjuXxaKLsfZrCzVIcXK1gueKjkIyQTAuIEgfd/lSiq6UlOXMxniRIlGSa/9MroFalko/1tSVsrC8L/Dx24iSazT4yupz5fDHA6uoSvJCgPTH9riYo1jhkZUUkEPDbbHaRxJwHBZ+8OELkG244iEqlLNdKyH/q5Dbarb6uPrUWz5yo805azoXC8CybKjTVMlsBwJxXcf+aGGOJTK5XZ27YHLTP54q8NFUAHMdy/cUgFCe5zJwMxTiJJeJ51rosa4dxyfK8QF+z0uU9DpIoxW6riz4dwHlstdE4v7g8LpxrWh3APKZGXOeOcnMziPOdjltGlDNevVQMZR6WlmooV4uiRxJNZFwci+cwqpsufgJvIJqMMRoO4RYchIxfzzJxdfOeHE2m2Nxqod0dIaKT2Oz4kFktQFIBimEowJcjS6ZTcZ7nkdMz83/ulc6lmOminxH8Xw6A+RLqzM0b3/zusR/aZ9vlOLCFMJdD5avnHBYA720uuVFsbX0DjUZD3jCZjHHy+HHZ2LWXh3UA70Ul+xqrgFXAKmAVsApYBS5FAQuAL0U1+x6rgFXAKmAVsApYBawCVgGrgFXgUVHgX73tlQvBxcb2t/BHDkeVyDmz7tM5qTQIdCHqVS5EKmbN6018L2EU451Hk5FEOdJpS6ePdK4WHIloZmwsvyfEHY3HAoHjJEUq4K+AKM7Q604EepaKRbh+QdyPdDQSTpFt0jVJYBp4dEI60kXM7lLSMAFPxQBJotG82t+qIFY7UOlQZPw14Vkq8IvjoxPV9QMacjGJRxKvywdfM+841Z/lJk4JCuaAphkKjAJOUkwmMSbJ1MDLeecv3bHkwYsdwNILW1BnNmOyS+UQxRLhdYo4icW5yr5Z9hb7WYZr1mviAC5MxxhMUuy0RtjcHWMUJQiKRekJZmS0eGrz2GEBfQSzJRw+vIZrD6+jUnIF1m3vtHDs2Bl0u+x8TaVfma8Liq7oIOM1VyyOUzkuYXeKbquPIUuHeV2EgRkhforV9QauPbKOMAzltZzfkye3MBok6g89K2o5d1TnQNYAYGj/rOpD16ujzl3RT9/DOatVy6iUiwLt6VQWx/qCwASh48lIADDBLV3EYRDIBgc6oSXC2ABZdREbaC/Jx3NILBsGTLKy4M6pg1a7h3ZHobamKufn1wUyB8B5BHS+iWARzM/7egU6pxmSOJIFXioXxbm/vFKTbuAsTTTKfDJBEsVyHVy7nkstONapbERgVDjXbMTNGDHXdAmtzhgnT+6i0+uJ25gbMKiX4wKVcgnr6+uykWK31ROoPWLsOF3nxhA9SwCQKnHjBJfoclnVs1ZjvkfmOGPEtisbK759//FH5XPvkTqpBcCPlJKPjeNYALy3eZ5vqpFPV7NBa95PfrGjWAB8MYXs81YBq4BVwCpgFbAKXKoCFgBfqnL2fVYBq4BVwCpgFbAKWAWsAlYBq8BlV+C/e+ttcxOfITnCyjiSWXzrHFjlHaESFWv6afWlud/XQEGHLlrGyZriVfM8nZt08bTabfR6PYkWJqwjdCWcZRer7/vSE8pHNIrRHw4xjtWdSLg4GscSqcz38HWEY9MpY5vpc1UPL52ZPBYBr0ToRpGAPukfLQaIokQAMM9NSMxjMeOa4Nd1Pe2R9QqoFIsmTjqCFxRRcB2MJsMZ1MpBat6hmwcqa/epqUxmX+qUvl9XoosZR00QnD/0V9wKymYAzbhh1YWqmgRFT6AcvZQcO4FfTIf0NEHRcXDkwBLWGmVkyQhnWgM8cHIX3bGLjNHXYSDnmESRjEHmVyKHU5TLIa659hAObKyiVHThOYk4rpNphm53jDNnOtjabiJJM4Shj1q9IloRrNarJYlZ5qEIBulKjiYJeuwaHvEaCQKN09nJcPiaDRw+vArP9QReb+/sYGtrF0lMh7dGJc/GZgRSR/Z8vYlX1vT/6twVTPevQll1pkPGSjjqM/K7oMeeP6vXP4kmsi74RkJTfvl0EkvsNoGzRoLnkc0CciVNmud1TLy0zpvcAzLxDtqdgcZ9m1pd4lLDpiWaOXc2E+rykBydfAlYVfA8j9bWUXOd0zEdRwTrek46nWuVMors/S2wF1qj1ikioXi9GmBttYZK2ZM1nrEr2NwPPFaxWILnl9Dvj9HqdDAcM7aaiQCZdGqXSwGq5bK8bmd3hO8/eBoDuvfppvcDRHEswPkh2hond96iLO58uSazYcQpSMz49x48edk/8x7JE1oA/EiqefUf67EMgP+Xd779sk1wqVzGS376FXju815w2c55uU9kP3sut+L2fFYBq4BVwCpgFVAFLAC2K8EqYBWwClgFrAJWAauAVcAqYBXYNwr85ltvE3gjkbqGVhHXaSS0/CeOxu7yW/N83pcrzk5jfVx0rqr910DhhVrc/FtCrm63h91WS1y77P5VmKzHI7hlpC8BE0Oc6VodjifyWgGfjJMeRwIQCXQ5ToK0vC+WxyIUJJiUzlU6J5Mp4oi9wRnKpZLEPxNe5QDa83wBmo6nsJIAzPdd+K4rr6WLOBGGWDDu17xPdl6BrPDPPIwjVIRLEhTiRGA4wVmSpRqjm7JLWZ2muVOSUM/zCLZdnRdGWbu+fMHNO3dTcQHT9SzO5mmMaujjyMYSVuplpPEYJ7faOHpiF+O0KOckDOSD8F06nEWfgjiK19dXcPDQhoBx10nhFAg8xXYsWrfbI3zvvmMYjiK4vo9qvSwRw4zSPnRgFaHvy/rp9AbY2W0ijqbotgeYDBcAcJbCD11cf8M1WF1j/y+jiROcOHUarXZfXLNcf4t9wvoXjePWtTF3SOdp45xfunXVPT5fcwSsdAYzBrpYCpDJNZn/aDeAWPSQdaBAlfHIhMa+bAJwBbhyfYlBnO5V09erWwzUrc7zMx483wDBv9OZLAC4yZ5rjQInUJ8V6y5YZhWMKs+eZnqOfEeGQmITzG7Ozeh0iUHVHRoKo+l45jpil3aBy00j0YuBi/WVCjbW6wL2xUeXTMWJLhsiklj6uMvFsow5YTR7FCmolc5iB4HvyP1IKLzbivDd759AbxLD8wKUyxVZg3Tzn90JrOOSo6Tq3hNob+Kw1f1ckHjp75/c3DeflecbqIUw+3r6LvvgH8sA+A9+93cum978XHvms5+LW57+zMt2zst9IvvZc7kVt+ezClgFrAJWAauA+W/JLN/SahWxClgFrAJWAauAVcAqYBWwClgFrAJXuAL/7VteIfBnKqZKdTrmab4C3YiXjBM47/tVF6TCS9MAazqBTS7yrOOWrkUTrCwu0DkNHo5G2G22pAuYoJHnEbOwSXkkyCLAC1xPQFc8nSKeJgKmplMIAGaMbV4ZS7jKsYgz0/UMuONx9efTaSLOSTqHGQ9JwEfXMKGj63nw6I50CFjJuVOJQE6zBGlMRybhtIskncqxPPbEUqTcKc05lvMbaC5GUAPBOSaWuEaJwGzCSsbxMqaaPL0Y+iiVQngex6ouVQJsuqF5cYNxhHiaIYp5/alGXItldKrjpBjTBNWij8NrNdRKAeLJBA+eauHkZg9JFiKT+GIVNp0m0pnbqFexstLA8koVNbpkfbFrG//0fJ6ouQLgkwqAvQClagl+4KEYurjmwIp00vLR7PWxvdNEIgB4iPFAnaEKa1PU6lU87ubrUKp5Ale77T6OndjEeJSIfoz9zqOR8xHkmwLUkTv76axumo5swl8Cf3ltvngNoK1WStKTCzcVyM5JEsRvdiwwPpzQk1oylppfXNcE/xIBnU7lmNwMwDXAcfO1uYuX88Hjsl9X7gnXFVjabg/QavWMu1cBsOqQa6wfDLkzlkuEXcB8qCvYXCvnThzB7EuOJBad52e3NBirbRZhHmKuByD8LmCpVsKhlQrqtSIcLxP3byLgN0GUEPSmqFSqKJfKs5hVxkPPXOwyPl2VkzhFp5fg9G4bvSgBCnSlc8OAKxA4GutxuSlD89EJ5V0Bwwqs53ObZ6QTlj9w+swV/gn58MOzEGZfT99lH/xjGQBfdrGv8hPaz56rfILt5VkFrAJWAavAFauAdQBfsVNjB2YVsApYBawCVgGrgFXAKmAVsAqcq8Bb3/Iz4kwluKHbVCAq4Vie2ltQdyMBYh5hmzuAjUV47kY0fbIK/XLwSmg6707Vmld2+eYx0AOBunSpagiudv3mNkgZi4nEFUcsDbUpBDhFhMc5dJXjZhAnr8PoZ+McNYOkO5hRv4RRBFelUklgcSbXqbAth6sC5RizTMjKjl31eyp4VWPszPGZd7vKmI0BOB99TinJLdm9Sv0kmlqcmnrUUkkBMGOK6eDk9TKaVwCa72McpYjTAgajMSYSg626EqgVMvby+gg9B5XAw3ItRNF3MBmNcfR4E6e2+0gyX/2qdMBmhOrAxsaSuH4Z/RwGnnT7SuT2OQBYzctTtNoDfO/+kxiOEzh+IEC1FLgohz4ObaxIjzPH1BYAvIsoStFtjzDOHcDGx7q6voQbH3cEXpBiGk9x6uQWzux2aZBWgG5c6Mo+jfvX9O4uOoBl04EBpLmDW+bbOIRnbtwCUC2XUKmVUXCNtZadvlzeBfZOM+Z6KpsQeG525jICWnuo1Zmtxt1U9PG9QJ2txqYrQc65a15eT8DvSs91s9lDtzeUtUz4O9sckINds27FG0v3unH48nXSlWscvg67jQ0A5jhHo5HAYI6fmvGOnUVLm8ZhJ81QrYQ4uLGClaoH3UuQSVTzZDyWqHSuZYJt3gelYmkBAJuNArLpIkWUTDFJMlmHk6SAMb9nB3XEDRWxgGh1S6caLZ4ypp3x6oT6GdIklZhyXtP8Me87PrbV3NcfyhbC7Ovpu+yDtwD4skt+1Z7QfvZctVNrL8wqYBWwClgFrnAFLAC+wifIDs8qYBWwClgFrAJWAauAVcAqYBWYK/CW//rl0nVKqMXYWIFbBnxJvKwAYAVyAmMlHnbW1Jqb/cwBTROuZOZqfDHBq3BT+RkfdAaq27PX76PZags4klxlwbt88Pt5bGw+WjpjCTMJpmLjAJbnlMvKOOnmdQt06M54rI5bYGYicJWAkLDPDwONfDadrArd1GErTkjTWZozu7yjdg56TW+twMvc4bzgnxQmbACyOE8zAcAlR92laZogLHoKYkO6YqdyaHYWj8cRHNfDJM4wLbgYTiJxAWd5ny7oaM2wVKtiuVZF0XMQujx+Brpaj5/u4r4HtzGJTYR3xqhtYH19GdceWUep5CGj41vcpAUUgxBu4ClEFQenCsrI7U5nhPuPnkR3EMENQ1QqIcqBi3qJ/bIEwIyABrqDAZrtLgbDCZrNPiZ09nIus0zm/NC167ju+kPIChEGvREefOCEQGXRjjDT6J47q7XON49/Vhgr0034nccwC/BXmCubFAycl9jyjCC0jLp0FmvLbj6nBLp8H6+PvcUK44vivJZIZQGvZt3TCSzgmHHQuiEhd57r/cAuac6p9h0zrny32cFwGCmSndHf+X1n/MCyyuXem8UjKwDOe5oL7KM27DqJpxrRLPZxXffq183TpVM4BNmei431Bg5uLCN0uKYI/xXEjhjXbJzyBVcBsEStzy5I9wFM2P88GKFPB3rqyFeS0mrtY8o1FicYD8eITXw2Y6I9OoI9HxxnEtNtnyCZqDs4Tfg5MIf6+d35wOmdff1xbCHMvp6+yz54C4Avu+RX7QntZ89VO7X2wqwCVgGrgFXgClfAAuArfILs8KwCVgGrgFXAKmAVsApYBawCVoG5Ar/2Ky+F7xH85cDW0FRx87LnNAfAc6BKEEpIlLd75keTwGiCXPI8wikTUazOTJI5hcCMQea72V+7s7MjHb8moFdh1gwAK9yaN+tqPDJBLiOg6TTM3cb8U5ybBsIJpxPwrGBYe4LZgZsIlKZTOAwJrOjQVPevUmTl0OL2zQFwPogc0hEY598Li8txpDqYtUDZRP0aN6vAaRQQMKKaWk/p8k3F/VsuFVFmT61E/xKaA4PhCONJjHGcIKaWhPQ8Qn4xdKUWMqw3Glhp1BGw09fROeMlnN7q4VvfPY5RlKrbOMtQr5dx3XWHUa2y75gwNBEnLmOk2TtMJyj7bOWKBKCrG5vRzw8+cBJnmn0EYRGlcoDQyVAKXdTrDZTKFQHv4zgWF/Buq4fmbg+JDlwGxNjs6284hAOHVhHHQ2yf3sXm6R0kuaU6dwAbp6g6yM3cm27bfJ0JjOU6kshndXsTMEsHsMy3xiZL33MlRGOpikKBrloF29KrzI0IjAFnl3IUwy24KJZCAb+cF64j3/fFuZ1vBpBNCWaTgHbuqlOemxu0i1rXZ7fbx3azJcBeLeYaPT17GAfyrB2X62zBBawOYGnNNXAcoItc7qksQzJNxJk9c9VKFLkuXAcpVhsVHLlmFbVqgELKiHA62VNxD4+GIziu9hZzzgNuhPD8s93TWQH9yRSbzS46hLeOj4LL1/jq1HcyeNzgMZ1iOB5JNLU4ql1X1oHci4L+C5jGKfrdAUaDoUDgOTlXrY6e2t7XH8cWwuzr6bvsg7cA+LJLftWe0H72XLVTay/MKmAVsApYBa5wBSwAvsInyA7PKmAVsApYBawCVgGrgFXAKmAVmCvwy7/0YonwJcDKI6Bz56Nwz9yBuSAa0VTuSlygswLACIwJefJ+WgI2OQ5dxULLCJXppNQO3mazif5wAFaH6nkJy+htVbemxvkav6QByIRfCoCn+ryhtwLhSAFNLC/BnUJh/SIdZCcpgZW4gI3jMxMHMImiYrSCcfPOkogloVgLf7XTWCGtIF4D5owP0yBL4i91nHJsEtqcZQLF5Mp4DNPFWymXpAe4aiKp9TlG7kbo9QcYsLeYWE9AvDpMKT6PSVS5vtTAUq0G3ynA89SZOp1mOHmqifsfOI1xrJ21pSDAwYNrEv8clgj/NBaYnciMxuaX53ooFovGDUrXroMsZVz3FMdPnMb2dgfFIh2jBfhIJW6avbgFz0NYLoFu1Wa3h532AKNhLHHVBQJgZCiWi7jhhkNYXq2j1+vgxLEt9LojZLIu5jHfuabzguV8YeRe19lqUOhI4M9rnwHgeW81jxGELhqNCvyAa1LnWWO7DesX+JrCczyERXUAU0O6s2Xcfmg2R2g/tsy/cXMrAC5oh7QBnzx2q9XFTrOFZMp5N8532Uyg59b1b66bmwEk+lohsPQgG9Cbx0LzB1rhrHeIQGvGLMtruRa45vl/U3hOiusOr+GaQyvwPRYLK/wl5O71BtKbTcc2gTyvlRHiMh65z3X5TpMUu90JTrcGGPCyXQ+O74tGfPBeyF3XUTyR14uLmPef2YHATmT2anP+B70BdhkNPmJkex6VToDu4P6TW/v649hCmH09fZd98BYAX3bJr9oT2s+eq3Zq7YVZBawCVgGrwBWugAXAV/gE2eFZBawCVgGrgFXAKmAVsApYBawCcwXefPsLEYSBwCA6JBUoGeetydyddaoK/ckMDFWIxoe+TOmROobpJlZnKb/EyUlQJ6+lU5Cds66cq9/vYzAYIKFTUY4PMJk4K+hYHIHGJnqaEdAZo5xjjEYTJHEqUHeGEHlujp4dpwY8EwoLAHbVHcxjEoJxTOVyCUFRAR9hqLCpvF9VTJuSsTvrI5Y+V3HoSvOqxvbmIbwz1y9fb+KgRUuND5a45QWATJBI6MYe3cBzUSkVxZXM1zKWmFG/w/EYwzgRl2xG0GpkJoBzsoJA3+V6DVWCbHF0alxyNElw7OQOjp3YRpRQxxTrK8s4fHgDtRrPkwnwpybi0mZkbxTJudmBS7jHwRJqkqVHcYJTW1to7Q5RCspwnSm8NBE3M7UcxRH8cgmlWg39cYztZl/jqrP53FRrFVx3/QHUGxVsbW5j87R2BbMfd2a8FhCaA14JR573M+ex1Gbp8jq1o5dRznQAc57NRgM5JlE7rxNyzcUSwS5/ZtaYAfHa5wt4dPx6ofRDhwE3MaRIkkjixEUTRoUbkM/OXtkBICyTa8uVNc05jZIEzWYHnU5PXpJ3+Uq/8axjW8E1v/LVpYdMFVLzfYtR5Oa8KkFBgG6csGfXxLGLhZ3CTbHcKOP6a9aw1CjByWLSYpnf4XCIbncoxw8DH0HRR1gMBNJq3zFBul7PeDLBqZ0hznQjTAo+MsZley48cTkrpNa4bsbGJ7LmwpDrygBg3gEOXcaeQONplODM9g567Z65nxQ28zX3HbcA2P579NhRwALgx85c/7Cv1ALgH7bC9vhWAauAVcAqYBU4vwIWANuVYRWwClgFrAJWAauAVcAqYBWwCuwbBX7x9hdKFLLvuzOoI+5eiW2epyLzghT/GOQ5c+zqpeZO3bwjNe//TQwAzjNmBdjRMUmnMDLEEWHuCJPxxAA/2i9z+JfDQI1pVpdjhhZOxw8AACAASURBVDiO0e8PETNiV2KRFfzmkJlQitCT0IpwkFRXIoJdF4R3jJDmnwI6C5n0oJYrZRPbPL9OCdY1rkt1AOsgZl3AAnfnfbkGz2nrbx5BTWicqzaLlFbbMN23dK66DhB6LophUTgeofkkigUmTgkt6aguuAYrZ0gNqJY+4cBH6PsoBoTqej10Rz94fBsnTzdlTkvFANccPoDV1SWFxOyEFUg3K9VFltDXrA5oasUlQJcor3kSx9jeaWLQi+BxHGkCL9UYYJm/KAICH8VqTbpjN3e7iBn3K5HgCqXr9RqOXHcQxaKP48dOoNXqI5ULMevHuKkVqvMvEoBs1oRx7Zq7SiPFFVpyw4HGP/NcjK7W8+UHJrctVQLUaiVZD5z3fKND3gescdJ6LDplec1h6EtEMjcgEITzHiHgFHe7YlhZp2nGKGauySmiaILxeIJef4RoEoua4mw3Gyk4r7KmZmMnMDUR4sYdzGMpANboaX2YjmARR931cTSVGGhZc9woUchQb5RxzeE1LNdDuC6dvwnIgBm13ml3MBiMJcKZke+ch1q9At8LZPODwnTdoDEcjnB8q4/mIEXE+9QtwPWNozd3LEu/N53I3DgA+IE6gKmjQnWOSd/DP+kC7rZ6GgOto5YYaguAf5j/VGzizje+Dfj9D+P2E+9B4ZO3Ivut51zghHfjPYW7cGv2LlzoFbM3nrgTb3gH8N4P3Y6DC0e7+7cLuOtlGd717B/mNV3k2BcY2+YH3oC34b348JsWR3z5x2kB8OXX/Go9owXAV+vM2uuyClgFrAJWgStdAQuAr/QZsuOzClgFrAJWAauAVcAqYBWwClgFZgoQANMBLHBLuJtmGxOk8SGgSyJvFZIRhE5nEboLEc15hKwhenn/bx5vqym1GsNMAOUSLJn85DiKMBoMZvG3Cu/y0lRDos2IBQAzzrbbRxQlgENnJ2Fy3sPKa5jK+BX+KsjO+4EJ4QjOeOrxeIxBv49yuYwDGxsIy4RhOTo00dWLAFiALwdiun4FWuaQzoBHGXpOx9m9O19s4tecGacVZJP20QHM7lYCYOJZAupE4oAJe3MS72gMMCOACTrNKehcLYWBQGCHEdYOBI5//4FN9AYR6rWqgN9GvSxAU5zOqfbHygw7BnhL123u/CbbTMWRTCBIEN3u9jAaxUjGMRBN4MGBX/AQR4l0/04YrU14XXCld5hrRMGqrqWVlRVce+QA4miM48dPYjxiRDTXk9lkIKdWVzVRtDjNcwfwrAxYtcwBsMtoYuOklfMU2HesztJ86wA9v2HRxfJKHX4YGIc1518hpR5a44g5l912F6MBo4phIpLZkeshoFM78AVyynsIcWWuYnCTA8Ev1xM7pmdOXcWgZkHR2W2ArRmjRHoLuNZob26tkNsvh9R51Dp1WXhOI50TE4EOhIGHleUa1tcaqFZDOOAGiFg6eqNxJvdKt9dFkmi3MTc+sC+6Vi1jaXlJO7nZ602HPArodgc4vt1Hd1xAQmewuMWh9y17k8X5awBwEotu6oLmcV2JMFcns8Z2Uyfe4+M+46KpPdeeOoTvO7a5rz+NrwwIQ3j7XPzrRSX/3ReQ/daNDwOACYcP4Y6/eBj5f/7PcDqHvASrR+7AR8778nfjC9m7gPMC4IucZ/Ec5tgEyc/9Nw+/LN599wVAswXA+/p+soPfuwJXxmfP3sdrX2kVsApYBawCVoGrRQELgK+WmbTXYRWwClgFrAJWAauAVcAqYBV4DChwx5tegLAYChzMI25JoYxpUWOYTUyvwEtxLM6Y1rwj2ABgZYjn9plqXK5mzKqjku5VBaWMtJ1iPBxK7LFGAPM8xhrKw814MIEdI44jgVoEWii4yPIYaDMGhYEKZHMAmXNUxisLAE6B0XiCbqcvQGxtZRmrG0vwfAcOo7Bn7tNZQ6102ubXPv8zh3rzOF9Fn/P4YrqITQC2amMunY5RwjACXLpyfdcXF6908ooLVM83R+EE0MYNbcApIRrfHzB+1yGpd7C91cTprSaWVtawutRAELhwJe5Z4Zs4rCVye06nqdUcUPL7RACo6/qIp1MMRmNMxrHE+U7HY4F8hZRzV8AwitEdjTCcxEjpyHYIjnMHeUHOvbaxikOH1tDptHF6c1viuzVsnJBcF1XezytuaxN7nP88d1TP4Ku4fhl7rRHGCu65HrRjV+bfdC77voOlpZr0EBO4clOCAGaCTOlTpqu2gGg8QqvVRjyeSq+tbIZA3vFLwMlrU/u1uls92RBBGErwq7Hj3HigMegm81yEoJYE+5xz3YzA+03XKDu4+bzUXxP+CozXNZhPEYG8/jxDxuOMJ+JOrlRKWF1ZwspSRVy/STyGk/IaGSMeo90eyzXx7xw/N0X4DhDQ1esBxVKIeqMm8c4cPfdU7LT7OLU7xGjK6+XaUacydfUZU86eYG5Q4BjZlWxgf4Ex66KRpxsfeC38g452ro/eSOKo9fXcsOHhfguAH4F/ZS7k3t27A5gO2UO3fwSvv/P0Jbtkz+8AXhjDtZdyqQqQj77jYZzFX3wPCs85C38vnOj1+LPjH8atn7UO4EtR377nylXAAuArd27syKwCVgGrgFXg6lbAAuCre37t1VkFrAJWAauAVcAqYBWwClgFrioFbv+vXoCiAGDjVCRgMn280gcsIC0Hmkr1FMPmfEt7WDV1l/Gv6ojNO08JXHMvp7gPWcpq3JPaCaygd5rEGI7G4u7NbbizqF1zPAF1AoAT9Ht96cp1PH8WXa2sWJ2/OQAmaFbXpoI1gjAZUwqJSu50BwLwqpUKDh5eQ6USiEOWHbByvLw0dgHpKoxUBRRxza9Dr11Ce/N0Y3mtaLRwDL6GDuA0TRTgEpxRa8cREJsY96QxW5uxKLBlcnJ+rQRyfD8hJ8EidWcHbQoHjaVlcW5Pp7FImkwJ61IB3vNu4v+fvfsAk6u878X/PVO2911pJe1KQr1LCCEJIZqQRFm6wWCDYkhwiWM7N1xuQhJy879/OyTBicO9f9s3AWMHHLApBpsmQB1VJIRAvXftStt7n/J/fu+ZMzvlTNud3RntfOd59CBr55zzns97Zrwz3/P7vXoVs4pcPXMn45DKVhXU2+yqMlvC8t5elwpr3Q4J7HvQ1Niit9R2aSr87ZYQVKJuTwCqOmyrAFXDiBFFGDGyEE1NjaitbVQBq9SGGkssG9XH6gYCT9m08W99dxx4AFUYadXXmZWqZlXBK3cOyPWqV6rr6/PqlevS9lrWHs7OyfReC/oCzm64pTLdralAuqW5BW1t7VCZpieIVde+52YCD7pqzyyCetCsz4XsQw9J9XF5/13T1yeWFuNyPq2tLXoFrHrN6C2y5fWXmSlrUXuaXvu0QNcFjWplo9U1IFl/mqc1tZp7yJrAXXBLMI801ba7oaEJ9XVtqupW2oBLS2+ZE5sGZKRbkJlhhwtO2OxWZGdlwWKxo73LgeqGdtS3daMHEq4b16VEtlCvXxWie9YoVvtT167nmlTXsNSHe+4A8LQ67+rsRFtLG7o7u/WFkSVAlwrgs6wAHvj/ofQjAA4ITY3g1wiCjTEFVtqG+/lgBMDqeL8HvvImcP/5t/Bwv0JkgC2gB36VcQ/JJcAAOLnmg6OhAAUoQIHUEWAAnDpzzTOlAAUoQAEKUIACFKDAZS/w0IPXIVMCYCkLNCJKT4tgOTm9na4R7hhroPYFwEa1pad5sF6wqCpMjbDVqbd2hiwTa1dhmKr99FT6qtaxKrh0obOjC52dsk6pHnmpqkVPCaQeRktaZ1Gtn1taWlUFsM1u91SO6lXLKgw0wjlpA+0J2qRtrR5K6+GqJFjd3b1oaelQgbDdnoaRpQUoLs4DXBKYes7RqGjW9NhbhZKqF7Nqiq3aQffVCPvW6+p/19cQ1oNreXg6HeshsVPaAjtgt1mQlZ6hwkkJBXulStkpFaVOzzF92lLLeRjrC0v1qD0d6Wl2tQ+rTV9/taenVwW3si5rb2+PqjwVm+6ebhUAS2gs4ZuElVLJ63TJHElVtBjq45TtJFy12tOUT2dnN5wu8ZTqTjfaWjtRVXlJX4fZYlNr/8qavvr6x5KEetYYVgEoMHJkIYpL8tHY2IiG+haVsbvd+rWgr4vr7QjuudqMltS+7cDlRx5tFezr1al6hbp+QakRGBXBnutBKpDzC7KRowJgz4FUzizV1HIcDZ2dPWhqakFXZ7fehlkvR/Y8x2iH7mnBrSpY9cr4vjWMJYCXVsn6WsKq1ba6J8Kq1h7OyclW42ptbUVvr7SY1m+skIJiCX8zs9I9azIbVdl97dX1ls36zQGyf7vNCru8LiW4V1W4vXA6u+Fy9qg1sXt6bGhqakZNbR26uzSk2+zIzcxAWoZd3dggYXmaDZ51kTU1Hqk+z8jKRnNrD6obOtEsLaZlvW4jAPYY63OrV1HL61PaYkuAraqePTdqqCp146YNJ9TNBN3dXeho60BnR6e6+UJepXa7HcfPXLys30OTI4TpRwDcH3UJjf9tQl9baMhx/xUTPMFsfANgT+voOdLKWlYl9rS5Vq2tzVYpDm417VvNzAC4PxPObZJZIDnee5JZiGOjAAUoQAEKDI4AA+DBceVeKUABClCAAhSgAAUoQAEKUIACFKBA0ggkRwgTLgD2WefXCE/DrucbSKu3UJbKW7OA1zdY7Vu7t28bIMYW0N6x+e7DZ0xG5XLA2sFy7H+d7N++2ne8DICT5iXDgcRJIDnee+J0MtwNBShAAQpQ4DISYAB8GU0Wh0oBClCAAhSgAAUoQAEKUIACFKAABfojkBwhTDwqgEPtIyB87VcFsE8IHYT8D9jufhpmNb3GU80ri/13xAC4P1dviG0i3CBgvk60p0Lb2KVvpbbs778DP3/jYYzyO2Rs2wS2HzcbfcixPXgaj/sc37imHj8d69rQO/BMwL7iKB/TrpLjvSemIfPJFKAABShAgWEhwAB4WEwjT4ICFKAABShAAQpQgAIUoAAFKEABCoQWSI4Qpp8BcMA6wIFnGbj+r/w89jWA/ffan0rcaAJgvdLYP2hmC+j4v3LN58+/FbgcVVWDw9Ou2zQA7s82vufjmW+86tOSPNT5Boe2oQPggFDa2KW34pwBcPyvKu6RAhSgAAUocHkJMAC+vOaLo6UABShAAQpQgAIUoAAFKEABClCAAjELJE8AfC3+LmD0/7DjIib82/eAf3sLD194Btram0Osnxt82tGFrv7bRbPN4AXAnrGEqDbtz3Fjvhii2CDc9ZIc11LASXz6DO4//Tje+rpeuyuOv5zwFp6+xud5Ac/Rf+JzU4LZnPRnG88h9Vbjnhbh+A3uH/sI3g65NjQAk+OHDYDDVvgyAI7iMudTKEABClCAAsNagAHwsJ5enhwFKEABClCAAhSgAAUoQAEKUIACFACSMrTzTozP+rtmAXA/KoDNwrRQ10HfmsBRXCkqwJsQVMUbbkujwjficX64HRcn/yu+h597g8woRjQoT2EA7GGNOQDuq/A2q0yH91o2aSmufrZHrWU94T8lPNbHIPsJbgEdKeCN9PNBuWxMd5rc7z1D58AjUYACFKAABYZagAHwUIvzeBSgAAUoQAEKUIACFKAABShAAQpQYIgFkjuEiSIAjqEqWNGGXM91iOFjPBwrgGMEM55uGtQG7qs/7Zz7s01/zsHzGrjvKryFvkrmWFpA+68rzAC4P7PAbShAAQpQgALDSYAB8HCaTZ4LBShAAQpQgAIUoAAFKEABClCAAhQwEbjsA+AlgY2jfU7SrK2uBMDScjfU1RCuFW8CryAGwFHgR5pbv114WjCXG/8YsHau73UQ8qaB6LeJWOXtOzafY8t2/zr5oqr89m1RHmsLaL+1r73rAUdhOohPSe73nkE8ce6aAhSgAAUokGABBsAJngAengIUoAAFKEABClCAAhSgAAUoQAEKDLYAQ5jBFh5e+7/sWkDHg78/VeP92SZgrCo0hrQWX+L5id5G+vR/d+PmtRo2rGQL6HhML/dBAQpQgAIUSDUBBsCpNuM8XwpQgAIUoAAFKEABClCAAhSgAAVSToABcMpN+YBO+LIJgE2rgU3W141Goz9hbphtTKuBY6w8j7UCuO802QI6minncyhAAQpQgALDWYAB8HCeXZ4bBShAAQpQgAIUoAAFKEABClCAAhQAwACYl0EsApdFAPzpM9CWANvdT8OonVXnqELht3D/+bfwsLf1s3H2PutNB/4sZJgb+za+LZ193YOrfX1+anL8WNYANvakrwV8Gs88eBqPv/EwRsUy8YPwXL73DAIqd0kBClCAAhSIQoABcBRIfAoFKEABClCAAhSgAAUoQAEKUIACFLicBRjCXM6zN/RjvxwC4HDrJcvPfjnhLTx9TaBdmDA3JHOs28iawRtwc2AwrfYfpjK3PxXIIcfMCuChf9XwiBSgAAUoQIHkEmAAnFzzwdFQgAIUoAAFKEABClCAAhSgAAUoQIG4CzAAjjvpsN7h5RAAI94VwHELgIFQlb6xVgD3/yJjANx/O25JAQpQgAIUGB4CDICHxzzyLChAAQpQgAIUoAAFKEABClCAAhSgQEgBBsC8OGIRuCwCYDmhmNcAlmre0XjkzVAaX8GrQa2j+7ONJwT+e//j6O2ZQzRlNj0Xn+2/+iouRt3SmQFwLNc7n0sBClCAAhQYjgIMgIfjrPKcKEABClCAAhSgAAUoQAEKUIACFKCAjwADYF4OsQhcNgFwLCfF5yZEgO89CWHnQSlAAQpQgAJgAMyLgAIUoAAFKEABClCAAhSgAAUoQAEKDHMBhjDDfILjfHoMgOMMmsK743tPCk8+T50CFKAABRIqwAA4ofw8OAUoQAEKUIACFKAABShAAQpQgAIUGHwBhjCDbzycjsAAeDjNZmLPhe89ifXn0SlAAQpQIHUFGACn7tzzzClAAQpQgAIUoAAFKEABClCAAhRIEQGGMCky0XE6TQbAcYLkbsD3Hl4EFKAABShAgcQIMABOjDuPSgEKUIACFKAABShAAQpQgAIUoAAFhkyAIcyQUQ+LAzEAHhbTmBQnwfeepJgGDoICFKAABVJQgAFwCk46T5kCFKAABShAAQpQgAIUoAAFKECB1BJgCJNa8z3Qs2UAPFBBbm8I8L2H1wIFKEABClAgMQIMgBPjzqNSgAIUoAAFKEABClCAAhSgAAUoQIEhE2AIM2TUw+JADICHxTQmxUnwvScppoGDoAAFKECBFBRgAJyCk85TpgAFKEABClCAAhSgAAUoQAEKUCC1BBjCpNZ8D/RsGQAPVJDbGwJ87+G1QAEKUIACFEiMAAPgxLjzqBSgAAUoQAEKUIACFKAABShAAQpQYMgEGMIMGfWwOBAD4GExjUlxEnzvSYpp4CAoQAEKUCAFBRgAp+Ck85QpQAEKUIACFKAABShAAQpQgAIUSC0BhjCpNd8DPVsGwAMV5PaGAN97eC1QgAIUoAAFEiPAADgx7jwqBShAAQpQgAIUoAAFKEABClCAAhQYMgGGMENGPSwOxAB4WExjUpwE33uSYho4CApQgAIUSEEBBsApOOk8ZQpQgAIUoAAFKEABClCAAhSgAAVSS4AhTGrN90DPlgHwQAW5vSHA9x5eCxSgAAUoQIHECDAATow7j0oBClCAAhSgAAUoQAEKUIACFKAABYZMgCHMkFEPiwMxAB4W05gUJ8H3nqSYBg6CAhSgAAVSUIABcApOOk+ZAhSgAAUoQAEKUIACFKAABShAgdQSYAiTWvM90LNlADxQQW5vCPC9h9cCBShAAQpQIDECDIAT486jUoACFKAABShAAQpQgAIUoAAFKECBIRP4xS9+gccffxwWi2XIjskDXZ4CLpcLv/zlL/Gtb33L9AR4LV2e85qIUUe6lhIxJh6TAhSgAAUokCoCDIBTZaZ5nhSgAAUoQAEKUIACFKAABShAAQqkrMDrr7+OlStXoqioKGUNeOLRCTQ0NGDt2rV46KGHTDfgtRSdI58FRLqWaEQBClCAAhSgwOAJMAAePFvumQIUoAAFKEABClCAAhSgAAUoQAEKJIXAli1bkJeXh3nz5iXFeDiI5BXYu3cvWlpacP3115sOktdS8s5dso0s0rWUbOPleChAAQpQgALDSYAB8HCaTZ4LBShAAQpQgAIUoAAFKEABClCAAhQwEaiursb69evxta99jW2geYWEFJCWva+99hqWL1+O0tJS0+fxWuIFFI1ANNdSNPvhcyhAAQpQgAIU6J8AA+D+uXErClCAAhSgAAUoQAEKUIACFKAABShwWQlI5abb7cYNN9xwWY2bgx06gc2bN0PTtJDVv8ZIeC0N3ZxcrkeK9lq6XM+P46YABShAAQokuwAD4GSfIY6PAhSgAAUoQAEKUIACFKAABShAAQrESWD16tXIycnBddddx0rgOJkOh91ItebWrVvR1taGioqKqE6J11JUTCn3pP5cSymHxBOmAAUoQAEKDIEAA+AhQOYhKEABClCAAhSgAAUoQAEKUIACFKBAsghI9eb58+cxa9YsjB07FgUFBQyDk2VyhnAcEtQ1NTWpa+HgwYPqWgi17m+oYfFaGsIJS+JDxeNaSuLT49AoQAEKUIACl6UAA+DLcto4aApQgAIUoAAFKEABClCAAhSgAAUo0H8BWcf12LFjqKqqQktLi2oNzUdqCUir57y8PIwZMwZTp04NueZvJBVeS5GEhv/P43UtDX8pniEFKEABClBg6AQYAA+dNY9EAQpQgAIUoAAFKEABClCAAhSgAAUoQAEKUIACFKAABShAAQpQYFAFGAAPKi93TgEKUIACFKAABShAAQpQgAIUoAAFKEABClCAAhSgAAUoQAEKUGDoBBgAD501j0QBClCAAhSgAAUoQAEKUIACFKAABShAAQpQgAIUoAAFKEABClBgUAUYAA8qL3dOAQpQgAIUoAAFKEABClCAAhSgAAUoQAEKUIACFKAABShAAQpQYOgEGAAPnTWPRAEKUIACFKAABShAAQpQgAIUoAAFKEABClCAAhSgAAUoQAEKUGBQBRgADyovd04BClCAAhSgAAUoQAEKUIACFKAABShAAQpQgAIUoAAFKEABClBg6AQYAA+dNY9EAQpQgAIUoAAFKEABClCAAhSgAAUoQAEKUIACFKAABShAAQpQYFAFGAAPKi93TgEKUIACFKAABShAAQpQgAIUoAAFKEABClCAAhSgAAUoQAEKUGDoBBgAD501j0QBClCAAhSgAAUoQAEKUIACFKAABShAAQpQgAIUoAAFKEABClBgUAUYAA8qL3dOAQpQgAIUoAAFKEABClCAAhSgAAUoQAEKUIACFKAABShAAQpQYOgEGAAPnTWPRAEKUIACFKAABShAAQpQgAIUoAAFKEABClCAAhSgAAUoQAEKUGBQBRgADyovd04BClCAAhSgAAUoQAEKUIACFKAABShAAQpQgAIUoAAFKEABClBg6AQYAA+dNY9EAQpQgAIUoAAFKEABClCAAhSgAAUoQAEKUIACFKAABShAAQpQYFAFGAAPKi93TgEKUIACFKAABShAAQpQgAIUoAAFKEABClCAAhSgAAUoQAEKUGDoBBgAD501j0QBClCAAhSgAAUoQAEKUIACFKAABShAAQpQgAIUoAAFKEABClBgUAUYAA8qL3dOAQpQgAIUoAAFKEABClCAAhSgAAUoQAEKUIACFKAABShAAQpQYOgEGAAPnTWPRAEKUIACFPAKHDhwgBoUoAAFKEABClCAAhSgAAUoQIFhLzB79uxhf448QQpQgAIUoECyCTAATrYZ4XgoQAEKUCAlBBgAp8Q08yQpQAEKUIACFKAABShAAQqkvAAD4JS/BAhAAQpQgAIJEGAAnAB0HpICFKAABSjAAJjXAAUoQAEKUIACFKAABShAAQqkggAD4FSYZZ4jBShAAQokmwAD4GSbEY6HAhSgAAVSQoABcEpMM0+SAhSgAAUoQAEKUIACFKBAygswAE75S4AAFKAABSiQAAEGwAlA5yEpQAEKUIACDIB5DVCAAhSgAAUoQAEKUIACFKBAKggwAE6FWeY5UoACFKBAsgkwAE62GeF4KEABClAgJQQYAKfENPMkKUABClCAAhSgAAUoQAEKpLwAA+CUvwQIQAEKUIACCRBgAJwAdB6SAhSgAAUowACY1wAFKEABClCAAhSgAAUoQAEKpIIAA+BUmGWeIwUoQAEKJJsAA+BkmxGOhwIUoAAFUkKAAXBKTDNPkgIUoAAFKEABClCAAhSgQMoLMABO+UuAABSgAAUokAABBsAJQOchKUABClCAAgyAeQ1QgAIUoAAFKEABClCAAhSgQCoIMABOhVnmOVKAAhSgQLIJMABOthnheChAAQpQICUEGACnxDTzJClAAQpQgAIUoAAFKEABCqS8AAPglL8ECEABClCAAgkQYACcAHQekgIUoAAFKMAAmNcABShAAQpQgAIUoAAFKEABCqSCAAPgVJhlniMFKEABCiSbAAPgZJsRjocCFKAABVJCgAFwSkwzT5ICFKAABShAAQpQgAIUoEDKCzAATvlLgAAUoAAFKJAAAQbACUDnISlAAQpQgAIMgHkNUIACFKAABShAAQpQgAIUoEAqCDAAToVZ5jlSgAIUoECyCTAATrYZ4XgoQAEKUCAlBBgAp8Q08yQpQAEKUIACFKAABShAAQqkvAAD4JS/BAhAAQpQgAIJEGAAnAB0HpICFKAABSjAAJjXAAUoQAEKUIACFKAABShAAQqkggAD4FSYZZ4jBShAAQokmwAD4GSbEY6HAhSgAAVSQoABcEpMM0+SAhSgAAUoQAEKUIACFKBAygswAE75S4AAFKAABSiQAAEGwAlA5yEpQAEKUIACDIB5DVCAApebwN7n52DVz/xHveLZjXiuouRyO5UYx7sXLzxZia/8pAKBZ2pmAvwAr+z/NubFeJS61U/g7fLn8O25YTbc9wLmPPLTWz94yAAAIABJREFUsHsOnpM6rH5yGZ5aE2KzW57FRpNzi2r41avxxI+Bp3+yCLuefAb4q+dQUerZsl9jNTuqjN+z7+oXMGfHYuz/Tqy6UZ1NEj1JzvltlP0khutI5uIPZXguhI1cqzuX7A9/fXkEvM8tNebX99qPcD19/5WEzo+8jp7B0wN+Xwr5ehTnFU9hXcDVEv69cC9emLMTiwPeF0KONcJr5wevhppHn9eK8TqUcUa4Nkwv/H0v4IkLXxmwYxK9qDgUClAgwQIMgBM8ATw8BShAAQqkpAAD4JScdp40BShAAQokWoABcKJngMenAAWiFvAEHjOCQgcJNVYBIcOIqI+QHE+U0MUsXDQNQkKfuwqFESoECxHQoJ+B34qngAGE8LGFZcFj9G6/YFfY8FEFUJHGahKsqVBN9q1C5gpUmoSY5iG8cUmtwLPrfELp5LjSgkcRIlT0e2KEYDX8DQRmAaR+DfvdTqCOAW9YWWYWpoYJE0OGzBECzVhuJAl/00Wo11eoiY/t9SjGy9avDL5hQs3fWqwMda2ZvrfEOlY5hwjvEyHmxnxeAoJ8vxtBohhbqPfLZH2NcVwUoEDCBRgAJ3wKOAAKUIACFEhBAQbAKTjpPGUKUIACFEi8AAPgxM8BR0ABCpgLBIYce59/ApX3moVo5iGBX0ATIrQKDlKCwyizKjezIEPt6ylPPZ43xIgiwAg4/VDhlen5S/jxcrlJ5WyEUNxbMRtQTRxLhZ4RFqpzLcPbKsTrT9VxjEZBY+zbftHnIaqXzcYa5powq4DuC6krTasoQ76OQ1kHbGB+/Xie5BfMRhsmm1d7RvO60I/qeS1ErMz2vdYiBINmYV2oCk/vc8v6Kq99qklDB83m5x3+fTb8NRgycPXdqe95RDnn3s1jej3qgemFR4Orb8OPU99u7fKAbgnRjDXwOSbvE2FvgAgI9L118yaBteznpbGeMUYcmyc8nhriRpeI2/P/fSlAgVQUYACcirPOc6YABShAgUQLMABO9Azw+BSgAAUokJICDIBTctp50hRIeoHgitAQ4YXEVEGVrgHPDVUV56kG9K36i1SJ2hfS+Qed/ttJAPUSyj1VeJH26T8ZocKr+LZ/DjWmaNo/e4Mes2DQW2EZbUgZe1vYoDH6tX/2b1ccOFb4VpKajjWUf4T2zwOsLI10/fhWe4av7Jaryaei0i/kjvJ1YQS/njBfqm+XSYG3aVVpgFcU7Z/19u3G9RE6eI3c/jlEa+qQFaEmlca+L75QQbfJ+0TwG6i/Q2yveSDm12PM7Z89zo+uxNqX9Sp2o428740HoVo6B44v9M04Yf6vJWhezOfe91jhHT3vs6+uxNpHQlU9x3hzSdL/PyMHSAEKxEOAAXA8FLkPClCAAhSgQGwCDIBj8+KzKUABClCAAnERYAAcF0buhAIUiKNA6C/9zQOcwNDCPDw2WRf2ZVkl9zDKvevFhq9eVEHJ+cewf8nOCOu/BoS1MaxhqcK9Y561cANCxVja04afjlDVwf1o/xyHeY8mdO47TF+4LtW+RsW1t0VzmLVn9WA04DoIHH+o8NCnktC8/XOo6vT+APlcPyYVjOFDsb7q0MU7/NfajfS6CHVzg34Gfa+9vtdbcFgec/vnkBWaffsO2f7ZZP1bQ9s0yIzhdeidNVVhH/g+ETyn/oFoFNeZ7y78WtsHtEPuV0V9wPjU+8hhT4AfeCNNNK/5aM8n+P3Z9z0rqLOB6dz7HivUcQ0jn5tw/M7R//z7FVb352XLbVJLwO2CxdENa1cLrB31sLdUIa25Ehl1J5DecBr2tmpYutuUiSstG725pegumoCu4knozS9Hb94YOLJL4MzIg9uWDrdmSbify+VCb2+v+tPd3Y20tDR0dHSgtbUVOTk5KC0txahRo1BQUKDG2tzcjEuXLqG6uhptbW3qOdnZ2ejp6VHb2u129cdiSfy5BeIyAE745cYBUIACFKBACgowAE7BSecpU4ACFKBA4gUYACd+DjgCClDAR2DALTtDrTG6E4v3fxuq9ajRNvmvgGc8a7qqargoA9eQ64uq0zAJLaIMnvSAeQZ+8DP0jdVD4xdiRKg29b+eAlsy6+O7MBU4PPZpPFdh1AFGUYnbj+Pq1aOettiRLvSIrYal2vsJvHQMWOkX2uuhrl/7536MVa6NUHPr1545KJQLXZ0d6ZSDf+5//ZiFveGvP2OPga+DKF4XMQ42eBxhKmxlbh+9gGUBa1uHDLP95i+GavIw5xBzEBjqfcLvGCbtmP2qcyO1RNdvaMD3I70eA4Ph8JNlBK/em1a+42267A3z1ZrppasD1syOUCUdcFhv0K7O+QIeM95j5Xl+/2Zy/QV1ZjCpUPd9f/a6hroejLH7m8c87zG+Dvj01BLQ3E5ozl5Yejtha61G9vnPkFm1F+mNp2Frr4fF2Qu4HNAUi9uDo+l/06xw29LgyCpSYXDH6LnoGLcIvbmj4LJnwm21w61ZhxTU7XZD/kj463Q60d7ergJdCW6Lioowbtw4jBgxQgW6EuQGhrmynREc19bW4ty5c2hoaFAhsATGEghbrVa1naZp6k8yPBgAJ8MscAwUoAAFKJBqAgyAU23Geb4UoAAFKJAUAgyAk2IaOAgKUMAjMOAv60OsMTrHEzz5BiJhKylVAAW84htoqDGaBWm+4UxwOBFNhWvf2p2LsCtofc/IAWN0LWfDtzGOZpyBF2p0x/Xfqr9zbASOfpWtYdo/x/6iGpz2z4gYbIe+fgIDPD2InmFyXQacbeDrINzr4t5KPBGmmtZ/z57rG4HBYeza4Sqyzds/9y8E1UcWKdj0f91G9z7h3+rdEIj+deRTiY/gtbwj76c/ax37z1PkY0Q3r2ZBs997Q4jKev8bK4Ln4BkE3KTiN5xozj+aCufozpHPSnEBtxuS6lp6u2DtakLOmR3IPbkJWRf3wdLT4RP2RuukwZWehY6Rs9A66Sa0T1gKR2YhXPYMPTceoqDUCHAl+D148KAKeqdMmYI5c+YgNzc35sBWwmSpBj506BCOHj2qguCZM2ciKytLBcEMgKO9Pvg8ClCAAhSgwPATYAA8/OaUZ0QBClCAApeBAAPgy2CSOEQKpIxAQNAZYp1Lcw49PCj7g3/bWxX9PK//mwSHL43d6Kl6jdDW1KyiTep7jTbQfhV1PiMKCo4jtU/1BFO+a7UalYfGOp1mFcQRbILbRQeGVYGVi9GEKcZ5RteK23yeIofZZtvJHHrnzsfHu6bvgl0BlYz9GGs/2z/7jTfCGrgRX8pB14+/9YpbVgDLw4VicoTgqlSzquHoKonNRxwqOPQP9AK3DaiG7W/7Z7/dRnp9mY0/fCjod62FaBuury1tVt0bXeCoO/muqxw4Z+b78a5pbTotYaqNzSriI9yYYHas0G3oY2z/HPGFEMW8hlzr2WfnA+4oEXGgfEIqCLjd0FwOWBydSGu6gJLdLyPj0n7YupqhOR2A29U/Bc0Ct9UGR3oeukbNRu3Vj6K3YCxc9iy4LbZBD4ElrDXaPe/bt08FtdOmTVMtnm02W79bN0uo7HA40NTUhOPHj+PIkSOYNWsW0tPT1X6TIQRmBXD/LlluRQEKUIACFBiIAAPggehxWwpQgAIUoEA/BRgA9xOOm1GAAvEXiKZVctgv/c3bL0v178axL4VoRWzeTtS8sjWKUCIwcIgQCIYK4fpCKERetzZgJoIqbENVM/v+ezRhihwnmn2FuzKimWO/7U1a7KpqzpdQvu5p4Mcm7Z+N7WMcq2m49v1X1LWjVyJW4oU5Pq3ETc5zwBWVYQOrKEP6oH2Efl3sN2kN/NPA8/K9OUH9LFTIGeb1YXJ9mYbFfq2iy0yvfb/ruz+Be5htQgfYnveJaukM8FOYrjEsNNGMJ9Qc+950Eu3r0ZirkMf1VE1PfQX+c63fGLMKwf9uVEurFtFzfS+GUGuH9z3H/P0syuvW91BRBLfR3MAw4Ndj/P9fjnu8DAX0ls8dyKg9jsIvfovc8ztVG2i/4FcqdqV9s0X+WABZ09e7rq9br+p1OwGXC3A59W2N4FiCYIsNbWMXonH+w+gomQJ3eo5qCT1YDyOk7ezsVCGttHpeunRpXNfsNY6xc+dOnDlzBpMnT0ZGRkZShMAMgAfryuJ+KUABClCAAqEFGADz6qAABShAAQokQIABcALQeUgKUMBUIJov6yOvv7sMFx71BBchqnhVhLX6CU+oJ2vg7sULzwPf9oRhfe2YK+CzQq4e7viuSSlB2OpKVFQY62sGByT9bXfsBTINQiK0wo3YcjiYP5owxbz9tbGv6Cp7B+xhGhJJ2+y3UfYTzxrP6jnhQqfoxqofKkTb7H5Up1eUBrpHuH72rcbq0gro25m3GzZ7IQXfvBAQopu9LkK2PA8RwD9Zia8YFerGIMKEdtFdX/qOzNs/m19n4d8zBtIy2jP7fu8Tkd+4o3kPi7yXEGtRR1jX2jSUDnfDRYifhZurwNdv+IpvQLU/D1j7OXwVMwC/my5KPGsJP4XoVhL3vaEnltd5NLPC56SmgBvWrhYV/hbvfklv+ezoAqQltPGQoFeC3/RsILsIKCoH8kdBy8wHrDbA6YC7qxVoqgIaK4HWOqC3E3D0+OxDg8uajs7Rc1C/4FF0lk6HMz1vUKqAjTV/Jfz98ssvVXXu1VdfrcLZeFfnyrG6u7vxxRdfqJbQ06dPR2ZmpndN4ERdUwyAEyXP41KAAhSgQCoLMABO5dnnuVOAAhSgQMIEGAAb9C7YHA1I7zmLnLatyO7cg/Tuk7A6W+CGFQ5bEbozpqI1ewk6shaiJ60cTi1nUL6YSdjFwANTIMECkcOTyJVkfoFEyCA0sFIxICgKqngMHQb5hxkBLVhjrnYNngDTSuQoquNim8rIrvr+QlUARq4M9G5vFhzGNljvs7025W/DWOO5b1cDHatnTz7Wlc8/gcp7n/MEsv0cdMBmka4fqTbVH2Ha+/rt07wKN9Lrwr/tsc8OTW+iMA/WQq8HHe31ZVxjepV12eon8Hb5c/5VqHF4TUU/c1FU/AfZB96IEP3R/K/d4ErzWEJ0Y18hb2aJEPivXW60yvcZVciK4fDnGPu4Y3U3P35cbzbpzzRym8teQHM7oTl6kNZwGiN2/QrZ53bC4uwJaPmsAelZQNFYaJOvBcpmAbnFgLRwlpBYqn2lIlgeUv3bVg9cPAz3sS1A/XnA0a0/Rz00uGxpaC+7GnWLvonu4olw29JUm+h4PpxOp2rRLG2fx48fjyVLlqj2zBZjnPE8mBQ+e0Lg3bt34+TJk2p9YVkPWP4k6sEAOFHyPC4FKEABCqSyAAPgVJ59njsFKEABCiRMgAGwG1ZXGzK6jiCvdRNy2rfB1lsNi1tau/VC0/S2bW5Y4NZscFuz0G0fh9bcm9GacwO67WPh1uw+bd4SNpU8MAUue4HQAZLn1GJti5pIkWhawUYcXxRhnsk+Qq/TGeKAsbiaViFGGU7GNbzrszFb91md6UDG6qHquylhuFcTmq/rrCo4Ayt9TaurI1TbhripIuiK9F4j0vo8OEwNXz1q3s494sssXk+Iy2vec93uWBzQsjnE/HjHHvo1GKq1eWBL6D6GgazxHYgZS/jv2TYON7hEvpkoXpPO/QxnAan0tXY0onTL/0Hu6S2ets++lb9y9howcgK0B/4ZKB4HVB6Ae8+7QM0JvcJX2jxLe2gJhEdOhDb/HmgTF8Fdfxbu9/4ROL/XvxIYmmoH3V5yNS7d/tdwZBXClZYZN2Zj3V8JYseOHYv58+cjLS0t7pW/gQM2jnvw4EGcOnUKEydOTGgraAbAcbukuCMKUIACFKBA1AIMgKOm4hMpQAEKUIAC8RNIdAAsXwj4PuLdeiyslNsFi7sbea3rUdzwKjK6j0FzSzs2WcdL8+nupsn96+r7G/0f3XBZc9CeOR+1xd9EZ+ZsuLW0+E1KFHvydeuvmXcfck7q5OQ/+n8jPdS2QqGootsm0j75cwoEt1i+PE1CVt1dnqfDUVMgSCD2qk4iUmAoBPQbEcwqmIfi6DzGMBJwu2DrbEbOsY0o3voL2NvrpIQXmkXCXM+vzfJ3+RU4qxC48g5A1uytPAzkFAL5owEjuO3pABqrgIZzQG83cMUCaFY73IfWA211PhXA6iOG+uPsykPdDd9E89xb4MwphNu7nvDAjHt7e9HT06PW5L355ptRXFw8aJW/gSOVNYEbGxvxySefoLy8XK03LH8S8WAAnAh1HpMCFKAABVJdgAFwql8BPH8KUIACFEiIQKICYCN8dDqccMvd8ZIlWiyqHdiQBIpuNyzuLuS1bcCI2n9HmuMSNHcv3G5NhblOWx667RPgsI+EBgfSei7A3nMeFlen2k5VBFvS0ZU+DTUjvof27IXq3/RvggbvYazbZbipFmo2W8xmsh9pAed0OCBfyEjbt2j35Xa51JdH+nZW2Oy2hLZxGzxt7pkCFKAABShAAQpQINUELL2dSK8/i+JNP0f2ud2qFbT3Ib/qS/YrAbBVAzKygLwSaGPnQpt+IzBmBqBZAbdTv3FUWjhL++eqQ3Af3qiqhNHeBPS06xXCvjfDyt87XdA6rGgfOx/Vt/0A3aWT4JI203F4dHV1obq6GiNHjsS8efNU9W9cH+pcfM5J3SRqJOZQnx/ks2dNTQ1KSkrUusOJeDAAToQ6j0kBClCAAqkuwAA41a8Anj8FKEABCiREYCgDYBVeOp3o7u5Gd2cnWpqbUV9bh66ODmjQkJWbg5KRI5CVnYPM7CzY7PagQNgIQDva29Hbo38ZI8FlRmYm0tLT/YJQFXI6HOjq7FRfOMgx5MsaCTszs7KQpdVh3IW/QHrPOVjcnXAhDb320WjNvQnNebei11aq1v9V3124HMjoOYWC5neR3f4pbK5m9W9uayaac29D9cg/h8OSD6fThe6ubrhV32hPZa1Pha3xJY8Ku202WC1WdHZ2qHOx2WzIyslR/5WHjF/CVlUj7flySPZ/6cIFnD52TK3fNXL0GEydPbNvG08Vr5yjWZAu+3T09qK9rQ1V587jwukz6GzvQFp6GsaMH4fyCVcgJzcX9rQ0v4oANRbP/MlYt2/YhLbWVuTm52HOggUoKimGplnQ3d2l5lOC4fTMDOXf29OrwuKiESUJucZ5UApQgAIUoAAFKEABCkQrYGu5hLxDa1Cy7UVYezq9N6v6bS8fEORP/ghYrn8Y2rzb1Bq/7uNbgeoTQGez/vt7Zj5QOhnalKVAXinch9YCO34DtFTrwbD+m77+cLmhtThUCOy2Z6P25m+h6crb0Vs4Otqhh31ec3MzWltbsXTpUmRnZ8e5+lc+t0jo7VCfkdRDs6n215pF1vuV7kputLe3Y8eOHcjJyUFubm5czivWnTAAjlWMz6cABShAAQoMXIAB8MANuQcKUIACFKBAzAJDFQAbFac1VVU4duAQTh8/joaaWrhUK+G+Lz4keCweORKTZ07HpOnTUFJa6vflhASJrU3N2LFxEy5VVqnzTc9Ix4Jrl2DitKkqNDYeUuFaX12DLz7diYsXKtU/22xWtc+F1y/FyOJ0lDT8GvktH8LeU4X27EWoK/oG2rMXe+7cd8PS1QaXfGnhufPe4mxBbutmlDS+jPSes+i2j0d98So0590Ol5aOhrp67P/sc/R0d4edCxmnjDevIB87P9mCixcuIDsnB3d+7UFkZWfr3wE5nWhpakZHe5v6wkQejl4HTh87jv2f74GjtwfjJk3EVUuuUeG3/kWLhjR7GgqKi1SIG/jo7urC+dNnsHvrNlSePaeOIfuWsFhC6ZGjR2P+NYswZdZMFaobD3lOXXUNOtvbVaD+yYcfqwBfxn/VkiUYOXoUMrIyUXX2PHZv346MjExcu3wZqs6dw4nDR1TA/c0nn4j5+uQGFKAABShAAQpQgAIUGEqBzIuHULz1ReQc3+wf0PoOQlo+Z2RDu+ouWCr+HO7jO+Ba/yLQeB6aWz4HOPWbMeVzhD0dKCwHbvwmtMnXAhv/He497wBdbYDTU10sv+o7XNAaegGHW9242jZtKapXfBed4+fG5fQlfJXPR0uWLAm6UdS42VP/OBHj0jByU6yjE66OS+ip3AhH8wloFjtshTNhH30tLBnF0GyZ0DSbirt3796tzifT57NGXE4wyp0wAI4Sik+jAAUoQAEKxFGAAXAcMbkrClCAAhSgQLQCQxEAq6rfrm4c+vJLHN67TwWJUhkqX0CYrQEsFb0SaI4cMxpzFlyFSTOmI93TIkz21Vhfj7V/eA8XzpxRpyk/u+G2WzBj3lxvECr7bm9tVUHlqaPHVABpsVpRUFSIpStX4IrJk5CRboPV2Yjctq3I6tqHhvz70Z0+CS4tA9b2BmTvW42MygNw2zPRMfV6dMgXNna7agGd07pZtY9uzL8XnVlz4dRypBecqqr98Hdvob21DS6XnJ9eyWs8LKoCWc4vDUuW3YQx48fjkw8/wtmTp5CXn4+H//RbyPbcDS9Vy59v247TR48pL3k4XS50dnSo/Ut1sISuufn5sFqk/bTeRruopATXrrgZBUVF3uMaAfz5U6ew+eO1aKyrV1XDE6dNQ35RgaoIPnXkKLo6u1QF8JLlyzB11kwVqMuXQFI1vOnDj1F19hwcjl40NTSqf5MqZqkClorqcZMmqbW8tq/fgMzsbKy4+06cO3kKB7/4ErLm2F/+44+ivSz5PApQgAIUoAAFKEABCiREIO/wWpRs+r9IazwX4vjS+jkb2vTrYLnvb+G+dByu3/8T0HABcDr01s7S+dhmAWyaHqhKK+i8UdDueEq1iXZ/+C/A0c16CCyxqFT/tjmgtTlVF2V59BSWoea276Ppqjvj4nDp0iVMmTIF48eP9/uMIDfYymcN+ewhn6HkM4J8FjOW5jG6AMnnDOkyJA/ZRl8ORpNFi9F7YT26zrwLd08bNFuWMnA7O2HNHYf0ifchreRKFQLL56XKykocP35ctYFOxIMBcCLUeUwKUIACFEh1AQbAqX4F8PwpQAEKUCAhAoMdAEtIKetN7ftsNz7ftgNtLS3eilM5YdWq2PNFgjxXvkgwAlP50kFCzGuW3Yjpc+eoLyHkZw11dVj7znsqXJSHhI8SAM+8cp636lXaGn/y0cc4sm+/Cn/lixf5IuP6W1ZizsIFsMlaw57jSqAra/s6rXmq5bM88na9joJPfgFrW51qXeYoLMOlVT9Hb+EY9cWFWgvY1QGnrdCz9q8+fXXV1ao9clNdPaqrqtR4JXiW48sXKxKYSkCbX1SI2VfNR2FJCTat/hBnT5xUQeoj3/1T5OTp7dAkNN+yZg0OfbFXVRSLjTKzWv2/fHE61b/LMaTqt3TMaNxy3z2qktp4yDgkOJZjHfj8CxVAX7dyhXKVbSSgrTp7Fhs/+AjNjY0qfL//G3+EnPw8PQB2OPD+a28oc3mub+WwzKHYTp45Q4XHUp0tLbyX36UHwIf3yvh78NSz/5iQa5wHpQAFKEABClCAAhSgQLQCxTteQtH2X8Ha3W6+iVT1Fo6B5a7/AYyfA/fvfgR3ax20zFy4ZX3f+vN6h6O8Ymhp6YBNPu9IzusC8kuh3f0/4a45Caz+MdBYqbdM7nKq9s9ar9w9qh/WlZ6Nuuv/CDW3fi/aoYd93sGDB3HnnXeq9s9q/y6X+h2/vrYWp44fx9nTZ9Da0oL8gnxMnDIFEyZNQn5BAaR19KF9+5CXX4CZc2arbasuVOL0yRMYOWoUxo3KBs69Dg0u2IquAtzF0KwWuB3n4ajbA2vBFGRMvA+WtFz1OaqjowMfffQRpk6dGpfzinUnDIBjFePzKUABClCAAgMXYAA8cEPugQIUoAAFKBCzwGAHwFIleuzgIVWJKxW5RsAr4WtGRgZy8vJUC2d5yLq+EtxKi2FvW2JNQ+mYMbjxtltRNmE8LJoWMQCWu9c/3fgJvtjxqbcVswSUi264DguWXhu0VrB8y6LJqr1uz1peAEa88RRyDq2FJl/IaBpctnTU3fO/0D5zBdy2NP0LHNUdTb8L3nhIMCoBqYSgu7duR1paGmZcORfp6RnYs+NTtTbwlYsXq5bV0mK5pakJGz9YbRoASyAubZal4lnaSh/df0BV5JaNH4+pc2apalv5N7WOb2enail91ZLFKCgqRl5hgXddYBmb3M3f3NCIN//zZTQ3NGDC1Cm4/YH7kZWTrQJeOZaszbzrky3YuXkzMjKzsPKeuzB9zmwVlKs1u1paVYjc1NCA44cOo76mFgWFBSr4LRk1SoXKh7/ch08+XqPm9vpbV6LyzFkcO3BQfbnEADjmlyc3oAAFKEABClCAAhQYYoGyd/4WOUc2QHP2Bh9ZVfOmQZswH5aHfgT3uX1w7XwblqvvAjJy1e/67q2/BdobYZlfAeQUAVYLYE8D2huAXa8B1/8xtMlL4H7774EznwM93dBaeqF19FX/yoHdVjtaZ9yIc48+FxeBqqoqLFu2TH2GkN/t5TNLbXU1tmzYiD27dqnPE9JVSD43yI2pc668Eituvx3Vly7hpeefx5iycnzze99DTfUlrJUbWE+fwu13340FC69CWm8VNEsaHA3taF7/B9jyi1Fw24NwO+phScuBJXuU+rl8rpLPBVu2bMGIESPicl6x7oQBcKxifD4FKEABClBg4AIMgAduyD1QgAIUoAAFYhYY7ABY7ijftPojnDx8xDs2CTFLy8Zg2uxZag1bWftWHs2NTThz/ASOHTyowkUJj+UhIeq0ObNx4+23IiMrC40hKoBnzJ0Lp8uJI3v34bOt21XQKQ/ZRipdly5fploTG63LwmGNePvvkLP3A2hup7qD321LR82DP1atoOXLmFAPCbgl6P7g9d+h6vw5jBk3DjdV3IbcvDy8/etXUV9To6prZX3cvIICtDQ2Ydu69bh4/kJQBbBq2+xw4Mj+A+o5sv7u+MmTsXT5zaqCWNMsaGttUev5Htm7X53X4ptuwJWLF3lbNxt/uNDZAAAgAElEQVTjlC9yxO2NX/4n2lpaVVvtW++7B1k5OWo7o0JYWk5LBbOsySVV1fMWXu0NgGUfNVUXsX3DRly6UOltSz2qvAzX3HQj5L97d36GTR9+pKq1cwvyVfV1R3uHqhhmABzzy5MbUIACFKAABShAAQoMscAVLz6E9NpT0OSGz8CHBMBpWdDmLIflgb+H661nVBiMnEK4t78Obe5KIG8EXB/8byCrAJqs/2u1ApMXQRs3B+53fgitbAa0+/4X3O/+CDiwFlpLG9DUC83Zt2yMHNatWdBTOhHHn/x9XATkps8ZM2ao3/3VZ5a2Nmz4+GOs/+hj2Ow2FeaOnzABx48cwYaPPlZdnG676y6MLi/Dr1/4BcaUl+Orq1bhw3fewakTJ3D9smW4+bZb1eccYXH3dKN9/07UvfocLNn5GPPEv8Camw+LGKgbZ/W1heXYR48eVUFzIh4MgBOhzmNSgAIUoECqCzAATvUrgOdPAQpQgAIJERjsAFiqXrev26C+YJCHrCk1ZtxYLF2xHGVXjNdbQMs3Bp6HtDqW9XBlm5qLF9UXBPJzafN83zdWYVTZGLX+7Np33vVvAX3rLaoqVloOS7WxVM5KVau0S5ageenK5SgoLIJF7sCP4lG05n8j79NXYXH0qGpfqQCu+s6r6C2dor6MCfWQO9rPnTiJDe+vVi3Url56LRbecL36UkXCValMli87Ro8tVxXAvd09qK2+pCqfA1tASyjb1tqKTR98iKMHDqr2yrfdfx+umDLZ7/ASxoqHeJWNG4eV992DwiI5V72dtTwkgJXxvPfbN1B17pwKn6W1tqybLFUA4nz25ElsX79RhdFyrLsf+bqaKyMg7u7qUj/fs32HqjAeP2kiKs+eV1XMMpd3fPUBHPh8Dzau/lDd3S+zKl9jqf+63QyAo7ju+BQKUIACFKAABShAgcQKTHnuZli7WvWOP4EP+dySng1tfgUs9/41XL/9G2hLH4Z73xq4D28FSsbDcvv34dr2W1gmLVRhMCxWaEXlcPd0wPVfT0LLHwHL4/8OfPDPcH/2PrSaZmgOl7f1s/eQmgXOzDwc/n+3xAVk9OjRKCoq8i7vUl9bh/968UVUVV7A1x99DDNmz1LL1cgNnDu3bcPvXv0NZs6dg1lz5+KdN99UQe+M2bOxe8enuPLqBbj7q19V/yafJVRHod4edB77EjUv/wvsJaNR+u3/B9bsXGhS/ezzkM8F9fX1kDWJE/FgAJwIdR6TAhSgAAVSXYABcKpfATx/ClCAAhRIiMBgB8Bv/uolnDt12lvNK8Hj8rvuUCGmrD3rG/4KgNGOTNo3SztiaTksD6koXXLzMlx17TVobW7Bunf71gCWIPW6W1YgryAfmz9ao1pEu11utY0ErcvuqFBVt9I+2lj3NxJ2/qevonD9z2HxrP3lzMzHhe+9CWfuSBVuhnpISLp31258uukTFbre8dBXMWHKFGgWTVXPvvXSr1WraxmbMRap8hWHwABYwuTqykqse/d9VREtVcxSTZzlWbfLGIMc87Mt21QlsLR0vn7lCkyeNVN9GWM8JAyX/clazNvWbVB/T8/IQGFJsTpuV3sH6mpr0dWht9+et3Ahlq68Genp6WqcLqcLTY0NeO83r6ug+dav3KcCYAnrpTq5t7cH9616RIXLn3y0Rs2ttL6ur67BRU+1MCuAI111/DkFKEABClCAAhSgQKIFpv3zYm8XoKCxGBXAV94Ky31Pw/XG3wNzVgBtDcCRbcCYqdAmXQ3Xmv8AMrKhpWUBVhu0qUuA/JFwvfUjaCMmwPLov8H99jPQdnwArbUVcPlX/6rjSqhqTcPBf9odF5Jp06apm3Hlc4e0f665dAkv/H8/Vb/7f/eJv0DJyJHqM4rcGHr+7Fn86w9/hHETJmDWvLn4+N334HK71WcDCYgf/pM/xvyFC9XnDdlGfY5zOtB97jhqXv4x0somYsTX/xyWjCxoNv/uSXI8WXrmxIkTcTmvWHfCADhWMT6fAhSgAAUoMHABBsADN+QeKEABClCAAjELDHYA/NMfPqPW9DUqeaVS9IHHvmGyDq//0GsvXcI7r76m2hbLtlLNOnnGdNxy790qFF77Tl8ALGvPzl5wFc4cO6GqUSXclKpVCYTvePABjCovVy2RY3lkH/gYxe//I2ydzXDLlyQjJuHio8/DmVMcdjfSXlnW/5VKWPky5JE/+w4Ki4tVFaxU80oL5rrqGtX2WsJXFaw2NEBCXN8AWL6U6e7sxKXKKnzx6U70dHVj1vx5uGLqFHVnvlFaK3W2EjRXnT+PPds/VectwasE7FI1bZc77qUlm8ulNmlrblH7O3HosHKUamR9vWWooDcjI1O15ZZW0hLWGxXa8jwJc3/30q/VfD74J4+huHSkagUtFddN9fW45b570NLUjC1r1qq22yvuvkNVZB/6cp/6oogBcCxXIJ9LAQpQgAIUoAAFKJAIgYgBsD0D2rRr1RrArm2vwX3+ACxX3Qlk5QOuXrg/ewfuw1sAhyxn49YrgK+Yp1pCu0/sgrb4AVhu+hO4f/W30PZ/Aq23y9M3J+BsBzEAls9LcvPnr59/AZcuXcSj3/oWps2cqT5nyDI8O7ZswWsv/xoz58xRAfC7v/sd8gsK1P/evnkzrpg4EQ994xsoHTVKfa6Th9vlRG9tFWpfeQ7pV0xD0R1/pFpgaz5didTzGAAn4rLmMSlAAQpQgAIJFWAAnFB+HpwCFKAABVJVYLAD4B//9dOegFFTXyjMnDcXt37lXr/2xGb2HW3teO+1N3DhzBn1JYQEkWXjx+Gurz+kwlLfAFjuYpcQuKe7R//yQe5Oz8jAdStX4MrFC9VxAyuNI813xtk9GPnmU7C11cGtWdE5cRFqv/IMnNmFYTeV6uNNH3yEMydOqDF888m/UF+KyJikuvaDN97EqaPHcMXkybjtgfvQ1dmFT1Z/hHOnTvkFwNVVVdj/2efo6enRw3MpArBoshyxeqg2ayq4Nf4r62m5vc+z2eyYPHOGCnO7Ojp8bFwqdK6trlbVus0NjaoCwFizd1RZuVrnS1pWyxrD8sjIylTn0Fhfj3df/a2qRpbW1mMnTsD502dwcM8XKki+5+GvobrqIjZ/vEZVKa+4506cPXEKh774Up0HA+BIVx1/TgEKUIACFKAABSiQaIEp/7YM1u428xbQ8tu21QaUToLlgb8DMnLgevWvAVnP1mIFnL1ASw3Q3SG/nOvBrtxpac8E5MbMzDxYHv5naA4L3L/6e+DCUWiadAOS5wWcubSAzsjF4R9ujQuJbwto+XwhN6euW/0hNm/YgLz8fNxx370oKinBxQsX8PH776O5sQnLbr0VY8ePwyu//CVGjRmDB1etwroPP8Sxw0cwdcZ03PfQQ2obVVnsdsPZ2YamdW8hbfR4ZM9boto/a+Li82AL6LhMJ3dCAQpQgAIUuKwEGABfVtPFwVKAAhSgwHARGIoA2LDSq1Pn4fb774sYAMuawe/+5jVUnj0H1SLZEwBLyCgVqL4BsISX0gbaqDSWLxUkwJwwZSpuvqsCOXl56kuJWB72+nMY/V/fha3pItxWO1rnVqDhlr+AKzM/7G6kzbOsxytBaNGIEqz6sz9Vx1YBcGcn1r/3gQpMR4wqxf2PPQpZ83jT6g9x9sRJvwBY/vfHv/+DqpyVdtbGQ1qvud0u9W+yT6mMlhBY2lv7PqQF88IbrsOk6dOxd9cuVakrD9lGHhLYSuWwfPljBMkyP/JHVRh7Qmb5r1Rez7pqvtrms81b8eXOXep5WTk5qp21bC/toG++8w4cO3BAtZiW0HhZxe04c+KkOl8JgP/qn/4hlingcylAAQpQgAIUoAAFKDDkAhN+8SDS6k5DM1sDWP8lWVXzatc/ov7g07fgWv8i0Nksv2ybj1e2yciFduOj0K79OrD+DWD1i0BrowqJNbvc7Om/qVuzoGfEFTj+l+/ExUB+f58+fbr6PV4e8vv5xcpKvPfW29j7+efqhs+M9HR0dHSoz17TZs7Ag6v+CHW1NfjV//13lI8bh2/94PtobmrC26+9hqOHDuOmFSuwsuJ25BcWQvba21iDxg9ehX30OORffyc0WfInIACWzx/Hjh1TXZsS8WAL6ESo85gUoAAFKJDqAgyAU/0K4PlTgAIUoEBCBAY7AP7ZP/wTOtvb+1pAjx+HB/740YgtoOuqq/HOq79FY129Ch4l6JwyayZW3H2nqmj1DYAl7Jy36GqcOX5CtVN2OpzKUr7EmDX/SixZvky1XNa/rwm9fq/vBFjb6lH6m/+GjIuH4bKmoXnpo2i5dhWc6fp+Qj0unr+A1W++hZbGRpRPuAL3/dEqFUZLSCphr7RH/nzbDuTm5+Nr334cjl4HPvnwo6AAWFpgH9yjV85KUGuMXb4oaaitQ83FKlXxWzJyBEaOGeMNuFWYa7EgLS0N4ydPQn5hgVqTV2zkyxb5UspYe1hCY+MrKlGRvxs6xt/lv1cuXoQlN9+kKpqlYnjvrs9wZN8+Vb0sXyBJpbFUWucVFqqW3VI1IK2nS8eMUdXOp48dU3Py2H/7fkKucR6UAhSgAAUoQAEKUIAC0QqU/f6vkXNsEzSp5g31sKcDReWwVPw5MHYO3BtehPvwZqDpEuBy9gXB8tlDAtD8UmjTlkJb/m3g5EHgjeeAmnNAj7R/BiQ91Wz+IbC6CXX69Tj32P+JdujhP6dcvIibbrpJrdsrD/mMJTebXqyqwu4dO1BTXa06Lcnv/KPLyrD42mtRPHIk6mtrsWXDRhQWFeGmlSvUZ4ZLlZXYvnkL8vLzsGDxYpSOHg2LBvTWXULTut/BPrIMedffAc0mAbB/si2fZ7Zu3YqSkpK4nFesO2EAHKsYn08BClCAAhQYuAAD4IEbcg8UoAAFKECBmAUGOwB+7Re/QqW0cZYqXk1T68reev99GDvhCtOqXKNCVdap3bpmnaqaVZWuFguW3LwMC5Yugayzu+7dvjWA5UuKG25diZLSUdj4wQeq+taoapV1cGWbBUuvjRg6++JZO5vVGsA5h9fDZc9E/S1PoH3ObXClZYU1rjp7Du+/8SbaW9swafo0VHz1frX+sAqAe3rw6YZN+HTTJ8jJy8UDjz2qvhAxC4Al9HU4nOjq7FD7kipo44ua44cO48Dnn8PpdGHKzBmYu/Bq7zGk2ljaL0sFrlRGi/uF02fQ1NCo7taXAFgsJRA3WxfZcPM9yRGjR6m20FIZLGsJy5dF0pZb1vuVNZfPnz6tKrXl791d3WqeJXgePXasqh6WgFoqtNMz9PXB+KAABShAAQpQgAIUoECyChRv/xWKd7wES3d76CFKqGm1A2Omw3LLd4HRU4DDm+Ha/gZQewZwOgBZ+9aWDpSMh+Xqu6DNuhnu8yeBt34KnDkIOHo8baL1uzA1q/7HuCPTlZ6NuutWoea2+NxEeejQIdxxxx3Izs72npf87i+/10vVb2tLi1oaJi0tXf0un5mZqX6vl59Ldya56VY+W8lnCf3f2tVYMzIyVGisbih19KK3oUa1frblFenr/wbcgNvZ2YmPPvoIU6ZMScglwAA4Iew8KAUoQAEKpLgAA+AUvwB4+hSgAAUokBiBwQ6Ad27ajJ2bN6OzvUOdoFTlTpoxHUuW3YTCkmJYLRbvXeFSoSpBp6xPu/mjtTh/6pS3ZbFsd++qh9U6wLIelbRZPnfylNqnfBFxw623YPLM6arV8ZY169BQW6uCSnkUlpTgmptuwNTZs6IOgbWeDuRvfwUF216CM7sI9Xf8DTonXA23fIkT5lF17jzef/0Ndff8lJkzsfKeu1Rwqs7N6cTuLVuxfcMmFcDe88jX1c/MAmA5hHyxcuHMWbWmbnenXh3gcrvQ09Wt9i/toI0vXIxWbhK0XrV0CabNma0CYLWN04nu7m6888pv4XD0qkrdpcuXqVZtvusIG6cVuL6wjFH2b1RP69XMPTh+8CB2b9uugmAJlu3paaqiQM5TxiiP9MwMzFmwAHOuvkq14uaDAhSgAAUoQAEKUIACySyQe/BjjNzyH7A3nAs/TAk20zL1SmBpBT3jBqCrFa7X/g5oqYc2eRG0mTcAE6+G5nTDvWcDsOa/gOpz+hrBge2iJQT2aQXdUzgGNbd+H00L7ooLV3V1tQpdx40b57c/+d3e+GP8QC0vo2nq93/jZ/J3388D6nOEbODz7+qcjPPy7CNw8FVVVaoFNCuA4zKt3AkFKEABClDgshBgAHxZTBMHSQEKUIACw01gsAPgqnPn1Lq30hrZCBslzJWAUqpyi0qKvesBS1Ap7YNlndmzp055Q0QJIMuvGI87vvoAsnNz0FBX59cCWgXAt92CmVfOU8c4duAgdmzchKb6Bs86uRYUFBXjlnvvQvmECd5gNNxcak4H0qqPo3D9z9BbMh4t1zwMR94ouK3h1xKur6nB7q3bVeVt2fjxmHv1Ver8ZFwSAp86chSH9u5Denq6On/5XmTjB8FrAMvYJACWFspr/vAuOjv0AN304fnSRn4mFtcuX4bZC65Sd+IbD2k//e///GNlWlw6End97SG1DnF/HnIuEkx/9NbvVctnaWct8zmqvAxp6WmqrXV9TS0Of7kXDfV1yMvPx9KVKzBnwVX9ORy3oQAFKEABClCAAhSgwJAJZFQeQMm2F5FzYqtnkZQwh5b2znKDaG4xtPkVqhrYted9aEXlwIgJ0DragS82wb1vM3DhONDWJL/k6xXCJg9pAw0pmrVoaJuyBDW3/Bk6xs+Ly7m3t7erzySLFy+OelmcuBzYZydy/D179qhxyI2siXiwAjgR6jwmBShAAQqkugAD4FS/Anj+FKAABSiQEIHBDoClUvXLnbuwff1GtcaU8ZAQWNogjx43FkUlJepLgOrKKtRcvKhaHkv4aQTGEjBef8sKTJ09GzabNWwALG2Ne7t78MXOndi9ZZsKTt1ww6JZ1BpWt95/L0aXl6thhFsPWAJgrbsd9vqzqu2zM38U3GmZcMuXPGEeMu7Ojk61b3uaXa3Fa6x7JecjBmIiobC0a25tbsHGD1YHrQEsh5DAWFpgtzY1obc3xJdEmh4UH91/EPt3f64qnE0D4J4e/OJffoKOtnZV+Xv3I19Ta/RGuyay7ynLeez8ZDOkulvO5ZplN2L+NdeowNli0asEpH3c2eMn8d7rbyiDqbNnouKrDyTkGudBKUABClCAAhSgAAUoEK2Arfki8g99jJLtv4Imlbpq1dswD82iKoG16x6G5b6/Bbra4T5/DDi8C/hsDXD2MNDdCciawoFVv4G7lbWA0zS407NQu+xxNM2/A71FY6IdetjnNTU1QULga6+9Fjk5Of36HDCQgchnBDn+rl27VPibl6DuQAyABzKL3JYCFKAABSjQPwEGwP1z41YUoAAFKECBAQkMdgAsH/SlGnTr2vU4ffyYCmeNdX4lfLTarKq9sCwgJe2fJfQ0gl/5uawbO3P+fNXCWda2lUe4CmAJQOXR0d6Obes2qCrUrq4u9WWLUUm88p67kVdYYLoGsYFp6WpDzv4Pkf/pb+DIKUbT9X+CrisWRGwBHctkuJwuNNbXYcP75gGw7MuwCvdlkawt/MWOT7Fj4yfqnMwCYAme3/71K6pyV/a16EZpiT0TVqvN78sfqUiW76X0jm0WZOVkB7XNljHJOsa7PtmiAuDFN96g1lm2p6dDtYsDVAB85vgJvP/6myoAnjJrJu54kAFwLNcHn0sBClCAAhSgAAUoMPQClt5OpNWdxohNP0fW+T3QZK3ecA8JgLMLYLnhG9AmLoR7+wfA0S+AuiqgqwPo7dbX+nW7Ip+M/CqdmYbOifNRfdufo2vUZLjSsyJvF8UzZO1daQNdWlqKefPmqd/Rh/Ihn1nks6eMYcSIEawAHkp8HosCFKAABSiQYAEGwAmeAB6eAhSgAAVSU2CwA2BRlaCzvrYW29atV6GgtCP2DYF95X3/XdoZz5g3V4WLBcXFKqiUNtHRBMCyn66ODmxc/ZFqCS1BpWwvAbFUEi+5+SYUFheFnPT0yoMY+fr/gK21BrDY0D7lOtTd/T/hyiqI24USTQAczcFUlfWnO9XawqECYAnXj+w7gC1r1qK5sVGF7va0NNWKWqW9Jo/M7GwsuuE6TJ01E1JZbTyMFtAfv/0HtdayVGjL+srSAlrWAJYQv66mBoe/2IvGhnq9BfSKFWodYD4oQAEKUIACFKAABSiQ1AJuF6wdTcg9sh7F234Je3t9hPBWA9KzoRVNAjod0CrPAJ3tgMMRXejrgyGdgxwFxahb/sdonl8BZ04h3BIwx+EhN2hKCHzmzBmsXLkSxcXFnhtx47DzCLuQzwdSgbxx40aUlZWp8Fc+tyTiwQrgRKjzmBSgAAUokOoCDIBT/Qrg+VOAAhSgQEIEhiIAdrtccLndaGpowMnDR3H84EE01NapKlEJdCVQlD9Wq14NLMHkyDGjMW32LEyYNhXZOTmqelce8uVBc0MDNrz/IWR9YXlIqHvdyuVqHVrfoNLpdKKxrh67Nm9Ra+nKtlarBRmZmZi7aCHmX7NYHdOsDXLapWMofeMvYWu8AJc1DZ0zb0bd7U/BlZkXt3nSz6URm9esxYXTZ9T6xl/75p8gIyu2u/zFce/OXWrtYamolorcGVfOU2Gs8RDfzvYOHDt4EEf3H1Br9zoczlDZr9pMnK5ZdpOah8AAWEL844cOY8+2HWhuaoTb5Vbr/8o8SbDd3d2t9pGZmYk5Vy/A7KvmIyc/fnZxmwTuiAIUoAAFKEABClCAAgEClt4u2DoaMGLdc2otYM0Von2zdIeWwt4eN7QONzT5u1T7uuQHEVpHB6rLTZlWO9qmLcalB/4GjrwSuNIy4zY38nlAqnD37t2LadOmYeHCherzQn+WhIllUMbyMPv378ehQ4cwa9asITluqDEyAI5l9vhcClCAAhSgQHwEGADHx5F7oQAFKEABCsQkMBQBsDEg9aVDdzea6htw4exZnD91WlUGd3d0qqdIu+GSUaUYP2kSRo8tV2vVyp3hxhq68hxjHzUXL6G9pUVtJ+GkrO+bV5DvDYqN58p/m+rrUXupWgXAUusq+8jJy8PIMWPUOr1mX3pY2huR++V7KNz8CzjyR6Hxpj9F5+Qlaj3geD2MNYFbmprVWr9SjZtfVKgC7VgeDocDne3tkP1IgC5rK0v1rtld9VIt3NbaqtYC7u2RSmx9LWRvq2mfA8sXQlIlnZWbq4Jy34cxD7UXL+HEkaM4f+oUGj2hvoTAMhdl48dj8swZas3lzOysQf9yKRYzPpcCFKAABShAAQpQgAKhBDSXE5qzB2m1JzFi64vIPPMZLA65wdET6sov0U63Hvx2u4FeT/irfwiJHVY6HdnS0Dn5atRW/Bm6Rk+G25YGtzW+VbLyuUFu1JQQePr06Vi0aJH6DDJYIbAROn/++ecq/J07d65qPZ2o6l+ZGAbAsV+e3IICFKAABSgwUAEGwAMV5PYUoAAFKECBfggMZQDcj+FxEwpQgAIUoAAFKEABClCAAkMvIB2KulqQcekIirf/JzIq9+khsNMNrdcFdLn0AFiqfvuR+XpPyAh/x89B/crH0Tl+NpzSdcgSn9bPvnByQ6z8kVbQx48fx5QpUzB//vxBCYF9K45PnDiBCRMmICtLvylUblpN1IMBcKLkeVwKUIACFEhlAQbAqTz7PHcKUIACFEiYAAPghNHzwBSgAAUoQAEKUIACFKBAEgtozl5o3W3IrD6Kwp2/QfbRT2Hp6AG6nXrwK48Bhb8WVeXbMWUh6m5aha5xs+DKyNErf6UldJwfRtcfoxL41KlTGD9+vGoHLVW58QpmJWSWY+zZswdnz55Vx5BKY9XdaRDOKxYmBsCxaPG5FKAABShAgfgIMACOjyP3QgEKUIACFIhJgAFwTFx8MgUoQAEKUIACFKAABSiQKgJuqfB1wNLTAXvdOYz48D+Qef4wrB0t0By9+nq//XjIEjcuiw2urHx0lE1DfcV30T1iHFzp2YMW/voOU4Jgp9Op1gQ+duwY5syZg7KyMuTl5Q0oCJbgV/bb0tKCyspK7Nu3T7WaluBXlpRJdPgrBgyA+3HBchMKUIACFKDAAAUYAA8QkJtTgAIUoAAF+iPAALg/atyGAhSgAAUoQAEKUIACFEgJAc+avpaeTtjaGpGzfxNyD2xC5tkDsHS3x77mr7R8TstC1/jZaJ19I1pn3wRHXjFc9gy96neIKmQlrJWHVOqeO3dOtYYeN24cpk2bhpycnJjDWgmV29vbVaAs+5OH7M+o+k2G8FfGxAA4JV61PEkKUIACFEgyAQbASTYhHA4FKEABCqSGAAPg1JhnniUFKEABClCAAhSgAAUo0H8BzeWE5uiBpasD9saLyDq2C9kndiO9+jSsbY3qZ5DnSOdmT2gs/0P91WKF254GZ3YBuksnoGPiVWifdg16i8fAlZ4Fty0Nbou1/4Pr55YS2hrrAnd3d+PSpUsq+C0uLsYVV1yBwsJCpKWlqdbQ8u9GiCvbGdtKFXFTU5Nq9VxXV6dGMnLkSNXyWbYztu3nEOO+GQPguJNyhxSgAAUoQIGIAgyAIxLxCRSgAAUoQIH4CzAAjr8p90gBClzeAnufn4NVeAX7vzMvwonUYfWTzwB/9RwqSi/vc4736OtWP4Fl61di408qUBLvncdhfzK+Z/A0nquI8+j2vYA5OxZ7rp29eGHOTize/21EupLMTonXYRwmGvIaXYYLj+7Ht+fGY3/cBwUoQAFAc7ug9XTB2t4Ma3Mt0uvOIa3mLDIunYK9+jTsTdWwdLUD0uY5Ixu9eSXoHXkFukZPRs+IcegZOR6O3BI4cwrgTsuAW7MknFXC3N7eXvVHgmC73Y6qqipV0TtixAhVyTtmzBjk5uaqwLi1tRXV1dWq0rempkb9++jRo1VLaQl+JTROhvV+zWAZACf8cuMAKEABClAgBQUYAKfgpPOUKYtnseYAACAASURBVEABClAg8QIMgBM/BxwBBSjgI1C9Gk+seArrjH+65dmkDRGhwqVwAXC0AWCEkEpCxZfLo3OQ5z7yUx/QFXh2nU9AHbQv/dhPTY0m8E7ElSqGq+B7Rj94deBh3kADYBVwPzUDrwSGuzEEwPo+vFc6gIC5ipo7Xtdh4AGD7fH9ZL1OQmExAI76MuITKUABCqSIAAPgFJloniYFKEABCiSVAAPgpJoODoYCFKAABVJFgAFwqsw0z5MCl4GACi8P+weW1auxuroCFUlZvRef4E0qPXcuCR9qSlj4dvlzYasYTUNJT6A+wwhNAwJgOfZLYzfGvxI2bpebhJAvodwbYgf+7/4daGABsD7va7EOMwIrS2MNgM8/1ldprq5/BIfKEU8xPtdh8GECrfUwde3yZL5eAs+CAXDEy4dPoAAFKJBiAgyAU2zCeboUoAAFKJAUAgyAk2IaOAgKUIACFEg1AQbAqTbjPF8KJKtANNWyARWJvtXBnuDtFazCqp/p57jiWU9QZVJB6w0Ay9/GnB3lePbYU3hqzQ9U+IaAQFa14vXu81nMeGqtJ5D0BG+PrsTaRzxVy8aYAiuZQ1VOyvN+DDzt0yrZtzLUew7YixeerMRXQrVUVse7gMfM2g37nr/P32HSBtn32H6Vtn6VxbrTPBNXI1B+Gs/4tFj2zO2rwCqjOtnPw3deV+DZZ2fgqfVGxbNZCOlbde2pYF4TMOdGdbbZ3ADwC4A9cwXjeon0EjHm7NELWBZYmT2QAFjm2KdldOCNAfG8Dvv2Fa7qODhsDwrO/a5z3335zKlfFb//a7jvGvO8lpbPwFNP/RQr/vbvgH9s9rue1bVpBOYhj6vPrbey+vvPqtc2W0BHuqj5cwpQgAKpI8AAOHXmmmdKAQpQgALJI8AAOHnmgiOhAAUoQIEUEmAAnEKTzVOlQBIL+IU7puMMrj70WyPVE1D2BUp60ARV+RomRKwOrjr2Dd4Cx6WHS/BUKXvCRxhtqgOrDSOH2oGVvYFr59atXo3Kigq1huze559A5b3m6w2Hr2j1qRCV8325HK8sX4tVvtWnYu4X6NZh9epKVFTIkX3/LuMwqoYrTapz9TVvy/zCZU/o5w19fecj0CzQNGDuAgPzfauxurRCX4PZLwQPPzd9XnIOxnUS3Qsk9Pl7DKNcAzjomjepzjYqw+N5Hfrvay9Wry5DhelayOYVwH1hasDPveNfhF2+6+565yhgrs3my9uK3Oy6MIL/UMetQEngTQlB7wvRzTGfRQEKUIACw1eAAfDwnVueGQUoQAEKJK8AA+DknRuOjAIUoAAFhrEAA+BhPLk8NQpcRgIRW/KaroPrE7D6VV56Ttzn34IqPv9Qhue+M08PPb2Bnb5dXwBs1m44MLz0XwPY/zwiB8D+oW74Vr7h2kDHFACrKlxPFa/vNWJSjWx6CfmY+bWQDuUdUNnqZwyT9Y395jpwHdpwFau+fsGWvkb63x/DyvWrYqwO9b8mglpox1oB7LsGcECV+KBdh2avFdOJDm8ffM31mZf9waStedjXmvl8+VX8eirlgyvXjW2fBn68LGA+2QL6Mvq/AQ6VAhSgwJAIMAAeEmYehAIUoAAFKOAnwACYFwQFKEABClAgAQIMgBOAzkNSgAJBAlEFwAFBrapMfdITwEpla+DPfQMnn3Cz0rfFc8QAWK9olTpY/TGYAXD4wDhuAbC0LZb2xWbrzXpbPQcExH4toAEYYaVPWOvrGikI94abEgCbzZu3tXKkdWj9W0ADRkAcOQBWbYJDteYO8RoNrNBWNxD4OsYaABtV2Cbr//oHwPG9Dr1tkv3aMweedHCltu/6v36tlr2b+vovw1NrAlqxGy3AfQ6lV+2b3PzgUyHsW1Ee+rgSAPvfkKG/RwSGwnwDpgAFKECBVBZgAJzKs89zpwAFKECBRAkwAE6UPI9LAQpQgAIpLcAAOKWnnydPgeQRCLeGrYyyHxXA/iGkETA9hgsrfMK0pAuAX/KsLxw8NeECYP/2xwHbhlgDOKhdru9mvtXAgUZBIaeM+TFc+HHfGsWDFwD7tlku67sBQFpA+94QUBo5ADYqgH1DzfAviMCwue/Z3tbj/Q2APesSeytegyrR4xsAe0cetho4MHz3/98Rb9rwHCRs2O8diFn1uxHebkT5y2+j7Cf6jRihjxtuHxIyJ8/bHUdCAQpQgAKJE2AAnDh7HpkCFKAABVJXgAFw6s49z5wCFKAABRIowAA4gfg8NAUo4Ceg1vT9WUDlafVqrK6uQIWqEFwG37AueA3gw561eWW3Ju2b972AJ14+DCx/Gs8Za56GDYD1dtCr8Ar2S7toTyi36mfRVZnqYwgM7vwnPTDUVcc7ZqwpLGFXdGsA940t2O+JFWuxcp1n7eCAIN2vojXEerrh1/PVA7m3z8/A4bFf8bpGHQCr9Zl91+D1tB32VqaGqwCW9Xv7fIPXZw7dnrtvfAi6rkK+LEPcpOBv6FvRHLmi2zfwDbxmfdei/v/bu3/kNssujMPvIihhAWwg1CnSpKSFPg2pMoPXkIIFhCqFs4tkUjJDR8UMPftgZPnPK9nK7XgerOeWL8rvO0jH11FofvGrkZ/D9Wfq7r9YcSVw+8/QzvcHX3isPlubAP/uz+XZq2fLn9ffH73/ndG737f817vfl+XVJuweePz55s/sH5t9ftg+sn3zz8H3fblsHg/9/NOL5fNvL5dvrqL62cfl5rvB/UeXAAECBJ66gAD81D8Bfn4CBAgQOIaAAHwMde9JgAABAk9eQAB+8h8BAATmEth/1PDOI2r3vpN0/fjei5D77fL2n7OLx85u/rkdfe6Owoe/A3jzKru/9fn6w/my/HQVHb/8W6abf3sbtVePTN7X3sSsq+8jvvz/rv+dZfX43E1MfnPzG7YHj7bvt/9dv3f8JvVNeP9x+ffN9rG9u35r99fL+Ydl+Xn92OZbQW7/tzRvh9B13NwGvbPl4/Zd915//3to1ybb97l4lPOF1fny4tP7Zfl1E7vv8xvAV38R4PI9fjlfPn/3fnl+9v1yvvPY763Hre/7vT7C6nO18yjyrw3Al7/dfPlI6WX9qPKhn8PlIrpvvgn65pHZd32i7voO7L2/iLHzeVt9P/P6f1//Gd659frP6KHvv97/CwKXex563/WfuevPxNX3PG9f6++3n2/+Ashc//WzDQECBAg8goAA/AjI3oIAAQIECOwJCMA+EgQIECBA4AgCAvAR0L0lAQLjBb74KNvLt1s/1vjBG+Tf6v26lz4UvnZf5b6P2/269550+j63nHT1x1tr9Ofw8Tb3TgQIECBA4JgCAvAx9b03AQIECDxVAQH4qV7ez02AAAECRxUQgI/K780JEBglcI9ouPNbpw983/1H8T7wZXb/tQd9//GQd57wRQ78xueEmx5zpf/lc3jMH8h7EyBAgACBRxIQgB8J2tsQIECAAIGVgADs40CAAAECBI4gIAAfAd1bEiAwXuBLAfjqcbHrR0bfc4P145gv/pUHvMY93+qJjt1+xLPva739UfA5fKJ/PPzYBAgQIDBcQAAeTuoFCRAgQIBAFBCAI5EBAgQIECAwXkAAHm/qFQkQIECAAAECBAgQIEBgPgEBeL6b2IgAAQIETl9AAD79G/sJCRAgQGBCAQF4wqNYiQABAgQIECBAgAABAgSGCwjAw0m9IAECBAgQiAICcCQyQIAAAQIExgsIwONNvSIBAgQIECBAgAABAgQIzCcgAM93ExsRIECAwOkLCMCnf2M/IQECBAhMKCAAT3gUKxEgQIAAAQIECBAgQIDAcAEBeDipFyRAgAABAlFAAI5EBggQIECAwHgBAXi8qVckQIAAAQIECBAgQIAAgfkEBOD5bmIjAgQIEDh9AQH49G/sJyRAgACBCQUE4AmPYiUCBAgQIECAAAECBAgQGC4gAA8n9YIECBAgQCAKCMCRyAABAgQIEBgvIACPN/WKBAgQIECAAAECBAgQIDCfgAA8301sRIAAAQKnLyAAn/6N/YQECBAgMKGAADzhUaxEgAABAgQIECBAgAABAsMFBODhpF6QAAECBAhEAQE4EhkgQIAAAQLjBQTg8aZekQABAgQIECBAgAABAgTmExCA57uJjQgQIEDg9AUE4NO/sZ+QAAECBCYUEIAnPIqVCBAgQIAAAQIECBAgQGC4gAA8nNQLEiBAgACBKCAARyIDBAgQIEBgvIAAPN7UKxIgQIAAAQIECBAgQIDAfAIC8Hw3sREBAgQInL6AAHz6N/YTEiBAgMCEAgLwhEexEgECBAgQIECAAAECBAgMFxCAh5N6QQIECBAgEAUE4EhkgAABAgQIECBAgAABAgQIECBAgAABAgQIECBAgAABAh0CAnDHnWxJgAABAgQIECBAgAABAgQIECBAgAABAgQIECBAgACBKCAARyIDBAgQIECAAAECBAgQIECAAAECBAgQIECAAAECBAgQ6BAQgDvuZEsCBAgQIECAAAECBAgQIECAAAECBAgQIECAAAECBAhEAQE4EhkgQIAAAQIECBAgQIAAAQIECBAgQIAAAQIECBAgQIBAh4AA3HEnWxIgQIAAAQIECBAgQIAAAQIECBAgQIAAAQIECBAgQCAKCMCRyAABAgQIECBAgAABAgQIECBAgAABAgQIECBAgAABAgQ6BATgjjvZkgABAgQIECBAgAABAgQIECBAgAABAgQIECBAgAABAlFAAI5EBggQIECAAAECBAgQIECAAAECBAgQIECAAAECBAgQINAhIAB33MmWBAgQIECAAAECBAgQIECAAAECBAgQIECAAAECBAgQiAICcCQyQIAAAQIECBAgQIAAAQIECBAgQIAAAQIECBAgQIAAgQ4BAbjjTrYkQIAAAQIECBAgQIAAAQIECBAgQIAAAQIECBAgQIBAFBCAI5EBAgQIECBAgAABAgQIECBAgAABAgQIECBAgAABAgQIdAgIwB13siUBAgQIECBAgAABAgQIECBAgAABAgQIECBAgAABAgSigAAciQwQIECAAAECBAgQIECAAAECBAgQIECAAAECBAgQIECgQ0AA7riTLQkQIECAAAECBAgQIECAAAECBAgQIECAAAECBAgQIBAFBOBIZIAAAQIECBAgQIAAAQIECBAgQIAAAQIECBAgQIAAAQIdAgJwx51sSYAAAQIECBAgQIAAAQIECBAgQIAAAQIECBAgQIAAgSggAEciAwQIECBAgAABAgQIECBAgAABAgQIECBAgAABAgQIEOgQEIA77mRLAgQIECBAgAABAgQIECBAgAABAgQIECBAgAABAgQIRAEBOBIZIECAAAECBAgQIECAAAECBAgQIECAAAECBAgQIECAQIeAANxxJ1sSIECAAAECBAgQIECAAAECBAgQIECAAAECBAgQIEAgCgjAkcgAAQIECBAgQIAAAQIECBAgQIAAAQIECBAgQIAAAQIEOgQE4I472ZIAAQIECBAgQIAAAQIECBAgQIAAAQIECBAgQIAAAQJRQACORAYIECBAgAABAgQIECBAgAABAgQIECBAgAABAgQIECDQISAAd9zJlgQIECBAgAABAgQIECBAgAABAgQIECBAgAABAgQIEIgCAnAkMkCAAAECBAgQIECAAAECBAgQIECAAAECBAgQIECAAIEOAQG44062JECAAAECBAgQIECAAAECBAgQIECAAAECBAgQIECAQBQQgCORAQIECBAgQIAAAQIECBAgQIAAAQIECBAgQIAAAQIECHQICMAdd7IlAQIECBAgQIAAAQIECBAgQIAAAQIECBAgQIAAAQIEooAAHIkMECBAgAABAgQIECBAgAABAgQIECBAgAABAgQIECBAoENAAO64ky0JECBAgAABAgQIECBAgAABAgQIECBAgAABAgQIECAQBQTgSGSAAAECBAgQIECAAAECBAgQIECAAAECBAgQIECAAAECHQICcMedbEmAAAECBAgQIECAAAECBAgQIECAAAECBAgQIECAAIEoIABHIgMECBAgQIAAAQIECBAgQIAAAQIECBAgQIAAAQIECBDoEBCAO+5kSwIECBAgQIAAAQIECBAgQIAAAQIECBAgQIAAAQIECEQBATgSGSBAgAABAgQIECBAgAABAgQIECBAgAABAgQIECBAgECHgADccSdbEiBAgAABAgQIECBAgAABAgQIECBAgAABAgQIECBAIAoIwJHIAAECBAgQIECAAAECBAgQIECAAAECBAgQIECAAAECBDoEBOCOO9mSAAECBAgQIECAAAECBAgQIECAAAECBAgQIECAAAECUUAAjkQGCBAgQIAAAQIECBAgQIAAAQIECBAgQIAAAQIECBAg0CEgAHfcyZYECBAgQIAAAQIECBAgQIAAAQIECBAgQIAAAQIECBCIAgJwJDJAgAABAgQIECBAgAABAgQIECBAgAABAgQIECBAgACBDgEBuONOtiRAgAABAgQIECBAgAABAgQIECBAgAABAgQIECBAgEAUEIAjkQECBAgQIECAAAECBAgQIECAAAECBAgQIECAAAECBAh0CAjAHXeyJQECBAgQIECAAAECBAgQIECAAAECBAgQIECAAAECBKKAAByJDBAgQIAAAQIECBAgQIAAAQIECBAgQIAAAQIECBAgQKBDQADuuJMtCRAgQIAAAQIECBAgQIAAAQIECBAgQIAAAQIECBAgEAUE4EhkgAABAgQIECBAgAABAgQIECBAgAABAgQIECBAgAABAh0CAnDHnWxJgAABAgQIECBAgAABAgQIECBAgAABAgQIECBAgACBKCAARyIDBAgQIECAAAECBAgQIECAAAECBAgQIECAAAECBAgQ6BAQgDvuZEsCBAgQIECAAAECBAgQIECAAAECBAgQIECAAAECBAhEAQE4EhkgQIAAAQIECBAgQIAAAQIECBAgQIAAAQIECBAgQIBAh4AA3HEnWxIgQIAAAQIECBAgQIAAAQIECBAgQIAAAQIECBAgQCAKCMCRyAABAgQIECBAgAABAgQIECBAgAABAgQIECBAgAABAgQ6BATgjjvZkgABAgQIECBAgAABAgQIECBAgAABAgQIECBAgAABAlFAAI5EBggQIECAAAECBAgQIECAAAECBAgQIECAAAECBAgQINAhIAB33MmWBAgQIECAAAECBAgQIECAAAECBAgQIECAAAECBAgQiAICcCQyQIAAAQIECBAgQIAAAQIECBAgQIAAAQIECBAgQIAAgQ4BAbjjTrYkQIAAAQIECBAgQIAAAQIECBAgQIAAAQIECBAgQIBAFBCAI5EBAgQIECBAgAABAgQIECBAgAABAgQIECBAgAABAgQIdAgIwB13siUBAgQIECBAgAABAgQIECBAgAABAgQIECBAgAABAgSigAAciQwQIECAAAECBAgQIECAAAECBAgQIECAAAECBAgQIECgQ0AA7riTLQkQIECAAAECBAgQIECAAAECBAgQIECAAAECBAgQIBAFBOBIZIAAAQIECBAgQIAAAQIECBAgQIAAAQIECBAgQIAAAQIdAgJwx51sSYAAAQIECBAgQIAAAQIECBAgQIAAAQIECBAgQIAAgSggAEciAwQIECBAgAABAgQIECBAgAABAgQIECBAgAABAgQIEOgQEIA77mRLAgQIECBAgAABAgQIECBAgAABAgQIECBAgAABAgQIRAEBOBIZIECAAAECBAgQIECAAAECBAgQIECAAAECBAgQIECAQIeAANxxJ1sSIECAAAECBAgQIECAAAECBAgQIECAAAECBAgQIEAgCgjAkcgAAQIECBAgQIAAAQIECBAgQIAAAQIECBAgQIAAAQIEOgQE4I472ZIAAQIECBAgQIAAAQIECBAgQIAAAQIECBAgQIAAAQJRQACORAYIECBAgAABAgQIECBAgAABAgQIECBAgAABAgQIECDQISAAd9zJlgQIECBAgAABAgQIECBAgAABAgQIECBAgAABAgQIEIgCAnAkMkCAAAECBAgQIECAAAECBAgQIECAAAECBAgQIECAAIEOAQG44062JECAAAECBAgQIECAAAECBAgQIECAAAECBAgQIECAQBQQgCORAQIECBAgQIAAAQIECBAgQIAAAQIECBAgQIAAAQIECHQICMAdd7IlAQIECBAgQIAAAQIECBAgQIAAAQIECBAgQIAAAQIEooAAHIkMECBAgAABAgQIECBAgAABAgQIECBAgAABAgQIECBAoENAAO64ky0JECBAgAABAgQIECBAgAABAgQIECBAgAABAgQIECAQBQTgSGSAAAECBAgQIECAAAECBAgQIECAAAECBAgQIECAAAECHQICcMedbEmAAAECBAgQIECAAAECBAgQIECAAAECBAgQIECAAIEoIABHIgMECBAgQIAAAQIECBAgQIAAAQIECBAgQIAAAQIECBDoEBCAO+5kSwIECBAgQIAAAQIECBAgQIAAAQIECBAgQIAAAQIECEQBATgSGSBAgAABAgQIECBAgAABAgQIECBAgAABAgQIECBAgECHgADccSdbEiBAgAABAgQIECBAgAABAgQIECBAgAABAgQIECBAIAoIwJHIAAECBAgQIECAAAECBAgQIECAAAECBAgQIECAAAECBDoEBOCOO9mSAAECBAgQIECAAAECBAgQIECAAAECBAgQIECAAAECUUAAjkQGCBAgQIAAAQIECBAgQIAAAQIECBAgQIAAAQIECBAg0CEgAHfcyZYECBAgQIAAAQIECBAgQIAAAQIECBAgQIAAAQIECBCIAgJwJDJAgAABAgQIECBAgAABAgQIECBAgAABAgQIECBAgACBDgEBuONOtiRAgAABAgQIECBAgAABAgQIECBAgAABAgQIECBAgEAUEIAjkQECBAgQIECAAAECBAgQIECAAAECBAgQIECAAAECBAh0CAjAHXeyJQECBAgQIECAAAECBAgQIECAAAECBAgQIECAAAECBKKAAByJDBAgQIAAAQIECBAgQIAAAQIECBAgQIAAAQIECBAgQKBDQADuuJMtCRAgQIAAAQIECBAgQIAAAQIECBAgQIAAAQIECBAgEAUE4EhkgAABAgQIECBAgAABAgQIECBAgAABAgQIECBAgAABAh0CAnDHnWxJgAABAgQIECBAgAABAgQIECBAgAABAgQIECBAgACBKCAARyIDBAgQIECAAAECBAgQIECAAAECBAgQIECAAAECBAgQ6BAQgDvuZEsCBAgQIECAAAECBAgQIECAAAECBAgQIECAAAECBAhEAQE4EhkgQIAAAQIECBAgQIAAAQIECBAgQIAAAQIECBAgQIBAh4AA3HEnWxIgQIAAAQIECBAgQIAAAQIECBAgQIAAAQIECBAgQCAKCMCRyAABAgQIECBAgAABAgQIECBAgAABAgQIECBAgAABAgQ6BATgjjvZkgABAgQIECBAgAABAgQIECBAgAABAgQIECBAgAABAlFAAI5EBggQIECAAAECBAgQIECAAAECBAgQIECAAAECBAgQINAhIAB33MmWBAgQIECAAAECBAgQIECAAAECBAgQIECAAAECBAgQiAICcCQyQIAAAQIECBAgQIAAAQIECBAgQIAAAQIECBAgQIAAgQ4BAbjjTrYkQIAAAQIECBAgQIAAAQIECBAgQIAAAQIECBAgQIBAFBCAI5EBAgQIECBAgAABAgQIECBAgAABAgQIECBAgAABAgQIdAgIwB13siUBAgQIECBAgAABAgQIECBAgAABAgQIECBAgAABAgSigAAciQwQIECAAAECBAgQIECAAAECBAgQIECAAAECBAgQIECgQ0AA7riTLQkQIECAAAECBAgQIECAAAECBAgQIECAAAECBAgQIBAFBOBIZIAAAQIECBAgQIAAAQIECBAgQIAAAQIECBAgQIAAAQIdAgJwx51sSYAAAQIECBAgQIAAAQIECBAgQIAAAQIECBAgQIAAgSggAEciAwQIECBAgAABAgQIECBAgAABAgQIECBAgAABAgQIEOgQEIA77mRLAgQIECBAgAABAgQIECBAgAABAgQIECBAgAABAgQIRAEBOBIZIECAAAECBAgQIECAAAECBAgQIECAAAECBAgQIECAQIeAANxxJ1sSIECAAAECBAgQIECAAAECBAgQIECAAAECBAgQIEAgCgjAkcgAAQIECBAgQIAAAQIECBAgQIAAAQIECBAgQIAAAQIEOgQE4I472ZIAAQIECBAgQIAAAQIECBAgQIAAAQIECBAgQIAAAQJRQACORAYIECBAgAABAgQIECBAgAABAgQIECBAgAABAgQIECDQISAAd9zJlgQIECBAgAABAgQIECBAgAABAgQIECBAgAABAgQIEIgCAnAkMkCAAAECBAgQIECAAAECBAgQIECAAAECBAgQIECAAIEOAQG44062JECAAAECBAgQIECAAAECBAgQIECAAAECBAgQIECAQBQQgCORAQIECBAgQIAAAQIECBAgQIAAAQIECBAgQIAAAQIECHQICMAdd7IlAQIECBAgQIAAAQIECBAgQIAAAQIECBAgQIAAAQIEooAAHIkMECBAgAABAgQIECBAgAABAgQIECBAgAABAgQIECBAoENAAO64ky0JECBAgAABAgQIECBAgAABAgQIECBAgAABAgQIECAQBQTgSGSAAAECBAgQIECAAAECBAgQIECAAAECBAgQIECAAAECHQICcMedbEmAAAECBAgQIECAAAECBAgQIECAAAECBAgQIECAAIEoIABHIgMECBAgQIAAAQIECBAgQIAAAQIECBAgQIAAAQIECBDoEBCAO+5kSwIECBAgQIAAAQIECBAgQIAAAQIECBAgQIAAAQIECEQBATgSGSBAgAABAgQIECBAgAABAgQIECBAgAABAgQIECBAgECHgADccSdbEiBAgAABAgQIECBA2c8KiwAAD4BJREFUgAABAgQIECBAgAABAgQIECBAIAoIwJHIAAECBAgQIECAAAECBAgQIECAAAECBAgQIECAAAECBDoEBOCOO9mSAAECBAgQIECAAAECBAgQIECAAAECBAgQIECAAAECUUAAjkQGCBAgQIAAAQIECBAgQIAAAQIECBAgQIAAAQIECBAg0CEgAHfcyZYECBAgQIAAAQIECBAgQIAAAQIECBAgQIAAAQIECBCIAgJwJDJAgAABAgQIECBAgAABAgQIECBAgAABAgQIECBAgACBDgEBuONOtiRAgAABAgQIECBAgAABAgQIECBAgAABAgQIECBAgEAUEIAjkQECBAgQIECAAAECBAgQIECAAAECBAgQIECAAAECBAh0CAjAHXeyJQECBAgQIECAAAECBAgQIECAAAECBAgQIECAAAECBKKAAByJDBAgQIAAAQIECBAgQIAAAQIECBAgQIAAAQIECBAgQKBDQADuuJMtCRAgQIAAAQIECBAgQIAAAQIECBAgQIAAAQIECBAgEAUE4EhkgAABAgQIECBAgAABAgQIECBAgAABAgQIECBAgAABAh0CAnDHnWxJgAABAgQIECBAgAABAgQIECBAgAABAgQIECBAgACBKCAARyIDBAgQIECAAAECBAgQIECAAAECBAgQIECAAAECBAgQ6BAQgDvuZEsCBAgQIECAAAECBAgQIECAAAECBAgQIECAAAECBAhEAQE4EhkgQIAAAQIECBAgQIAAAQIECBAgQIAAAQIECBAgQIBAh4AA3HEnWxIgQIAAAQIECBAgQIAAAQIECBAgQIAAAQIECBAgQCAKCMCRyAABAgQIECBAgAABAgQIECBAgAABAgQIECBAgAABAgQ6BATgjjvZkgABAgQIECBAgAABAgQIECBAgAABAgQIECBAgAABAlFAAI5EBggQIECAAAECBAgQIECAAAECBAgQIECAAAECBAgQINAhIAB33MmWBAgQIECAAAECBAgQIECAAAECBAgQIECAAAECBAgQiAICcCQyQIAAAQIECBAgQIAAAQIECBAgQIAAAQIECBAgQIAAgQ4BAbjjTrYkQIAAAQIECBAgQIAAAQIECBAgQIAAAQIECBAgQIBAFBCAI5EBAgQIECBAgAABAgQIECBAgAABAgQIECBAgAABAgQIdAgIwB13siUBAgQIECBAgAABAgQIECBAgAABAgQIECBAgAABAgSigAAciQwQIECAAAECBAgQIECAAAECBAgQIECAAAECBAgQIECgQ0AA7riTLQkQIECAAAECBAgQIECAAAECBAgQIECAAAECBAgQIBAFBOBIZIAAAQIECBAgQIAAAQIECBAgQIAAAQIECBAgQIAAAQIdAgJwx51sSYAAAQIECBAgQIAAAQIECBAgQIAAAQIECBAgQIAAgSggAEciAwQIECBAgAABAgQIECBAgAABAgQIECBAgAABAgQIEOgQEIA77mRLAgQIECBAgAABAgQIECBAgAABAgQIECBAgAABAgQIRAEBOBIZIECAAAECBAgQIECAAAECBAgQIECAAAECBAgQIECAQIeAANxxJ1sSIECAAAECBAgQIECAAAECBAgQIECAAAECBAgQIEAgCgjAkcgAAQIECBAgQIAAAQIECBAgQIAAAQIECBAgQIAAAQIEOgQE4I472ZIAAQIECBAgQIAAAQIECBAgQIAAAQIECBAgQIAAAQJRQACORAYIECBAgAABAgQIECBAgAABAgQIECBAgAABAgQIECDQISAAd9zJlgQIECBAgAABAgQIECBAgAABAgQIECBAgAABAgQIEIgCAnAkMkCAAAECBAgQIECAAAECBAgQIECAAAECBAgQIECAAIEOAQG44062JECAAAECBAgQIECAAAECBAgQIECAAAECBAgQIECAQBQQgCORAQIECBAgQIAAAQIECBAgQIAAAQIECBAgQIAAAQIECHQICMAdd7IlAQIECBAgQIAAAQIECBAgQIAAAQIECBAgQIAAAQIEooAAHIkMECBAgAABAgQIECBAgAABAgQIECBAgAABAgQIECBAoENAAO64ky0JECBAgAABAgQIECBAgAABAgQIECBAgAABAgQIECAQBQTgSGSAAAECBAgQIECAAAECBAgQIECAAAECBAgQIECAAAECHQICcMedbEmAAAECBAgQIECAAAECBAgQIECAAAECBAgQIECAAIEoIABHIgMECBAgQIAAAQIECBAgQIAAAQIECBAgQIAAAQIECBDoEBCAO+5kSwIECBAgQIAAAQIECBAgQIAAAQIECBAgQIAAAQIECEQBATgSGSBAgAABAgQIECBAgAABAgQIECBAgAABAgQIECBAgECHgADccSdbEiBAgAABAgQIECBAgAABAgQIECBAgAABAgQIECBAIAoIwJHIAAECBAgQIECAAAECBAgQIECAAAECBAgQIECAAAECBDoEBOCOO9mSAAECBAgQIECAAAECBAgQIECAAAECBAgQIECAAAECUUAAjkQGCBAgQIAAAQIECBAgQIAAAQIECBAgQIAAAQIECBAg0CEgAHfcyZYECBAgQIAAAQIECBAgQIAAAQIECBAgQIAAAQIECBCIAgJwJDJAgAABAgQIECBAgAABAgQIECBAgAABAgQIECBAgACBDgEBuONOtiRAgAABAgQIECBAgAABAgQIECBAgAABAgQIECBAgEAUEIAjkQECBAgQIECAAAECBAgQIECAAAECBAgQIECAAAECBAh0CAjAHXeyJQECBAgQIECAAAECBAgQIECAAAECBAgQIECAAAECBKKAAByJDBAgQIAAAQIECBAgQIAAAQIECBAgQIAAAQIECBAgQKBDQADuuJMtCRAgQIAAAQIECBAgQIAAAQIECBAgQIAAAQIECBAgEAUE4EhkgAABAgQIECBAgAABAgQIECBAgAABAgQIECBAgAABAh0CAnDHnWxJgAABAgQIECBAgAABAgQIECBAgAABAgQIECBAgACBKCAARyIDBAgQIECAAAECBAgQIECAAAECBAgQIECAAAECBAgQ6BAQgDvuZEsCBAgQIECAAAECBAgQIECAAAECBAgQIECAAAECBAhEAQE4EhkgQIAAAQIECBAgQIAAAQIECBAgQIAAAQIECBAgQIBAh4AA3HEnWxIgQIAAAQIECBAgQIAAAQIECBAgQIAAAQIECBAgQCAKCMCRyAABAgQIECBAgAABAgQIECBAgAABAgQIECBAgAABAgQ6BATgjjvZkgABAgQIECBAgAABAgQIECBAgAABAgQIECBAgAABAlFAAI5EBggQIECAAAECBAgQIECAAAECBAgQIECAAAECBAgQINAhIAB33MmWBAgQIECAAAECBAgQIECAAAECBAgQIECAAAECBAgQiAICcCQyQIAAAQIECBAgQIAAAQIECBAgQIAAAQIECBAgQIAAgQ4BAbjjTrYkQIAAAQIECBAgQIAAAQIECBAgQIAAAQIECBAgQIBAFBCAI5EBAgQIECBAgAABAgQIECBAgAABAgQIECBAgAABAgQIdAgIwB13siUBAgQIECBAgAABAgQIECBAgAABAgQIECBAgAABAgSigAAciQwQIECAAAECBAgQIECAAAECBAgQIECAAAECBAgQIECgQ0AA7riTLQkQIECAAAECBAgQIECAAAECBAgQIECAAAECBAgQIBAFBOBIZIAAAQIECBAgQIAAAQIECBAgQIAAAQIECBAgQIAAAQIdAgJwx51sSYAAAQIECBAgQIAAAQIECBAgQIAAAQIECBAgQIAAgSggAEciAwQIECBAgAABAgQIECBAgAABAgQIECBAgAABAgQIEOgQEIA77mRLAgQIECBAgAABAgQIECBAgAABAgQIECBAgAABAgQIRAEBOBIZIECAAAECBAgQIECAAAECBAgQIECAAAECBAgQIECAQIeAANxxJ1sSIECAAAECBAgQIECAAAECBAgQIECAAAECBAgQIEAgCgjAkcgAAQIECBAgQIAAAQIECBAgQIAAAQIECBAgQIAAAQIEOgQE4I472ZIAAQIECBAgQIAAAQIECBAgQIAAAQIECBAgQIAAAQJRQACORAYIECBAgAABAgQIECBAgAABAgQIECBAgAABAgQIECDQISAAd9zJlgQIECBAgAABAgQIECBAgAABAgQIECBAgAABAgQIEIgCAnAkMkCAAAECBAgQIECAAAECBAgQIECAAAECBAgQIECAAIEOAQG44062JECAAAECBAgQIECAAAECBAgQIECAAAECBAgQIECAQBQQgCORAQIECBAgQIAAAQIECBAgQIAAAQIECBAgQIAAAQIECHQICMAdd7IlAQIECBAgQIAAAQIECBAgQIAAAQIECBAgQIAAAQIEooAAHIkMECBAgAABAgQIECBAgAABAgQIECBAgAABAgQIECBAoENAAO64ky0JECBAgAABAgQIECBAgAABAgQIECBAgAABAgQIECAQBQTgSGSAAAECBAgQIECAAAECBAgQIECAAAECBAgQIECAAAECHQICcMedbEmAAAECBAgQIECAAAECBAgQIECAAAECBAgQIECAAIEoIABHIgMECBAgQIAAAQIECBAgQIAAAQIECBAgQIAAAQIECBDoEBCAO+5kSwIECBAgQIAAAQIECBAgQIAAAQIECBAgQIAAAQIECEQBATgSGSBAgAABAgQIECBAgAABAgQIECBAgAABAgQIECBAgECHgADccSdbEiBAgAABAgQIECBAgAABAgQIECBAgAABAgQIECBAIAoIwJHIAAECBAgQIECAAAECBAgQIECAAAECBAgQIECAAAECBDoEBOCOO9mSAAECBAgQIECAAAECBAgQIECAAAECBAgQIECAAAECUUAAjkQGCBAgQIAAAQIECBAgQIAAAQIECBAgQIAAAQIECBAg0CEgAHfcyZYECBAgQIAAAQIECBAgQIAAAQIECBAgQIAAAQIECBCIAgJwJDJAgAABAgQIECBAgAABAgQIECBAgAABAgQIECBAgACBDgEBuONOtiRAgAABAgQIECBAgAABAgQIECBAgAABAgQIECBAgEAUEIAjkQECBAgQIECAAAECBAgQIECAAAECBAgQIECAAAECBAh0CAjAHXeyJQECBAgQIECAAAECBAgQIECAAAECBAgQIECAAAECBKKAAByJDBAgQIAAAQIECBAgQIAAAQIECBAgQIAAAQIECBAgQKBDQADuuJMtCRAgQIAAAQIECBAgQIAAAQIECBAgQIAAAQIECBAgEAX+A8Kp1hjZ6WRn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96844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디자인 구성요소 설계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306" y="598853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매체별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구성요소 설계하기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페이지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86" y="1538120"/>
            <a:ext cx="3221511" cy="8698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23" y="1538120"/>
            <a:ext cx="3101642" cy="837443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1EC261F-4562-480B-9E75-41F706752F31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96844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보완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33869"/>
              </p:ext>
            </p:extLst>
          </p:nvPr>
        </p:nvGraphicFramePr>
        <p:xfrm>
          <a:off x="652490" y="1565185"/>
          <a:ext cx="10792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결과 유형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경결함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다른 요소와의 연관성으로 인해 요구 사항과는 맞지 않는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단순 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요구 사항은 준수하였으나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사용자의 편리를 위해 개선되는 것이 바람직하다고 생각되는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결함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83087"/>
              </p:ext>
            </p:extLst>
          </p:nvPr>
        </p:nvGraphicFramePr>
        <p:xfrm>
          <a:off x="652490" y="3863873"/>
          <a:ext cx="1079246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결과 유형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적합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결과가 정상인 경우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보완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결과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기능에 결함이 있는 경우 수용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결과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정상으로 인정되는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2677200" y="53675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625BD5A-7B43-46E1-8961-4B58216C3534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0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96844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보완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2524737" y="5303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10841"/>
              </p:ext>
            </p:extLst>
          </p:nvPr>
        </p:nvGraphicFramePr>
        <p:xfrm>
          <a:off x="794038" y="1702912"/>
          <a:ext cx="1074796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41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결함 유형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Layout </a:t>
                      </a:r>
                      <a:r>
                        <a:rPr lang="ko-KR" altLang="en-US" sz="1400"/>
                        <a:t>색상 계획이 목표 대상에게 적절한가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애니메이션에 로고가 사용되었는가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메인 메뉴에 아이콘이 사용되었는가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CI/BI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컬러가 회사의 이미지와 부합하는가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로고의 크기가 </a:t>
                      </a:r>
                      <a:r>
                        <a:rPr lang="en-US" altLang="ko-KR" sz="1400"/>
                        <a:t>000x000</a:t>
                      </a:r>
                      <a:r>
                        <a:rPr lang="ko-KR" altLang="en-US" sz="1400"/>
                        <a:t>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내비게이션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메인 메뉴의 개수는 </a:t>
                      </a:r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개 이하인가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메뉴가 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단을 넘지 않았는가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색 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색 대비가 지켜졌는가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포인트 컬러를 적절한 곳에 사용하였는가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레이아웃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페이지별</a:t>
                      </a:r>
                      <a:r>
                        <a:rPr lang="ko-KR" altLang="en-US" sz="1400"/>
                        <a:t> 여백을 잘 지켰는가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화면 회전 시 별도의 레이아웃이 적용되었는가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90C50B26-E079-4BCA-A14D-909658D12C04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1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28610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보완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2563283" y="504015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콘텐츠 사용성 수정 보완하기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매체 기능적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30918"/>
              </p:ext>
            </p:extLst>
          </p:nvPr>
        </p:nvGraphicFramePr>
        <p:xfrm>
          <a:off x="459746" y="1663272"/>
          <a:ext cx="11134493" cy="1072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48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26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6024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항목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0584" marR="100584" marT="19403" marB="1940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확인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0241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웹표준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kern="0" err="1">
                          <a:effectLst/>
                          <a:hlinkClick r:id="rId2"/>
                        </a:rPr>
                        <a:t>필수</a:t>
                      </a:r>
                      <a:r>
                        <a:rPr lang="en-US" sz="1400" u="sng" kern="0">
                          <a:effectLst/>
                          <a:hlinkClick r:id="rId2"/>
                        </a:rPr>
                        <a:t>) HTML validator </a:t>
                      </a:r>
                      <a:r>
                        <a:rPr lang="en-US" sz="1400" u="sng" kern="0" err="1">
                          <a:effectLst/>
                          <a:hlinkClick r:id="rId2"/>
                        </a:rPr>
                        <a:t>통과했는가</a:t>
                      </a:r>
                      <a:r>
                        <a:rPr lang="en-US" sz="1400" u="sng" kern="0">
                          <a:effectLst/>
                          <a:hlinkClick r:id="rId2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3"/>
                        </a:rPr>
                        <a:t>(필수) CSS validator 통과했는가?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915">
                <a:tc rowSpan="2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코딩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컨벤션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 rowSpan="1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(필수) Cross Browsing 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(Window)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IE8(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(Mac)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Mobile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(Android)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4.1 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0S)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Mobile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(iOS)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7.x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6.x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5.x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Daum TV+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err="1">
                          <a:effectLst/>
                          <a:hlinkClick r:id="rId5"/>
                        </a:rPr>
                        <a:t>해당서비스의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5"/>
                        </a:rPr>
                        <a:t>Doctype을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5"/>
                        </a:rPr>
                        <a:t>따르고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5"/>
                        </a:rPr>
                        <a:t>있는가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err="1">
                          <a:effectLst/>
                          <a:hlinkClick r:id="rId6"/>
                        </a:rPr>
                        <a:t>레이아웃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6"/>
                        </a:rPr>
                        <a:t>가이드를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6"/>
                        </a:rPr>
                        <a:t>따르고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6"/>
                        </a:rPr>
                        <a:t>있는가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err="1">
                          <a:effectLst/>
                          <a:hlinkClick r:id="rId7"/>
                        </a:rPr>
                        <a:t>heading룰이</a:t>
                      </a:r>
                      <a:r>
                        <a:rPr lang="en-US" sz="1400" u="sng" kern="0">
                          <a:effectLst/>
                          <a:hlinkClick r:id="rId7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7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7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8"/>
                        </a:rPr>
                        <a:t>Link </a:t>
                      </a:r>
                      <a:r>
                        <a:rPr lang="en-US" sz="1400" u="sng" kern="0" err="1">
                          <a:effectLst/>
                          <a:hlinkClick r:id="rId8"/>
                        </a:rPr>
                        <a:t>가이드룰이</a:t>
                      </a:r>
                      <a:r>
                        <a:rPr lang="en-US" sz="1400" u="sng" kern="0">
                          <a:effectLst/>
                          <a:hlinkClick r:id="rId8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8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8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9"/>
                        </a:rPr>
                        <a:t>image </a:t>
                      </a:r>
                      <a:r>
                        <a:rPr lang="en-US" sz="1400" u="sng" kern="0" err="1">
                          <a:effectLst/>
                          <a:hlinkClick r:id="rId9"/>
                        </a:rPr>
                        <a:t>가이드룰이</a:t>
                      </a:r>
                      <a:r>
                        <a:rPr lang="en-US" sz="1400" u="sng" kern="0">
                          <a:effectLst/>
                          <a:hlinkClick r:id="rId9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9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9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0"/>
                        </a:rPr>
                        <a:t>image가 가이드맞게 Sprite 되었는가?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1"/>
                        </a:rPr>
                        <a:t>image의 src경로가 로컬이 아닌 서버경로로 바꿨는가?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2"/>
                        </a:rPr>
                        <a:t>링크영역이 올바른지 체크해보았는가?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3"/>
                        </a:rPr>
                        <a:t>CSS </a:t>
                      </a:r>
                      <a:r>
                        <a:rPr lang="en-US" sz="1400" u="sng" kern="0" err="1">
                          <a:effectLst/>
                          <a:hlinkClick r:id="rId13"/>
                        </a:rPr>
                        <a:t>가이드룰이</a:t>
                      </a:r>
                      <a:r>
                        <a:rPr lang="en-US" sz="1400" u="sng" kern="0">
                          <a:effectLst/>
                          <a:hlinkClick r:id="rId13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13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13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  <a:tr h="214263">
                <a:tc rowSpan="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접근성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4"/>
                        </a:rPr>
                        <a:t>(필수) 본문바로가기 및 스킵네비게이션을 제공하는가?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29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5"/>
                        </a:rPr>
                        <a:t>(필수) 텍스트가 아닌 콘텐츠에 적절한 대체 콘텐츠가 제공이 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3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6"/>
                        </a:rPr>
                        <a:t>(필수) 새창링크에 target="_blank" 속성이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31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7"/>
                        </a:rPr>
                        <a:t>(필수) 링크 및 마우스이벤트요소가 키보드컨트롤로 모두 접근이 가능한가?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32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8"/>
                        </a:rPr>
                        <a:t>온라인 서식요소(form, input...)가 접근성인 구조로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33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9"/>
                        </a:rPr>
                        <a:t>table요소가 데이터테이블로서 사용되며 접근성에 맞게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34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20"/>
                        </a:rPr>
                        <a:t>(필수) frame, iframe에 title제공을 해주는가?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="" xmlns:a16="http://schemas.microsoft.com/office/drawing/2014/main" val="10035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2A17F6-F768-4C9C-AB75-F1652C0A1329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1" y="306466"/>
            <a:ext cx="7394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기초데이터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수집 및 스케치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hlinkClick r:id="rId2"/>
          </p:cNvPr>
          <p:cNvSpPr txBox="1"/>
          <p:nvPr/>
        </p:nvSpPr>
        <p:spPr>
          <a:xfrm>
            <a:off x="650488" y="1234938"/>
            <a:ext cx="19876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참고 사이트 주소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BF30E374-E60F-4668-B942-76B788F217D5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3108392-4731-4B9D-B260-B37C2A1B54D7}"/>
              </a:ext>
            </a:extLst>
          </p:cNvPr>
          <p:cNvSpPr txBox="1"/>
          <p:nvPr/>
        </p:nvSpPr>
        <p:spPr>
          <a:xfrm>
            <a:off x="7450205" y="52891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기초데이터 수집하기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6497" y="1257958"/>
            <a:ext cx="43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https://www.oksavingsbank.com/#/main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data:image/png;base64,iVBORw0KGgoAAAANSUhEUgAAB4AAAAOpCAYAAAD7TjorAAAgAElEQVR4XuxdB/jtRLGfXDpI70i7UkQEsQNSFBDEgj5RBK5g99mwoWLBggVRRMD2LICNooi9IaCAglIUFEREuYD03sulyD3v252Z3dlNck5yTnJSzuT74P5PsmX2t5tkMr+dmWThfjsPQA9FQBHoBQLmZk56MRIdhCKgCCgCioAiUCcC5m2pKnCdCGvbioAiMB0EVP+fDs7aiyKgCEyGgHlW7X35Yqp9TQaj1lYEFIG6EdDPxLoR1vabQEDX9dio50OHV/i6/IXcTAIDus6dD5IEYBDaobgelg4Pz/FgqUECkASFqPegXSkxSVKWAB71gZm+3o4VNkrusVdB6yu2A//Ww6QCzgACei/kT7JiMwM3QDDEat+JZddP2fKzNjtdG6/OZ9dmTOUdH4FRz079Dhof23pq6vOpHly11fER0DU5PnZas+sIKAHc9RlU+RUBRaDVCKiK0erpaUq4kctiZIGmJG9bv8S8RgxtUfgsDUvcbwY9S0SxoYDxSAzLO8Df+LenmhNHObvCRCpH0rifCSRlCeC2wa/yKAKKgCIwDIFRxlpFTxFQBBQBRWAcBIqpuuWewcXaHEfavDrl5CvWc9xmHX0Uk0RLKQKKgCKgCMwmAtN/n3YHZ8WmqblSArgp5LXfoQjoI0EXiCIQItDSe6KlYunqmTEEYvI28P8lojZcq+zDm+H1mySQDNhHGFviI7QheU9i4wFsDusFbAllQwcPMBysvcg1qT/yDO4MAazGsxm7owoPV18BhaHSgoqAIqAIdBIBfc53ctoiodusx7VZtj7MfScsCv0Dupcj6uq9Wq3cZd+JZcv3cun0aFA6nz2azJkbihLA3ZlyfdLkz5Vi05113EZJy66fsuXbOGaVySOg89nh1ZAzeZLeHTa/npoVgZ4dmRsGf0YPXxvw2ZHC9q9kEIV/5jygHFY6ppDpuuGHu+wBXO3HdDWLsI0yTTqyPo5pUky0flsR0NdpW2dG5eoLAtXeY029X5rqty+rQMehCHQVAb33uzpzzcg9ar1oyO9m5kXN8m3DvXl5Rt2rzUuoEqAhU3MAj1oJ1X5pjepNrysCioAioAgoAg0iMIWX3jhdjKqTvs5BmVEjFf66DtyQKMYWhuuv6V4MCUxBoYWnL3fB7QkvYAojbYNHd5kAbnCJ9qTr7CWtH1DjT28bsWujTOMjjDX7OKZJMWlb/dFzNOqV2rYRNSlPFVhV0UaTGGjfwxHQ+dUVoggoAoqAIqAIKAJ9Q6CYfjP6u0PiUqzNKpEsJ1+xnuM26+ijmCTFSykBXBwrLakIKAKKgCLQIQSmr1p0CJz6Ra0SfknUouTpMzyiUR6/FJfZRma2IZupuYGN2OxpYvPLe/v6VgcuRLTJAyxDPMd6rRSTQz8jeYKtVZgDuFmFs8qprn9hag+KgCLQZgR0Y0SbZ0dlK45AFe/lKtooLnEbSqo+0YZZUBnGQ2D27tfxcKqvlj4/6sM2/sjlL+jp9Ki9KAKKgCKgCEyOgBLAk2M4rRZardG0WrhpzVBOP4pNwxPQ8e7Lrp+S5UsW7ziYHRRfJ6jkpDG1igQruqp5YpepVz4XePxaTtmEbeazWA8P/53LHr8BgSz68gJLWcRZ7MLmBu6VB3BfDV99HVfJO2sqxZvDur4nbXNjogeaeHhNZRK1E0VAEVAECiNQ37O3sAgVFfThYEY12J8xjxpp/67r3PVvTnVEioAioAg0iYC+V5pEv6q+m/3eHz4KKdvEBLAu16qWzHjtKP7j4aa1FAFFQBFQBDqDQPiq45DLkpalobiCkvz1w+Rg0O5MMgD0/OWopuQWTOwuX8v0Bkb3Xx8O1dRxsVFZ02LPX8f6erdgkztYQ0B3Zg1aQdus3LcHSdVM2zMX7ZGkr/dOX8fVnpWjkkyCgK7PSdDrdt22zn1b5er2bKv0bUBA13YbZmHWZdBvsFlfAZOMX59hk6DXjbp5BLA+Oboxf+NKqfM7LnJaTxFQBBQBRaAJBOR7K0kSGBh2lujU0Ns3IoZlqGf25WWelwbC2YJdeGiX15dHyp7AxAI67jeBxJDIRg4RThp97jLetMGpnnkAN7EoJu1TP3QmRVDrKwKKQJsQ0GdakdnQz+AiKGkZRUARmGUEuvmc1HdgH9dsN9diH2dCx9RXBKq9x5p6DjfVb5dWxcQewF0arMpaHwLVPjIKydlAl4Xk0kKKgCJQEQI13uQ1Nl3R4PvRTJ04S69domCDUM1IwSLTS1wxBnS2FQM62YKNbYg6Nhw0Ust44F+oW0q3YSxnzxqvXkf+cj3pDSyZ5woJ4CoU3ira8ABVvYDrXEpVy6rtKQLlEKjq3ivXq5ZWBIohoOuzGE5aqnsIdG9tqy5U7yorh2871k85mevFT1tXBBQBRWD2EGjHu2D2cO/7iOtYV0oA933V6PgUgckR6NOXRdGxFC03ObraQtUI6NxVjWh724tpXEe15jnf0nnmgA1Z63WrkJw1hLDxNDbkLkaEtrQvkr/Su9f1RVQxuQJz22lPYAxhbdPF9SMEtN5y7b1F8iWr46OiizgMk1kx6tuMNj+eKtZUFW0YJKpqJ0RV3wfNrzKVQBFQBBQBRUAR6B8C9egtzeLUxzE1i2j1vY+eI9V9i6NeBVZVtFFc4j6VnDoBXMVUVdFGnyaxb2PR+e3bjOp4FAFFQBEohEDaqxer5b0WJPdqCFrvnyuDQnunXyRx2dMX2/Z0LucWZk9eSfh68S1xS224s86rmIXFPsgBmfoxLLJ3UjZt9IQALjS3WkgRUARKIRA+9kYbH0o1roUVgYYQ0K+8hoCfqNvZff7oep1o4WhlRUARUAQ6h4A+9zs3ZSqwIqAIFEJg6gRwIam0kCLQcQRUbej4BDYnvi6d5rBvTc+6CIZPhSNbPZEbBVkmwpWaIe9dG+SZPHrNP+YIQkObEyGjTIWEOLa+rekbd70J+pqiQtv8wAP2+MXw0lzTxIpWArg1d50K0i8E+vkUnV0SZlqrs5/rZlroaT+KgCKgCIyPwHSfv/o+HX+mtOa0EJjuPTGtUWk/ikD9CGTfO/rcrx957aFaBKpYs7KNkQRwzmtH30bVzqu2pggoAmMi0KeHUdGxFC03JqRarUYEdO4cuDEUEa/rJ4EK4j9hraw2TEUu54MtU3NRBXQatpmCMX8v92pZWvzlzjvmVrbFXr1MRrOHsQwnDYC8c3jO0sH9CAFd4w2jTSsCikCrEajiw7TVA5yacKodTA1q7UgRUAQUAUVg5hBQfaW5KZ8t7FWfa26lac+TIjBb9+qkaNVRv97nx0gCuI4hjdFmvSiMIVCBKl2UucCwtIgioAgoAopAhxDozrsoLWmm7AEhzDStnxAM0WwODPbsSF3hvRvrtvhb9sa1hKevSxhM7r22D0kAR9JKb+GEZTJE8MDFpFYCuEM30uyK2p1HyOzOUTxynbMm14IaT5pEX/tWBBQBRUARUATGRUD1p3GR03plEKh+nTWne1Y/FkayuTGRkSfO+VVmirWsItBCBLpCALcQOhVJEVAEFIHZQqA+9W4kjg12PVI2LTAZAlmevdiiD5gcRi7xIZXDMpK0Tde1DriGsB0YYtiTxD7uM3rocshmFEGSvVnj9H3KHt2YLGnMvzj8syeVlQCebO2UqK2PkBJgadEhCDRrjNCpUQQUAUVAEVAEuoKA6l5dmSmVUxFQBBSBcgj05/mOhqE41lue4adIuXJIaulpINCf9ToJWr0kgHs8tT0e2iTLWOsqAoqAItBKBPSZXX5aYsyyMPSUqmkfGRmmdTF6syFe2fsXS5v8vwmRvxwkGqVDjZ+9hr1XL8lu2iLiOMgRjFUxkbDzSvYkbxh+mshl2w7JbE71OwR0seVfjlAr1mb5ZZdfo5x8xXrOdkEvVldLKQLtRWD692d7sYglU2y6M1fVSFrtu6Ps+ilbvpoxayt1IaDzWRey2m77EBj17Exfb8f9MUru9iFdlUTtwL+q0Wg7ioAi0A4E+vpMbXJcvSSAp71cu/jK66LM055X7a8xBHR5Nga9dtxSBPp2T/B4RjnYxuXY35YoVEfbusy75LDryiWJ42exDm7aFAGZrYOu5XiJxfU6WQ4V7YQi7tkFmeaaPsSzaZjJatuxJYs9CdwaArhJRXTUPddm2UbJ3r3rfXvUdG8Guiix3qNdnDWVWRFQBNqPQLF3crlncLE2q8SmnHzFetaNdMVw0lKKgCKgCHQJgTreF10a/yzL2ta5b6tc46wVJYBD1KavEY8za1pHEVAEFAFFoDUI6IujwFTk+/HGldMlfchnGZ/H+tqKCM2pekzsOlIY8/WaHLyyLBO00g+YvYrZkxhl9LXsX8wyOwaZiF3OFWzzA1OUIFeY/I2pqdYQwAVmUIv0HIE+fdz0fKp0eIqAIqAIVIyAarIVA9pIc21+j7dZtkYmq9ZO9X6uFd6eN673as8nuEXD07XWoslQUWYCgb4SwKr1NLB8FfQGQNcuFQFFQBEYE4EGntneG5aTrYRkrByJI1ldhGVZO4OQdSl7w3Kx17D3DmYW1/sF+9DQHFKaJWLG1nC6IkmM5Xi5PpXlosb7mANMY0Tq6Ej6HgJ6zIWp1RQBRaDFCDTw5mgxGiqaIlA9AtXeY00ZWJvqt/r50BYVAUWgDAJ675dBS8vOKgJ6nxSZ+Wr1oSI9ahlFoM8I9JUA7vOc6dgUAUWgQQRUDWkQfO26lQgUviekB63PlYtj8l6+foyeyDXnUtHeiCHm8M8c2JlzAXPAZyaSkbhFwtmHe+Zg0DJ8M3vyypDNUShn2wTlGeYw0+yN7IZJ4abpOo8gSYgwHkyBANaPy6ZvmcJ3R9OCdqb/Nq7pNso06YT2cUyTYtK2+qPnSJ8/xeesCqyqaKO4xFpy2gjo/E4bce1PEVAEFAFFoO0IdPPdOFqHbjvuKt8sIVDVelUCuEOrppuP1g4BrKKOi4AuzXzkFJtxV5XW8zRlcSzaut7Y6zbtBRsGVna5fKMhS53H/02Ebu6g8YKnfJF4TSgHr7/CSJt/pYTSd5iuBX3JUWG4Z+SEMdS0lY5CP5subf5fe5bGbMos3G/nLEyKz7iWVAQUAUWgcwhkP7Wr+rjtHBwqcGcRqGLNVtFGtwBsq6raLRRV2mYQmL37tRmc1bTSNO7VP6f13ml6Tvvbv66t/s7trI+s6rWtBHADK6r612kDg8AuezSUxjCcpGPFfxL0tK4ioAg0iUBMCvvf0lMYJUTiFjlU67PLeXblQ5D+lgQxE7qB7sQNxYN3bSGBi52RNzCVdd7G1Ib1Ww5y/jKH7D2KnW+zbZM6ob+VAK5pBVatLNckpjY7VQTqU5maXW/1jWuq06OdKQKKQE8R6M8zirOXjJ6o/ox59Fj7VkLnrm8zquOZJQT0/q13tsvh2+z3ESNRTuZ68dPWFYFmEShNAE/h9qmjizrabHbmtHdFQBFQBBQBRaAfCHhu1IeCRq9ZMz4Z5Bk9bP2ZcPxYhf4fkLdDfI8DQliQy3KLkz3t/ZOxh4H1Jh6QZy+S0onljA157DyBuWu6bpq1pwaD+jyA2/HB1Y/FqaNQBBSBYgj09bnT13EVm1Ut1XYEdH22fYbqk6+tc99WueqbCW15VhDQtd2OmdZ5aMc89EmKKtZUFW1YGxF52lWLr1Ji1eLZzdZKE8AVDVNXX0VAajOKQAsQaPX93GrhGp48xabhCeh492XWj3XvdcynHbg9RYQtZwRmREInC6Jb2WvWUq+yProHJxxi2ZK1yLoG5ZzzLQtOEhhiNpLNzYzjg5l0phMsPfVp8vra/pyrMraAInP7RE0bWSnUtHoAd/weqFP8ej7+6pRY21YEFIFpIKDPhiIol9FQirSnZRQBRUAR6BsC3XxO6juwb+tQx6MIKAKKgCIwDQSaIoCnMbYu9NFNrasLyGp86sZnSRd341OgAigCTSCQdetnPw78WXTCFd6/zvuWfW3TI2FO2V4hL1tPHPu2TdRl4mfxxUAhmwOSWXgbm+YMoYteupzqgMNCCzlcnl9bQ2T39RVtH9YxGPMDh7R1Up8HcBMTr31WhUB4u6ihqypcm21H57FZ/LX34Qjo+tQV0lcEure29Qu63rVYDt92rJ9yMteLn7auCCgCs4mAfp/O5rz3fdSz9X5VArjkes5YHhOvmIkbKDmGBotXMdQq2mgQAu16BAI6v7pEFIHuIeC9ecPNN/J+jlPvxoGcsaw46zx2EQ+8RochaIn0Deo5T2Cu4ylXJH/ZTTdrk5AkealxqoPkLeYExtTA3gvZENf2cNxy7L9M1iMKAc0t2/IL99vZ/e7etMcS9/Px3Q7jX/dXR1tHoPPb1pnprlxVrKkq2qDXln9xVgZpP5/1lcGjDSkCioAioAgoAopAbxGoSkfrHkCq/3VvzlRiRcAjoARwxmqo4LFWQRO6TBUBRaAKBBq4GRvosgqktA1FYGIERq39gBD2jruBvy8KgSXj7ytBy7LTL2f8dTVMXl6KxczN0LgkqYv5eoWLL5Xhc/SvdR+OYDG5eylBMXr4Ur5fEtul+o2ZXR68iITdMwJ44vXTiQZm96O/E9PTaSF1bXV6+lR4RaDTCOjzp9PTp8IrAoqAIqAIKAKKwBQQUH1pCiBrF7UgoARwLbD2o9FRlvx+jFJHoQgoAoqAIjAxAlkvjCF0L4Vhtt0GVQNf4kgq9gD2zCpl1XXlLC9LTr5Y2sVwxguWHDb/MgHMf3MTKbbXkr0D6/bLjLX3+MXOzCWUKZCHc/0GoZ+JdzYlTcjrfnkAT7yKtIExENCP0DFAa3EVnc8WT46KpggoAoqAItAZBPR92pmpUkEVAUVAEVAEFIGpIzBreoISwFNfYtqhIqAIKAKKgCLQMwRG7xhC2tRQpcP8eF0639xE7sKRNiRcKUS0pGLjnLuydZwASfiGYZ+dmG6mUEMMfJN9SuHAnzkbDR/Emn2GlQBu+DZos9LfZtkanjbtfsoI6FqcMuDanSKgCCgCioAioAiURkD1ldKQVVZBsa8MSm1IEVAECiKgz52CQFExJYDL4aWlFQFFQBFQBBQBRaAaBGKiNO0znO0RLGlYKYkkh/35Yb3kjCPF4EYnXEcinrPIX4yZjLMPpMCROVYCuJp1pK0oAoqAIqAIKAKKgCKgCCgCioAioAgoAoqAIqAIKAKKQISAEsC6JBQBRUARUAQUAUWgagRG+wT7qMqYUpe9g7Fm6OkbSkcpeO1JufFP+hYXHU/YG9fK8QzOpXVNvTTRHLeCcqPE9v8aArroNGk5RUARUAQUAUWgXQio50G75kOlUQQUgW4gMOrZOep6U6Nsq1xN4aH9egR0behqUAQUgbYjoARw22dI5VMEFAFFQBFQBLqGAPrAxl6wsYcvj0rmzo2JX0+i+hbTmXopvS99fJn8umG452xPYuzfeOMSfWvJWToXBKxOB7Bm2b03MlPJCQwox7GXIvRNZmmUAO7aum6ZvE0ZG5rqt2Xwz5Q4Ouc9nu65m0Ky+dYAj3siwOrrADxmeRzsww8B3HYDwHXzYXDpnwH+fg6e00MRUASmjkDbn8F1yBe3WUcfU59I7VARUAQUAUVAEVAEFIECCFSt9ygBXAB0LaIIKAKKgCKgCCgCxRAY4vrrQyPHHr4hVcq5guVZ8pklGZBcRvKVD+FZG5wzP/II4DRF6zx5jbsueetaMln8dn+m/H4xzy/SyPJvISN1acopAVxsSWkpRUARUAQUgSoRMG+xLbaF5Pn7AKw1t1jLC+4DOOuXMPjtiQAL7i9WR0spAopApQhUbQysUrg2y1blOLUtRaDrCOi92vUZVPl7h4DZgLnJ0yCZuynAmusBrLgqwJLLoAFKj/oRMEa/B+8HuPNWgBuvhsFVlwJcdgHAzdfW3/cUe1ACeIpga1dpBIrECFXcxkegi/h2UebxZ0hrKgKdQiCLLg0GEN2/Wbdz4NFr8uAKN+HU96hoIItO5b6DerYO9cIhl0l3RsdcQ+aig7Br3vHD8kICSTKwHDATzehYPPCquAlbTd7Dpj07FJvedwADSRgLkBxNnbSUAK7CKFBFG526M1Lxv7slvUqrCIQIqCbW6xWxwiqQ7PM+gMc/Zbxh3nsXDI7/PMA/zhuvvtbKyBkxGShNvXOb6ncytLS2IqAITIqA3vuTIqj1FYGqEVDdvWpEp9LelrtAsvWuABtsNpXutJOSCFxxCQzO+Q3AeaeWrNjO4q0mgPUR1s5Fo1I1goDeDo3Arp0qAoqAsFSKIMeO7DQMqPN5la6xhjZ1BKqH0doMAmIXCVZDzDrulkI4W+LVsrYYVhnJYvk0jIleIn8pBLN3/I3qcLPR2IgetgK6GkRQ256YUOYA17YcSW6IYZaXawdEtBkGleFQ1ZoDeJz7qz+vw2G7GkJk+jPmIjPeRsNiG2UqguWwMn0c06SYtK3+6Dkq+WxYZyNI3vppH+Z5ggEPfvEtgFO/N0EL065aEqtM8apoY9rj1v6KI6DzWxwrLakIKAKKgCIwewjoezJ/zktgY6LwvGDf4lF4Zm+htWvEN1wFg18fC3DR2YFco7/TygyjxPqxzZYtjwEK97580VSevjJSatkZRKD8UptBkLKHrNA1sBQU9AZA1y77gkCZ24fLMlnK3rNhwGYfIBk1F++Ky87ASOsK11rz05DARBIjtrK32J1XsLaSNHYMs69uW3WEMBPKhmzGv/maYZ8Hluz2h3BedhIhYW3qJd67mStFFVIhoKtVIvuyBGdjHG2d+7bKNRurosujzH516HpqcE7X3hCSdx4GsOTS2UI88hDANZcD3H4jwMKFSBKvuzHAcivlC33ysWgQ6fFRxZqtoo1uQVxGdezWyFTa/iMwe/dr2+ZUnx/TmZHqcdZ7ZzozV08v1a+HeuTsfqvJXu8E2OaF3R/ILI7gj7+Cwfe/0NjIiz9jKZedtFxiBETY+/LF0gSw3v6NzWmbOx65LEYWaPPoVDZFQBFQBDqMQGXP34hYJUiGN49XHc8ZediaJqS+4v62qgl7EIc9IFcatUvn2OM4yO3rxBb6juOF2VOX55fIZctQI1GLMrFrLqb/RXI6gYHNBczy0F+mG2R6PSlsuxaewJJEdpqWx1dzAHf4flPR24hAZU/B1OCKf3DVgUt946pD2plsc6XVAR77OIAVVgFYdDGAhx8CuPMWgGv+DXDf3c1DYsI+v+/L2WTuTVfD4JTvAVz0RwBDAsfHeo+HZIeXATztOZnjGHz3swB//l3zYzQSbP8SSFZdC2V55CEY/Pyb1chlMHjSswBWXxdgscXt3A7+/TfE7NH/Fu9j2RUg2etdrvzgwjMBLjizeP3WluzPM0ojc7R2kVUoWH/Wa4WgaFOKgCKQi4A+M2Z1cVT6/bf8ypC89kAN99z1xWTCQn/rYIC7b+/ISLwrSi4BXNVIWvqobKlYVaGu7SgC7UBAb7R2zMMMS6FLMH/ys7Cx2gHxp7JmFiUs95Oxbhx7xMaRSbj9DC7UEsFIIme1jGSrCMxM4pFkrgoLL0IzUwhpW8GWQ+9e6s6RvuyXLGXGZolutiGopf5kQlwzs41EMIerRtdfyxA7PN3YUQR0cC4aArrSj4+pPBD01qsX5nL4tmP9lJO5Xvy09XERaMdaGlf6/Hpjjct4yG63GyTPeC4Ak45ZXVw7HwYmd9S5pwA8tGC48Bs/GZJn/0+qzOA7nwF4+MH8uhs+CZIddk9fN0Tlj74KsOQykLzmgwCbPiMs85vjYXDycQALHx0N6kZbYBvSI/jeO2Fw1McBrrrU199oC4Cllhndnixx7XwkzE0utK12cVcGX3hvqXash/OGT8I6C+6HwQEvLVU/VXiVNSHZ+90AGz85u5177oDBj79WnMRdaXVIPi48pmMP6uVWguS1H/LjP+Fwi3fyoteMjclkAGjtphEY69k0BaHbKtcUhq5d9BwBXds9n2AdniJgESj2XVrueTCkTUP+mhQsa81V/PuAgAkJ/X8fahkJ7A2VCDEbI72p1ji17D0/wwO4D3PS8zEUe2L1HAQdXrUI9GhR9Wgo1c7xlFpT/KcE9BS7kXMa+9OyGGEZ9gmm3L5UyNO8HBia+VBfG7UUqcPE+gzpNJLcDbDwLbhebPPSk3dABC6FlrZsLh5cjE85b2CSSXoLI+/rPYcp/jO3RAmPhXCiaGECeIrzrF0pAoqAIqAIDENgzhyAnV4Bya7zABZfsjhW994Fg598fbi3rCFA90mTnoMDdgdYcF92X2usC8n+RwIs9Zjw+kMLYHDEuwGuvxLPz5kDyYtfD7DTHviiO+5zAOedlm5ztbUBln4MwHVXAPz3kfC6ITDfdTjAiqsCXHs5DL7xMYC7bgvKJB/4GnpDlzgGxx0GcN6pmA/t+fv6l/HbPRnsThqye4ttslt/8nbohW0O45l71i8yyw2u/hfAX04fLuH6m0Dy1kOKkdmnfT/f2/jZ/wPJOhthX0ssCWBk5MPMjcHZzMfN1wJccEZAEA8++xYAg/kbDxqOSQmstagioAjMEgLd/CQvR7rM0nzqWBUBRaCLCFjdeYPNuii6ypyHgPEEPnL/ZvGRcRVtaEL2eDFiifx55KxirisB3OyUae8VITAF9baOLuposyJEtRlFQBGYKQTCp5FzbiXdwUPBFG7aW1j43QqdA8MtY2hk9vGVWYFD/+E0dUvELMdpZkFIQPuP/58ljr0nsv8rMaGcrZGVQ1WjFzDywoYMRu9hF/3Phn62FbBN4dXrQkVzjmBqNySusa4PU53ea6oE8EzdYDrYviOgBsu+zzAALLMcJG/4GMCGm48/2D//DgbHfz47dHBZAnjZFSF57xctSRgc5mX2tQ8DXPpnd9qtz6fviCTpb38Q1ll6WUje8FEA48FrDkNYf+cQgH/9NSy31lzrpTz44f9lhoyunQDeYXdIdn/z+PibmuedhgR43mG8bg88CmDpZbGEyYl81s9hYEJdL7jfYpQ8bx4S4XQMvnckwJ9+nV8l46AAACAASURBVGrRkrcmfPSoY/7FMDj2c0oAj8Ip43r3nr36+T/GNJeoUg7fdqyfcjKXAEOLKgKKgCLQAAL6TGPQNedvA8tvWl02nBPYDtOGNkTyVzi0eAQESWyMnkoAT2txFOxHH5UFgaqnmMJfD67aqiLQBAKtvp9bLJwnf6XqkCaInd0zoDn9ZrOBza+LJKykeVOhnIl85XI2PDLHaOYIPc5Bl6KZMM1r6xoBeGcb/W17xWvSt5g9iz3VSyQxxXO24aFNTSatXZ5isYK9szCOzDbBbLIAg+XiuNqRUlaCAJ7uammHMayJR4b22UcEdD33cVYbGJMhSN/1eYA115+880vOhYVHfwKSOH9sGQJ48SXQG5e9S4VUgx98Kdf7NU/45NUfADDksDwW3AeDg14F8ECO93FGY5acXXkNgGVXAJi7aT5WJuSzCf1sXqO//ynAv/9WzAN4CgRw8oq32/DeTsk5+hMAF50djuUxy0Py7iMAjMe0OQxWH94b8z9LfUEJ4MnvF21BEVAEFAFFYIYRmO538AwD3cuhN/oduMW2uLlSj94iMMj6Rqh8tHnPQDzvghxSTjqfVU94BVtbaQJ7X76o8JapSNCyj+iS5UsWr2hQ2kxhBHSCCkPV1oI6hTXOjIJbI7gFmlb8M0FiUtbryOxJK7xoM4hcJFLTR+iVSylyTTHmS50/cGAp9T/QNTf0JM7TVtycmry8A/LcjWhsStEbMsLsnUzdcjhn8ig2m+lc3l8apA0H7dP7Wu9hG7BarCtbj9Nu8IhSuYhL5AAusKxbVmSad9k0+6oH5kY/TOsZkrbqEAjXp851R5eG2c1kwgFv8tThAzCEriFLl1nOhlweevz+p+hFK4+iBLAJ52yIxc22Sndx+o8w1HTJIzn8lwCLLZ6qNTjmkwB/Oys6P/q5m7zyPQBbPQ/rmVy5J30Fki13AdhsS3/uoFcHXsSFQkCb3MsU5tnmxn0itWdaveRc9NJN5kDyjJ0AnvhML/dFZ8PgN8fj7/vvxZzDOUfy2R95799//w0GXzogu2Rk2LMhsf9+TljWEOGLLYHnlloGMTA54O6/B2W94Sq8ZsJtL7pYrR7As/v8Gb1eS94uWlwRaA0CyQtfDbDzngDz/w6DL7+/NXKpIIqAIqAINItAte/+cXSo5INf17y/zS6C+ns3+YAPeVM9/eQtuqGLMbBKolzkIWwMtHtfrjmA65ksbVURmCICGa+3id94EzcwxfFP2FUVQ62ijQmHodVrRKDv8ztsfP4a/lUEC+RQMawyZvRlV1yRjoLnixp0m9eCeYyIXOnSmxKEWFr7D5K3rk3y6EXvYuyA9siRAy96K/OGuTCSCslsWW1/YAhp2Rhd87vwKD41nSdSG0NK95oArvFObKTpIku+EcF63mk/cR/HgNDzia54eDWsm21fBMme78iW04QHPuc3MDjnZIBr/o0vvUUWtbm+TKjkYeF/B194L8D8i327BQngZI/9ALZ/cVqei/8Eg2M+gSGLSx7J4b/wRKV80WUSwCMaN6GyD/4+4mBett86GODC3wMsuTQkn/oewBJL4fkTDrfYOV2gSA5gLrzV88CSzPze/ck3AE7/YShY5C1sQ2+fe8pw4RdfEpLP/9yXySLq+erq60Dy4WO8DIbQN97MWYcJnf2Wg32OYgvAAAY/OxrgdydhDZPv9+PH+tqXX4R5ptd7vO8jKy9yybnW4t1DwJF8dE+5Edx0NQwOfiPAxk+GZN8DAB68P/xtltmxh1oP+2FHMm9/gK13xWeZuS/HPmp4/g6RZZrvU4eRkedffw3J1mc+F2zkgP9cZs/bEPIrrgY2GsP5v8UR8BxxnvIiGMf9ZNRJ9vsspiU47UQY/Oo7YV8F5t+trfN/O3TuM/sR8igRnTOhGz8Fkn3fFz77zWYxOV95a4HX1Z234H0t8TZrbMll8P42n9rm/i8z3+ZZUkAOu5bXWC8t4UMLcH3fddtEz54it0EXywTPiyIDyJiLkdibeTfPHV4f0XMoWC+8UcTMO783uED0/rD3+vqbBM+v3HcQt8HrgZ531b1TioDX0jI5On1t0v7jPIAvfwDgoQUAy60E8KGjAFZ7rO/u/nsADn0bwPIrA+x/JJ6XdWLBzCZTLveHnwN87wiA/T7jN14e/i6Au28HOOAruPFVHqbdow4CMJtVzcF/m02bLIfZVLv3u/G6afuyC7Gtnx/j//7PP7PrXnt5Noyv+RB+H2X1URvwAIPjDgM479Qae+CmIx0rUILkNQppGMRgRENnLR7AUxi5dqEI9BGBpZZeGtaduz5st8Nz4AmbbwZrrLmmHeaNN9wAf/vLBfDnc86F+Zf9Cx599NGxhj/dr7KxRNRKisBsINDAzZjXJdOakoD1tK33AE5PDHrcmsP+33K8RJYK3tZ6zZrrMdFLeXaxhijjGowlJvbWFqaeAvGovOOBOVy0iwaNtnkmpm0b5JXM5CyFacZinhB2PC/7JHNdN3rsKxhHFqNtcxCTTrZwv52HoTsbN4KOUhFQBBpHYJpG9MYHW1aAxZaA5KDvoDElPu6+HQbGqHH1v+hKxmt2i20gedUHABYnL1DZxn/+CYPPv9OfKUIA7/gySF6asdP82sthcOT+qRDERYebfOgbmeGtB599C8B1VxRtBstJwvzeO2Hw4XkAC/HDJciFdtWlaGBk9LZ9EcA2L3S/B3lkpwm//NFvASz1GCx77imYVznjCMI5L7gfBp96vfVIHnYkn/+Fn69r58Pgc2+j3WxRrW1eAMle7/LyfvsQgAvOSDdtwocbfI3RLeNwBHlMAGeVVQK43FrsSemR5FprCOCeAB4Nw5IZz3wukna3Xh+QvbZoEQK4BDQj55vb4nmPib+881nPSCaGIgI4l3yK26BNA4VlLoFD5vMyyDs0YWM1V7dE2uOfktow4Mixu25LbdAYSbQReWfnpyQB7OSJ52wE+c8wsa4YEIRKAE+8ikZtrpAdBJtLChLAwSaP+Re759dCs1nFNF6GAL71+tRmhEzdq7JNRRPDO6UG0vq/TdOywWbT6Z+JXEOoGgI0i7DNI4AlOZsnbVsI4Dz5brke4NNvBDBpaBoggOGKS/AbbOgxofU3MCzG5lsRp9HKILxWbOhnMkBqDuDq78cJp3WYQDU2XT0OHW6xKZxXXGkleMaztoatt98OHn7oQZj/r8vhjttvhzlJAiutugpsuPHGlvj9y7nnwh/P/AM8uGABhR/NB7upsdQ6/YIDqrUfbVwRmAEEBE8bBVgWZGoGS+m0DluMKU0iWgULigFHfJhopj+Jww2TAzu8pU6DYZotSSzZVf8j8EpOLKkcxml2Y2Qm2srELDHmDiZK1hO4ls3ms1Hsa1Kr7Lh4IJJAMSQv1ZWgcuhol764CAE8iphJX2/HY3+U3P29t9qBf3/xnaWR6VpqcrbdM+wZO0HyqoywmoZMPPydADddM1rMTZ8ByZs/hbuPomNw6FtdLlwYRQA/eTtIXvfhdDvG++Owd4wkNod+ZP7vxwE23zot33tfgt4EJY7kzZ/0HgLnnQaD4z7naz/pWRi+usCRSwDvvCckL349tvDIwzD42D4A996V3eLSj4HkkyegJ605Tj4WBr8WXrYZtZLXHgjw1Gf7K+efBoMffdXnQjbz+JTtwRrxyZvZeFINDtwLvQ6iI3nx6wB23gvPGtL/x1+HxGBtwraa485bYfDxV1uCOPAAzpAtF5MCeGqR7iIwklwrSgCP44WaQVJ1F8kxJM/wqgsIYeN12xABnLsuKiCAyyI1co2WbXCi8s3rTzHZmhoOrxmjSxTw0k+9V0oSwHme3qm1XAB3JYALgFSiSO0EsFwr//4bpDx8lQAuMVsFi0YRYgrWGq9Ynrer8dA1B3vxKgE8Hr4Fa9kNpjdfW7B0gWJ5xjSOYejT5ZFBEg2c1nwpLa3WkEv+NhoCugDw0ynSvJaSPc499pkHT996Kzj79DPhFz/6cSkw9tjnlXDScZRuqVTN7MJPfeYzYLHFF4f15s6Fp231zMIymXovm7cX3HTDjfClQw8LGt/syVvA8ssvD5f941K4/bbb3LX3fvTD8JhlHwMnHXs8/OPiv1cg/fAmjOfvdjvuANvu8Gy49upr4MxTT4NbbroZFjzwgK1orj92nXVgu512gMdtuCH85MQfwN//+le4/777a5etlg7auuBrGeyEjVaBVRVtTDgMrV4jAiPmN5/kHS2TtFYH/KvNJsG+u8E2s7DRYH+aF9S3hWGivSojpOW8ua5arAgZopXzCmNHLuq0/RWwshSKmj2Rg5Ao6bKuYSSgvYsz9mNrBxvxYvdfrpPG2OUQLkIAj54iLaEIKAJlEZjdDQplkdLyyes/AvDk7VJA2Py9eeF+M2ALPF/l9ZOPg8Gvv4tnhhHAa6wLyds/mw7T/OADMDBGnhv/M9FkJWbX/A67h23cdzcMPrhHuXZNeIxDf2LDPduXZRx22XjDmhy7BY48sjN5zxcA1n8CtvC3s8DmKR5yBPmIb74WvYCHHSuvAckHvubGYIuaHL0m5NyC+wEe+7iUN68N5fzbH2S2mnzsOwCrYEinwSdeA3DrDfbv5H1fBlh3YzxvwoHfcXOYA/jHX4PE5BBm8tiUUw/gAiunf0VGkmtFCWABTV6IzjRxNdtfkVnhUHPDOVPI5swQ0CWW5cj5prZyybuKCWC3JngMwzxXNRex96gcEZJ5KPEXb9aIwvaW8gCOnw/RWgzaGhEu3r67ZIhg9QAucWdnFy1OACeQHPgNH16+iAdw1gYWGQ5aisTe5cNCQKsHcLH5fvb/QPLytxYrO2kpGW7ZhFjmIz5fNwFsvkUuOdf3bzZImpDR5sgKAR2HcV5nIx8C+rQT0+3I8NEtCwFt9fiS34W5026dU7x3jbdZeCMpniNLJCal85ZHZ1U1XjFkHBWdaQjoSW+4+uozcbn4EhlRw6jb+++7LyApTZ3HLLvsUKGuv/Y6uOLf/7ZlllpqKdhltxfCM5/1LFh8icXhvnvuhZ/+4CS46IIL7fU3v/udsMMuO8Opv/wVHPOVr5Ya7DgE8C4veiHs+LxdYJFFF3F9PfzQw3Dyz34Ou++9J6yw4opw6d8vgWdsvZWV6czTfgfzXvtqeOSRR+BbX/0a3HzjTcBt/OOii+HYo4+B7XfaEV6/31vhputvgPfvF6bw+shnDobHb7qpxfBnJ/nUUYd/46u2r6O++GU456yzS417nMKbPPGJsPdrXgU3XH89nPDNb8N9996b6d27xlprWTJ7tdVXh+8edQxcefnlI72Ax5GnkTqz/XnZCOTa6ewiIElh1hhCr17EJiCAZf5cn9mXPHBDMpj2mhFxSv5Kbj+azw3sCwjClLyKWQD0/mWPXdrt5srEOYkjApmIWr8Pjghc5nU5PHWwFAwhbXICy5DO6CnszqSeV5GCZa/7vMcWSyar0W0YkjYTwEqQze7DYfjI9U3d/5Whcyzn2HpkrrR6OO0PPwiDD+wB8MhDxZdDnjfAP86Hwdc+jO3kEcCHvg2St34a4DHLh/0tXIh1//mX4nLklcwyVpl8lp/PyX2c144hqg882l0NPJzprM0DzOGQjXcxe82akM5LLePr5pCdyTsPc+GfB2f8eHTeLeM5vesrsV2DmfG6HnWssxEkr/0QwKoif1pWnf8+gh7Fp30/u8VFFoXkyF/jtQX3weAAT7LL8NSD73/BzqP0AB589q0AK60WeEwrATxq4tp8ffxn60hCsCQBPIqgHNlfm2GuUrYhxFlAgjERMywHcAm5HDk/Igdw7jyO4+mdlf+Z21lqGZ8PlAmlRRcL8tjGa2bUd0TfIxiNusfMcrBlzDsmzgcc5/7NIPQzQ3TneOuPysdaNA80L2ElgEvczAWKFieAac1wfnF+7nAkEu5LPDcyN4nkvS8oh/zQHMAdJYBHPY8KTFOpIonJRfu055SqM3ZhE575x19L5/yNw0LXTQDLAdSVAzgPpLyxyjzDYwNcsOIFZ8Lg258uWDguFuuHgQuN/y5iDxSOKMUMb+CsgmETXThCW4dCGw4A9p6/aBT2sbzI42uz5fuapRobbbKJJV8NMZt1bLDxxrD8CssHJOUhXzwC1lpnnczyc+bMgcUXXxwuOO98OPSgT9gyH/rUJ2DzpzwZrr/2Wrjh2uts3lnjbfrD40+An554UnECOGMRjEMA7/mqfWC3l78Mzjv7j5aE3vkFz4e5G21oCdpn77xTigA+749/gv3e9x549L//hcMP/owltk0bL3nFHjZnrhnnMAL4Y589BDZ+wibww+O/Z71q+Zg2Afy6t74ZVl19dfjBscfBf664MpfUXXSxRWHNtR4LBxz0Ufj5ST+EP5x+Bjz04IPdvC36+uDIGVdfh9vNxTd7Uru0tzR0oiAp+25E9LoPPPRyTfvR4sY0o1wwqekR9foKRiHBI9ioRmdtOgoKx+yJZtzMZre9RSRqBsXsnHN9EGfkaZk05s1xVhbyKObMvs4H2BLbdHbIjYrycgx6QUjTCHksZlDoHY0MOg4jCkttfraZAM66Rab98VTkNm2jTEXkHlamj2OaFBOtXz8Cuu6yMU6+dGr6wuUXweCL7ys9KckhJ6VJ3BuugsEhlNM3hwA2IYJhxVVT/VnS8I+/Ki1HZoUnbgk2dLM8/nI6DL5Du/eL9mLIVuM1zS///XdLEeXJOz4HsNEWWOLC34PNgWvely/YF+D5+/q6kgBecTXrVVXpYXI333R1fpOLLW5DQSdP3h5g3Y0All0Rt3I9+ACG/v7XhTD408nWczf3MLvJjvgVwCKL2iKDz7wZ4PorAeYsgh7Aa2+A500I0Pl/jwjgt9jNBzJkthLAla6AKTVW7BNw2DM4TchGbZYggEeRQQxKTErU8Y5IB/YZElJoSrMVdJPhPefwGZIXuAj5N2w4heYoJgllgxV5AOcSU9x3TDwZGUaQ1k1MYxN9unvWdB4TvJKgz8ArC/eYpC3sAVxkLRQpI0CcJgFcx3On2Hoo9twu1lZYKh5TYQI43pBRwAM4TebiuDLXTxECmHSZ1LjP+Q3A3CcArLFeeClrY8k4oHWsTvLBrwOsNXc6Uk/qAfzlD6RTvZhnu8knbIjle+7AcbBHL3sZf+8IgMsuRK/dZZYLxzptAjjOUZwXFrvOGZHfc0X7yXrA0bnY85eNt9as6i6ye4kI/yxz2NkPDI4IjcbOiT2Aiz4ai5YripWWA+O9OneDDQp7qTK5+vvTfgtHfekrsPV228Ib37GfDX38hUMOheuuuQa23eE58Pq3vQXuufse+PSHPwIv3WvPqXoAs4xnnHKq9Tg2Y9x0883h0r//HdZeZ11YbPHFAg/gSQhgQ7C/60Pvh1VXW816+R5x8CFuVU2bAD7y6K/DWb87A0779clwz913565us5Fj6WWWgTe+/W22nCHpTZ7gLh76SKh31rqIbxdlrncWJ29d+KymiFzTur0eFEIqlXPkegI1myTm+hgOWcygZ3Rd9BHfEZc1fcs8uhTJhNJXeAI5pI/Za9jJbsqn8vuKtpI4CzEO2vfNu+aE0G4opGDFQMqpoWsWN5foF3foWTRlEySWqdI5Anjy5TjrLWQ/4pozbsz6fOj4FYHRCGQSwBf9EQZHf3x05ahE8pFvAqy2dnj2thsx/6s58gjgrJ6MJ+uX3w9w+UWl5ciskOWh/JvjYWDyW5Y5dtkbkt1eizVyQkgn+74P4Jk7Y5nrroDBZ99i/xxKAJfIHVxU3IExbBkPYmOwXO/xxaqFiSby65gwmnfeguN60ycANtsKyz5wrw1bbUM/r70hnjP5gz+6D8Cii01IAKsaXWwS210qSycY6ZGb5/FZcf7eWdNXhnlGBtfmXwzWo78qD+A8z1CxdIeSxCUIvdwxjmgjJrlHrtF233a1SZcKn809Dbk3M8OOZ+WZXnIZ3Dxk3jP7HmD/5XzCfK8WnZfCJGReCOgVVgkxrPjZU9sEpRqu5z06bB4KYx/njV5hFXzu3HkLDA5+YyoXuTFDzDEho3mdiPDeIYl/O1i9rAgB3FEP4OmtH+wpOfTHLlLNVPo24Zfvvt2TsbdcD/DpN6KuWVcOYCZZ43DMxvt55dV92GcDgAwBbX6zx66JAsSHDAHNxPJ//pmumwVoPP4mCOAoys/weffErY+3iOdcHl/O8ctZ7NhO6bxKyLtE+vMKYti2ZH9jRWuQhGo8gKeypmewk22evT286k1vhCWXWipz9Isuuqj1/iwapjgmV2NPWe7EkJ/GC/jLhx4G2+20Y+ME8BM228zmu13/cRvkEsBG9p9870RYsGCB9ejdcdfnjfQAftt794dtnvNseOjBh2y77PVs2po2AXzCL38GR3/pK3DWGWfCIw8/PHS1m/Xwkle8HNZcay048bvHwo3XYyopPRQBRUARyEIg9SUTh3K2zrzorWt0BT4cHer0DfKupSLeg5bCJTuPXvTgtbqGa8+fiRL1CjdZrGEjljCha8ld79UbkMhcjhUnCq1suvQiY3tyrxxrViyfp7yJ+nZRVcLxkisvNY5tOr7X881+U54DyBPt7FFt+p6IAG7WCFfPx7HevoqAIjAtBPQeLop08oWTrbdmcFxxCQyO3L9oE/6lmmUQum4+2FC/5sgjgG+5Lk0cm/IP3Ichms31SQ9DPh7+S2cosC/I4z4HcN5ppVpO9nwHwLYvwjpybKKVZLfXAeyyF54RJHFjBPAOu4PNgVzhMTjq4wAX/xFbXG1tSN59RNr7m/ob/PQogN+dhN6+JuQ4nzfEeMMewM3qGhVOSMebGkniFPAAziWiimIzg56dVRHAdWA/1Mt4WgSwIJZGrtGi60zLQVYI8DhcdFEP4ELe5Oaj1Hi0b70rQAGPzWDtlcwBPKvvlCoI4FQbcRSAOGLBkOdAQDpffhFuIFACuLKnT/LFUwJ9urKGhzVkPHJl7tyd90QvXj6qDgE9TJZhHsBlwMjzbh7VRhMEsAkn+I7njZKMrpOpUhg8Q89e34x9ZnKe34wHqDslDI/slMP8L5O/po+95y82cQjogoNspliDJo5Ju+bQxbfefDP8/KQfZeJnQh9f9o9LrRfvqCPO58sewCbf7CEfOQhuvP56mz/X5NS99eZb4PCDD7FE4zRzAGd5AHOO3mEhoE0u41tuxghcSy65JKy2xhrw3//+1/43J0nA5FE2oZVNDuCVV1kFXvOWN8HTt3wmXHXFlfCLH/0YXvW/b4DlllsO/vj7P8CJ3zkWDvz0J6eaA/j4X/wUjvny/5UigE0+4B989zg7b9M8Jl3X05RV+yqIQI8ntcdDc5NbZIzZZYj6jAjhwJNXePV6/1jfWqyGoJ6BBG4YHlqwyNJT2MZIjiKZkC7kQyqboSLD6ouyB2/ko0zhnLGwl9hnyMC+ZHhqbJ3O2KEhbe0DWJNzM4thm6WRx8SvvOXYM5jbpLzCPPyJCOCCt3atxfr6Ed/XcdW6GHrQeB/nvY9jmvZSSz72HYBV1gy7feQhGLz/ZQCPDN+xGVSKcuPytcEl5wJ8/aP4My8H8MFvwBzAJgxyfBhvjMPegZ6lEx7JJ08AEF48luS+4pJSrSZv+CjAFttinTzCaKc9IPmfN7p2B+98PsDCR4d7ABsP5VH51AzxbMI0m+PeOwHO/uVQ2QeX/gXAeBfUQgAfBHDxn3z/q6wFyUv/F2CzLf2GgpuugcHJx9ow2PYwIafXf4Kvc82/rfdG8jL0kDaHDSGtxwQIFFGZJ2i+pqojybUCBPAw0Ua2X9O42t5sVQRw5eMcFv6ZOsv0Is0QZOgYmRS86Wr0MOS2MzyUdQ1VO8sOTw65+9ACn4eZ8wcP8QAeNldZkrr+Cnh4TkIAV4tSh1p74ashMYTc/L9j9BZxFA0Z7zaSMEmvBHBrF0AjBPAoNKZJAEtZRpG4eZ7Ey62Uzmscj3GSuqPwKnt9KAEsdE9hQ3SmSvnBzmSvj91MdkdpdbRfBCL8Inqm+Jc0/RW0i54tE4eALouLli+MwLDctYUbEQVjAthcett79odtd3wOPHD//XDt1VfD3A03hMHChfCrn/wUTjruhOI5gDMEGicHsAk5/aLdXwom1y0fxiPWhDrecdddKskB/MFPfhw22+JJcMlFF8EPj/8+XH7ZZWDCQb/8lXvBY9dZF370ve/Dbi976VQJ4CO+8TX40x/OglN+8cuhIaANJiYE9Fvf8264/dbb4Gc/aE8I6G5+UefcSb0azDhPi5rrdBHflsqMYnnhhhK9ZlpdAdI4RB5enHVqLeZlc5YEE6VMmXpqNWMXmg9xgq2xx66NUIKELorAzCn/zTpOFLPaFmP/XSaeKf8vdkD9oIqEgRsF9UvErPdI5oS9HJo6rB+In8F8kzjeY9l5LotMHYLr7jwBXPNjohXNK4FWZBpa+nQsIrqWmQCB7Hnv2z2TvOFjAFtsk8Jp8O1DAC44ozB+yYtfD2CMf/Fxygkw+OW38WweAXzA7gDLrwyJCeO21DLpNuZfDAOTw+vR/xaWJ6tg8s7PA2y4ubs0+Mg8gLtG7zCWbSVvOwRgk6fhqb+dBYNjorzC5vyzng+J8EoYmPEtuG84AVxgZMkHvgbw2MdhyeuvLEyWDtZ/AszZ9OkFesgvktIJLjgT4OZr0xUWXwJguZWtp40h9JNnPhdg7qbo4c1zu+B+9Or+zz9hYDyw4/B6E0laVWV97leFZJF2RpJrJQhg5+lXpGNTpoBHYNGm2lKu8HtqVA5g4zEpD9r0UpTQGRePYaStazMvLHhep3nznJXvNyO878g1GvTbz+dHHZ7ehdZInqfnxk/B0L5LLROSx1nevnF4YREuOJAh7ovDT5P3KJTwPi80tg4Wynq+DPUANhsqVlwtmKOpDjt6fwwNQc7hpkcIWMajfKpjnVJnUw8BbcbFYZ9NRJvtX5weaR4BbL4fjE6eVYdbiXPsZuEYk7Ec0jnODyzrmna//WlMk8KhqmWf5lrsN7SnFQAAIABJREFUyVzkOntDm3DUw8ZV5XoIQkBbq2OYQE8EKLTGTmmYdN4lRiB+P5Ih0tpHyUhqT1HIQmsw5eL+qcOn2fhpawtyeO/5i/bbA7jKOZ1yW0wAL7744vBwTljghY8uhN/95jdw3NHfHCndgQd/Ep6w+WZw0rHHw89O+qErv9Pzd4Wttt0Gll9hBetNevopp8JFF1xor2eRxiM7ogKv2OeV8IPjji9afGS59370w7DiSivCTTfcCE/b8plWzgvP/zPs9773gPGEPvzgz8AV//43xKGtYyJ97XXXhWWXWxYWWXRRWH755TM9qHd98W6wxJJLwLlnnQ0333hTKFsNKus+b3gdrDd3LvzwhO/Bv/5xaS4WSyyxBKw7d64d80++fyKc84ez4KGHHhqJnRZQBKaNQA23ybSH0Or+xsJX8KpCkyAtA3WIhOMtS80gvWct1BsEEUuNoJ5iSF3pa+vaIX3IkrKUIzfuzwpIeo1tVNLcVC/SkGzYaPLctf26VH3eS5hGKQJT0zQ7VUt8tdk/BxgeW5DVTi4Wj6rInySyV8vEauKw0UoAN3CLFTb6NSCbdlkEgbEefUUaDpKkF6pQaaH6xlWpmLPY2PYvgWSPt6VHfusNmLtW5q/Kw8eE8TUGvsWXTJUYfOkAADa0DiOAF9wHsNEWYAlW9giSrZ13KgyOO2yiGUr2ea8loe3xyMMw2J9COZdoNXnnYQAbPglrnHcahpGOD2NopnyF9vV+4F4A99xRmACWYZKDppdf2WNjyHCTDy0+HnwABoe8KXdEyRsPctcGV18GcOr3S4y+YNEllsJwm099drEKF/4eBiccXmytFWtxjFL9eUbJ/GrDgWjRmEeRKiUI4KKT320DfnVzF4TalTk0zTOdPTA5F+eIHMC2LZNzvOgRed5ytcI5Q6N+uj2nRUHrZ7mh5HIeeZ/z3MhcB6OeMQxr7HVaw7OnjzMYEsAf8IROAeK99HOjbLj+IgRw0fVBkzfrz5rkg18HWGvudJfyOASwkTAOHR1LbUhULrffZwCeuGV6XJzT15CtvMHT5OW9/CKAvDpFwjTnEc9F6ppxmU2UHzoKYLXH1j8XN1xF3xej9A9B8JKxMWSKOYMe5sFj3hjDGeIJ53ljPVvMQYSyiFrIA8YuvKeNegDXvxTG7cGEKt7kiZtaotIcT9tqS0vUnn3GmY6gNeevv/Y6S3yOOg772lds+ONjvvJVOPvMM90+AkOIrr/B42wu2bidSQjgcTyAeQx77DMPnrnNs3KHtHDhQjj79DPhqiuuKE0Ac6Mf+czBwOGlJSFurk87B/Djn7gp7L7XnnDXHXfAj7//A7jjttts+GomNIxMSyy5JKyx1prw4pe/DFZcaSU47phvwlXzrwjKjFoDvb8+6nHbewDGH6BCNz52Y9ecEPQU4SiI2DgISPCbQzTnCJ7iyEhOpmB9vyKvL7Xl6/KmNHJ5laGeUyGgObRz5DXMhLUlYXk7nMxVjAWsD3DkTew21bl8vjJqSgYLaJuSZcyABLObRRxKnU2ILlII03tWWBsFpz0RAVwFkVlFGwKmse+D7IoT3h0VS6PNKQKzgkBVz4W24TX2uJZbCZJPHJdNul78Jxh881PDPW+XXhas4XadDdOQGC+qj+0DsHAhXhtFAJsyT98Rklcb42H6GPz8mwCnTUBYbrcbJK94OzY8bp5j6YWbRwA/6VkQEK0f2xfgjpuLE8BfOnX85bXgfhgc8NLc+ols28zvUZ4QHr9TUXPOHEje/rnA09peNR6/d2AuI5P313oEy8N4eZvNArxWKhFGG2kDAoWfTVmemPEAmDAsaazPxGHe/pAUzAnaBhxrkyEj3HKKgI08hfM8gPPI5JTsw0I8TzC3Y5EyZT2Jy5JPtU1cfsOF77kxZRuXoM/qzhGH/30k00N01PXMNkvk+43rpzxZe0sAV/sdmucBXM5zfviCHNVW7v1fhAA2JNILX43emFmbEFk0ClWemI2AM/z+SAxpOiptyZjPl9xqowjgSfob5gHM/W65c5hz2PRnSNjLLgQ44CsAsSdwERK3SwTwBWfC4NufjjaUszcMgy/I35QfLloJmeJlL2E3bcJOibn2wrDPMnK0NYQyGezqodfN3vMXUQ/gSe6FKdadhIw1Ym6w8cawxpprpDxeY49ZOSQmYs//459sSOgyxyQEsBnrdjs8B0755a9s7l53JABP2xKJ8FN/+Sv40+//AG961ztgxZVXTon2t79cAEccfAjkhdI2BPBmW2wBt9x0Ezz44INB/dVWXx0effRROOqLX4Zzzjq7zLDHKjtnzhzYadfnwXNf8Hz4zxVXwMk//wXcdsut1rPZ3rtJAuvOXR92fsHzYbMnbwHnnf0n+OWPfwK333orGDJ81o+RGtrIArOOoI6/iwiMXNZCxXD5dDmXLg1YqAREVmIlq0NwuGIKYuI5XCJhqQBTsj6wiSR/uSFONIyNedl92GUUKSaBKTw0X3MkN5Vmj2XnuUwDo980GpfPF5+nOGr07BW9SoOAGHvUNclvSGcJYtqaQKLKSNchrgv321kS8x1agyOXXofGMjui1m3wmh0kdaSzhkDyyvcAbPW87GFf+Q8YnPhFgBuuSl83Hrt7vwtg1eyd54OffAPgdB+SqRABbHrZZW9IdnttpjyDoz8BcNGYHy6LLArJC15l8wAPTjkBScmyx9N3BFh2Bax13RW4+z8+VlkLYPOt/Nnzfwtw/z0ZBLDBPP2aDEjasvI1TQA/9dmQvPZAL7Uh2o//PMCt14cjWW1tsOvucU9052047b+dVXbEWn4WEChBwmgI6DEWREyCRvlYYYoEcJrkKa6TT0QAm6fxsYf6iBURjKPIpxj1PuuklRHARcn+AjmhJf5jrQNqIDW2Es+eMe683lQpe3+YgZe9R0b1Mcm8l52IafZVVraplH/2/0Dy8rdOpaugE+N1a6LfZBGuk0gzjACehOStOwR0XvjoSbDIqTv44f8BnPkz8tilb5f4Jhb54XwoZ2udDO94k0+YSCB0gyFymJplAyaLIp1S7Dnq1xYXdRZCAvMuVwK4humfuMmX7PFyWGf9MELMmo9dy+aqNTlrjbeuPG6/7TbYcptnZRKhWcLcd++98O2vfh3+fM65qZDJEwtPDUxKAG+7w3NS4apN02WJ8EwCOAH4yCEHwyabbpommQHgZfP2tmGip0UAm3GZ3L5bPPUpsMtuL4JVVl0Vrpw/H2664QZLXKy93rrw2HXWtqTwNVf9B7baflv4zc9+AWf+9rdw9513VTVl2o4iMBsIFP9Ubike7PmaZRk1ImNeXPHKx3GwR22GRZVrYD3egIZut/aazGIhmWEb6tnLYcngONduWhKHa6TtEKkqN7ShPHb7HIV0dqOXnLIdLG6GizNuWCTE2LFzGqcdKiljMldG/NUVkMO+biA/NyPSG7PK5jyYWQ4je3cJ4JbeFyqWIlAzAmWNMTWLo81PCwET3vPAowGWXDq7R/OEv/IfAFddCoMH7oVk2RUBNnkqwJrr50t46/Uw+PT/Avz3EV+miAcwlbbE8rNekG7/kYdgcMT+k+WNNd4dE+YTHmdqkhfsC/D8fV3VwdspHHXc2FKPKdV8sufbAZ62A9YZRQAf9jOAJZbCspdfBIMvvq9UX6MKJ3vsF+QjG3xwD4D77s6uZrzPDxYe3Wf+BAY/+uqoLnp5vXvP3il/aZQgYfphmC+Hb+3rpxABnEBy4Dd82Oi8HKvmDh5C6E1CLo419wVJyFHkUy8fTDmDmmSOgiYLYj9svWSJONY6yJvAEs+e9q6B+p8n1d8faZlH9VHpvI+YzGn21cp1tfo6kHz4mOmLFufhzZLA6Lh5YZnzJJ7UEzfPC9j0lyfzciuNDt88Sd2KZ2fwqTcA3HxNmKGOwwsKi6H3QHGBnEUdb6VFw6fghoP0eBheUBphU8ZO4anCnj3Gb3BeRg7gck/AioHT5iwCWQTwMGgMIXzdNdeAyRFb5DCepZf941IwxDF7AJvcs2ecelpmdUMYm3y7RQ5eP0UJ4Kz1ZkjeWglgAGhTCGiDqyEull5maVhjrcfChhtvBGutsw4st8LyltS4+6674Oqr/gNXX3kl3HP33dar+SnPeAZcfOFf4Xcn/wbuuD0jzVWRyaqhjD4/agB11pvs0aKafCiB2ymujAxid1g/TKDalii8MpKs5iDvX0v6km7hPIIFPWwb4R1lmYwyyoa716gs5tK1eg/2RNd4CIbARc9cdJslL2Q3GB47XsBfTPiKdBnUdrg5jkOhcP9Z1iBBCvPlHOJX8sOSBHYb7UhUhklA4KZMCeBZf7Dp+CtDoHbjbmWSakNdQSC1pp6yPSSv+3A14huS9sj3AFwT5e/JIYAXHrA7JCYHsDxMKOE3fwrgCU9Py3TPHTA47O0Ad946RN4MNWHLnSHZ/c0AhmC94Az0TJUEdTWjz22lMAFcUo5kn/cBmNB05hhFABuviXU2wrILF8LgqI8BXHJeyR7zi9sQ29vt5gpw/uPMGmbjwSdF+K3f/xSsh4EeikCMQAkSZhRJoOCOgUAhAhgwHcCGmwOcdiIMfvWd/I7yCOAChGBpD28phdn4kyGbDV1tIlkMkVvXlQfSYXHvXUO9pousNDefJmVEhge268s0JuanjnWQKW+JZ0+R8fahzNB8zaMGGEcXGFVeXM+6BwNdtqSnODc9zjdWFgE8Tjujhz+5aW10H+OVSN51OMAGm41XWWt1C4FU2hwyfgrbpc/zm+EWTKNFT14yyXp7KF6lpe7CNFIURSaBpUEy7941dTUHcLeWVh3SvnSvPeFFu78UFl0Mcw1nHSbU8FcOO6JQruEqZHz9294C2z93p9ymBgsXwumnnArf/cbRI7vLCwH9/oM+Cptu8aTc+g/cdx9866tfh/P/dM7IPqosYIhgk+936aWXhsWXWMISIiZE9QP33Q8PP/ywJYpXWHFFeN5uL7Qe4Recfz786sc/rVIEbatKBKagltTRRR1tVgmrthUikEELUzARR7WS3hDOrKyXUlGI3zU9ER2LHsE2Kgl55bK/sGM4SUEJQjOz0pImqy2lTF67PkQJ0dFEMKOe48fhe/bcckBqW2rZBaZGopjzCLt0GehR7ChtMVYfypowTt0MKHMYdRpDVVusYlAt4S07IDVOPYD1NlYE+oBA+ISox8DRB5x6MIbtXwLJHm+bbCCG/P3mwQCXnJtup4QHsK28xFJgDUxrb5Bu67orYHDk/gAPLSgm74qrQXLQdwHmzHHlBz8/xhqUp3W0gQCG57wUkpe9JRzyA/cC3HtXMTL87+cMJ3biENAmhLgh2uNw28Z7xISAnrupn48CIaBn9/kz458tJUmYUuRQDvE0redCJ/opSABD2Xy6nNOZQYj6mSY2lgReIwxPmNl/B3IATwW3Ijm7WZACpN9Q/M/5DQxOOHwqw0p1UvLZ04yQs9FroU0YZdZl/PwpAePMewAbrHJ0+hIwatGOIDA47vMA551CXi7e6IdGQWFwZCOlMaZaQ2R8cFxFzDVnDYgDMiNa7xdfA8ni0PAYt+e/CbA9492T5QHcEZhVTEVgphFYceWVYMtttoH1HjcXvn7kF+vHYsY/resHeHgPCn/TM9CW/jNWgiRfxeX8NePpUqRKxaYyFwBabCMz5KkpwzlzLTHLuXsjV1lbzXv2ZiawIe9ey/1icGffKykyeAb1J/b1tT+cZ3Co/9hLAckrW8C5cx7BrJY5ojby/GU8qHe/YU+mKPbhpl1CY2rPR8imsVH47HjDnnoAt+WeUjkiBKb5uplmX9Ob6NklYaaFcYPrZottIJn3HoCly4UhtsjcfhMMvn0IwH/+mQ1UWQLYtLL8ypC854sAK66abvOSc2Fw1EHWk3XksfnWkPzvx8NiF/4eBt86eGTVqgq0ggA2eZDf8imAxz91vGGddxoMjvtcfl3juf32QwE2jHYg33EzwF23YejtFVcDWGXNsA0TjvrL7y82l+NJrrUUgYIITPf5q+9TPy1KqhRcolMvNt17YurD63WHuomz19Pb8OCSD34dYK25DUuh3deKwA1XweCQN1EX6Plr9RYbfRA9RiK3ERhwKENkeX0oZ3PeV/b+I3gyIIxdamCpJNHfGG5RENFUe2EygHmXL5rhl1IrQpM1rq/XyfCb9dpl10/J8iWLz/psTH/8OkHTx7ziHmd1CsNx0y/7j78iPWMN7JbwpH1kjut0nrGeVnUULnnaMnWKJSgPMOsnQb5c2ws57goiODVJFMKEZeWfAXNKPsXsYcxsLecejgKpcPhoOy67+Q13wLlqgtN1S5B1Insi1K/sKcF5xymAXbRqkYojhoR5bYYk4MJJBeM5sfy5egBX/HQImpvVR0WdmGrbXUZAjehVzV4CsOzykDxvHsCzng+wWIHcO/ffA4Pf/xTgdycBPPxQviDjEMCmtTXXg2T/L2TnKD79hzD4yTdGD37FVSE56NjQA/inR6HMUzpaQQCbsc5ZxIZpTrbeFQ13YUKJ4WiMIoBNbeO5vec7AJ6RH+oq6OT838LgxC8CPPzglGZCu1EEFAFFoDkEVF9R7KeLgH4zThfvGepti20hecNHZ2jAszfUwdGfALjobBd+ED1hhGWRvHQxZ2+WJVHm/cWQgs5mKo2TDK017hLBy8Ze8gayZ13oaPKkYYMxGUv3nr9Itwjg2VtSOmJFQBFQBLqLQIZKPbGWPXED7YVTDs2TtvnyxsRwerNXuq7fQkZUr+CTKTNvoLaELbBeETGzcdxkJxjm/TUHRnTGUVlvXdaD8Ax1w9KFXsThRjoRvjmOt5xF4saGhGCjnOyHRIh1LcltM9/NfHGGkYJJ6Sw1z46Uyen+EcDF7sxyhp1ibVZ5S5eTr1jPw9ZgsRa0VD8RmP767ieO441q4nt9yaUBNtsKEuPNuca61hvXhlA2XpzGm/P6K2Hwr78CXHZBsfDBSywFsMxy6cHceQu/QfMHauqZ+lmH8S4tcjx9Rwx/bLyb/3w6DL53BI5llg9DBufhmoXLo48MJ/llnbXmQvK0HQAetynA6ut4Av/BBwBuvhbgykthcMEZADdcNcszoGNXBBQBRSADAdWfdFk0hUA/197EOnFT09HyfpO93gmwzQtbLqWKNxYCf/wVDL7/BfTIcTEATUtk2AzcdJm49c4z1kjKxky2ELIg5D3inYSNN7ExgoquKLcdBWu0NV0WvCA/H15ZmADMu1wJ4LHmWispAoqAIqAIIAIVqMEVNNGr2YiJYB/DIxtv9v4lehXDKrsNYCIQM+09E5pJsAmM68t8vLIAyxFENXEFQhLXtRHGK6Hw0eiaHKeyEFvaqBbqOda7lyMw2z+IQA42uYkBO70rWhasW8kw1ayvSTllhGtuIhoeiRF2QGXc/DnAPPHLN02jHsBt/shrs2y9espU9fRuKSi6jlo6MSqWIqAIKAKKQMsQ0M+wlk2IiqMIKAKKgCLQEwSSdx0OsMFmPRmNDsMicMUlMDjyPfZPa5YMYioSRkzimutk0JT2RmerYC/hwOJr7J9ouQ2cU+LcfygAxZxGzxZ0QvaWEPLFsd4388gDWLU+XceKQM8RqPEmr7Hpnk9KueH1Cec+jcXNotiQVW5mh5VOBXb2YUKoWj6WYfoHVg+wGtZiTjPF4suQy5kdiJO0+YzDRYdhqVklQV1EYsXxqROrp+BF8zdHmQ4JVq83kd9y2JgdiN9E56KfZMkes+sSxyBqi4A6ULxcZGzchCfSHlspIuLJ5wQmLDgsd/88gKtb9tpS/QgoQVo/xu3toZev4IrgVmwqArIzzVT7LCy7fsqW7wysMyqozueMTvxMDnvUszN9vR33xyi5+zuZ7cC/HfgqFu2YhxmRYvmVIXnrpzUfcF+m+4arYOH/fQiSu2/35CtbWunRYvPTUWI4JH85hKEAITpna8QGU2vfFERwgp7AZDl1Cf9sWGgbYlE6I3NwSKaAPQHcl6nowjj69LYpOpai5bowf7Mmo87drM34jI93igt+0q7i+t5H1s9h1jeuSxuBioNjOYmCFRvGhAJiCVbpPkzUsS2CvRgNQ6QkpqYFcyrJUuvU69s36S6MwuMDpfBvHpUP1exE4X69eoUctN+BBwPrOcz9kAAET4ify8+BV8MI1A5QW4eG7kbmNu2Z8Ni4AdDlBw7oevJ3ppzFjXoAz/htrsNXBGYSgdk1es7kdOugFQFFYGoIFFPpyz2Di7VZ5RDLyVes57jNOvooJomWUgQUAUVAEVAEGkLAkMCvPVA9gRuCv7Jujefvtw4GuPsO79phjYci/670HCE7pDV8GsNk7IlCniFslkX7LHvxiux8bMckQ6I1vlJIaLR1+sCKYShItFyyOVRzAFe2ErQhRUARUAQUgT4iULsJJk3l+rf0CEAzZMNTrAP4pBDEWzodIIswjsN5ezsNuzd7ktPFmJYb1YIYJRSxhDaqxaGceYwpbjmIWYLjRz2GN7+hAsTcs9RqAnKbI6Q4D+UIyzQg3Bn+K4lewSFzQBV7mb152WNayGX1sGAXn1ATzRDq8ABWw1rTT6DanxZND1D7VwQUAUVAEWgMAX3HNAZ9hR23WVdrs2wVTkFLmtL7uSUT0Ukx9F5tftp0Dpqbg65irzmBm1szE/dMOX8x3J8hYLM9Q1yMRZlzjoyLLlQg2TatPVH8zVbOlKeMSMpnPIIt+UvhE00oReEzQ345frTODzhJYO8u5ABW1WjipTqrDejSmdWZF+PWRTCdRdAnnKc4liwOMuBTXUYHpnX9dJLq4UhIzPnrd5yRVuA9YGXKCCZZKT5xyivYeuN6EjlIwOu8fkW6CbHtjPVxSdoyoxrsh2OClTeysWutbYtQYJdbkgfHiPl/2dMX+yN5SRHjc0waB2wuEbc+VwdhKoH3fLe9KPU7l1GDNttx6GsmhB05Lfyrcag0egKoFgJ4One79qIIKALtR2CKb7L2g6ESKgI1IFDtPdaUMbOpfmuYEG1SEVAESiCg934JsLRoYQR0XRWGSgvOKgJbbAvJC/bVkNBdmf8broLBr48FuOhs7yLiZJcJfCnnnXVWwfNssJXOJFw1CH1IoRTZeQTDCaKLifWpcUZQn+7Xh3KUJtborMhRaGTgHMBdgV7lrBmBaj9laxZ2RPNFx1K0XLOj0d6zENC503VRAwLTXFZhX57kjR1OXYhlO15fizMEe4IRvWXt75BvdJvEXJJae933xPXspjJT321aiynpPNCF7kHEcpDBmEKe2HNmoxtJatNVcNJeIoFZfi7HBK4LrcwkMIviIGF2lS6kgUwLL1l4uuocd8mjN3NNuK5YN0PMHRHMwbFlZW7PkOt1eADXcD90okk1NnRimhoXso/rpI9janyhVCzA6DmaptpR8eCm3lwVWFXRxtQHrh0WRkDntzBUWlARUAQUAUVAEagFAX0Xj4R1y10g2XpXDQs9EqiGCphwz+ecAnDeqeQAQpZFMljK7zvnmUOhC11AZq7CtlkiZOMRcahEtOF6Px5r2iUy2J51rjY+z5031UojMbcUGoWVAG5oLWm3ioAi0EkEVJPp5LS1Wmi5ZSukWtP0sB2ISMWLm8FCTSEIrZxBQsZ0rg8FnS+JC/dsugoS/ZJAVrDMrW3hRjnXhdSfMOwJbZFzzbDmY3tgkpZTXZBXrvfwlXIEHLnky6O/hbyRAueQF+SwSC3sHIrlsKXel4KC9USTI5hWY6UE8GiCodX3gAo3Ywjoeu3KhGerPDp/XZk/lZMRqGLNVtFGt2ZEP3m6NV8qrURg9u7Xts2/Pj+mMyPV46z3znRmTntRBBwCq68DsMnTIJm7KcCa6wGsuCrAkssIC5hiVSsCxuXkwfsB7rwVBjdeDXDVPwEuuwAGN12LtkYXnlBYBjn8M4dvjoyJqeeoyBcnc8jh32jRxZCDbOkVfjRRPjs2mvo+nB8PhX+W2QBD+6fmAK51JWnjikA+AtWra4XRbrDrwjJqQUWgLAJdXteBp2zOwEN6VhCmbpOYoGBZx3B+tmLXmSjvXFYtF0obzAIel3p1HrqmnGRFmfe1Lr32wGglRn+hwNLsZUwewLaEC+PMMhudx+QXFhFTyJXWnydgqD2n83C7zMBybg1BGjODbPultBkophgLQpDNKdPwiGt3aTaoCkWBFvmRXd/Il3MIaRoS4qQewGVv8X6XV4MLz299j/JmMa5vXP2+M3R0ioAiMB0E+vOMCvOaDEOvP2OezhppUy86d22aDZVFEagHAb3P68FVW1UE+oTAMC8WaV/gv9mTVtQjY6jP30vXEspM51xoRL5dCpto7QvC0zcICegMjliAPXfQOsiG1TBznwuTyLZPckMxhkxrKrVkcVwKzZLeuIllY2SUAO7TutexKAL9RkA1wH7Pb12j6+K6kTLL9zZ7/1oi0RXCP4J9Z6yysN7g3v8x5SnrRhpC1D4qLcL92G1GcwqR0DFQNzHspw3xTIKzFuLDTPM4kJi1lCxthON6rOvECgwSzEjiSmIV5WTXZ0/qWq2IQQrAEj84vQaNzXHWwr/Z6XTxghXNuJQeQs0MsVMCuK77vYPtho+oZknKDsKnIpdGoK9rrK/jKj3BWqGVCOj6bOW0TEWots59W+WayqRoJ71GQNd2r6e3hsF10VxUAwyZTSo200K6Lf1U+/wsu35yyg8VKjCXUh47tghyXjs2GlJDrj1vyEQiV1hROfkcWfZkFfbwkIZHbgkNtT5HnG3RGhnRLYSoYJ+LzxUQnjXS30Tm1mMDa8r8m84ILNcTI6QEcFvusvrkKHvH1SeJtqwItAOB3t4TvR1YO9ZNtVJk+fzm+QFHdDBHCBG5gH0oaJJSErVUjnUNq5OEdLEfWrCG2HXVE6r+Mrbi2pHxkcVmNlRnfCQTWccQvOgpjPpZSOJ6XcwTp7QBj32QbbMDSKKoKKyHBfvqIlGlakcOyzQU3FCHfLUYrcgFzMN2Oh5DwX0IddONphpeAAAgAElEQVQnYpb5Poi27r4HcD+fONV+9FT72OhHa/1cN/2YGx1FlQjos6QImvo8KIKSllEEFIFZRqCbz0l9B87ymm3L2Lt577QFPZWjWwiMeuamr7fj/hgld2CptGTssHlhq11Ax5INknpyhktvIbRGxcDNY4DGQOaDoz5lxEEWyfPFIj+vgNjzvEwOs/HX+ciQURTl9IGdvbHUj4rLhMSvsHm6lHRsm1wICcybPyc4360VrtIqAopA7xBox2uod7DqgBpGYMx1zdWYQ5UErKVDBdGLXrXpaCJIrnoP4WDDmiQrHSuakWSYcth64pg1tfBfF43ZCmrIWc8RM6FqCFvnIWtDQdPBG+OsTF7nYhXNe9Waa14Pkjy4bUnoabZ144XMyTsi3tqtCsE3Bzolh37OCePs8A90Qhd/WyQM4XkhAQ2J330CuOGbakrdF/8omZJA2k2tCOh81wqvNj4hAro+JwRQq7cWge6t7TE1+9bOQNsEK4dvO9ZPOZnbhrjKowgoArOBQDuel7OBtY6yLgSkVY8NjkSaOvskmQBdMjZyPZGvavrbG0g5LKHnmb3hkj1XcEzOeyXVhh+zcCgJcsj5FmQYR2zIBznEXoIMv2RkDT17fB7AGG2HEg193vxFlACua0lqu4qAIjA7COgn3+zMdYmRjlwWTFZSKGP59sb3tdcD7NvfkaQiegi/xWlXGXLCsVbApCrRwZQ6IgwdLdha6SFMegZKw6GdGQQil62wnji2JK/AyefeDU6iTkM76LAJQWCzLhV4/Gbs+ZOKjU9EHChCUjzpMJyh/rk8wEYc930kxYq5bx6S/JgKysiNiEwOJ10mgEcu6xK3iBYti8CsfrTP6rjLrg8tXxyBKtZUFW0EL5vi4hcoqc/qAiBpEUVAEVAEFAFFQBFQBHqAQDG9r5zuWqzNKsErJ1+xnuM26+ijmCRaqjACdpIiopdj98XhB503Rja7y7njnHWPvEmsLNLdRHoBS2umC+PsU/dy3l9nAyUZYmJYjhdz3vnkcviLVmOcas96orCnL3soo5eMN9vKvL+c+y7tPcxGXyWAC68+LVgHAtN/ndQxCm1TEagOgZbeEy0VqzrcG2wJsQ3DP/t4ICwY+fCKSMJpvTUki602wXoI6TioITDrLFJTuAkOGGnqPCyPJ73WIfUSe4WIaLmBDUNUh7oIhm6WpLbnkJ2qx8OP9C+vODEgoS4V5AAWOhaLzvsApQ7ovJdpeE53I9I70CYJ/IDzJRllO/E4ZH5j9QBu4KZr88dem2VrYKpa1mX4CtS5atn0qDhjIqCq3ZjANVptdp8/ul4bXXjauSKgCCgCpRDQZ3YpuLSwIqAIBDY+6V2CTh5Ml6KPLOeS83SoANAZ6yjPHPmmWPLU2THRLdYaSCOrHeeZYxukrRJHn/b2UGydjYEkKocsZA8Xx1E7ypc9ZrzPb7qMdGrBQcVPVq7jZLWeK95qzOWNPPOuUA/gtt1m+qbMnxHFpm2rtVvylF0/Zct3C43Zk3aa8ynUASRhMwnMdG7dzCzAJrQz1beb19yGNTwp9RJ7QkYgdtMcawZSh/LaFBYfLjBeFbGRiUU1OX1lmGcWDsePepVLl0EetUFWX6GLWe2GdBdU9zhfsMwVzDKgzE7q/KFimQiw+JzbAygiu7AO5XSyoA1JZAuvYanAOVz9fVeCAJ7m0u3ag0Gx6dqM9UXe2SVhpjWDem9PC2ntRxFQBBSBEIHpPn/1farrr/0ITPeeaD8esyqhroM+zHyb3zltlm2qc2+IWTIApjxD2AKKVkLPzDrwhH+KJXzTsfy8VwxaB62PDN3egQdNil01xZFcjY2y0oYqREGi2nrJeOsgGyTD5kOCN6Pr1BSgTVKSwt7q7DyKiOQ2V5QAFsbYITb6qa517UwRUAQUAUWgUwiM+hoYRakyles9fzlrbyqDr0tRG24V82Qw6gqSgiZf3FgIqTPFLrOk0yDxyaxp2KbvBolY1oEc4RvMoKONAy3F5i0OdsxhuGTJcXNNFJfDKfMLW2jJecQvpUr2uhdtGCT5ZJ5iVicZQVlH6uNMUEuy3Ol18e7ASJFngrkEAdype0GFVQQUgYYQUKNBVcCPeqVX1Y+2owgoAoqAIqAIzB4Cqq80N+eKfXPYV9mzzmOVaPaprS59w+TJGhkOiXDlQIaeUQ1z/xq3G86Fh1yrNxyi8U7Qvi5FG95JgfGRiWAX2jDy8Iitgi5nH64jlAHNuj6HryB/0/47YgFy454MlgZKLuiQI0Onp32phGCg2axs8Js3f47mAO7T7a5jUQQUAUVg1hBogZqTJULszYtlsoV11Kq4HHgOc+5ft4EtSLnrNn75HLq4CCg+it34hrxkBokb6CCRQkNhmpl45TzEsoodJysdwn1WcrVObyFPYEesurU64itGih0XdQQy6VWWsxa6nPTk9UVklmP8O1S33DmrcnKYbiZ3MWAMkfGxcPENmH1dCeBZe1DN1Hhb8FRuDd6KRZNToQayJtHXvhUBRUARUAQUgXERUP1pXOS0Xp8RqPa+aEpPbqrfPq+Mzowtb/KzjHyON42tpDJEIBs5BVXqLXWCvSVnYeE1gh4cbDilHLoCSMzZi96+WWIHHjkiyZz3KEaG1hlLPd3sDLW+O2+NRJEkaYylhOgydbAPQR24thi5sYZp2fypBHD77pJqn+gVj6/VwlU81rLNKTZlEdPyEoGy66dk+ZLFdW7GRiAHaSZSozl3kUOIoMX3OkY8SeXMtbQmMq2Ol3X5fPGljtf9hjPr+yvT5AYkJys7cstYhvzE5AY5cp3uYmRlJ2ERklmEUHFhno3uw0Sr26+HYaNTtLRTbrxsqJ95PSiIQk2KTQrmqGFH8koHYlKmOMw2C2O9kx2iQueLiGLnBRydd0i6CXD5PqwOqQTw2DdZlypW++ht6mO5qX5HzXRb5Rolt15XBBQBRUARUASmi0C1+sh0ZdfeFAFFQBGoBgH9dqgGR20lRKCN66qNMmWvm0g/CQSXlKcwJjojHxV23hnk5SsMczaUdJYfTMqoxxZCNsbGafyIDHYGWEPsknEWTbQUtlp4/1rxSbjI6yY02YbIeEMisr5MCLMx2BpCrRezJ6gxGrYr7HLwYfdodJ13RUEPYFUZm33EKf7N4q+9KwKKgCIQISAfy+m/WT8I9YasR7lM2kAaggvh7CKI0DsbeVUkdeUuNEdeShllGc5l4a4zsUrscOxuLNphAheLcHkmqjn0M1fgTW4YowVzBWOIFUHdUhoMGVpaRK2mppz6IrxuUyGgU42K6C40fjl03pcXQEP9+TzLJKvTPXEcrivBlyMcLv41t+R3F8pw0NQeTWFfCeAqtJUq2tDnVXsR0Pmdztwozvk4KzbTWYPt6aVaI1jZ9VO2fHtwU0myEND51HUxOwiMenamr7fj/hgld39nsB34N4nv6LlXjIrPTxVYVdFGcYm15LQRKDu/UXlhk4z8W3EgmWQwc6oUFNoaRyOPkoDc9bH74ueD7Z5kcMY+Fx7aXERDn7RH4ikOGx0SwNb7JjJ8ii4ii6e0ZPrBZhkqEQxxxSURpjbs75D8DayvtCz2nr+IhoCe9i0yxf7K3o1TFE27UgQUAUWgVwiknreeKw3GmX4u8/Yvr+bIN3zW36wDBMRkUFD0wsRtoNzYHWJeLo7X7LeRBcqQ1XGsekE6Dufp5RZEtBGnmdgypJfFZKzViyJ/ZRc1hXBgFUaI6QUW+S6E6uRIXCcXEtRMArshkKuwJ5mpArcVee36MNAiVHS8evM+OIlcZ89unrvWeACP/lAefZ9W0cboXtpUQtWrNs2GyhI8GrO+9xQiRUARUAQUgYkQKPbeL6cPFWtzIrGjyuXkK9ZzlkE1NmsWa0lLKQKKgCKgCCgCikBvERhmMCNLnuMynXMvGUvtb7Yqitx67JEhDIC2qOxLGC9dyGdBEstQh9gD9SnZWHJe8SnyyKBKhlTnnevsiqG50+Xmc5MbmnKdRhhzuQFtLIhuYpptu4519nmPXVxokZhvb80B3Ntbq5aBTf8zJSdjZi2j00YVAUWgCQRqfK5U3nSBBmUR5l4xbYS/wt6xWRu8HAfJaR7Evi6Zktfn0ZU1DNmZQMKKk9s1J3fB+RjSnnqOWVbh1eouJRR6GsnXIGeu8JFFGQc2XLNURZh/Dvb5DdnXx8FSPGlLizOLEHYQ4DhdpOhg8x9tFnQ6GeVRjiKnmMux3hlvPnTamvSctjIIplvkCnHe0FZ20ioX7rdzJrfdxD3Y7j4L3HXtHoBQ88PdHvli92fMHZkaFVMRUAQUgZYgoM//lkzERGLUQbROJJCo3GbZqhpje9rR+7k9c9E9SWbjXs2+R2Zj7N1bkypxPgJVrNkq2mjXHAnClvKrWWOby2frzaF4jsxjsZuGSGpnDYzEcwrzm8/Vy97AMj2dLCgeObIb5JeFlwyFWLaGVTcMnyOOnIMj/xlJH3vKN8PUaqcpzxgYGpTR0mkJZkcOuyCNlJ9Yuh4ZYyjR0cJYaYzEmgO4XXeHSqMINIlAn75Qio6laLkm50X7zkagubnj93rWOxs3ZfEV/04XuoK9TtITcSlDOGMdWT4nFy2lefCZgUWYZQdO5Iacd952GXkF8zmp1biIJkJDs21KwjdkXW3aDdLZOFyyTU/BOp5U4BgaC2FMFSOutjuxkS1YHVlVwngpLgsH87NuOqghFDefpwtIbe4cFcZQi7O5jSkHs5PcV7AewP1T8vVxVRSBts59W+UqiutslWvuNThbOOtoZxeBau+xpp6vTfU7u+tGR64ItAMBvffbMQ99k0LXVTtmVOeh6XmoVkdsejTV9x/jQ5bPiPa069gZ04SbLZvWLOFLoZWNh4kz2kUhAe0FNr5xX1TYc6fWYhqTyMZYafqwR4qV9XLjPUe5iCk9noyyyF7AbBLm5uTIPeVNXaXyyXEIQ+Grw/hYo2voWRSGzhaDs7h6Y+RCqJEAruJWqKKN6hextlgVAjq/VSGp7SgCikDdCIjnFRKQoW4Q/BScq6OKiW2M3/eRZuJGwV68Vv1wHr3kscqqDpOxJJALt2zrkP5DJCSxpimhpWdySDljI9i/iKHMIZ1J0fEb5ULtBtUmL6jVgWjwIT3sw7ME8ksiN65A19w8yLknBdKl5WD9kDcaEmluxhTOBXtN+wpB+o5goqTS6HN8sEc0krpUgfVVISNNTV9zANd9J2r7isBwBPpoDOnjmPq2jkfPkX71FJ/zKrCqoo3iEmvJaSOg8zttxLU/RUARUATai4C+E9o7NyrZ7CAQWftSRrq05y8TquiiIeMf4m8fitmTrmxnRJsbVYqrS2cSMo4GJKwIz8h52pxHjjOueo9kymoXGFNl3mFr96QBSNslDyqLCnflxEekLxcbE9EAiaLJYJIEsssJTJZqqm69UcjN2RSZd8UczQE8OzekjrRqBFTVqBrRmWlPl05fplp655o8uUiW2lcub1TL2EeG18M0vBi6GDe3MWGLv6VXsdBcuBH7Xhfev9R2EP1Zehw7ctWni/BEsHSXRUWKQznjD5w36cmLp1Bov1+OtSQigamII4ZFmGav8rCnsFgbcgNeoLTlgZrO+Ut7AVFuSeQSURsk35DEs0ynITbmEcdM7fnoKyHsIRaO/cZaFqmhOYBHkwltu4H0kVbvjJTDtx3rp5zM9eKnrecjkD1P7VhDOm+KQHEEqlizVbRRXOI2lNTndBtmQWUYD4HZu1/Hw6m+Wvr8qA9b2XL1ODd370w+FkcIjQR/8r5GdqEFakJA564mYCtqNo/ozTqP59x9K3PxsoeINRRKF5do/l2cZmpJeFtI3jNIHur5UwqRjEN3UQQHGEQRewrDJ7N/LVs+vZkzMvYSmmzglJ7BPGbbZ2TjzLNvkoTOpIpGR+GRI3yPTb69MFmqY3yxmYxOAgI45xbTO6+iW0SbUQQUgckQ6NPDqOhYipabDFmtnYPAMPj5mvw3IHTpgtMpggzAYahmJnjta1p4CsuXuv9OY7rVp5Tw4rMewDoMe92KbWgyOW6sF7jfYbhqjAyNJLSMaoJ/U7QUDptsdTohB43bjkXGuXZ6iWBkswDny0426lPqW2K4jIWtRnUQV+GQzHsLAxlEqGbpWS36YQRQp+Lx5AktOw/DQ6MeN4IA1rtSEVAExkOgOaOWeNKMJ7rWUgQUAUWgZgT682WhJEDNS6UVzfdnvbYCThVCEVAEFIGaEGj2+6umQTkfh/ra72bLee9mZl3RmiZJX/Yi4fEyuRnE5BNguPUk7JhBOMEgVa8x5PmkwMK8GDgVsxdHsFYph1uQ4y0gqT2XmpUhjmnkVCo4Gku+fdPVpNy+ZLgNXXgs5SsJdM6jl8KNbI927IxNZEg1RdrmAdxFLa+LMnfzOaNSKwKKgCLQFgT8kz9fA0pTpkZ61oVCUpcISCIWkXD1DK3MDBHqLEx0CoKV8us6bSUS0KX6tee9YsBEb+AszKqIFRxlRPLT87nG6xkJV8myypQcHEI6O00HNkbzKvNxSLnZs5pUO3tJ7nuLOG/bmohcLdWfkIfGvp0XMIGLYkQu2q6RDDJb7MDz/tqCBJY4YmZgDQHdlltZ5VAE+oiAGmL6OKs6prYj0Nf7ru24t0G+ts59W+Vqw5ypDN1GQNd2t+dPpe82Am29/9oqV7dnO096Ya1jI1rsacHGO+fFy7GahVXP07SCchcNcveBRY+Nh97Tg7tgr2DLhZKI6XUhPWVsSe/gIZoOTbdYzv+fBXN+MSPDKzNibMy0uf7CwNLYKNuBpQGSTgZezEGuPhnKMZozgr1tBHA/7wsdlSKgCCgCHUKgwV0tDXZdaILS8uGZaH9VZlusLXgvWp8UwhKCztMWX/ie/sWgwawMxMQxnheSuQ1wWSSsV8oSUo68Ty1FZ+H9c3Td9S30Jztm4RnMIvjNeoLQliNJEjARS7ym43MDcxteHxLhnEWIa4lLQET7yNlESDNXzYJLjGQKEtL5KK1GMBapLLoNiF5fdLPP6UcMLjJlsp1ICu3N+qIdwEgCeLq3gn4sFbr/tZAioAgoAgEC+uwssiCm+z4rIpGWUQQUAUWgXQh08zmp78B2rSKVRhFQBBSB+hDw+eN8H8IMKnLN2rP2fzlvCTKIOTsme0iwd0r0SpQOLhzRMCv8s+2NDI7eUIjeG748yhzQtlzHDYzHJUIJulpSOG8MtiZhZ38VRuLIK8UFcrTeNWQitoKTT0oQDpuA9EkCw9iGJBN76DDszmDq/kDfonlXSB+j+lZKLS13U00qBEWPh1Zo/FpIEVAEFIEmERhF6EaZf/HNax/cWeGT8U3ss8XKMjK/L20xozDQMqS0DMDs9KmYCWX9StSXKhfn+fUJLyTCngbmfpHg5fOO/UQP5mDPnieaZSqNQE5+qTlgqT33shNxl1kfjCO5ZPC4MqcGD5t1PdtMEEzFkM9MlZMftvVejmbbDxUBygDcziA1xrOJKi7pl6T/ubzJQvXluRyaA7jJxT9e39NUW6bZ13hojKqlBrNRCNV7XfGvF19tfTIEdH1Ohp/Wbi8C3Vvb3dc32rsaUmbKkaK2Y/3omhg5UVpAEVAEFAFFoKMIxO84acULrI/R+EQ5IjNF1rswk5x4mSPXiSeYkDUWO+mBkvXuxy4wJ6/tmeyRbJV14f2sZ6/PnedFQ1bWXnNOyWjhxFGme/XIeMMpIzJUMyADIXqJEDHMfzs7KspjsHBhnplNZlmc/RTLuD7zpki6P5Odct78OSO9lDu6cKsXu4vqXhdlrn7mtMWWIqDLs6UTo2JZBNyrlInHKKhGzL/GvGsMo6QZHe1LCgtpAkRFhrpVoH1wWGIim1lb8n1xL3TG6jSeenblIs7TbpRjVcfpPIL8FCJh10LvIb0tTJ2B7SF3Sn+liNWMGM2cV5i1LtbBaA5iPcdtACTZcVioy/musZbXz/zvCC0GLfK/ptMyck0Qq4VnL/YFD0GWoaHN3z0jgPv21NDXUxMz2g7jbhMj1z7rQqCKNVVFG9mmhCpGrc+qKlDUNhQBRUARUAQUAUWgnQhUpYe1c3QqVd8Q6ON6Dcck/UlCE2cYxBANc/4biIx/0gInGFRH4grDY2x/c3K4elkJ4sJvo8DfI0rllvJecUZDb56VptkU1xo7sUiDcRQW0NW1xLO3vDpvEiKkLe/rgkwiQ+xHFIXQZohThlZkfCnAo5uDTnsAT/Cg0K/lCcDTqoqAIqAIzCICzps0g0BMkcT+LeNVHNZ/8KUe5KIVUUcCMjjyBk55q8p5iEhdR2G78ymNJYgg4tUQ1DM40AiGihYksiBjreZCOomvwPl3kXx2h9BzUAmJ6FfbrtvZFlQL9C5JClMpN8RoF55wIpbOws5TF6vTfAr9LTtYjcTP62xhWZKEw0nzT/IAJ1ra9qgE8Cw+RHTMnUGgjx/vnQFfBVUEZhwBff7M+ALQ4SsCioAi0FME9P3W04nVYeUFO24/MpI8jPlctnmxN6n7LYYV8bq2Ofu/yPgYeNqSwVHY1Nizg1v27VCYRHI3kV4raOxLwBosKUI1G/jYZItihJZS8hvGMI0pQ27suxzZM9OZiikjYJgXUIaM5PjTPn8vixQZRN3gxZMyq0hk9HQRDQWeYZRDJIM1B3D7b8fWSajseeumRAVSBBSBSRCIHmqWnOUoJHG7WSRqkIHXkbuStORWJC2cnYBByBIQt0IOZo4x5jRdEHJlEalWJeK8vKYKRzyhTjxvGcjvtvcRYS2zcnDXPn0GikJBTnIUJZKXd/M5uUTKDOaAI+9fqde4IZJqGX9Lpr8tUSEMiGTSF63W6CpEa8HprlKZCvVd9p5O+VmLqfFhohFo2+zC/XbOWiMjPx7a+uHcVrkmeTRo3dlGQNf0bM+/jl4RUAQUAUWgGgT0fVoNjtqKIqAIKAKKgCJQBoGs9+9E7+QM+yN67zLlGhKozvpFniNBZOPIKYQdRpyRjGxzjgMVPC4bHR1/TUSvNHo64yUV8qGTQzOc9bJxeYI94xpzX1m/KRGgS8PrWo6J9eC3yKfs8GRvZmEwRbutj0gt2+BrzroYRzGUzDH6As+qB3CZ+0XLKgKKgCKgCCgCHoGyu2CyiFr/Mmd9w0fpQFbT5JjFt7YIp5wifMWLP4hBHfUpSeGAYWS21esLpDoRt0xRRzLSYQgqk6DJ0SQpl3DgvZy1w4+VQ+tpLfL1Cj2P50CqQazyxCtU7jkMIsrElYNwzqxfhfoSQib0NGajrXpGHt3CgdnJ4ghk1OOCXM55BLDeaoqAIqAI5CEw0Qe7wqoIKAKKgCKgCCgCisAUEFB9ZQog53TRd+yrGF8VbbARQpoNmpt17VkRmAyB1D2R6argojpTZ5mUaMBE2nZtWxj6mMML2vuHvUyG5dqLugzljL12vDxsSI2z+noTqzcjet/dNIa5pt+AuKUfwcOAambhKA2cQQd0oay9mUyNYQhu3wmLoB7Ak90jWlsRUAQUAUVgNhDwUTxCj1887/UHRANf2hGNKICKdBPHLfoa7K/qzlBYZiQ28xQyoTzFxGbqN8sZzh8TwEY3sxFVXDSVAf1NI6aCfh+a1KaEZuaG6pQk3yFdC0jnEWqkk0fWjZF14br9frmRm+eCHCPUYCxy1qY7qYS6v4MQNLgh0uApVDoNAT0bzw0dpSKgCCgCioAioAgoAoqAIqAIKAKKgCKgCCgC7UVAGrucUS60ziFpK+MDikouxjHlhLP2Rgq3FxhNvVXM/kVNUCRnNK4KY58o4nxZ2L9ChkRkSZkWlt4XoYl2wi0gw8hxB4dgt2NDbLxrJGgvvlh0uYSj95mDsT0NAV0URy2nCCgCioAiMKsIZO2/SnOULlgykcGeAM7jDFkHYX2G/UPlxi2vmYhdYpkbwopJyd6qXqkSs0rEsieAveexC/NsIqPYNBteC6MzYThqp7YIZc51Reys0HMcAcxlMnVPupg5/oiUF3DZWnm/85XJoEGXSzgme1leGTbc9hVGdeGIOLI7JYBn9YkiovjMMAQ6dEVAEVAEKkVgQlNOpbJoY4qAIqAIdAWBUc/OUdebGmdb5WoKD+1XEVAEFIHs52KO9WwoXFjHGv6sBYssd8Kohn0xS0v/SncHqjKwBDB6/8qEbEFEQM4PzIY7yitMkfbIU9g3MJx/ldnX2IwprHbOd4cGgxEPQ2I5zxgZ2DF5zELoIG8etm+9aniwDkfqMBWaUVouSea05Tl09HXzmGXx9EhpCGh9PigCioAioAgoAlEO37KAsNoT1Yv1Er8lK8zca1Uq1A7ctriwqfhdLq86pjXO+RA0ka82kF5C+h1KISVn3Y/lCzRB6gNDIPvo1F6XomGJa6zMpTf1Wc6UpU6LgFcE1q7IEEI46F/CGMOW1YacsHhNWJ1QKIp2EklRNDqu8/92sbNRFFGlNAGsho6yd6aWVwT6iYA+C/o5rzoqRUAR6AYCbX8G1yFf3GYdfXRj9lVKRUAR6BIC+qzq0myprPUg4D1VAr5RdObypUnrWUyC8jV20/WmQDJjoqEvsXnpyNqG7LF3x3CksEhtS8VdOjtrSZOhnTmTXGR05P4T6Z0iDavYN4c0dMY6kieTRCYyOJCa7XmBTTayABO7HXqNCOumLU7yk9UzKCsMnW5aAgPlEHLXXpIGWByZJ+h9EGwNAV3PHaatKgKKgCKgCLQZgZDx879y2MS8oUR6ANOlkgD0PKJvW36LBJvnnB4Vk8HDGEqRn9a8+1l5cn9LtpN1rSyNx+tWob4gf0kgvFLogj8HYlIfbsMb5f9gfVA0laVOBbpPVres6QiO1RGsYngusjO3wddckmCXxpdUVYGXmyhXCdOWuB2Lzjea9CxCwm5ylDmcZThwWh1dzAHc14/ovo6rzY9glU0RUAQUAUVAEegyAm3WHdosW5fnXGVXBKpGQO/VqhHV9vqKgN4rY8wsey0EHh4Z7UjbIBm6bFU2fMXWS6ZWiayVicPkqMYAACAASURBVO+k/YwjRQe2PMqNFjhb+KRzQeg+4znLMkS8s8jBx4ZTDl8oPJfDIIXeYcUZXaUjC0nk7X5Yyg2IXTmkR7Pw/LAxEtGQKDlwJp6dnVQaTGMbrwTFuUwLMj32IJaG30DYtLlZQ0APuX9KcgCF7sQ62vx/9t4t25UdRxI8d3A1gv7LiB5B13fPtqIyh9FdXXF7OQEzGEC6Hnu7JJeEWCvzni25k6CR7jQZCOCmjvuiRqARaAQagakGrJbLtZ16N4r2ivs131suVuemMwJnTJ41hft2nSNvCHxo3JzDZO0rcTdPuYrhvLUDZ0jfrLSGjkrwQ2ZgEd4wuih/w1wjh2Ebx+99lwQnaCrV8gWC2oU0mbK/lAy6iQbRNyv8LfEod5aDyykLHA5bpG7+y87ojZTXtaKzXQdmaVh6aRM6lXPhkfnp+/vP3RHA/Qg/B4H+cXkLzs1ob0HpmGsa62Nw7FYagT0Ejn3GXrWHvKrfXleNQCPwWgT62X8t/p/ae6+rT53Z142r19RR2O/x1sXnCIVI3tNJHfvz999/S6q6muYutM5NOIQgCd1rFW2hn1ErxPBdBTQRzWU1D2Kxj0LIQ/TuEN6GSBmVba05b2VqU7+dy8Elp+72x2JxQrhF35tdgVM4gynQ7qqcGbMkxFKAxadljYw2IQqXlIvjlrhPL4tWIEXblf/xP3Kyx6NW5Fu0c8DPvQOaeAuo2shG4PQIvOBhfEGXp5+G9zEQLjxPy7vYcnV+1w5g+3Q+XuX7bD75NfhKYi2p0dqD/D11rhygWgkeEPUphitymAS+FGlM1uMqFKhQRKUpNlKpmzEtAHeWqoPYmVutECJn5mqCFmeHuTQH2QxOFrLBxKqyc56TVQfleOXiH4JYrBce7EuFUSpppFuYvnGyUL/0r//n//4/dpje+zxG72Bp/9h8h1m6z8ZPnNNPHNN9s3r+q6/PUdPC22fxCKyOaON2i/vKZyPQ8/tsxLu/RqARaAQagUagEXgnBNZcaf7NsidtevSDaYUS0eEyldfupVCHhvk10j7PobYqyZma5xEWKqGKBgfnstXMRXtIUeiuzlFPmMaKdBep9yCH7s2iSKIR/7P8kVfEU49GHj0N+7IIyqCdASkUv8BFA3UgC+8U85380xwLG6mjFJtS2BMlyPGP/+u/9no8bs1/Env/pLHEGpKMocdNe7fUCDQCjcBhCPzk3bt3T3H9LW0056KWngDPwFE15R36md9HbiJ7rB5sS73ClZndgX/5ITOkGx7HtdzJaW5nHpmzo3PucKbDdyvBQQd1jlil8xR2gMN41hI4ee083HYg0FFLXlvhPHp/oZcpMYlwK5b58HNtvE2qY+BMm9A8+psH63HIQFfHcNx4i9AN7sjU2OS2KCNiE6Mu3ky6YrJwZA7OfIWPV/mJRxuqD5hpowOAuyOArzsfrj9vR7RBjK93d+cVP3nM7+yiL28EvhKBW8WBrwSnB/1GCByxhx3RxhtBdjG9zXuNo639RgS+73k92yw3N3/OjByP8+uenePH8pw5OEcvr5u3c4z/eVZ8wjotY1DnbAnizbgi5Z3JiUM9Y4CI1dOdND9cCgVOHZHwIXtTSWuj6mgGmZPX/vcX68LZZ0j3bFqeR9u6fTa0HL1qTccTo1JqnV11uFYxOK41G8ffYqfZCkwqsPrEQvjDAMW8rPMa7toHvrfOrZZcSgFd3wyX3xS6FGSWvzsC+Hkvl8f39Amvr8ej5C+a3Syvt1vQeN+O1Tte2fP7jrN2l82aVXm1e+bqrSU5tPOYyELiUcAp/bLttBacGl5KJl/hGiuLjYTEO/HDY3FVIgcxZucKW8ri0S/TNRci6PYYvzJuM7gUD7BFXpVxjaKaiMQq6jc+m86mATOnaYkCoRNvv1ay0K/Bv3BAkU5eY5EXSFZphZMOnD0SXHgk3f/u0B2tS/acgo4gVebISOy0Pu92AN+1wg+/uN+Kh0P6hAY/VUR47bj6WXjC0u0uGoFG4McIfM47CmfzrkPxOWO+PtZPu6Ln7tNmtMfTCDQCjUAjcAwCt7n9qtDkYhTzMGvKQttzo10V0IryxwK+FrlrPksXG13fUtkLd0fgg/clvk4zyTzGiKQdEb9obzS4ctGWT73NHWmU0iBt8n9Ey25b1TQRQQPxzgczhEEaqWcrZYZSTTz3GFeKk/72P1zINROrQzmvI/vWBm+6ZIicqPU3WkFkdfF9fXUK6GMeyfO20nT6vHPTljUCj0bgy5//1fDnz+KTvevzLpwjgsm0/Gb6R8lH/ho1ZCM1STCOcFyunJZoYLsfUa6F/Un2k3pALFETcCtleXJuja36dVLCNigIaBjAUFrm/7ZhwtHtzmXeJ6cIC/dCAhVtGqYOfEFfSwgLDwVKKQ4rvwESFzySlTESNb4245HoGQzZbo/Kv8axMl81u+DvXXHrePDfzAH86DdWt98INAL3IvBaR/i91t5+/aeO63YE+sozI9Dr88yz81jbzjr3Z7XrsbPRrX8DAr22v2GW322MX66yvdt0PdHeh7yvUqNFdRRH6ToqAoOvNX2pVrnuJg7jhQuSvlBkiV6JdCmgNZ4RC2I1GU1TEw5RbdwjAqtfO6fcU9EWktyc4CZcoTbuSeqFExtpBFUclJpyiGSp0SCa8hnJFSOKNzBmNAvhl3njekzKpEcDRyh1RBH5dXT4xsgQt4MmKUYvcv8g1eHXO4A/6fX9SWPR9/TOuD51uE/corqrRuBjELjlfaDX5Ahg+0Y5Q2qPXCTgiqNvusFmrlMSh8TNoyPwgNj7LXWzOjFxVT5ahyjflB55tA4HrPAdHKITimFn09yRiaaHST6qvz3ls3sy/fJc6xdDZbuFcewRkHoYLfy1+VSfo6XdhLNaTxFKpRJhecH6UJ7DG4x6InaIkZlkalJnnS7nmSn6V+sRm8N7UW1j8XzFhe0A/pjXTw+kEWgEPhmBhwg6HwfYLTTs4wbdA2oEGoFG4A4E3vM92XvgHVPclzYCjUAjcDgCScacQyRGf67KpQJpJnGGi9Vr2qYybuUNj8AN+Ij1awls4RBFu0QaaZaOc3XMtNRwbtpo5nSCqJ0WXcKtHaNAxOsFrZGuZki8tSYesVqFmlDc9Ls9HTNibYd2SnUUmO9MuIvIyB9tUTtZNPzbI45p07jHFNqQgEXJrQ76CUZNlC2Cs4u///E/Hl8D+PDl3w0uEXhPRvk+k/mO+L6jze+zItrSMyEQa331r2ppdvji25ppjufAdn17fjyNNSH0GJbv2xfr/qr31a2Ac9idsMzkTBbgh8ucM40sLIg6FaZgHMsjUUsCEstgYjxCqJicXwPngGMTZE+4R/ZJm/GL4SDCl4G5wBLlNeQg4aBD6hdX3olJkuEjDfSwilwXNs7GgA3xUKFMMOiZdeORvW4Mg7gljTNon6XQds7tfE45K9ozePIxvXYAn+kN0rZ8HAItWH7clH7UgHp9ftR09mAEgfdb2/1z+bEL+D58z7F+7rP5sfh1643AZyBwjmf7M7DsUXwmApFGTpSvyCW4M2h1DrKQr0SUukpHjcz3t01ATAJeqQMHAdE1tfEfRHJQ9BLhlUWDxQammoZrtyQ4dm8o00p73VsVzawrjW/Ob5KV9EerpJDx3EbJk0w1E2qkDJjCp/StWiM6VOrAfytoiIa+cLOqs2XGV1qrW5mu1LgWd/n76P760w7gz3x39KgagUagEfgGBPIvdDngJgeupiwc6SBcRgmphWMvjRIL48pRO9dZySITB1tDEpBBgcpRNRIV4RB+IEzjkOGm3iJ+UeKBx8EiN7Q5cT2Al/u9fz8QcQC2sVm5DUS+modVKUtKl0ySUX6xFY5jzUoor9a7jQQzxjvQlEb+gl7xO+dJEnEL6rtbDi6ZWE4iYlLc4VvXDKK/bbjuzt1wYoSw8diBH/lnPU4ZYzOHNLzZiVi7JeZYbwfwN7yh3maMLXa+zVS1oRMCR4iKR7TBd//hc9TP5+GQdoONQCPQCDQCjUAj8MUINLf6tsk/iusbbveun53rLxqVZDqvdRaClSuEjPK1emjQs8JdaEIhHL/i+NR0f/4jhmV/ZYj0f47PVFD0WrNecJbVzzQKGcVo6W0WlyRESgqW+G4ByhwwLNJdDkRZI62uYoiFPsjq4E2hK1LLrjac/pY/ll7pCGOBGIvIYKmkJzV9bZUl7MsDG3WZJQDchd5xp0wmrv36FNAneOnd++Y4gcltwjUEPnhSP3ho12a1vz85AlfXZrkgGBUce36wTU5X5YNWklGjhs7q5jz+HZ0p3ZoyjiBbi9o2/q0kx926EtVrvlE5DDciUbf6syUKeSrqGymRLePIRg0iijX5XCVdc0x9cCDxQbsTGi5UxNgKO3Z81FkN0oY+CRuc2fADS5SwnoHcopyZRSWFHyun85lwGqm+94Am8sIwTw5wBFUDs0ZkdnLrWzaXYU9iao4auRd6NzbXDuDDXyhXXwGH99gNvhsCeY0cKwS8GxZt7+cg0O++d5zL733/9Hp9x/XaNjcCjcC3ItDv7G+d+bOM+xpfmr8/x5q9Znfgm8WrGXcXkZJzV4Ql8QTWyBOKg7zcUwHCH6z6lERrUI9M/mKpnpb8nRZxAidzTdis8ScqYYZ0qI5OGySGqhjqZ8DIzFBZ11oNEdevkNTWKZRZI5ddnbSxI1+hKJLhXReVc3UWoNwjWEnyQKqUcy3f8on4oCEzw4BIko0k1T76lAIy8OkI4LO81dZPeXY+nNfWq5ad4xV81cy3veAd8X1Hm992gXyf4UFlouiFb+l61sqOSI0IW+cz9BCWDCWR6Ndr4dp/Eq8zb6qA7WxH2uSXsQ37PYXljHucFW2lJ7RMBtJKo5IGnJHe5uABJXvIaB3UUdIvj0wu3vX4D83IDmiSHBY2pmc0La70WHt/zJCt6Z5T6RFvgrws5iJVMalnGkf7wpdlMrTYCXhSSqedTtPF1eHCBSPV4cXcxu3gqPbfwVYXPNJayXP8IQ7g297kt/8A4nQ99a11n323mVbbfEQft1nSV11CoOfl0evjtnfEo63o9huBRqAR+D4Envv+7f30+1bY+434uc/E++Hz3hb3O+i956+thw4SQqDnpLO4D2pJ7iCFysb/lpDRFAS6pbczMYvaZKkXB/ypQ0JcLDXthhCm6QinaGi7MZ5H/B3vX8hv7p71OnB2T3FlLpeFjiFqzomy6aIcok+Sajs6cUWUaMwROFqXN2roLQr8QUzVJhEC5NhAKqyxypAS0Zc6AFVDpnY81faDKO0ypqeONEx8nQzR2ib7FA7g3ob7VdcIEIF+HHoxNAL3I7B0+C2a0eeL/lrUw008JbvrSJbgKBZ3Hrohx0HD6lhOPEmsSE5j3/E1tFbeDOGo9g+39j2ji90ZXlXG4GrJ4JzsOWrSOslDRHBxazsdUS/xDOwYhntYOTqpeJGSzuCcnMKgaaz9c/h3czpliWDWyGB9g8JrnAoQ44ydOfzhvLcU2M41kSI6FX+O6GA9SqDlNKxr9U4LZ08sW1fKC1JAn/lH8Zltu/91dPY7mmacfYb6eThqhnqtH4Vkt9MINAKNQCPQCFQEmq+8bk18F/a38bn7MLmtzSNn+D77buu5DxzfhtPrrlqsszFp6t5TMUkiBtLkTjLmiGDZvMLVYRuOS/FMsoBvCo81CdF9mnA+wjIEWmjGwpJZmLDCuYzQW2vD+2fUSviNEePLer8UTnGX1v2FzhkJEMeoTQl1G+YacIxy4QAFc+Yl1LBnj7zVaOGLrwkAR/es2wJRF1gv5trxQfRyumITnP0DDpGT4msF99OJ79gUj7fp3DGg//hXTtX4uueiez4lAs/fFk8Jw0+Mauh+gtov72nQfwngO9+eJ39eCvuLI22nCsGgFeJB1QNzUkc3FatIm3epZauRoXZy7kphhwjJRd1h43iLVM+Du0nnqFmbUkl7BVtSlBLFuwJCieDqB4YMYzTrRItNeZR0jTQGzHZd5USRATucv2hIYGMO57Jusyc+bggK6plijA/lYiMGDmsNs6RJ7oOcdkr9rGTt8vP0IRHA7/zS+D7bHyE8fA+KzTBeOde9dl+JfvfdCDQCjUAj0Aj8FIHmTz9Fru9rBBqBD0JARaqa544SVPjr5oiD8KnmVM+beOZOw+Q/9rSAAuFICf1XOAHH21kiXKjNSfBHcurSmRteY9UQ7Ta0H+7N+RqNhcVdcy1fk+vsfxbEERG43FkSrjUls4Xlxi60UDwnR/K1NRet0XIDMum7MSqMYoWC+LFLQIlMZZJLIaBa9A3OEnhtZjqAPdk2BWLr5x//MjP7f42AInCVpV29oPFsBBqBRuC5CNCvOSU/sW/qjmv0QSM84frzeq5lD0+OSo/StfNkcvgrvRuTxzGsoiEgULBvK5+By/KOb85VHH5D6Q6vPSun8uAoJuuSVNCjW/G1Wg+iqlcAL7znefxOrmHT4vcOTuLcDYfUEg8Nu+KgnvM8+FMXSVrq6lL+SlqTKJ6z6MF7A4zAoZYLcRvGf9wpLHDlY4lG2MxfvPKa5+N9W/ftAH7u+6F7OzEC7dw78eS0aY1AI9AINAInQqBVmBNNRpvSCDQCjcBpEDjz76kz2/bUCdzER09HJ765MKE6iVWgo3Tn9eu8HfNwTtLe8PQNR7G3kcqUiSg4Oh+6pEcUDy1LVb4I4a3zOP5WJ6PrYJmpZAfvoutpCty1KVaE15Lpoynkwukc4mv076mzEfehwT2KXxFK8/hr1HTEL5tMGFXk4j4dZZpElxZDl8UHIfba9RGR4iKlN8noFY/4ieyHLjhy/jCNsTaGA/iIBX9SKnpSs45AvNtoBM6DQD9o55mLL7Uk84iaEFpKICDdr+OUd2PNKmIkwNoNhx4KUzCJSvI0IgUzc5kg73D2cNY0K87ZzBmN/rw2sVuA5CaMsPV+Y/8mQwibmdlEHcYalSzeUUYKl+K8ShDG5VLjlqcBayTxxrOsHzSrRCdq8Rr641o5WZgYonBgO7AoC9y5zZg1fp4viAOI4Zgd3BbpslFoRPvhYYE4SBetai2VmctdfvwK9/33f/9vh/Cv/kH16rde74CvnoHP7r/X1/78Njafvfbn0R273927fu69/ttm593G2/P5bjPW9v4cgWvvzvn7czwf1+z+OSJnv/Mc+L8Cpe+d81eg/U59vtMzsWcrHHuuRbkImByIeADMs2rSpUf3hhgWoaLjMjh6Tb9MmZHVl0tHMKJGPcPeELqqriU3hhQKZyccimG5yYR6ZV1baWCLBIB2PZETTTK1BLs86sJ6NKkuUibijlQEOQTZcZPbMwmc0psKjLzHv6f6HMCJBMxGgFRYFHHdKltGr7F2bG7hnPdIXxdZ4/pN6MXQgIOPTuoRjlSRf//58x9HOYDf6dXxZra+05vuzaD9XnM/aFF90FDecj0+G/9L/a2+i3K6motEdlgtSUEmkB3BqxTBaY9OHXtdXl5AchCMxo3K9up1uNkO7DFTi/CO4G+ZOWj0KRmYEClSBnK6suzAgcClSNWyY3g06R2M2sRONiXgONFI9S8PfuZmJ5coI2jroyCEFBjUdNfbgUgc4qupoSXqOPU3UmkbscrH9uKXZ3C2WBNzyupKmLP9+q2y4o4AfstXXhvdCDwHgRbAnoNz99IINALfhsBtP13uewff1uaRSN9n32091zYf0cdtlvRVjUAj8H0IHPsefdX761X9ft96OeGI9yb/4uZahS7mOvbUckVM1Lbk3zXqYnylQRpIp+ewWe04pBMs0ahMnugi2RDZ7PqIKDaFTdMJ58TPOj9UFCm64VsVx7bPqHdq2mYMhqkLEUGSI2OHyLg5wyUKJuc/TLmgd4J85T2UXklF0kt/2hxtYqRF7cziYJ02XFVXcWidIj46SAYDagEi9aC1RAnaF0KVLuEk/o//cVAE8AkfvzbpQxE4lhosQXpEF49o80NnuIfVCFxBIJ4mdX+u6JBuwfkujyb1aFyUzUhRpjgUt3x4g4slp+LeteqcBNHRQ3KkI8EbJO9HFNL46y8vfxElPcZ1Uqt24z32v5yLeeNCoG9hjpz8izDahP/gclIqxLgVj80x+lb8zMZ6hPpovzjxhwzbxpfmLCjZgxxn9nJtDZ8HMUjjv82fbam1zWkN3NRRr2xV+JOzKWJJoqr5qIPP8vBhTRJDNCNKe2B4VATwt74v+gf2t858j7sRaAQagXdAoH/6vcMsXbPxzFzjzLZdw/X9vu/n+f3m7DwW97N6nrloS+5D4Ixr94w2id4jqpbuG8iNhyuzY3eMKelK/ofUGBtSklzD1IARz2qNazuuCZruaBETzHxMo90ZDPXNnYy4FfeNSGRv3HTDcAyHYJbTElL39L5UMGRKRTowdSDhoLaeRC2EoKfdF6hTHsLwqmZsik8XY8iRvFHXtyZcHNc7DlZHWcH3Acc0xuXyCO5NlbW1EibN6Y6+wtkdjSJ1JKxhxx0BfN/L7+irm0Yejehd7TX8d8HVFzcCL0CgbuSxi9Xn186wYY+EixC1eZExI1iMHn3a45C1aisyN/vJLi3K6+GwO28VhrtGT3al/22eySnlNDMVM0cKMoD4tcjqUbqF0xu0TCt4TNmP9aIKhDiqR2kPHKijYzQqCC+d73rQUPmV0CHQpGFGjdwd042SJqu5mzm1HYpzlui4o1Zv8E9w3CjZwWvo2wUnVx4njvXl05Cdwft7jM/fbx3Ap/7x84LXRXd5bgR6vV6an6ak5169bd37I3DsM/aq99mr+n3/+e8RNALvjUA/++89f2e1/nvX1RGc4Ig2zroy2q4UcbCAY352VopcTs2bvI+pARGehlPTI29dfEs6mnpUGWIRLcNU+DxVQsvpoU1kgzPRHKwWVWJionUER+SQLksUcUizuHJPLAuhszo8zV4ZYeQYtK8QugqIUgiJCIgR7iGhzxq14cgofqqSsv3VWBLoU5ptXR42vrI6Fi9aoGsRyxKnPK6FWFlqDa/CayTSW5aD+ebdMGis//7rz59//DYC+N7X3p3X33l5v6iejUBP0LMRP7y/nsLDIY0GG9wfgVvcelOd+gprvd6ykcRhrUgDrVOjeTGcXmD/XHCbaxzQqIsUvdV0KKQRiE11i5mWJbhJBLLCPQw7jZSsMoukvd2JmPG2UkZDZ6P6N8nzlH8JG2OlkagBzFLGMgHjn+Aw4B1Ieb3qU3Gjvxf4yLxUD7Nz1HlxOF9KjmNMQM54MiKlh00ZY8LkGVSi69Wv5BXP1UjfWhpF1uBvHcA/err6plMh8L3Cy/Vp+ERsPnFM12fyva64PkfN7G6f0SOwOqKN2y3uK5+NQM/vsxHv/hqBRqARaAQagUbglwjUHwx7PyBElKIvEykIR0LkyDloaf082nWk4Nv8sKKgaX1fcVhWMZA1YVEHTVP3oc/kVTY/K9MLJ1FTa/saZpFuT8VNTeeH2ApcP6d23r7JzmCpjesindWYEyduuiHq06mm6gbG5BbfLeHGFVAvHe8sLgpI459uQKGuaeqLaJmib5gm0CbP5V0CQVMxNK/9PC4e7aLeb6yJVCPYx6Q6qEqV//7z159//CsqNf/yCejbG4FG4BkILH4q//rX868beMbAj+njiKEe0cYxo/ngVqpTUYa6wp80RTOISNZgHrLyDXRf41UyFITB9tF8CKswGrcwoo7NAeuH6LQuB7mLxRhrqma4C5n+eTSHo2SethpZUJwHRB/0ZwaPGJRJRkvwck1fwpuJWByLU+etLjs2E87vcKyWw4hiRjrbp6RVCWsQo52FHishV3jWzyM5TdC24KoRM14SOCcvtni0aUkFJKd3tstKymdJDb3d3SmgP/j9dX1o+TV23el0vcW+4tsRWFOTXlvfvi7eb/xHrNkj2ngv5PqnyXvNV1tbfktosqMG5+kI9PvjOZAfj/Pr9rrjx/KcOehefoLAEevsiDZ+Yvuv79k13J+BERwxS1Ea1RpNMJ9zyEKRY5BZi9VpZ/92x/DoJ3yibFf0SwbBlIgMpPOD9mjppOf0xqM/6pnWcP7/KoiijlqgDIlM/a46B/rmiKTJ4aFWJOkMZ87qv/78tTlBBySqFnuvLo6yQB3ERAxqCh0RyxAm64bPMRy1qm7cW3y+5DOQAmEWIrDtTpnLYT5n2udFkYSgbE7gdCjA6zJjzuAzZzZvN3Nrffu/f/yrawD/+p3QDTQCRyNwAKU6oImjR9XtNQIXENDKreUy8alW/qBsQ1P9Kk+Zo3eFWWiGYc0Cwr3SmclUK8OfMD5oskePz8QJGfTQdntPU5xuHaUsnKREkG3U7HVaMPgDPZkgNYUz+Pfmw9STgtG+JlrZLxPiIGCoQq2UTmHksCKXJgmGY9xHau8yqliICSa0pIMmVkompWMbJ045BoNS7p35aDjf44iiNCjlViQniwACQxOzczanDE7TTAMLd4y/ZwTwZ24tb/uj9G02lfvXzWvn5H5732Yq2tBGoBH4AAQ+5x21Oj+3nqDPGfMHLMA7h9BzdydgfXkj8NUIvPY3wFdDn9WfhmKBQHFxUp0LQS5kItT1hYpWxCqP1Bg8yIWxIbJB1MKDYB5PT7On0ptHOkim6bgVCqQ5Tcf/Jq9sjMW6kvpusm3bP+1mOG21OVxa/5trubkQVh3mwM/FULibQzZDT1ns09TJcU+Mebl0s/rqqipw0cq/CnwoocRWa/DCkauRRxJog3FEpLfEiIjoO+ori6PbLIiUkKZ1YpZiOovfOmu8ZQ7/3Q7g373RHkhlH9j078b8YXd/Es6fNBYusx3H34ctwx5OYZq6lu9d1+N6ceoGzUE+ZBx0M57lBWPnOfA00oMVgZBV7rQyFAZE0QXJ9aGH5PJRseBLf9H+sePjQGHK/hI1Haxch2YQkXHiyJ5TO3XMysm0mV4BjaA7Vkai0E3CpzRYS1h49ZBEi53ChSNbiUnh084y2fn42hkestSkEhuhIiakJZpXcsuIb1BAkwAAIABJREFUvxgMSzPXJOYu5LpybnPcSyx38qcrDzbmjHXXEcCnfvG18PDo6bn31f5oe87b/qeuxU8d13lXUlt2DwK9Pu9B67OuPevcn9Wuz5r9Hs0rEOi1/QrUu89GoBG4HQE4FsXLV7SieI+ZWBTuRMm/DPecp3kegtUmOmqzzAjtn9bbq365FN/M3uHQHRGjOtJSV5Yu3XB6WkRzpG3OMb850qL+olfxi5n9pMov5bYxdI/D2Jy/Q8TNKaUNSLcrFbh15yjr/sr4qCcWy5JIq+qo3fs3lE46IGoqv3mn2tu7wpkujmQXLzXfM2o9W+1CH/vmCJZgItYyFGA5xDGv4eBPeEsN4JCK/+4I4Nsf+sOubNXrMCi7oXdAoBf87bN0BFZHtHG7xb++MptbHYCXv83uunxcbOyGqAUshSpsj0TmFC1PoXk+nCRJPYl5f4d3VA/TuTN2RLmCN8m+Lyf7sK+Pg12sDZEjdocV3Nf93wzo1XIY+cDa4E5aogK1LjS/mvox9Yyb0Yjxv2kpCf2qqdq0CeOYdrcMjbWBea0fdFO3rTMwyR0dViSuwww4rJER6WoGbn6EsUQSa0QwSmmkz8jl44DmvMiVRAs/XjwNlx7HN0sB/WZvll+/ms7VQItj55qPtubzEOhn7JY57X3gFpT6mkagEfhmBN7zPdl74Dev2R778xB4z/fD8/B5ZU8iRE4vRJ+39LmLXVLHFxLRkIdUudKauhqGyygFdxiP9iXdLyQ1TVno7Y5LxckXASuRqniOptWYBehtNqjNGWkCWvzPxrOU6kws1IzWJcDYIk9ytTVEaJjt/peHqNDJLGmpQ5LU8FoxULXjGgqrS4le1PRhqKtTPkSImXU9SuLA8M8bZqtN1KOdITpGNE44oCH4aorIOCfgruS6NKU0sumu9oGlkzQh1D63dNGhzf795z86BfQrXzLddyPwnQg09fnOef/BqGcXsDrfEisIdjK2QHEceoSmOUVje071duGRFU6W2A4IThqDtWdbLvrzw1u+AYOBWZYS895Gdg/jFpHbI9yoGsUs8b1RkkNqA4OA5VIVQsLCtGS9DSn6HPxArgWXIWfwu+06nwflOnAQg3qYYZFLBnzOz/KRo0ycSdJWFy41rQc9FChOa7PduDfrKTva6eDAmBexkjauQQPTH3ekqOhg/MoYkS0H+XJ0OG/mAP7B03uSW84sap3ZtpNM30UzGr93mKXvtbHX5/fO/aeP/P3Wdv/yfOyavA/fc6yf+2x+LH7deiPwGQic49k+FstPHNOkvRwL2Ru3trcvwOtqERgUCbk44j44N1MuXkGEt4QGx2CE8ZE79yAopVK3UzvmGbY+iw/SHaJV25ql1BDC8sS587HMpkpeqS0GT1D+NJFTUvFpfEnEykTkq2uHeSDeSdJqxdG5rGg7TePs1uawqPn9JSmW8+RQTIySyZEhEuIyhEFJU4ioGIipcWTA15DXxrPoX/vf6Isi5mUftfq/Y+GE+BqV92w82///x79CnrzlQW2mdAtKH35NL4LnTPAn4fxJY9HZ3xnXpw732Qt/hSM/cxJA92naALF/1pS+0qJE92Jcwe8XPYN00OsnBEDIipmRjrelDCzBgcJBK8U2woUph/9Gm+5w3RzNer7N+rvoJc3T5kPLfIGEY5pihWly2A679GBfiaUVssP6zMx+UtLXKC2TA4WJJ4JC+kE2sw1HGz3quXByMFdNEIOo6xhP/WUn5TamhM6Gt8G4+v+6duaZTWvtcg3gfo3sv3Aam+e8jLuXRuA8CBwhwB3RxmLLPQikfq8dBGQ30wg0Ao1AI9AINAKNwI8QOIor/qjzCzed1a6jx3mO9oSTO/AJf35mEQEMAaUHVz6refMgLqn3VJW5+m/xoXowi8mNbuK8LnI9OIvupZZI6VAje1VMzJpcjlO5NDdAbPzXcci/bHzA6kEeP6riqhTFXH8WaQdqyNKjbc5cE/sismQ47gFimmJIuNawxPmmkJpqunruEVFitetQO8+dsaWWXzjsI1I8cMuR3UzNSCHURUi9wVOJWyCTrgizGJLl3Q7gW3+a3nrdOR7utkIR6Lnr9fAABHpZPQBUafId8b1sc/428YkdKFNtV0nAbJej/EV2VsZ+GOmio/AE6j8oCUPnwlPgCET2krHlZ0Jn1MM2bR4nk5QtyPgBxqEMhC359du1zNeCg3YgEcovlaDMZCVQFIpAk7yLKVmKQzH+41xNfLzGlxaZk81pHYcTc2oZEFIcVoNj1U2UqGHMZa6krOQXs6dMx+efVXp1DqvvvKSxcQbIYwSKlbieNcrZoMaxULsh7M2MuiOAH/te7Na/FoH552Z+9L4WmB74WyPwjlTvrQE/xPjvFWx7vR6ygLqRRqARaASegkC/s58Cc3dyUgQkpy4tFBEQEZlSgm2d8xf+Qlff3AHJqM7QqCgzSegnU/iqj1LKBkd9Ozp0PQKY3ZnNNb1gFSfTEDGmJG7BUInFQNk1iYAIR2c4GcedSH2IIBap9SvF+Nw5S3k08jzzh3sW5+DIhJMV4qD9VzCHQklZViJst7TIcAo7EKGVVtevJIR0M2vVQRNGw3QVPg1FF6DFC4/+zS+sHv4MAf25bifboli7ObqtjSqGx4MW8vbdDuCTPq1t1nsj0GzjveevrW8EbkNg/0nXb1bO3uqCzQ7SONg0tnI/YDV22smRqc44WG0X0VU3SiXk78ZfyXy3YOMycm0kcwYDgeMzpwvWch3WrnhNGVhs/7AMICAccV3yiybuMDsxI1XxQol05/HoJ6hesChxHpNzeec6V6nMMKJ8Oa5Sn4Q8ScflnftHrI2M+WCkcVlH7lwO6mWH/EYzkv7Zvp+5keZbyfHinFgSsdUKrmsXK0eZrK4mXUvtAL7tzdFXvQ0C56Vz3+uEedbiOe/cPwuB7qcRaAQagdcg8Nz3b++nr5nl7vUeBJ77TNxjWV/bCDQCT0aAm1Z9L6xkx5Vtcp0LZ1U0ghwZ0cDQ96xzykpbVCpDOtcuZOvCo1dqdMWIJok6vltNtqi1C83Qo078u9GjD8HsmHfxQAaSaCRWnt+m8okLlawj5+mLkwjrDs4RDcJI2BTGQpOYpg/u3L0pqvV+h46Zc2ebXgkZWcVcUTdFHgypMPC5xHe0FU6wpiIk0p5aekvzjPUjaxJ6aXwFBdsaGH+xhjSig5MMy0WrsnZdydt3//5BCugnP633dffCrf6FXd+HUV/dCNyBQK/rO8B6l0tPNKnZlBW7iIhd7N5jr0VwrmNed8DKXGLvjpIUEacbNXtzWVt1AC4mF/V8fcMfTCwVhZ1rRFgWknB6bnu58RyNE/WDZpq8RQZI5/T4jKTA2dyW6QRZTtzmRCpkHJXQZCoUbEmaS7fAp8uI5PBTJ2opN/GfV3m42Qk4eWxt0Nnsch1ZXMD5MOTMtGWVGGaRocXmI/zU4myP83c8HnDLI56Tf2MS7c7EE7f2L6eAvqW7vuacCBz7ln2V2Pqqfs85p8db1fgehemxz9tRVnU7jUAj0Ag0Ao3AJyDQfOV1s9jYvw777nlG4LPWo7rLwlGYY0Ah4ax+a9g9dPGy1q0oUkPRkmAP0RentMzIBkzFSFU4Ff2iEXEnL9I8S500t9TutLHUuJjJ18rIYKQzllpvTHFsY+W9nu4Q4TSsRjuuN/UQvdsfEbdaQjhKw0VJoyPc582FUY7KvKYS5RNu74qKrnJLXS1dF51RReWQ9vxf+JJqtdRllgDzgYN3Aj23PmlMw4hoIK4yFahVHo/1i2SKOCZgt2KV/v3nH/9Sy/st920ItGrybTN+zHg/at181GCOmd9DW1ngu8+gfD/yC7B1p4hZcczZgTrNw5GZjOTskMNyMTr9PpfuCM4QB/yULUgeFd+XjWIEq0qH/TYbPToZvkpyy8pfGKnKEFYnStV9qFHD4tS85NiFU1UmmDV+/TP1Kw9OKyVDRtMaiTsOMWpj8u9VNmWmsNE6JEqIfMwphXbuIKKsZe7NsHSeEYwvR/gqQ8W/nbkXzj5x4PJQ1O9Xf9fn6IMdwEe8RY9o49BXVzd2KALvMr/vYuehk3Oaxj5LWDoNrG1II9AINAKNQCPwYASaPz0Y4G6+EXgZAm/FzyEMpZxw6s3UY/7Z65prmZlIFRqRi08UnooY50IZQguG8OPqj0WBxP/EJ2euWI9oqPek71grF05Tr3GrUbXu2oUqVusE7+mEK4ks/JnhssWQouoaom5zvTczqQwaw69e1kuK2RVh0/CVvUcK2KlzXNz0ki45O0LVnZrqu3ktYcxNzKWKj+5gdXsjisXjihHFwrHjQhs8xG6bL7Mki9w6zhgvHeyS6ppzH9o0ddKt13/8KycEf9lLpTt+awQ+lvF97MDeerm18SdD4PbHZH3l9OnIkGGEKZ2l0jIKcmwtom/VXRsgZfZRe9O/F/Yx44Z/JwaNPXc0HimOq4PUNnXnB4hM3ZyoeqBMz3IhdTUOhqnXkMSjOKgrvSpcKQUmFy6qNIQ+VO+zYm9jsb5HpKtzO+UnjKL2A30zs0qDlZXsg3BCrDYHt9HcLNZOqtlcDseljDhYTcnRq0BVoNWlOz9wyhFXK0jv1hFLApfXRgAf8UPuiDZO9i67Ys7tr7r3Gldb2wg0Ao1AI9AINALnQaD5xnnmoi1pBBqBRqAROCMCKy3idn0iyzV0tlLwMhEvnMKoGZcuYASIpek13Q+OX/pm4Q6lZhj5DKnjibqECAwbi6WDhgBn3/lnw3lsHsRRe5Yxr5gtj4Vg3bpQDS9Johgho2iHnzxSMyaFNsEoOQyTQgZnqc/OJd1NvxvCZdQ5znVu4fqVGm8ptAWOzlXFt1oZLuJmOXaHkOsJUc+sP4cDAoYpsXenNBNPSmbqbZ5Y/9fbD6dvrtxcRVTCLCopRrEnr9Znth3AZ3yLPcCm/gnxAFC7yZcj0Ov6x1PwaugqTcgBn+lIGXZGyeBhSXaFgQgfwf4eh6r+Hoe2/Go5+3cVPE29MZXKiPTO5g8N56X7R5kKJKVkhmMVZw29JEYwEMuOwnq8g0yQbCRHcqpJvJpQdQo7F2W94gXhK5dnzzudvnpCLTJQMxKb7S4ifMdYnB8xC4ymXM7uZq4R8lsvg8GzdqUECuv7DqLo9teUO9Mo9QRoOai4/kURMeZg5LaSgnddz6gDKzoF9MWn8NWvqauviJsvmJfE3q2fM+abwekL0ybXcKwQ6Ofi29bF7eLdLcjcu37uvf4WG/qa1yHQ8/k67LvnZyNw7d05f3+O5+Oa3c/G8Xn9nQP/5423e2oEHoHA9ecoyzZSR43mSEo6/Ywyz0pEcr0JEZuqf0kaPTpzJdhYZa/iPvS6tRAzo1aZ1c+lS1gTL0ciar/E2jR5KioGz6l/kyirshjq042GPHWze7atVb9TbLKPILxKGE/1hmunwDp5MN161jDWWr7iHfb+Ym5jvFF1WefNOpuxlyyC0BBd4A1fqzvgMeyR3tHbHt16pDiES3j+pfsc5Su2SHiIibXqyNe1PY+lPk3pSVhsrO0AfsT7p9s8DIHrr/LDuuqG3geBq8vi6gXvM9b3tfTKJFyo4bt2uwUS4EjjOt+U63EpJBzRg3CxY2bboj+/QgsBg9/wqzhIZiV/t73eopVJW1DXd9T7MIcpHLoWfOrWysk+RDCP6yp0zm3CyVr4p0a0VkKz6J9IKs9SboJsIfUz5Wd0YDv/YzjzzoqlXZpPWsgf06QYVkynPWxwl6scdEy5noXJWYuO93bQsUSJ69GBOAoY/FizqCCFdz5uAFB0lYIFm92s0SxQLKdlG1nXAH7fV9xPLT+ryHVWu36K87vc17i/y0y1nY1AI/BeCNz2a/C+d/BtbR6J03323dZzbfMRfdxmSV/VCDQCjUAj0AgchcClPbo6eD16s1TCRepiCEBMPgfRb2Wq59OjJocoX80uzVpw5iiEfgVhM5y1UR1W68uFU9AlQdSG9chfk8zW1YtdrltWWBOdMdfmdaFwRNEgX6B6MN3pidSAET9raphKZpGm2cedpmmlfIY4F3CHcKiRM/F9MJmLnEZq1CEyRtNzi6znOq5HH0vSQTi5IfQywkZTXi/EbowKKSRDcy54pVhrrZFc1cUrIQamlkuciq3qf/zr37vV9o56ErudRuClCDz/59pNwz2pWTfZ3hc1AksEuKjXqzu4wPx94gnImgzukXaueacfu58UCk5VgdO2ZxwmOYNTgWGwsEhqnHgPXIpMbjKH1jLbBw/+GQvx81yWGYa0z21hthJrb04PHRHH3Mc1pcwgds52yNGCWwbJzHVyNUsN7Jt5YPikh92R7doPvtnBxOEQD897vonfMzBasmI7GuJEtimr/7+k95YDhsafHDtSy+qkrc5beMD3eCfWWbQTc4s5tf/GegLSuehIbin6awdwv0cbgUagEWgEGoG3RqB/zr319AlXrmTuLONqB+0zZ6Kf52ei/Wl99bP6aTP6zPH0u+dnaN+CW75mRIhAOBsakkdnDJ0sUiqHp9azELvexOBXF+A0ggPyEtQh5RVMJb3QqCxqhXdHnC+UuRFxQklv/MParmmp8ye4Dl1GD4H2JLxVT7Y7EU0IVIdohI0wEBjxtVANGRHj4E0CJkhYiRKhsxkqsCCp6RH36gxLRIuZAtFW5lKDlHXxcX4kd7Onk1R3rLptQwSNOUpzL5mx53WermR09WpFMApmsYZUxF324c7vf/7r33/+/bOHre9qBKZgtWuQ3PKGvtZGf38eBHo+zzMX57Ikrwx1vQUPEUcYtn46fnMaaOUq6RyTM6WoXas5nrFn596V/8xHqnbKVrh9WoIjXn5iXTmMN3oeZuCAlnEPozSRj8Va8Ewi4HY1mnQlTMGxKk7ZxAzZF7Mvm7MWOJdFs3KRRh3dLbI2Z0lOjmrJSRMe4co2rQdGQZdo4/WqcWx4p98/mvYZHM7gMpjET1e/yNe/0sOG2bmb106OQ66tpTUrprnZRkNrBPD7CQe9BTz2xXsfvudYP/fZ/Fj8ztZ6Y3O2GWl7Pg2BY5+xV71TX9Xvp62GHk8j8G4I9LP/bjP2Hvb2unqPeWorLyNwTbrJefQqH8TfIXfxvP5oWFLHDWFtcxKL49DrtuXQ1qjdBgcohcri02Os5mgz0t3laFCXBP2alEZQYiM0IoFjKE5RClHh98zapcKBQBO32b5yMbaEK0dKZBf1UKoOAt8qnaGLeAyDSYpaKpDrU7hyV1eZEmsFI42kfeEad9HTLw3Hv44vgmStph8EQBvYqM0HPMZBgUjXaJ+LslpSaHM1o2azX4vp5a0Su51jgffGvPOc6AOyfFgsEuof/1NSV/ZLpxFoBBqBRuDnCBwrPS3teEQXv23z0v363eq6eWdLu6mUt4g9XJ1r26dBsbyH8YFkeqk3JGTVAr8P6Z19j7dUzxKGPC7z+0bb8MR66QsyLBkL6QIcwHGfNeVt+AE1OI21KftKvb3CQdy+jacQkcQDnCHqWbYM3kAF0bxA29Jb20HJRCUmjycOBHpMrHPp0cWgUHDqC96ELcAF64rji1K/WUr6RoxtqqBc1kv0FebWFXft14RaFFyT1aaDCCvNu+kd0hHAN8HUF30yAp8oSn3imD5tDV6fo9/Sok9D7NJ4jsDqiDa+CfN3G2vP77vNWNvbCDQCjUAj0HvXOddAlhcZVXHB6RW+PSpmUKgijR6UMAk3geAEvQ/15wYuoUAaTC44hg/U68RJOuBRN9YjQSi24WbUgpXGo76YDS7q3kWXOTommZKnj5HP4eZkaj+IkcnhK1h5pIrhIF5l4KBhIfp1+GeJj+UNlDzZtLJeLLXxOOWBA8W4SLbIf+Fy1VgxRVWYXKGa68h55DOmfB1khOmUSO0cw8v+GestKR6ThFkXFo42ZDlTNejlczou9/SPnoNym6Z2AJ/zrdZWNQIvRaDpTsN/AwL7yyS+SZkyMl2zFByLIgR0FXrZib1dcPCgUWM3ojGNOVi70Xc4Yq2tXJcBh+9SfmMd/7gJtX5znV6jauEApnsRWzSdtuhTGEmUCU5oY7smNOMWJ1Pkl/lEn3EZrWvhTVbMgY74rEnlHJrguIv5gZ/aSW+USHHDJuNjaBHXTYpkB+mQltsz70QObFynDmLMLdoNPOFzpgn7ZIjf5BEueOe4cl1iw+Y6HNB6d+p6ucz/6hrAN7xj+pJGoBG4/jbJp3MasUbgDRC47oS/Pogj2rjey5mu6F9nZ5qNtuU+BL7veb0Pn8df3e+Px2Psv6QPrrD4umfnm9fMc8f+ujl+zlPxs14m5VCa0bAApACkDJcjAoZC4215BIeJRiU81nSdkHfGLSjki8/d7wvNDeqPWzaiSF3Y4pyqY1dMHNERjPzI/mRr1lrIsa25Au7Kv7pGwcdf1aow0rvbhFWNUPa6bBJhkoIfXATlTF2Zsgh4iXGNoULsHP8WhZRzF3hcSsIn+us6dWECx2Op6WV3aa8UB4bgZ9FFNThpIQQyCAmuZdwT4EDOxNKIK+vs3fDkTC8PqQbN+bYeN0nz1DWAn/vavQHcvuStELh3/dx5/Z2XvxV0H2FsT9Bzp3GB98w/wL3k3Fc5PwcHrpbB0IGACcHrO9MYOWyVDtJpK7BskaqD9/jO7H8HdZR7CzcLiuh77KCVXneYXMb5o3tZue+zH3eTenrj6AKe11UqF+EiwyHuvE3o1MBzlK+oAcvZGW78C6VRxD9PyqOn3iLltpTwdQK7iMAe0JHxOIWKZNiDYWrqZg4ZKZ790KQTT5Rv2XW8csrXVxiVRRaUPK9YzisWtvcbbXx+7b0TRG/lAL5297HPdP/YPBbPbu1+BF67Bp/7vN2PTt/RCDQC343A57yj1ufoVrP7OWP+vrXbc/d9c94jbgQaAXVNNRq/RWBvH1FpBl7aUrttdF2vgxCXo15TKme/hWn0EHQhgRWqKalP2LWkGLQKh0ijrHXdoBRJmmlL+5djV1wutBGJSIgRYs2t/o5TwRjYHK0c0bMWRhOCpTt8OTB1ekKElF/vcAzvBAWbM7d4yYGWi44pNbQN2B3xcR9TbKf5vW2tFX+uB9W4xIel5EKpS7gmSBb/f9IskPq6aIzjfjeWtQMlLeUQaeXYtq52cduu66y6AbxH+2ZUFRabhhmFo3u77NQO4NumtK9qBBqBRqAReDEC2MJThuLCwoIfR+SuZmrW73kCb9CG4HJ7juE0fKZnlprAeoAspUmOzRS1edmW8I/Bi+JUoF+yzj1iXMx3d3W6MipZD49Zemm0FKmgZUQ84yjMo2ZXwflE9RODt2iENP2cKO0R/tqUhdq7R+pmxZclNJQIufcT82PnAcUJnJhMdqvyAOZYAMBDynPI4cfswYYBK4K+eCD8kKXyq5jrcHZHaZWIT0+/JoSsZbdx7jOdJ1xQ3w9IAf1Mse+ZfT3mbfpaZ+djxtStHoPAp66NTx3XMbPerbwagV6fr56B1/V/1rk/q12vm6nu+VMQ6LX9KTPZ42gEnoXA+rf//C7JbjSVb+BcNYdvyb3nERPUBUVXGpoUIw5yRATTJie/aiTFo4PPVSKm6UM6QZqb5T+r+et2RsCGx23mz9MMqD/WBbc0lOXLF4kSoRLWVIfZoxsRKzn1oZbAHaZT8NrXbWiOOoDH8OD4RawqRpmFwxwBPMcDB1LiVN+c7PD5Dn3YxGjLjOx17FS583G4G3jUshv/Ux+4TMIsFObEhzECTY4JwbiuX2lYJ3JSHQWXyBXOGtNxeQil//777z//7BrAz3qBdT+NQCPQCLw/Aovt3D7a2+d07y6V7efzXePitIcu99bsoqMDlSe8/CZwKDYo9XPBA8Wpa/skd/r1XA2KAAe2eV3Jd4y0CXezTXtNu9SZC5IR3MJ4Z2SZUWMSXVKwwLs027TfmLO12IdsZxGFrY78mojFKJB3TIx9DHFCb8LPonv1TJ+vmo3vCl+1dNuadCdnu5nTrygvzKyvRhwLMS2snbTOsHEDQGNrZC9m1rL33PdY83n593//b3feel9HffW9COz/WLm3pb6+EWgEzodAC9C3zEm/B29Bqa9pBBqBb0bgPd+TvQd+85rtsX8PAu/5fhJ5qubZzdqPR2VM/jDIW1qP1r21pleFwEQpS4JFmIZYHJGIVGEGaToLPe0b+3SHsS8yRJBCeFKhlNG2yVmbY1zq2FQwqrMLYcljd1OW4rjWFDgT/7L8FCKhRPuOcaga57sHlbHkocaoJc+g9EGNEPh7yj8+kHVnurxTJee2ZnN0k+GrVVF3jNtTHLpcK5HJrD6Y41WKf5X46YvEAZbAbkl3qEcRJJJIZM+5SnB+CtI7S2HReahRNoxOzikUIcJ2BPD37AQ90i9C4IHb/gOb/qIJuj7Ud8B538b8jf618leGyxeFLrgzcw8dvGlL10uellMXZ6aghRS0x2g3DnLlbCb5TnHgGnEwTuW1arfIVbi0bd+POr3JF128r8lpyO/g5PSRSEYVzVKTEqkUvyf8sqMFzUzi1wWXNExwnVa0AN0bFIpJRMTZWydQlnJ8tWXbUf9qcEAeEyBUUdhkRHoPI4mqHXqcOI4TPAKzep7EAK2fnHgi1sP1uPIY27r0Cn5HXHqyjXPH3HxABPD1F1lf0Qj8FoEWLH+LYN//SAR6fT4S3W77lQi839p+h59Or5zR3/Z9H77nWD/32fxbhPr+RuAbEDjHs/0NSH/2GG9z+4krlMpVDpOIdkTgGtDJvQlKLeAbotVISYfIjQhGTa1QU/KIhwi89OgQ9xgPKWuIPiIeDt2pCpNm4+rT6mvVIejI8nWS3LmkZR413jZpLYXCRkrAqL2LSF6ZoSpMVi+sDkJHBPVrfLbyYMao7Fudw1A6hxDsA10E6kI/tMZUqIXTnymeLRrIMjw7VtQppZ6vpO0OGTMmKhy+WY2dGYd9oo7e+RrFpYiuOulMielqNDDlAnBb1GBZWPi4HcCPfa9+Euu8dSy3XvfcUeQlAAAgAElEQVRY5Lv1nyDQc/cT1Pqe29ZN7Hxpm9L0xL5nx7m0SNarnCAQt1q3qOW6/aEVZUkCEM5KQ/0f9Mi589YP9aEG7rCzUB/jc+LQRAmPYfvmoEY5ErsZZTvIQRNYwQnN9og85RjH9VKLhJG3m0N8joXF4TSQ1eQ7jSQv7qC1bC/aV+LQqWZGIXqVwpHfhRM8c1nBzDuc+XocDARexmSiTm/luznfzopdZV5tXc+/XGvaZ2Vz/LdU1dDTlTZvkfUmty5f6D+3tjQCeDYpv1hWJudw5te8iK7Z/RqrntHrba+9Z1jSfTQCn4LAEe+TI9pYbxNHoNzvjSNQ7DYagUagEWgEGoFGoBFoBJ6DwFHcOlmbGq2Or5CRsrhXeXSJWtVoDLpz3WG8cEEWX2joRBrgmrS/6N/8cRCakPjZvke0B+vH+bWslTa5fKMeXHI4OmAqTG0fhRUZN+iGGj3inmjNrcdadbA/chtLWmINwSg6YIiHPl6NpK6OdzqPrRETb7PCmiJ8XM6dRb+F8Olu3IijmdM61/TVFoHNnI08KFD1Yo3qVVETvxEtojxESlgXVX613q8CqCNzJFcPmH82C6aWjrKExeuiCPG0pCrsGsDPeV92L41AI9AIvD8CmW+t/9JP969PHMZTKoMr2YacHWqGXWUBeymSCy+s+YvVgVs429jHN87BLbrurXEwbbt2KysC28jnvL+RQhiHAFN9XuMckZ0knM/mO5ZsK5fItnedyuwGDQ20xMGOSN+EpvTBfy5NKLxcvZ7OQWaHdE4Lrv0SOaTTljlm6RStmVwPDcLxTrJWmRnZWTp0p8/hSokXVi91meOuaUq0zPFigBM/l047Avj934o9gpchkB/fhwgTLxtbd/y9CKy2pe9F411G/r3vn16v77JG285GoBFoBIqHoAFpBE6AwNK1VsQyFwFLrbdcf85jRyXqdarCJunxeHJfaMyuyKMaGP9t/xj/n/n5JH5V00hHXLHIWXBrxygidneOCM41zbIAaXarszFEsCkfNAU3S8PsWmg4lOkYBeY7S8QGzrx2W1rpWkt5pFyeoi7Mdh2B9qBzAME0HOIS6ZFy6oVyydSBmKch7lqHlvo61gkdqEXvLUOztIo0MqKo185ftDrHJO0/bGURrtTKSrdTmnIZP9N8S8CSlL7exvGP//lvGc+JXgEnMKVNeC8E+lfoe83XQ6ztRfAcWNWJVY4fkbHkDM3ukLQbM0/JJrMIwzSXxkP86Fg6+mahsHLyjFG4ethqu1sbdT7gtwYdQju5QPGwa3AbsYPNGdk0WmpRv4k+JTIj4y18Ix3Wk+9SBulyO/70riMSFZCQvkkENviY9KHw5XN7HhurDl/vNHFNjVKmczpwQLmRmAE3TA9nCie1JuCQt/TfzMrDNYQ5jZWxiu41c4Nprh6S9a8PDtQP+KnNFx61iaPZtcxcg2bPUAP4e4Xrh7wrP6jR99tNey0/evm935p4NCLdfiPQCDQCz0Hgue/f3k+fM6vdy28QeO4z8RtL+95G4NsRmKIfFhGwM0YhvJiW4zuTpiNm7juEQbgop9qPRBRUvyEvS9EaWk0X0Zau5Aw9qQqa2WE72oSzEWmlXUTUSmKQtlD5rIpYNnqtHStSpnhucwJEx2jSvUQUxRiSLiq7fng7V55omSYFTfDnFUVeG3+u2YV2qeugrAC43B2ZPA8mMktaZxV5Ib7Rb61R2hJoNBmSxWNrBl7WiE+KOVTrXc50R3vasZI4rAXi3ABNKamedUb2RA09WLHP20KV7wjgL38TfxJtunUst1735UvjlMPvuXv5tOxOATZn7pniGpS9t/o783E17OGl1u/4OPb3AGEv3W8hLdNmm1lFqvmrtvp9RpHC8etBvZFMRevV6sEy56mWAhqc0YBiqVtwCP1A+VrhbjyAhizTQuWWWUqENMEEjB7+3MwVZNDzZM3k1tmXnarbfOAeFT36tQbo0B9n0/jX4ujfzEsZEc1+6iPwc4VqzdznzDIVhrrUNfXz9IBy7eVWBjPd1tQZHMCrt8rPYX3cO+qMNv12tJ84pt9i8mn39xwfNaPNAI9CsttpBBqBRqARaASO+0nVWP4WgeaKv0Ww7z92Dd3LuXeuv2iUiCND8JIIDBfRWMsVUaRsL8Q+E7hcnkl6SziCx7da9jd0qhwf4BEllK+QpnBoed65RiGXum+SKNAjY13q9FAOFZ/Siq21ev3LSV8tsSzRhl6pUTFayFjsX4iTKUiGNfHQg8zv0qiImrFexKHJ6nx0zdLsonNmSNxc+j4ZBQSxMvJyj0hjSQlohw2sgXRmwOedq8f/Ueu4qSGQM8dnORQ4oomTm94AolN+7xmg7lmc6L5WIypIncNuWRKLfZyoOyiXJOEY0d5//32+COB+fTcCjUAjcBIE7mU/JzH7YWYoHvv/juIWoFfhNI1SCeIjnNgMuYOystFh4XscaZkpZsXQTVccjL4zs1SD87JxbGxQGNgZ9XyDsyE/tSSllswgmUN4DWAnnfTzpn27TNfkYZynk1CUSVDaO+6CXdImcA8K7XelthazyxtKGpGEtc+4kjUYsjNMeMNz2mesHAPKuH3NCy52IJtLXL14BjxLz5RKHPl2NLtLTji+H1W86GZAh98hujDK59twzuoAftgb5GsaXm8dx/44/xowHzDQ3tofAOrNTfZzcDNUfWEj0Ag0Ao1AI3AiBJo/nWgy2pQPQOAaJ56/P8czeM3umJpaLAvfFNkqOXehXOWo33Ahwrnnn/DyrY6biHfSzBCU4FT0f0OzMUeZpMpL/k5NAaiVZiXds1QNi8TOJmZlSQ3OukXE8MK5G85HSKMhjBmKfoWktrYQFZfPVJDy601E1DzBCMooM6rTw3qz3ienNCJhrUcDPERejXc2i6d1A9t9WcSURVxzCMMYV0TTaJ/buGxOvZVQECMN30JoHTPv90K05rxN/9AwHMQy6YvowpOhWjQV2VQ8uaBQi/K5gpwOHkTfuXmtNm02b2Pcrvnn2VJAf8B7vIfQCEwIvHCrfmHXvRA+CIHYLrG3a+mKvKfb7nR95QW10D3KOZg6ZR3H2NekpIQRGaVB0TdTQ5uzMDFNv8/8ijYmlI0YkaqjSfA0ZxdsQDkJSkmAlU6bu3cshX8rNXDzgzQJQwJXZcYPTaHtw5Z0z2J2ziiNPoTs3sTdkSpH51RunFYD+4n5t6nM9YBjBo3bGEW18iG4ljMm9Cc/UomcLlJ8B09XXqpDqS2gfaWHyakf5w1Z+STZpMte0qCXj82EWxzAN03Sw1401x/ih3XdDTcCjUAj0Ag0Ao1AI/CxCDTH+tip7YE1Ao1AI9AIFASK9w111ZBqj+KfR3CmfM2lnFeK6LV0vkNcEX8m0+OFV5G+URiWdC7cy5q+1YUbPYQ+Yz0izsCuiPS8Qx4U0REtmjC1+p/c7Y5aux0KlI9wRL16GyoWQQmEg5ED1TDjrORFYKuoXLzPQGU9XwiJUlw4HLRZ0YSMqimKl0KbRHukzMcOEh3/f8HB7+56irtSf09xpUBswi4l2ol62QfZpY/5UQEzFtJq1q9GjKR5QgujjKDf6u2nNNmeqloOLUw1A4mToYsIbBt+RLogjv10NYD7PdkINAKNwE3uw4bpaQiUfTKcZuA3khmlZjkptYDBnJAbA0lCwNhmf5c1YFG5tsHtXaNO3jU2vrM7D9s23L/GYajgZtaDc0h1rMpezD1fooUjZrSwHdA0zcyx8BHHoIzQgrYx6Bm4ghogKlYDS33Q4GHjMJtQCeUD0T7q6868OvOLwtklq/WWeWeUOvEMLOprBr8dfXPi8uEBSRRtjHkif8qShcRzkvOKsCvQB2ZUI9OxDtzhrAcWE4a7pzFBsGbyzmcFXDIuUcvHmG9xAD/tIb/Q0Wud0I9D4FPH9TjEuuXfITD94vxdcx91d2PzUdN5w2COff/eu37uvf6GAfUlL0Sg5/OF4HfXT0bg2rtz+SN5x9XwTNOv2f1MW57bV7+ffop3XTPfu4Z+iuCj71us7TFJVTTKaduYo47KiLbjMps7PMclKpxBnWIdYP9y1qlMDtoTIlH3ze+zfnI1XaCXIkoR4QqjSv0489lCDFSnYkQDT6ihjhrdyIrXZoUokv4uR2o80yc1jFYcvRA8ESk8arWJuHXx1ZTTOFeh05qsFY3dVkNeR+OfeEROFTOTtifoIXgG81I83ogeQa1ArLu0FCbnuM+qj91q9fkBAheax1dTXui6RmNhrmG0dkd9vLT/LheMGYWIbUdr/IeHEVYCqESuT0bkB4Li8J8/f/7xP//3CRjBo99N39N+M4zvmese6W0IfOwz8aCBsVnsi3SImlvPPvbDUPXiHUqR85/ERZG1Q3kSHLDuvHQeaZk5ZC+zzdkWATmg7unuhlQbyY+CK4IaoblcZ3c7aKa1bc1h7J16v+BlZIn+tdgq+/kqoJYrmbYKWdGxwX6tFrGgiPChkoUNk8uhPunCqOPi+5jwuL8eQJRhI302iTo4KblyPkxnfBa8NaWMqew6McmcoBnrEvxK+ZHm88nM1YkW1xRmVYecW9KMNot3D9dj+pGScNe1NQ4rvIsD+LZX7Xtf1aLCLfP3oF3nlq7f+JpeW288eW16I9AInBiB2/ak+97Bt7V5JCj32Xdbz+04uQ2nvqoRaAQagUbgAAS46YiDa6gqJqfQVTicbavI2nD05mqxFvUZUZJ2ndVty04xE+1qqudI7TwMwRav0bOiQSFqEiGjsxiUU+vuCUjxOVxvOWjA2g3nINJQI1fxrAlKJAUb1/TBawehFFKD9nVlsoMD0fKklkYzuYraUjZL3VdfbPQUUbbh2HaBTwS24ZSlvhtR3xgQzITmqXPDQfNAgEbb1DmKhSSJwUXOvPd50UVZneYxJtO8S95DTdet3QrciM4OSTTHweA2RJF3BPC989fXNwKNwGEIPP9n9mGmf3pDY1spFE5pU6FQU+aTEbUrtCTt+T7vY09F1pfRoKXncJ+vcwZxpCbQNb+uXyMVLVKdDyOeTMUcGT7UNY293y+E/c41UB/Y7LO+ka4Yfc3ctJyBrGROHdKFwxIO2d/HP908dTNmhDKHSv5agWERRl0Sl7ixKPsx0UplfWAcmbuHK995vi8I8LGICrZPEvuSgsnq4rUlIOQ9OZdzGu4V74s7NUI4Wq1LbHlCLr23ZvaqX3M2fB3xaOm2hNoB/LjX6CME1cdZ2y03Ao1AI9AInBeB/rVy3rm53bIz84Iz23Y7wu9yZT/P7zJTZ7Szn9XXzMqZcT+zbU+dLaaEEwFMDahO4qTnaOSnp6cbSg7CHopOlVL4aVCIpEqWGnFwflk6QdkDJN1znUcTJMPxOpWcm+WrlD0PPdU5yI46SGAQoxwHd3JbGxLlECWOLSbHx8NhUVHbKa47jV9zJpvaZzhAnIPgtyc9ZlEu7pdRS43iiIh116oLvwzs9rmJCBy049G0mh5ZPb7SnaY/TCUJU2rviEoZOCI6+soDY6ONlZLYxO6LoGBUFlLUHoxobn1UOCkq5CIQaojfENQRMazPitQO9BMSHQH81Ldid9YINAKfgMCH/3TMDqw5ha35BGcQ7JP6uX8KfyJ5THCLaUn4HmyHoPYWzMw3xsWwzTmB7efhctRrBstJTm6t0+sjGbVrV+mRwY427jV5R4M9lWhdjocwCVkoPu1htVbsWJIqx8eHaE5oT5tdksBUSojgYrPJx5AGm7kbSW2Zkno4bqTVxuFODi/wGkxl/KnzgnHIHExTr9xzj1VPOWouMtjRymLBX6Vw1TY5UJjWoU8gI8d54PTGFNBH/Kg8oo1La+937/QPf5v+Dpy+++0Q6PX8dlPWBr8ZAsc+Y0ftj/eC+Kp+77Wzr28EGoFjEehn/1g8uzVD4Izr6ow2nXO9HMtrHjvGPVvDNWZ6nNRwwwpNPkR3MTLYEnXLxOE6tCKJmCxp79SXyXq/IuwkJ5ouRrkRwiVEzDl9M56vhWhFoLNzFLJg1TBV+5Ng1pgu2AUnL0KaBYcQ41IR5BDyoB7Ccb4npFK7zKHQVhfPb6LYi/iFqP0X75zoIMdhrFZhrB1GCSXRN5z9RD1NIoOFho2MfB01/cKvr6Wjk8iJ9NmSzlJd3bBYawEjVh3jXU759qHq0hSG3SgVPH1+otwdahx6y/J41RUXSGtUe05bbtfoCsS1Ns/b9//4z04B/dh3ZLdOBN5pa+tpawSegcCpnokw5laz0lbn2w2iYiNVcv5dEvVeJfuLOy0jC/Gqzq+e1/Oe4eyMdCA5fDiSVXM3TNG75IjRHjO/yDaM0hpBHc3RbLwjLkTZD9YU1h9kyr8KcNn/aL2QAnqnpIBKBgr1Y0ZsccSHa1qyzOyt7UQ01DMe6aHNP+w1f0sulHG4chyis8UQxT8KE5Gw5PzbsJLzsF5CuFOvt6xVLBP8hoB1sCoQ1/4KD8uTtDyYUKuF8LeERMOnZXD+COBb4H3Gm7L7uAeB/FDdc2dfeysCjfGtSL3uuutz1O+322fnCKyOaON2i/vKZyPQ8/tsxLu/RqARaAQagUbgKQjsker6efpbFC+KTJ7uj2mgRS3b0YHEDzqlChxj10zIUr8VgSRV3gmnb9S5ZZzkMNm80gwgKRGxGe/wPIosaGZJGj1G8cIniOCS8XdWBhFZAjEQ/VmERa2n7ADUaJQlJQMSiJgxScz+Jx5UnTYXOyNxXplTyUyNVrRVxcp9n6yLa6Ki9O5ROxTuxlcS/ezzoi5Pma7UFmyIyKQVIHXsKTb8vsdK4GM0Ug3jwYCn/IwuRWo5PjHX5hyVE4FXXBAR4jbqySXM58rG2xHA903t0Vf3r6V9RBubo1fbd7V37/q59/p3RfPaOAsD0bQgy9he4LCif+HirceR4BqL3Zl40sBqqbC3Lf3ytruBSKAysd9CB6zzJDt35cyFaZetRx5p8z3ZuJpGJ2/OTj9wVsrkJr6k5HKAUTKvjEaR39rHXXmuf5zYSHLKit8xBytHghxeX0uwhOM20Y/VQhaeYJCCnAUQ4+Cdh09rCZZxLeome9uxphaDGe2Ab5UyLdOKg7Fz6m4dRl7DMMLmI1aV9TozvzhDMEWf68UL3FLZmc1JHolY7AArzzVaVHqngH7Xt2jb3Qg8FIH1Nn3doflQo7rxRuBuBI5Ys0e0cbfhL73hGk1/qXHdeSNwEYHve17PtiD6/fGcGTke59c9O8ePBXPwujHdtgrOaN8ZbSKayThdNy46UQzL8gp0sYiS9IZY7tSjfMWJttWIk1iRFPia0/qaVlkjPGIFQHR0eyU1IJMbu2hHq5Pgk8WrpchUBC8ohyEpFiENwiU+ljTXw9GH+nOrzsZnqgJunZecf4Jj1tIikpcipqtXiNAJhzB8w4i09X40H2BM42gutNCQD8sqScmTcyplayzqB6qzW2YT01EzV7stkRJbLoRx4yO1MteDy2/C8iSuMB03SK5HtF8FQxWFfV0PIdBRq7elMCDajEh4NQSzGGucowYeNW30FzuAH7fT3bbf9FWNQCPQCJwXAewjJe5yryYwX6haG3fzd85ZKeAk45YpNX/D4VYIDy5mimffvzVFdNlrI9+F74QSsRs7p+cqGfdKOK3v5Vqhgb9lxhD9YKBkMU7sMJlf+AO/E9JUeYLQkykJC84JCv0LzmY3ks1MPyLKzqffr65FmY2cK1o4nhQIWfwmICZISU2HqzjCgbVwZ006fpGL5dF6C8g/k7NhTcP7wcOXD9glMrl7YjCm1p+pcVByy/bSDuAfTEHf0gjci0DT/XsR6+sbgUbgmQh8zjsqk9FLGH7OmJ+5Us7RV8/dOeahrWgEGoFG4KcIXH6Pz6LJQkCiWKUqll83GghHG60cWpsLNYjSUAeV+uxETEsRwBo5q+48F1gsUlJqoSEt3tavn85HDTI44EasQ4kidmkwyVO3sJoZ2TKQgZtjQ6GNGlbURyOG9JKH43fgBIMF5+TzFEuS0KgWVgXSnJmj6+I/BR45CfQ697zdamJXRD+Y+Yh2lsTE44sUqaumiz2Tr1WCpxmtoxGwKRrHVjXqC8JGzGmdt4pSLSdo3tudaGxZKIal4+z2SFLzcWX2Lee1Gw58iK52B/GT5yi3FYJoXssdAfzTt2bf1wg0Ao3AOyFw7y/2Cz5JoXHu1AIX807Snil/7DnhIhFGeJi3bBeI3M0H/XDNtDMLRwt3LEpEGBWRmsJSLmLUCB7bbeVKwc/KMS1mhrErVoV6ld/JShEayFvH+TGJGEakcaHOoIn0g0uljMypQBEVfC0w7JxFnd7O1bLz1WN/ZeIYeT1siy/ysOboYHLJct99z5AypBhD8Pfs9J05lfW2XIfTcrrwxLA0i/t9Zd2nTDXjt0bNFo1n5sYawPcB1Fc3Ao3AWRE44hTKGcf2qeM6I9Zt0/0I9Pq8H7NPueOsc39Wuz5l3nscr0Og1/brsO+eG4HDEOCD7ArHVQUvnHsWNCDRiu70G58gUteVLDrGXNPJYhEie21U1WcK7Q11TUNe0fTG7qNDajpG14ZwZ5JheDvjtH9OpRuaXI0a9RTFjpEKqCElRQo6iyLxiOUohJu9gCIsslZwaJsxzeqkXU3V+GyhzmYXoqtZMck63Wnqyxds2p2hOaLXcfV7aCprPm/OWB8K1oyvFQwQASjqnI96gZg1nSdJ7u01gud4ELZ+2+NyaVOjvTI5XMRY1FiPmAdPA4jaxwpB0R6tVV2RcP3CdCYuXwaFI9iZcr0D2Smgb5v6R111QWJ+VJe3t3tq424fxkOubGweAuvXNHrv+rnz+r3Ll58rLZAUx0op1AEbjj6rAzsYzTi4lXKGrCMiwU1oSDmI5SRHOdYgBwzF9RIIKRLZd7VUqiN4nVXViFN9ti1bD8P+FKWsh6ucb46td85MY/fLNQCgkqZCYmpm6DQn5ER+k7S/oh9jjra0xpJaep+mSE97tjp/s97nuGIkxraWFqSTx9GMryiPz0f76vFBkEM5fVk4oLOoZa/63vCZdesFR/X9L140hGSZ5jvfoHSV01vOAOayMcFRnfGPHzKdAvpr3vhnHeidO8tZh9F2NQKCwKXf6g0Ut6wkeDUujUAj0Ag0AhWB9+RIvQf2Sm4EbkfgiOfliDZut/jAK3cNh2K36UxRnysuDzkwPpNIVReSWERNUvuqeEa3mUYDi/+WulTRiWokqKVM9tYk1RoETEha4woGRNAtxujTnD5QREHvfyUAZREK9WqjypjVRvMUiS6ODTFI0lYj5W/UVzMhbvyPHmBEsoRMqtGhNd4grRLUGPYm59jQmho67q66ZmAgjknMjxmcbjYnr3WMFHjF82vfumqYDgVIhJE6gzHua/NRpGm3y4ytAmykJxcNeynq6p0SrctHwqVIydJdVXJGtCNFoh9QGIL63LxjGuptRCXZkNAehVcRqTkZmPu//vrzz//5/yVBldOm2u6Br5lu6gYE3pNu3jCwvqQRaASeicC1V4nSJdhV7wmGF9sP+VqJpiS/qo5kRvP69g6nbNpwyi4OvsMQysWGWL12gzOGC7CWkB0tsN1InoLoWzg2jSYpt5VU0XXwKW9HIpajhAejdslt4pydUjptRk0UBsilI1QqUxvyFCnFMkU1ywokEQ7jIqkzOJwNGCzZ+gYRdj7Hmr/5l0EigEHCmf3Fvsd82b+COcd38zMT3A2u6Jh32FqKmcDzXhb4/NOnRErHzwnnStJAWSfDdrkdvzF0DlkvuVNAH/UqvPaaO6qfbueRCMwP4iN767YbgfsQ6PV5H1599fsg8H5ru/f8x66u+/A9x/q5z+bH4tetNwKfgcA5nu1HYNnvi31Uixg3FoF/VnIk09mUvg9Rx4J8PYLCT8kPaSd5q+DhQ6pg9O8WSskwDzhxf6jPIaIgVGnh4GIskI1UN6R/VaIaICYl4WZK0evuTA1F9T5NaxKHOfAbQpnGQqjIBe9peAw1dfJw9k2OyMUa5kf+D86LGRdNhCORkplE4NSuQg51mZRBNvpNTBTlN8lsmKJVECHisSSWrnvTFlXcU8FYkxNKoLSMV93ueW3HzMNpevmNEmNKDnWBjM5z1serHljBu5yJ0IBvCM1VOtX4cq1ql6XPmNBb3mYQcc3BvOMAfsSrttt8OAK3zP/DjegOGoFG4DQI5HcC3/489JN2uasvkHwAEIOMVvGJHEtiuKuwCakp8beURIj0y4V7aikHsBekPtb0uquTYTziFXsxGNc4kOccbbNDfXl0jDMVs9hfy3XobKtzOHFROEzF6RyGTOuFtngbAxGhf6kbP0A4HLe8RhzAu6vRZ8656pz9JgaQ0hgnao4DdD7nybAcTT247PgZsSqXYUbqEszLUY9uhgFqyuhana81Ih2/QS49ndUAncPyfKQ/5Y/IQ+M8eaxVv6CQ6jeOAL76tig/Nm55J97W5i0t3XrNI8SN2uYj+rh1fH1dI3BGBI54Jo5oA+/3tKcdAtjz32WHmN2NNAKNQCPQCDQCjUAj0Ah8EQJZpEj8Gr5JiCoeehs1TOH4E/EuCVMl5Rsvj4bZnzehKdTcN+iagteUlZgES+WnU4X+7EN1oDHiAHW8/EeA3hHsPdxt2jxEz+FwVG2T8QsYhDh8R03icAwnR6RGVGixXP2BUg0Y361UKZV1PVrYoQnBFeXw1mn+FMn5d5YLW4ukxKapSv+o9expFm8RXDXgeQzRlb1Us9fhzfXVqnC83X3hl504c9NlaSGmRWWwQGkczbuoCSFbu/R6xhBvNdS26KSRS5LO8FXdOOteZ3dzltNxnt5UmiPTMBj4eQt4KjoF9Be93u8d6gskjBd0eS8qfX0jcHoEqh9rsYuVMdQnD2mFY0+1NtS9FUmAfYdx76Yf99v2/OGQs8NG20ZueyGck5o6OsgY0jLjiJdxJiMC5juUU4Qlf4U1LTxAIo9He8otx3dumzuWx6FEcUMaFbMoXs2NgnGxwQXlKnQ0HYjzvF8AACAASURBVN4zZ6iNWVkLfdjgpAIVqaA0LP5zoTrg8f5fEBCcOlscWIwMPSCKNk/B9CKyGhlaBs4jBXjM1MQVia+bt/pRQVKVudp6L6h8PP6u0d5Y4JVrjTsuPRBwIi8eosh1AyaFI4f2vETyIckIw5Xj9JHr/89zUkAf5Sh5xFvvzLY9Yrzd5u8Q6PXyO/z67kagEfg5Av3++Tl2fWcj0Ag0Ao1AI9AIvAoBKGCQk+AjExlqQXL4UaqjpepV1FwzRauoVOzWHbVbarxiQtKlUqSwRH4yeAByHCpqqcyTE+Oa7RDcLBRTpSY4wyLtsws1PkWROS7LYUjfvAllWQoVUWw4PqE4SWJpqFCEyS1SNRBLJCmEEPcW62eVzzG7C0uMxTBsuRCJpk+8zv90CyJIfEwjkkcL3bmTFM7hHP0qCfzqEmQQi+MLEZnCXGBrdfwgykXsbKwSDDMv7rXI6NfyUp/3EWUekeopZMhBGbfMi8sjXyJad8YAtscxhJCiAxgTo/0bjTzm2JlBO55AscfqNXo00d9//vzjPxcpoF/1aup+G4FGoBFoBB6AwMWdLvqrl2k23JHOWD1nOdxSiynk5Lu5Wiw4R9pLhwXS+cSD3PUmobmWbhc1gWX/V+eqc5KUPUUP4onDlzZzA6+lTMSHS/IqHFhnrRKmwqkTzJm6pijWufxxzq2tZ+1G9yvn7urzlZApn5l98f9BYMCVbbbKkUnP6JNr/RYuzXleLfEAIvAJK/ZW8Pjcv8S/pSQyiBV/RJCjRUWWBS+OcwpcmaDoko0oOJoiEsSd0+FczQ7sBVl74wjgB7yjusmHIbB63h/W2YMb/qSxPBiqbr4RaAQagUagEdhFoPfTXhyNQCPwiQj0u+0Hs7rr9FNZZvPxIWpDi5xC8PHIRFVIxHdZSvWmQNbqPxt/S9a4NKfaJpWadRVckbMEFGutukFV5kwIylBxZ9T23a7MdxbXHaNZk19WblMxK4WGrKZxUsQWnkcRmyjiMcVyfjo4VVp7uaQd1IyOKZMfahozkEeEO0/9h4gSG+52EMDsJWIYTxlX1oLjohzjPQO0K3nXl8IwQIRVbYq1eV3ulOgl15aTbq1aLsZW11aMea5aZ0cVcGDBlM3I4O2HFxQQwcwin8wCriMsNP8ukniaFf/4z/9dVuwP3hd9SyPQCDQCjcCJENjd/a7YWO/L++0eu9FGmeK3EKeaayT8vdrqardUlqD27V2LjpMLU5iGbJpyUA0OZW6vDBiWHZmRzPAGKpUsHlSt15E8hfW6MiURqEx+lKiRQABubATZs5GAAOAzprEuEJAbqP9TeVBkEdEqIsGWY96UC1VGnbIELQ8kXlqSyN2DOcjXGhSZ0Olnipvysft+F87ENA4vmD3h1o3Dn2MaMnkVr7JHT//7v/+33d8aJ3qbtCmNQCNwAYH7XigNZSPQCDQCjUAj0Ag0As9HoPnK8zEPWeJiYtLXGXaCnntdvmgSXIVg9mHxZA0JhhOTCrrupJ2LiNcaCFzT+9a0uCv5UYWbQGdSViQKlwpYqnibK8gqzrevumTfuG3H6bryBE5TKw50eHtXitUNvzvh9os0hVVWWkXIRmJszU+4EqTGKDUgRtYL0faU35pqMaVL1nHcrU/vARPrAHWXIckt37I61XsDvaDIWcSRp1NGNHxKM5knK3yyYue4JANAAdFDg0OEXkQYuX269MZHXHNS/0/E5JRy3EXTjgB+0fu2u20EGoFG4IQI5J3p8kY9u8Ykw3MZ28rNex/zkk1u1yzlhZKwVxy3eXuPv2YmVzPFVNemD3Bly9JPXUhTpQG1fq23kbb1QltTBDDArEArF534z1xMmWm0pb7G5tRH9Hc4g+V0IJ2wkeEHPCxT4crblatf5uRzNpecPruy/r2Wf/fIzU8H2svrKq7TRNpw2CMDTEcA/242+u5GoBFoBBqBRqARaAQagUagEWgEGoFG4LsQuFVJu3SdOzRR7yzVauM5+0X9NVc1GAkrFXcp2YlukjLslSTEkNiQNDAqzqn7Fmf87b/6//Okq6SnMk35vIpiUGngUVNhjfqVSJ/jn/DKaY3Y5H0rTj+xIXJM5wDim52kUoeMfsA5DXZgE5JcFXBTDToBc1grSt4WbTpqnlEDldTEXmuP+qGkbZweypvGuCPqjsamEeQuVqLopTfDRTHXahra8CLleU1dPhzlu33sDRhqr64rOWwxq9N8PCNnZL3XjODzwbyIdqDj33/+/Plnp4D+rn2iR9sINAKNwEEI2LaU97RKMVdnrvKOvmeMtqt3zH3ChLlqrceH0oEZbHGU7ki1fWPXtn/loiARyUrSk+r6GgcsRX0LReGIFrykbvG1ose4l/7anAp6iaBSI6W/9eKSjicxquo89kwpQNFqKOdzllZfd5FRZfXbg59VYzPpvsSadDh7PvAfLXdNf77KVIPzn8wSM/eC5yN+z5RM5x0BfP/U3Ppb9/6W+45GoBFoBBqBIxHo9/WRaHZbjUAj8C0IXHt3Xvv+VTid1a5X4dH9vg8Cb7F2bzbSpJNLotzlmTEJg1VVPW1vTk9szrDwgUZvtSTZKsI4ecugcsmH0Zo54Exgsk+j3liW/mxMKqntjFI9ddWXWJpI4l0SuMR5pzmSYYPWamUNPbFt1a/fm9LnoRst2+z27/k55+TW7qt2m0aT8FO7SV7Kzec9kEymJ2Ew42xTGMBa3dpbVtnKcbonFasBWA6Lh+JKv0W7ZvhSSlfJNTmPgY9D6ScvK60RjUVV7M/e9RCSF5dp1I/iGjpuxUxyestzsTXdDuD32Zfa0kagEWgEfovAnjOttru6bv7MXYHCTSrzsl15zUOr81j/vtXO0Z9n5lA+WHdajI90i4kynDc4Z7E91VP0YoOvNyewsrMynNHOZ8pA+OeVAerXu7V+STQuNKb0TIiJ0RohfTFsUmfWTtaDlsMJbQ2RKzI7TKSNNvodOWmCaMosk7LNPE8/2VvzoGagm5d+Ft38k+nCA5bmZJFfqM5CHYP9HRPyowjgIwby25dI398I3IrAt6zXbxnnrfPe1zUCjUAj8EwEzv4OfoR9tc1H9PHMOey+GoFGoBF4NgJv9d5UY4v+ZMqM6AxlYOrgY+0wDVxQh+C4N0Qi+xPKmctALiqlbMjFsTjucztMVLKbTLfbIhKt0+TQwjCSA86FJ/HcmTiWa6eq41M0r+TvoxBYS6MJfLxXxoixhDaoCpuvWkSDZL0nljQaViPwrX5HUERakoiNcFRGQ4pQSHXW+FqQCiFv3JtKOs9p/hjokrKB10hswcRNy0O170OwxeBntVLjcOIogy2m0WaZG65/ne09ZY5z7esHACwOD9RHCniuHzVNWEi51GxO8+su/hFJkwsuTymeMTeIe+cDVR7wFLnCoxvT63S7qx3Az95lur9GoBFoBF6PwMqZlfe0nHTXGZvGQvogorJ82tpAhbY9T9IJx7a8YiPK1pQT1E1+RXqD4wyekFIqi9MNxUJQzoFTkffRKeJXrosRK2lDSQ/hWouEOXR/ktc6dxKClOaGvNn524BCL16kHGEDJRKXpDXGCtphNT6MlIOPW9kPKXtRGHQ9gJlXdSW5wkDrqUP/wVLXpFMeaTZ4Hz/0m9ZrLw4fqG17a1+RzYzU7ihMiwcFtow4du/+NSte+iMH8OtfHW3BbxGYF9JvW+z7G4FGoBFoBBqBRuDM++uZbeuV0wg0AoFAP6u9Gl6NwGoN3r8uRcBYOB9r1GecVIf65G5FikGhA2qQxLiPelQocJTfRPNDNC8knRE1uqUW3kSUcesW8evfihkh3sRARrNbSmKKYyHCqaS49AN6DjuLThYJByJV1RoRxqzfj/7hwFPP6E6W4sglbIZKGjlEy8B5i5nTz/UNBWFW5VR1r6rjFW5aCF0QpTQym+1JPmgN/LZU39YC4zvUef+X1xYWXRJO+hDRslMUJxbC1ljhEGJX0vD+swlV0P9rCyR7i3Fzeh7cEYsDC9qBLJ4UIezXhAtcol74ncR9hM7KrJHqdB9i4sAwbub8yPoMSdtR9YuSX1iWpT8ijOXZht0O4J0VVF8Ur94Ebun/HW2+ZVx9TSPQCMwIyNa23BvT+2B+Oaycbbsn5MBREPm5k19F3Ip24k/5GEsQ1E3RDkXh0pFWWBycupvm0iBGNpWzKdfhiUOW8sAhQdKtOOq38gimDTZKPtjG7P0Oo33UeUOOw3Y1KzQScoi/GLx5UBRQxtFlNmx8V8qNbA7aMTLeKEwwARK4j5q+YvpceyS+ZJpnMr6VozPP0jr7zv4vGeW4K75uZx6dVzpZog/ZSSy+JW1aZKG++BrBzxVCHjhyjY3vCj8bGW7+ZhS61wjRfN3OPb13TPY2v50C+tve7PlFfP8P+W/D66zjbbZ91plpuz4FgWOfsVe9a1/V76esgh5HI/CuCPSz/64zd267z7iuzmjTuWfxHuuucyE4UtlqVkjCAaZCVYoJLQqW6nTuAVymdEb6N6aBCydw1p8g8+ipfBNT4IC2k/QYyeR59TP2ZtjK2hVKaoOuUYPH67q6gAbBDU5Q82ZLC+OfJvYsBbTsKV0bKdZvDm4TP1cxy1AIEVUQo8sOyDShLodJjIgPmmNPWqGLrxSltmgdzJ+LWtACq2O+pgN3p+noRybC/ma+xT8RLaExFeqFvfxcpDm+9NIJr2kEt3hkUDiDoRJi0KICio4KYXasOyqUeWVp1WW7RGd1YWjVxzW2KoEYETgmAMfqH+vHBcgoCjyvBy45sX1bVd/gAL7+5rznPdzXNgKNQCPwWgT0nZbeb/KHcZv9gvTMrEHnWrgBc/s5EliKzzsI5Q3rm3/sVb5fJYew74fVPtm6xgFAvdU3XjsnGKG11l11DVfOhvny6/ywn1ZeEBLKyE7jCc6lOExEFy/iPd3+VXIOOU8XTmt1BsuJSJ4PLFt5zt5T12BwrGDIIH9lEHRKB07BwOwey/RCwgC/98Aex/eU4K4jpuP+S07hup5JOeX8JEcrlE0Diet5TbQxs6EUGq7NGmsj74uObM2Bq+tZTyWJ8aNk47hb1LvNl1+TpsB/47yPA/gzaVSLFo/eyN573fT6ePT6+H371+fovdfg7xG6p4UjsDqijXts7mufi0DP73Px7t4agUagEWgEvgeBvT320t67EIA8miIEGwgcNbFuOAKX7iPP+ztFikJIos4UEbympkD2CbuDr7vzVYrLqhzlEkkO3IxqxMt0xio3Ya24PmgpAZE+N8KUzZmb8hpr2GQWzng/xEg47S7WiqtzVkSjJEG5+FZcwnZJIHfxN4844mt65Bi/RHEg+lgieuHkti4RWe1qrABbMzuGlVqvOVI9h7AXcTvrJH0Y7irWFnZIKG1Scj1aRBcyo7yjGuH4ujiJx9B8uuCD5UGBbU7Gd9ZwTa4s8Sn7qbbxTORsz1EjEYFGmOBV+V4KxeGsTivM/5BM4TZjtD3c0//8z/9F5M7+bu1fHS+YoQb9BaB3l43AbxEIjqH7gHzK40bjMz7nq7TPbovuHxpdKffaPiOH5nCPfsbdTjmNRvLWvSqnVlZkpteTZ87Anj24ixyu47Y6okl94NjvlcsmTBZzQaIKlrpxpJk5K9MT6iAQRXps5dbKQxbVKDSEuRAWN9zHxwOb48AiMrNEjRd1+grl8FhfHNADQ/ODgcjK43x0j4saRJWRR9aYCvFqqyHMpbRw7TP9fXHPWnHxnC4ch0ItEl3+R14V5Wb0gmwDDE4k1H8M+WcdAfzbl9zx9193Jh3f53e12Iwy5nuNRa/B73oiPmG0R6zZI9p4Lyz7Xfhe89XWKgLf97yebf77/fGcGTke59c9O8ePBXPwujE9ZxU8vxfKH6XumspKsCrPK06g89S9ixlRc1eFOmsjCVAQxVzQ26Ix1DFGgSpF4rojVYMqR8MIPs6V0yidjb7M84WAgxCmrAF1GtdPVEi6vLrtW+tO1D54+vw7pmOGcCjO7xT2W7SdyesHkDgoUU0l2mOuiaeC7IWnStMmCs4IWq7iY1q/bDanRQ4RUGv6WuOMUfbJmUS4CFhePCqzOBrpG+sbBAtGFpcuiAkSeU7Sd9LOiF729ZUWiV8TZa3Vzz5FpudUgDXAO5zLtiYj5aROD/5tD11ES48hCoZ4Vu26udozbk5BVFdf77Eqtv6+IQL4+e/t7rERaATeCoGr783zjWblykp7i5u8Yotr1uiRjXLoaMVA9TMcKorDUOqsXZ1eglEgEZH5xM5o2efmtBbOwPTRXp/Wo5uDOiIi2O63vd4217HDj4+FRHAQJKdmGKI1fc/l3yV6k0zS20mHrWRitCoIK1CUg4gc5SLZjBBfWYAyo6AvLJcC5mGH4BitDTt5fi3awAxoxK9Wdc48RglWZunZVuVw5TonPsqWdvLf5ADtQgczu7rh+eScG9mTpDTix5WyNekCHFaNdaRf29px6jgi1/WwoI+fEx1r9Q1SQL/hm/GGtfAul7SocutM9Tq9Fam+rhFoBF6BwOe8o/biMmZUP2fMr1gxr+2z5+61+HfvjUAj8E0IrH/v6Xt479+uQCQVRqIfXAXjvo20w6Gg4Xh/eLWo0W2pz0IAYXpf9ekxjXEoZRD04kR9iCf2HWQ0aygqv0lt2YhbSBGwKufBiRbOS7k0fQgFqbQfOd/MAccSvmZX/G3114ZrdLk1qsomTtyqDlLorI2IsLeT4NqGE6ukSmt0/HuaxCFFqZNRJs/qxlmaSM5EGZ99DgHL8fAHkoHbvvQsZaMLuNORhYgsiuq2VSTUBbXz1I9bHLflwxIObYjAdpkW3Cs1mtmVpyMfcx5zgxHFKs3OXU3QjXUZuOUxcYZHikDHFs/B+LtE8XsKQYtQxzMe2MzLsBSymy6gCjpm6p0igD9yH2iK/ZHT+gmD6qW5P4tnwkaoFF1kaa/ilihpaX0vQVpbbju5MT8LJ7VzcUiOKZh1X6qnmeasEyROksI5DpcJWYMD+ALQY4wjO4nvpVqml9xAXNPFVDDOLVWvE1DJkqGH8PK/C0Q5I7ZQwMEFlNLJ9q2sQCkqMy77BRPFSTVYBBzlRcIUjPbHYcc4xpdc9nMsLw+MlvTf4KX+eyI4idZ/0U/zCLAuwWKV0UxU/cpDNjGiux9KmZx0L9iw8zFP/az0a6w55ga3UdB+L8uRw4fhEPbVPrr4u2sAP3KjPLPz9My2PXJOvqHtT53bTx3XN6zJbxhjr89vmOX1GM8692e163tXSo/8KAR6bR+FZLfTCFQEVJEQEWbH6bU5iMK3BweZ1jOVG9UjKLGdQ1AZIpo4yLL/ikEUERCM1NFaH8tOuEcCNcYYRERC6TcLQ3TZJV2uIgQBKH3utbd8KOb4S7VW1fmXPKNmUa3tm0TDSJ2nTucpTAFKUap5ByurCqmOSXhNbfyavBCfVOFMdE46RqHNoVZbpCbOyRD1EJ/Nvc2CCasejFMFTP8uNNNaDy7coTZSjQLKMR81usVWbQiJfAI4yIXCB+GTixcYuuHlUchCtyPs6RG38cfaj+MIkaI60lTGY6Er1+e4PD76yOrcMAIa6ccHtr4+/AFznTCWeC1ftyN6zh8T3XR2oSOAD9p57hafD+r3Ac180FAegM7jm2z8H4/xO/WQmWAkqJgcZinGNe6qjMO2cOwHscHnqE8wgfnuNQVFfxKJK7VPYXUcERMiMSiCZkex78h/cnBvzpLBMWeWg/NeNs+JAKYDjqiRzAjUFd/BvixZcHimT4Yt5XLp+E0OXXKVLRuJWWbOWez5ktk5nbI0+3G738lxGWfFBXo2sQyG9nu2HRDXyXebD/JFf0RzmZV6fqZipejxP0koHU5T4Z3pQ2n0qt6w9+Lk50Kexj8XBxb92vEfaY/Twd8t8fTZFPrzxOks67lMBaOq5xrA/frffzk3Nu+0cbWtjcAjEbi6ITyy87dpu9+ZbzNVbWgj0Ai8CIH3fE/2Hvii5dLd/giBXq8VtpW8h2skL60VNZuSoIVHFt/BqYl0ZBoW4e1Sb5I0ZeHRCr8chKHiad0ci5GSVmqpMVI0+kmp+FgPOJLxqTAYp+jnum0yOhPOZCiBoP9LNcvtOnUgugcuIpol1bHXNjNhbo7eUB1p7fTVqF9LYZjS1I0G3DjNDTg+Wo1IJmUhhMGZqGocffsct0tvUQxutJQiSiFGAqjFvE9iMwNVUV0610qO+YronJSC0ayQcV95nUyXlkMRo0NdxH4DxGP4VgVmwM7sksWElXVYLZBZ7YCBp5f2MQ0pWtaczXiIvLnmdHzFEem047mnYlx86vXB4NNRHtqFZLtdMSKAn0B9HtHFI9r80abWNzUCjUAj8CgE9vILe39w5souQ0vSVrKz2+ZsLB71yJhGOB6lVAT2GO6l4gyjI0+9tlITZGxLQtBGG3DQ2mYWrt8cpcpDaRg3+NTmAFV67Bxr7MPYJEYtYHc98mIN0ZXJq5QcXyVyZR/WkiXYZrH/Mwsz58qHO879lWwf7Mc3dY7Pv0hbuuPE8YEIGJ7F3xgZfDA/5LdxbXBQj41m5HCZsz0PLY+WhVEaP2yf6iHEzAhtfmLOlR/GeOyQZo6uvfHBWxAGTSajVCrRcy7fml3GcRntIntMpCifRydz5La8QQroG8HtyxqBRqAReHME7pAk3nykbf63IfB+a7slnseu0fvwPcf6uc/mx+LXrTcCn4HAOZ7tz8Dy+ijKO0wdlFVcKemJXXYS55nLJqhpRZFr7VMcEQ8eFUvxAxniRIBS7YeORnzvgqTpUVAyIHzAEYeoBTgAJc2wSIAQSUzUKYJflgpHb9TAKmaLBRxxx2YLHG+sraoeVGqYUjdtUvMWCuq4r4qjsgIgDg2oROgsKRCzxJZUPTZ26RmtfmWMV0GjwxNC3IiAsDFV9zPuS85BOopRn88jYuktr05gu6HqqSL/zjpeHWS6WHCRdQxv61g9EqWDjiEsYpTaBdawRf6qZFckVInUSUcexpCj1iDHG5p4AFDEWkvBbfUKDYjF2qsvk/TqAL42iqQPr2d0OP7Hs+bXH5kCupnZ9Td/X9EIvAsCp36eT23c72d4tWdWVrC7j4KSJX6mfla7wKiJ7T3Y/9QFF/sk9oucQUToojvl1CLsZ7oxCYGwjY/9TmU1OFjwVY9aLYfT2KOc4rKDd3HiK/NXb69s7waGMIM1BQsuI4cZFQfu/0jsIklmyEdKNQpOU4ouVfLrxizgXYXikhW4o7vW2k18KHvOC9dcgSRMIzmIY81nLpkJXfRtSClnWa5vDaTdCapd+9H10EFmRsB7OvjnhoOKDRe9e/htafizgqE6Bx2cagxHntpEtj2zEOdPnqw5Avj3L49uoRF4LgIfvhs/F8yP6e2SYHHrII9oA1sWNqZb+75+Xa/76xj1FY1AI9AINAKNQCPQCDQCGYE1h5x570oSdBGFAoTLT8mZpGnlit94CIAQ4oq3NTnDqHiIezoLadaMfTbq5NJcJtdzsUfdZ3HGv7p+J8kmaXPWuPrY1sGkIn25gJOyMpfwjJzWT8Z3TWldLGmaayqrhHlG9EIVw6wZHVX8YtH1MOuAPk6kAXct02ovu/PbUyxu4mgND6G8KykbDYu8NkOgQ7sRrWOCMuZFY5LWknKCbD1kvwSqHObDR+81qSPSNvIY0snJNORuz6I8LuyI9SbpyhUo9FccrfqbchWsy/Y9GlwFd7s+sBwYIgV5XQoEzDBevjW41nBzPLfjkwFhPH/b3//8r//1o2CafovvI9CqwANXR4P7QHBvaLrxvwGkn11yH7SxD+jbPmhXHMhzVrYTW6n0RJNA2xjQi1YBjs1HvJw4RaabYC0lQs+acpDF5u97lPEP0AA73GV+Necavp/B4ZtaIm2IA09+2soYFppWokmC4y3pebZykC3xTbluivzV73yiUv8+vMT3bZDCGfNFygAsk02kf+asKT0nN6/rMh2RdP7mzJqlVAQoGh7WMonysjbxHM1dNfiAP1gtrxEIEj6AQxzCslgLU8opsTeHLpah/ESRdD9YG3KAdTXZfog2DnXq05tTTdMCHEzA765tltsB/LOX5Tnvuu8Vfm0Mq0V/7Z4jvn9+vxm35/d/BGrdRiMwb7A/y1XRSL4Sge99/xy7f71yDrvvRqARaAQ+H4FvfWe/87jDlZb4YVGwNBlaXseaOi4cZKYboSYvpaBIj6e6UtErGPwg9dhyxjuvpUuPm0dbjm5MvIkKqYi2jZjLECFjJMl5Vh7U9exm59eMYpzQN2e09MWUd5oTWKI+hjEh/I07l9MkH6aib9aXpbw2Z7jVBcP/Kqu8zDJ1KSAtIpGOLN8MSUYN6CGGQuRKORPDKZumXvU9/2LCHp/7fw3ZPBee0DDVfcbI957U6fPQAB1Mn5FhY12wEK5F4FVIpeyfBl7vPwKRynrlyM7CZXQ0pXic+kUaykgTbZHKmqgxHLPhdJcwoeUm5hYNWCpw8UxqWsfazHbXkRHASzPf4cPFAv317vLrBt4BOLPxiKEe0cb7IPZ9lvb83jfnA6+p0GxuQ7buKctGsA7s0zIDhdfk3cMciqBD4HQbr0TZiNqvvQRKFhTtQ1JxhBW2v+GwYE7oIY5eOH35oqFFfPckX5wbjhIf1q7wupSzue6xQqzguNVEOpkEkLozXTAYpHa3CCw2oliyyagPt/ajAzSSaQ3wOikV41w85kgP6eFdrWmfDVjjMQsClkiwrr+lS9YOgC4OyWU+i18DpHnTUOLXhA+zNDr3fukNo/MsY7eHzLGsGOAApHMzd7QHpxesNAOOH4SYaVn6cUfO9uYO4CNe60e0cd/Lta9+JgI/m9/vdcI8a25+Ni/Psq77aQQagUbgcxF47vu399PPXUmfM7LnPhOfg1uP5BkI/O4dekWgEPEoBDhESqgzU9tJFWYR4OBiSuTKSzVJa5q7FXBjoCaIWFSiGWc11byKl7dj+kmOSITkBMdljvkN0YeanttQdEla6TbPLAAAIABJREFUpoKjfSifTEJaCDomtHnqwM01uUgPDATHUJNQWIJx3RrWNKYdJsQx7eBK2ZswXs2hu/tX0SReF4/DcQhsXnPNNEvvu40VGes8ykPL7AHvhWZrM14mpIQMzyvZPon4od1FlRtePFBRN7mE6bhRA/9kZHHUY55Kisb6BGlcMtaUVAlkfHlaH0WzxXyMQxeGuqxZxMYEyIzu9bTRPCxQH4QK303bYljAytO+CBZas9n7TRHAN2F4eRc5oIlnbFPdRyPw+Qi84GF8VJe5XfCX4kVbzGiN1632rfbpwd98Q8AekNmIbNE8QJYjdoMDlTzHmk54qkkRAxg7oxZZHRtpySbCM46bQ9odl8h0A+5FGmgDwnk7On21fEq4GL0UB24uXKd8nGAnpwLJCO4xbiOBDQ42Ph5ZPcKpbqaQVIN+5BlOm7bMkDp/A5gU0hyB18HE0Umd6+KWnAemuNHC9V32dToG6jV94Ra+nvHnon38UiJsl1wpP0M2pT4HPhdYVDEzdihPikZ7SRpkacGywcFOmSB9kOCsT1g5+siqw+v/en4E8O9+xGKKL50r/MS951Gv/k/E6nPHdMSz87no3DOyfp7uQauvbQQagUagEWgE7kGg+co9aB17bWN/LJ7PaO0hc7YScvgZFaOUnm+OqfKoVRW8pI4nK2m54KVdUtMIX2j8iFcfZ0qnFvzc9CaVUNZijodzUMiDFFRTGnMIiwmN76z/sELEspJ10DUnE9SgfHlDKT0dLmQdL5fkIofwfrIedarS7lAKDWNHvTjGFa2YFxcImXQv6yoqr6E7yqOS8m+4HYegizrLCMSRmmMlqkOzBZrdqL0cMb0RC4uIcrg2Y72Ge1Mcnes83DHTqwcMsNG56vaMoUV/XEfpp6Pb5VHXaWpkOoCTLQFgX2NVLMIppWCO+GpGyUAPzUKlY8CoIX9eRGzXvJPmtN/+F2uo+NizsmynE+YTCUy7KO34HBBqWUzM/g1n+hYBfHAK6E/6Zf9JY9Fno0bEP2Nv7T4agUbgBgR2XjrLjxcfgjmR+4Bj+ENvW0bsgTikF++H2Aft0J9m2JCw2LRhaa9oKUfTjh2MTl37buyCKIMg2+G2P+JQXXyc23OXr3cm9V4FYmTa4D6buJ54wY2s5sjVgu3YYUFD/b8s+Qp6jn1Vt/XiK42sOpLFZ0nYwX/FiTsgcJclMtqwtISMQamwRq7SrmqUl4lhJh/lRjW6eOYadVUvmArZTgwVM2j/1VZlBWW2Xdd7ImHlNKOsN5u6eCK45hHVntr1yHRfE/GjQHgjjPX5Jlrjcy+pg0MO5WAkD2z6HL15BPANL7S7L/kc2nXtTGxA8zljvnu6f31DY/drCH/RwENEs1/Y07c2Ao1AI9AINAKNwC0INH+6BaW+phG4iMBFIqySCJUFRmlau64qMHLCPtXz9BQaJBKhxAAzCngIWkWJgV6RxJai79BhzBS1LkRJOkJKIYjicGA0WtL6QNxDjKJWWM3Ozlm+VOlGI4uBjiuFJfoCM+V143zAfNPVuaKQs5rhUNMsrXP2xUXE6iyMhZsvy1tJ7xNRD+sgOfTp1JYat55CmKOUqFit6YwIbnOOZ//h+DMJher/dqSHY3Xl/IU7dj9J+Yyk7DMV76ViWNIzinO/lhnE4zNwpbM0njNTnjFv9SkIIVIjqsa/tQYgIorleRlPBqN5JZ0gvcQhbrItfy4uhlAQqpXiGWt7RLWg7rOnyuRBhOIupuNf6jxva6VTQL/hvtaU7fZJOwKrI9q43eK+8tkInHB+05bIgMds6Gp3UKaleYZn95cfQfJGuFPxdMhqU/bParpnJxfMPCHOrwjfdTarBxe1XIJmLfFaqStaNrgR2hgXyGE3OqvjUByTckRYLNm2BtDiwzHCUvsXy7EiMlid0olIusPzXhoU7QWM/aAiSbOsdkyGZ9pZ1tXVh6Pw5XQgLPiipdkueXnoidbI5MxT82M4/8BB9CzuWs9XtJK+l6Xk5wDkgEB2tkelFVnxo1PBS4uPINJ2XIJDBj5VIL74xTWu9UMOUkojoDerba3U8jHCKdlu4Ze6aMhPcbCiawA/+1X/sv7O6ig7q10vm6juuBFoBBqBRqARuBuBE/6SvHsMfUMj0Ag0Ao3AvQjkmrkiUMzhfUX0kT+Zn89/mbnIFU2EcoKvVKCiWCFiFHUqzSg9tIzYr1jbqgiAEAaL39NFEf+WUa/ucHW3NfqVBHgTpCYeqTypWLi0NOzOqY7N8evXUrcSK+EI1C1ZI4RVjVppnTSjpOFmVKqiXn9Fz7+qZ3FMsC+oRJUyk3ORXFhr0w7UsERK49CiIPxNOE3GJJDcmgiJCYHvgkDotiQGpDBUbzMXKjyVee5i5NlVuq9XRFrAiHStxyM0yXMM0+pFyyhH1IzLi+L4BY4pisqFwXhs49ADhOpVVvAlUywHKszClawa3nvgNK6UQx8QLEfdxuL/3wY3kPirawDf+44/7fX90+O0U9OGNQLXEbjnAU6uVmsatFAO/ujnxqBsPyk+KZoWXM+uVB9b2L/n7lNu4HsODiUNh7BuZZaxhI6/aZ+TFL/isON+mKif7/Ekw2JHMrVEJJdsMYwAFhwtCjk4JssH14NzBHS/CEY6AJYzapMmxCFQOC7lQqSQJl1SvhN1d2cmnY9Nki/QKXxpZe6xrXwsVeOFMUdx0BOraqbr+puC6y1o2e46zWvRS7zwoOL0bQrt1rMLyH6DnxJMAa3YsGROsZbrWddbLeTsz5GvoUh7HtHaHQF8/c3YVzQCJ0Tgng37hOY/1KTG5qHwnrDxfWHmJ8beu37uvf4nNvU9z0Og5/N5WHdPr0bg2rtz/v4cz8c1u1+N6+P6Pwf+jxvfOVs+dr3dO4c71180SqQ2CklyA1LdsXpqSfXMdK6oOyXRpxTNwlnl2cc8CjJyoImGxTx8lHCQEnB0XTyKKXJy67CIOTxdv9mA1GfSji6jWj8tdLWQ/1ZORLZRnI/qba/YRgHcnNeviJCIDlDn3+hupXHSOSdORGkvxNVsZ8K+PFbV1z8hLBEgluY5QmYGVF6PGdOm2Z7pNvR/MBp84VK0YbjdU37YGI9dF+uXTvl9ndDxl7aBgUa3JOdwMbBgjABWYqVRRHDciminKzbXokYORWY459QTu9VicFv5ZLvIPZyso0lEncezlPHd8+mKqhxPhCQQlHeJH4YIaMINzIgjRq0Y4Fw/OErhWP3zP//fPRfzOTeB31h17yv/N309+t5PGotitTOuTx3uo5dJt/9eCNhOuToQF09Arf1rI9TcKkKu1CflH0dy4frg+V4xImkjEhbt58NIsBRVFZQXIPeLHsAK3gSumMo6eFYT4zWxR0bkZYTlJroxrtVTWjsExwnDuFz4HXdV5b+41q+jExi2BVEjgGrTfBA05pRsKtXyDW+7DUfyUXvkLg88wvk9SArGXWiu7+3k68M4YW4AoKazSSfV9plr5oEYeSaBylZI+bAsJ94sh/wq31uxMr9m3hNkYvnzR58b+9DgBWMXiorfH376b0QG29TF/8Ztsvb1+0XkeBzCFI62cUQ/XTAcwMf+sH3GC6+348eifB++51g/99n8WPwe1/o5sH7c+LrlRqARaAReg8Bte8h97+Db2jxyvPfZd1vPtc1H9HGbJX1VI9AINALHITC/y57/zl6N5vZ3bCkCxsaKDMIGo2XTZixqEA49kxfsGhMhciTA5sxhxIeKE66FMeJPBAnz64l0KBCPT91xpdLdKv7ULMsSos5WTQOdhLHqv+bfgVOqPyvijznXEJIhUbmTmOXgu+gVat9ihnV6UoiKtU+hKIlSIf5Yiz530vy0bsLXyBHZ5RHXHI5Kn/vI4EfnLMRBM6eGdSL9cRY40aGlNIagFf+mnpX+IeGvLi1DDsSYsyq2GDxBkDAaVXZVVUsaovcka1xnLsuNGtWEOQtLbV3bQxExU/tzhsduRIboOnfne8bAZ0GiaVdpo/fekmvxUkVXXVc+alGW/e0Q6qTcCmevXa453l3CH9faDUfXAD5uV+iWLiFwjh3yc+foHfF9R5s/dwXdMTJOXK5Uqi1kjhVcTrP+xuEfuzqXoEysshjnrYsdKV6zhr6O7SMiUMNZLGR0czg6pwJ/Jf/QA2dGg9yXiVOCwYdHVzj8lkJycZ/2WTFfsU8c1Ar/6XT+TEiGnPuz+ruJV0auFvAsfl3OETJGt06kmAz+ENRIGMdoWCO/wcDsmtj+dZ75K8LWgvMHMov0ewQTkVsDSw2XKaar9qg2CBnx8U6cmFZneyUp0fwAjbYw35krAX/NdjOyGo3L7RSE3qHztbUZ6awDT/7uUuLnz8LWtmVRiUO75uyVk3eON0yALfZcmGkdAXzHe7IvbQQagUagEWgEfodA/1T6HX7nuHtNKtu2cyDwTCv6eX4m2p/W15nfI5+G9VuPZ2+hpM9FoHDRxiQIj+L1U/e5qdKw/BlpXd3tuiiNymzIfp9GgqY0eyLGMMSDsSOlaLCnVAupAgKKdYI3bq4DFmmamZ54OeE1hWEIMKbURDQkNZ9Jy0sF5MKztUqjG8ZG26pzuY2jTlqqA4bIa00dnNQgxmhnOc4aVKkqmQDtUuvKSgSP1ZYVp6WcL9DUxDYJbo/XAaZ2KSJmWFNd+hH5GzFHIaiGjIy5F7F1UtwAov9XJk4eAz/UYNHLkfLQa9SVtOWrpROBM7DOkA7LItIlSZSL9UP5NnRn6nmj1XTowJypEIAp1uqhhkJD6pxff/dVfGWNe13FqeY3GvXxpTeJLBabA1tIEID//efvP//nf/2v74kAvj4BfUUj0Ag0Ak9G4Lbfr+qmqmws3vux8QdTc0cg6+AGZxjRppI/2ihFSWU8cappM+WBxcEotn2SHjfZ08Yhw3DcghcYhXFrBQryBpQYWQRj8kyZbp3jRiUTzlelHz1AGRDEYcvFpVwTU1dCfZBAxZyHcopvXCMnAbXUinsIeUhzOM/hWyyh2NnnaE52ieTlEYIp47Vn6UncXWzioDK/XT0IwbyC4egK3ss2o3zo5gdsRaKr75+HN70HGmPYKE0eax3r0A8imL3OG7U/+ZWjGDNdeB3E+P2AX3tMtjTxLv1h0A7gm1dCX9gIPBuB2zbmZ1vV/TUCn4PAsc9YkVKfBtOr+n3aALujRqARWCLQz34vjEcgcMZ1dUabHoF9tLngJ8mjFW4m07BEUEtgJYnEXMKSTjYXSXMVIhV51cJhecQSjJFFquGwymniUP9zcjUhty60Qe1CgzgZbVCjKiHh5f+yGY9GTNHDxGu7SiMVzQjU5MpRFy5apfTUgXk46ZImuVgignESkLx9CaOW5G2TBBmx0NYehEOD093j00ODunUiOnlEAZx0jN1wcZCRDzDbR6RCZRjgX0IP8xCdiFdxqyelrq5RHxEjKSqM85zZFSXqt+Ylpu0S3a66Y+mGK216FJNaJ5WnF3HZi5p3moI7fKXRyfiXi3pagRppBJOZd/+MqTeEa5fLZU9nd4iZsVGwQ8rMGJs3IuvIPvn7z7///GkH8GM3j6n1u5fJk+3r7n6AwAdP6gcP7QcT/ftbVv6svIvpyz33d2ku8N3E68BYpiQ10VqKFM5FUmenJUkO7NQPrLavOZXBBKyfkb1lcDrzTBrzkYhO+DHJDcxw44AewSnlSuAhDcoN52r1kMKS8IjG4UTbCRPFEjqPAM/dWfetNdE79fHWGxc8MOJSM28yeltWi+YK9jTC+WBpJQYydjg7DXRaFtx2NUoFQ/PV4N8+xzgY523nbCvoL1ao/EKyNaFdrx4QHlHQVa6EUTib/zNbXsamfFjSMduCExKvDmBNj00vv69pRBjz3lrOIzCwMi5etmc75LmlgJZed9fakV9M6/DIxrutRuDNEOjn4fwTdn2OmqrePotHYHVEG7db3Fc+G4Ge32cj3v01Ao1AI9AInBQBklBxcA0Fw4SASK1mqcAiThbjidP8WXgxZ3CKZkCknhY99YDPmgl5jtgI52eqX+Zqi30mKfwEbkhiJqDkJIIQa6qAI6PzCEn7JOQRaw0RDihSPBhGUmpQ4EznPxzYETG6CgWRXwgXnYl5XigBwhihPSIPijcZtkV/IUKG89vQs76k+p2cEfBoUq+3hwMAluYa+IVwusJ4KtcrF0XKb/hjYzSYW4S7qhS8m9r56iOp6bllPStcwKRGxrDmXZGvRe/DGveV5NJcScGI6CWvjTylI5dIX40AErQDe4iEFK6l1uGwK2xVzfwqTOmCUDvr7JimKO8EZBYsa3vcFzk4XRf3dpn2MAaOZxLr85//9UU1gO+bnKde/VG/tj5qME9dBrd19o74vqPNt83GzVftQzA7tqofbGYd2I/E3YbI0YtsRczlPqYkrDrW6vV77M93URw6dAY4xuHpoJdn9rx5Zq3xvxnY6l5Ysq26/xXH8ZR2RTN0cCjemvqKNVi3pguO7ZQ8Fv2Qtzv/D967WBaTiJ05U+J4jp99FtmDeGhUIn/T4TRPBzRKuriROmPBWmrpEjVutR509WoGoEVqZXKVC6r9xLNveIziJ0v8fPEBRUpmW/x8ouRBMq4kRAofjLm3SefPLV7M8wfeaCaRmgEJhxp4CJVHEiXDjRzIGGvFHMDv9r9nvs2f2ddj5uHCY/CYDrvVEyGwXr+9Jk40RW3KTQgcsWaPaOMmY/9/9t4sS7Ycxw69MbichSI1gZx0ZdUQJL1XH4rQMgK7AchjzXVz65y1pAy/Zsd4SBAkNze6l3no/c+vlxHl7sjDJfDz1uvDRXzhhXv/eMyM3F/Oz1s79x8L5uB5Y3qMFpx/S6ZQ7WRB/sgNgYpodTZOJinWNRu3f0X3FvkmEQXDsMrduoc5rYWKKEabtCTKYN3nTwakFrjZ4gRq2mfQUvHfZrZLyiq+kSaKVBqfkaTpZFPIwn8X5GDWe+3M6Iqv7HXCynKIBkIO/r/6dGXGrZ/1f1mgjEU6K7okqSGQVTBf4lmOIdMnlkgPWMmrlBmw7ezeEJPmWsOOv0RMXbOWpCn56xzkwYSXaAmz7GcnEEkbCpNREI0MY1CQvcJTPpPoZCpj6R4rHp6iKkaEUWPBydtlh8xoWorDiSXM1IHGMFvttkLaoUl7ZXzfvqDYVysmdYoRUjY2LXFjNi3anIZ1D/MKBwPwnUdpCx9uAP6+o+kapd7PbAm8lAT2cnip6XhiZ0wTDj2KZNLTse8uZnkmsCmdM3kianzmWMhzlYdaOyMNjQnxOfBIzJZOiwJwOoDG+3k8GQZLMDjwQcFlcrJyzMrjeZzvLc/xFKXZ6qU4WLWzcQkpbXj83pLwsFIJJJoGWd4BgMU8TQcHAlDkQKc7NZ6cv2YjbTSB2cwJ69Vbsk/dAbUjOjcRe9RutIo3RWP+WQwt01Qbzpkc1sz47jiE03Bx88P8uUW34joYfqk7jO6VA2qJss7LVJknc4YVZrPO4T5lXgrxXvOjze9YNoRzEHqK2sBakSnf9zQAP3Gf/JZXX9TEb3nrbvRWCex5ulVi+/ktgS2BR0rgc/aoOf7nSI6fM+ZHasprvGvP3WvMw+7FlsCWwGtIwCkh71HslTAuoc5X8bUncRTkBZ/N1HhIDQxeKIgII3paqj6QDPRO70ZhN6IZUxbGH/TXTXiql7qml0jPtKmohN95CZkXfrd1kTWRQz0syJCDLMq9KGw25ta3c+GXfLdNRJhC09Pf0gYiXTPNwiK+nDxVFd0DgkmhKzTAIWUw0r9Vi3kQaQo9UMRBkGxJ8KK+GLjDyQeg0piVTG2EIU3z0GbXCZt2n3Kohes3qUEPw5Gsg9RNLStzJu8CfDzrk9chRCuaEzf9ihK1CPJqC+UP3TdAtQrB7IpejUibSjKzhOKptSlvX8dRK1xlxLdZnd1QO5UNzHcxPYAs4qMPMqyLDGdayBaJUwjLnII/dwTwaxw5r9CLfRX47VnYovtt0f3+D99e6HEeVHwBceTgOEYfbM0r4mlrS2GOXvOXkq7nqT4GuDBHMvM0A4rUr91KGo5nGlGc7KOnGEoaNPm+TP/CshcWKYxn4myM9zSYJL2p0FTeeY45DNaG/2Y1Ho9+V5hY9TIz+sTZmnCiGYRj8DZP8tjMtly+eOFUrDflhhTQmFHJFmlzZDSXrGdHRc+SAlB0+5LTzUdGdf/MYX7HdIAwmgLHW8XTtMoJ/6JPo+4xY64mTKk1Q1stRZ49HPV/fW11IN1HAo1WlDCxendAEOguOkKsyGGnwp7+vQ3Atyvj/sWWwLMlYFzLs7ty1/d/6rjuKqTd2NMksPXzaaJ/+otfde5ftV9Pn7DdgbeXwNbtt5/CPYBrJZDKPul8/6D82279ZD6sZlnPSee/NeKqkFtm5CXH4ZmQh2EnyRA828ZYatMy4jINXGbYqimi422LxLoktmQqTBJM7B7NzTBuk64hUaIBBwljESsge7JWq+VKzm+suBrGuiSAQeC4hc4+K/OBqOdqKp/CLJ03O1fjDeNp9Y5LZKunSCSBqDTRiGpxitamiwJjujnOl7Ogrgzz2Jdiu2aNTEQrmd05D2Cm1aO+OGnqDCE/dwI5dcvI1BrnVGjWFpm8MGb3fltibqVyRl1kRR7NUdNeO3lFXHbGEhTptGpquI+XLzw10ThIrHUsGDieeBrqQWkzfXjdsDzYGdN8Wn6nZbkNwNco/mc/c3E/uPjAZ8tnj25L4BES0D6deKDXxbV1qFM9HlLJB+bC8PBEYii3fUWkrgHIcRYfYaVq3QpMgg4Ci5pFdDg1RnmC8d/MahI/ifNppN1Nq6un0nW3NL3CcjS74a9kuWkhp0idXI90TaVsgjxKefRSFhV4x1gWoa0lhzWtjvEuNup3hYYlWqSw1wC2isnmk2bZhEpMsN7hMGJg7YFL5xu91Or4tj+V01hoisM6GGh7H4g/Gsw5u74cZprsTZo1iUtRy9Ss0ZG8c8CpoJxrUAbr4XC+TCwKEE7fCH9eI6+zks6muOhMQP6PX3/833/9w6qJzGI4N12P2JSO3nGsKs/s1SPevdHQI6S837El4PvmlsY5Cew9aevHlsCWwJbAeQm85z75c7H21ud3lMC76mshd8jcGK2BUL3C6iSZNRFDIrcimNAiIcEPJRnjRMZoutvyyCc52eeakQQcU86e0r9Gv3vSwEJo4F2FPinmT36Dt3EHTWYu2nMDZhUEoyUG2Qg2JdL0Io3eerw9vV8n3Rb/tr4UMyDTwnmiO5OfSjO3vMH6ZyG3TDdiqhTDY5KoclEMiyKD3WhnTJlzieQ6qSR/MGK8pLYb0zDXUO6xPvUEbCt1IjatzdE/FMfzuUw5enhs6rUvF+eW0VQhoC1aHSSaj88dGiiT7G9fP5gT9NeDeRmlgzTb5MDnxmIejKyeUkDbm0u0VaU9j/ZDNN/KfJctH+NGFIlvS4gAwkIi9e9Zq0lYVrtyjOyPX//jP/57WuMXz5wXhVEv2q2L4twPbAm8lQT2QrswXU1A9s+IiE2D7UKOzCqTh1wvouE/qacMzuE0OmWUq5+NNaMbwVgaimEhlFdewQ40gAlRhhE3Y3NHStwwlo4nMu0tDNMOmSPTSxxM41cnQ5sbohGKWzqP87kV62XYbuLOfkY3cCD5yZPPk8iUGrDNQZG4ZQE4mIkD4+iAuYh7jVg8epdwy+4IwzBuGWYsv4p5o0XbrBU8aWqddze8d4wrJ8M5g0z3UusubnytRepKX1cbSP2M//Is3gkiaRC3hwL6ZnS2O8KNZyTvWi857i50grD70+h/XgiHsypTsyQeXN3RBBdhamYVYMqjgMG/dwTwWx18u7NbAlsCby+BdyUo317wewDfLoH30+19m/xepbhNvq+hP7f1+Xvlt1vfEvgMCbzG2n6ULM/vIbMs2vOFDWlkGQxhK8uNRz5mNGuhe2i9qgZMzyYGHoHBDUYmDYPQSLWXKaYz7d74PNObBU8CA3CSHIMUWhmBnKk6PzeVTPRnjYpESHEvUltEmELwFHk95e6Rdczl5+n2vH3/vEf8Qm4SURl00js1PqEoSxJsyWgOMhOkZ8oY6XqLuTnTfJPkM3UDX+Xpf0tkdj5LHooRrJ6+TuxTpeuOaTfX+PG36zzHvMqlbGQxebJ8T6/vm9KVNkJ3TR+NyNP0WjJLW0fGsdFvABOo7ovWPDlCiOD1iKfor9JBMl9yEobZ6mLpS70uEJkmw77f+L/j73DakA0fk+4BRIimir4NMnNsBzITcLata2XJQG9//fr116+/dwTwo46jK9+zke+VgtqPXS+BD1KqVx6KslRoatyQ5Z42Mt7VafRjd+zxWcqD5Tq8LIQ5+DFq9hik1QPNc+QCa+XZgNPF/xn4wE2OMqVpTrL3+UEmqUmPwowIbo2mjW32OizjECoL+OZGYEcEJkvDumb/y6G1frqN0CNbPcUzI2gHakhnuMSCLVKb+KAA/2ajpeHaQblnolmgOPjfobgLZRHGdEhYiK+f/B3MhDgUYWw4vqEroV7XXKWnhqsp9PforgmsMzkvlmXQ0zK7k2VNMz76NcqjxFjL+iEgtIno9wrqfrc0CyviruUOkIG9Ql58jQeptxIherIq1dNSQB9N0PWnyn7yMyXwykfsZ0r8nUd1j33kHm0cwIA7iHavhzsIcTexJbAlsCWwJbAlsCXwIyVQcdS9MN9vi7IzBYeMhdgd1GoNp3xLtTf+rVR3TKHMelPZy6O6pPg6GTMEJ0aZsoymIO2UZkUXJyNYke4MH2SUbaEpQKbQ7MSUz04c1cphSRFV3izJIxAgZoRKSzOM1Yq6NKM3arBloO+Sg0QeOUyybGItqx4YRw/ZaKkQKz1U6K0y9c0yZxmuFxG9eevI35Buw5hGZEt2HjoDQzfmHL9thKUip4OiUzSOxcImGVzrvpGOun5pnGPtUrdLjmfKqHXehBUODWnUdBGUXjlpKYJYNbVDvtTUHhRucxUakM4RZgXlWmIebk0InSiQkpBcAAAgAElEQVRA+jLAueX55sTGXFTy0icY3/sgo5NTFnQ84m3TUo0osRq/XYjOYD5jDdq66D30CLJ4paLVT6/+83cigK/XrP3klsDXJPAA+uU7XvEdbX5NkPvXj5DA5XmXMcpT+/aTI5y9utkt8caEBVvx2nEsKPQS52c5w3muulSqgdDfrlTR8a7Rdw5F70eE8+nLBlGJwKKBk9FO1lavW09s7ca5pUGyzijfBzjoYjH73viaGC3PT0A52OfKuWzOYXCUy7N6mb2j4CnrhMvLpAGcDxkE5IoOAAvRAcB/V6ojz9qtee94BEhAWKBqAd4trYQu1PhvqZm0+jdWmSkKYQ0MqPYBMR4lk8i3A6CWbQgegFQ3ZB+iEdcBvOFnLgd9RtdCYu900DMBCOuFktHx1hUvxfQ0A/BqmspF6Dfm8Tt+8op9+uo4P3FMX5XJ/v2WwHtK4DLke89xfXavf+4evPX1szV7j25LYEvgsyTwmXv2Q87g8pIFJcXoQpEeaVZR+lfyVIvIA6uDhos+A1uLd3jU6CQHsPJWt1TEtBOyHnDNpTaIIb4QRBFS6wV5KAopjWNJJ6VJqhiDwK+NsS/K7WI9eZRLSS/NlND23tH3GqV6IrZGejonsjx1sacSBv80BnJhDZSIYxFneo8nu6u7g6tI/VujpUEW5CqaoFHSCLsSzi1pU8bFoJi0rNUtY5o/NwofbmiQpT8wU74lzbb/pA9+NNPWyZgzGBoVwbAYJjtRn0eax2BPy/DpX+EUYo0uGipp/axzYeOGnhjRxsgQEImZojGI6tB1jda9EVYCd73te4kRh762bRX2mZIpv48hrbpsMv/INJsReRKLdNRR9Fp1HsEE14FMORpLG9Eyf/z6648dAfwwnPCZR/jDxPfVF23xf1WC+/fnJOBphPtzbtTCadNTO8dvgDyrV5zbE3k627mJ01JHZNd2+zePsMX5xSMYWLOdWFazF90NvGgpnXVUJfQCiNGZRbcvZK9waJtn9zinGkxkGt40kIbDl0nbumsQIJBmcx5j08Q1FYcRSiwvKRWrTKlIIJye1sczB+V30Q/dPWJ+q9zNBa4geIOgpj1oz9pY9MMNuVVfFWGbOUaybb81hO+ZOym6RI7WyWihqKYBsDaYWDPpbJCYjXeJfDbe7/ecrjArAzE8AVqILmQeCk2ny5iy5j3ARzIC2uaS6uKL1lP7UDj5jr/+9Y92Hdgb7ftKYA0zlnvI+w5y9/xtJLBh79tM1e7olsCWwIdJ4LH778YZH6Y+Hzmcx66JjxThHtQFCZzTsUYSkJUAS6Smx1f4ftzSxSIx0zFq+xoXFYZZhPuC35EBuHQeBt7gMhSZYGnmgghj/jf7uUieHu/K6Aya82QUbFxLvsmMneyyp8yNXwWXgeTGMMyJqGHN0kZijR8bEaXUyYjcbJarlcGX0wriKMcP0tEN9SUPX499UVrdwtPkbzR9orUi7WDOEar+0lCO8ctSKUovqbYxt3UOnBDrJJAIsBX96xokssqjto8XSCMvXRnA0YKCLCE6TadBk9FBIRqqacajwUpMQ4yQkOhOj3LBcmv+A4fDijf5AnLGN94l9cFAQ3+CvEcvD+SzfLPoW9Ut9v3D5nsqXejeHipTF2sdEfcumxiAnD7y3a2EXTh+VG3yld39K26qAXzr0X3j8zc+vk/BR0tgT9CjJX739+0pvLtI1WDHJ+VVc4JoGI078upmLKG8PE9bymHLCaJ6psu0EGqJnk+eirhhJodwKJUQsJZAwbCjHbDpMMbDlTga+CDP2j5Ql5d/R7k6BmlsRwVyCUaEKUcTNdtytR0T28kMP9VM8Vc6eLNoawKNAYYSczikyM9DthEFjTrKcd+wLD6JnngHSSQV2CjKP1iBCPPxsxwqk/F3xo4Etj6FC/dXCLVmB4KRVVcU17I1bDKLf0VmfHxeSqoTDXRDzMdMS27URYmcbLJjJwdC1DXDjACzbvwd4k7tpxNrRmvD4XZ8fyCB7j98WklHBuDnknn7mPjGY2I3/cISeO66e2HB3Ny1vYfcLLL9gy2BLYEtgS2BLYErJbDxypWC+obHtuy/Qajf0qQIK/BdvKJ34idDb2WMahauNASy+lWGKXh7wQ2pYeoJjDuwHoubCONvRuc5oXeK8GO5tiRLoj0Z0IIGkjaynG6STfiumhJhnKoGI5Aq41PreFKPIpwGV5KxJ6hDnIbhYohEI50Ey75Ndl5G8uKBJLlI2NiqM8EwqpgGMcxQCHltoMN33rkab6F6b5mOW1bgEX1JgxvGjtSH2aRl9aUVugYrmzF9dDRnoNj7V0zpGZrN7X+N8wXxWENnUhHH7/IHY26RhtIVFRE/Mmw7k1qiWsdQ1Peqf1jo6mCZhaxzbTybOsH1o77GX0ppCMJXsfF432LXdiOqd6vYUa13JZ9zjtGnyGReeGlnLod6I9WznD8iNeYc8zMM6ZlBgPL2lPJwXiAlzyBh0roaQaaG/+PXr5sMwN+yN+9GtwS2BA4lsKDRvsysfbmB95mvewz1+jbqk0enNrGjOyUZEKonez2ciGpa43Oq4EVtjcSfAnaTRVO5K8xA5sf4aAKOb5kKGhipYOIO05hFpCGxABnpvNUjRLMRF2uFarObIAM8Lc00RpW/ZYaedh67gdgxtPvB+dk7VsEEJ3pnHXckujJQEGUdTlBAeJUOpAaswugbujClYbblGNBkdTNd31a7bl+j69SHlN8SYl61RcTbimtEm9/aDMYPYzPK4USpEdhqoZ8qc90Mzv4Od7R1d0XUV+Yc9xtEZmABKk0nQmaWMaeHc6J4qRTQvaOfSnB86riuWnNv+dA129JbDuwtOr3Xy1tM0+7klsCWwJbAlsCWQJPAxk9bJT5dAklDBFMSgwXhBaamWmLhXx+PWWpa1AaNn/XIR7MKWT3XqN8VBrzeBU+XxoALRNM6geARAIhoLIyTp2dTJKVH3XYyxg1gnZBUNG/ILEaWpAzH4iyZxs4U00k20cichJ64q3zrERtqBEthFl1dl/kVV7RTMbctFR5zQy4UapLjZaQ1yUJZ2UZNvhI5kDIbKtJrfSn21VMZ4jXBV6Xx3evJjQ6mDjXDZKUWlSZ5NdCzO35ZB56eGcpoDG8ahCkevIz9zEiUbLNGACtaCGZuVf3Fd6EA43t3Fjg4wTIboK1v/GkR99gBqA6L/I9+qS0qvmIgp5WDHUXbTLaxJI697nOOcaRuzs1gELbJSsv0q7lQynQJpXCY3PG8n0gy6hOjPRJL6n/8+79bvPCnnxN7fFsCLyaBO8DzOzTxYkJ5/+50Q1kZUU5YPW3qCa8TMj4vPCwTSMyIT7ku/CX23Pg4W8u/41vgkfjbcTHd1FhyAPVNhT7tJM6oVsfVGcE5zvladzd+Z9jN8wSzTkM936Pbkghl7U0VrKKkPIzMLfGz2Qs4YFlJjjgge87jXttXYK04+BnQLH3MOGrILOBDOhSyyobn9XErNgYJqXW90fd1X+iowQU0f9eqqig+3B6d8V6OiGVd7L5k8GTer2q2IajotCIoG0tTznbDSS6io4V1ouMtFbmQm9QPK2DOPc4S2GOOBtZPzOrZod0xsS9L/7c5kb60Afj9t+DLIyib6uXHf+gTG1780Infw94S2BLYEtgSoAT2WbiVYUtgS2BL4FUk0Gig7Jbt07TKJGkFE1szhJE7QhRwywhWuKVua7RAYaWHVmpXyMqJtjA0I9KyBRMkkdG7aHSKnUiKfNScxC8L7yDT+EJGIOVUK3f0zI1XSVKd/iPzUpoxe+FjI3vieZMFvzs4S/PjOq9OVpnmWaptpViut/piBzQerUyhR7UMIz4ir80YS5cBj9YOo7+GGyQeDf0LPZEuxEBjTsWqecT2ao2Bz1pObieenLjkeyCENP7y9bY+vN+mNz6tXbewPoZ2lE5GY2oy69aSo6v/di54yNHzmXM8UBJFxSiwPqNBRoStdx71cnuaZGM0aWFuCpwGatbfhcEadb0xg5ZmMtRAbQ/SUHk/a95nU9LxZzqSuMG78OJFMeIdXS+K0Z2CiLk5veP0///8j20Avuoc+0bY/41NXzW0n/LQJ8n5k8biV+vi4PNWirmekX6K6KTX8+7f1o9v/fsMkusNELO5I5cj0I4iA68g8wRCKb3Ga/y6RWtmyOXoGZt0Q5sMzdV3LjHSEEaaPk+ZU4AHeIZ6FPNaGQj/zM/J9cmt5pSgl13BhEy+nnNmnKkHi/tDzxgjSTsmDWwJfDC+OTmgjg7q1CbcLimAOjqsGuYJiKVhl6xc9ftoEcZUQ25eGtqyLS8xoUGq6mHW1gkMulZOxfVQmY7gZAkDbOgOkTcMvEPg2SMKGcphdwgaeUN3ha2AgUNJ4NipJmPgka3J7yH5tyeMOuPQiLndBuA7b/KXVP3Or9vNfbQEPhJm3WnGtmzuJMi3aea+e+ut+nPr828j1h/a0T2fP3Tif+SwL+2d8/evsT4u9ftzJ/M15P+58v3Okdnc2d0/aAHVCQ3ixUJAS+7kmsNL66CTCeIbpsiG7IbbnzFqL9FWqT3msMtHw4jlZENSZqSK3HRc2yqJrM8KXIRUGty8G87wgfSgiBuRiSjmvnycEMI8DAPzoluMpq0131DjNXgysVHepaSuquk7LGqlNmp0J8k2I+OCmGlknOchLgZ7hiMU49sqSpW13WCqGx2g1a+GpxTLLsjCJc0m4U0btaW9c6XoxlQyUdY+6zxPHgN6H5dRRPRAmhJEPKp04NHBGikus7drQV8P4YiAOXd+L8m4nJ+Y0yQI4+X2fymgsrx67udKpiIiqlbiJT0qQ3++h/0eHUnnDq87eBo9U7rH39wPkrjkMN2QzJ2gxEmZcTn3tZS4JK2IIkY9+db4xzYAf+cphFlZbXHf/d7d/pbAUyTwobC5DuvcIFtJB5sERA4G/AH2EC6ZWsU5kkiFvkTZZpx1R2d0B1zNyJc4htGttlmN0h602FYtYqt0ZLJiJFkHVV8tsLIfVWjaYJD5S5lTnVlnca4XTBMNedAp/3b5A3Ihyw1+RHwBx7g8Z71fPKiPVpVSORdUI9hh5nPDzLyPOFxxx80WBZx990TQljyampESubgFTKjSykpM2UhWrS30j5rmKtgPQWIkdzywrDg5n5oax2pyUlVkfL6sZwuye0KoXhq23bkV+DWNwrgXJiRDXDy1hsOy60vBfqmj7ocRCmrTk39/aw3g6U5wUR3WD9yrnfVW8pud2j/bEvgmCXyPvn9TZ3ezWwJbAlsCbyOB626It+3B17V5TxHd1r/r3tzb/I53XNeT/dSWwJbAlsCrS8AYhikXWXMtZ8o8u4ivhpdkgC7siAbFjV2EGwiC8axnmXWDUHYxDDtWq8oKkSliGMal6Jh8/TtDlh0vx976tOAjtKXGJ4NiGoZO/NsSDvJzjEs12pygi3Ev+kY2BJZV76gJREKWUPkoZAFzVowZtdLcuAduCbTQkJ0FL3v2tzlhoUi/GE6kKlSbSdCaFV7pr338Nif2fu9nTaNo0QWYjwxXUbLHYsq7fjGSbDO5Nz6Y2pJK7JkWoc+FwLJ5Gf0rRFvMVYvxTb4rP806dzQCW5S0dBQ13XKuwZglI+e14pBundn0QLSClOtkWyEgV0V/Id6OJZHqsTqE5JKvQdi2BFXPG6LKdZYRzVzpSCeIvaHQjHXKpZP63PW5pGWPDcdSF9Z97yTLv/7++9efOwX09etqP7klsCVwuwQefz2/vY9X/uLcUGDTgrMNzoipadiqaFpykyFOOeGyaviNz6ezwHFmeeHqIJy8+0pPaJJmOuQ4Azsi43Enn0riQTeeDWQwUubOTlzpPSY84al7A1S0/4NTU2Kj7IQf74Q6+M7wUBi3FymozfBZYCmE7wbxhqVKVZASJ21zyFGoCMao9ZsZTSp6d0nLKErMA4DWHAWrO10VnLRAeN1jjf39jugxBV3firwLvG/1dlcNWGPjp3YXoizzmXpzMGcJV2u+Iz+08hotr1JeaE73A7td+cJl9hr/ZYtEj05bWiPX0/ke1sdUlsFf//pHgaZX7kPf/NgH7djfLKlXan5WvVfq3e7LlsCWwJbAoySwz7BHSfo73/PKZ9or9+075+Q5be/1/By5f8Zb91p903l0lsnzuRUS5NwV2tiaNCQxP2/yBfR0dwPOuPPHB6P1RkhY5uHCMcQrMtKvBS6cogJVudUjPxTlGxGCihQchiQj92ZCY46i5E7ZQ4fdBb2QLpkq12qQ0caXnvKMCoHcGXpitdmS0OL7nSgrU+S1dJ1IkZDDKG6REDTgVypqRVxB0326MYUx5TXqRmxqTa/H6NVkDBktPumJIkZokCPJezJay/sgooMbg5gdDl5pkXc8+aUiwpRPjQk1tm0VCYGohzKHZgBvLB/kN/7bCGZEoLTKhNEYUudxy0mBrVhEcHaIbMlUkKixxhB9M+xGisBMrjx+rwnxrH9FROxLZw59X+xsM9pdnB6NEI5pa3plDgXYc0IEc7t9qWgNZU277Oax3LXZgJ+MDJ1y3vD+jb3oj7/PpoDeiOtNz8x7dnsrwT2ledzWJ8n5k8bSj4eCA7P8gJ3pE/axs107f8V+imK08xs790KWjP6ccjT7+eVowRsxN6rxuM4XO0UTEqneKbFYHrCBCexAzz87OjthHx3RfhYtnOcIsmt/pynwxDCGzUvm6zG0aKef6hM+LJk56oQBzzMFTxer4X1lKUEWkoLY8g5Rndw0NkRSy9Du+qKA1Q6iymgW+0vMqlCPz3JmTKFpv5mQr1zHFR058EV3KuoeT6yuAInNcdkSJtIMhgNoOmq6G0Sm3amjhWFW3qDxWI+Zjow/uHed/oFI4XhzAZ+cR6WPgvJbQWAs5T4jKSzi1Nc0AD/mzNtv2RJ4vgSu3OWe39Hdgy2BN5XAfdfYgo55iFye9d6HDG6/ZEtgS+BQAnvtb+X4Dgm8ol49tU9ubTor8MAU/cLvBtb4uY9mZm/i20WtW+e2So2obLWnZUa9z/G7xlCxOGnFQV6va07zDDOhqoi6ODqicrIEKXNJ+jTrEgiYLt4SQUgyBiJE/VRJOAxMyYf0cYMAcVsXP/MUbrBuGi3DDmp+ayI8l5xGwWBkNZlRJzlntK32eehGUNTEm011JRs0OMwmSNKOacxHK4rbcXaorzbNu9S3P9OiLExeMW02Phr6o7NByELfPUy6DmJKX2dfc2lkqm5fZ5YQMjWo9h32bc1V9jUNqAjPiXrOISdE7TDHIyM8GsHqVK+R28cuEk4NH+x6R3xrLnPtPy1nc4uQLsughKdbIInV1bO4HyOxteeB1I3uxf9q1pNwZV09PFLJ2ZOm/fnv/9+D1DXL117Zrn3u7F6+v3yKBPbcPUXsn/7ST1YrYiqcTaWwhPZgZHvp6K0j0NWpE05/GanKlL/a4NU2j0jVk3fcZqGHnJM8/+FgRyRCSAELVbadHa5OiDbONOYJ0eTvDYxNmUSwADo2zEYGOpyAlo8VyIB+mcJ5duYVbIqjz0tXtJrGjgaEvexkZX8F/geaUgqfwCvjOYwh8Zw1zkww+Vye1nGfacBL+qP8Ko63fC+Zi5x0Qa9ihNd3KOKLds9pQONgK6s4A8CkjNMK2NDJ1lwzAWmRqYjJYGCchVnbnRCAZMw5T76X8XZcL0M9sxZ1i2AvLgMcv7LeYH1GZLtFkzMdjWWLsfWzVPdtAP7043CP7xUkcHC9e4Wu7T4Y1pgO4SKdT4aW91aDe8jqHm3ce1y7vftJYM/v/WS5W9oS2BLYEtgS+JIEcEOH17VFTypyN2/VjSypl3GkOIZH/fk0dPHaWh+4BCTYoHpK4ZHKbQTCyjAXEcInMsjrlLq5CPXbKqXo0aFz1CXGIgoI3fKTHH/Hf/W/JEC8qhWidr22LYxnq4nsVtb+jBvMuvGs/Fs1fBVeXev66i4QcjtqDhQdxgfjWRA0Iefx20LWWORyEjeWkW9EBARj1CVoA85nUPNXBBeiDERQrmeuUmKIxon6gJlN0bImRn9ytP7SLvPsF7Qtua7mDJHjKKnRke4aRGGtZ4g4khrFblpVJihN9iBk7QLudzyaLl3OHmrtBmwz7FfHjjlEuiLb+Y2aRSMGXZet7PDsQ5L1fTP6Z/yMhG9GRmGL4r7ia9Yr+MXndf2qT5XiVuSKuuodhc4i8sWYTSep2bczBuAvbeL7x1sCawnsG+fWjHeSAPW12bT6GObzhicbnRR7YYkZr+BU68U/HNHh3LYDBp0pndW5PFBglh4IEKRzwssq+BelCm0akkfzLgdEY9LombinGW8De+WZ5yk6cPIBNwDaZNf5sRkhiz8bxu0Zer06hY+zQQDg/YFSiFsWuxPvI4FA6ZeWqZvL2c3yITDbJgLLjCWSe83yEm9NfaEnaJ1zIWAbVMkkI4BVtQc9rOCG82v5q90JFa3xv1Y1w0Vp6M8cX1uhlVSc0S8rgxOwKbMfMcoW+g3DuinceJkwaaiPlegYHxjQnDKtIDJb2VJ0xwOOCnn5+KfAdJ+aM/ed1VnHz/IFhzWA32mT3H3dEvjZEljDWt+KfrZ89ujfRQL30Nl7tPEu8op+7mvte83X7m29DlR6ekvn0RLY+8djJH5/OT/vrLv/WIxPOUyb9t3zdL086y2cxlY/jjNCMcqKhXc90jqTKEhGJ9L0roMnSaEgExjIH+PSenZl2eci1SrTiqXn+vjMibMS/VdplTAusRdLxNG1ITznc9wZncx0vaxfZdAF7N74b2PRVoRHkbNH0M6EDfq/imawZL6wWlHFemyCdGP+VamFCjxmga4hiaCuqANTtIhSvTFG2YNtvax09jKM9KLwuslUlK7HAYsgbHRWW17zrMYDZlUdQ7JOooYeVIjzhHrPUR9Z/+f1cGsKbO0H0Q+vGbfcK8wWST8B4zojuiUJ1xwafTgWBv7U3swXmP32oXr0UUmtnYP24nyT+wDIakVMr+LKj+sFWqTPFPUT0qHLAvahkgC+m3ZrVJV+3alYm7rx1fkdUyIoln5Gg//5HwcRwN+90X+1/e87/i727Imvvti3/cCWwO9KYOv1LLliIG0CIixK46qqu+YpbZayo9qmxVTYfNKmnd2dId3wxMM4M5cwgtZBJaKKD2aZMMDAnmUwiXN65VAUUZB54KliA7Dx4nU684E1p4M8yym0zCwpT2Jrs/2ZqKM/hnmL0Q3R1YmPiqNmDoM2X8dJxFWBXwaWrJ5/k/I43oWJV9KtuVJU2gGdCODk45oRA8Cdv1qT4Xl25lIdtbv1PUReXoSlRM96kpmz+42rU8rc4Hkkq8E00wYr2Rb3S8+qMpWgyXFzzjAik8dQX00q1152Qr9IBTrQYVzFEOnN8UOxVzboNnZGRe8I4N89rvbvfl8Cr3zUv3Lffl/i+5dbAlsCnyKBz9mjVjEF61n6nDF/ihZeP449d9fLaj+5JbAl8DgJGEOwTkbKCApdtBeWV4bl4iknAAo9pGYsgq+TbV6jyjO2MjC5+JpXAyBNfUkQRco+MQDVv1zjX3J62dtiy8Jna34s7Lejrlm+E+l1FWdQjYjM5ewe8rDHigwZr+1HyXS0hKyjljHMhhC5M4VB/qUZHKGtLWJ5RUuZocy6ZkPl2CWzNMBnX2k+Nmaw1wDjWF3+shXGGEvUeNQlm0W0mtVzCIudPPbKcgaVpFmxtCYDasbDotD5fsov3inDcF2TNJwjKnlE/rT11UgvkGSTPHo+yNHt1AP7UdR6y3UzunPG0Ml5zD5lNK5ixtELGeG7cOdZqhkEoKdRmxg17Pr7EAmsGPQ+01WyWjzQHPXDUq23SJaz4kgZckdyhrVNxukNf/77vw923cedAPtNj5HAvgU8Rs6f9paP0psbB1Mfz3OSaAX7vBuV4GhWPfr8tORpVHBhP5EOi6SGeuEQcjS7zNOMPsvg6KUU4ixRLY9Eb6qJalgzAF3iypFZxXEtMGfivuzfcLZTOhVYZqNVP3QhLnSlQUVm17XndKpnc/5dc+aEP2RHlHTwqqHNxbjL8zZfSKeAhCSaW1jwrXwLMVZBUem0F0JQ0G/PSuMjlI5pf1nhTdt90oCvX1YnvjOIqmxh/uYuvxW+GaMaD6rcSDi8SqwWQC38UX0RR3SwItbl+ac7g2oJK2WOMFmxWCdWHwZg6qbpTXe+sIGWLNMY8Ep4Brfdcu8ys2tgyGMbgH/3uLxxJ//d1+zf/VgJXLtBvpuAPnVc7zYPu79rCWz9/Lma8apz/6r9+rmaskd+Lwls3b6XJHc75yWgO5unR47fnLvPefRaPptp1dzII9JBt/R4D4MI5+6lYcntUrBDjYs7CBzUnjKSrdMvnZjw0AgZfszoWaIZ19WLl5Ix4knRDkY8JmODWnERDuHhmTkwkojmZw+iBvGLnXcq09TnrNOcELdiERS761OhHejsXuQlazlGJX0TxQaDIlL1grILgUeqbxnrpH/ZpzYsHxUM6xCn4orBZ3rMkGJAiuL5/E0amS8fz3hHkprNlNb8WZKrNfigKXwjWj16xSTDCGw3PYam1FgWLAvoJv9tqRil7/FXDypHJkqql+mi9LXJD3wg0ghKvdY1EN1w2uSkhW2B59mZuv75UhLWXo+a3cYOlgMdqd+TBaTtnZN2tG6giar/6Nk051TU2h2GpJApoETHzPTt6H+S94c1gPdRtiVwIIGPZV4/dmBblX9XAiuV6Geb0GZ/i3CXH+U6jluMZkY4usFI568jI4AfN6ICN9Qex/mUuIc5KSqAFKQ1pDO6nv1LvBTnYtRNLbY5OkTBwpdYxeCUDGIA1CYrH7ADWgcaedRNJyfO7AaVlGnayzX0JDMtncg5JUknynidzlShvZ6FJZ6JKNGUY3Pcg8ddPhnPo/kxHnd0LWCnDUS6AckDCwsdu4OB6ZLJDZ+uIP8hdGG3emqWKKlTI26L3bs5Ebo+FIXIHzVnUUYDn8NS0nOXi/4OxQ0HxGgHmZPcZ7yajKUAACAASURBVKEn1eEcrfSlLV5OY37OtY+uvZcB+LoT8uwlbhLadW3+7ga++t1t/bvuzb3N73jHdT3ZT20JvJcE9lq5Zr4ev09e06v9zJbAlsCWwOtI4D33yX0Gvo4G7Z5clsDt+rpgGg5qWDnB0g3DJY3zuE0nMTBsekrLqqgD8xIHw8JUzkmKgDtzjqVQLElkoBaZ8WRR08rSvdJmrEiJkcrNjUvF1Jap9fLdPVUbaYmTwXtmBssAgmxoeYqT3QvSIlo7EYLx75hFkHkkixb8y+heYYZaYTYOsKXGC9ZQCkU1OKNBysTcCLFqyC/pefEGNlsJOSe3QLvGTyya1eaoiMAjE5b8Rf/wiA1oOadtTor/A18OYXl4AibCU3xD732ORH4pykVToSzgIr6ke6IPXUKsU2c10tSb1C2bB18mkc7QDMHQiawNWMnHTH9o6/TYP8RkVJR0pcSk3zRhmHNTZ0QLRYp2N/dihShiiv22ZdeXyuihEerxcje9twTmY633xV51LEj4RtUm2bzOyelUcLT1169fv/757zdNAX35iPqZT7wn/P2Zc7VHfb0EHqTX69e0Tw/wwOFJRCiisxZgynfwUiKD2WNmJ0QKzVPi6sM8XlTTdERSokZ9AL98ffanpLDONNI8F8Pgy/4SO87GXma2AZ62FNKKOm7ZPFZCCyDLFMg8Y7NPOE+JLD3I2E7W8f3CmlnwEOTm0dMd/Jm3mkrOxkNK7R3G2pq0OV4uhIkIav9ERkc26PeiGy9aszh71G8rdAFZLzFdXZ5TV6gWLXQ3LwrVWVIILz5PvZInZb6sovMhP8q11RhhdhPhOv7aI89zjDlj2buUS45BRuC8cWZmmvGvoznI+yfzWK92M69PXdZo9PnbIoBv1JvrN+I7PPnKfbvD8F6siQednC826t2dny2Bvcf87Pn/5NG/n27vM+h79fE2+b6G/tzW5++V3259S+AzJPAaa3slSxmI1qYN3w/63nBEa4AcMyMN0g4biRSEFyw0MpKBhGA0Q38NubJMZZbM0ypbnAgy5j+zJLnuX76qeltnjZzVIqKyZYOVUXYIVUalMLZB0klO0WjUyKtBZKUX/HJbBksiMrKnV0v2y1L1VmozNGJlGI1+H3+Tv0T95ow+wfgixWBGuTChdCXaRtttfGWYKSZKq3fdCNBZM1U3t5pNpZvHuZxtnUyG+76GLAWeEb8R+QmdPlr9ig71mNqkoBCn6tLLJqM906JDO6xkd4qoSLeMlBvq7JWIFkTUeAFBG/Kshr44a21DjwEv61y0dZDY3HhMTiC6EXA9CD8RimJ4lckSZXfxGMlDL53dxhL/RJXI+JtEvNUXxHPjiWSqOwGeTZVhM2q6E5ZNlyOFdcji1PyOAP6Mc//tR7GvA28/hd8xgItqcfGBS7261IA56sAoK1+65XmokyoOHJgBses7EuLe3hyIeD7QsdHOJAypFBYGiHHvRjmJCZ9VeYwTqWS1yT43I3fCS2XyGIPwbCqG8ByGlMPLsArwueEXYgg76ot9sAERT82rYw5ZXprDIo5bOnq5x9cCmhJLU9h5evdsRJgpda5jDaGo1IQ0yPcKv5oZCu0g0rfivLVD45xRCO2X1gF3ut9mE08BgQZfMvFIyfKtFbUyDMe3xQicq6RGlcNIjABgc4/wlE7MtJKjGqVD4AirkZY5QemZEZmdOCsdYZG5JZzrYv0MfDfuHylB9zztU5WKCIg++oLrE9ayR5C/VwTwpc10f/9KEji6Dr5SH3dfXl8C99Cje7ThwOm+UrsEAu/7tt3alsCWwJbAlsCWwJbAlsDnSMAZmmabPDAdERcuAWJE3tJuQ6IKxEILyW2u/Z66Fhd5MhVsFJf6JLDIUSF1NGrZRkozBk/QXJao1Ixyc8rcGJxH97o5q8+/22z4HQyg5LWyfyBjYOROMoXpg2mEy2TZTliQyFkUVmMnerhLJ3WcViK1E+RJs9nBYuVpoDtXGPNklNZ4IBoKsiaMvS15YjFTKuYhdTAN4U5iToRWMlmK1AZRpTGByCOha2norIeTnZu3C3BUk73W7x9gKnPc42Xd4Gn2Q1sCrv4httQ5M56HHCtFvY78VXJ1LpUWwDzxvM0QX+r2lghxRVlQvxdqViPO40lPsO3EauWZvfYc0jBqla0jgHIxDP7cWma/lDZZkU7uZIH+5T6C+ncLTdXOiD5pMyqa0LO2D1VwvZx/L12pe7Gs35q101/bAPw5p+8eifbFV5PFZphea0Y6/lrCIt9exzncAU2d1fLtwr4YnlGBHubiEAVBXCes8vo8GWl58v0/DVl5rgHaCWXl2WYRsyhbgCMnDLH6JbAULMLKgpPv9fOeGNWG1fD+GAqMZ2a7Lel3DQaVKgcJkcZrCnxC6uVFCRjOJ0Blt7XGBDremCdFE5CII1wZ0wkVGHNIZGAjrwOsTreY3LXlWreg1J+K4yZVNU9R9c0wUM4J5K47VjOGK5A8MX1Ny7JwaXNIVx07LUtT7z0wfahYZCUyG2w6w0E0bfVSeWBSz/vWuIKkM2hi6L7uyh3RjMEh7qnYB43CdTqqg3FBXiwdlGKxVOKnvn1bBPB1O8h+aktgS2BLYEvgvAQ2fH9HDbmX08H7jX3r6/vN2e7xlsCWwM+VwCfu2e6b3skzXYjjMi0jSHyTbFAhavQNouMKw8CfnAgt5g6jShEP4L7eLK21VpqTNfYgCKaR1jlC/rxUl550c6EiXLvRDCO3KrwcvdNLZnle2HJU01b12axFMCk0oJrsnTMv1qdjHmp4w/tCdfZuihfFgy0Ke7HQnYRVl5MYzehKhi6Wumpm1LLaqyLg8vvFvE/ELwM8YAB14zjIWxiFa3TPysh2vJ85U1mFSQO5Qkz1gNXIIx3blApLhmWfx681uStc7EZhji5TEcdcZ6/4Y5NPLtdac1r6o7R8Nk7moAZh3Ozctcv5w9Ue2fcN2yOg5iCWLSAKUckR8VGdVbSGPR1mkoqtX9hmsF3FVqa5bVuM7XMHt5P8WJymjdkbQy5KX3vc86TvkzdC6gLI/G0A/rmI49aR34pQbn3+1v7s5x8rgc+az7VprxhvJvFWCcSzbgKLH/iJxDMaZxFd1XDumHkO2UzYRutN2fMNV9ExCgexY7fsM7tePa1q5uM800d6XmEcvsmilMf5YSmPaQD2PvrBelkwszKnAda/6BhRiT2sTIuJBoZEN2gj+0UYl9v5apO3mu3uvMX02mbUF/Lvf0FfQjBzbpU6p+s70ew64OgFfe567P/26NTRE9R1ht5dWuilMRllGSlLVwEZZIckgK3b7+MaBXBmXgintVXK69gP+zyhli8MrumACnhUMCjvEtKs4Wjs3gZHW2uHbUUh9aNzSNUdVG82AB/AxseeBD/6bZdWx48Wzh78wyWw9fHhIt8v3BLYEtgS4HVvpvm+Szgb/32XZHe795PAxiT3k+Ubt7S2NFUmwK2nJcIixh0Xc5gxWj0mu3zXlF3wuG8UyiITdKkRlgyFm/mifq9ZkMzDX0RKTeucPSclpKjLaiIE/RR0UP6fu74j3NgZxdYqI2YpJxmDkcIsc6JJ7iU0YZX+rnvaL3QQxqYxiFXaQY1KJGinpyQpl4W/zUU/2gFZZEKjwRNmylOa6GwEnE5RRUSyNnY2yKLoI1LUKX+boi8xi77LHf3NscxMcHxF4guWPzPepRV8aBeYTtf5Bdlcib9T2jpEpOTruoGegqkpA7t9FvPTM+5ZoEmKJYl1Mn6cNEsPfqRP+PwcDW/fWVrnicBzYz+5xazpC07cajMOjTFnjrGflMhxSwOIKTqAfQr0yheBnERUMFKxW/99ZWgvcHuxdTp2xtw0FmuqiE+a37nK07+3AfiNz9fd9S2BLYHfkgBO+Tkbg59B7pZXUCEOU9bHPbADxfFIcKC9mlkm3EurAJl+uPQ7lR9icR7UM8Sy5OR5EcdC/K+qWkTPx6eEjvEZuhOpng0TwqrmOHL8pIEcBwuJc9zOh8QmBuWKPXZKGpTnGp0DW4YML82A8eCoLG1pMECJwiZT0eAjTKJDtphkpywpregGUwlXjSkYr2i05tVvM154pGTbMcBZ42Gt0aZK1LSjrNhQtcNrgU0Mo7RRNkdGXK4FWODho2slVqAAdd1Ib+0mqIxKLRd4pDW3ecuLA9NOp6JzuaUA4j+qPY0WODejG47PcxsoUdLxWbnGAa4hKZKX9tkpoH9r/94/2hL4bQnoSvTbTewfEkwc3IK3hLYEtgS2BLYEtgS2BL4kgY1XviS+L/14y/5YfJKNGx0Xzzsv5IYhXtL7A3HhZ/pnZ6fygp6ZvXgfL4ao9Go/3cKd62E0QHaRr7catEyH65xGXvpHHdlBhjiVpihQj4vt9A6Jty4eUzBQRf7bmkNNpAY5nIxCpg0W5JwxbZap2Iiuw7DHGhXR+svuUg6N9KM9ef58NRbyhh4AkO9kejYQkMNAm2mAWY8P9W2txmu+mhSdEV4hi8qAiTiNumNDbyxVMmJ0Qis93mKdho9PVSVokszeFZI0dGtFHpWoFbe3G9lUa6glEcW3tvR4oHhZU7lS4VobkLnVwLW7H2VJgvdkKPU5ColFOmpObBWktZdPu0tEW61+30wyO5WI62+1aZdFZXGx2e+QndfqPr3WQkWyblx03KLHnBgfPfX4jmzTxw4dyoiTIhMu72yUeioNZZ880l3bggTsDgMLHw+8dxuAvwQP9o+3BN5fAs0g9P4DOhrB+YHK6ct/37FCTXpb82DUfTpgq5cxie97NGocGxWkoEyB8NGRk10xmZl7Vxx4joFka0YfhHdKFGkx5Nphyj/NCIYTx6ux+Pm7+o2LyTAVP0bzHqlp5SXMN0sHeRoeASWYKGUBQ+sE2OHYnkW5kTzWE8ekpFodXz/Hh9MdkGIBzB0AHenpstPF3S81qbkAqr0iYsCJ1dMGQyMK18CzQ62MqGW6o4ahDWbGFIzf1uh4ZGWSq2F7hhHmFWUH5sE8WdHivkwTskEHEh0G3jfjtozDkvPoad4X6Uy4wu+WgQd6MbpmAo/31vJFrLPdZvHmCODP3ZzPj2yF6X+qLD5z3D8Ghbzk9O319ZLTsju1JbAlsCWwJbAlcEECGz9tFXmgBApg7AxDM1iAJGJdTPRz8TtGBIuZCC4BNXnjt2mvUbq91SudK0ij1ImZYA1QtJT1ucAyjGhL3O7NpDOGXFI+q1robJbyFjQv61Uan+J/vVowyAtyIKNrRlzAKI3wDRcOSBu83nmlZhAzhiVTwlVr56jR1VIoRxP95tD+ffDP6IpMq+PfjO7VjxgBzijKHCCIKqumV2gjm0I3jBZOK+XixBR1gFJ2szyEazq4XHJtljufZ5ErU8gLo5MtJV0jVJNbK4HXnPbJSC2KWiNRVIprOv4eU2FRCqNtBpxmFO1J7rkIo35bxrmj/h2XeBpEMcEkEo/2qtILzJA9LGGeu7OO75q+j544yzyt84zWyvEP/bQtqvS4sH6py1yL0mxSoI0IprwQaVWXtS9xCyexWUaUuxObsU1OlnxP2Y7Uz1h5f/77/5Nh/mhKHvH5hi+PkPLnvuNW/bnx+Rsf/1w5v+rIfnOCjhNBG1JobXs0rBuzjpBQLe8R55tjJyaCSOyrlLgNpHk6E7YCLFLLjIz6tQl8CubJNhw/C08oC0a0KpQ2cPM4U83R7uyZ5ZauBQgETsnjniWDgSmznzzHzTYJY14c34ma8xV+7o+/yzndD8tUZgNUHe0x6paAKF400h03g2p+k1mL/ELiOYAshpVpVtBRX1w+97NrqCdX7pG+RbdghgV+b/iQhtF65VGwcXdC62shp8DguHBXv9VkavHhFJEgE1NYy8rAmm+Oxe4V2QRPXaYTaYBV3tUKyA1Dry6OFtS7SA3tjsUlej11323mVS/xCiC95k+Y83C1Afgc2H3VPXn36+dKYOvrz537PfItgS2BLYH3lcBv3ibfd8C751sCWwJbAl+UwKrmL0gaZ4vAGiysNKMHzaxYUjfLCjkMOuRJ7MbhNqSJU4mUZPAqHzVzB/+iGqfggxQRGI3USNCaMhevaTan/F0JVGCPOudirIuFKObj3cXcQxw82i+PLqWIg4wtfXbjFYc0PNW1xbmqUtkxvckBtdCW8hqLClUWNTMAF85HRsZoG2nZZLxnvywwBv0opIyRdCRCebzXGainvr7zeT+/QMxaaDo4CGCvZQYil2l8U/6LJdJZxpIxfbb1MepCr5c7gagojMhSZbeBhXqt6FBzTyip0bGkTtFF6SyApV8YaHtRmYfzDzEafKHOvvaCDERKy9grosZdyHh0aUTzuvOBSYtTmNp7CAWrbJKGxmJdaF2+A4b1HG6Qii1NZNEDLOiDyJeFQoKIlpkB9cxrfPLpuR0B/MUjb/98S2BL4G0ksNzOrSyum+0cLwROFLrzyN+ON2T6WQCto7zGxdKEg70aESsorAeJ5ywBfqb/H7NXpKGx2hbDTEfQa4ePW7zG8WW1M+gZZaG/I4NGRhXTIVFWtSlFs0VOKmoWEbbA3On/ZK9HV9DTqN3a8vAmfiF+nDS0oW9/3srOCNsKD8E7zhFLRJCm0dHmMhGHvV1Oo+pbn+cYWcUUc9IUv+ZMU2pIBDDsqkUKZbZ0xYt0LXJWNcs9bwgtIZSjD96i6MwAIJS9pHeu5dKGPN0D1aJ64cdXVDRxHgoPE2M1UYcMVcKnyOjIiNWumh256hV5H27tyMHj16+rDcBXTd5+6KUlcKRPL93pj+/c4Q3v40d+eYBbNpdl9FlP3HePulV/bn3+s2T/eaPZ8/l5c7pHdCSBS3vn/P1rrI9L/f7cGX8N+b+LfIee+C2/x46lkaWalSoJJuNEZ3Qs7LBESIAlmuiv8O6vP2P025oQscS+Y+pBz1RSRr+FEUhpgZ2a8ajZRieVKdV3onSCNDgirpy9sVpu2ZCiCu2tSMHr3GGK+FC/kjirRkXRSsGJpQzS4IxUuUov6JEQoFOKg32JJu3p+yI1cESrRPrlbHlEakcEpoIvMpUwFREyVIQqyZf8oeayRRunwbvMgyVQVGSQ02wrSaKD7bskFIubQBKxNf4WOubW3KSa05DKlm274joiAdeoLIukR0q7Sliqv55N2OeHMoDxPn8ynCXKAst1VNIk4+FmpYbOcyzOyGUPpxzYUOSsJ1d+kgbeputK86eopehz6lqJQAJFGcxlJfRcE3xni6f07KwnZU8weZVIktGADWj86Trhp7P+ntKIoiNtSyn77XhGuTJPo36ZCOB3OQR3P7cEtgQ+SgLrW4B9OiBYe6pny81nVBRCWC+292OEWCC1S7Yf2CUa008fAEMZcnGs4Dhxh0C6cGV66nD0As4zXJBHE1NHuwjYMMIu7cxqXaPdDueln1U62plhBj1Q34Hbs9xHi7wtyliECTyBH0wASiVd/Zjt/WdBEOHbeKfQY8mgg9fhvCVMNR04nHSMRh1aIKTxUHyOPoTFFs6ticgKlpkQSlPpqUspPmlyAxnZi5KxyOCMEpC3fpqBPFTaELHr1RCxvdNSuoyxFDx9aqa4Cea9IbFqOvBScDl9GrPp/9FSxTJb6HGX7Rzcjdmq95BtAP6oo+RoMHWl9b3mR4jgxQa55+DFJmR3Z0tgS+BDJLC+UvXB3bYHX9fmPQV4W/+ue/PqnjEB8+ua2k9tCWwJbAk8UAIHVERaI9wDXnta/oXLOsmwTDeXZEDnk6bUwovgA7efkmOBNGg4jD/Gvpvdd9/6ERWYBhcSKi3XV4mmLTGWiCOscbLWBaOI9Gx83w1LC0PPYYo4GEzRkkVN+GECFrCZtGgUSmYOEZJuh4ooyvVpVUinHOzE6ZVoiBwvx9OM2uRelLZw8DOIQEU3StCLEY7+fXKtJViAK0RxMornkU7rr1qlbF5gjkUaqegPL5cLQivyQbO4chiWqRCBNGcjdLB4Uq+iZaeiM+rdojrKMszFo7TPilgGQVfcL9IpgGu223iPdiSKqvMhlSocEUxZj5fZAOR5UuJrIpo3Im9y2MPIG84DljpgPOTW3Xh+yfuC6INe5jrSLzKSdqR8XqG3JGWRptk3p2K5tcUzmukpD9XBWDrRodpnc2qZ4o4l19GjtmRO//7zP18kBfQDT7H9qi2Bj5LAN16Nv7Hpb52CA6RafG0cFmEXB45xDNd/RPyUDbSq7/VcKf5hCjXubTQkl/8046oZmGtyWRdjtjreqVNCZQ/kXCTIpN9Ex+2QQMQv8UUHlx79CzyT0jJM1lPj2kE9l7HQdYHOf+Nk9M/93M4MGqhN62iOGILdNq1IsDPwQ4IhODtKcnJu1HCisY4expPmvOhKoLl2xOECqtrmqOTc+pPOrjSwOmFW/JZOlRhIV3qPUj+Aug5pos616eEwxMJxMxswcBvBu3ahYz9Wo836vcCzUM+CzdKxD+U0cJ/r0MycIjk/LgPbBICPXfUPl0HBd1q6fYOTjLK0yMnx9a9//WMS/7fujDc1/q7b//lBdtB/k0j2w1dI4DP15oqB70e2BLYEHiaBvc88TNTf+KJXPo9fuW/fOCVPanqv5ycJ/iNeu9fqA6axXPRBJJyi8HCpN7aGBFLJ4dwMGLjJJznC+lAaC+/lbjfMfqRtJggZNqV9hPV8VcSUfvNu4nTdGZGoI710/DcMpBaFYBHKSm9WZQ+aSGkD7XvLWeZJs20AySLgN9a7Eh2Y308hFslIMHRjZaFDHSwI0sfX2LszajWTFyZ7m5Pxp4rdMemtyDGLle3kDoZJ424a3pou9oD0mrquszuIYb5g7DU+lK+rypKGRZNnScltssz6uEZDUrLHe5fkKfF1I2BPKxjzDT3GS6QmZmBl89LzYTxuxnfZTq1QGgQyi7ZpTGfioBgLxYIzSWpI6I05bwwxR/+9nHCs/9RhplVm4eI0Ese/w+ljfneIomMQferG19wZWjNpOLds653nHG81ebVY+VRZcxJo3RnvnT7znqfRN+Uj15Ru7Q693xHA9zszPwm9XjuWa5+7n5R3S/eSwE+aOz9z69Y/S2Fsz/nxOA/McUjpnv1cEECp2VTymDE7aT0w8iDwENvROaCixCYNx009ZjaTjKTk+RIj7ZGY4/cwKBM4Z3af/AWCjQ/9m0Yjhm38QQMzNaOIHBWjD8DZMk/ifIOxjHORIu446Rg3HawSw6CaZNX09ctJ9L1KO6ZCJSYq/vd/rTGP+usgoP/dnUXnWZwdwWK8ar9KZoEQJaCCR4RPPO35rHOpRJBGayPmNtFNv07ACc6j4ku6cQOWBWurVE8CObvYYA5d2yETOcxS3ZnZ6AJUPbgKdZFVYa5QZP5itBfjG7P82gbgex01r93OzZvIaw/nBXv3bKjx7Pe/4JTsLm0J3FUC911jz9qTn/Xeu07FbmxLYEvgZgnstX+zyPYPrpDAK+rVNX3S3ReX6ry40gaUhii71KYlWFKxuzw+5OMOGRbwwbmamvJUUb0kGZjyN6M8kbZvGGNyJGSVWj1cEm4g7OTNH2mJvUZnm3BEpR7wCMbnTaal+Ekjimjtcm7D+g+i5FB2Tlg2mqL80ynRoCNAO/pQjKooI8S4VgQhbdRGnsRcglXN/45pRKRmyCIIwCQ+8/eW+U38aTKUzs9B1dDRQtGW6M8q9656NMofLRKOCwRuyG/8H8mtfMfSOG9Zf0HamRpgfYwWjaiFQ0Kdq16LWrXTShrkyQdgYuwiPTKecycFld2WUTkjdEl5HsJ/89oIAeX/rtwvVIvN5xJcM3sMW3s6FShyJyPI+aCig8sWNUXKQh98wqMHNQ7e3DmQPh7psMfDbvmVQIrvCXTEw3Ezeki/9+gYUwwsn7JrtP3D6tnFmM2I0NwuTuv0nzsC+IoTfD+yJbAl8KoSmM/vpX+P4FYHCvU4Vn1Tq/qLc9jQZD3qaWitjcOAjAwex+5mBwcoP/Z9vmaegbGN51Ub30BVeTbBmVHpIOLMq5jN66+2M5uw0UAB6/1KQyZ46seY/LJKVgpaLw03OkQucMzvFeWOYbgmwGRDPsq8w1Pf3zd+bmc38ipnqZKAL4lZYcQjKl3N4ZxHp5q7Kxata2wGoDNqh1rr2SPY2i8g5TlvWMCzLSSvNJ3IzyA90qTj5xER7c4UdgfwiaV+AvCnzgFjeaLrBFPDQREZWFjVQncY3h3dgRDCrf7IGTxuF7kGjVm1pPgNuo5ITPqpp3quzw6pwIHxNQ3Ah2j+Vc+Aj+rX4QL+qFHefzBbbveX6b1bvDxHe++5Xub3kNU92ri+x/vJR0tgz++jJb7ftyWwJbAl8N4SiHOj4rVSkBXWqXmYSbyg9qg/wFSmtJXklZmGiuBrumGxl8UcvaOt0y7bdtyNTzN6N8biKYBXl/Z1KrXgMJIoM3po9LxlmcVYoxtiVVA9FGaleC6ZMEtDzVBmGuAaYoYly617fQYKmdOoOHIPyZowK27Mg3i6lJe9fsLujSfUb3ta2krKKUA23zn6YCxeY7lgAPaAAXQW0aBBNCmy1UkoEXqV2ZHWGDNECTTcVEhC6Wz0o8m4N8c5SwkvIFnlIKUtw2hutd0qhSZ9jR7JgOpdgKqxLWhmGt8rX5ydYwgQIm4VnHocaV3J1ehDl41qO5MINaeHuspKgAedBZBqXqHBiizCqh61pVXulmmhuVSsruNq/FgNTO2IVJPcRWJP8AhbtmMk8fizvqAJUquG82ciO6aAtVpHLyyqxvlbpcOussS+9dQI4H01eW+I8MTeb9V5ovBf5dWTEsxa0T/p0Ijf2x690q2DEz6OVsOh9cRzI5m1MP7sjnp9pzdEkGA4bF/eUeCQesgE7s1JskPJyyT0czYge77TcB1wRUBVc4cqAonfjY/ywPPzdxXwCRUqPlMNNzFlbnH4QrkHP1QNnRuMNOBkGM2seGNw9gMruTL6j9OdGL+9M3HdFHM6H9rzilk846Zi/7qc521aiR5WcBVQrruZnl0U1lWFsW1ukgAAIABJREFUuycqlkyGHnqpEvbLo6Mz2BWOnoxQTjn2dVDuQZLAeCuzwCQ2znq/SHVeAtDHs0UROCi2ejRHBw+UfSNb88+outPdteSAd+HGDfE1DcCvssPf3o9r1t7trd7nF6/ct/uM8JNbWUPOPaefPOefObZ76Ow92ngv6e4r53vN1+6tS+DnrddXm/+9fzxmRu4v5+etnfuPpXEsaYM5R3nZNTfJHd78ndlZ3oaT5xo8S8vjSg4MEWrNVEQuyryl/U4P2ykZt6zqWkiL7JQXQUPN0CEI0lukJjQMN+7U9MTHtlcRZOoqflstxeA+ioUdijaleT4TZkxOCmOdDU7wlo+570bx7pWfz5jR22kySQ3mu7kGaQ20VvT4oENH5CgifbMNFw1lIJalpy6u+0iMG9HF+nnMbU2xDQlEjTxlnSONppd2q50ZRLNoXEYrozdpcLRataP29IhUEN97tAdKX2I88e+evBERqRmh3tnTJCSDdk5Zu8+G8loqWhWBqyAzrW4td4W2Pdy+K3X5uueA0k0vZcN9IFcr2dDYU8bXiG5qLh7xXctUWZYHdIdm44Mo/ZwNpoS0XbSEmhgj6nqM4eckcwUcpKLm1lTWNlbh+erV0bMwsqfvwGSAhghPTz7VAPwYQLDfwjPyQ0Rx7QZ07XMfIpaPGsYd5u66Jtwp0Bwe6XQFXKqzYuywDW5VA5EcobT1d3cz+8UqBbQBRD+lWAt3ZHeAk2Himqz9K9TQs4Pk2WDRyopQTlzoGWkK3idErmrGM8qsjPk7OGC6W+EYC3wPUzicJzPyheOSvyrl55Pa079M6Wjo3Uinq5FdJoGBkJZh1LzTCLHUCN5wtpLTX3EAG5jSD/sF7rHDfXZAXCFbOZ8KAeAvR74LP0STX7nDUvVMya/YPIi0U4aOuaE2XE3m28qbnQMP5ga3S12WEcL8uCMwHAsEatJR2M62dj1U9DHHBjCZ/+36dxmc0z8XewBnuDhNCHTPOW3aThEG4Ou2qivm6AMf2bL5wEndQ9oS2BLYEnhhCXzOuXMc19TF/zljfmHF+qau7bn7JsHuZrcEPkwC671CJAHCc7s1Lm7b8WnceGX/MIqhp1pOb/EaLZf/cmaiED4tSCJnYFy4M9LTSYeIUKgVueKSnlf0bLtQMhPJl0Ra47q6Lad0c5BWGXmKKME0prE1N34ncRdjAItnpNEqxbOl8LOg4hrhmPKRjI8sUKgvOkeLSslltBY15pHZaVYtrJLpBg1zWff3NC80dqX2jCFPoSakH517HP3qRGPKPYyATtfhUadVCmvow3Ru0ta4WU35cugRFKl59ptXACV74UiWIdDH5xoa71quG/QWRmbrvadzZLQ1GGvG5Iq+62Rn2exuhhX9B0oT7yndy0T36Zm2HZHTGpuTeGnwpMEfhnKNpFOx8zfdUQNkIZn21JXWElnHNm8kO83xBXpMVZpihw7OGRh9JahK8sfa87J2ZRbgP+I+OPmmP3cK6A872/dwtgR+lgS4140/FFlrqEo+i4YjK6SIVmo0b+ZwyReszxDDw3w/QmGtljsATOnjfFbKvafCkShDEs5SSpVsOWYQ2Gp7fWBFRWRycHB8tNS5xKodfrCLdt42nB6/lZNiD+Scjsj8YLToAbkTniSonZztZq8mKzVBbOnpejCQNLsWf0w5AWAsNOGjkwt30eqgN98/HLdp0vraLLeuCep63LX/0nX7UhmU+sYZ0MlQb54NXf24bqTv0XPJlf6FWUoEKu8+cgxNNwNw6EDH07pXQTdzhdpdIutIU8fduQBrozpRKjS+hUUX9baRtWvEanmEsyVqWld3h7zt9FsEX74jgH/WWbVH+2ISODpzXqybN3fnU8d1syD2D15SAls/X3JaHtKpV537V+3XQyZlv+SjJbB1+6On92uDK8phF3p+Phui9EJccc0zvthOLCdWN+JZr2Ejramem4+8d83aGpdyGnNnAjDpKUaerkgVa5r10NS9Sk4ECWCReIjEyLRjoy2yXujcgvghmwCLEFmW+KPPSw2JKA1WMkbRuczLZ7yPnl2pjV46/kpG1LuC31vFrehqkmWeBjBIICMuIbkWrUGZeWbE3r2S8htzvh55Sj05qBt2v+lRCyEdkQ+n+m+uuDZVXu/X58/1Hnnz8jOlJY8ek+QqY1d08Xg+Fwu6qrVjwmPN5Ywnpj5a7TT3P2BjpvW3BYhYj0VP9tlhKknXx5JKEBJAZG8wcEz7nHKlSFNxsCbRCU5j0/v4vso52vLPkII7Xja+sWCifFwctHOq7ujgLG2zeNf1BCnN9H8hermvIro7HE8i0teI2dRR98OBrwXGcur8X7/++PXP//w/U4bq1a6wP9sS2BK4UgKzjeXKH379sSe++uud/80WVmM+MHN5wl/LFyG0oKM9z6GsNaqTIIzE4XDTAa1A3+yM6AgzD7HxkYGJlj0EBlzlp0iHRoBkuL5Z1huCE2YfCfxdyiHQ3yy+i3HYSVPCjHNSCobR40XO1q+aegOn7uzUyd/zDMM9wrLD0FCcxjwebOhbtuK4rJV7AUrTSD1zDTCVfBJ9KiqUs+hueAu4EVTWebc+N81e4dGKlDQUR9muhQobTXUkHunXhqb0mozsVQ/G1ZwkVsTywLR7DV3g2JMe0eKbPzjhZf4GebxbOpy8M5Q8Qo5Fy8/cMRO4LJ02lp6xwnFDRvMlBmqxUlfN2YBY4YRooih1s71iTw7J5vx4h9oG4N/c9PfPni2Bnwg1ni3z933/DRTM+w7yyz3fa+rLItwNbAlsCXy4BN5zn9xn4Ier5csOL9fLghmod2KZEZBGdNRSmlI9y9t/1Ng9XY7NgktTyiAF7B6dL4t7tLeRnEQpFpbMgkXKxu+09j21cV9bcQlXtIRzRisuq3MDftH3aa3GIrAK8XTaomjEy1GJefCAkLQokTYplp5FxOt4VbEotcRh8V2Mw/9Xn1b1XO9G06cI0kWkc7YdhEqmKs5ucd4ZFY03RgQw6nWNTyGsoiGq/TzZuls9Mqdifvc0iN+t1oZLqhG31N2YD3KAppqUYZuuomPkLM1wh3TRhY7F+rJomRWRxZyU5qwARS8sa47YO556NcnReFXn5ApZTFEV9rWo2vhtM1qn+qQquOE6jaAWecF6gsnKMoVkvqX3W2LX3K1Nq54bh0xmejJoTfsqdxIRmTtZA5pR1lwQ0cPSYUXga3+Q8mjKou8lop+TUGs8Yml49sm6VSgKDA4Ep/+emtsG4Lor7n9tCWwJPF4Cv3uGO8Yq53lBivN43GZq6C3229zYe5lepFzu+Rgm1yHiTngNLU6oAFDMJd37PmeFtcM4PaLGJ46LRpuZWWbg63DgK3ikHuRh1GI2lYMDFeIreABg3mcg/zbMiJONDpqs5xs4pUSH4qBlNDOinlVLdn6bYeUG1dypC0LwbNsYVk0JDXTTy3DEySzoZSHXCDxPNBPPqSxJxUsdJ9mNIlN4uzsX++iY0FXBVHtG9FXvio7ZV8RL/hnuXeYe5mhqqmtil6qY0xqpPpwQkD67KUUYV024ARgTmWfvGK0ekbZDrxvMwuREeZf4cvyNO0ZPtb4I0A9nuvg/h89yoGufU/69FM5izbuXM/q+awA//rC57xu/dnT1vqyv5fft8aq1Z733+0e23/CpEtg6+6kzu8f1frp933Nwa0CXwG3yfQ39ua3Pe863BLYELkvga2t7umkrXNW+UqSj3ey9a9kJpN8FnzUuzryY8yHRCDOPJftJevoj2i75rOK5HYZBT9k2p/rqyY1B5XhyriMpl8u/CZo7WatfxnayXyAQPKjiZPwavST304vCiuQQn3Ah/HJ0qFIVQV4i/FiTCXnMdkPN7UxXtb3bDIaMJmFkSSUDQZ+AWMOYxL9kJC2IMyMl4zVurvMxesK5+JGPAJoR5E2h6uI5Jz99eGVJ1PdFWHO0jEbgeID6vsYBlSiM/NX4Wv0EHYX+awV5nxnDTdJIGuuBJ8mVmSqEDoy2Ws7lIVXlhKa1nREg2dE68wsiqwhSo6wzoqij7j9S1gzyF9KADV48UxrDUaSRecV+nV2gQZbkf93r9C+n8CXXMFLDKSBn3SN/uX6xXk3vXcGKQI8DT1wl+34U+hI9Dgeb7E+2Dceb0karpR0OMF7XUsYB7KA7BfTRSfD6n290/fpztHv4fRIgBHJnoeY7198uY209nbm1a8flsT/jrIRyBUMoS0S0hQ0bOM3NScWaNR80NjBEHsLJUnt6OE0JU3mWEJk+h5OajpLMW2M4kfmDLRfzeD772y20jkdcaBC0/DrjBNMVgAch7gqEItXUF9Jj4qCjXa5Gg1LkB33CJQNn6agFnGUT/L4S3RU+qDGkPoc24PGjhhuL4nmrhx2kHsBo74BVrrQuYGFcx/bXrbiWLQbTnT8uMkhZIQ1KWSuLCHKKg3gk57DdV0LNM5tJwfJyEA31NJyPKNy8I8jQm0ZjKdXiuueYOAfaBMfrk20PZcZKEzEudyOMO4nQ2/m5+OPXG0YA3wN23KON69R8P/UMCez5fYbUv/LO2w+Q+W33aAPQaXVMfmV8s0fd11rbv94S2BLYEtgS2BLYEtgSeA0JyAu54yjavmjAzCt+ydCMKNY0SqG2raetzeiGccktRFXemM1gRuOUCYfRauOz2t/R5ySkSGw1wRZzL4whiErF7Z3e68mp5IUcprbVXHW8OQxlaXzCNZ9RBEkSiqWSZXGkTHYSMhseRmCPDHE/cxIj2bPl9ckIJn4/k06eelBGXTfTGyNnTvoMRrFIgxJtnYMa0ZhIPZjM4vg3I3yjAZk56/sKZ+pEn7WVmqToXIv61tzNY7/61tkvKpq+otO1QF2+OWt9RWpsTfQqEpj6zCiEIIYYdUyysY4KNCMIN5CLPmIqGfowvhRt56S1lqlasIR9uRK19sxaXZeKF/ezittaO02wHj2OSUWL4zsbUabZm6e6pg/3DtW9JL5hJAmXUncSiHe62Chv737j6737E713pHjcn7APld63GBPohtZOiedvOsq9lWq4iPxOhxDt/al5VIhfv/7cKaBXx8H+bEtgS+DeErj6gL7uxbU5/Sv+sqwHOlDZcO/KhEvylBinR8FbvhG3fuqgVbqO8Vk7WOxl6CstuZ4RpTkSxVd2+qD0CFAFHX7gBAYI6xgMhzIPSHOVs4jJ7GMYSvP0y3F0cXjVAx2uFoW5mM5y/ppNM4bYBLTw3QtPrdM7HE8JiTg29wxFNM+llXLMb4Go0UbH0XqLeh59tQsUx3kRYEr4K0dFYHATg1qsbU9vKuU0BOaVrSSM8lwSC92es6UkJjHnM/rlQXY5Z/InaA6shjnkVGklZtxZMecG8wt9kIMr/DEjEpg4ydJFl8RCY7CLebIr7KSPeReNe5vbkr0ckGXvoai9JaxXw7kGcE+fPsQA3JXkuu21PnWPNn7nvfs3WwJbAlsCWwJbAisJ7HNp68WWwJbAlsCWwI+XwMLBuctkxVdEtG+wAu6VH+RI1D5Scuj2kvGzpIhaXVfwI4M+MnIM9/tkWjI6VtEM6rNTeXHSz4nZ4nNesf2uTZojPiyX/CYY8iBpycMvGD8HiwuiFZJBKZG9SD3mKfAmZnFRE9mfOewoDK82QCf8Co0Xg/OgyhqHKEbN4089+RmkKjtYjant/xpz0wNbGjhjUInLnpOCemNdGKk8E4lbG6+/ai92ztbeJ5Gl7iOCGrzNmAsjTFsK4nhMjFsQgjmB4z16cV1BckVwhwYOMX+2ppKUSo+RtdCZlmcxlvTcGFOwo65ZOiBIhvZmjn9G2kfY+4hv82mnEdx0Bgt0RFZzc1AKyx71e45q8ymM956LHscTDPKupD+dWrBunNycyT1LOnjjkWTtIoWhO2TkfLrx3vnbFbE773nob4x1p4C+cYr241sCWwJPk8ACHRwhOYcz5Znih8dvOrbM03hsl1G+QjsnzviW67ilmi3nY7eSMvLRTbo6q7sDZKS9tew6ZngbPc/yEaeHBp7Pc1/OeXDMO32v8igFi8MY6uMgcnavRjsvO77NgxdXAVY/MH+5klSFpUUC3ROTOd4rgs9/lDrA+oyOiB0c+A2GoNZmyIzJRBz8Wp2Ja4BbWfv5Py+Nc9i0n8/eWlVa2TB7CWRMUZH1hJdXS9aigM3o7OVXRv9a1YqIuo0XRBQ1QJxFkTP022RcrNBoouFT6yb0WpHH0ZGYAxmxc4nyl9HiATpdfDwZx11XF2LjHToXT30fF2aLQHYdRaNvGQH8tL3/LV58dCl6i87vTm4JbAlsCWwJbAlsCTxNAhtDPE30+8VbAu8tAdw/zXAw8RhOqJAB6klzk8kppFPWPPWrNuugwrAJo7EIoxLo17202V+kAovG0edBM5CnqO7tpeZsY0tuTftMUqGyfJJiJ5yUk9U6nKwLc8oVi3pNQrOyXh1wNCGQTg0t/m3kSG9qSYosDpoYQRpjGckbpCF5QadXkN66GxrNbgvikpEY2bnOHcJIqgjZSq6t/O1TPQ6DVssXlPmCqILSIeIHOtjmsosM8lLMUU8JFz10CpH0rK+toygXujwovlfpIJG9fSYhY6g1Sr8wUmeZ9NWXRvpZesaVPNzQD0JWhkoZObXUKl0HXZ3TkletnjlOJfgc77NNRJFCJmhvzhubFbMGJuf3Gvu0aVx5hlSZ0khteTNJgnog2krpmUobr67U8ir16an/2wB85VTtx7YEtgReQALnDi77bvFY39Z55MM5KI2sMchm5OoHSsvfUK3Nvc77EUqZQWB8Us8TnOVy/MFhFY6byFYjFydhDuIAc4BCbzSZcxrbJoL1vJcjJk/DM9PDjB12frpkSkaPFEEpmzo+cycpc7gzJ9Qof7EIo3VnqhzRkCQuGQOzAsOn4dOMve7Eh5+tDY2aH5dxswimiIXMfV7K/Wd1l7P+r9HHWYDHbukp/6v/1rXoaAto2ZxKE8hMkz1lhwWAhe2x+lInV06Xdg0s+NMzGmmC6hSkkEcXWjC8IyftDbkT5JQWx4Yu+Mxq42i/Xvr8X7nSdw3gFzhTvqkLi/v1N73ptmZftV+3jeL80z9hjPeU125rS2BLYEtgS2BLYEvg8RLYeOXxMscbP0b25wYyvqvMS3h2L9iY/CzqhYIQQUq9drNuTMWKd9EjRm85weM2mcY9ePPxE9y6ZeKV5nRCDWTCzAEUbVvIbSZGPPWXW+tAavRokKPI1WM9P5w+k0nMxioGMPrhbYy/84MS+d1T85IDE6PBKFEvDYdUfSNiPMbh0QI+Ms3SYSDOhQXf53JFqi2tptmxK/YTf0VJw82BZiP5IGoeL7Lt+nirHESMYe6gxSIfp6VZuUIfOtZx+Wx64IrB90faCDwlH9bdQkFrNET33ID4QNpmNgHUb8uvvYZaRK2bHs6BR1wBlsgwSHNYfNPjIIynCGG54IyBxUOx2KJrfSqhWEeRJquxtSwEQUDmvsq+WxRyrugwotf5YpfK1PvmudoL6xo6/WsbgH9jqeyfbAlsCbytBBrExOkm/NSy12Kga0xj2SqWEjlCBjgM5u9r/9ysq0Ogxvh6Dpw4yLzox/hkGLeBY/xQ1Vlbu9+K+U5j0/eTPG1I/K4Jr0cBD0yUDxPi2Jmn1MLN8p7PeAmS8aqSpMOczjJlNKKNKSdLdV1mZDhehfeV4I9jbbuh8L60mvNqnj9aPH02Vqj33DXv2kW5WgMhtpoAuvanGXkXL1P2kwZYVnBzqtdxsPCK8wLKzRhEXi7ohvcAur0f3sUcKGeu+07iOkd9u1bSePFaHg9JAX1LV/ezWwJbAlsCWwJbAlsCWwJbAlsCWwJbAlsCbyCBqY5S9jkZlTAIKlJ38q6nYTAMv6hzGsaHoB3C8KC/PVSXZAWIHNqPk1RoF3W3zRxJ1+iVfETkSjV3lKR3as7Ykimb7eo78HJ8MQZhbxsDRViyk2qN+GHavxJQ0oZ6RMXgseobX6MQQPTNSWc7t4EprDXTin2/5XpTFItHZnh0LuYPhrdOkM6Ux6Wxrliiztg0iswVxL+aFSfrAiLSPeZPy0F53yZeqBl8O71XoyvV31gmnro75yv75qnnxq9WbF/5HB0xY+cU+ywh3CrtIn1E9rdOTXqFsVg/lda6pyGPDAIWZL2OjIYN+AKH2PtLipYh540qXemKy7y/jzWPtRb1Ds1XbwJyv7QeggTPtIaZPn7pUMGGomWfYbrBcDFqr17vqZLJ6a9tAH6Dc313cUtgS+CLEtBpOG3rQrbLDMS++9fd1bFZTadbO3vNSbwCxxbFageDcJd6Ns6EYaQM3I7Uz73+sHb/1elkAGoGOfEyuwuwJrHqxkxzxLPQU/d6FqAF7Gl+p3RiZOPtWNekmfmyXg7Y92EoRrRwwwO9HEqc65F6uxqAQ9iIm67AzTtXQaiM9laao0msi73rnj9+BH39mes1b/GkqbQgiDI1HU2D4lzn0bjrqvqZiDHTmCvZUX+DGePTCXWkZu/3LDTcpoLr/pxutzuEZ26n0+sikvwS6jravLYB+Ivb+v75lsCWwJbAlsD1EpiP1et/u5/cEtgS2BL4qRK4tHde+v5ZcnvVfj1LHm/9XhASrfRS3F3jIt9r/bLObw48yA0YFHT5j3JOMnqqrqsZDsCI+EW4le/ye7RfjmVAjI60+7bF92I01WBRyY1aEfiivYiMSU0lrTaT3OiO6GUw+Q+L2CvCPjIoNSNOeWe3/HkauoW5p5uBVnKsn6VOFDt0zrnpECIvZzsY6sp5zGWOwHijFa8ytUUTViXHqjwOVqc3dqQ4/af8jXoXBGMjO/O5VX+hv2j6WLerdvbg0CGqrh99HK0JroIjcfH5xQ5/yP6t2NHsnNV3Y/E3X8D591QXDvtKypauCXjVIPe0Xm2nIv1e9omJT7c+c6j9s9M7evRPCyFmf3oU1MXdo8fvLpV0re81zSQ6OZxxkB6819m7ygi+msfjk76qQxDY2wD81khgd35LYEvgQAL9+Ds8DktemdqYHxf9GKwI9uIBPQOmczN34Dw4UhSP/4f0z46hI8MG4KSgheF71Ao+PL0quhm/XAnBAWYbOt/mZ3g2y+/sN/GOrCVrCTu83iu7O/UlP0jrXI1fna3LHuE6ugRx8feaZZ7O4w9P9rzIJjLJ04FeRbcz0vAcKD1psLRs3eKREp3T9vk3HbtL3kgBdDK0wv4v51emO/ZJHz+ekZBpIWN6y1Mszi0nwbWsoP82jiPhpJ6VsiQrnfYuFx2Lf9iVtwlvhUtXc5LtdDi6U0Dv82tL4HskcHwV+p737Va3BLYEtgS2BCSBV9+Dv6N/vc3veMfWsS2BLYGfKYGyn8BwBa/6Wq1SBuFmrB2Syws3A4ezKFLyHSncWigJ33W6q1+weZ/2AFoQLiCDxFWZKVq1iHu0KWY7hpyRDhy3+eG3WkxOInhU5kythGFwPJ8Diq5mClYj10i7rZiT/llh0UxnV6EoS5O4S7sSdEUmK4cATma10J8ItzBQItK7FHumoRLpZ/2tFkNLtop6kQ4EfRYha+dp1n8rfeExjRJzMpFMXBjxXTg9+GNVjnz/NIdzqrv5TAehAwosWhPNkzo6dAcs1Dwick22FtgQTKP28vEWKvQtyEIzGL/y3/pMtEBk7C/aLkSGlcifbJVh9vUdRWdy/fZah31W6wzrX+UveagMprrq6UKDnNyjHGdd6itujrGPtt2hxVtRP/JTzm/o5JEjwHi61/udhlEYylQIV+L1HtGbOY3xn//1fw7TuP/M03WPektgS+B5Elic6zd0pu/Bwn49uW1tVAl6JxMikXPdVR1Velu1B4lEFs5DOnMtJjVr+taTUOmNw+gLi+zxmUS3ooNYxSOBzniC0NV/YnCBo/UzK3+E+sSoqwuENBzBDLcHFGnz7mHAve7vCvs5EM6JEhYDiEmjeT7rlWlb9QhLOnx01gJPr099dOciHjG5TjCU/TyzADhBKzR99DuNvBpwq7bW4i2t8C7mwMNi+TpHT6nLrK+N+1W2TqdA6EBi6KJjDoCPsLSM8hhFiTa2lM5Dzny8Yv0GJzMLltY6S42M0h3zHgD8BiA61+2ud4SHRQDfclW4Yb/dj24JbAlsCWwJbAlsCWwJHErglfHHK/dtq9SWwJaAJPBT1upynPnh+I85oU9562BzQI3fJFyGgQS33zmn2SK8U9F0nQYZM9JtDuhf3ovj6/jfqEEWnv7mdp+E1tGrV1fs0IVu4qhXcSNlkPHaUrYNY1RhoKBfoNSQ3C2MiHzhymaGzpTvDkhMDh3U1DE9FBERkH/8UYx2HoRg5Ftzole5UqRMG7oT7Q2ZMfOxEvcyUhP1SWFicl8A53jKcFUTD4Qf0ubWZNbzrtbJk4lP0jRlx23W3Rg5UjtbzeoMhye5U9XjnCqXLmRsvBncTI6h5WGEzGmFnuHfZZ2yrqszXb6AMg07nA/QvqfJa5zfTHH7qp1NsJgXptFD7cCUV/k1nAsQoUMSNgzcJNBJSDbO2/hS7l8p3RJ0vDjs1qRa6itVwGrs9X0pp6bwxuOZsMRWIn0m9dY7zsGZNO3RudY5tWK+2U1l5Y9Io9GFsomOf2LXyPiXkjfgqNdQm2nDzDdsA/BGV1sCWwLvKgFs49gMz+6D3HCBTPV0xds6+UrOCtSPhbUQB3o6BupX1SkMICtwV/xf4GD847TtB3YY/WCUrxBHlKuIswPnoeri2hkGXOjYYLwwRzhe64dU+84EUc5d/LxjQMfidqYaPNAwY3CMqJyMwHiSGAJnYJ7tZZIWAHScoz53MVbhooqhJaKaSYjyOXd42h2sPu9gQ8ih66VD5v63qUU9tlfXiv6ZYx+TJ9OCd6c1yDr1omOzgZJY/zgajzTjtmOUNgBdmgKe7n+4C+ZPqcdaBshfNeZxOE7aHcTxs6lSuQx69Q9e3bIrJWtNcxx2rNv3Qle7vqzgjOGpxVfOqe6aGG2EPB5mAP76Br/Svq/jSrG/AAAgAElEQVS3um7hke/6njHUA+V73rFbdQm8v87s+dwSeG0J3HeNPWuPfNZ7X3tud++2BD5fAnvtf/4cP2OEX9crna1x77Wz1m+uIKGKEbOTIbimZyCrkSI92zDrADd77jA4JJlQvKKb8VUX4iQHYOgtzyE1XaU6ahQiTB6eDk1SNbqs0DJnCb9mKO8EWvARxg5UCx1pCQXLqoYpdWxiDvKDVcfSuDPGbRG48CoP/kz1XScOrxu+kwWZY6aT6DIv9xBaRF7QmFzSIGcrmV5QHuzGHXqUak7IRCx11tCLaDUrVESCOGPVZ7kFN45BWPikP848hfkMJojPZOpEEEpHipPEEyKfQdSQdZVW8C83zpfM4E1JoitSmDAQF4YtnsgFB+cD/qKnJm/XX4reWWK+E7puJN7kwcGg8LWYXWfNIDycCTzCw9hB1LnlMN2QnP33JTTvo9KP+C53DQVChUTr1hKODxh78ZbpIbazzhVycXmYmM5mrWTaAhbPcx17EL5KTlvkMiv6ysFh/DijhqEvrMVuZKunDB1T3dPc2ziT5T3tO//8z/+9iGN5xgm63/lUCdz3an/VUJ7wyqv6tR96nATO6YB2rBqV29P4Yp9fmF3l5FYybFSToCPP2G3jpIkt1IDCsrMLzNLFV6xSwl9ec9az3ZQ+wD3pZAA+7fsZMUmDEo+i7GdxsERLaXxbQa0ELJ6VYspQ4eNxZyXAsY6z7VzXT0N4zG5h559guFvlesrhxC8GijUdQhCaDc2b4+iaVchAhDm2RR9T3o4fC5bqI5v/XZGe0F+MxObEYaDJ97o7ZUdP0q94T5USUGCBfjmuUJ2MzgZ+wPUIyKuAUU104K16X6sQW8bc/lxJRsMO4o8WKu5eA3btPU6mlB1u99kBkd1ZwozczEGUoJJ4sHg1eAS4dxplhFLfi/xVNxrveCMD8OMOhce8acOPx8j5vm+5blO87zt3a7dJ4PIc7bV3vUTvIat7tHF9j/eTj5bAnt9HS3y/b0tgS2BL4Dsl4GnJImDX007pYgu6Ii61Rkgxy2/NDZw2BXEAsEc6+WD1u0aLnedKkMdaw2bh6bY1P53ib5Eh8WxDjOU4W6NJPkJbKlrOqD5EGvj73OA4fpfXcCMSilB6GIPLQKxAjQjl4NvD7HB83uMxyWuY8ERcKS0yDFsTYVfCG5FeTfOGGtBqM0lVMxQp/bVFhUDBcziWgZCq39OcTcZTEKptnudEy6vVZMpQZAvCk8ydSRWGMRns3c5cZG3zMuZkwX7KUaFSV2lHi7p7iG/AujBTb6QmluWTqY/RgJNEXEdm6+7wbsX5JYlnls8mzCbtZvz3BV7rh6fVOee/kNDjq+zM+I/FeEyG9OhO30YadWYuGBp0Scue8lllY4/2kXIb0UZYntqwpPJiAbnLFFmnzA7htU1EzqXvbb7O3eej/O0CyBljq6mLdJJg5Jmm1qQUA03nIZmS2z5kyr8NwN95eu+2twReRwKvyhCs+jXjxbrfOWJ0k5NH6xKeAewu8iXg1Ca6yjNsnY/GgVDHpCsAWTd2RgjmeUkTNN5JY3N1MnQ/UMCEHtmobBF5XvnZ7iqIo8C7DwMwnKhGt0/GV5Q9kY+k+SYKZuDcT6cvQrQFpK+eRjHLB4l40j9S56ucBZWpZpz3humFrIFZYIyzGwYPf3uGd5CKUOoQ6r86ds3RzAjH6yDbXPjv8dsSn2ywa7oB9drKgMJ0EFy89GihuUui3T2I1EbkeTgkwzDuToxUBNwPcHWgKCOTURF76li/r2odCrPovpLCm4RR99hpmMvna/rmshzSmaEA1bqZxAv93mR3zPzSos4hSS0+f982AL/OGbl78uMlsIZJF/acHy+1LYDXk8A9dPYebbyeZM716FWvSe8lxd3b50jg563X58j5+K17/3jMjNxfzs9bOwu6q0X8kp9ouVKVJrgSUBMd5RYdq78lg3L2oRNH9jEi+UDayODlKVT1ZiZeM4JLNrBq/oxL/jwDfZb578PoNstPl7VtY0iqF6zXKF2vgjxKLlZ1CQSL7IrTd6H35laOwZbQREUlkuIg0VOpjomUsIU1vrMH9KdXkxNxN9LKMrJFBvhkdqymq9ggcB54FyMJchJiWsVS0Uh3NI/VqsjRLAmb7mkP2U4G2hoxXRp1lWosksak0nPSXEsl3DczEKPT5/nBgmBFa6hHrDTU+UZEJiUBzGTKqbekj4xEG8OZQh785b2DItRiqTU998enyI8k/xRPm01kPcLwTMlvp51nmknNd/ylXlNSM4mKVIAuK6h3N3i6dX8iwj0MxC30MraP/kz7XnxobhgpMa08feejyl2hpM3EuCOyhWkOPYKmLIpQ3pERokSxtf6z0xBfm/OyHkIOJ7H+879ujAC+x9F7jzYeAzT2W35HAnt+f0dqP+43UJMFAi7ubMvn+CPtyx1BWlGL4qQXz0UD/E06M801duczbQZ/AEUtRQfLNeis1/ESRtY4OIGhbQT4yqJrx2+BZRwxq5laStcFV854O2LNEVL4usKLnlwC/SjHq/uY2jEbYAHZKIQXOQc5fssznPjED2KcdR4NirM1zzKLdQ0nWGS7yed4YnuJEkvMS4zY57u63UqM/fN+m8IIHSNM+V8ixbHhU2ZkMnni3NedoesZnO8sF1CzAcPhwFHBWB9MX37gjhlA3y4Tpki2BrVglXJ7vJMXFUsBbeO1rxWSi1WZnaUECdxtFCtj+AL6mP8ls9t4YizBo+o8sHRQAGp1J2LHx5Z5Cfiuu29jD1kagPtGtsop/YzTYu7XM3rxjHduRPMMqe93bglsCWwJfJ8EPmdfP4Kps+w+Z8zfpxev2vKeu1edmd2vLYHrJVCj6oIkQcRaZXiKkZfGmbzhgjlwa53xJrVQcBh+4kJr7JJ5/vPezAtsBpWBd8n0wKhR1qmVcomGd7+FKyiV9PnaviYBMyAhYtXIu8YMkqtoE1EiCMd3ziykIdjMO5P3t8u0yLdzVUrx5UQRqQ8LnxU9VFNee60o6EUY/CTtUsvW7XlhUbLhVTIjDNTkfKpxrnIqWYe0CjLEnbVpSQp5esZKL3U58/dSlD5TmW86PwYpi9CRnhadcxGppIdWWb9aUHSI03RZLwcZjB66fjqR59HrlQ1x4i7mKpUT6dzzgUEIQQdLOLczvU5C2uSPP6G7/ZmmmBxcPDdxN9aNad9iquJ410jvbHuUav42KtxTLfsiLrZKpyJrLoD4iRvg8YkcJ8YTNXOjWi8hStlhstR9wJ6GfcVvQpfjdz0qOgKnPImnHnLnDJK3XIrax6gj0Jckw4XyEDmOusC2B7hyc3Jrn4PphLrlQ5aj/LcMwJOy7A+2BD5QAvuq9dBJXYtbiGFlgzo3RbETwslG7juCjDqgcMLLjSlR2Hi4HWTYdwl12nlsmffLCZ1tKXVz1vTNA61Cee3b8+mtk7xfGZZ+kb37jqU84YkL8yjC1B0g83j1Ch+90swBGjRvKzNkFiy/BGnUR51yft6tcQNmnkboko2laVCx9rVLULmJRFcm0SbKiuM8Imc950nXV/OfnNdaF54/caT4rnstxTFd7ShnZAupWVwC58WP4yrhE4NOpA4a0FEKaOCNxQDorJfPcIGkM4RBtki9bm3Uqa7yQnfczcMWB3/qRvW8K+E+DAc+61KWYZpneh0/LHwZEjODd0HgiSczRnhHAD/0mNkv+4kSmC6/HyKETx3Xh0zPjx/G1s+fqwKvOvev2q+fqyl75PeSwNbte0nyQe3wtmm321ITlX7CssQmuUAGgixCRogVJ3mQ/maoMWf8cbWVvZD2AtZ1HTfZJABGFOkpkjZIDSc/VHuNtBuv4k6CxbdWWysb6Xpb2zYbRonjEDmIKzrT6pkRMNI8y+hZIg18mp1wWJENut9LZv4cuR6QWsbSWAhFHavoPaeK+vhFQShJ3DDCMfIjojGjtfwwmJwxf+ChaDjLia8SNGHkuGifHF/57MEQupo5kTbxPuig1QDLAZbIktLJFt3YOCiME/MK7bYpkpf/6HrK4CSzNGJ7vUBLXKz6f1pgJUKDulZszbMuhjQzBSEM54hgpqF6Nuxrpa73oMr9HbGE+nw6E1i6rKVAtHzzIVcpAWsRdweGpteIcpC+1tAFl3Nf1ZVUg+6awVuLfEEg95SHSN3soVHY6yqpWJwpiuFbUVme9pqR1xh727rLfof9Dftoyo/barEOl81oJj99U+CkpjYU5n9B2PrC8H3s169dA/hBR/1+zZbAlsCBBBZOaUAc5UzPnwdU0NnKs9ZQafzO43yBYIRnuwWvpIJGV4FLgAe47wu8AvWGo1SWIOBB3UCinxslIYWjGkA3Ybmo/Ru14AFoB5phMg85NE1RixQisNii/EmDXD5Txa/LzqG4qrTsMnmfqH54iR0Ts05akDKOoXkoceIHHtnMQ6Nxq1ovfl2dRvlOzcPIxiLPqFrCw3BfkUEx+HaE7iiLOVwS/plhGqrXBDBhNH5f0V712Ez/hnTKDYEY3sI82EJy7OsQIuSBmxnmNMfRnRQxPznBRL50hqN6Wn4XLFcZRfs1JYY83w2X9me/z/lGUaEdY3IjTXjKxu4eZYmvyiutPEinz9r6rtqXo1qZ0XO9//Wvf7g2fesZcaxo3/ra3fjLS6BtNC/f393BV5TA3l+umZW91q6R0n5mS2BL4CdL4D33yX0G/mSdPRq76zJIHVFbYXDBzVQXaKV5nfJ5VQNB3J3L7Z9kUfdG9vRsTh74xXbyHg8qzWuk6tqLaAmrp2vmQvfiji7WFeJVVf0uH5LkW40SUS0q996Wxc+iYCkTu/33KMEit3yN21C8Dc8jduAlr+aMCDJP9phlkH2gPSQl7w7JFVEZyQx6CSqjsmhsTbs9VUK5czk0Bl8obMDrqgbRSErO6JHaw6WoWrXqeVX0vd1IFDocpDZwXRi7o6WTUe1JwRYmJdLPucNCjzvv5mDjGWttOhpNMyAIRF7+YBhI8a78joSTzf34ygJPGYzThwqDcbZptKexfiviCfoUKc8Rtmu0G6eiRLSaPMPYmREs/rfleyzk6YGt3tey64icR7qmm5bk+0sEiO9xIACHCDzqfRHxbluj6+H89i5PjCAmTaS69HB11pd2bX8t6wRry5aBZ/Su8mqRRuMFi/VDBxZXsBQanYqqMB4ZAfyOaO4d+7zR15bA+0jA99yOdoTFCi4x9ORRez5mbY9yBIrzbnYGHLh79kQTljaDLc7vkoKiOGAKwyOjj0dGRh3gPAGRTWccM1m9ePxcOWB4LLsRDgPtEZLAlc3APNur8oTqh5djqgaDAdkNgYVvYR6RJYUxftuyBfHY8nPc+gCnU2Y4SWfTgB2+E8sJUhHbKbeapsNuGv3mUQCk3aXmz9dngPB7F9sRqqGP1ir5k0XulrXLl8vBk0J38GjG3pLWGM6fJ1km5gh4nY4KdBam55suFuYAGKoF0Ot3TV0Uh2Zb3ejQiVxv2SlVHgE2T40qKVNSAo7lOyAq+K9pRwncznraMEVD9VMZaRgua2E14+qAdqyqK1obyIiU+xlkYnci5Yn6+9fTI4BXIPbZB8gr9umrMvnEMX1VJvv3WwKXJLDXzSUJ7e/fVQLvp9ubEvleXbtNvq+hP7f1+Xvlt1vfEng1CRTqX9TKMCqcjC1JY9FYhYjFmh7VeROF6nrsY48AjhRz/e1uaIjOyMjag9rAMTB9mBkug/wxFqiIXQSJuIN5txqXZq+P6eSRebPz0o3x8IdZG/NENLhhZEoDvKr92Yi/pU2lRgrEWMKoWI1qRgYkwdIpopostlBpwa8YzWV2XKbeRXsgkoKfyfTV2XdK2MYS/c1aXGbEgxGpRvnGBIQog6mKkUV/q4g69XWw7ijm3sn6/Hinh66Qk/K5yxGiKUazG+tj3aKBl2RSXQ1lhUUHjH7N/oE0Wqg75RGLgQZXrc+cNSNrFSUEgZ45xZO0k6S8ViA+jbmJVua25lnKeS3rK6KW8Loe/ctugDhcTHWVbNWUFm9TKv8a0x7vPxJHyjhabut5Vs6urNjqSFxXSo8KIpeJgyghl3qqDLj+mIemriE7U9jcNz3LAiKs+yJbIyvuhtgtbTbabNumwrWQPx9P/k4N4INlvj/eEtgS2BL4HQn0HW3VRolRLAdvYpMJi/qefubA6hs6UE5xFJSBTMbo7EQB1PEZ9nwYf4X2cFZXHBNNwEiX2NKTV5iBjIbs0/k0GRMt/Na7t4Lqfs561K7DEkG/kBIc3RANa5jb53D8bU5zBlBq4g/I3lNR+1k+8F2mI7Z+oXbyQEPjZTrUkHGG53tmocHMsExIWq1rot4+YMEGYKzmjlWwsZ5xVNOwfY65I45ZQ/30l16pR3F/ZDqixCswmNOheAIVnsnJlN/SA1Gu8mLM4tOQcw/zzvH6msENydeqO6INYclozGmcoZhEk6+nftm/uxNmuU9lVD7Xoftge8Ik6jj6Jp3HjM6YzEuaQBOtFnO5Ucwo/ekG4N/ZsPdvXAJrmH7mWrfFtyXwFAncQyfv0QYOSgGje4ljvRbv1fpuZ0tgS2BLYEtgS2BLYEvg/KXdbvpTxJYTDStDmn/mxi0Yi1vEaLL5UQcVnICqEBGzteBY9CLeFl7mYVOMKECY//zyO5kBGZxsNBcIrSnydW2XGa/nkPNCXTiyxHX5zIiksJS1tMDAqhEMnMi4YZzjKONVnR8s0LHjSKe36t2vJYptKqELv8u64t5mkOMYnTiKXwzqBnW5RtSIkQ+DQBSbEYGzDa23YVXSLrzlRXBWs787CiBKZaJYl5cDUnGNFax6TwIUBGwaqwsHBW+BPh1UDw3giJZx2a9itPtqpEpRtF7nOedjkfWbimC6SCOxp+czxZji3ctv+56BQceIZDvPSWgEb2hDWH1LreTUmbbj0BjM7iVZ57XZQl96DehKvU2rJfWXvghLgUsoY0dDPT0Lb4HB2s3eQVyCOTftP7wW1i88InzIK/eYiBxTZHTsLfF/9DVJpwnuS9rQ6jp0Q4WRrlVOvj3NWRDa7p8dORvIxAY5Ozn0f/7X/562wraJPf6fH3yN/+ChPV5P9hvfUgJn10B+WVCD/WDFGTZkJ5kwy0numGzUrKtu8PWwVu3wsG4py8fpBO1hyXClTMAwdu1S/sJQU0Zm1qwPaQwzR64oueJ5fRPT8YxbAK4K6gRDSsmKivNqBLSplPm0jWF5eRkHfxWK0GkxQWs22CbDwaZP9iLrjzysmqNfS7mtZirKE8Son+scbZ5bLoKsEVHdcVPjxpCAzesxbAVZgBSq02jXzWMAQDFyDtpcjqmhU6obH2PSHLHqSqYaxSUzDo20wJFZasaBDhopi9QL7KaTrOkpDfUNUHtkdPWCTV3v+u+bx5TYyVO+9zsfdgm7anL5QEKYBL2k3yNqxqrpBkRzr7tq1iTpOa58shiAl/enh23xG5o8TNT7RVsCWwJPkMDe454g9C+/8rnn4pe7/4UGtr5+QXj7p1sCWwJbAg+UQLNM8Xab7AlSidJa48YSv3zqkqjO52WT5JHIkJ4lV6m2EM1Za/0qpawZfSPwWA7lZApkZoy+wIgke96q5/kkkoCRxMCzJGUWEcCyW9r55zIbYovvxv/S+z3T53lgshtCj/ifco+3fGwl7ZlZR9kta5CfrdHK+NTT5vkUe9qyIy7KyYqccKUUVASozLZGb0F1PMrYnNtnGgOz15dONy6a/jJlHIzrjcktTRpzVMRlhraT5qQjQg09zh9Ytl+3c6Oma03vrH5aRTYScopzrjG0Hh1CGVnN7CDk5LCA+RhSW0bL9nSTU1i1CbyworMxP17SGjB91HZRahiDBmNNwTT/RUsim73lvmx8veN37izidJrMw5ntoEeBTCq2yIeI9Y6Njg4dmfXAbJ/rnVMxyL6bibqVs0z5fS5aOgqkTEtAb3HIgEE8o8lH5H1MUyFhx0dHt5pQ7KJL2OdG55pBwNMn9klbqQd/Hz14SQPwA09sHkzrTfDRPbn+fftqeL2s9pMPl8CReq4+r595CmRsuHLY46m4cGYscZcJttz3kg5LmRVlPj+FWiUww/TmXMTvHfdZ5zy1tFJVJ1YYTcoC6NHNfoMYDpnjORxw9m98WIxwAJl5si1srjy7gTl7KucZQuT5lb+0DuJYnt06/dSfVU84eNYGz0gT+CpNmHkWW76ikt1o5dHp2b1Ht6f0HI5sMAocBBX12G2joY0YX5m3HHK5Pix/1WTT53K5aq0niJBOLMieZ2d0L4wPhI0ROZ3R5nT2TZzEoVuobBGLY5REVMh8Qn3KzEO4V8KB1UykJyzj14YSNU6oLJw0Rm6wqUOfLq5paZw57OcMTT7grhOO3YicOQvYwfSUfj/98pE1gK85BY5g6TW/feVnPnVcryzz3bdbJLAR/S3S2s9uCWwJbAncTwKP3X83HrnfzO2WvksCj10T3zWK+7V7SR6WXgskD6h+sSWgBxYmAF1Z4f0//Yw8RvUxpwkj75ol26/dX/lnXr4jGtBqxnrqtozu84u0y9INyUklNIPvbFgpZFGvh7oiQFKOXjdJKVPDGhcpjtUzBtaZ4aXlL86H84UTU2DMGY1iK2sK3tl3c02CIjPj2YlKGKn8YgLi2UzdvYh6ROQmIh2DE1NUeBiajApLmfAzvPzUkfGhnq6a7anDQV/azF99eBl56RHbbKoyVUxp14yRUyRz+b2vgxhg/K9oGFA0msFO2swUJl5BYg8pF7lYMjICRK4xgIpQh6BNN6fg86Z8nIj2eVMkjLSkza6Lk7JQ9IVpn6f8g56kgEQc5tz3FI22euLPRRRw2biqwnRem3ZdGHbLUmOe76oGWGJ0XEkzLQ0D50loOQj4TDsr7uFOsrWraxZtkh9G6mz3EPDU69I5X4ZVM4ylnSjl7j3SfAImZpHHjL3CMieMafv71z//8wUjgL9wYF86ob/Q9P7plsCWwFckcOXiDEfEko4kThmWpYiGdOTWf/cjGWdUZJKwggRsIP5Q6lvDA3aut5MiT76a4h8teXTp2O/z0POzzw80ZXcBZkjsPIaGVLmt8Ej3lVrh57xl0LmzZytxKxpgoR1hnpBljG2CwfHSwKKmHOzLlKd6qUFjVnCOssV0mrSoVI/xPOFXZC3yOXZzrI5FF04fCPQHk+0zI8zkUZ2uC9PTBz5smFkKwNbDRUg96aGMtaOHcILNiF8foRYK8EnIOpwjGnDoa5Tebtl7irF57qZyUIJ+J7N3DQ3uaZddIxaCKEO3772rgLMxpBr9W/RTU9z0cKUfXVXrjoNvq4u0353kmFuizbXEn18D+Cv7+bv+9uJie9eB3bXfV57Wd33nbY3tebxNXsdPv/5c32uku50tgS2BLYEtgS2BR0tg45VHS1zv+xbZX2w0cRXSKpfhw9qiYACRGUh7iku+EROe6jfbW3H/5GnMjgEPcL+4xt+oP5bvGRf0SOM1x67ld+N3orv6k71PGron1UIN2yBZ4n+RftrYqG4MMQsvI+UmYspd3jUuGT07wej/dpYAfQNxaBF4hM3xcjd3T+MfJIjFRo4HKnnGFN6M63TCr9JPIH04C07sSZgZQuFzmfOdFCrMZB4jyVDwNKIyWrHpexv+YrHZ+CziRSkHO2PIgStyskX6htiy12Y8l1ZGJyceC6b3HnWQsuoBzE46hboZQdTDEHKdFF+Bo63u8KqlL3wEVOvUFzoBmF2U65lEm71kDASRsnUCMTvS7Pze/R+ycae+lNJOSbQHHe8bDPU7GpjIOhpuZ2cE3yuqUmnPwb41EWvcE3vUrztfpN5h3qzZWFc1nTo2J6+jW1I/ZoroeO6gPh73MFeMVXpnzFeLFm96U5JLoEnOtUXP97yKNIL8+vXXr1+//ud//a/XSwHd9OVoKe3P7yyBTQPdWaA/u7mSqXgpCilcOR8Em7UTjM88tk6niqBfS3c7fpKoEls+oyaBPfyszFPOM03MLnsWaKxyA6M3ubdmWprAKf04oCHY3u/RzIltS+SyoGK+W+c0ziYcL2M02TQMfCj9gKGUDBZE8eY46JeHdGgakimgNjFY85OaXOks4wSBwDAWWxptnFsllYtblGNeajaRmFuMFzbiipgV1Rv9V2c1FJjvKupwZFoxSE0KXE/zS6jEnnaAedQItb/p6Mgug+GEU1cRIR3p8neGAZGGiOPv32GSkMHGvWkT4NLYmo2M/2St5TFP+NwzM/EzXnuY2dsDsykK0+HFSi03wrIGbGl0J795pg34HaCgio3nOHPdNTxfEBaL3FCp+0Wx/t4G4HsckfVac48WdxtbAu8pgb0W3nPedq+3BLYEtgS2BH66BDYL93IasGTbgxApNYzkrK/oykZusK5X5SMauzKxLYx3KESMXyZXXtWI5oVx0lSrXqrxRfx3XHrpRF0jEZJOo7nzODqzpkXziz3eMl2nnRRpxASjfD21rkUvlHKaIA9gVC7sYvvQhh7RIY2kKWRgn5f8dw/zbQosglLkCKkpGO1oQEMUuSx8MEpRotlJJix2PUxTm79z0BwlMjL7DRYpGRTNPmam3yauuV0Ye0udjA4rSt0ZyhSWhX9QNwvhmH1qmbidcFz1ToZJkIhZ2zXrZXNGjRHTsrJw+BqeUvkcV5rC+Db+GnoxbfGrPb9ooi8fkV+dJEuD+FjBqbcr8izC5hGxEwMfzznPSIcMKfOIwELGgGmTnhZvfcKJufH3YjOiorrzhxmIa/jU4phYRf2qX9KPeHdEiqCZTFmItbWos8esm0zZXvOQMiYtN+moj2zym2TqRnPfg9WnWDhc8DUCy5ZaTF+OC8My0jVazP3NfvfPFzUALyZ3f7QlsCXwhhLQTm/I7/CswTm9LirAcyp3M6+5HpARRtmjeM2wyHqZFOyNtCaWg7B51mW/5coXmyyhVEkAkbVQbe/VGVQsVXm05Fns+zfOZT8S8nxhv8sh7+k62rnR2hp9NqBYS08JGzkAACAASURBVMBk65YFGGdlNdghmtRPOgc64wDLDxKXjDYtBTYivoex2bGQm98835BjjRpHzeVRvF1rm94fLSebR7ttKX23cEiesulcqeGVE3wB6Qh7XCSr9QyM27AIrzuWuYcRtXkv6sg93hkNDUOxLOXRcShuUQZTNobrmjkVuDP1iSttTJ8XVFFvxgrhnJjjRIeN7eICncwlFB3zZ7AeW7Kh6hDQdZOgj3iWTqV+Axw/yyxTI0JddY4r0oz2PecQdrF5eisiLDWA33Bv312+uwQWO8ed37G6KN/5FS/Q3PfL8ZGD/Blz9kiJvuu7Pkuv33UWdr+vlcDW12sltZ/bEtgSeEEJFCvvgujI7x2jOZ1QL612Yy0u9bjYIgWw/j0MNLh0ryIiaSPIK2heVEcfwDqwzlPI1zN71Yur4vvi+pse71mPNbrR0CiNmHnhX5Q6nWaVnJARQXGLrqTUMEbnw1lvU+merXiuk2Cji86e5Nt5FLUcbTSgIrq3MwwgAmrEh5k0Obx6ve/RGB6EAOOQamWlG33hZMabja2EUSnITsk7bHp21iJjLD4jO+VjWN0qJs0NfQHPNckZymR6AcVzx4lWu1QSrqRUJ8nG62y64t+LEFWMvvOf+SLyTC3tuBO3aRcNDU+SDc4Q0HnwZCSYkiTySPTLiMepQhdo+5sGyqaP+U+t76yDnQX0UOuQROeqdmGa412clRbDPhVrSdpq2mD7YiE/u6HT1jpSXVZPC99SDsjBM8dCRDiFwvsYcqczvtCT9VVnj7JuIV/qQIy5kMFQFosG9+3lclht15L8txulfYIx/mmDifVQo4BkeJY80vCRe2O87e9dA/gF4cZP7dLlffOJknnpzj1RLnYcHIsovvGzdj7C9QxwJ37je68wqaMvQ6XTJuzgwS1rbSN1D0LPMJPOkNrPAcTTNsQo3zg0zDZH3ISDKaFCIBUvwQAjUzoMhRHNzydPt3uM2djm4mjh+dwqCaBPdoTCP4x3DuIiw3PLaMoO3lZq6WJP4yRmL7BVyKZMB87eds+K41HzO8nMZmC2Gk6xytZbja7ehuYBdSRX71X2/GpxLGCgfl8zFMXaAUaA3dZwmWMs4m8tTpRXQRr1pQMe73hz7CwW78ATaeQNbNGi3AM95/xlNqdxN/E6QwZmzjnPOuzFUOD4cWSkz7sKwotzVV7YILH3eCkTeyHaTMwU3wBBecrnNH6bE0pBmbg8GEr9RgPwfU+s1bbz5GNnv35LYEvgpSRw3z3npYY2056/1b29j/6W2PaPtgSeIoH3Wq+fvf8+RQH2S39bAq+xdu6zJmIsluaXg2OYrZvJypVxGQZW3O1bHjXaNRcGTtg2vc4RDRZy6GZvLSpQEWxiYWQSgcEnDDDRvU7zzGmuPCkfjA1sHVwZU/aKkCiWGsrS5wr0QhB9CFG0JMqX2Zhi/JQpRIYxWKoWjFlJ/dc1WXVxvVVGhJMcEMk0nivkl/2SURYyMSk5rKJLpgDI0V7WQUvyrMYcwoCPlyvhs0z76+XdZyLsXC0cxENBevrf0bXWCkmqumZIQpotudcANArZ6BfGrlpFwBiPE540lNuqNAqKtetGCu50lCDhJtaWTgWR6jFbcOPqxAbmYl0QP/FrNtJcKlzfULewOw9kvKmlWAT5zHUIK7VNMfVwlbE5n5OaakBa2/FtX/ehH22dKGBi4s9p1Zc3h3ppatN3qjJvvJPpB9p7Mso55cyoaJMJ9a7YCCJKKbqVWpe10L2DJR1lkRtOCl/u155Bk0dH3TMW0VijdnhqD0oIYIa0+mVQ6GnqdwTwBXhz7dT9NkraPzwrgS3/t1GQS1PFMzyddbDDxkk4oUc5tBUYYXXM01Bo6U3k+FdO1B4N3A5q7PU81AOIjHMgLaM6N+GM6TcClKVwkjAc+xK9JhSa3zuyzuTQgbeBV1wi5Wj1g6uAnQIpOsQICbfSrePnBscSUv4/9t48/t6qqhdf56uIkBSZA6mJQ0qYXUNRpHJIgZBBslJxYlBTf1ecL94cGrypXMXUHPo55BBgCtbVVLAA/ZmmKZlgeVVwigQ0NSdMRPR7fq9nr+m91t7POc/5fM5nfr5/wPmc8zx7r7322muvvd5rrW3fYVAcb6VYggX2Hkypriom1XOr5xOz4OR94Bjg2dHe1utpFBD1PGFYKmXu1ATNKdUtprVKO+fzTivALIbDRssNEmzR9s/RD82AxtiXBRak2FW1Udh2hejHajG2gh/iXLKRplnBItNi14VqJuU1yKS3YDjnf7AEq4AGNZiSgahioqaxjMGOHfkIJc0YBJvlLgSgqvEPwaNm46EtjuoWJasK/2voZQwgRl40Tsk6tt2nHB6OhVtG228AofkYvgEkrEmXrSPDmnQ0NjpyYNtyYJ75uW0HPg5sjTiwXfebwey64y/T5FHPJNr3Jv7KP/4tTf/ypYObGB8cOTByYOTAluNAr/JPThy5y8ocRGWgXr4Xx81NsrdF73vFs26FOeo5GbC0nBRoZMoHq0CbwC4Et9y1IHf/an6fnf31DkyjuBn+FiyuRtZv+R2BsjIehJf4xG+ltRrV6+JlsOqt8hK2jh+1EC0EVISZgWjpP+RbMH0GfYfsSXdElVnO3h6Zev1aQVN1lvBYmQ72PQgxKkOQtYx3jLIfg5kTfDTqRAA58TQblCybhLAMmxZzcw4ayKk1n/iujlxzRmmXs+80haeEN+6s1Cx25507dH0KdC59iKEseMgM8HzeUNZNeQwBEDxXet+dBEf0OKK055qv8Zs2GCkO4+QEC4nT4tHU8s7mObZlpcAlZCho1jyC4g1lzA5G7rwqpAwCbeUE1cEOa8D8+jjcqtRzzGxRpF4BANOu1kaWGwAAQmH8RtaUZqeE8oBCsN61aBi9tut6gscjGUkg7yyHCACo46+lY5DZjdqjIeMXSinAa+KDlT1DAwLsZm4IzFAFA4FKDUwAtfBWBICXcdJfRhuNZTR+tUk4MM7v+k1Ea7/LuXRm9PSgHbxNQFWUjNP0JmDMmun8m2yu1d6iewLbWUai2VdYUUH2WKtGI/uA3oFaVLhe4+ERbRZMiZgblqxAhM+mDva+sKeiwQd7ju7xYO6ZOaHng/QMbPsyRcx4MTW4cbgJA0mzfcTiVxuSoHf9pqA8bZ9LQbMxrdYHt4vBpx4egGeXOuO3Md+6eZodh+siBria7QGyFsVV9/xorZp5BGNEW9B6rNjjaG75CefNKvh4S7GuR5TTwrvyPh4KJFgBDDMNEnMuAPAN+CXLhVRVkSx3zDAPFWEwiAHmzQo3lbkVujDgT4UTjycN/eBHMJZNrGLNrfp/zTJL8h4jLPtm2sNumT8RAFbL2Kcx28sWMignatQ3WUqY0jXMAF6/DWDsaXkcQJ/C8lodWxrKAVfxPZbK0IbG50YOrAEHRv2wBkzdIk2u+9wPBIDXna4tMl8jmVuPA5OjTyQ6/KFE17s+E3/tNTQ955VEF1249QazYRRvYfdbU5nlk6octEPUuwN6ngzJB3xzVIS22b5kMCiiM+azaLERSKlINW+POw0UrMD49phtgcdZbqDl9JARc8OpmhdifeyIgLLNgB3GLFIZPTj9GDhHxGLAvZzFgeRR6w6+Cw8AVHWAXRhlmQ+Rk5mv2T/B2BG6HjwjUr045kCDmoDon2HqpA1pS0Ffnz1jtydMQiC7JUYH8QEnqhXuRdeFzrCjYguvVmMIAFq4FkQGMMM11PSDqfFqi1pqXJMQsPieA1o8N7p2gO95WEKjTX+Wa8Pa9A47kHuTJ87OwcSKkLkexglcVK8qZDr5fKt3MY6EnWWpEgDqb9QRLjr+RBFpLwXsslaXOm6XKWT6Xdb177AgdeaaEQGWSYRl3JVClBlLlYd6lD17lSVx2DJXHZWdwkJ7KCGpJfEhexocq+xYjAEMnOnCwhE4IveD52ngjJlcGh60pW0GjUCJkLHjujfvBxoEo0E8MefIneVlrwE6sx5x5epze8IVVyd93zMR49cjB3YyBxbeJFfPrA3oclVEz6O3AKOlqoyDNqajqpfFhkwKl0vYMjhl15uUfVg2mNSO2XL6PaJHuNtJxRvUmbgXGhnVduhVengPz9VhJHAvVNOBAMtUkcLIrIzOOurMiwh1oLTvQSlm0TBTts3BKtP9D0r26q9+dYyMPKcJ41kjGMzAIDWCsToMGFDhUgUBEfEGWb7f2QF1h9dgfzWJRYb1i7Hv6dVhqflSEBs4GFnVjfBWdSJDvDpvvwwwymZvWc0ggFCJHKpPsenlZy4BRY0OHZeeibgsOXcj9Imc2nHLsrpjpnSxgGQONBCudCNXghisa0ENAqgL06yUufbXY9+GwMEcKJCnKV035EG4VdhinM8gHg4kc6UhXhjAOXjXCUDLU08naouhNa92vGX0R/SZZVqPAWMG8Kr2nFW8PG+7WkXT8GpDJSyn4TVtZX14s6ZD2CaNb0352SbMH4cRODB5+NOJDj3Sv/v2N2h65ouJLrvEzY8tBKBMnvN6ov329/FcejFNX/U/x1lXDgwEgBdh2BAZmtdeNW9fvZymL/jdea+t6PfJKS8iOuCgDZSRle/F20W+5+2ByxznsgDgiqacOZ/X1o9/RHTB2TQ99y9WJKdr+dKyeLKWNPa1XdE+k889a60qaaYZonxwZPm0I10AjBhsyYdxdtjoTyFom8/X0U2i5dHMyYUHc30W+tcDeHBG+SoCP0ZwSmj5W+alA0d9vijvEUrBBRDJ3EkyPY1UggpR0RM+/FAISOCw0MgAjDJNHRxhhNK3U+sgcyOLrjyNJVPNPxCcOZiZqQ5Ni9DH7qVbBLIYIOd+1MligDJEyFszYXzREag/lfnSkoUJlIrZOMCHxqKxFWCTngYg36tvL2Zoq7PQp1u70CzmmLURCVDXsMy23/VrjuMIbvPbsDvYXc6+htTvpTg8Z7CKk9bKDjp46E4rzfRJHqje7Tj/0Ppb6VXKuW3kea7a7KOTzBzL0pB34WXXQ8BXmG7LMGnOe8jpiCEFmt1UyE/Z932bc16COLDKGendtZoLvjubcdQ5Dl1bzkYUC48/ALpCRXNfjQ6E27rDoJTaEa/srEVDZCc4wIWH+BLOR2OwNhRoDpVR+VqqA7gOiP7m0IVh1hNacwA4JXz37dPj9yMHRg5sVQ70ar6QndfW47KDm0mrJZExBbK2YMyusFAkCLYsHaUNiJWkAFq4p/NzsQqvWHTlcbyMg9tg28ftU913uVvNKvXqOvy12kYCXIuFj7rdAM8cZZbYazZfZqhifLpHpoIT+HiuJBQlT2wkTED24YotrlGgEHyZo+WEzTmv0myIzg7TgC0cMwZNWbCf7OxqO4sN4eeu1i7csnWDRdUb/BTEpb6ROciLSVOvbZjXdePBWe8qHy1glb8oGbo4563CU2HSIXo0VOiJQWxqIeuZy01MCVzg3s3ytpCOSqiE13024jx150vGMtLDETi9X7hSndXn2eWiFyAYxM8Uwt94ypBe42U7ei2MW/Rto86pEa2xVQDglc5hZgOq3nnz3/f7MmhZad/jeyMH1o4Dg3eQVZGwNdfP+vBmVYzd4Jcr0GEl9MzIeBsC3i0MFrRAxpXQPeudnjHNBo6Gy1vFl2XTP6S9tchU3FYA8LD5zLpxtQDwmshGI/CiJSLLBEaHiGDzmf32p8n9fptB9J+8MdH19+BD+LXXEH3l32j60fOJPnLeipsv5vsSAzkW1l89lC8VAF4PHdmNoyeQYjU8WcqeNEQ6eoJ35gHAtTvA49LVyR7hQCbGMncNbNM7kdKdXlYCFb33AgAi1mm4AJS5ij4wwzoLARK9r/dVarlSdw55eTP+Tg6c4jiJmWLuJdDzWXKfhcTccGTWQ3rEuWOWhzmPsMYY1GWVDITC1wQUWTZDcECBQMxxnMhwfc7kk3twxJkSIC9vH7vNZ1d2+DWwaWGeO4Zg7qWcWhgmOGl4PmNGoTsVuLOQpynjx+9C5q2O12YkF5LjsbqTJyV3huyA5HEMWb/AHXnMfTFKd1zI6LyLfiqmBv+rNOr4FehTEN3kFTZwdgj5ePyZ5FHD8asjsuE3qhJ6A+N0bPpilBbum52/ZWWicxbYYvImmZwejOBlGTVrwXowQRSuNaos4yyrWyvD6eyj9nJ97soGj3LWxcFgQgd70iChFDR4KmHiK5zUSvC1GF2vRsugR0eo0Kdj9gwnnifRirCmXNIKNw1Yjasqt2fLTAJV4nqCu9yRf7Z+REyRl8g+1Aci1MwrWMupEIKLbxTk8heULx1UAnqY6Txkl97+zyyDV8toY/tzeuuOcIvOb0OT9M4BPps/h21ZQFYMFXTVJxouGIGon7WlsIGDMVPVtJVtUDcF33zqKXHLr1ChijPkCULGpNlJcmowRBkqmaTsY6/oIGw0g0XGKPuxXs0QI0Zl7OXu1wyiQ+wcYGKluTIOBcsjO9RWgm0JoM8c6KpZqLkKDNhcaBtDBGThSNgSGzVdbC+sr8yphS5f/9AwqKqX4txbUGAo0R3Mx5jNi+1B5Y2qm4Yd6cgp2IomX96CV2qRayggwNGCXt3wiIugWjMa5QDLQ8+udqpwm0qzj+00LJn7xf4WslnEPes3WGTBfklc8aUVz5UQ49vSGW77R4jWaY3MDqYprNu6GhYEbUAgAoQHC53tMuWDlCA85PWMaCwBvXV38ZHyeRyIC3De01vz92WMcRltBKNqa7JypHqVHFiKs30EgBeehTUB+RalYgSAezi2utN2GwD+vf40kETFmsjGFgGAJ7/1BKJ7/gbRXj/RL83dafOKL9D03W8k+szHF5X68vwIAK+IbfVLOwkAfs8ZUhILoSYEBZg9djQEp3k5QFopKriPVLIFSjaWHIDtEI+gDKgkOzTD6dn8PizdTEUogapwEtOIB2/MsARsJcQ348QnmKYpSH7Ahkp7Vj5OX/H8TS+R7L9ZWjMc/gN6qgbsPFEG3rlDS16KaRzCHAVT80iDu0LmWrgtSQ05EUOdVsxzlxWbA7jHjcvI4pMxi9BLlzFDsIq1DzHtXeq8U3DU/lbm6ZjgbjNp2MCifNjIoJP5pCJAr2W92UeJjqsEbuGfmPCtwGfIuYB2IOvaQU8XCrytDd0wLXGyyfTlI/eGQdaoZbUCDUVEGiV9B5kQOBbVHb4akz8zXN8bhE9dYpBgo+WItfQlk8hzzdMrFQVExMO6N9pbUuVSHNa4aBX1SfaVlDTNo3zLazc4wVuzpnzqy1YVmiXrx1csznrOBPaMfaz+juqFl43oVZHLCEDUumGeWkK3qvOlfadvVDa+MbA+87uIY+5Zdj5Gf3QtfcBbUJRW8lDk68SVloAetCbmc218YuTAyIEtyIGWaSL7bQ6UyqoC/46/KdDVp1zq4EwLy9GtAjOCMfpLN7MmVgxAMUyF1sAp25sGUGrQkNhA8SICD94rkKaZnlzql88Mcd/WswI/L+WtDahVu5a75ztZdb/wMkFWKhjFKN2KYj/huUS+DDcRKD4sNgDvm1puO9qwcc+r0yRlh5WNyNFgh8R9TzN4WQ8/GgJoQbIaYKs87LPng0WYwjprTzvT2GsEg5XP86YmN8o4WgtVD0GU5Q+xi7QtnVM+V/K4omXc0g9gHWBwHWS5a9WdEOyKZaCrhckGexmPBL45LXIdD/CA7+P1YsgVlWiICuhfGb4wjSnu1XmQp0eJQi9co3BUmCyQZ7WMIo+zzcedRhYxc7Q8ugcs6nk83xnsoLvzRteBtL9VMoC34BY1kjxyYOTAyIEdw4ERAO6Z6hVlAA8XmzUB+YZ3z08OBYDvcRhNHvIkoj33WrSHxZ7vASmHZJHP62grlYBeE9nY7ADwnnvR5ORnEx14d6Jdu+ZNJ//+/e/R9IK3EV14zrDn4akRAF6YZe0Xlg0Ar1fmcjeahTOAz/DjY1+ClpVBBueNOSgUBOaXy51kWh6uowfaBJ+Gl3dOd3GFCcm/GbAjjqTSPrpX1I1RwwARHpHM4eQ76Xe3pVxSux8TTuDmrFAio5OjHKJDQqscgK0knoy8ccgPeG7wGkKDrbRMy7RolCmTDD3HIetyz8GJ0/AN6b2h6MARt5478WAqym/BGQKVCCOWxc4FYAkmnHiTej+eygCWI0PHRe3w0rb9rtOkClqvYE3yyu8mPC7ft8p0W48paKpyrYSMRnwLs2DNq5qrOZY75MINcrwuoaFQIrt8D7XWcVxZhI1FlccspbugE1QcSla2Txrxr+EOQ9YvBegVR6/76TxfgTNnWmWwcwaQZk5BtqdkeaAo6ipWiSks6LvS1vxWfjcjy786zlBpScu6xrFRYWEQs8TWKIL6Qiy9yc+4QzzAy5aiogsJdSUE9YR5RYNCRTUvBiR+xmfYI3p35iiY/FjQNe7ot70FZBS4LirCmRiDJbjpbr3zffTBwz+8BHTfJtE7wC3yQ8+4tutwt8isjGRuEQ6gxQlJsLq7yv7rqyk8bzebxozVShV6GKRgOlBJIyjOaJygHgzhMiH4h/eqAC0XIh1Bxf2xlH62MsT+jIPFUCZX9r+8HRlzdHtSfLkv+Mw2bQfcfBfzPVs3kQhKQyew4fMVNMwvC1bV35VALMkRBjFzww77GNuz/Dybkc7pfOWHmQvwlNnVEIwbQ5+UEyg1TQsiraho2IezG86LkK93V4vVEQBa77mxazQ3EgDxqxUiHaoMylw4H+SsCXYlZ5JDhrZFBCSDQeYiZO5CoCp/xPOQzJAe4MoZV6VMbVXkiLJYoxchOhnYHXVAreigujqb+xBHl+sCMT1oDemE2aKaA6fjBKmdiFWSIMBbg7FT5RXP6G6MpT76eQxHF1ixcwHg0cQavscvg1fLaGM4xeOTfRwY52GUjbXhwAgA9/B1BICdMdsYAO53d698vY0loBfkXQf+/u4fEt3xIKk3tcD73Tp9318RvffMBV5aIAN4LQDJobplNXcArwXdLQ7vEAB4esHZROWuZTg4ivKI8JneO6WHcj1QY3ZkxvbkmXIGluNpC2BGYCiQAc6y8jE6T8IFw3L4NZhTwNB8a5lOdc6fqLC86rAqEel4Yi93zQokB1nAOoTiDKnu8JJfW4CQE6eeBZdM4wvYzNnjmKL3MecyOpiEj5C7GzO5cUF4JH7wL8gjFhfeBPck+9sQvOC9iGC4blgKsKonDkhBh4tLmjMtOmxmqM2hm6PQ4s44jXh3ITZ8C3wvVgrOeKQ/6l26vtosQ14cVTgGy8cwHxJKFgCUcDefLuMmrwBo4ywcLb+Md0eDyGGSTcXOfHaLMhUfF+eqrBf0GFb4IC7EMgi57zdkM3kWki8UqDRQQ9EN6tWNiNEp0rncSV5eCtnHCRRWh24VqaATH8uXp2J9VdJQXOwxYEPL2xeO2BqR0WMiFMxZUOkyXezwFF0sMsBVFZx/qdhjz0Lqc12CXGjaMa6Nli9SerBkes36KvpTHZGaQSJOSKMd1lLS2VCHwR38qsSS4HV/Ds0AHr0WM3TrEn7aivzdijQvYap2cBO1HRbsPrCoZRsBawA1U/g61QRpXBoukYBQRVhMIdDHIRAwtxEMWNmDErgl+0GxP2yvUHAUIVUGHM26gRgyH7OfInQ/jahoDPYptlMu86+6Ou171ZprXPdgZiVAX0ZwniPJSuYdRqkU+yONrRZ8eUM69F3Lz0Ce8SnZpXp1Tbh+gVv2YFXYPEPkpINxhdelXz+jaTaqGjDM0nyiU+sJ5hCCWPFaBR2v25UxMzekh+LENBSjfaU2iQDaKk1IpcoRlx4XaVOWlvflmiGTEeaD2uBOF6aBA0+rlHGoVlSd7fSQA4GIgsgiNKrZssrdaKEksy+BwVFXMJ0xuE+XrFQIKC9oKm5DHecFECWbgxFCdm8MFbHgio73au/6QraqYC3ou6ImyEJYKIWqHQwA7+B9dBz6yIGRA1uAA9v/iLPI/Y6zszfF/Dv6RKLDH0p0vevz/A7NTHWTmt9rAUnf+w7Rx86n6QfeQXTTW9Lk/r9DdODBRLuux+9c90Oi/++vafruNw2SrWVmDs7rcHLMSUTdXah77OmPdvR+7pM0/ft3En36n4gOvh9NfvVootvdycfUPX31t2n6rjcQffTv5nUz//cNBYAnNHn404gOPdLpHJjNigPb0hnAP/4R0QVn07QAUGv7bz3lW0cyedSpRAffP2b+7t5NdMXnadrJ70UXEu13a5rc64FE/+1X6vLQ13yPpu96I9E/vGcQczqTetfQO4DXAkhdDwB4CCdWcF93FdywIAA8vehC87cPITE8c6e7U9lPfupn+OvuUHnlF2n6t2cRXX4pTQ4/nuiQw71SQff7ZRfT9PXP4/uje//FPbv/DuAuA7h0bKCQ0YH3tEIUPN+bK+VW1TGB2ZHcHDsdEqBSMB11vmTk1aLbBSkobaA7BeLTFXjRbFwZhbozqrvKsi+sr8Jt9b1HlYdJVrwoRPXLkVmzF/W3QptQBkHhhjD1mVfocYE27LIzUzYZ/UCHoHmIdJYhQxvuDENgNHgYZTIBUUK/gjQqJf34l1jGDuDaBL4WKisZcFcqOsIAv6ydnrAGWqzstV4DPerEA2eTthtoFPoaV76FpRictdy2N4PuNaeOf3eHHC+UdmZ2hSAm3jItwEuRSbtHT7NsmmMEwWpNUvMuQs2AxotnVbPUQF0oKie0u14QfonuYAenuKoMlPUMIyvdaGojLhzVIFhy0ecK+K0JT8Jzle3Aykr4c2IFrD1sQByWcZpQMlX+dNqwZkGMkglLVYWqSuIWvYWsSKUE/G49kCYho14zs5RUYgrsBZi1UjSJ+lhhsZS3hT8qshhIoavHZSaHSri0OyW+0eTi2LjOlKYTr7w6ADBhLY9/jBwYOTByAGzMbLZUphpuC0F1SgUCjHjRrdp0o9oYrPfrCxRqw5l1qLxnRlXS2apjq6AfJRYsFAkWQt3rFkwMHrMdz4LmwO63rUsNZrg2xroTrZ3L8iaJjDQdDwAAIABJREFUa/HYHjF73OLGmtFBuUpwtceHzdU2pjouyvY4303KJx2KfpSqSMEWs/LZHByrmD3ThgMBWDQB1Jp97RYeMqtpDIYdN5T1FqtdaSwU2HmJr93Riiulv76JAHHzPT1OYlwKkLGrlWzS6aR0B/djqy3nlqXS2rBP8rorjWFUny5opcOrNPHx0o0Vtlv43l8HZQdFG1ayE6w+x5WxGBObnCmGEOc66gTlceZBPmw791RquU0MKMhWskqKCrcrq0JDs+563ipcHp3C+N0IAI/b6wZxoO9gs0HkbOJu520r60/6OHfrz/Pt2ePyAGDmzyLtzeLo5MGnEP3aMQ4kdUDh219F9C8fCa9Njnss0X1+k2iPG/D3CwBI6wWQNcHfDtTtMh0/9O6aDYc9hCZHPCyCY9343/oyBopD6OGCcrmhADAx6DMCwNsSAJ4cezLRr3dBDrIWO9HswLoPvIOm73lzLai3OZAmxz+F6Ba3jdnCX7+Spq/7I6KvXj5IuAev4xEA1pMfQ46nvIjogIOcxwsCwAXMX8m/LrjnyacT3fqO/vbll9L0rJfEOT/yEQwE30CCZrqAmQvPpul5QzPEJzQ5+oQYkGQBGGeEW0c9s1ZZ1LL6+Dv7L0bnl8O6OIDkVXOMOLaRDsVy55dl7sa7Ke3oaSCBRiSLAyX5TdA91jgSp1xZ2a8DWOvZfjoxGmXPx18vsRtBXABCrCSsoUo+x+bv0nyDII5KEP+/8jSap8QowSO6v2RuuTi/0lWe1WqWYe7M3yPzHIBZK4knVAjCw+WhZShOimKafhUyjC+WxcseEH0QvU/QsHG355RiU4MR89mThfckM6JmFRDLa37HLMx0SIfId6K5o4U/8XteItozM0CmPBHB5z97+nBtecMGjmPWhyeP+EsrOzkhv2U8UnLahdsJbcpU8SWCrPCCgn/qtALntzHV3VVWJlqcUJ4tGuVeG/Y1Ajk+Wi476a84Fpc7W/flq8QL1U0yy+6gc4d0llx3uJpUxOgYqZ5g7Elzjr638gwEzBQyQocg20ir3adY6xofYTMUI86ZSnehESYUly2uQd09bDnqbqJZYLjCekqqGz+CS5WHrnpIHed9SUBEtHuBDGCU1PHzBnNgZUpsg4ke1v02HtowBmyip4bMRbZEmmovbXXBtCt6UPQmGBGsTqt7HrJyF2AL7Au0hwRkLMFkKZPWgwlhs5DBGPCnGYBmf1c4pRh6XqY2l1Mu42gZBBU9aR8yxsLL8BF/bhSdCPYzsjdH7IZiPWhPlc8gAWir2F4XZtJD+MRejEa81yXifUqSOKsQYrF/MIC2aeMGS1SeCOF1g1YSlkOuhp9NtNSiA4GtrmJZcT8UCKCKgiJsdG47s1n05P5dDQbUEi1gpytD1ZowI6g0ANVu9PRktqhMsw7e8ttlTYlNw3cTizUphHq8LOZZCy+SGYOHzzhOKCud7vHNuqT0b+csGaGdw9zixfLtLF5YE8uvUIE3PNhE+RVOuyj8ONd5kH0iJ88FVSNnqp1bAnrQ+hwfGjmwxhwYYuasMQlj8yMHNogDiwC2Q8C7RdrrHfLd7sv31O69Dz/ywx9wVmCXKdv4V2UdfuVymr7x+XMBpMHA0WrmJo+la+s7/0nTv/lzon96X3/Lv3YMTR74aKK9buTPdBlybz5t7rhWQ+5avztEhpiGfr28lFLnKx1oz12jfc1V492uGcA5o7NjyHXXEr3/r9vgrzJsv/1pctKziG55O2dhZ+Rf/EGavukFg2Zp8DoeAeDAz40CgCcPejzRfY7zKhFdMMzZf0r0yQ9X8z05+TlEB93bnev/+VXWgf/2GXjWdUW+92ty1AlER0BFCgCArYGml8bv/Y1OEvZcuFNFjtx4B3D0izjo13UojvmcAopRxXywFqDJnBB4L5HjJVg0tT7o+qEdD9M6bv+O+Yclk10H6ye/P1Ij9rnEtYRy612/diaG0sfYYY1Z4GBqtW9Ojpj9ZlHq4P2qnB/Sr/nNcF7kMK7yEvgjDi7jiPlPICtaS4gpRlMaaGWAeLWy2jnqHoHaleaFBrMkVIukcjA21GbltFMGqPcJoubbvrXSaHZwttIHW24R/05BUPeuablpdu4kOU+NFarV8yRAodQC9FAGAOIChpoXQR5n0+QAr43aJUGgwDkE88B80kyBhJuKqLgOgVxN9BYLvSbiSa/YLAe6+Q/9L1MXAy7Mx6UNtPxbSr84IKUZW588BfJicJq55gjsrrKnlUqmLwPVFnQgvLL/wVhjk9HhauMWOjsnaimdmHSCszRPvv6dFFZO7QX6HBsXfYoBDfojZraxMKunlQOI1I0O8QDYhTphXddxyeiyagzrFprtzkWZNsxCnhDtnhJtiwzg0YXTUPhL/Gor8ncr0rzEKVtGU64B1T6MViFiL9m06tuqZFcM1mbcsRQq472zVTnBx9bS0TDyanvCvRr3SAxw03t2GXTjvVMta9/HdX9RgKkjlLfDHJYIVinaafkz9FIog6GFZEPYU2oeI9AFoLSyJO3pPAZfKMFGC+VFAETMgiVtOsoNVNkYFZiVPRivj8CAWrPg4i6tIbchejYIRktSo1GDLWK4ANoo2TwMLigUtbghR19Vn97xLZlNqfK3lHIWG4BjAvT6D5YBvdtX58lrQeGdvzmIzQOR7SnIqnWzw2VdbaMwnUU8IFVXLcmewMEqmCDInfyhY4TKQN0601LXaFoH87IBxuu69EuCsxaC4FVbyVkDYbxgKgUNNqPLRiUlFt7Ky8lLXckUsxiB7eU83tF3AC9jixrWBuraYW+s71NrQV9ucy36WF8ujb2NHNhYDmzHNVQBtouwuFG+dxkAcAAmup3z/36Mpq/9g37KOhDpcX9UykKXf13J2X94D2cMz/g3GDhahCf4bAvcWiRDOWdUDuHFSmnN73WZwl0G9n77E91wbwZgdv+Y6L++S/S5f6FpV6L3c59cuLfhAHB/0yMAPIztay7fQMbk8f+L6BcPcaCuW4Mffx9NzzydDzyzomk78PhhTyPa9ybeYrdO3vnnRB85b+5gVzXOXGq+W2Nf+jSD1jf5WSoAotI1UK+Uc0AuS72aO4DncoCINqAE9IoygLus7w7w/5n9eFQdvy+6kKZnsZxU//K4WnNgociF89IEH9RaJaCn58sdwHAfFb8k9yiJI0fJi0mtHk1dJbsq8SEy2w/nAcixDDA5/CowkBwIFv0tqyi6eOqVpY4piKsGCDmuw7ImDb/FtE9crPw9gy2Ypai1V+Ohu0BZLQdB9rQoj8v3EPpt4B7Mo/EERxcdPC3Rqbp0D5eDJSgxCs7rgV26aDklCjeAVgftBcAE8moQElHjnOWXgd/Z2rPyNzUVrQ6EOVIeMfAePFP8g7NS5yZlaQD+mvJBuS3N3KnKtWH7InzlGaDZpQkkXX63Co+a/aqpymHZaw2/WBtYnTE1YI0cRC8fXiwbIcosa5ZgIXRYiw0A0J+Fwr7gNNL1rn1YkbqSzYTltCMVwnnQfTyPWNjOC3CL60yYrY5rTVOP1yli5j0oOJek4CR3uj0cJcKuyksMKMFy375I2TGIOsqzkmy8gdmNjDFBifvnH1zguHaMDJAjs2JQYPmzZ8M4DQV0hqwVLieJSsjg3hD4EgsTCiASSmHG4s4FpEBvKYDKQUqiqi6UDL0DuKVfx++2Hgf68ImtN5KR4vXmQFt28h0jakmHTRm0Hu5L0dTwPQxv2eVnRMv6C1mhNwKMpIavKFC3TTjOJlsaEUQL+6bYqh774yBP2CasSbA8pTKQjtoGUL5Ihk9gMARQoiGrcGPcRnivRzNPA7TKtQ4wXHtGgtMKGW4D1vFN2T5i41jvLOY9Du0CvbMW9u7Eaw568nZbwLnXhZll58v+CuBetnEiZfWKSRZfrm9S5SenWQv7dm1J8towSxZYpcntmBdtdxh3/GX0Ny4QXVJYIUXtaAOTNUrT+eY5r1rCHO1CFigTR+hDzWsOLovCFY/ceL9PlP3AfxD3uNbFnoFriIx6aDrnd7us9momMfdn7XpKifbomsZDUUGXob2p0jHzO+EAiLHyuvS0UzKA0bZe741rXn+bl7bRXJs3d+PvIwdGDqycA5sOAP6Vo2jym4/1zNcZ2WE46mocA+6WXRVwNIDlk0c8g+geh3sZ6wSKzWpC96TJE08jOuCuboBddy1N3/sWogveNoCCFTxy4ME0OfbRRLe6fXQG56a6cqz/8hGavvN1RN/+xuCOZgHAeR/u25dHAHgYu9davo2KvGa7H/79Mpq+4tQ597XCOA4/niYPeES8I/sLn6Lpy58+d7CrGmfuN2fZ5wz+Sh/1HD5GALg5b5MHPobvQtc74q/+Fpd+LqXt2/8KYHzX+7o++toVNH3NHxB97cp0csXTq+CKx6Q76TUD+D3dHdySVSoOnnjalkjsUipLNBE6YhAfEhEoT6G/Ip/f5bfSoqBZCo54jh5mQMaDN2cGSDmwEFCBh1YeRcM/lKBxh8rL80Y8DDI5now/kKkGtdyAfY2TPHrKFIUrfAsptNIGrCnjp4DzwUWDI61mL3yBmDRLiRe05kh8BFF44IzfeP6BhnFr2V3P9vDM1QCeqTgqmZV4V+iWZW62R+M7YvMKqrBhZqHEeZUH8V4wcaDykOVebAOLewQKeSg81YyZmKkYZVIj9m15yD1j6PBioJSDI0L0EIDuLD7ofNJ70xpiVOGYABQbKoxOIJBNmT+VoTiNvvZwuvkVBbdBWQBQZ7BnGWIonswBCugwZIkUSv2H6HTkv5givnMwLnrN+MgRWSAr0o/mYYWsViTIvIZQYbAKv0EpiIshjbbl4o+qxe4UBKEsbHBN585f9ZKDf1aGGHfrOp/Gxm18wMWLyl16hjkKciEe3hAsIfouA7wIb+A9e6KFIIKIe2DnMMy0bU8y8+DFxzWmb+tq7H7b0Azg0b1V7QhDvxhZN5RTS3xuWzNdFWQr4Md5qCxQ2CTqS9f3aH/iO9qSmpvl//lhU7mZ4dBS+AmVMOzh9rh8F3R1CuQ0TNJ2Tw54VBBO3tV7WTU7WS8s5R7Qik+RhYiyGeDaoksGr4B23rf0DBHNHjOwys9xm/LbbczOUoNG7duecNEqsi1vdj4J+ZPtrFrJyOKoYoUX3ItiyBhmngbDNhmjLekKUtbalhu7u+62PdcuhHRgL0Lj5lLTwGBwFYJstbKJGnc8VWjX6Tdu23BQoAwjALE6tGgFBttNxal0gwFobg0UqU0yad3BscHiylDGWmsX2a/PYgYsmt6y/rWaFKxeB6WTPCPlFslbnuknJobMNUpWm5XlWcABOA8Wap/M8SBL4CIu/2q8fmbYMQDwErfhsaktyoGsxrfoMEayRw5sGw5sNgB48oQ/5kxC/ddl/77m9+fz+2a3opKFeLNbiU05JfrwuTQ9+xW9764KOJpH0V1+lSYPfQrRPvv6kwNLU4emW5l9V32Jpm/4Y6KvXTGPisV+7+4e7u7c3BvKTs9r4etXMQic7mbue23MAP4R0QVnb/E7gOPBvFqzC2TvopxUJYkHtjNsHTe8N53OeMzv8x3E3b+eUvOTR55KdI/DHF2YV5GgM/43GQDcsr3WvQR0l2391D8hutXPL6bfD74flTvhVS9d90Oa/u1ZROfXQTB4fCsQzNE1ADy9QDKABdHx0lVe3tn8PuAXM6KBmbm0k0Up95YullZCWiifgjWLCyOPGUCQktPBm+9H5QB8JMWLjhkvoqzZd+gscmdUeac64zYQ78rT5MBLAJ76/HjRO9KHMgLbY3m95G4rz6G/IrAC50ynQEG6kkEnYJEh+D5eLssGMI2CpS3nnDoKG9AUl/mWu6ILDdlx4xQ3tFW1pZZnKp8HuiKlFXQe6QvB04IZGephjNPhEf/JRWNEMOCpo9K5wKd1gtpJxm0pxuFhIgInkbhnSJ3IoQwdDKuXn9U9g8JUlAMVZpMh+YD/KzwGgYBmSonekokDWby6yOIrDGhrefHkfIvudfXz1qXhbSEEp1jYafmPkNnfrFFXKYJC3RDhFEnwjFfIOoG16E3FEs2FPIgNCTpJAW4r0Qf3SKcAGQRbqwWka15/CHMuLBIQn2lp7KIyR1i+sTxp2IEEh2Bfac61++A0TA7nuDogt15eilnboFmC49g80QZWnHjld+uk+IpRy/1irvjMfWC59IytjRzYiRyYtcxqkw0C5oxZ8Snb0mAv9ELLvD8amNWBUeU5M2rBIsKwyJh8yCoa7JpkYHAWpe4lfq2JU1pZJGYEM/1a2YVJ8wCeeK1CNqmYLDc4OtuEt1+gwcA7HYJfGZJjq8Junc0ziK80buT9JZniveV5caMN1jMYH3jIqRYK2GC5rG+pBqN2cwpshU0PM4DLdhbsLJjvEPyZ5SaCm61Z1pYyUJ/NLJUVDIQcpB9SMrxm8YYrGiDzmdtU25Dlzc+PvD5crsQe0RLK4eCJ2cJigwN7LEhS7EEFKG3B6XoJ105wWXSzgrQaCy7ZWkn0Y7Ams5CjrbZLOLf52i79yzhlVClyMVpMPr8RUPdzrwudWlDhfKFQfNFN6RoVG2vPCbMRx6yZ0xhHgXZsN7xNAgCPFtegBT4+NHJg5MDIgVVzYHX6tuGGWDFFmwoA7krBPvJ/EO3z0zyea6/hu3I/9O5B45s89MlEv3p0zBTrSkf3AKXDgKNBXddmcS6JOwO0mNdDNa4ui627W/Vdb5j36uDfJ7nc9OA3B95pLO2tCQD81ctp+oLfXYTiwc9WINkOvQO4V+fkNdtxdkEe2WTc61iaHPdYoj338vkZEACy4nV8xPE0OfKRRHvcgPvryzjOQRgDqhJsNgC4JfDrDgDn+R2o3zvZ2/W0lxPd7k4+DJExPo5JPqclzMrBtfv7mBOIDk93AJ9/Nk3POwNYokgOn7jZCSFOfHkqO1A4yUqPlvyQ+rO8BG5MwMNDrB8j2RYoDiMp8arZqX3ArrtcvN/o8PD8VrQ0PNNCM8gUpVJW5DLQsadwBjYvifJOFbwyYoaNE/x3Mn7IyVU+mc6xvsQpl4Q580PnwunVUmw+t+JtgdtSMdEuFa3NEdzav4I/RQQhcwYJkmdsTu0xn2UfjmvZKFk4YOArOpPUs4BIkDlQ4H5fE9TIRCYz3oEF/pfgc9X1JksPfLgCkYXsFGgzJ4Y3sljKMMTr2pQ343XO7kw7VEv8wnftVVRl4powqTcY5ET9bqUpbo/1gmdQl+/KT0wfj09pl4zc6Ms0JyDqCCyJqHOlmg91j81JWiPRzw6MANptIo2elA2TeJql1bmQ9ZLrFdWtuISMhFDuDzKgpd+A1RcaYQ7VcV9BCs6IkPWPILs1A1lHwYEqPYG3sOUGRLbZfcOyHuuM59aq5zE5ZOBjZBGCeyYNy63lMsiA6R+Z3SSrGwEAZ9Ec/x45UO8lI0/WiwN5q8S/+35rmDhhCt0ccfvOQ8RioF66edPKtsqOOoMNUf9jWWHeaGsjgL8WyxoDxOx53lYscEiMeg56EvtGN3EZMW8LcN8DokotZirZCOSi+SIVHBoFWths1atrZD8A8yLyKo8vBRUFmwAzjkOqZ0DnYI55YAbVW9UJ2OnE0NEAOCZOw6iyR0G5mIA3G1F+HoeaTlM2P8xolNUyt7onZnsG7DkYDhoQOV5Bh6RGXggCwCBY3na18hOezyAownpKqwsMcQOT69WmgmF3Z2s5qrpakGb8iqyH4AG8uAWC8oxXUJXKggzccMNjkI4/BFMXO0YnRefHja2wdMKU44lIielZXCFgweXU1qmsg2iTgeVfqQ000GVuatUiYH1duQfHpPKogSWbBABe+VYza1muvNW1erMxa2vV1djuOnBge83n1lpL6zC9O7aL9ZPrRe7sHQLeLdJent6qPGhX6nMGgFuJx0H3psnxTyHaex/+qcvo+5s3EH3wb5qStGLgaJ5ctkCxKz5P05c/Y3hJXOyjuzfz5GcT3fjm/u0ys4Bb5Xe7nr73HaJPfZTv+738UqIuE++eRxDd7s4OmilFXcntt75sZinXYvw8/OlEhx7p4xhQqruSk5xdOQLA6yvf0FvJzLzXsR50MRDU61tCk6e/nOi2APR98z9o+qYXEv3bZ3pX3UrX8eSpLyW6/Z253TkBGpOTn0N01/vws90B4xMfoOmbTxtO03gHMAUedpwz/X5lv9tejKLJgx5HdN8HEe26HvO86I3TiS67WObELzKyJMcu864BAJcM4Pec4fcxpuuWHATWg6pkBstsx+uQ/I5c9JuEM66CFXAfWPk9nWP9mOkHY8yqnAk6YD6p8kzo5T89gyOUZ7O7fdGB5eXxShOaaSc4YjPNNp+RLWMWmGaeF0PFgEJdSuoQQfDJR94C6NqupLg01aGj9xPnYrqc5atAPGRoYNaBzBfOrfsaUnk1cUKp+0GE1CP+tRQw6lLLoHAHUI8LU5nq3hRPYebfTLbE7WH3toFwgGfCfaVeFle9XRycgHkTDhUHv6V1jE43uBM6TEmO7ldwXnsF1D189LzvKmGl12xODjWjAzyxQDvOVUiYrgStp0OVE3GqIpDud/qCI0wdkkELtmnOLk1+FTKe2NPoy1YEwSnFVAV1ZgkBtsx0oauYOciISzhvfqpn0L3vLFNK8c5nd8mF6n2mMsTpp2CnzpGtLaYfC/pFHcp/+RpsOPJaysO97K0IHsfJQxVxWDcNvd6aTXzMQwKAq1YGPS5nqIIeM27Cuo8ASOlL/yP869b1SVd8l3bniRz/HjmwGg6sn/tiNVQOencbDWXQePNDSZWJPuVv3Xzw1MdsufbZrLU9KpauKcq+UtStGdF9jLdCr7ISdj0r6RzvlncLW21yzv4TC1HQKy2Rq1mRokLhmmFoJwSGIYCaI5yQ226XZeBXn7IsYRkW7illH8R+YUu3QFXc3+2wkvkJPLM762VjKR2mICn5DkHGOLe+KaF9YNzSoCYbvo5KvsDIWw2uU/vAgqW8NgfKG1gcxuj69wQQpwWQzYO+RRSolj/KGGXSFF/H0kq5IHOosoO8DpVloCcRWJZFMOYt1NCDvnxWodxz165UpsHiJlZNR+H6fFbJSiELYsjiBmswHxaQTxYaIBzOBafAkmsVYuG3NH/aO6oDaWNNAg9KidaYzbOd2avVJnpGNZ6aYpI5rfKcTeskQFseAF7RrjK+NJAD62l+rGdfA4c/PrYJObC95WTohj9rYpbRxnpN/CKA7RDwbpH2qsPGKS8iOuAg//oTf0/TN71gIVZMnvlnRD8HJUZntLFS4GgeQWuRsRvK0HYErCKjONDfZTd2JW5/+qb+dWdMfuFfaXr2K4m+enk93LvfnwpYv+9N4juXXUzT1z9vJsg9RIbm8nfJAPCs9br5MoCH69+1km+cn2q9LRq0kQ3ifEfsADlf0TjvfE8ORtAS7fOA5nsfR5PjHkN0gxsyxXPGuVMygAfvdblEf8fDoptfOCNnC4QjB/foXb7n8l2+xSElpVYxwnhy1AlER8QMYAWAY2i4AEswIC9FZhhLwNUwk6Cls/xAz4dTLu/K2cWQY4BoXQClERRJbpGIfRnNfogtB1/4Phbwg1pfCjIUyuS0GkrVYdlQB4N5IPGV8nb5D3ioEHPJGQjKtPJ4w4uANFmHsOWE6H4s9KWnbndwFBcRlPwW3weICp7UPdPDHEZJ0JO/JYiSzDJTXLJBlSdZSurVo47FKJu1dIX7Ze1n86igJ1R+xfSGdIdZSvKwMUNCuAwmlG30Qo2Rviir6sjDDEQHp8wxBuIHcJeVEAw9uGC3lt2A75xCdBWhY6mZCayYbfS1YR6M81qy+jUxyK5YA0ct3g+rGUuqGbJbEnlqKyyVfax8hoWnuhZTC+gJLQ5ELkVoWU49XOShu+syl5W3VaxrTQuDyxoQn6W1rvdp56wm1pPqnkupUqIvsiUUsk8wcCOmP4unDusdwrpRJsICLDSnOQ/pHiDElr2rQRNQFtJmAPeYrEjF6a78UEBD9zfMqsES2SwTou9yZYBqbTH7O1o39A7gASt13R8Zbl6vmLS16GIt2lzxAMcXtwwHTG4qAYpf8F9QvjVYrfoH2rWqdLydOtMXa9yk/akiDAMDU03kinbdpSyEzcEhQCotFzVvrmZXDjndpLImIWIMxAD3D9lj7GoXu4MVQ6dgm0rv4nDVXvRgUi0dzNUieLiplhAOC+wAZ0204HKUEf8q2ayhSAgCcDp2r6YT29FRmMXQcw5sPYcbmlLjAJxVY0mr0HvCiyGw/9oubi7k1lrpKpAUO6oRM5aKA9lRB55lU01WmdoA1nmDR44o81Pl1VbFFi3DrTaOZvCqXc5VaMQgcLtM10BE9p0djaURrssGkk2aGqXLUUvAQHpnzlcIPlLXdolLxonlT/hftYSYiTGUICsGrPHtcomh1aUV+QmPwsU0E5I9GHnTlIDeMvvVpiF0yNawaYjdNIRUmnPTUDYSshU4MMrPsmdpEcB2CHi3SHthLPsfQJNHP9ezXH90HU3PfyvRe89aaMgFzDzkcH+nu3f3T57cBCVXBBzNo6YFdMwDl+a12f2eAZDuu76StUPak2fKvcndncuY1jYAyKUuy/lhT4sg8HXX0vS9byG6oL6bU0kaIkPzyK/mbQdmAFd8nMe07veVlmbuazuDqAMyY+eSmdvsXvjXf6Tp6/6w99WVrOMqo3Qeb7p1/YTnE930FkzHotUFdnoG8CFH0OR3/jvRDfdm/nW64rwziS48JyKJNsvJzbHnDWnyjFcQ/ez+LgedXLz2D+VkhaCm3sE4JTrmRJrkEtAXnE27zz2jlFzmslzeRMhEg/Ofnq0dSxBAFytiQTVODpTnO1/1HjC8BUsHwf4XhKEQesq33Ma/AyaRnTpAO6v2Kt48ufBakf1AmzqKuCn+h9/h6lTgUPuVjAp+BXKaMdWhB7BxV553WZqtDmAJipLTt/Jfg/G1lF9pwu4LBf6rswY6aZHZ8gGVsq96BxVtAAAgAElEQVR2x684c1qgTEJ3+9mpngR5Qss7C18tG6PMCWbMJOoCyioTlcBdByO5L5QWBC/1F3de+sSbSwQyqQ3wA0cjf3QvSclQaWUwyzxXIHGb+T6wIBzSsRDiqysJdJYn9Y+hdpLvrHv18HjxAQ7gsIxpLwfdWjY4ZSotcWE5xG48KzR0WRwCjoKjrVqPVlY+OQYVlbY1nLKCA3+THpZO1Jlf3fGosyB3H2JlyaoAgExBcBvL3Yl+B5tzzp1zwqXe42DOQWoox+AhhMlW1VLajuitARh6PUAKRFBdDisftWL4LNPI+w86JU0seVPy+/qkd5Q10QOanZ8Db4wL2Vms2W1ENJaA7p2iVf0weipWxb7x5c3GAauS41asZ8/VFiyT77YEGo1mCtgicQsogMQZSVGbDGwJLrUvVqXY2haco0F/yTLIgYtsq8t1DGpzlAAuD0JC90iw1wrwJ99U20zDqAiBjg1EDG2MRlXpMpSy/7ANoGzmgEC8wobZj6WM+Qzjdhdc0Ass8b2wBC+CXa7sLbMtDPHdCzZUuMIjBrL5TqfirWewKO44wSHOtDolMOfb4XpsnkEZY+u0fXYJsXJoHg5Yi67vc4UV56AzGauFBGGGgD0IptUDiMk/C2awwUszZlCVdtz2SnxXGTMjRNfvrKA4ZYLLNI8Z/g6VWuLx0mTHghHwbZEioMdZjvKqOkXGGSKsWzYfSl+0HpUjfld3PT5QYXI9k51w7AAarGPMpha+tPQGitOWzQDOqm3AGhkfGTmwKTjAsjua6JtiMkYiKg6sp25dBLAdAt4t0l4Y+D1/gwECvf+zu2fzL19aShAv9O+wh9DkqEcR7bEnv/b9q2n6tj8luviDVTMrAY7m0pIzBbsXFshknjX3VXncq79F07NeMrfsci/Nd7svTR7yJC+Z3T145Re5tG3K/G3S9WvH0OSBjyba60bexZxS10NkaB6PKz5sJQB43uBm/Q5Zj5sCAH7AI2lyxMOIrr8HUx1AvZUPtMoqnhHEUY4EOSN8HpjbvYOlpnf/mOgD76DpO143k+jJ455H9EuHrmxg2wkAnseBPNaO37lU+He/ySWcP/vPDJRWKGwN8lX8V7n4wTUVgqsHvGo/6taQ3AHMzhEvUYtYShkiHmhTmWg/tqcyWsWRFFMquRRYdGRE51kNGYA7JeCtNd6jzieAZLSssw4i2LpSzhedClBbLuAeyUTW3yzLtxx4+Z85o8ofWEI2e1Iil2fE4ntWIsRly7QkR5Df6cbEME0sUh56HdxKIVQ/3ffsfqMwLns/gMTCgCJLeseX8EQIqe9vdZ5Vic/NjRY8eSgYtg7Vo6OD9tK5PhfJSQZzi34UTCJw4NvlE8lj0FadvMJz9ftEHx6fuPSOa7k7209hnj3hgWg808zTeQonn+XSAgxRHSogwA8ZlPmfgvzIuMx5KgEd0oWvF5frQm5RC+6YRuw+g6Y80ugIDLlWWNvRfMbu2HS5jPKHDt7YPMxi7dPyiQQ3lznMUvwHZgNrJE35TtaXuTpBl5pfX5yBLEYSiBOKE2Q668WhXPdl0XeuV0cipmLgQged0XhUvekWCKQ6KZcCAHBVpTZUknB1YZnUzK+KsabKsvybHla9i/oeFbIKYtYTQMOmBoBHF808xbfpfx+ncA2naI2YizpVlRDbd9whqxjR/GAXlwxGDfaTyidBP4Pi8rL9vu8pCNs0vLGqgSlWz3CNF7vyHq32mNEggVkJtuIx9QVt6cZdKvikShC2qavBkAxHo9nBONwT0PYrLeQK0bj9oY2SM00hKIinRvcTAaczMKxTWfoU285M9hC96TuF7NGeZ4tGmRsR5RwnNATJx/uKQY6i9ehvuKTF80L/asIbXVOYn8lo/D7bDmK09Qe2JrnzDVpsB4voU4DWAzNZdqRHrLQioKFVbEpZqAbaoxEQAvtwjtVW1iBECWJQm8TkSd+RIFgdSDavemySag7Cc2AYw1lAWVO0hmRLi8incFgAo9Fux8MXRDrmGgI5fFp1luM9fvlPeNfWuSyOhm6de6poVK33cWMkqYyxk4ndpxw+93izhlvI2HQvB9Zod91EHG/6GjYRfTuFlHEedspMb75xLgLYDgHvFmkPuVFl5H39Kpq+5rml1OpC/3IG4YxM4go4mtXRQJCxuudyTqbgImOreNSBGe//a5q+6w2LNGPPTk56FtFd7+vZvx2t73oj0d+/c3B7ZbwH3XvwHbBDZGhe5xUQ9P3v0fTtryL6+Pvnvbrw70svAb0wBfDCJgOAq2z7Auq9mOizn1h4lLgHVmtoTjDIwgBwrjZwzX/R9JxXzpWfav0tMsqdDgDn8v7dHeanPaEnjTS7oMRJccxJRIc9hOh612fOd8E9b30FB/foQdrqK/EjrTuA6YKzaXruGX7QB1PfgAQ9xwpaoSCFOqfUCea5D61vIMwwRaJbJmwCuBCP0QOyHEmrPOEywISRlAzN4JtRz1G7jCqfvqGRfOjXzlXW82nVvWty1naHnuPO0mgAnaVBKDFW2cGZdGvGQfc6qxpKPatHTXmPYy1tgUMo8VF+xiu7Ykla30UZqAxcxCwZBP4Tn7UN9HGVR/rOnoqOyYyloIlSxlczNCWTssqUhsx0vjcswrCYsR7HxUS2xKNSg2kiZfVafTzPamy1qE4yWb8pq0Dbind7BYF3T6rNt1Do6J2RjPOcs2NKqzkzOaxCpj84jzUbRaawd7mg/ECajvFKy0JCkIVHNkDCd1YYVbuygE2xuR7gr/C/kDUkkqFKkp/Se7ItscaBAAipLiTpWg2BGHBvpDAGXMcWV1Io1gxiqBlQyVkVxB24F4kwXaCygHcmQukGocvBDFik4iQEDRflqAX+xlggq3+gAEWRH1nzpkqFeeY8VFlqb4vAFs8+CgEENpf8qInCmAFci9RO/2aO43tF7Nn+rtRkDayIS0tto4+CWCw1PmV7K4AhpuswOdB0WtLeUNJCzRiPs1tECAKqnDSW2AVYo8TsSjUYVcsJTC0ROAyyAYpr9qTv0ly1x69CkAIuYNtWxhoYeNnwad/5mwsyFM6orSIgIT6T1b4iZkiJcsXheZhbUPgBxNZHcEPQoCxIH8YSt6EyTGEzlHguMqJArHwKLEn2b7DPqlFaRBRLTuJt2HnVhs2nsVb+cc/KSPaa8dbIAvqSKKMJViQJMscx8teyQY1vIHdqr9sGjbKcoyodTLR9XgMO1XyWLHG07pk0eQCnQu+8DkHOWBZLM+GT3ZlZmauhhwC1HAANc5OnNvyNzI6f8QzgsC7Ya2Lt8IhjrrrxAktcJ2suD68SBZkr1hd8WsKiBShDGG8s5LBojADw6jbL8e3Vc6BPta6+5bGFmgOLGEIr59/WnNP14c3Kubr93lwEsB0C3i3SHnKzAn2+9GmavvSpTYb3y/aEqCsVeuqriG7+c/7uxy6g6VmnV21NnvPnRPvdetikDgGAc5nYruWVAtktqlploAdkOzYHuOdedUnVOdm7zXYOvh9n9+0NWcCz7l3u7l099Ehv6tvfYNDwskuGzUNnyuV7Yrs3r/420UUX0vSjf9e+txhaX0Q3jgBw/7RUvPmPL9P09FNm3gE9ZJInGei79hqa/tWfEXVz2/i3MACcqw10Jdrf+Hyiyy+dTV4n613G/F4/MWQY8ZlNAQDH/bWavx4dV+n0eaPPY23pxVLW+48q93hZm3b29eKg5dPBvx75r8E9571FKBKng3vSaXLMiUR9JaB1HFi6GTGfGLSbRu28xEwDBoMcVAl73ExHhg0hJkFiA+awwqs961s4efji7LJybVriufsNXEeYwaYeitxnc9ElhVoPNPbTU6atT5QguTQ8Yg5JLcNq7eJdxfyUuVcg09AyVoPTy3lvGbDm//CsyhDNHZygTmJtwcbdJvyeKgAy0fKEeZWiw4ZL40IUPWbGYL3dwID23Waxq7TWFEgWWamcXDJkdNuxLwXdLZDVYiXpwCmqsmlzwR8qHtoXiTdFlFulr5FaJrRdJNB9y1gqsbyAJbJhXVTPBVA85jUVKqCKMFPiDlPP+tV8Km4slE3GbIdyN5z+Y0e1goeceZVCEexStugqw2gFS9hRtQBqwu4FtuUhtLe8WaGCfHReouOsfJZB4Gyz39vbVzmKqbF92sKJrwEOD5qoMGC8g6/Hi8t3FDPRQdYRnc0iDXPkruuopyOYztllNrOFP3I9gfJLfg8Z1+oUN6VopM5ilP3WvbapM4AHjWJ8aGEOLMHNsoQmFiZ7fGF5HADrFS0l6KA9w6CmYiYwWHuVCRPIbrRrG16uIQub0kxbnO0AzKIsbwogqfuNVxPxajmFNLt2IPJXtiQwErIyhruI7eEE+sJ+F8PnBBCDfce2a+WlZuWqTdB7VY00oqWhQ5+pdFEWobIJu81mVoTu0cgbKGWRL5RJnLEds/Wcnz/QNu6x/UK4UtiBk1T55TJRavixLHU6XXWgWmON6d4L+6xu0bG4ElZX4qomhS9qm6VMbTN7rSgJrC6tlqMVjMBQK2MpBEBeK8iKDVgMHo8nBSsY5K7QBxVYhmqZwFOYShMT+w5DCPIqmNUb9pA1FmoibSPLUz5NcBsuaQNGWtmFUZZaWrKSUvsiPT1mAA+YgB3wyCIO6R3Ajk03xGXMzzLaaG2ym45ZI0FbigOLALZrCgA/+XSiO9zFeTfn3s+ZZkNuqwckXXoGcAsg6kqcvvpZy5GJFmg7FLzKFLTuWu0BymcS36Lpy5+n6Yv/e/O1ITI0l1m3OZAmJz/b74ue+8ISH1gQcF9RqeY+ciEDeMiIFgZGhzQKz1Ttz5j3hZrOpaXnjHvRcVbliGcEmwS6b39nmpz07Hjv9dCBrTUAfI/DGBzVEvoDylqvGwCcA1cKbe+k6Ttei24jiR2XA5o6JrR8Wef8+PlfolK1YN+bONeLznoJzAJYWt07x5zQDwCbk8MD/ON5TxwjUM4Ofe3mLLGSax4p7QRhaTL41oAhp9f6zo6G6nwrcd8KCKlHwE76QreWoO3ex4GV9hCkkc94ctU+5bsW8GWNhtJn0Z+YQS6HZVsHeO60xjMS7JGB0xo9AedItLwtuEA6CX479YUBQFUIap3y7QdUAH6DXe8r8fE4L9XAseageX0kxSAlxuQ7faWf7EKB9AR+Igi8Okj8S//GnVncRv26zx2AnLJ+DfCSd0uGZ2mce8BybCh6yhJnW+VeqTVwEFYoR57XQFQVcl0clqMXebTy7bponQYdaS6jXfA7v50QgNtMro48Zo2HRRD8Wogo6yQA+qoo5yy5lbL3tWyoVsg3+yF4ybkUnucjogDxF14Z04HnMMOmt/glW90CBBhd8qFeS5nyfLpu/a0MCYi9ZyqLQ5XLkGLysC8sz7CXtWBcwMwj1GsyPqyIbxk4sXx6SDTv0wOosxDsVyWGwTxVYUUXCHRejwDwUANu8ecG7QGLN7shb2ynsRgDq+CcDWHt+ndaTaZ/kbRXsCJs+5QPGW7xKzC4lVhdwuAuMRxSvVSwBdp7vegvCGrCu38tu9fRXlHKDtJy4BxUlyhkQqBk6UKvqogBcbbj2dYvATpgoGj1FFe98rDpZbGQAqjamP5WYGB51UsL6/HI3kZzHoJo8+9m8DW3zJTmnUjD4Cqze+AZ3RW1Dz/5eGcxEC8bYG5BhiDVig6vS4IZsGxL1L+5TMM5R4N+awMzih+KrWVHewWUUDkYVkscCVQs0s03mTB2DVJI7wb7wegUe1muffBrVVg+WC7SWoMS0Py2XFMkfXmwbWM+rCn/Tc0NMzXVlAEZ5KXFgar6D3VL+VmCQiV9FqZc1l5pj9/3d20EYIfiBSpZg8W/o0xqy2GSqwUZYkzxOAj7h6kFmNdQyKllsnZtjRnA67//bfYes27e7PSO9I0cGDmw+TgwRI9Mjn8q0a88wEv4zii3OgS8WwRQRo5VIE7jHsmhHK6yifsy2/LdobM6KG08ridall+sSsQOAGGGjsmMqHwP6ZzsyN72M2C0ILgY5i6Xd52R9TxEhobwZPKgxxPd5zgvBzvkpWU8s1oAeBV8XpT8RYHRTdN+SzYvPIem73lzk8RFxzl54mlEv3A3b2uBO7onz3ot0S1uy+/OmMu5+uyOv0yTRz3TwczVysUK1vOKAeBO53Qlsy+6cI7IyLHoAY+Id0WHsvjodFDPEgNMiOPoXjZ59muc/13vl32Spq98ptORNr3JUScQHfFQ1xPpDmDTq+bnVzcG3Knb0PolutuitCNwYm023+Mv/VjMBPecD3lfUczCMix7Us70Lk3jRmJG7ReI2CY6Q4ygylvYM+etg7dH5dsB2colQ/S6YpsYIW+ioGB3BrE5M7c4HYufwAfHThAB1GBMmGjSDaLKztR7ujSzMozURyAuGPk1Ow9aTq0eliXnU8keR+EI9cTwHuA4r2Ec4kjNpfqifEU3meeNOhhZ+ANke1Y+5G+ow01YE+WUJTeUatYGGyKVnSxtjuUXK5eSuJ1TGcJWY5imJPInrCt3tRVSyxfogHLgu/AnOBxjXktc02miAXWvINJU/tfQyMrDZNz2mQq1JT2rFDOLdFjKktohxr94viswT9YbgtMNlRIyfEt/RXR9/dTOXdCBTVCmNe9ZmCDTN4eQZParPi0k5cgJ1f+NmBkEvtHRZ5gyf6mjKZ+gpEAAum0CHAgWxqeAE7k/MoO7IJvcFAYn2G4J7vDsROVpOvHK78wITujRW+PXIwc2CweGmiebhd51pKNiTdCtda0ENAZZNcbqGkWf4V2m0UKorF3dOctuitmsAabTGy8EJJOAoJgnqHeaYqlk2MlEF7LNh4AvP6MglFk3sGk5IKwZm1JVQ/Sp3tta7i3VqjPFfmfb03X2LFs77m+FKnkcA38ybqc2iO2cuFXA9hd6hso4JmrhAQG4de+DPG7luYK03AWWBHG7OuZ06g7UMvAwXEza0/2qWgtIqH/WXRWt036Lqg5Oaz2rlKAV1UwTbtgOSDafA/vGJRxsnGs8iFIDntWIRsEA+zbQ4QJcnXPMLoBOIXCAkVS4SqasNxAsnEIZaKtKcrY+S7PVEoBgCrjr2GwuWMLO01qh85Awkz3MGhSD9+9zyXAPr3Q7NIRmNwZZJDfU7Z5tE6JcpOueJdBRn/AxjgDwOm6IY1cr40Ba1ytrZEe9NVqlO2q6t/BgFwHkhjy7IgA4lwjtAUOG9F9silaZ4Te/kOgLnwoztShwNG+aq7tpVwrOzuhoaSDzCjIG+8iqgKQZZZ2HzmFfX7YXdZnHD30y0d3uS7TrevOmZnm/jwCw8XLZ68cazrLZ/TAjIGRROgKIu2CQRgUe95aXfz3Rfvu73K11BnAua33dtTQ970yiC8/plf21A4DTAe34p/QEGX3MTo3l2F4Wt9tOFhVtQNiEJqe8MIL3pez4k2h67TV8b2SJ4PezaCsDeHrB2URyB7BdCyoHX08m1VLOTJO59c3542W4zPdusEmGdSp3VtyHAACFfDiLevYbZuW1yk/ijijMiqgmvu2fwfQ1QQlSdkadPgzOvujgCfBHyOjrj70udDaiyJl+yA1FB1znkDMQLmdmdo5CcCCpTyUxBDEUtNgR3GcKAAw1h482NsPxB/6b2HU+H+RsGAClzJOQUXJPcHGF7ITaVNsd08L/kLKgbpGYgdugTqeI73zLaQ9V9jFkCGNpYChlqBNujiMDHYWf1kfrLNV3vooMV79ceRqTqbFyo6xtpkNzlpijKkN6Hy3LQizNO+uk564mlSIRdJXqvI5V1nAY+fCtXuGwYKR9cxIqD1lm9G6yqnJzz86A0sA62B3vPF4m0K5eRP1lQSh1SXZ5y7NCLHJBBmzM7OGq7A/8qztBbYXa/tEYWK7WmUJuYgFJm2m4022W/uIFYEB33P6EYxCQkucXxQMWs2XJq9ioIJtSagkHNi66GfjCbzAzOvaPAHCveTT+sFU5sEPdb7OH3f9rsH2KbmGACHUi2qBFw8hLUQu74hPoyyw4DKZqwSiGkFiDkaqo830fDcFEYkyw6SDvy3kAjGnJkpTSvBYoyB3DbQ9sA2DZZQNDW6BmvGog22SGI6WgOcXQA5aM/erWjtcV6BylPbC1h0l0pIN+APaF/aVa6x6Yq+eyeMGFB73i9tT3mc93qaJNRgyFhhA0OEAHoZ3FWyTvb9EajIb8wpiGmijFRpQMWj0zasCplHpWmdT5wABNpi9mmfvaaK1RsaVTtCFWnsGZMD4Lb/0c4Dg1r1+xBIq9BoFqMoFmajRsVD/vxrgzsxPN/GyPJ15jg7OHk52rPkkgHK9Ku0glw/0x5DhqJ1ct4GvQQ0IZlAcShyCILE8xLkaTlE2vzI6oA56sbQno7bQLbt2xzFY0GzuuhZXgAGU8PjJyYGtxYGPX4EbzqsqWXSV4Nx8AbvB7YDbcUPCwoqFnTIsCR/PmKgBL3cMruN92Xh+UgZ7uhZWUy26BbAtkQhqdrfs9Z9yXPHQO5/JBH+jG8WvH8F3Oe+5NtGvX4FdX9OAIAPvZNmfQL6kEdLV+u8PPh95N07e/qjllC63jXMY5ZKPOl4hKfj/3SZq+4tT6+Jx5s8YA8Hy9W4+t4ltj3XY24q6j0z26lgH8vhT1j55vQyOoAs1LhYDfJ/raly1bqkIh5WBmAG0hf0KThz8t3iH+nW/y/e6f+QQPEMGo7oB1dKME9Pln0/TcM0MhUz8qysEzJFRFZ4IXnHJ4Up1ipR2lXXwOSliwt9NVYZhvjLAc5mEyd+XAbHdC8d9aCoydCTnkXObepyShmn1y3+OQQMdT8BTIBMghPRe/zpAN9irut5ixVujV8mnadmzVHBzdz9IBsiYkzkGH5nawuzx13jxWnB/3HlpOyGYpvJSgHTxRQQhgvagjwuYPG8lomwwkTY/yUOVTJKMq2Ou/x7j4cB8a8LOsCHVugfgFLDyFvOfo+SgmXuMwJRmBnxgHl5xEGc2FjIY0ZXEKiwg5z21MqjisS3d1yuKSdrJsmMoJCwg0XyxjoP3g+oGsffYzIfgPiHBO4+0TqsIqzDzNazuvadTZEKhi5eM9y55BzsQDc/b5ULlyA88Zi3VrdStdOrfzVFJD2IO6kd+rzH8PIDEdC1lsrGJEpwidWU22tKOvNQTCpZyoDCmGAYnuTlnj9TTm4BvVgWmrbRCVC6nzODwLP1YXINpNEzpps2UA7+zjeEvU1ua77cTn7TQWnO2ecS1ruLirxt025neartNyrFI9A/e51s4YbDPbe3U/qBIGG0ZNolD3NjXybT/VfdivlWB7AwzCRuAeWvU5zo63r8Z9vvk73CxwP9KtG/dHNeNUpWNyLWzDAY+LCbgYHxvhU9tGYSbDRpZsTeClh70ZZGnZztiJlxvGQLkqsirZQhmIRakIxnDSczngKktTtin8dbco9Du3N2f1GAkAALK1JcPDzFmpaASBi1YSvEotdhDYzmtih6gV5M04WCwYpUd+6p3PVelnDZDzM01aKnis4ZHMngoLjDCRKs9DcC7wA5vy8tLR3gvBCtJWJqpoITjL1paifxMtdsnclexms4tYKcBg06DLTwMkRE1NWceVnoPy4gr2G//Z4JRpno4loNfGuhlbHTmwGAcGLPvFGlz108sy81ZNyNjANuZAlQW2yFgbAOdKgAhaawC4p2TpQsDRPL607gedAYTOa67XHda6u3clwNsv3JVL0P7kjZ2U7j7hN72Q6N8+M588feI+v0mTBz6a6AY39Hdm3Km6dAB4OKUb8mQ13tWW+l1gFEuV70a/VfslG/MUomuvWYDK+tEqy32ZdwDne7qv+S8uZ/zx9w+iudJvQ8vLrzUAnEv5f/ebND3zxUSfFWB0yPz1gdm9ALCXgA7HcT3Qyelv8sxXE/3czzsFX/487X7xE61srwGqljGaymIqhNUBEMeeTHTYg72kcwCjG4M8+gSaHJ5LQJ9D0y4DuETDe/w0j0FLwOU8BQU0Wo6H+J0/6c6P7PaYJWzu9pJP8rK75eTt8nNyd7QcUvk7fa36Pp1sA5CkFnI43hdCvOAuUtNvUccMQx6LFYQ2nxtnHur88FMZ4rBzNLch5PMZG7IA8HvlWMmMBQZgKTd0FJgZ7vY4uj0qKz1kuVpntdOGh+NXb8iduOxj9VYR7i5lCJEhoXq6g7SB81aqnOUEZVNlMIwB6RfRUgeXoHkmui6nAjOJ14rZlzJixOFo5ZWx88ILpCK2nL1TnAzhTr02Fiol2tM9Xezo1TKINjLxPeVCcXVFASUVk6CzZGj2kfuTMIu2x9lWeZFadySKvIDY5tfy6uTh5nL1PY47yN5VadGMEusyJ6TkaRMCONvHKmi7ums9n5UhrguM6rD0LNPUnFWEsgBthZLq1UJN7kbLeqvz03jsuQH92wfJTYjsgniGt1HnZt1iegf0e0t3B36hrvDSoqIuU8CDxtPovjdZ3wzgxhzkqR//HjmwKAdGsWqop0FM1H1W7N7QjG+cruk8+xFNJ7ff1KhxjcexWrify28hXRDMWNvQtLSuGUoxAial1Gp8VBlJ2XoUPIIdsXyUTFRtDWMlta4E6uFyHUgjmxSVurMxbirZZG6Y0Gjjhs9gHxY7NdCppiNWeGjE4vbuq30GhNtDYdsJxzF+xoE9HjzsyHXmbYUu9p8NnOQq59x24GhCQF5yqvKCw+/vsdYeNv2N81GXLVu+VjtHjJwqJhGpTVV3IMoRVpwIkRiNTIOXl+aAOgdEzbaUM6ubJ95Oa8yVmSlrAk9ugSM9jLP+TTloxSwv1WznQggerbqLhxWZMrSgs07xv1GrhAuFmmt2hsyFwfSYqumGEWstVQBvaDpuMPzgHLYS0EOWxCCdPj40cmDkQOLAaCKOIjFyoMWByTP/LDrnF2HTWgHAPVl5Q8HDoSD0UgGyDCx1fOwBVJDFQ7LwwpS0gOYOuH3j84kuv3SR2aNq7jur/v9eRNOuXPYQEG+//Wly0rOIbnk7sG07tLgAACAASURBVNvnZGu2ynN3QNVllyxE+1Z5ePsCwF053v9NdMBBPhUz7g9fZL4WLaW+0Do+7CE0OepRRHvsySQtmqV/7+NoctxjPOBhaHWBtQaA893g83TC/gfQ5NHPJbrxzX1qerLbh+rT5hy3KgRgPy0EoxyYoGQm5Al34O/kaJg/udN3dwfopsTXcqZqAsBdBnAHAGfw1x0Z6kgqLv1CI98lpuXl0OfjR1L38MTbVN0vpGfBcsS1VFWEF9otR1gCyqt6fdaIBWMks3vwGpHfeLcSOpF6XprhHcj3Lqk89I3IeSEAIGRs+H2ZiuVKK8WZIE4nKdllJWmlQXVOqaPGs0xhrOiME8HhuW3BPT4CccNE4L3h2PMLhoVhpQn5jBH7ARCS0ot5SvA6L8CUTYCR0VYmmxt2V0rM0YnOkzoBwLOBNezA745Tf4nlFpqv1sdXOg81gpOvKwC+KAn5rKYczysKaO7zdKEIC4+MH5bFpKXfdGl4Y+yE0ywKbiC6ppw3YACBGkz80GEqKzLdCBqaXsQ2cnSBA455qCaSRj/MuGaOlIQHKK1XYeqeSWzkqOrBsUDmMvspUdYkaAMIdH9odpcFQTZQvuFRlt967q4rg0c56oIjFPx0ubF7HdWJKuCBJv1XPA38wWABCRrK6ey1JLTjOltsMPKz9sRd1rPFMXu/yKnNqwfNKChiZO6AEtBZmzRtlPHLkQPbjAO13Ed7LmpH0IkNnWX7oCbIyTOuYsUeM9sJooR03w37aGu3kiAyCcq0gDDtXIN81OixwB/eb8wug0xfNLlikJjbRuEZU/yO6nAQEe/8Ho0IdaGbtp+bhwH7AzPHhqW8VL6LwWEAq9mHyRDRqiwSdBSsOzmvcGBUDjgTq00zK6WqB4/Q6xDxVR867rzniG0XUC2XKGYJlsmeZaDZwDMnoNOaybN2xUFYWlggfK1JyTbFzV+G79uzX39igV4Q/pqpZDNE3i4VVTTQFW1juLM6Vy8p5PgBQW2rQpbeSY0VimS+Ah02z1AYSpqFYjhRAQgbjHQQ/6xXeHS+/gOvBLDmNQap7I1gulxzIGorlScgBG22WVY5BvY2Dcmo+LVyUSAXAhhwOVrcIVxfpKZn+X/Dvs9RDOMdwNts4x2HM3Jg5MDW5cAg42HrDi9S3t2jeuqriG7+cysb0bIA4IG9DwWABzZHCwFH8xrNwFD3/IBywQsDwJ1hkcvLDsj2a5E/eeBjiO73255N1z20ezfRZ/+Zpm99WQHHev8deDBNfvv/qWXn6m/R9KyXEH36n5qvLnsO503LRv++fQFgoknOOp2TqTtIt7YAwznyvcg6rsDM//gy7T79FJoMCXjohCmXTv/+1TR9258SXfzBIGoVTWsNAOdAnqu+RNPTHt8v/rnqQvdkTwn4imc/uIamb38l0UWQAQyHoOAXOOCXudLAvjdxWgovXiZ/x5ur+NCkh/GQIMnNHnJ/mjzkSUR77sXvS3nw3ee8WhPdwvFyV1cC+oiYATw9X+4AFuAPMwr5vB1QOWuX4RY54gb8Fm+kjK4JPxBH378dnCXzM4YIq2M/v81D9nLP8DvWyja0ppEVoH4svNsMh2vjy3WMPeugfIL7Uoes6/AM/gGAkmbQdePjSYT7ttTJkHxv7iARjkJEtnEHgJmA0TA3gUnovojgmgpvYBV+WXmkpF2cCwOApQQcipo5e1y+QvIjkOrsU08NAz78iBcox6j4KNF1HAAqiuC8EHDP3XlQls3WCgy+zU4RXEhZbgLAypDETLiIz5yUfRmWeme0emKgZKPf6atAf3RTYu8VeSAr2TkVpQjvLmsUxmxkWLMeA8aJ7HuaiS9acyqaYzDz3v/GO/swSCJpXHD9QkyKNOPAaS1rLSkK/jZ0ToYbJUUcEqAehmSetISKa6YuZHKVWBp1Q4Y7+rR8POvTCrDoi30RQbCE47TOEVK1rJwAUESnuye7+fUCISkKx1p57FvaFReZrnrRZLZW3GnKdz0yk3BH6URu05WA7rdYxl+2GQeyFG+z4W3ocMIWYlYOc7zSHlWFiBSnIneWqtbmfRQCo9DUkTt36/toVUfPMhB0J3X0RHVXsQkD9ZChjNVcAgAsVGgAXWlAdaHwATOUdRwaWKjgr9lwsSS0jQTr3Cbb1oRAt89kn1rTuVqG0RwDRdsldRtWqdGBGj+LJMyFPO/WC4K4IjW6h8o88NvxShbroSK03se0kLT+ElnXej5aHOGeVukYR1uZ5EpcD0sqfWSLyIXdgMEC1nI2OVPq9JrdJQ/LanH4sZX2rcanLqzyEhBq8oNBon5OUhsox0lonLHaPtU1zI0TULMKcgkI6DtFuFzFWYuwLlp9/kbkOo84n2LaZ5rAshzn4IIIfAQh0bOLzjEEUisILArHA8tVf5S7wr2CVKG5ErZ6QXO7etyUke4+5fDmmXJDd4+x823EgdWZWa3jxzZizjiUkQM7lwN3PIgmjzo1OucX4cYIALt9n8ukdr987AK+n7LnX6dbd2Uwd0DZ6Apc6ilxPXcqO7CtywLEDF59qSuNe+kniC75ENGnPsYZwfvtT3Tg3WjyS4cS3eZAoj1uELvowOOLLqDpW/6kv+uHP50mhx7pvy+agTl3UJvrge0MAFMr6OELn6Lpy5++8kk44niaHPnIKFtzSpwvBADnDPQB6y24QzJwOrS8/FoCwK1s3i6I49XP6p+HDGR3p76PvJemb3t59U5/BjDfAcxn/R47M1dGEMC23OfcAGnKGSsd0O1s1X044K40OeHUULp++o9/S/SWl3GAvjm5hZ6jT6TJEQ/xIJeSMXwO7T73L/hgVwBI/hBL1dXuDYzhznZxPsRV3DAHixxwzevhiKY56hW0Co4od6kFF1ojI68CF/SAGoAGyZIzwmFEVdqCNACOPnd4RLpYeMKDjBeXQzNwCb9DkFFo5EfFWSdZ2AXE0NbFS4Fip84NHKbzSj0oHozen46X3RgAGELydVwotTOtWkjZKYdB8dmZhs3l5A+cz7JepFy2ljBMYeYhG1BL8wJx3FUsC2xOIGOmu2XYZ5IWqTisPJMiSMKM/SCuFGaRws0xQ7X0KI5FwIQ9u1N/1t7M2epuJfTUuPPSSz2j+LIENv7BWk75lfA6opLQRsoWgOiS5IqD9Tn4CK8Pqu7yftGxZkEsMo7yP/+PJzthxqvqydKk3AVsCUapZJ/75o2A2UNwusunlkM9VzTAyWGBjEwOFRt4wfgTNQSuzbGMeYAGz79KQV0KlNVUZFRxCktnYdzGL6hVmb2tWNFBR4TzZITCXANyrlUqXK4A/dB2bO+Z0IlXfbst4zNW7NCfBovt0AbH53YEB7aV3KzxYPqaT7sz679iH8cdDXeMaD/DJirAhZXbl59Mx5ktJ7qwCqoLxq/sL3WAIe7NDqs5yFUH77He9QCbnjAnKQntSjnf7StnGD0QIGqW7eO8zfDWEjIobTuSdwGT5iAcnDSL9ZRrGix52oOFrMtgP8rOZKyVpyAAKCsLP+vAfp+qd7CtaBuENBEvn0FrSg9c9WU3arv53un05CCEPqbyGyjL8clcDQhGvOi6k+eD7dlrvWjGMEhskgE/XHrlKDAOI2CoNrbt9xqc4FeVsIx7hjZfBZNuvlWbQ85OzLgcTNyzheDxD8UZDlXaXLCI4L1strnVleWpRQOUfLdzImT2wyLLug1lgltuyVwypvp20lRGHCk3kQLZqvu2JSOkYKBKuhKl+2kEgHeETdMzyEW11E7m1Tj2kQMjB5bKgQwCdI3PAC2HZG+uqlzonMEN6X8R/iwCHM1rd3LMSUSHAdDQvZBBn0YjK8oAztl+HQj1V39G9NG/m0dm/fud7k6Thz1t5UEAYLTSZRfT9PXPm1k+enlzuDX2zsmDTyG617Geyrhl7gAewN8ugODx/4voZrdyueoCB979RqIPvXtxWewqEjz5dKJb39HfRcCwz4rKQRQzMu8njzyV6JDDvaUBWfqh2wwA/+g6mp7/VqL3nhUeW9cM4IPuTZPjn0K09z5y6OgHc43IXAq7Vy4npYwy4T26AfTOcgLHs+70dMhhNHnwk4huKBm7P/4RlQzc8/7CT0qWZiZfeVUsKUMGJ9I7/DIDwJhR/Nl/pt2vejY7uMr9nootT4mOqgHgrv/peWd41h1kR/GBT6Ah8SzBGTdgq3rUDJVuDQsQQA0O9xjHrIdU8xuoI8bA3+gg44jj5A3RyQxevHT+RX9fqOll1IPcto67PJ/YtQhZK+y5ejBny2kIdAT59ZAsPJOxMpgoQJgnhUTAAoLgKyRDPXEGaGN+Q2SeS7G6t+SwDid8aCaxYJZLAst1tzgXs6lDJDlMhztbk/cw5WDMDFLAdZYyaLHkIvv/Ugl2WyMKnrlTt1AU/cpNF7CF0oeHo/C66yZKXC1/0emqfq6Ow2WtiDCoL8lcwxqYj6C6kJBvHmO5xyxhmStwkLIjTjJhGtmpZTyVBzM55bKTWd9RR16dXhB3QszgsvLO6lBG12wqYF2LpuhP9VwzIVbfADOAwsDaGqK2ILLsourBkgQtleQCm/2lhcaUWc1rNRSHDzwLatG3naDTuBIB08z7igeksGMVmlTnK66FrBaihdDQqrMcl4AxCO/dUa8Nh5AGzk5S8EN4FESL1hYAjkK68r8GWKIrb3wj39y2A9tIpu7wvhvghGuVvkKrrhV8N4YgLGGpZRGqlmwhIh5VqW+FMCrT3bZ/uJGD135Ee4RBtFjBwJWrF2mGtsR+QSzT+GA2HR40hAcY+abILaI8qKLzZ+EHVsFA8DeUlc3XZliIklgu6XYDJwHPV9ph3C8dKNfAVoi1lVxVtH45KzqWrNWgXt/ifC/FyiKIfuPuY8G9IRO4tuKilMVRBhEBaVJrA02r3lUfgoLzUw3++VZaPtl60LMEXBITt3fmVPlOnwUg06v5SCUSDJINgQd80MnSrSYzWsu6lrIZAmZLbXvCmcLEOwS1Ns5IGFkLgpPB8mjJo0zCHTYhWgJn0gM/szBmGekrLg5Dk3mQb5opzShQftZuLXWdDJxOGx12Kl+alOtCTPs8i4dUZGkDwNvbMmge5hbct5fRxoJdjo+PHBg5MHJgIAdWp8PXQ79VYO3uH9P0A+8gesfrmmMcAt7tWAA4ZxZ2HFwrAPiUF8W7V1cLKt7hLlSAyv1u7UDlQCkvj+3+MdGnPz7o7uAhMoRdT/JYF6FrvZ6dkUVarYfVztUCY1o0wGElOmfy0CcT/erRUW6u/CJN33wa0VcvX4Baosmxjya6/+/EkuQDMsQXGWclT4sCwLlsfs98risA/IBH0uSIhxFdfw/mdw8oHdbVgx5HdN8HEe26Hn89I4hkctSJsYxylfXc2OsUsTrmBJogeGz3u7/LHEOlfC2exZPjPCd37Xru61lX6b9uDl/5e6GKKv/E4HWdAXw27TYAmA/spXvAPcIVY3VuXgC4uCfEPvkvxW+Kg6oDM/EtWWxYMFZSz7glu3ss4QwGQsBps71bw+G/MTB7B4+8grJW2XQ6Qn6pceaNrem5W74tPQgwZS1plp05n5wOP0BDcp1mNoisGOgOPrzABj1gSznx2p0p8tEznqb1VilImHXMvLAABKz3B8gjCAw2CdeyuQNIyi9ihm4kg/nm3/GnPEfZceSj56wg9lVkVFRblgzLkBkiZXWTQ7EWK30uZ9O2ONzOmg0+RBD7WOJa7uqW0mylIoE4ftiRKA46Wdic9e+NYXZRUj8NBDc5jkO6J3hulRkwYa5nXOdlzvDj+LtLdp57A7ptzv0bhq9l7WEIB+o7nAbM3E06UfVpzoZF52NTDYke1hLMhSJbyxlJgPnXhmUybNw8meJf5oWGGfDmfE0rImow12O17tb2NbtI9LYoc3fu+4qqMtNsL9NMYLhHXlFjRAkaAL/vHahEE4etnqDuL7pOZQvRHTZlldmqXsYdwKs75vaLzPjLyIGN5MAWkOukuiEepSa+PRyv+sGqRO59NdxEdyIMiHT9GCwoDULSctEh7TUF4+RIOqi+wyaIWy9WaQSrLOTIm2TcaKlVDoDByj5g3+Imb+/rfiL7ryph3cPyO42wSCyeIyw146yqoAvFI0wnY1XfbG+GQwkcmNRwDJUq9PwhIHDpizeCwp8UOMmxob7/GsjbcgqEzdgt65jWCrZjiIDDnbhu3C/NQItdGA+ygXZHOHuZoCNdAMrOqXcBr/Os21oAF4fYIHUEmDwcQGcLn4sHTTvuZANHhQLWo+7jMminUWxaC1TU81Kyi6yvFBzcN0XZ9NTxhsxcGZfa02BO+7KAjqvM9Ky9UNmHU5FIj2dSQ953Mo6wKHhtxftBvz7QZ/0YVEoQMCh9j8ZjMCRT+WdVBF6qwJbKwAzgLbAbbeRmPfbdy4GW/t5a7Npesr/152NrSc/mpXbj5brKhjPn/N802TYEvNupAPBK5WwlGcAr7Wvmex2wdezJRPc4nGivnxjWRWfUdXf+dkEDF5w96J0hMoQNbXUAuFkm+ZIP0fQNfzyIX6t5aBFgdMX93OZAmpz0LKKf2c+b6OTic5+k6Zkvnn2PNHZ6n9/kTNO9bhTbuejCmWXUi929SAZwDij413+k6ev+cKHhh/66sTZKJ68nADw5+TlEd72Pj6HnXuKwrvI7V3+bpn/5Ui73ng9rJYsW7tHtAOCzX0n0T90dwH7Q0lKzjqROaHJUuoPXwOP3QYoleyM0ezdMBp6Pi/E0oclzXhcB4C9/nna/6Il8YBcfeHFmdV8c/ahIu5SA7jKAS3Pi5HFXF/fO3cZSoS0hiWdD/sucE333lMo4zIEgwJs6rIynNg8NYESJSc4vpzEegA1ADF4pg4gSZIgeg1b2LyxRZpNEXAsxgo8xbwWcEJBM71cKt6NqWWIEIkMuHsJObXrcUSgE9a5oLd+WGeeClnyXqSWw2xCxdaHhzPLk3yggawIddem0qvYZ/gXz5ZiYSmfMv4jAr0p0JD9mSoKjwu7u65YY5Hi0ouez78b9tTXXg7whwKtCgui1ZtiKPLUqAej06nSVdc6cCSM24L9Hfm0MoL9cg4RP7LfBNQG0V8WzTQG5IsH1bk7c7CQSUBM9mwN3JXUDcoYq6q8kJ4hN4xBKdihMYhqqltksug2A9ZyJEcmN5xsP2JBsLgOCczY0E6m62c7LhSbnmZbtd9DC84+i5kY9iO5lGbONVeXIi48qM02jh3SukNgWA5jwJ+se0XVUFrN2FfkNHf9an0J1psDhltstdxKGgCqQZtQru6dEJ131nTku8YFCuNUei+K51agf6V0jDswVi7kPbBRhqlPiBhKtQN0bBEwJQY9Q5hdUVbAEzbzjD6qSAXcUQ00ehL0igGVWiQa8oYicarl+2Bp0fwpZyGKn8B4gNgCA2EVvl7H0RTYhnXp4QJrEqmjYczbLCsqhWYhTgbxEMx6mKZgWQXzcnlYVHvzHalf0GZDFDPV9DoNN1Vbw+eXnfIuTOQ6Bm1madNCt/wNqCXusD2+2JzybIHKM8NfBvtMv87GqWonB5vOSIdyXZ5k7E3RyMaAKyxI7KOxBimIV4fAwIJQj1ngXl/VRyDL7xi3ZKqQYs7TBXMuwZ87mZj4Eg8++Mh6B3ejnDLU/qgjnsORVq2g3Gmzp32uKMZ/fvXNfNDoHqid8eXh+vwK4GKhtc9+6wqnS1dXIdFlV48lHGpTwwDOdW/2ysUSMDD3no3dhvUtAz152a7R5jc1uCg6Mc78ppmELELFRVu76sGYZ62AZbazPaPt7mTz95US3vZM/8N1vMmjz2U80XxoC3o0A8GKzumkAYCV735vQ5F4PJPrFexDd9JZEN9gzDqizvrr7gLus14s/SPTh82aWfM7cGCJD+M6WB4C7EtuP/B9E+/y0D6vjXwdsfvBdPVmyA/RvVwL39ncugOnkDncpJXGn73oD0Rc+5fbpAsDoYlIbny6BA7/+2/He3k5O/uPfafp/Xkv0mY/3N98FHjzwMUSH/gbRHknWvnI5Td/4/LmZxAsBwJknA7L0Kxke0Ma6AsDPei3RLW7rZH79Kpq+5rlEX7uil++TXEbe3rmyPqB19+g2S0B3IC5iwLkOJ9HkwU+MJdC7EuHnvJLo4+93ZxGcrkIiZShLJiVNu3vTn/GyuG999d9p+vzHAWrkZE2OOZHo8HgH8PT8c2h67hl2+HMmhSJmGcMrj9nhM11ZxD4iLLHHg7KsX+GTOWTUo4GndUU9qoywdHjPp1M8fKKHH1GUMJruhcrFApmjc6wbcF4F31i6M1QZXDIPDCWW7AqVsuQIsxloJFl6OV+mv74nzu9Xs2YbTkh3X/I4LTB7lhJMY7BHLfuiSIeAv3CnnLJaCDLOZhVvjgOXG5whd4y4AwrHwXLF4weWhhH5OOOCK+9mx4W8GcjMfr6wUbdQL+GJyV4cES8oTLOAJJSWv8rUi2QqFX7rfa1exi353irJV6cw8yneR4fuJg/QUMcVtGy89n5xSYf7BpUCzLBGhrsHsMrcxqXt7O4THmWoCB3eEZdjSKrS6eqUxAyHCK3H5eFKiN+MqyrQquByroFpAiAe0IZv0Jy6urwsOzpVWBDOoYtvlhxYVzgnRRQ5eEP1PA9L7jzWQWX1CH87jtFaUDEwpKllywDUGwujkYfdSe8uUy7hqfeAw80GMGGeNaMqijXtWt4BPEudbpvfBpjqGzHWTUrWRrBiZ/QJE24foTRBY+e13S/XC3G9hBaWZgd7cBjbdAIcop3jBEB0F1olmi6oYBjfb8qGS9sutS0SAtL4SbGxsXiJbSdQH0PsjHDHbQBvIMu5tIsVW/zOeyOv0Ap3EBvpsZysBWRhX9C0mVS4cUn/Rv2M/SYnQzMZvNmXEYWJl/MJ7leN1dHOsPT9PkQ3yv6JFWowKDhGQsb59QAyBUNxg5VxCNCbJWPQoh5i0+pcQ4nxGKPndo1ZV1pdKB5+47Ax2NOIzUBo/JszsyWYAYF3NYLQBtD2wX62jx6RC7HcdWWasEdk+SuPA5it5r2aJoUZ4YDOozRbRKOCWzOFBwnmqp/mjMtJF6BsxIOInOIwktQ65SejwHNWtwSbypMhsES+C8sO9FxgVdB1EERSDVHvYIfxdTbbegPAgxbO+NDIgZEDIwc2hAPj0WVd2L7/ATR59HOJbnxz7+6qL9H0tMf3dj8EvNuUAPAvHkL0E/uUcqeT7n7Rn74Z0c1uyVmL17u+j3fRcrBLmKhNBwCnMS0Crg1hxxAZwna2PADc2YTrUca6USp52XM3a34njzqV6OD7E+3aFR/rMi67ktCf/AeiSy8muvxSoj33IrrzITTp1uUv3I3oRj9Vlx6/5ns0fdcbif7hPXPFapFxzgVm5/ZGVAXONO5Nn9tPvkt4paXB73xPKmtqn32d8s/+M01f/az+kdz+zjQ56dnxHt0vfZqmL30qHJX86LTr6A5EnZcBrOioZheIg/rhTyM69EinpZPTM04n+twldmC0+0YtOjoCQXkgkyf971gCvwDAvwuPKe1dCeieDOBzJQNYHPycPekwRiog1nZLWWZgfE+dMsUpb2yJbjW85YkJFwDGHpOTNvpd+LE2wlf5zeRBu4cooxqYVVsD33BM9TFI/9mvYndBFX+GOEw0o9uY4dHf7DtTBEoBYQAxFKxKmcSQl5pu95TMR42sh3tbRchENvKpPAGQMg8Vgw2Fqrx03nzmf5onzkbhgYWfDLjxzHFZOWGik4T5b+AcQieGgZHC9lreGOxCunT46iBRH6fKZ4z20OXWEsihQtou+czOS8/sVV9sKevsi6sQwMvDs0aZv/atr9v8qvmjoR/QIFYOWzKK0H0d/H5OhCstmeQQWAD9BTEzBaH+NPCwhXfimLA2Ac+Tg+LFiWjOefFLyvhdgkVHWolxkUvJmGKHfL1ewtoHpzu3iyEwIB+pfDtPnN+vy852122aDVNVCTD9V6/DkOSVNoxKNaprsacsvS3qnswvXjfqRJTVYeo1IxE6LqQCCcxrxZVfZJE677Wkp9wJD7EJIZYo7BuVN9KIPvHKb/cGjCQ2rvufi3oCFn1+3Qc0drgQB8b5XIRduMZVG+s+mkAQ2Tl5O60tXdOuptM8SMq1WHt23HxtoJwhvAn2CqGjsrssg1U22dK5BOzZ7q+4G9ajUCzZ7601JVfacPAnauUEkoVthktJ85Yguy8iRDmgqmcbCFtdCNgDOyQgT2mvMPBK9+t6/9AwVAsV5M1KwGC1I6STKuuX+YNhhpAbrrnZCdjv29uCcYR5j2ADq6XnfeqMVkchsJ1FFKpiVWHFqFyF7PLGmsK4rNJHDOQ1W8uGiZVIMGShsSY0IjMsT9icDUNFOFzPCFK+PBTO0aALDZyEDPehdZyS3KI9mpeiJetrYIHZ1n6isKWIgHGvSDAj/L8ub5jJHEFhCOQICzmfWxvns1bhlWDMqzwwU3AGWxqu0n+tFyDzno/f0S7W62mKLtksAHCvzun1OPRtTuO2vci2vfmfHTaf/fKzMSOsl/PG0DH2OnKgxYENXy/3Po4mxz2G6AY3dPI+8fc0fdMLeidsCHi3CABcPbvRorJOADDO/WYCgFsyuQi4NmT6hsjQkHYWfWYj7+Klu92XJg95EtHe+yxK9vDnNxgA7kDdyWP/gOiAu67sHmkcaVfC+N1vGgT+lqPtgExnle25wOwAjg+5R3huP0sCgCf5Lt/uPu4PvIOmPfe4l+E1dP/0YxcQnfWScLDXksyTY06IAPAPruEs3lICusyA+lTscGfH4oc/jSYZAD7zdKLLLuGjpJXHcsZjiacYWc5dTU5JAPDXr6Ld/+/vl4zn4LjoGj+quwMYwOsf/4imXbn695yJ8FHlNyjHUhGa2QdBfrUcaSuggwcXrns0gFRABEZvYupmvoNJqRNHTkARoVs/quVTqToA9YgbhTzr/ZZ/QGY5vGglv+VOMQMd9f7iakNRpxPgPYXUFAGuWazGf+StugllX5EwzAAAIABJREFUjOZYwdTX1k7WPhEYp7LvoDyux33M8sTU5JxWiTiWZIfI9FbN+coR+VGkFgkBmlNyvfpSjUKI2DeQGZxO/py6Xvx+UnN8VLIKmS8zYg9cKIKXC0aYxhSypvVtn2PVC7ykBPCyYACQ7Z50Z+sN14boKf7N6QlZ5LqAAEnDEeGbsRl5qrWQysIR7rdkbMZ+g7nJ3ALIY8PZh7lZSp8lGqu/UHkKIRRQp0AULCg/nPeZroDW3CvN4nCHxC+7XC/otiQymF1m7uMobaoLucpAf+5RcsFB1glPSsn8nVXyP+gZnWgvMerfZO2Jc5a0aMg+duZm9yjPpYAPIkOITZceVLZCHoxn9peSn+Z2dYhgzACesQDHn0YObCYOJJMnkxb3Kl/jqBwgKRhsZQSxYquiHT2oqpRabffsJW2j/YkAooe/efYg6ybRjRJ4xOC0ZuXqZ+6XARQHwBhg8X9qa1U3qAS6ZbfsLevvGYzNqhB6dsE5ESLw3tiw/SO+rMB7eQcyLRVEC3rcIVk+aOlGB0GdyACPmJOjRbQMMLNYg1R5C1F7k/+v//UdrWUNZaPAn8Edrb0zO+AWrQesVwGJpoknKIV2gmiQo/tjlOUQcyZ2j5zXEkSJcLjOJ58Nu2AE4ZKUIPY7p4Vrefs3HuuqhCxyFRwX7ViZB2StUkvNqREa+kwSte3gdxOjUFmHeyt88Ls8+Ds0hUSW9elII4KruBCZcP1vrEYQmafSae2H6k6ZIxiR0aPEU5BG/VSD4Vn3mbwlpBm+L6sb+0IbfLMAwJtpnxtpyVpsGRxZizaXQdfOaCP7BnbGqMdRblYOTB7xDKJDjnDn1IAMtCHg3QgALzbjmwkAblE+BFzrHXGX6XngwVxGuistfcvbE3UZ2Df5WX+lAVwuxsFhT28oANyReM8jaXLsSUQ/eeNhBC/61EYDwB29HQj8W08guvv9YznooWPpThPfuIqm73w90b98ZOhbgwBgbWwuMDug100FAD/1pVwKXP/Nvf93whnD9wTdf921ND3vTKILzpEId3YsqCNltk7HEnByYCuHJM7o3NXKABYAOGR9QSYTToGWtmRauETWriedFjOANav4sksC2lreParOAPYS0LNdG32ikJPj2FelB0BGOfCOLYuVzjV6zSSvrcOAbeUDfCEs2fPmAAD01AAwpy1WPPUI6nlibw668qA4AQXYKpIikfOdd9CdI96qARZQDtbKfoGfQpqXjAUp8RsKhDElsUwdOjsrzoShRdekOjDQoahMU1mGUmZ6+MdMVE3pwCkRR44sA54t6bjIAmQkoPsDI9A1+1GBLfVw2jQnngX/nzrKhF5fQ+JowYiE0qC8XTFHWBe9c5AqGoFCmG17MUp2+gt8NF56WR3MGgWh2d3gQmxcmqdOPozDYDlp5aX6gNzF5O5Bf0/lI61P4Wu1RnVdQupveBP4m11gyjvwp0kpR2aSrb/gV5T1m8krDztwXsajmb7mpJOMJpu0zCl3qtfuOttNmcORaBea7IEXgDUsH6GzNGHrSwBPnT1WsM6DavUrdIurgJlttIPzHcm1TU4VjyiqWC5d5Dz4I/EPcBQq74ULtWYH/73Ki/CJ9xDVr1BeEfhitKsMgt5B9nHUkYC+cD9eKIdINJaAnrfxjb8vnwOjK3IFPHWmtdlXf2sayn4C21T2RQ0+5NLyCETidSdwHqgoz/2qLgRw0t4BGzlnA4ONwXuB2HmyX1l5XNHTVclhM+H83MIBrB7VVtrNhlLY7DFKakY0EfBAt1O85YD3W37Iri3BfqH4hdLEY4aXcmBsuqrA2ReiqmS8cB6RPUbtIy217YmpMVBArxIp27LuiXbWcHjOf6p3ON95+ZP/101H3ZjjdMSMTt3a8KgT9m7AwX2j718nUVLTXmtyJfNmxwA/T2FAXgF/i+2jcyaClGwYBv+C4eBnN4jiClgm2nhWytsDhlnmWpHTWTBlLFUwQQ3H6zIwcwJosCHZAgqDTBqhpZ3wOw/Rzqioy5vNfGobZK0K7kxjbxzbXI7k9BjjSEyk9TmTTdBNQW2JPinc0MzxztaSe7dzFj0vKF0dsipGAHgFe+H4ysiBTc2Btom2bJJbh8tl97H89taHN8unexu12AE1T/0Tolv9vA9qABA3AsDLl4H1BICr+Vv+cBZvcYDcxUaH6Y+sGzccAO4G0YHghx9P9At3Jdr3pgySNk+kc9jYnTav+yHRdDfRNf9F9J9fpemlnyB6/1+H+5hXBd4vPpP+xj0Oo8mv/xbRLW5Xl4Tua/f73ysZpSXzt7sjeYF/GzbOGTTOBZqXkQHcul/6is/T9OXPaPBQ1s2ee9PkqS9p6P7TuUQ3HnzV5Z5LQHcZwG9/JdHHLhT/ua9JgxHkjLjrEe0S0NPLLhEfNUcVh0hicaD4tWB8UrOSoI9/Hk1+6Z6wd/0nTc94MU0v+6Qdr9QBXspXHxHvAKbzz6Hd554Bbg3IkWiCGX5w0079SI+eKzn8QSS3nSrtsew0QCGC33KXeAiVAycPIJ9OgcIyl3V0tbjWwAUYI+4hQdLI1w8GZFq3MjfSF0fFMw0aDc//V1cQYNcB42DBK4dnuI9Lh+pjDYOXwUY3UnOHyBm0uRlswrxy4EVQBDZ7oIpgQvZxz/Zk+5H87kmmUMpVATL4P7rhbGYbYqKOCctWAPBNnaC+xniCLCuyVZpangiphZW+i44dc9zCnsbfgTNV+B6q6wq/1ekb9kTxrrATDXIxrFRfyCkyCuM08eRiYb+4Ltn5zaTJm+hr0qvawnBjVroCrr52AICLIi80Jrkx6nScrgBSPgyPBF4vb7TKFUApOmOMlXwWgBiyhezeW+NVXFc+/VnIMWjCFj94Gd2biKKgssFZSHL/Hd7YBuUTWY81ynzWouV6XUo84z7CvGKh1JKehdOh4nXU6bqX2Bzr2kDPqH6GXLSm7LNiNGRAg4PMLQh6MiS6AcvdDxv33bg8Yb3APYqwO9DuKdFJX9m8JaArdbOZvhh2DOlfMnPGsmjzm4k1O4KWDZ6gPqsPee82Kn8bAQkNmpEdHlKDTesngCRq4FRvItx3oMaV72Fqv9keLP0V0Bnu9TX9JDqr2PyFICYGA1jsPCCKMlRFwERZRG3MZkZOYWouoGWwpzaHJ5MQRAH+KPzuxpFtILt6IwNxWckLLcpG38T5E16j0muCuj3h1VTExtaCzmYr4u4g8gFBSSpFzrm8m8N86x7JhKZd2seNv2bTWi0yOPnB7ipUzFqHGG8gds7M84WWFwdjgMUUstXVwJNNGE2AYCvbAk3BpTJvLPcc1Mw4sgTchWtvouCEKyEKqxsgcBLrmmFiL7tJFizjoiU0IA1YHHV6tPur+cUSXvAisxW1UmzH1nOQc+NwQ4pcemoxiHpDFoyVMM9ircdoUzV49MNl4eRA4COMKShd/0PLPkeKN1EJ6DjBa/9XrRLWvs+xh5EDfRxYhjwuo432djnO28iBJXLgXsfS5LjH8l2c+u8Ln6Lpy58+s5MtCQB3JVE7sKz798MfEH33W0Tf+jrRVV8kOujeRDe9pY95nUpAI5NHAPgbND3zxaUk7Ox/qztxbwoAeIlLeEhTGw6M3uEuXP73NgcS/dSNifbY0wHvbl12oO/Xr6TpJR8i+vB5CwO/ZpcPKAE9hF/LfGY9AOCq/HN38PrwuTQ9+xX9Qzn4fjR58ClEe9/In/mi3P8rhzM8iHVOn11HnUCEZZSvlRLQF11oEdDhQKVnXqDCnf1+ADVHkzxnjm2NGwdEwrJFAVhU7MKc+dKOOg4KTa0S0OefQ9Nz/wJvGcUgczvHg0/MnVCY8Wapee4a48hw/ifYFaALgAQZbzIQlKeu5WXqnvEMSX8DAJJCBCKFbJ2akyU4AIDeBljFj4rrDu4aLT0YAG2rUcAVB3zZiScOj4h/GBZitrMMtz5nW05smrd8G2pD+IYubOsUAK3sdQnjbdfqNh6Ls1FLgFmUOMwE3nvlI1RnLS4M8TcAviZSEDIjFY/OICELpKfcqmz3VlGbFVjg0u0rDicM/ZYITLbmoeX1MzBNQuwF4ARXprmztUnWHepMVgejr0Qnj1sJ2RxhxWatxA4x1U2VrxplRtdb6WL2aRB8ijIt4uDWEpvqidIsVnlBnWi4vO2zzkZpKqZIhPueUfdI+cw8DeWRpskl/AnZve4ts6wrS6MANy52ImujzAXcg42uYcsHMjAghiNwyy2Holal0LLJvso0kMA0Wpk/uR9RgX4cfPH9+r32NViR5hl41icBrk+FenywkzW9Oz7rYlgX4ZXwnDr3c1lr9Sz7tHa6+6SvfMuTp4bqyfG5kQMjB9aRA0kRzzkK4w4WttI+ikOpfbUFvSaHvYaVQwKyxL3wGcD3y9CdGRyQHmvWQ7aCuoAst3e49GwEJDUgqPRb9v4YWKnnjbyH8TaaAd+kTRWkAhs5BEd5UqhtP6n7YCHpdOk+bQFFeetSc0/uDA0Bnjap0BruwaDFff49uxd2Ydj9sbgxZGZW1hXOpDAFeWjsqzZ4m+Esk3ZGg1uF0ZbDnT3KERiX+kM4cGUh9/OTBaaKWaky4qWN2wskJl9XtXytuoq/DXMUSiYHoZaMe37LAuBKwECcQTc+IVIt48r5wNQwjaw0ebKayqMJS2bRElsZjjmtYE4L0EiWRFRTtZ2Go1SbPNZy6ptLrS7gc4uB0FWgp9pHMHXhuAKk8ffqbTDx5Xt8gwD1pFU3DDO7XiQc2bm9njuA52j4ddx6xq62BwdmH0e3xxjHUYwc2GkcWM91vWwAeKPnqg2Q/V7Dwlw7SkcAeCgAvLo5GAFgKhme01f9z9UxchO+PRvo3hhbej0AYD06Brd4a0PI5cO6F70mb3T0l8NQPKx1IGoAgDUD+KL3MQnF99LIU0Pvk8iNAinaf3Goq5Ndj75hyvyY6FG60DA4rzCbysT06FkloJMwV758yeLDA7CUd9IsRSP1/2fvXYC17crysLW//8BpUBSKHH7AGIOxnSlaI7RNp2M0mFZoZnoINAdOZsxkGiCNNrH446QzxWkSI3JwTNW2GQ7aIrFjFU0UiJMmCoS2gmmrv+1kAinDT4QGMFMEf77dedZ9X9d93fdaz/u+e3/79O39fDPw7/d9n2cd7nWfTyu9Kx/6UidVopgaTiYNPhSUJcx8KLNRpTWZw093E24EdT/BeYOqj3hjxRcV1QuOFjCQWY3JuyUjvJxvm5zUkE6WBDzCivojjovRMTnD0ZwmCBLu1oTSOQ0ontu8WbGp41iq7g348fjY0VmdBnmD4dAJ9wKgoi64CLPnO+0YV4wYDs+FNOGwMnTze8VQ0YogX+3AqAizl03WB+JztGN0h5EhaPhei79Vlmi8pge9kBhimKhtgkutEf1hLNbtm56tzx1r6bc4m1TVo3S4hp/gm6miSJ166mFyivKxpmzZ4a+uV72r1l7F/6M9pwGKDiytXMV4HgDm/XTiUuzj1f3NwCe4EetQpiUyRKtiIDuCbVNGpIP1SldD22j1nlFSE0fmHE05GCtqhEczmSlVnxSWrH5rnok0V5gFmVdklK7feBqCx6VOhndASiUQDsbv+wVYgxeGaULwlqBMxTMVwZlCLEi+VQAPJ7Z9sUHgciGwVxbb8kY2PnLqzoJ25fIgJyxJ7JARUXEbKVMuoUXkqj4eAV6kI87SdigmoB+DtXkykDb8p9xAcgynq8mT0eaFXSVcvDBhUpUPBcwE5rl974gSHQ5QCaE/+HdMiMVJSbVuVkfQKcStLj3UNKUuMJQKJr1N1J/QHCIXdFRtDJi4amRsSLamV+/St8ffIK9UHmF7a+oWdZwSa1OcToQw4HmVeCHTOafoZ3GnrygBKvvr4jVDeKZTSRKctYuWpFhPaAD+dB2QtOAhTCZkj8mfEYhVm0TgrgBXXWxi1sQaBOFQlQzdvNJKxWvVm3go8CSoRaj8KIBWl8jK6EmCQNGkBsIk3XrXMLubXNZSOh4lVXWN905gmHJgkHBJxpyrxpmQif2gM8DWAvpyZe02+waB00HgQC3tdINvb20QuHIQuPgA8PnS2KkrJGv71it3Uq219/2ddvwTr88mxHL351KReZH/FsPndz/f2he/2Npv//PWlsrPpzwrVjBpAb3blX+6xW8B4JsaAD4dvtzpWxcSAD6QUPpj6VmtDtOKSe2bZry3B3dqFS0qgD/wntz+dpYUq8WUbrmn4M6YUM3E92glLM0/3QkEY1krg2342Oiyg6MXLMHr3AI67gD2agW0Ss21lLYODheBniSVaBjHnVIpuN4NQrce9QwGr5yMKs6E6M42d90ELLWKguHZhMaGB7iTKlc2aqhMzXazZ6Oy2HwUtvhkaLtBu+wdmJOCgFgJz3sw+eXGTq3Iq24gWNi6tQhB0v6uDolKK0iKqKXr2B8BK+v0pcyuY9PVSOgzAnUpmBeBvdiNVGfXtTvdpNia7Cf8ob7WiJhH5ba+XBxZh2lZin+xW3cfssW3VhbnE4oAr61SqjKRzyBe0/4MHWIOLwbbbeTwceWwaa4Vl5a/xMzAaGEXmeUnh1epOFAPrra0S2W9cYhaTaFpErELPZDkjjI4WSaEJ8pkz7+BKJgoqw2EbmNjArF+32O6jnrElRrY1YJ3vgy+J+BDdZC2MwQLTF3VS99KT+hYT6XQMH/GWvBqa/HoyKP4JLSbClV0mEoI/DyeCQMK1SlMWs2DESTsTIjEB2n9CJQRWCFe7/7j7OJmsCSj7rBar16RY7Gaoy0AnAG3fToMAocJjMPGKk+d49CnWs9Fv7S+/+CKxnLsyeDoM6UhEqlmpoJqVhAuWVbZPJGAVZmdrzYloUS5nV3toitU+eOr9yHH6rrgYtQxLFPU1QLnm874U/JnCANqCdx/KEuhQahqg/Ugji1b7isq1b/pVZFtqR017gTtD8+UGDl1sTeikjFL8LQF6AXJVgndCHiC++XX2+yG/tlFWL8TOjYconRmxKxRSVKiJF5m3+uv1Ody45L5wLuYhPym3W069aSuLLGPYSXQ/ZO+nxWFOCa5HwR6B6vgTTdiIkRNKmVJLq6+8Wely1JuP22HjIp4z7ymJs2q+aw6h5op0CR1VZPfn0HFa4aS1iZjMKUAKD9VH7FnctcdLCt+G7Usx0HyEB2/8h7/TRN2g00WzT/UKJIk8maHZAPMUzJplJYl+EtLRMncNwa2pNx7pQL4osXORc9308X8RcN7m2+DwE2GwMZvDj/9HSZIDSBOgndDoE3bhR6+iAt58qYFgM8OqKenp0OSCM5unWI41XtMv/hIa+9+R28Fe13/nRq/LwEgMwfFocu4ivu8kABwTiVPQZUBdl5VZLaIQxt3/dDglMJHrVp94Uvb0fNf3No999qwSwXwT765taUCGEavBClS1AuOCcZBw8LXpHgYRVh3rowMd5e2ybV34PC3bWlwuY/1gpe2o0kAuP3cW7MDwkESje/CMqbrjQUH0vIZ7+kdtwxoFUNTD0X8Ygn3q0XaN+kPSx+6GvIc6Ufce9LeS114CLB3jNA4DitNYZwT0u5zsO/NoHUnB5wlepDqYeSdrdUNkMtSsX2P4qyZ41Hlmu7uFADPvEv9u5rwEBV66T5ltm7zMaX6FsGY8BOVlmEpNZyNbIU+QYMI1IeLE+BLy68+N3kITrp8d212vDGQOnWO7JPl1cEToVvhJF7dMLnSXhyaHRLpvCT4hXufHdeNN2h7YKl6Tc7ZIKTYiYfgcf+1Bi5RmTwUD80SOOKcEj8Vz+Loygw3lnCJXCxQKj31jQjmOqcrd/123INDSWmOfnenzcSPMrc4VK7ac4If2as9H4aoFx4wIzttz62N/nLfhlWyLbP150DPCJKPqGpvTegnFe8gvg9eSyZZX6wuyhgeHLLW2yGgEvehh8jkloTX9KmlKg+ufGujH5VaeFdXVGFXzw+i2qawM7gqFcD7uJDuV2XYyXB5e/oyIXDoGV/mGi9z7hl8dsKMP45PzVlhDikyWatu2n+wWKXqgDWlz2cZ1jHraYGEQZcpYHRMJNREpiU5UXRSdBjqXRPAIEXuw7ZZuW7C2kUj3qsRXH5JIZHUb8CFtkHWQVS2JP1bO7XIu+N9J2KKJXkGoYVInst0yZeKIwuLhcFel9uBA7UC0/XVksmYO7nIGhQ/kExUNBpAMnizbTxOqYyeZC5kYrZi0iffjKiTcRieGAB5Z6qkrcTmDxzOqOpwULh6++3UWcfhVBP5bGjfp962AyWNm18CmdHBRXuZLHqBrTAS8kQ9ZMKuDRV2AuV+KEK2/YqrGaQ8yQ4HHFYUq3qGQ74AN05SlPdBFXIcFUqqVfyh6c37CugeI/FEeE61X5IFH2m3M7YY3QgcS4QNTLU6MgxRsskcwqA2OGrLetFtlT12GIc903Fg+e4qVACv4AiRZd/vlyU0r+q6Lgse27y7IXD18GVTiTecvXsgcEjwbgsAX5HznFQAX4WVHYJD57HOrQJ4qwA+D7xaG/NCAsBqwCfLuJiKtf0Ysl1RBSb5ue5l9nsI3fRbqmhnAeAPvjf7u8PaV1s0Z/66EUWDrNyrE1W/cITXsjMzl3W7TKz2w1BH+K2dFcApvCH33NZAYbWWceoTjTLdy0WbHb6JHIwQ50QEH2cgDdM43XU2RT5fU13aJKjLbGVPALAMeYeJVEXrvaPwNxjq2ST9Lcl4pitAKlHp5MgRwAgkM5gfToYcVlU3xLomH3edFuDoK0P1b1yPGx4Sd1Jwc+Uss8tQ8D3r9Fg1fC3qoMmh1JyXEZ4zuysquYnoCAXca3a9E2I1L+CQUOeb4mB2D5XgnzhQ3dGUTqG0JUYmBlp027FbANiqaCZOXodiuA2dFrhecdgxoYAYOC3stMqP4vRR1IDDzFv1MviWKnv9BTiF9DBL2cUuGzP/Bo+m8zIHDCkKTkcvOTKfvHiU+hmE082OJFdCHy7vHF9QIjpmOJTEiR0jEzbaDltRKRI+cG2A5LWkira+KpFxGsbGND1AIVVhqJjtFKNJSXBH+33OzBQCTDuDKu28S+QYSUmO/olabLqAP/hQx+XsrQ3HK5ktPdXROF0rc8Aa/B71udDNsixOqAhlOboF7lclAHw4rm5PbhC4ThAIIT16A4WfSB4Led+KDlKhEwGOGgaJJ6ld9ardGroTFgY+CY0nVfhiPNHZPdJkawhZx5bDkuRl+6qXYniqYQqgaFJd3YNzZwZwRG8DgCVox+I9XyfDTRIVMjlUdRHXvVQthC7hSxrlvQ5UEpNKolUtqo5LWicJTVwrNwit3FbiiVsakAsoqzWleqZKOZUhik0SgwU+SMgVI+S3I/zpKMGEJ8XbiuMQlXr1jYpPwTw1pQhVDQ8Cz+x9w9WwfQyGQ1pagFbvhhDBXaL+VVekSr7S0aXgGK5x6V+za8jI9+IaE82YiOcKyktHq9AXinoSJ7mqzCrP0qSSgLJqo9q7AHwAK6zXu+QdYgGZM6S894oEkwJ7bkPUOyGLDN88pS1HeEFKbu/PTnRn0WKjyDvuMWei+oJ9VyEAPKLVWXwzirOzGHUbY4PAHAIbvm2YsUHgPCFwSPBuCwCf5wmcYOxzDwAfym/zc4fg0Al2efCjWwD4NAHgQ8/44GM4lwdvZgXwxCpxgyTMJRjoUWkXtsncqrRseTeKYfssVbQ1APzON7f2gfd0p7dW3qrh7rELC/qoIcXPqHKbPZCDGYqJVnlZHAkFs/D8EAB+5JF2/O6fbMc/99bw6MhNm+5usm9SibJUCIpbwab19ZeAg/7E/dPALOfXF+zBDM9C55bw20A9DBcN+fgZoiMdW6xHqrF9GwxYeDCo1q/anlJJJYO/uscaB+rwhBMvWfAzHoOzV4fCCuvYFXErTrXk7GPyfjhO+lAFFedV6u4k8qXTqcFApXoRUk25V7bo2Qf6IMhHlwqdRsAygZUAGK0WozB14gzi8zM41jMIJ1hZKReLAK6SAuGHl3ROOsRqk/aootCVaVLHzCejz6bpiJs+eQ/K+b9aLa5VwJUFAc9B20P1gQwaUccJcBWWTk1+r5oFmzMtpdyESQtl3CkbVaKOfYJ7Vm17ElGL85/jAWkeQ8LnpfRSpqtx1Q5ODVijymyBQElISEFdxo59bV6BFFxXvXqCrWv7B02hcyNCrvVC6LQo3XCFq1U2o8LZ0MSSG+KfY3AV2aAJubhgFgyPahhympTssP+ko+tBr0Jxx/ftK1QBvH8Pl/vETEpd7oq22S8cApeGBFFRK2qi8IC8sGBdoaBIt9kSz1BdCzJzgWyUyIm6HhWCAxsEf/Z3vcKNevRMZ/bNWKcPG9BGibkpvZlMaB1/uuVAIaNdZHLeWk8O8mtJ+vilihbDJggmPm1KgkpIyJ7+WFX9+2e1FWBGSEcM/lyyJqlSuK6ccg616hCBWoeXKw19lS5A0Ca4BzZRyY0Fp25QsgmeqUKjaoCQHjlIOtoJoncVU0r1tYBrKPKrKn2hv9mZMQFU9sK211iH6Bucn51nokNRdPjxGGDVCQSemaiKMsnkBdf3tFrY7ayUK1tNzZL8YfBzKAmwCNf+HSlp0BXqiVZ8RiJbkLhAWg9n3CZXxnfdztRAb6hGNaVupiDtNPAGjF3rajAbxcAUfGs6UyAIu04tNAbVLXUV74D0hF12ccl2r7W6F/52fQPA+8XzYUe7f5ztiQ0CGwQ2CBwKgY3vHAqp/NwhwbsbEQA+Hfi2txbV54A24ucBqC0AfJoA8HgS+3jnvt/P5Wwf/LF8r/RDv9qOf+i701QXva6zrQAOA2y+D72/STzPkrVuwNA2Uzml3d4aHR2LA2WgnaUF9BIAXlpAlzn6OGjFDKsYVVcMAtpDMWfOPO+fGFhGxnR+WqtDq19OnTW77wAGiqhLwtve9aqy8BZZkM2fZ3XgHmyWo4hYpK6uWtNi+fPdaHsHk35mwKfMZF8WC/qGIggPUOCONneohT0Po9jba/sy+7cfHQ9lAAAgAElEQVR+wBY8luzoGqySCjZzRul9cMnlMHVv6MkoGA1L3e9WiSF91j0gn9/fptUeL2jLN2bc6/HuaItodKPeEPsbGNtn5c/hKsPs8Vym3SGqL1+goja1yla8rEBz+jbgzSAaK0bKu7Vs1gpGA8gc7KOTKJIMnN7hSO0DuPNHu8o5YgNv/TGBo0JK6woqHYbzcXTQgIZBJLswTbFt5pyqsJi4Ngksb4GMgLSUJScykqPJXMnxfvB6ZqrV85mynxnLqgcKXAFzp0N7rEap3Rdifl89zzS3gKxUgLMWlhttEes9yHJXMOVIxf0qFOD8T6g/58XT+rICI/uIzYU8g2Owf4NgNavknH5QHM2q7hzijSXa+FFjEzg4YKNXIFMgE82hGyDIEjJt2ee5VQBP4L9HWl7dnw/dy6HPXd2d3tyVXcrZyaT9z/ki9FvogLX20g4u84u1LVnMw6++kEQYSPdkBUBfGOSOKzWdWY0rzIgk8tgf14AXeaaqPz5kqJnOgPsz9jc6SKQIl7BkWkXyTol+5zLImc5UtpYC6TX3SALStGj8fc2ZxBhJmZrKYAeWduYosjngY4sxUaMSBN8jsBm6P56HJhXSMHQK4ITiV8aTmA0ySd/u25IAcODFuOHxG+mOUuU2rwyJALvZjWn7Dq2xyhfPWtC81PxyDJ902JhmEWDV/t/hcFX3F1nMVIewyWtDr5JHEIb12vGAtgDk1Jbav5TlqgkHfcaG1vpn3Z9SdSSl2LQGpKxv5zpq4E3GTsyIUdaIUDYFIlb2KX87dyA/5A4CwUui7ywjAHhUeLQnWfBbx41OQ+laGac3CYDTlhL76xpXAJ9Ol1jlg6cb7kzeuoprutONXcc93SlMtvc3CGwQWIfAIcG7LQCc4XfV+ex5rK+OqZ8PwaHzoMEtAHw2AeDzOJs7HfN6VwDP3Tgzut1Jy7DE3cCjO2AlwGNZrj73C1+WK4CXe93f4QFgObyZsc81JQMN3p1sZCWTkl6DnLIvNhx9E91klDhVMsnX7gB+11u99RfsRHhqMJaE9OgkU4dAqU6d2a2+rhooRZDDgoK6IznBybHHr+snDQM8wam3DLY7h6KfFTfFr3ifLwOssGgZ0WcnOl25VRik2mliRbSljUqTCJvpPtKp7WcJatWvl5jnSPFQiaB3MonvqNj8ONr4OlxmNVgUz0rDPS22VzxRz6fvhz8X3Ohzp+xxc9TEeVaQzfnG3FkbzzJoxeEi0J8C40rPk6BmBKLcMdTbP4cDzIb331iTmDEjU4e0mkP1ujs6WbOB+9vUywvnnfqPfO58I+IM5cLzp7UKFfIzfYcusYTiXgfBtnFkYV6l4+iKACFdcRVp4OjUM1YvZd30fnLKqOTvS5Cav1c+l9BsTETKsAmuxO8LC0ix0pHwHG1KGZdsr1YTE80G/lxht4OWVn+C87Ys1O/7Y0KVig1fax8y8aO8nky9On45S+WDzLyaeH4VPUQHePnH//kJq4kPwKXtkQ0CGwTOCAJZ64jESaSdjYqnkbrIdF8Jvs96ZJbDWasdtO2U1mYzo4PFLPimGr3KpFhz16SSvLPVzSSvrlvCmc7NZpqQrqnIRNlaupVEBaE/U0RcingOjSPA31MXbGP0KQiclAhZTN/keKaKTP1pFyA5OQgngvnK+eldpaJ/QQupOo5oJ34mqPqNJ23Gddm5SyuZ603rGu3BBOWThn1VqQZrllsiCPKK8zMlZKJ3Eb1KJiyv0zVbA/8YJ14DQiZh13tEeQiyzWAp42U9QpOz4zUkakbC5xr+xWkqlCK1Dxhjv2YrSdNT6klmak78aei8E/wBuCe15oaJw6aDAWpHp76byVES2H0CvQ+5tKoJwzfOR5P+QMd6dUsfMxjeFgA+mKq3B+8EAjvMmzsZdnt3g8AGgRsCgUOCd1sAeI4MV5n/XuTaDsGh8yCnLQC8BYDPA6/WxjyTCuAJYeavRjdxcnPow1JdYEaSPOn2nj3uL/nPSwuxWy94WWvf+uLW7rnXtrtUAP9kBICTuVi7mokHIEzpGnrJ5mSG6cwJVXwO2Gfar9tZvX31i1q719f+xUfa8S9qC2iZrW6k22q1b+weLNphfLKgLoVhq1suXCpw8aWgbSkLnbkn+gqHQ4Gtq5dL1ipKCaxIy73Zjvs2Za8w+aeVKXwYI+mBwQqfzDI5T+5tFc5EXDfKa8+/sUJAwZXoZ4Ia1V/Ql8jqO/fdRYcvt/WL82dWhNvnskrpXp0zDcvAszXfw8H8jV4Sf2OgH/9Ccci9JVHx6T+Wc4hXsvO3OmX43No5DptR54vDiYkKWjkvJyi8Z6wMmU9sOx+xIJGTrE0d5gmr6dUuTnDJ0Eht/+p+p8uTDSUCXMPacr5AdLyrjmZZr/IP5S9KvY6tyPwYqrRJ1b0ddUCmVhtlf3txZyf80yqNUXYRfAluuUplSh8OCyRyJPnKZZf2ncid8daauNua9S5Yqq9l6CbNhBCvGnGA23arLIwzR5XJtIqtMjFdO8TlhFa3APDBXHN7cIPAuUHgYDHoK4jnkViXl6YSYcbDT6KJJZ4oodkZMGovFGVLDKZMDIahIpiiq/Bwxk40mQwVnho8hH5Sk4VESjO4lEr3YltQt3wovV3C1aFS8ZjNhVT5qroIZqisvrL/CmBVueRd+1PkRD6wdJ1Nf6qPk9tUz8OuWQHPmDbVhEuCQNbFartt3f5ZENZAQ2KLQqwyDXUiC6nLUbfK2EsY1X7qRJ8i+CVsHokStlNib2mwA3uizyyJEVktkA5ZmkMtvMFVitQlXdELvysJQP3gqfH4BVglYdx+yYZCPB0aTcWvanIUlCX1a4RW8W/QI3NqcwJXUqsqonGxGSGCviNxOXpx6SCgvlmfluUMHZrIodYDvt53AJ8FSW9jbBDYILBBYIPAVYDAIcG7LQB8FU7q6q7hEBw6j9VvAeAtAHweeLU25qkDwO96S7aVsg1essjVMLOVJGdPut9GXDO0vMe7IulGEOPZ7tE9eQAYBudoRntFqptpcuuSRHbnJuEI79JfrLy2tIBOAWDeAfw2B5hk+PZ31YjHyk/gqpg6FmLV2RlXnSgBKdvG6GTB/ZJqhzOrGWc284T0w7DIhRn91grO1uP3hHkbq4PpZDpPOAPi54mnKzkXZMbZsQ+tzEtEAw46wGwI2nt4R+6DW5lmjBNOvQdGJXTi8A5Qd1dIpS4dCdjirHhzAPgA2BIYihdmT9qvMwedvyeeJa36rstInaJ5D54FqG1fUe2Ae/ayK2i91lvnWt8DnvIn4LjE3N6OzbaLZ+i+ynkTdXPTSeXdEmMnXyzj6Bvh7nIYeRv5cJK5swh38EkgcUjYSCW3lf8cxhv7W5nhyIGod1HxRa4JqPKEWI97BceK7TixWDOdfaAThaEgjFWDxYLtvlofR6Ooe1udK94ET53ThX2bKvlzjgw3abBEekAQMror2B3HhfQSvqhHukJKD0rOtx51fUyqSXwjvoacMDFzuC4PbgHgyhi2zxsErgYEdsnF/Nv45KBZerv56NGAWznB/4J1Jd2hD7RDH+HvxkVdwkkgEIGRUVKuQZmyFqxfmuBb3FKuH0ldKoTLqchkWwlnnrxeZpGPk+BvFbdg6ZPhye9nMm1FxK6pvlnkT85Uk3gJzpoYFTp+SL6wkfpr3q0nxKhUra7q5X7PfWlnVAP+tCeGJLp8BQTApeKtyqiTUOEALeJOTknNWCjYKmeeOzPh8EUD3EWYmiCx6MzMH46dqvVrBCPax9Dlx6GAg0u4r7+V5FMcfqIDV5NXarb1yiDlBrOk3jnHUfUnWwL5ihw9fT1lPZ2109+v+05531phfX1Yl71bmUukn4L1VO0miFKWv1UAn4TKr+mz+1H6mm5829YGgXOCwFnQ1FmMcU7bu7LDbgHgK3s0V2Jh5xkA3kWvWwB4CwBfCQLAIp79de3oJX+ptSc8yb754iOtvfsd7fjn3mImtlrDy+9uG0WwNLdzIu5ruyEPkCxZqGbURitfa0mmQUBJocWjPu/Rt60HgAf/tNg8Ez9K36q2jLL3w/AL+6uM7B/55Ox+o3TA9uTRC16yIwCs0KzZ22LwY32zDQ0GY8ay0a1vg8S+s6HsoOcg3XDuD2fj2N4S94s/Y9V2kkPgjr+SGiCVprsCFjmMOKOfdV9Irb4rxv3M84PNF6eFbijwXFaTFiG993a0psPbA/6mrH085RNMzoGrkDbPPNH+B6p6M5zlurh8NP7OSiR6OIJd8B9a89XLdeFMQrVBAQpYBvGsH6FVdIrrrOOmBesEXuKAU5yetuidVBWN2f4+OoNsfnIDX/M1+FrH+44rCCs9zrA8vpuRu3OacCano15hVAKf7F+fnega41lxmNVunJOeeJYAEm0pa+0Uu9dVsSBnDRyAQ1PxzVZmZ0RRVokNhK13oqF9sp+znk7HPq2uJ2OoXLbQ7VAP4g5XWU//U5s9OBONeLQHMjzzJvDdT792B1xFo/HM1ml4JR8KfCgI1I9v0hp71/V2WwB4N7Fvv24QuAQIrPGD+v30OZUrKgrJSuKtNd3HXoPCLVeFJFiofixCgvrL2nsH6Jup7avUtrrsQTUl9BBbVuq57FFO1QUFGEmJnHSI8e1rLmiHmgAMn5M8qrCvRba+BKqRlY/PxDwNP80cxAJ9335dD+//9WgUdTSXEzQhvGNNSCLJeEoVniog9R6TShS1JfT4O8+ooMqKBjOlup1ycvKjjg2rKKo4C/4CPThO/l0D3aSP/myeOOu3PoY80r+p55wMhnKXEVUZ0XGqEoppiopczR/VZZj6Ky6BwVyaM4jEHkLTgqbm+lBORV8JOa8xV2qMyTug387ACK7FnLiSGx6zrWDSLoYqOabCHVOC4qIT9t+gI2s3NL32RZjHFgC+BAF73lNO7ZzznnQbf4PABoENAjcUAhvPvaEHv217g8BVh8Aac0LidVq/WyH7GJr6vOV9u8PTMtvD2MxGJV91w1HvjdVKNNqZvfrveIil0MB2Q1jqtfZUUoaR2FskFQNY7WP6uJFND6MOa1drzP+OYkAb22wvXz/t+mjtFNH2CSLpOSjMqxHur6orZGzhVS3MMJptWfNDBwxq4Vv1I1iwZblrFeax3HHV9x8ukflKVggJrU6TUZ+BkUeWymIOGU/M9ykrGipOSuUce+t5C9UVe54OgZRyUPwvQm4poF5osp9MiuVJGoMUkTiqmV9I/pnNb/uA/W9OS72L2fEV9TOzfe3Yq02XJ47WtpMb3rKfhXRILHS6JmZKBTVh65kqQ3u/SUCMpOdw0a3URpZSZzkGyAFkCWDH3h0vwfz04mKh2Xk9io2yRvI4zvgdd+357HLoBG1GmhNIqgydkWZ2CAjSPxxSk4QiCcySSY7XghMesXA9mXldxwingOsIAKnm6rwrxlwF1ioNFKLjAMGrQMfJCeugxF14ViJV2opChiBdyYeciYF13mrrA68nDnpFuC53dCTLeQcDyfR+Qqa+8IatAvgEJLk9ukHg3CEw6xJQJzVCz0lStRtDZgZZ+xrDWZqok0Zi4KJKxUOUk9qDVwW/V5Sqgu97QmOPGTur8jlLbFFoUkcQ/55KikBjjYFTwSkBa3k1Jem6rtRnwsKp8KhOom01VCPKlbzR4FrvlJW4fKmxFpGVkIWSjwuruLSmR+zQL1ZoQLc9w5Y1vSAPtwOv/KcBvEgME71n0AQI3kw7ucuSJNpqtD9pQZGuDJDiiosU42NCpF5XgkRs7zhSswcykeYONp2U/CqZCXClcUpuJrMjwJtPeLfyMNPP1XwAHVbOElvahRFrGGDvxHm7h6Hggb4NtZ/0MO1eMEFg5RfMfhSnAwZceFTprGZmnCZICGR8/s6tldz9lK50APjkLGAE7FmMMWf65y6JtwmuOATOCreu+Da35d2lENjw8y49uDNY9lU9+6u6rjMA+TbEDYfAXY/byUiPrGzuSy0uGhP1oiBvKYWq39LR2JwW4uB25dr9F/SnqDkYbmurGPOOwcy6N1vZF+eGczi5pYq0TiI1rDFfGH1rPpjl+/789OquqDwNw1HuoZS9Y4yodhACqtZtMt7iuTnOVehpu73i9KFzQYIpk6Jf9VPRqGbFWgT9DTb+hG8QQfbkXxC00WBlqvxj9bCeBPY+uE4Y2IAzkedUDLiotJtdcqVvITgkkVceqkG+Jzr0e0ajCE5b6YX9P94aFRXw6QY1NhzMRx7QI26X+7AMMqXdHnx2DK5Jn27xZFmCRalYkd+zVyfOIGNi/Z7uP9I16HRI+qjIMZvQ10N8kgx7Bpona1ZqWKspVx7T0QXZE73ddLlDuQQqgzbyTJPCYgeQbjZAA8yrYnRG47XmRVuql1UMUnn1WPnirPn7KNzn8/je6qKHXtBlPBlsjfWNyQX5m34ONRnC3XfpjKRiScmZR75Xj4nFpr8SQAruc8wJIyesAnb9Xt9aIa9M2McLMJMreEW85C144AGSrcKXxXbOP6wtKaqLgptmPMeGRuzUb7LKYADS765NAHgf0e3Fqe2BDQIXBIFD5LorSSGplG4V2e1v04GcQyCwxDFyu2fKYAlkJLkscijpxknJQkksNM5oY9vb+Ps1EegL4qtMIpksDjaDwCWqe6ETSVsL3Z8mgSW4il5Yc0yhBZSmP5NcVFuv6ONhi/nJ+AOWeCsCYmDL5dDTUYWeiwSovJZQblP7YHJzyGGdQ+VDpAv0b1MXFaQ9hryD7LMlar8mB0ZJMqxUA0nIVKfaCrujzHrLDJXpmg5G6BbZyOAaOprQSIV9UNLn+kAVVqIv8NBdD6uJA1B0XF5jORqgTVpGrQQHzmgyGbMJRLEoYBoSgBUv1Rb2/Q9Fp9n0j2MrW7ePYwcnaA8RDM5CN3jV2AtmxJyJfsZkWANYAntpKDBgemWJmFCSaTUxWrLODQ7lwBZa7iRM0zPjK4LAkdTrA6SXQORCc+E8sWlvv/L5E7XyggTRNs0GgTOGwGiOnPEEV3i4m7z3K3ws29I2CGwQ2CBwARDYvFCbDJygWXIwTwwfrVLj6+KdUIMxPBDJiE2O3lklF+wTdTzUpfggmk2MOFCcazhkzI6OrGbPa5YIMVpMa71dnrQ2Q852XDbgq6MczuwOMhjAGkUYU/EdulL9O7O+iq8mypl3VGdMKyUUF+aUodAYMSOcepos3o1PZJjTDxXmeT8WxvgtsIggGuFb2sTmZHQbH047KVm1qhO1zKfWa2BjdhZIeWVCWLfApS25lzHzvHDGctDxmxjv9S6mNfjm04jGcOH6GFwEg/MSa6I/qeOhQw2tbOU7dTolBx/Q5I49AQGIRK+y2RkWEkY8E3X16OL8e188/XASr6qVwHhbnXqkCu1ILyfN+JejBf1x/tng7iPmtPpcLSxJIsvzu2ST/RZtfuljdicrnVuoDPXmb8YffWzxgFm1Pe7NQ/WGbdJgRML1NQcQqxYxutmUeITH9K8laQJzDDLD3ulfp6EmbRYcOdjdQe6107Pu4wmAwTvowO3wX+Dhe0+dGaJDheTnsONEd0V69TkPODnsFDG4M2W+49/kjyEYjXfgXLTyKieaKE5jtr4CHlS46WvqT5A4MK7ymVJrozSZEEEOTpkJO2SM3SAUCLaOm1sBvGnqu8lj+3U3BE6CP8ZRcBeuywAfnjlfzhiy/qtrqDI5rlzo408CalkLo+Cp0Q7pq5+4GfrJRMkq2/+L/pxGk2Ahg16xCgvU+edkoziXdD62S06HABX5CWnGbL8iW0shctKBBeCV1UbRnycP1sOpYjgEgAtXFVL+8lS+xDmHPNbqQ/wusGMeoQZuNSFLlcm6jlESROWmao6QEiFfgYU1GWwQxz6FqEQDQeVz1ic1ASo6WVl+g56tPVf1kPol9BxK3L4JvwKJKE8DUjXByCqVayog6DvMivLsQ9MgtcpQ0T0ZtOWLRWeVtmDlCIF+E6yyzineXUh1sYDq2kUdmm2sE2beozd5V8yCLmt8KOxN8LzgFraaGX0b+/JfIuoaeXCkNa/AFfVMIBnpColBT+z2im4kT1+t28zajYCL0dbSTrDUj/UqIO/GZpAs5+rzbQHgTdPYIHBXQuAkKuDpN7hXGTr90Of45sXA5hw3sA19ARBYx+2T4s9Jn7+AzW1T3AEEDjvPu5M33gFYtlfvDgiEne7m6sQ8Tsirpp3cxyQuGBq+PfDn7YRQAktPhRtg/X5HNzq8itOMs/Dl9Oknzg88ZEaVOKO1YtR/gykXZp0ENlKdkWYTZzNWbL3J2a7xgQyv3HZKvDKoQtBhZkNWyxorGezheLC7rPRu5ZRRvmK5V0PQ50lXs8YRRcAxVUEafljcC5CHN83W16tBxNQ2p8S86W0qOq37JayKtZwqAAYv2HiO+khFusGDA0scPjSUb9R5JNilM5Z7n+It20NyZPSpojLY2mcvjpS8BZ56uTdbtxKFKLF+VuX4PCQbkKZurdCnrWCGuMpLoh+61N/I4rW9LpDN/juce3fYIgDqc0vlguK78Y5oKV65mzlzHBe9hsRnpWMUnQjAZ5jc4fzNUCxgmU5EHNEJRJJdb0HkAqtE+3OmEI01Y/1Rg+mBXOe/4pOK05JhUw1Fb6Mfrfm5b3Ggr7Idbl72IxXSLFMCEgbC2uhO18Hzs9e0tiK2u8yCCMBLtIZ+wqyD4/hE/T9wgJK31LYNPrviGs4eMgyHnPhRKnkRXlhd04L3kuVCWCB4r45aEcGDnEy+RKlU8bWBIwd8cuJBYoVZVM09oypXeC4TzZdnLjRDvhOXM4ALInnq2lQAryHk9v0GgUuGwBCbLTwkh4Yh9UjQM40wicdSvmYsH4EI1SOcpa/lm4bKngSlj5Bb8/dArupKzj/7U+RrkRjF4A50MCQSIX2KPH8Xb3PFadYppf8UMiEnNGbdJ4nTmfo6udJjXeUNxk+dQ4Lc8R70dpPHPYky6SeSHth/r2cAzg1Bar+HnTZD8grLYpf4K+NpO5yLTZPtLNVOIyi3l9RWdTBRdz0Ry3ROyT8o+aM2l+jvHgmm5uLyD7qrJbVGIJSDJ70CQDHY9ape0BAq21XE8m8EqjUBDzpswb9QrQJcJSFXyXaKe3mZpnsN3Vfiu0ErSkwgYwCCyQHdGR5BP8412rG10IQK58go0oeZ0LyDDsnoivXEzjB/chad6kJ+fmAv0diotMAaswh4HYnZOo4tSBIEL3Wb0QLfYnOoY0OaPoUybl/esADwnNXsZRo38oGzgNVZjHF9gL/CZk60wbMYQ8XriSbfHt4gsEFgg8C1hcB5yKvzGPPaHsC2sVNDIONZ6AkwicSNro7tYuH0trRs0wjrMpwMujze9wsjJCKD2ekvL81cAHqbWPhhIus9GT8eUKgGGZxOnIpLHoMJ+ykSxqVZgWYf4u7UyIyn46wvZoggSFtqW5W1dco9saf+CP3S2wtbaJuWpVuDOQjBtrDayspMc2mkFiYyIePZ274LyZCGlRmnZu13c5AXrUq1DS/tavhVFA1L1jxHp6cyt5TOgUhdpUQSh1Zxiqml1x6HAJJIoFIRVEu+GaDxO45TMCdCfSnJIdn4ObM77p4eA+PWgtUAVsAmGf/YXziJLPDujiOpHDX8pccggvRpr5XxZL7hGOwPqdcyIatjm6/bH3Py4WbU92O+1MAzbfFuf+cwqsXr4y6uXPELulUczw7LVGnCcm07/1Tlrm5vbW9phCxOZgcJEd7nFlJNJQe+HJyS/TcHyOI3ANArTbzluLEad25rJRPZNXBtWWrcU41zSA0567plO8Y51GU5QxiREQlZpeJAnINaiECcYlIRoOGsk9jkfLigaK+W7XMKf0ou2eLbE7SdFKxFdwFj9x7I8DmIRprsggXtsMpJA54UVZzzdJr6+JR/ugbnBBbcMHjb44FkBnqv9uk/ztdU0TKDtGSEKM8IkrJXFBU4aOaz0aa88hYMcXMrgOcQ2b7dIHBnEJhJbeUUOrryguAYloAWSThZdwyugutYNC0ny1qyqMovhsQysDIfXTq8ULsovBvsDRWQrip4NaY+HDoEWVaJvRjbVFkrkGFVoGwC+pSqQQ7kXc1pIKr6OmQNKccm2HiyoaAi2RjRBYdx2qoo8qBFP9P1uqAJ+ELnNP3WkhBtUO2iweC+tO4InKiLUBmkmulMPuXF6XkO6EMdd13uTn8RUIzg8WSqfhWKUEyydxQ2ELfRDWk8gjqhf4bykQhQ9ChNXvbEPayXGpKcEft9uIJn14FoxNDf1oTtOMipqjDTE2a8xZ7D2sNgAa5L/p+raor4NdkEuxxnV70dc0ZgV+AsYKR+SMIvWIHjAHiKzpROD2og9LS65ZVgMK27cvQ5p9DpzNs+OwMWe99wzdhOpOuAOokbbpcHjw9+PGKiweKGBYDvTLhub28Q2CCwQeCmQWCHe+OmgeKM9jvTRM9o6G2YDQIbBC4YAleBnleMzZmtnaJU4kfu7XUlV7c6DPg5nAUR1RGQoy2RPJZa49K+C0PP7FX1KsOY1AoyN1rEYJPQW/823AzqqrIXFELZWF9rMKUuEF+bl2eab9y+6/+vgNNUaJ24lhv3McSBUCsn4AVhANc3zqA9dqGHjDVlyFQZHqahB0k0rsWHtZI3AnUMULr3jfcRISzlMFI/CrBjjVJmJn+OssHcjWBZnCoRYkg038kISgAQzgo6TxxjrIW1YxccMhOAojIed+FFBWZUzEtjawnVZh+M4ZNEf7GJqf8ikAb3t9nj2flGwDjKMEcAKKWOnNWUfw3qCa0mpiGzpza30erN9qdt9vJ6SZspUUA7D4jTSdYfFBl0ldrlOVzMMaRBtMAfyUEoZyAYKgH68NVFBJlOOgRpdTmFEzFIxvvjwvlaaaJ/9mPF3x3HOotEgkpQBbgl6bAHFcOhzzbQA5HskCWjR0/u9BNHVeJ7ETBkAgnnjENWngRunfYgKF15OfdCJ5g7csWBymBBcdax4r6InwCLev9UcutALmwAACAASURBVGCTEQ/lr7iTMW3KuYi3t8+JBDWpwdqVTivpUvxVumTQYT+PzxIzvBLJRI8vUJ3SwNF8IEHYO9lttJ+OxKNJCpLzhpd//P+tUn8nyz6zH6+CynZmmznjgTbYnDFAz2+4kx9VvJE6REhEIuWESpcZqv9j3o1sUOTRTAFMoNBILH6Iu2xxdYhq7jnJ0QOhrkN3Tqh5mJRB0fofFcLaNjaSziLxzuS671grBEXlTsFefT5Dw7SOoo5p1/wqKvm8/zAU66bGKhMMIN/25EDmMEmCj9se1Gt9zdQraHbZ+DBd0KEm95WAqhQCI6uqxByZpe8yKbmjTAcgRRCV7Q6FyiuyaUUbrtgYnWl0yZItprppPx5fGtqL87obT0QzUQo8iv30b1I3IpHjGnRWnYS5x67DUTkIvaJbaRNAatG6Wo0aa85JBnHLiauYQhLSqSdVl1LDMJznHcOWLIJE4bj3A89HO/lZUpuBQPkWMCfrGqPxl9NhY4gEgYSHCXSq8stZD5hbFXWOKLqiqo1Oe4MNxApvIhW7rbHDEvEh7Cfo/gYmX4x26AEOwnexWAue6L8FgM9PNm8jDxA4ubpys4G4wetmn/+2+/OHwEZj5w/jqzdDNj2u3vq2FW0QOBEEKkKXoEz8XCxKTiJGKlmifxfWP9JQ5S3PcdWWb7BBJIbLjH2xh+nkhw8ahhPts1wtq+4Am8LWh79TdR9bvOkzal5Ogm4+QTI1e0ABASd/YKjQFBOMERo5kDVH+mAUime/iKXYRTU/x/Oc87bl21usHXMLPV3ZybZvHrzobXQ1IQBva+wOwVE5qh5kQgVramfqziQa9FHLFrnguX20npLmPo/nX2CHOTp4pL8ZjG+A0X0LbFGNe6w0KqQVn/oe4v56BP5dTKlu1prHPuIjcDyhhrQ6JHTooPJq6bSu0out0BeJlzjmf1TvB4JDWqJSnHbR+rlwK7ATzRUhrN1VgwpDxIOnOG8bA/6zIlWCwzazVgrHgRDiU5D4qFJFaw60CB7mkmvhh31ZpZ2fOowI8xzg7I8gOAh2Io6yFHv3YKs5CyWoJ+dJbiBnGWfiVVocX5x6BwsX0GxpFAr6UH+TskdFZOKqI4C071bOavuU6Gw9F4YKM/VrSLufH4PpTi2C3pUtGLwzjZLnVL5d6Bw8NJ8ZDxVInvqhRgKISC25Bq9WBAO3bd3xoP2Z21mTZ4gAmFo3fR8AinIaSWRSdUDPbxhQ9sGAcq0KtDk0b2KZ/3Y7bq+4rADwwfi/PbhB4O6CwIzmk2inqqS6s/GE6A6RO84wXYrXKxg/ilxEp3nedZ+YfslmCwZl7F4ZbeFp0CvB+/tGJCFvOBqXVxoISR02wO88Z3PC43mXaRW82gxiLX8NKoIm6UhcGcutLDVEmyeEMtg3wT1V8LVlSn1Us277GqSbEauIbSKVHRaYVDkmAcduEKjWFzuRU11ZNOROSDUDv25oZqOFfcVjneRHUrYX/WhKvYVIRHXLK/LuL/nxwD+uXtvHDAqBBkDl5DmpZv467KlqlsRHdKKCOlAqhG2vLA9OCRGregq0AVNOo1tQQVa6AYgaoHnmMcvVQKosTbUQORbtMgOIBq649uD8yX637/K4qlsRQwnaGY7ZXmdtnvm0HM1cbVLMmSmIss45Ew6dV4PmPUi7kJowAu2UUxfohrododq7QsuTrOItAHx3yfZttRsENghcSQjsE3JXctGXtKizgNVZjHFJ29+mPQAC2/keAKTtkRNAIJsAJ3jxCj06dRxUG0R1/qhdzBm46uAthgeqUs2+igjg4AeWoG9KOFUbEvMwqBgGEYfXlmZi2LG1FAsF3BTsjif8HX5xHNPM5Kl+HpqRYiwh0DveiSa1yTO/Fh0O2X3GraghXQxXrqv2n+0LXHPlnRwhB7xBvXXJIsedU+aY82CYh0hIPyxnECNV3DjVDKZzaeoGtD3aVsdGX7bThNC7N59KzeGFizR1c+45XOngE+yY2PPJ3+azV1veIuUpYiXr9D1KIDW+cTxOrQazEyz8ORLk9HOzrHqtHgxYIgd/dh6jq2LtlGQbQwu5AozJEB12fqfcWFkdYX/pO5hOPPkwHej7mhIDX1ClkvaqjCAd7I4qz+RMDr/TIE88sGnLjP8HrwnUcj7hfC/CZRq69V1Ix+GI/0Xlg63BN+XOd5taGus7byHOEo5aKaqHFzw6017ZMQ4X9ClMBs4yc675eunMl0AvZU+MXenNtlNaU+Q4QfAIednBQDGW4sfgr0KzQdMCIKevQpGZB2lFuRaRkb/Ap+r3VmpilCEHRa6xkVhJr9TwAEmA185KWZUMEy0ZE58TucsODZXvFefvlHFkmYTKJ7Yo1FXJvjSmgLUuPx8aAJ5JwpNLwe2NDQLXAwKVWx+2q6xf1f4ugzTwxMe4hzRyWnLZvkraiQKVVDi9PgGKswgGaGdyjQl1JVzF4JuPR2zMvgq0SPUgsbFmr3gjH4Vs9nVLO+MoARWlncAuHFfXAZEx2Z7xdKyhdosQ3VSC3NDrQhkCFFQfG2N1lAouk7jiiAmKZoIWLRFQ6yeiXTRUZ5WkI9daRTeXIC2XOFodRXCKAhlakmFFXI0iGgTV7DSO6hUqGGdEMREkU9mCM8cKmeznFe6q+3hHD5XPUYXru2FlulKu4FONrrLiNKBBE8Mjln0klvaiqhM2z1o1O44MwnluXtVmVQClVr2rzrHOfwo/0BJ92pXai2aWACy6S9F8QoOpir0yHf3NV10SlPvTGuzt57UkgmZESBwgbU2fg3Kqyih0dIEU1UwkVfhvov+h5bPB3bsjeEJw0guJxNoCIXRm7SKA+9CXV7YA8GGS88RPDcbhiUc43xfOY311zPOY43yhcuejX709b6bTnZ/qNsIGgbsVAhv9360nt617g8BhEJgZlTTZvIJOs5bleckgt7uDYPFKCntnIdmIUrvIDNExo95iVFKFJa5pc3rjrqLIejcfzpKpbvOxIixy1K19kdhTUYcn2tcQIMiQHA1cg0kN/k6Djx4IEx/V/Jj2OtCLl0G9ah3mwrulBFBdLbbj+H89dfxNx0QKsEoAIVU4o5VstBJLNjtxAd6vwJPAEHdWJZtYA2wKLpVP8ULY1qnBVYFzkW2OUxkZo+1dBFNKFUMqu4s1MKkBvgSHX3Vr5X0bMahLjXTlQytaaHc4UmWpLgHIiRI19DOj2cMYxwqx15eBXxE8Z3s3pxp7I+4oZUxQ9sIW1cJPQHUaQ9SCbYDeR3eXEZyoUwIrbqXoUGD8BO0YtepCaS15dWxbpbqDxa/Fp5NdQLlKJGix0ryBrbbtUxwjDOp8Wo01ye5fq6yJ0626oXxOlQfqJMw8doopfYsz+MaKsp2cA9/Kw+w55ydysur4ZPPEoXJJVlcB6q0S4QzjypKs830sRHpbA9CxN12fyop+VDInzxf3wPffbV8hjX2nItyYrCLVLi4ZK+Wlo8gnmyuMUCFt4iZmV7nKwSdww8ai8pohfhnNSQdgKDwKNHSTWkBXajsRi94e3iBQIDDn3l7R6QEDSMrgNANBD+KAEooKRyQ2BqVD4iuH8rE1mDV0EQHPmUq4YDtRWpzTUxmYQTDaZYMzlKpNamJq31fiQ1gv7Bsp8cXDEmCz6KODKwswwrD+rNtPMb6kBEoSkK8RIjQF2n1z5NNUHiMTd+Qx8Y0GlbvUSXLGuboH0JlkV7rPjPJYkTJ0J9Xac4JbljmEqcBDJJIMHsmPVa85iDHowfgL0tl5SDHNmqV0hWEQzvahvWlU5EekWu0PJPUhsTZ+U8RixylfhN1PjWCvRPKJzq6NS5eYCPjJtS3VcKn8RPNXa7W76M3ahUiDpl3lSyeGk8oajjZ8Nj3Rot3WXjwHg8FlkjrlfgOmCKT2OFiA0nb+bqLhJ3UnYXRKWrQzsM4rcZbZQi0UqJNhFjKFUL+I3Z4IjDHTlSkpSVwQekiOnPEx3B8s9sZ1DwCv8OiD+MV5P3R117apqetnv8HmvOliG3+DwAaBO4HAdeJRh+7l0OfuBK7bu+cDge3sdsN1Bp85zKhTqpMjDQ5HMF08brGp9U1LL3z4cDyYFWpBXf9usL3gixDDJwoHkT0NNwLNnLpK5n+rszuMQVk/jPnsb+d4A6RShaj8KhUDNFullTEHhGdfN76aLi2LggXbYedG7lDhG9m7+f4zviy7FZBNjAnALe7qymY3QvNaAIxApfnStFIWRq8H3nPBhh9LOJQ6VOG8kOBNrNjbFkslcfas4cnxnPfTij6hjhNdk7iQFEF8OvdH6HLp2QjSikz1bryn6t/8W4l9TLbgFSwyBrK9eT4IFfkaNRM/gXEZXZLAcZIR4JKS0lzGIzWFCv8RuUgC4pNisSH5gqQlsC0kUMXH5MKjsiiNvXLY2ZdXP6HNob9MPIyrap2NSQYEPGnC1NRTDDTyiJ4F86I1X9BqXXDmPlrT0jmAOORm7IR0hGU574jAXVB5P+c1RyGXkWFFBt9xZqUNch94Uhla/E/mExvHty1mHOqfkkyJo8hEh7mBaIWf6rhV5g0ysAokwY/+k/KaNe9MMIjOw7mRCInmnosQr55MAzQTnBw5u3YryMkBIqUzoilAQcXpO7TFFpybiRSdgDBBlwdnLLg/DoQqrnMNCKcFahIIqsGX/x4ft5c/fEl3AO8WJNuvdzkE5hry3bmpQ/cyUWVEX9TuNJnf1iSTEEvRa0N64Ez1hMzna/alMOOUNekzceFoyeq6qvAg4z7a+WK5msX1UraEjvPtM8q4uG/VKvpc/45sMGtr3Dve1CBxwRn5XV9HEEuTgKSgNzQt6G9JTbVBmVjmvDnFdfC8iib+raWLCCpFNM50C632HfXT3PzbJrOlhtyMYKfrccQuUWQkUSkrWCrZNeErdJgq3yiRRVdIQduJDsFZ1ohG1ICcbxuBPSTkqe5N8EvEE+15k61T8ZsqkU4M4esYjYBmf1b0EK9qN7xQ7Bf7pYNeWj4vuO2JcPhpiG5n0rATE7xkPmx9TlUk0iIgE7SZw8CK6BUGBgftS6AQMKzS9O6so2lKQMZIH8WnIypM7PQZmijeaW7wbPUJ3TUxtw+idk5ixUJfY+JFfzOQSo7PV9aPGz4EzWqNfWc0D6aRjvC6B4AL694+3kAIrJlyNxAU25YvEAIb3l0gsLepNghsELg2ENjHO/f9flmAOLt10WosW6kWrz43+62Y1EMpZ06Ih0FcE0q7QSJTJTs13fHqJr8YXmIG+fDhbgpjL5zM2b/B2i4xmEZXFOYIYKGyGNV+AsYhAIw87jAF+1+8RkcsY7PMJpsMw4wLnQZ37TxQGd2h7/dyGUwjBTvXhQWkbCd6B1fsbfQN5Uo1PBnZ/T4aD1TumJStajGfOtbUGaOGsEHSzfNy3yfX4C9rvndG9h3UVP1NAXRpiaaY5yPjmFKL8uqEHP2b6oiIk9CwFtyfozMLuISgrMZN+jl4+zhY+ep8saNWz4zjKiodCyoqGPLZ+Ilnr2iq/uNcLFOB82J8bOr0iBLH2BMWRNIqLkQpf67Ov4rxmcY1kWXmETWHGIKqtqWJk1R5AReQnUx0yMGhw4qgjK1jCDO7i7hKtOt2Rx3wYZZIY0FZu4+Yy/cHjb0AM9ddboDjDL7pzLEdPMgIbeAfcdfPtbqRDZz2vKGacwFWNQTMqiNKp2fFEItXvBUflxKJQ3QeyrVnpIO0p+Dv+1dROVHUMLkrfQhHMCivbcBVdDhcQYLhPA7Byr3oPqWyLdGAsq2BVcpe+29aGuR7GxhN4XtDdCMosuISMX1abBR3MtvMRofL8LePj9orHv7UkIZSKevKf56h1pVf9LbA6wIBTd3BntQyyPu0X3DPfXTYybXCKs9UkoXqFUlvAy+nfjLT4YJ7ROBHVOrO5CKAPOtuU6twTW0OAcBgL0KYIXwtyMuWG+CFlfeBWWs7VWQtRYC4w6UCRw5AdT9yT8pXSWaqKgwPTKp0mWGXYrK8D9mGDcU2OhllTBBVjAHenjiGzkuLXoIWs1LfiuFN/VEF3HYGDdj4e+iM0+5MhfAq+9TPVRuDCMkdoKL7lIJ3St9lsoFOJr9Dq4d9ZgmfSAIsYW4GX6VHjgTzUotxHwOBTMCW3YOkqxbON6XpwXb0TeipsJMXEE+FdiXY9KJrvOk7JFp4Ry65KZxJhApIsQWKh0GyK6gNJPyBRlurhGsSoepCsR3fJM9QibNwwXLw6t+o5FdzAwd+B9qU6YykKjLZ51y4b6MhoIuc2OgWEBXSiey4fufnkphHk1GuBgrtzXbX4bzoYbdf+fxV2+B8BeSmNZ0vfLfRNwhsENggcBEQ2Hj5RUB5bY6ZmXWZ66lzn8f66pjnMcdVguG2lusAgT188mAkFuuFpbgSdIuS2+zZEMOeZqsGNIplk7q3SaIxZ0+BCSkU8310wyK6k7mtmN1VYr64U91eim1FwLc6NWbQjJiSWGO0qrzrmbbhpGdDHOX+al9b91cnj4ZYUAc4cSJyg3IwR2QBdskap+0tra6J/eJkD0tO1iFkYkaeBb/s/tW5QcznsLK+tJgIv/eftUCc8eJo2W2PuLnegyEpp92M4nRwxfswI/Pkb5JqWx8nqmXFuaeWdPUY9u2Fk5H3Aov3iHv2duQD5EoAu/gTAKoIbsyuhfJAuT0UZngeKztaLZBZnIA5d8AgmBwEa9Iyf29nJdU7yg/4qCEAYqfI32eVAqvmJUM9bqn1o0elT/IVypgVCcY6ADteq0hPzpvqnZEzJWDI2BSOESSb+coUUvG3YUUcRw4UYheGaqUiGi3vcFie0Q8HdXLKJMeS3EGnYDpEBXeYJQZWq3uRXkIGXPr6dWeV7zPRZSwmg9wdXAPKas2R4n/l29K6Do8p6wTlpEMTJsXAQEWMffpEADR4gb9DOBoAgtWUyjftlACa9EppODj7LKsBkxCkkvMh7LNyJQfCJMmJPKbyD1lXQKRys5zsog7qUrBE1EqVdH0OlxFkZ4bHL//4NQgA70Olu+H3Q/jH3bCPa7zGQ45IOUJlzww0Sdt5ZanQE5V/hy4KtQ3Xr0QHDDJA6jDRxSAYQk5m03uFcRVMlruRXhR1gJD59qSJqODrxnP8t3pxgFT49qQ7TXChHlmuYoBkJzsc+bt2x9DHoOZS1fSlzgqgAbaU5KVpMVV9Y0ZmPe0yiSAM9I+Q/ZasRT3OYRd6Smg2WYJDZ1vTklSgqBypaQqBjXaWkhgsiW2hGWSta6IKECdS8HMIwjE7jcbppJM2k5WxW1qhfUumE2mQ0uSzJ3TmbYfm00Fmh2JiWHWromH6eLyugSq96xuo9J3YAmSBYvcacMQuUD7pR6mqQWWjlTZV780hcGkXrzZDWcBI3XHSYrzQJzBee1Q3MOosfMJ1bdhYZi9KcnjpWkb1SRkueIRP0/8zMwoK0+Udvv68/awtmmEjw2YOCjWSlG4FZCaaGC+JrcSnwC+1j7gdGuVHlxkAPr2kXsPj0494nm8eIrbPc/5t7A0CGwQ2CGwQuO4QuMpy8equbZPP50sXdyN8L2fNg6MZB1ODfvw+tww2uyJXh9Jwwl1OGuSRIJ/6bhDwhNNZDR2xHWipaKwAdl4NAiQ71a0S+NFjvlxCVB1Yiqfw9cz82facGkb+mfuNSleEzfsafDAWTJFp5XuXMHxNhI8KuFKORtu04hWsSW8/t8NGn9Fo5amBPznvHk4yC+6Zk6hWdMdZGOgIXzraJG4r+8lB+eqNiM9a7RG+gIwlaY+rAkMtcdtPHFM2rFO0uljrDGKI869jSfUjEHXCWQbbX7CKS5eiVrqe4j6ucDqECR8VcgFzCaArspVq4JhAExFWcIxAx1LVrWcQHHxJMwTTTcMZhjuPu7PC5kegP4raswMvYlTyfLk5uaYOBH4UbwzWBPfaZN2JpnnQemdxROsMKw0+gKaiRXyHbx0j/H4wcy45JPzh7FzLyRV9nnL/mn2HVvtwWGuaAEmZBBBjzJBYeaD/rcsHcCtJ6mckC5n3k90LOr/QThAS3B5Zn2K+TarFqKmi1xNIwlsnB+3rJbbPRPaUltXzN3JVnL0lzCi9Yq0412hdaFXa4VSkI1/SOoztRmcK3CUXWDb6E9c9tl5pjUQmPyNU9RniTg53zWEJLHfZ4DsdsF/r9ylrGIPJB6C8DElUqcLZB7i0O4DHo9++2SBwMRCY8ap9MztTqXIo2LYNuir9GfEI+c8kFCSzQVYVdaJWW1IqDvx1bWM5INz5VJWuYCguV6Kq13lmvXZmRVkxvhPX1DAYqEvz+fvyU0ePSfIb5B9Fpoai4lqRqiiA/2GbCTKeBERpXuBIMcv1qZ4yQxQ5+6T7uG7JpEwKCh9ETwHJdNSM0zNQDm34meKwC4GLXjhEIotuSMnj7xW0GlQULZTeQ0dragKPGTLQr3jo34vyGGHq4Z4V0UhUoZMZBxo0pErHX3InCGnBw8He1sMZkhbyshQ8WNk0SCih146GVIZgH/rbgwmXCE1wiLPxu7AJwbeylZgxsbY7muFgSdDoMwXG2lkGBIz+qcrGtUW6tcoT9yKQjY8EuKjGtYmD5+rKsJDJZEw+B+3KJoQHclnYFC0xJIHXVtvOMy6vAngPpW4/XxIE1oT4eSznIuc6j/VvY24QOG8I3BmNVF/Yea8W41/WvBe1v22eDQIbBOYQ2Gj/hJjhTo/s3ldrpVh/7vgdnBtwrNRiT/coaBGotf0qTuuwl8xOopPfjK+hrRRMOemDppnSCILEvmo1b/F8rARdsJRsuo3Ng/v9XmxnBneYWnmAqfTWgkXoSBvGcA0OFX+4Gr6wLNWixLjSrba7jsRoQyYy7xNdSdEmPRXCgs9MjVq6AP1McB9UlssRrWEFJ+9Rm7SXLl2oEESe4atpK56BjCCYm7522rmFd6IU3V+Fr1q46pHsQ/qYCED2Z+WOVvfH+PTJ6KfvROzrWfvqCHTDZWOLLf5BzaMYmEA6L1RmM2FD2tz2Qcthr/lVfP/2uOAsN7tDI5NsDqLlrMjFx+q7VV7l3g3yEjo4omK3UvjgoZZDURfRQF6TO9Aq7qSsfm5bHXCSzYAsB7KHCLLOA2/hOcJ9eubIBlYj7J13QS4F/PJhomo0nD52P+Hk7OGDJLIFdNb9Ue7g8QCr4r70k3YS1mp44fMluQJ0jbIhOAWj2tOdXEVW2GrDqzbEJnug2zBQ0xBwX2MKZgpZBLo7vmnkVeRXrlBbhzHLoYhYshqtmgB1otpduhxQFCSRrW2QcY+6VX6QfP3seZ7RzTMwwuHk7E0KZQKHetIAwI2EJ+xnxZTE+Rj4ZgGAqNYe2JCfB3kbC6wc/8Aj0r2bjuVHx20LAA9iYvtig8AAgZlsrA+FilSuOxCh27lfzY3kd4s9IJlISGRK31kFYn5OWx2EnITBYGqx1PzpIiY3gCq3MZU+3xkbeqTpmcbmTFjlzgP2RVWnenIPZJIsl/B0npaSaQEW2E1MfPGRMthcTQqZR+mmd3cC7oDBTL9PgruoB6okicxSe8tWMCYGKO6Y6C1Joz5vvF85PzVGiarVIFMIHgWzvokEXIrrtLAI0FGDCFG3m0uULKz+Gt/1XRWiis5FVWmSqbSEGwpIkquqDNRMWkG7FOXXK4fE1lZFqeM4LRPRCQoY1gAtSXqK+jn5TjFnchB+SGXpCpwcUY1VRircYNYAwzTZ0vXIhFmk2FwgrEQ7Zm4n4OzjoUzSTHSVOx6tIR2npq3pXIyI5+vvbMo1Lp8ngSQpx1CuMsWkBJxqM3CTmqColrrg0IJqWwB4Nx+5Sr8W2rlKS7vCa1mxeq7wig9Z2oYLh0DpJjxzPfH7Jpzczdzjhq8389y3XZ8IAnT2Br2glehgLLMlqxtOmpycsu3NDoP/heOoIVJ8R7Qn6bSBMQHvtdhjfr+WOaBtoN4CSZzhMOQjXEJvy8pzEY6Bo3qodMAQUqhrTie9+1NqE6WyDuWuqZWsAkZazMFwThd/DcHI8DS4XyUCjqv1GTNnSmDLTNdTG5W/A2dSQMWdGWw5Ju13hRWbQ2+sco2QjM3Io1SPCgETmBnupDDcCxqM5MBNheMsQDZrKzhrf2UWOO96k0A8NgA8moaiBSbqblEXJDA+nCd2b1p3rMqubKj4/w6ddNTutNQgcC1BNmLKRZAD5GYyNX9n0yKgJRWLcLKIr4GkHqQp8HQHct+McQdtEGsYEJDLzg2pmJkxQ50vrzZID0BWR5ejHZ3Bwn+AfRGqlYqOg1WR7DpKZ+xEntImAEs4g7BWhbHTI5zbts7gl8L1ww1WnXh7BUqsu/+l7Z65CTkhXScYdeJ/9mx3RHaHdxwCXHbjdxJOZ9JDkSHLWSvMwGfUO4kQsk+Zjo4NF5RHFK45MPjIsQj+KaUbWvHi1Wdso7/SWjFoe50eEw0K39yLijMhwKA6gDIpIweOOL+OIL7/MMmamPFpJbf0uwgiDd8Dny0py4I4CMYYLhr7eMXWAnovFW8P3DwIJH6wwhxm7LpCKvQ118f9gVBDXIbLdR0RKNPRbBFRy1nS34bgS+UimpwZ7eDZiqYvI5JSg38E40eCSnTnKLKrf8zdeqJpRQnMQb5hi1Vx8+UgTwxJX6pOpjiyVhJCHxFYxzhug9WYOXQf4aeuEkRkjGuGfjxm5VrL4FSnyis7KAqGq4BgI4R+SKsuyWWcf11kAGtd8mUBpvbBqF3Na4yja4zgZSUCiDXRveNpqTktulR0bfG9QT9znEQiQqIvuR6G8IJw87Pixz4fOrrMYpgI/Kom5fZYkEZoXEUJzaFhKlAo1wU5xTIlB1rpvQ87a6Q05D/LNSADLcEBoZAHjoRCEhhR/1L8EsJIe9bM6uBmmp6L5ALsqS8z7Tt4BXGwKjr7FDP/Ha2emSDLhEHpjqO+lQ4iBJclYVZ0XupqKcM7MgMzpshVVVIZwIRzsd3xXofH3RQAnurAN0832Ha8QeAugcA+7nmXbGNlmWfBSfCxGQAAIABJREFUj85ijLsbitvqNwjcPRC4u+j1evPfuwdr4AmYldGK8dL/LEEtDSnRAs5Wr40glguHlGhvQVyxTwYwatCKSxKHOGcSpzLu46zVc3QZMSiHDFh3PMnslbZSdnKqmMyGZfjjLaCGikRavW5s0X0x2JcOQS1w1CTwwcDFLkvDbTX+aUXv8ujoOSqtqhVabHcFkh9OOKcUE6JhZ/pLcYi2tbbkCxTsMzOQjyx1rYU1wMTKh3Cn5HCDBlJHteohGBwVKaKKmVjmMcH58GXNorGsqyWJwIBPwfns7DTXRcB2hqcGK3HuYWeSod1XmxIipO14qtNA0CRvQaaQ6RwGCff0STX3S7AWzpDKAbI/RSoV5ew16CbOIQv2+DHSyWaAyb4VrRJG9XNMbM4RdzkDZrzLy0dLvSl99EOCnBg3rWgiTdAa0wOUcVd0OFkNN4qPltVC6uhDK0ufxytuUI6FuL85lWdeqMLz0nJ38A60Mq6NG8sZsyVxYu7Snjn54WqVaCwm+eiC5POecAcjAgpyb/Q0iwLwrZEJnYxLoCuvSBaBa5WFHN/5mXrN+iilAo0OdMdzX0fMnKuptMljdBcoVT8lmD7dGqkeSOcBE+Yc4ZAC8FVcGAuK3tYWzM9yLOYeEzn6b2BbIktYpdfxx+lZci1IJVKld/voqL3i45/MLH5ChttXGwRuNgTmdlzldGzEo8kyqSoWeo0EeRgXlTl0YOk3G/dRhn6R7AhTcIoJEMJQO+Ca6aA6lXMq70CQNNlJR4kk8fwDgr3WaUejWB5bHrVRkd6SZ+UVx9RlasV0uUUAqhe3X+QBcNfUViRQ+X+ZxOO6YQ9SlZYS/p4w3pTFGxXTBn+bPrh4VpOiW0632aRnTcAN9kCxK1NXmmrXYJdZT1ZtRuWK6jilWJeS0M2bpGCl7/Ywhb477Qg1ldNy7uyYYXuAzk/dNSU54D2J5GsylctBTXDQSnZEIqVpldgPEZiMZDvQbLRjMjQRXVFNAccBDTqb7HedxWHHt9dsAYklAw0H9UiSXKEf2LIwOnBC7cyoSrenYKfMOpCE9aCaMemK2F4tM9BBAGboYqa2ipJNVakruqfPbsukatxsRxvskIRjDI3JcUgyUBtJDwoMRoyr0Nly9wNqqmCnSNkRfd+WaXC+qwLA118JmAv667TvGYlep/1te7kqELj+tHRVIH1T1rHxrpty0ts+NwicFQRyLaTo4WIexd2A5DHdwICToJg6agX7c2JDJfNfu1RN7Xex03TuxOuK5wb+iTDoYbtGCzmacXDOoO0RA2AjJGYSOxt80X4uF4dNguZDsCAbowmiyeE1Ofe1hVXYeyS6Nob1EihWTGZXiVTe+g8J9vrBvQXqlq8yiY2f6EMI49QcUL66FfUoOQgY5JMIl+JCCaDVqt8KSdqx6htIDxFZ6ICx9chiifsA1hKMQ1BCvBs8U3cswLGoAUonGnWZBb7BIRGuCQ2fqv2vmGyrlTm9jWL0T8ca5U4r7QvuiRb5NizZPxeoJSQKxBVknSgvGivNOBlQMKdgBK6BQ3Q0ukelO1wZxA4PtN5LqhRo8wks4NxI5Qj+OxAnOUWyVza6VIrjt4SWNPiGn2b8OJx/dpbqDgxO585cZarS8a/mE6TOgTW5pDx8uOUyqYDHRIluxClfHFmDvOlHbU77FP7ri1JGGS7myllVLgSfBT1FDZm1kF6e8Jbx/U+hwIrioHPcB+m4mRpcai++CSv36YJzVf7CNThk9J5dzu/Ldgd6dBtwX3VCTd333JHJI9EOFuT1RUD3j1rGAq+uEDgSmQrrNDkkMkDZujhRO86Dz/ZgvQBS748H7nspnIHeuxo4X0BbcxwLC/ROWgF8OFGcleK2jbNB4GAInA96HjJqlapIrMo6m7U9zuG+LPPX9d65pu4taTWCxeWqnJBe9tL+pKR/mTbArSBwR00q0u/K0CaSXKZ0vmvc1Ng67IVZlhYyBV1j0yQkXl0yWbuqJJgHfHvWtt/Em4m52sSms/I4v1BtI8gX8VlPtHQYxj3KVd+MJD126UCST2f/OcsV+h2qhgMLcvgzB5ldTotcUEwtR6TCI2ncSazIU/V7ft5FDoJ7USkusrNnLfkktNtcc3AdwFGp6z8IrkaClMNuCMz5Ac+Cvz6hLQ2JVqBLWGqSBCobjxwAt2+kS4rPuC99UTZrAyfwQb3xX2qb8HwG2RoZOcUk6WN4aManIrUu15ZHInGuFC9Wl59bveJDr2bBscuRZzTwdU5xTpe8htT+fYIt8Knb2ilXwz75l+gg0GmyVJzbsmS/RM6C066TowI5BfyFVw0440NvAeCDRfz24FlCYOKPOMvhz2wsW+cuyXNmU20DbRA4MQTuFjo68ca2F/ZC4Kqe/VVd116Abg9sENgDgX24Pf/d9YeVl7sDuQSBck0mFuVmuN/di0qbeDccHepUrtZfMkpgjIgzgyAQtYcGFJ0WZpjCgVENrNosbDBAUzTaZuz2Su7gJqchFphbx+LqGqMRxX7SwAL6jXZoskdcSpqPBVXvV3hpxLOju6uuENh7cfi7cKj/pgYijDg9J6yBXgJvJcVYgAetJFU7nYcEdtVvofbm4C8ZzGbNPY+QN+zWFIeZbBj2rKnWGjnTI/fND++PSJIKm8XXU9wedIPEDUmKOjYfjxx33eWbSZNFQB8Bq+L8EGjdW3tbOzKpxaYzdILia+ikvAlwozehEJA6LJBhLq3hpbAnRhU4D0EtnH+q5A+f2sgzwnsStb/Glbg0r+pPCxBcMKeG/BtKnCT4pRtib0ZxAp9CsmG11lZReBSrFRhPE+d1BAG7y1Cc3slj5/u0OJlVFMORteZrykzJPzEWGPfo9kotRtx84x7tB39JMsCTDmwl4aWu/i+ljQpOyhvuOTxfqbGkHCjrjJRZrJja1X0Y7KjyDnXl1VWWwVOSkLsa/VwMPs7XJokwMYuNSZclg9Z5HfFU8JjEbLBU5+2UTcKIjWdKFKEgyiDXlWeTXzi+BRXKX6nYqrivXdarc7wTs1Qhi7MzJYmR70QYAUt/+cNbBfApWNP2ynWEQGFPlRUmfbeoSbwvXSRsUgEoeMGJ8AW4viqa0IWzLhv8xZh4VCCGksw3PFAWiU+5R3IkhsG76tKWXTcg7SQBS+SEsTMPqqHKUwVsFaLQWxJbnhgb8p7x27hXGDYO9+iyrA856UiboEcFFfLY/+vrIWyp59egWwSFo6LX7EZ9t+sRasvRmDBePVOl+1kuyUxspZQykQqlDYB1raHoai7c4mkTAqqaYWCV7XE8eaVZtlXKmDADbfEM2edXV0CPCVIpaX4+vJ2r21YdPiKkLRMyJlbdVBKt4jDkXLrdiYQAh1v/2b5kQqonIgRuRScSU+k98WGWyRnD9WFr5a9CLJ2o+xaSRRfKnWrvg8Ec/EmJTLPRJFmhXI4DKh+t5QgS65a4qWQg1Ch38DYlP9Jx2lfRfUiHYY9rNNf0MxCaGo3SvYn45rgPmqDPIRZvPqByaGp0KCOSuu+0BVkzzry8lkz8/szd1AL6Osr8y9rTIAguayHbvCeCwHZuJwLX9vAGgQ0CGwSuEQQOMH6u0W5nW7nKMhAmXI5IhhEUrhLbGXR+xj1qeEmNu67tj7myNLcqaqhlvWZt04Kwl/v60BISzgkNGEoVgQ2pzp+ZE0BPMJ9cNfxn52rLCycRK4g4rPyGAEaqDPM1qvOIjojIvuZhqEU1WI0KxPRgVMvBQS4BnfHM4139zRxOUaJacQPhNtzlSYeEeKSGKkcU2YWv3rbqS0jVc0DIvihtbSYOQS0pV4eIOy70jrh1NiQnj7mAS2qdK1EMoDfIdWqYBZAGNhlfRPC3fpedAARHQZO6L8u6LifpVSlS4HE6rswlqlNF6W5lWCNkg5GsP3UE8Ff5uzohPDhrFSM299TfUaYX91VKm41aHoykVSQyMv9UJ6Rc7UeniMBbA3kKcDj+EpfKC85QXWOgsmb3xpHP1+JaKew2b4u7xVIby118MmBhq9H/17VLH8rIMJAHfJyVQ5uRXT8jVrwqJWvlWMWDHJYgZReHN+/IzmzT2AxWXQWAfE4V3sRGYQpydKOUkRIsZX6pGgNVyOKo9W4J3JPzxOzelAbPHXxjLc0ujQ2z0TUv8t72POkUQIDJcc9kveMOcbVgh33MvwZV5QAEO3qk4mOhQT/ItNeh20KcF0LBL3/4UznJ43Rc8nRvbar06eC2vXXmEDg9KmYOYlEE79oBEctuDso4ortQVKLNVlETTirzqXqJ8xTI3pTN6GDz3yieUcHrnMDEptwLT5mBgJcEXnw6yjN5FvJ3muGiJ6iqm4lsZ42TyBl42lpTDYjdDGomdUKd6lNQUOVuJsKWI7Kc1oWA3lCXK42LJSKtCUoJGDW4Jq2z0yKqEmHgYbWh2IBY5tDIl9XHEerzQbrNM8OigcimMk5xitoWrRHms+lgHux29Yw2uB1J6Fv9syQ5Y71axWlgKle5QE9IKpoEeh2cfSZP1pN80RTQ1+BvSrfcRYZVjwI01A6Q8G1Gd625FaAlvTtOeZUR9rlGvRHPx1FC/5DgNsivs4FsB2QjJGsr9F/AR5ESXiNRDWtQVTQZK7o9BvqjW409q+X8NlKY/HbwbEEuJYTQ6fr+eYe0893UakVhn/mdcunMsZEQg0p/AYB2f1AdcwsAr6Lwjfph4Bk3avdXdbOnVwtPsqO78+wvBjYngeP27NWDwDpunxR/Tvr81YPFtqJkBQwZjDP43J28cTvpC4dAsibUgrG/w81ajWmrEqMbvbeVdFPGjajYi1WsWva8PwfDWqvSxDhkgAyLKMEQLRTjGtMdWPattjXGHbtmxHn7IslWVSd4DvzY8/m7lQCCmVSSgu/OdbOc5ALFiYMKRlsNIK74t1JaLGEnRtlgnauXh1DQE+CR5dOOvVf8DPTBItW54+4UBBppfKK9VDW0o91YONm8WrG0oQv/XMybMttrNntxIGXMLtxyRhNBDCXlWj1q88A8Kj44hDhYmOXuzk7gpe0vaAx7i8A3HD7MuxeCRTtTQ3M6jFIxS/VKoeJ33IOtxeseMdgqo9qFrPWs1H0G3CxOUgeaVj4HeRV6Io+wPfSldjIHLxBXlCwzFUFI82TFJ61gTME/xQvAhPhTnS+zTH+HQQKbr1eDr+l3pTVUJpd6ZQbFg+Uo+4m3bNHk3uJkDH/R4nSfqx0jFgUajlXsMx4ImSMlSxLgDPwtdRq1ygB8t+Z8TPC0r1nQzVfFew7js99TBnkx48tMPEKmisNTK2oZ6FYhprivi6yAjgqqXBURXTUW2uzQcbxLYoR8pGTSJI+krjk7J0lDROWIJIDTAzwI4sRuZI8i2+WoyJwyBx51DTuy+J4ju0xhZZLqLHrG2tnAfd+6jqj40ySjklBEDeeovWKrAF6VANsPNwECo0CYiojJl5XzBWsoWrfrPxYMC12+FqV23pCqbJXZ1MBQyM7Ev3hkeXXQklX+UeaxlX7wT9gci8BMcRHoYS5c2EHDte8+psZT0zKQvaLyI2lEEOKUawzYyCImObkpNsejQicaX1S6Q9lBa6JwIquKUWLbQDUqJSvtKSSFhtYQGgWTPQEcSbkZQ6+S4TNdl0ql8bIb1Vr6zlxJwFUAeFt3rDG2pCJUWQcYMCgYMjbLSrGmJKHNXnf9nJ0rclU0K6Ep/AHrUApgr5tSvKK5iSBFNw/TA23NTO4qibMmn2HXQcCiy0kxiXX7hRmQOucoHyqGv2f6iSQr+mcpe3bLfXooDn6f1fU7++T7TR4EJB5kbAgvSFRkx7lmzWaXZNDcZT09cLDgXCO1EP76UEGzHth2PYhpclEe7ockeqIkB6vOTIuKIBWGwVJ5TQg35TFU9lgYOkD0ZGix39Tj0J8uYNwqgG+CjnEX7vFwcr9amzuLdZ/FGEmQXC0QbavZILBB4CIg8JVf246+6d9v7dnPae1xX9rarVutfeHzrX38n7TjX/nbrf3Kz1/EKq7YHFPz+g7XeB5j3uGS7vT15/zBdvRvfltrz/jq1h73Ja3dusc84L/7hdY+/VutPfSr7fh//pnWHv7Inc50Ld8fXa/ZgZJCgep1LdnUiDoh6Ip4XJfvycEAwzGCwwQsjLxSTATTjHcKSga+2r8weFKolpnRkbnLlp6RQt+XYNQRbo5qMovFEoakZqm6IVmbonF/zKKWPrzqNaotssI/QGv71oM/0tpTnxlDPvShdvzm7wkTFg6bCNUn0z3OOyq0eyhJWwO7H5y6mXagc28c7lJVxwIMN3OeuStIWnHCjEUb2eyak4IGP4yopsMXqFzD9sX6hcWaSlnF26CwXKPkpNBmJ4Fmzwf+uFNMowkyNs3eUlUZFGAQHqtRS1UbYcnuu+H48/mMNIOAeAT+PZ0c7tnMDgHHeY0Fm6fFsuPhU9qbilS9EUFVQ1VAcQSpN9TwyKs8iW9a5aBOrjQySbTP3P2QCksNnjt+Mlgs3hN6nA/gBZgIkUvdFx0m4hirqLtDqmjVO1YLGoJTJg/n1QPCuEgO4lShE8a5Xq4F1VbFMWvfyk71QelFnW/xPeKpk1jkkMthzyAhApOPj+VEibxEXe4sfSccf7gioLSI17MhatdsDgQrNMSukqMiBGhUmFwntWASqbpHmIgGQjQ2DdaH5VJeBhtOFb8aWieMZt0DeOWDcamIooeANj4z8QRUxaLijxyOVmFNMCeuEgavKzkjdMhivT53pEh4Ykiwx4QothSVRhmrbh8ftVd8YmsBvYNVbT+dEwR2stxzmnM+7CjblcuNrDJ+Bb+pIj/xKZfcszF15iDczN1DMpTvi26GpNRYrzOLpGzKSksrEvBa48VZqTRZS+aTq0WZ11OVLFS/Ze7t+apM5jPwFD6bAaOqAbeniYWoMuVMUiUccdwiu9x44/U/VUfWqlIkDUp1aklTc43DlyptfEPCR6ITg7KJ31eKqPI1BA27eazQiSZOSaw5YLcib+SUs/IpKmQxLblvwxgPZ7ttxBWzvXUcZbxoQepue3Txa/umxjK0KME8qt1521+/UqhDGh0xRDaaTLc1YBbTz/FF4HhQwEr/5pn6MyGBdERCVn0tSDCnIwHwGS3trgs4TiKgrWXtGW6RqKCaftWHK98aeMew+JVUiUJvkh8d6JJsxTXEVcSMDlh2bllPE5OQpzkmwtgOUy6B2KW8uivpdGGDJYokDXjHq35+8Tdoh/4G38oA40JLZxwAvjpideWIT/D13buXidkg+77cfe1e2wmOZ3t0g8AGgTODwE2ly6M/8Z2t/Rv/TsDx859rxz/55tb+4XtODtvn/uF29KJXtfaox8S77/s77fgnXj8d6+iVf7W1r/n6+O3hj7Tj7/uOk887eePoP/izrf3rf6S1xzxuPt6izH3koXb8U3+jtX/y66ea8+jBH2vtKc86fP3P/rp29JK/1NoTnnQQfPDQ0Qte1trzX9zaPffaV5/+ZDt+219r7Tc/xHGGZ9bO8ZRrOBWAzuilAU8m+z+jqTotHC2wftLTJLt1ZfQlmeAfva8d//SP9jO53v926025rSzU8ag66rAZPM2u7CMt3i1EflxxRJBXZ5uE7TSp9E9iL0evWnjO1wnNfrQdv27hOdKaKzl3PKAp258ZchHICDd7NT7U9lgWkLs7heHdf4ubkLzV2HE7etVfaUe69k9/qh2/9fvb8W9+uGTs+/Zy6nvsufhilh9uvfZHWntKCQC/6TUFpWG92/0/NXve9ue7fO43t1sv/nOtPdplwSOPtON3v7Mdv+ttKU4Tzjq5bzLd1RWuAobR3UHWs9XlnsqZI2pwwBy1duvV3zfA8fZbfsDh6Ebr1/yr7dbLvqu1JzyRMDh+6EPt9htfm5xx/cd1S37Vf5jD0hH8yfGNTFVrOgqDNshgF6NbXS1AEnW+qKuxjx8+mOnW+Iw7BbSlV3bKCVCUdcz+VjqPzUwAm9xCI9ixdk30UIcWiNS9P8p2jD2NB9m/KePGV9XlEe8HiQWGy1DF5+oACN9HoC22DOR2D1rChcSbRjJP88JN6M6saL1r4A4uFC0oMaKRnXmSgrWYY8yWZQuxKiu+RW5m3wXXiGdqDFjgkWSAQ1Uzf/ogI4/GOhVfbXnRWcAcU0i78LVn12RKR3LOYKIMOyz+SRvSF63VMagKYdJL3QuyICbMWQWFgzXOPw4/84coA4t73tHiciRyyibgYBxnqsXinYDEg8AYYE8iZ3IRrawKmgqdoPQUVdmlZCkMy44e5yaiys8ZeK9CTPlbQNqlbVqiJ4ogcaskMpEcBU4ay0aiQSbkDJmFX150BbCy3yLct48XAIEN/gbkNTgo9+NzYKdMFAuah3QNLi4VvjKT8fqQ11FjpxqQS5K6uGGx+kUNQ6tUww5ML6Zl4Alk/VcE67wSVlvi2iy+Q4hEvfcU2naSkeCtorRAsJPJF/hP3s8JsEEYqTuEJ7gwYF1ieZGYVaJPagdOqmxNhmY4Ei/6HzXtyiGF7lAFw4ZUPVH8GIDGOnzRubY36zL4lM5H9J2UIOTfx7O6eutmZXjpdLEX95I0cyMy8AwGRwToNPEuE56BMrffrknVWQESnYXL8ACy4pYLWZ6gBE5J/Up2RTVIKJFkv0+iTEJ/h8AveZFJ6jJIHMjaoY9z77/74vi1BHSJ1FPtQqx213RdAZ0lgGdxk7U3obg4NHQwSExS35PuYoJHlbxnSQRpLZLBoBwzOxmEKc8oEjYB9WPxBVUHzyyDM7PlvDz/lHR7IGqHjfgSnDQSdIFGy9q2FtAXoPVsU2wQWIXAphJvyHH9IDAE5C56iymYuk5j1y4A/KjHtKNXfE9rX/uNVvG7799vf7od/8x/29r7f2Hfk8PvNykAfG74fEDCwYUEgJ/wpHb0x/9Ca7//X7Nq35P8W3DoPe9o7e/+1EneOujZYe8HvXVGD03OZmqmJKcsAgcwotBzF8Zm6xX5Ry8tiRBnseSHP2oJJNkmoi+22wKv/Csl6QQBYLcUeIdthMsWZ8StFy5JGC+KJIyzWO9sDAR1H/qQ3Kljazt61X+1EgBeEkE8ENPbjlkVdP+3ZiyLwb481gPAQwXwa+B+8kBJdqXk6GZspg+9EgC+/a63DZVX/U0xto9e+Kfa0fP/WGv3esLLKWFtAdsH03W+C0Bu/fnXTQLAr2/HD304XIxf85xJAPjDfTxb75iZbknv2TkYz+IwAjnNyYW2Y0433U/pgRquJh8jztWqpfHP6A0j4m/8KukN5Y0YocaZ3Jb2JH1U80bZvQX+SutqdQagCkD2EUhZHaV6yBmGZuhruznfZ2FG2kigj97/T3A2VcXbA6ga763xWMEQLKTyu0w2Bv/aHDKcZpKtDgQXmix5Jg4abUftD2sVkTvsanVj8oMldS8Cnn00gWPemyZgyP4HoCJQHG3gDAjBf9BKGFHufNI66z5vJ2Ahz4kDrsaBE9bIHc6o1iZt6HCsSBDnmaNipS66+r0VfZxfVLpbcNxbXXtCBfxdqe8gK5zEG9X/RI9kvBwUrJSOCqzgwUiwcrz2yhpU99haHV81LyvBAtUa8eVIpfZb37HKGYFZdA3Itea5cobpAnMxMugU4G/eVjNVyVVvofBYiEB+ZeuPih5bOH/mUP6c8Nj+TfImixPUE6KUC6siksNSdg7LsxcdAFYuu/29QeAqQAAcJfEyqq5x8ULwIn+j5Jcm/ugfVB/q47M/KvhASVtJ/DDq+ggn8mftp6BcElWYJUlIdbNyhY3dlwneEjpFUly9YwrVeVb9+dxUTCbRL2Vwyir97yRy/FnNw9Nqv1z5l8WV6ReBURrXgWgzxqc24SQZSJUsAIYb17vq5S4SydJDG1jw3whaB3eurbWrnicGyUAiKh0DdzP2jdg1zqADT39VWSNnGLIc2C3JBW5/mJzyAHPXBeLgmSwxpR/IdQ9gUgmSQ/HDrNobyItHAZ1AArzRcFrtCFEBkhKngrn8DQmaArKKS1p5GkmLxGuxU0LPU92gKoGFzoIhJE4T2oToN0nDiDOLdOmiv8wAi+RKueW605vMjiWRlzjOxP4E45TPiRqTEgIUKan4+L78qi4mUPZJfCAebdVljTd1bE16FphOJCQEm41OBn10X5Pue0YmxMWSDxMwcsrdAsBXQQXY1rBBYIPA1YfAIJmu/pIvaYXnFjA7dD8HVtNeqwDwEvz9jr/c2rO/fn/1psLx//vtdvyzf7O1f/CuQ6Hbn9sCwCcC1/zhqxAA/n3PaUd/7JVWATmpAjtol198pLUPvrcd/60fbu3znzvolUMeukoB4HCmqIWe462xJ3d5MttbVPbf9/Xt6KV/MVfCHwKMfc/UALDeF+O+gluTCuDbr/szdGrDUWH2cuz46AUvbe1bLzAA3Kv7cV+Tm4prFcA9cBnrXbcK1wE4DQC/yVpAh6GKOTBbVD9UI3MJAB9NK4Dfzt7dU6fHYjy+8CXt6FvPIgD84XZ72UMxNm+9ehYA/oF2/NCvGV9f/m9WAfwbHgDWzarvjy/LcfTvJl6N7BHzu60jUkrYFEPdDOcaTtCKS8XbfNulGd4ITuWAVy0Wj2nFqHcjX7rzOSJI61aJ2bGz4NSRUHXJGVDVgRAY3iFQA5MVAX3OVNGgZ+V83n7P7ezqSrTeZKx6t0HRnG2aAJAyUkCDNWHDv68eHe0nqB6QFVJWdssq/c4H3ekijhpjceoc893JvWk9bo2lIcFBWubhTsXxokJtfldd+7PF+8ZTVBeeJA85KkLh/IrTWTzpPbivDmnMyqb96oiXJdlK5i4m3leffNieSEB5EQk4uf0dxs13EXT84t5ilbGGDK81V7JWmRiN6DZsjXSWlTOezapSvq+xg6Qmp8RAI8/Q3oQqOwqFqRM3qxZTLOe5Cj3EVuUvOAvBCyQYjIr1nsTSWbStSVDbg73hnJXYj6T5FD6GOxZtNDmAshUH2xYAXmFk29fnCoGkkYj65PERAAAgAElEQVTNc+vWrXa0JE4vdHF83G7fvj1UY57Vwiq/4GfIKKkCTVQmH1JT1BIkDY3Bg8jk95UunTdS5w8ZXa+HgZwzuSKt/bkmtxmgNjmP0gpk8NLa5CB4j6yPLQtExvROL6ovyPPBroz/zHirMHtNFlWwD/AWdkYZUvhlEpucY6X3rFYBQwdJiYKFr3q7Xr1MIV0fQHlnAAiIpNWm7+0ZagO+YgFgSTpUfNrF2/OM9laiNxLQinzoD9c3oDMI9VHWiGJb9EddS1+FBOD0kphE05g/RfN9F4K0wJ1OXbwWJRSPZH3MdEq0O1/oVqxMlcGIXQM394lV2y+SOUd3TjIB/GQCY1TjqqeIkTWWbsDOmBoKTNWAM7xd34i0PME/UnfGyZqpIfoNcyom5FYLbPtrSTdc4+gIvprt0OnNz0zR09BF1+w8sGbid8I0PdLm99MwBSyRFzpL4c5qz2c0WA8bcBob2brj+5omvVUAn5Us38a5QRDYYdZcEhSKsnBJq9im3SAACGwBYIfEhbSAduXsJX+xtT/wLbny9wu/09o/en87/qWfau3hj7b2b/9Ru9v1iU/J2uHSVvi//8HW/s8PHozEWwD4YFCtP3jZAeB/+Rvb0Ytf3dqXf0Ve46Jl/ovPtPZ/fKAdf/C91m57ad39nH+rHX3jt7T2wO8dq0Fv327t1365Hb/9r59ZEPgqBYAPO2035qgkuBmoFsrXPGdshX7Y4Lufevij7bZXAPc7RmFUeuu3bmO8cmmjrG3nlwrgP+NWXA2Y+XRL2+Bvu4QAcC43akev3tECGpAJ+9OtIvGq0EiTqI6bsLe+97+etIBeAsD7/4364FE7eu4fmgaAb//s22g0mxdrdI2cdQVwzGJG5u4KYAfbtAX0h9vtNzzo1uTEQaNlE1QEfHZ3ZtYgjFi043nBmeGlhsmpxeo7/XYMZCo6qG9Iq33xN10eSJzAHVlAIXeI2XN+L6wWdMzU8L2qefFYSeCtNlNX32b/zT1FyfUga+5ObHbAc2eNrIftFf2s6IdwoNmR1Q3A6ZMbwcdzkbTRhy1OmqgOLrGhQuvRz14PA47BlGwfzmDZh62cJ5WaJoYrS1aNPWPNk62jwh3B98EZe8Lz13XY0uEQCsdTfO2nPPGN2bn55O6oMtZifK62ZDSHpd1BrdXbxP/E8vy53pY+shuYcuGVxnxldg8dvY5+Iqn0W5CEFWr63Qr/RRVyDTNS1sW6ozLDg7i+HnPcZaQheDXaKdcjVPEyogmSNtwJmPhUcfThZWyxiKV61Epj4YCnlKdcIbhBe/6L8Sz1NcaJq8PR0HDuHs/NR/VsJvKAK5qf4TLNFgAW2OyVFSu0sH19IggsvPLe++5rj3vc49oTvvzL29Of8UB72jOe0Z7xrGe1Jz7pSe3+Rz+q3X//fe2LjzzSPvuZz7ZPffJT7eMf+1h7+GMfa//s4YfbP3v4E+2zn/lMDw6f9t/aUY/aoPLvkfsk2e8yr8ql2v1E20VrgBfyn90Bqm6aeKUG5CIbCDJtJkvQ2aXfbe6MFzy4D534n3cPcV6UQhgEkgau4yS0g8ygXg+JRqZLREAmJ91powUGjWYtez2JiTpC76biY1edYtCpIKojehVaVshCXDWhfYigM2RdxwULA7gmESLlMYXu15N0VKjv5OUu69TUEsLQWHeV7DP9fE5TfuisYMdTk/baffvlmg5Yw4JP0GEULtrVw1SqrHXnDiU0DGwxjsx2dk5lVDJCH0hynLikilPOW0jHIGpgH1GTvLmc6Kpk70KvFD1xd3pWPgLisXbT2cWLgvoz9GoIGJwIuvrE3JAkBdVJRr4n9A81i4qQa0umFPuH+qMacmNlP84MyYroAEPo+r3bqAgG/RL+mBvnAdsKOOYdmKCRa5eA4JFxVVLOz4yzSLhcCQmPCZi3FtCnleDbezsgcGearODpJUD5ztZ+CQveptwgcOUgsAWA/UjOJQA84VHP/4/b0b/7J1u771GBC5/5VDv+n/6bXpmZ/rHd7zfkYPFvfqgd/+hfPjh4twWAz4DsLjMAvBb8XSp43/8LVhW+Vs37tX+gHf17326BYM1+XJwi/8t72/Hbvl+Ac3qZeiUCwB94T/I/zBKjI2vXXepS9ciMXCR9LvdQn2ML6LQ+GBpuBC736OZ7xz/algrgZLTSkWTmTf/tBS9rRxdaAez3+orHer0FtFcAS6BB6vaKWwLWrP/XDfz1CmCgcWTKD/ppMcL7G7MW0L+43AH8dqtGJGRr3VprRy84uwrg4zd+DysY4aC49eeXO4CfE/S5tN1+y+vb7Yes6rqbyb0F9HeWO4ClBXSAZbhHyyaUVnx0pEQ7q+4g0X5keAWBQGcZeqRs+SzspN5VJma97QOODsnAj2f0/i93q8nh8jlEiehtSRRtkNjL4sYH6DZLnkIbji47BPS0G7BwVpr+rIoBnvp/EYASxxECPOZsCAeoOmtA+cOtgRrwgweK4dWoiF8t/kseP3FopMiwBsoqvfrmeXTZ2SS3ySXH1+yCdG0TzyQAsIUOAHHIOl7izMJ1hcMXiNEfDirPbahToFdfx8FrRoKqGAI7W1pUmOLOQPMzVSc2MY28IKCWQ4leypJLBtDetw+eq6pS5XwlPqy9oj6doro5br5+GZ/7NvJgrMYvbfe06oN47TQAn272Jcu4qYo1pofTUWkOQfbYUuYphJdXCdEBSSrHqKB750MDu7AvwoU61m4FBME8l4C3yxrGawJndObgN16hgqOW8IA9IzRe6ski0aBKyPxZz+wVn/hkyKf1k7+0X/ay9QNWdhZjHDDN9kiBAKra77333vbYxz2u/Utf8eT25Kc8tT39Wc9oz3jmM9uTnvwV7Uu+9PHt/kc9qt13333tvvvNdrZ7aHWwSilH7fOf+1z7v37j19sH3/f+9sFffl/77Gc/ezD8V/FBGgYMyVf+UuYWNQ1kpoc43yCzC/6CqwHywsteydhygMrURNx3H4KJe4MM0io36JZehYnsNK3Gsw4TIhQnPJv6i8o5lTXDSYhQ98nWcpCqiKNq5noPgrCyQuOCyuKSiFy5bwDJVGWg3GkiEpQi8UZDvcKNKRtdSnANkpDEo1XpD2BV7U+BOOfngcchGVQPVlUP26yy+LTM3xKcUZlpazXYaXvdSCrIOIVMAwdIRsDQfVJCq4+QcFdkqyfUoarTAoWaAOBJdy5XQVbDSfjScDdyZDfKGSQd2s/JAdtXWZnEJJ1LVbV4XFbD5NIx6KuB8+BAIx7ZuPOZBhJdTQpUgOGU7e0+shyhfY4OLXX2BBqoSDNwAYhcumo+zvekqzhZJMZKemqFKSZGMuTIfZOW1zu0YJMKY62vnjkg5GSUtAWNllG3APCAidf9i1X147pvfNvfBoEzhUBVi8508Lt8sGkAeEcw9E63e+JgpE94LVpAP/mBdvSnv7e1p/2eAOPn/kU7/pn/br2t86xd9O9+vh3/7R9v7d3/w0HHcWKYL4Gvl5S7Tw/AiQGXlmrlt/01q0rFOb5guaP0xVGVuhZYPeUaDgLIAQ+dBt/O5Q7gBWe+/bWtPf2r8qrXkgZme1twaKke/oZvyvcG/+4XWvuln7IA8sq/fbxz3+8HgPrEjwxwnt0BrEZdYF8OMsIjIEa5ZuGmYMRkowgm4/VkSIuhd/TaH0tVq0uFP4O5MKjEMO0Bg36Pbq4Avv2673DjObbhbqO+Q2ScJ2O1B7GXNtZPJBSWO2eP3/yf22cuXpxpz/2WdvSiV7b26MfEO+/7hXb84z+Y4rV0drgBTgN17Q5gtoAmN+gLqEHdEyPEgS/0u3Z7u2gJOK4FgH/ubRL/wc7EgUI3f1R+pE5kRX3Xiqx7vvdvjPcYv/FBMcHtZQsAf13s7tOfarffYncAE21+/44AMHFWnFupzxaMzzB24RhKtnECmC+nVldkqPLezXBaWCB5zRfYISvrtdiafRHBTSVfs+zNAexPaAA4Qsp+jsUxyj0ptagTJOOoemu0IhcsREkpoaPsiY4wTuktErFXrWRG1ae0B07+AeJX4GagnDsdxCs6/lay51MkTu/nU8YHphYBYft1LgU0/A5wG5wQxJcgFoBGgLr7So6t71R9KL6cDBfbKVvBOZPL1TgHMoyE0wg0z0syCAEKgai2qli8XhlUg7y5llRJJMAkuD94KYNWUyUCYs/1ODUZJITDZBARHUmijrRkMjLa6RX2YwOp7803qfgKCkc1tJ5e8JcRdnlwr15BhwOWk6nvUxx4ygrK+pTPZxSJYK+9HkESQesEWeOJoCI4xW0dxv8C3zpVk1fIzv1eazw6z3KR5xO5Ftr1j0yU85aZr/jEb502BnASYtueveYQQLD31j33tMc+9rHtKU97anvSk5/cnvr0p7ff++yvbk9+ytPaYx77mLYEg5eA7z333tt6u+dOD2iVn9N6gkhC1FOcdPlBptx+/df+9/bun//59r++/wMnbhmdtUCv0nMZm3uaOOW7kqa5MKpXdTko3R/yBRmZl0bFWGmxW1muAaoEdBwapVsC4FZ1KBtCEx6t9b+pWuBB4K6u12X1zYN+k8URiNLiIBhXsGwsuf8WzyY90Y816QWpGwwSOEV7Q+BOxHnll5DXxnshJPNTrDD0AKczbJ8oeKqtLdpiBxdWWVF7f0AoEovn0cIJr4jxQzPDaBNNrqoF8Xnl+uOYcg3Hxlgir9/gmSaNXk86Wl2ndj+hcadEUkn0rIgDHOa5aIKU5ryK4oZE11m17qBaBUuRqed6cO7mIXgk+Bs67ESHyipSSi6DNm3pBBhbk9sCl7SBtaJOxRliHYK0fThN+BCNWzIL08oFPZQl9XbcfmWUkv3AI4EJquB5AkfqBoPBUwIL06OpQ9XEDyRZ08hH4g3HU9oTP0n52nhnTvjDQQTbikyTSE/PriiexwoKSQB4hfAmzOBu/Gpl/yfaylmMcaIJt4c3CGwQ2CBwJSBwMvmwBYD90M6oAniX7Dn6o3+6tW/+DyP4uVRh/oN3teN3/tBuzFkqQP/Ed7b2pRHEaf/P/92O3/BdB1UBn3cAGHveAsB/NVdtTgLgJ2URR3/yu1p77vNzBfgp2oB3M+CP/4XWnvf83BL6tz/djt/xxtY+/MsnXdolPG+8bQgA/87n2vE739yOP/Bed/aE0aNZ6GESqysHLShtOxakUecqzJTs3GUrMnq0s+GrfGAWAF7aOfe5tGJQ5l2qaMcK4O+IVGW2SBtrjXAwfReTAHBbAqEIANdTXBzSz/vmeQD47T/Iyq5IBEZwEfs/3t0CutuO2ZV2kQHgXmnrd0x2429XBTBc3ub5SsWjxTfvuBOWuhZWpMLUdtTu+d4fLgHgD7fjNz2ovqY+86wCeAkAt4c+HCG3Zz+n3Xp5qQBOdwALrGG388wn1b+OkLgrKXyn1aKXQJ7gUAT9Ih0BbZh71jdr2AUL4N9jG9xwumVckcChILndj6l6j++5qkL+eehON5QFj04YuRAKjCJVaXpsxvAkOZXMaYqANn6DE2SsgMzNweAwRqVRZPV7YI0O7jGHH47MVEmZ6F3aU3urXhRAxl1Z0u/R6SAiQWNQXVxDMROCSsmN6TDurYDDSQ8enZIFMI1WnRPgWs+oyQLFc7RTWvmz2ooRgNdK2plyp47AhG/SHjo5C+FZjQ4U7F6YOGPgOqpVKqfvXMmrizvcJRHHPvumSQ523saCA/7ZCaZeNt1wcl2N9SKsgHdHJFo8I6jc1xMtrZUFaf4Auaw46imBkSQlrk5NzMjkrjTsI9TzW5HdI6qIN1wDBxNZxmQUcjqyi8HZDl6RWq46XtNpCriVciFy9YHHlWSfITkjV4Zzr4orGkDqwx21Vzx8hgHgDM5L0CO3KS8SAvfdf39v4/wlT/jS9tSnP9C+8qu/qj3wwDPaE574xPb4L3l8e/RjHtMe9aj72/LcUBaHu6/nIc1hGwwNOz4vgYt+R3D/r7G9e++5p33yEw+3n37HO9vf/7u/ZIFg6AbTedZ9KlmTzcvJVkaMAbbRf1ceQqU6820GdBNTCD5tI4uQ0UCvXDlQ9W7qYswmNOYWRcgQ3NAkbMFoaEERCd7EsyqyVwLwcddvHhsiSbsOsG9uUVOhbFOdFb2OYkb0Q1HHRvRyMGoSEsYfkhWp7kRZoYpR27WeBpLYRCuGDpXCRqWaWnWOKsSZ7phhPJF2ScRShmqg3p9IKsw6qs9ZxkA3MYD9pTXROoT2rDG4UQ+U6yFwFkmZkaTpVL4LpccTokhapUMMw3XEK5OJPBoiVr56gt0GqFxJp6RBt7A92f3DM7MdiV/YWQ3aDqgqwKswFrp1fKl8KT5H+mFectZH+2nMCECrXB1OgXvKG+JbxdSkwkuuiuozwRcLysl6WO+sFb78W1vd+8g+qNoV2oVo6BY3MA3NeI7uKkx+hW6LJdfEVfL6w3I5lJ77Um6/8vmClpmQsul3kaJ9m+tuhkDlWXfzXra1bxDYIHByCGwBYIfZGQWARf5nl81Shfmf/kBrD3x1HNJvfawd/+h/0drDH9l7cL2C8w++INr4LlWPS9vov/+z+999cKlAfFY89/BH2vFyB+nav1NW3955AFisj1OuYS8wDnzgSlQAf8M3taMXvaq1xz4+Vr2vYnzn/o7a0cu+u7Vv+EO5HfRDv9qOf+i7D4TMRT82MYxeWQLtrAB+bwRwU5lOafdYlPv+Mfu6o0UVU1MdNz1gQb82HE1q7DmIzJFy1G699kenFcA0/cT6oR/2VeUeXa8aDlM5cn9hWyBEjRPqw65WAL+mT4+M3DjV43b03D/cjl7053IF8K/8Qjv+iTdY1WW943cfSiyti9/6/e34N71ddPaMtVsP/kgKiO4b7rS/98pnrwCGY+Loud883gGMFtDVVivr1kxfXRP8dBb0A97EqcwCwLff+OCwrbUA8PFvfJjegWkL6CUA/KbX+njZcI06OfmLHqB08eS8kKyPGkEsrbsz3FXjWLHK/mYAtPoX6Eyw9nB8VgIuDPIyQOEuN2+fnByXGtwBgawijpxRctDNnDAGrMQz4Muc8JHkWe7BHa0fBqOQhalfNEET9YTkEHRVR1Bd+2eH16n6X93TJvQvjmg4Spilj4ORdsWBWSUsNQMwHKKCF37nsQWbtdo4ujnTySztNvvoNVDtKwjNwe4k1KDquKrZeasbVDkoGLy4sfxP4sCQQIAiLHeB4nnHW0Mx4II43IEOGtSlSznkj1W0qeOwIt6OaAn8YYzro8WdlFbT+ae4NvEcO71bK1avEvOAoYpfho6TJxDMFfjhlCJertw8LwS0aIkHioJIUkKyiIF/gttp8BKpxB6dBXZcnJBwZTdrFUU8RHb/MBib0xhULTxUqlQsSU0rIdVlOKzABuFiV4LAetM0xvfz/PYaAD75IRx4VtfwsbOA1VmMcc6gXXjAUq27BHKf/sxntqc+7antmV/1e9rTH3hGr/RdAr333ndvu/e++9v999/fjm6JTKED3YNhYEdS8LobBME4+Nfyx3Frt3tAzYLAy33Ay/+Wdd5/333t4//0n7Yffv0b2kf/8T9OSS1rkgzfJ7p3Pd/YQgrFchhNH+w6ofMefk/eokqmamulfi8FZ4pOAB2GSaJG/C6N2DabK3XYD0mtXUZ4kmrSB+KO9tB1457f9E7P+/F7gsmDcKgm+13lCPYkQZ3Vc6jIMJUtRVEhmETmSHBwTh7AUd5dwM4zHaK5VULoxtgr5K3LSpxoqmQV5jxJ/0uZXFmbgiYatuDQnYZv55HvnBVoibDrdiS8kVJVOoWmle+k7iBjTNUAR9xJKD6XupkkwpYpxaG2dSGzMNGQkG06WZxV8Q+sAE93PeNVoQdAlws3zKDdpOQ04J5OPJ+NtoDipWgpDlUZaOzfE2sJtYHkVQ6SXMm/H/Ez3dASmA66EJwJyyotj3yrZkgb7zEazAW8S8JtoQQ/5AQWT7ZT/TQS2yPdEkmxZF+F1zBYHjmOcwypgM3bpE1Z6w/6StYDwHdOyirUdG9nN/I20lWHwA7cvNSlX9V1XSpQtskvCQJ3ZoVdFi7vmncLADsqnXEAeEDQ531rO/qP/pPWHv1Y16qOW/vAL7bjH/+Bw3B5qQL+U/9Za4//snj+f/t77fhvft/e98+kAnjvLJMHthbQQwvsk4Dx6M/+l639K8+LVw6tGJdJBtp/yrPa0ctfk1tKf+F3rA353/vpkyzv0p5dqwBu//A94jGZeQjU8QnHPpzx9LSbkRLXSqYoUIKnxAbo8JbSz/7zcWu3pi2gvZ1zmERh6CxLmbSAtqrhdW0979jdPWsVwG96jcSmokVZN3aet9IC+u1v6JMfvXppTy2tifdhQg8A//XeunioUzw6vtAA8NICOkJRra0FgG+/623hMJMqqup6SNUQEiMx//no9li+uTVUAH+oWQBYV7ZUAL9utQU0lrR+B7AEgO3UJFY7Bj5m+8CxVt+ajybuTvWniGdFvSzS/rm3hIODpS7FF8JREsHFSlBR6wPZUoeFTnhA/yqoKL+YT5fdAIpRnHlqdAYgbiOAh3aEzghQeW5+2eg0wKx4n4fLS3fUBt07ZUcwfazHDMhX+HGLyv8KrpaKIHVDV1KvsHDlJphpn8a8elZphTaecC5nB1Tau0/G+hgJHNt5q6fYnXba4hE4gTbEA5x89dwE/tBd5WBZrRSoldnO8ntAVIsvrYVe7DXqacPtFdXhwMpw+puzGThuZ4fgAT6FaJj0bxQxF2CA1w5whHtw4iwuioR9BMLi1KMlez9dp/kaWaFsnQVO+F1MWGuFMqmPbZcJp6H9tGwCwlmZhrKuNZkmJV9jTfToPTNSD7doqjQEL+JdxjkwQh4vRfixrNJhoSRSBB0K7yc9CF9kWZPwRXzHiu3jdtAdwHdmHu/TIrbfrxgEliDqYx77uPZlX/5l7Sue+tT2zK98VvuqZz+7Pe2BB3ob50c/+tG9jbPdAyr/hI+RDOvewJp25LLMwWEz6bhWBbzInyX4uwSCb7cvfvF2f+q+e+/t/3vn29/e3vW3/kdl2V2+MEmk3Kltbe31bl299jz4aHBJ4fOTUDMlj7Rzp4zrAWwxSCBTFQDCu6h6dkC43EH0qQ8ja/GWrD2EiA4sWmHpY3S5DXnsi8U4XIYk4oUsysE2F1yprbPNHUHldK4+aVpSEdtZJodOsJ5E5jPUVjCV/6v67khlrHHow+J443weEZyu9kR3mjx8rYxFUqG2xqayFiCRr0KqaEtlm8WXGSoptpzCyf8/e28Cd3tV1Y2v8zx3BpR5RriXCxdQwRGHypytzKG3NH1TUyopAyRS01J7/TuWSgxlmu8rKGKC9jqBJaiQY4rFIA6Q5pgKaeFrynTvOf/P3mv6rrX3Oc957n3u6Hn8yH2ec37D3muvaa/vWmtDTlDiJQPKdM1tGX0WHe9a2rRjYhI/AN0h8x2kcw+bVGMqGRQetK3EVz9VcXZ4T676Fbvr2gC6w1ReVhkAZpJxqvLwJujyG8hQUBSdoauIN0W0McwAfaUwfTv7Yag9U0J88MtwbSLnpfSRtFUK3lxSq8nxQyaGzDbTOejC5ONaYOhpRrZ3y3wXM0zF47XEPQHmlUctlxQTbEQaQtW4LkLKQrb1ldGBHCM664nGamkYcK72Al103HLzlq/NKO59llag0HabAMB9gzr7dEaBGQUmUWAKGZ4R8KeCAjvfDngGAAtjbmUAePArzyZ66K/4GaylavHdbyD6pw9NLRmDM84iWnucX//db9Do9act2AZ6PAA8hl971bdTjxIunAHAmw8A3+/hNHjSKURrdneCfudrNPo/Lye6+dubsxp+z88/kQaPP4loxSr/7KvX0+isM7bsuVvxbrSx3TOALzqXRld9GBovtptnzwlVlCCBDx3/vE4pF1FCpqcGmqxQ2EBA2Z6Xqog/6VUAcwW+t2GTjbJubk79swj+fe+bVABg33L4uOKHXrhZ92rjKoAVAMabZfc1rgKYLjyrxqHmanvqxQLArxUAGDZkdTK6a8NACYY2dMZtlnt9kjGG3pP2WNJOzCoNLADCm8S50u7616HaeeNGGl32LhpeWgBg3e1qfEJahYnahKEHzketimEeHWF7BvC1DACn3ePCFcADGhx9fLcF9KazXyzny+VASsSCe5hYkBwIknFAzSMA3rgunoFk92OgTn+H9apZ2ho5sDR9aKumDeS0wlAJ1HtBo3viKsRQV69OgvkMz+TMwGfMHvdImrUUx4pCyLpn/aHBYml3XOeggR4NaCmPR1lw6nrYBMKx3v46tG+EbASjTYczsVWvXQdRHNEPHgzzCFaIBYk2Eyq6ZkPFLWfhmVTF2Jt1fDS5tkCr6ACNauozTfnGwCACgMgWPnv9bRKPoOKXp+SolY3Dn+dxeg8wMhiMg/YzcQPbWsAsj4uD9sb2UjEavDchauPRxddC/k2svO6D/KrosDInUrQ+PlSaeQTM2pwnla/AyriqDYe23Zb11jGsoiWOSDAcyyhc1PgxyjcZ/MX1BX4ujMmyD/ZAYIAgFzJIvgrAI9WbaDeAZsGOwKR6HWGbITaWpxPhR0KhLgDe4DM/0R57kLS2gO6dAdwwW6OEd84PxsxrV53uQotUK3vn52nlypW097770CGHHUZrj1xfWznvtffetHq3NbRq5WpavnJFPbt3ruinjiJyGWIuzupUx9Hn8WmibH6nibj46lV7KvhbdGn5fchA8Nwc0W5rVtOnrvxHetNZ53ibfABr0NY16kR8GGv3mvQAZN6ZoecKfxfAmB6UV0Tmpb6SUa/lSB+n+1GsR9Cri6BwAODSdeqm1NHqcROgW0PiYM/4JOTPLoFrbVppmvVzLLwF3EbXIIC8ti9TpAleIs/G5KNQBqrpnghawV6B6Rr5K9BE7o88rXdhQpX6BbzGXVCoWV/kPrdBPDt/NnrhkUflnUIOf0Lks+CqdfbCGS8P1jlvgG2B3Le1HCSC7zoAACAASURBVDZlqkLPOhjoHlJ9WD1GAgQpL3TiU09w9b298X0AfHkZzfcA1wxTOVVmjSZd4nhV/TgdyjziXGG5VUBffjT2DoAUA8sHwFWTwag82r1MS4R+9ZOog/K6eyohdl3RZDW9WvlNOFc+5rnxd7FnC/t5nWQEqPqvM9WjgTSTI++jTC/EEbg7FkHxOorewrGzyl2ERPiwM4N8KAOO6LXKOscRYEcmuhBlA3PqLHaUchyUaFmys03UaWxXAHi86V2sS7TY6xdyTWbfb18KTLee07hu23cePw1vn26tdlZKLAWPLcUzdjb6zQBgWbGtDQA/+2VE93yQs8dmnA/btCWe8hk7dAXwYgQmrdHWlNelbwG9OP1bq3Tv81DvEXTnHTT6h7cTXfbOxVBs7LWD088kOvIe/v1P/pvPov7cR5fk+Uv3kHYTPzh1fAtoQ2t1e1KBF03tLR9KKEQiVLz/FDc8b/IUQwEv3ZJCrWzPZ6pBJw1oMKY1oEGnBfTolQXMhc2IbGh1QzI49TXjzwBOxMWQgAZ6bGMztgX0C2HTyYFfi9Xc/xERFC1flxbQF25pBfA1slOMLYQxhOGby1a6Y8VVorv96dm4TF8FL3JGNPPC4MQy19KZYTU/oQDAl7+LRh+4QIoutFo17Qthp+YcCvPCvp+wtmUOYwHgOgAPYHQB4PPP9FbaZQU39AHg4TkCKKeztXTj2QN+lYQY1BMOtjoGuyblkLfgSAzw8nMAlMRKTcSidNm1elbf3JRejtEwPTXbVb0QUIF3YlGjXWGs6K2FaxveTmKIflbl3gKv2lJOlRL/2wbJx2lNV0B1KlpZmVaFv4NnSHAtrIQF3zR4KNcLjSqYrc9oVW+ICfGocmCKA0H604StEASW92A8sNKtxm+07DFWxduQFFAXOesHUvBTHBEuuASuOjzQxhglAIUBKXtFrgcVKqR21Dp+uM0iZP4dv8BAAmnDa8Al2CsEUXk5ctWa8plMsNFLuEIaN1NmiHYTuVPDfjZmkGeNvyF3eEwvBgU1JhfloT05sF1JfnM7Hbky6wtXXFFADNwFtEcHbvxpaVoSV8wrJWbN5EbGxmXvkJEFkE/9WDpvJJkNBfhBkmJ7c+FGyejJ7ftlvUF3idaJ5zKaEvIqTW1paEMfUPcM4K5aHafCZp8vmgLbg741WYWIVq5aRXvutWet5j1i/Xpad+Q6Oviww2jNbrvRshXLafmy5RUU1utZYWXUKOmxdEnH3WYawcQtmI76JboRia6uyNUfVwBGzwIuVcAjaQW9qYDAw2EFhO+yx270qSuuoDef+1fihrHsVopYFX60xXlR0abH9VPAV6UQ7a58hzc0v8d2uap/zbbX692RYt3CxLTkoZCI4k2IleZs92XNZB1M86l6UYVtbqpWruK6gQOBnU7S2tpaKylAZeUkrlxJ6ZBV9ECMD/FdaHSNPZIllkVme4JtnyOgBnWkAbwtthqbMMTUYt11IujfFZjE2ZkJfH1w1j090fgZQTTRwUM+jKYx8Dbud8FXCu82HnS7XD9SUFf9JjvygJmI2ZRtpSWZomOhA/HNtw9aEqmwJpur1X0fZbebKU6AvLo76vuGSWW7ClQJZOxra9UWOIbKJ3Cv/SpV8D52ZeLMKy79uN9wlkdgmhfLx+HORvwmK++WR7BGOeu96otpBWzqWIJgu8pnYypU6Zt6zV1souxgQq2+m2kh8R4kcuLdzGNBtxh5fD46Zs9lSaNP+8DwLchKs1VqmAOSH1QTy15vuwLA7WLPPtl+FNgabuHWeOb2o9DszTsaBWb8taOtiI5nBgALJbY2AJzPLb3pWzR67SkLVu8i3wx++ZlEj3wy0fwy/tjOPv3wRPbaVQHgJZWp0mp5tz1ocMBhRHsfQHT4BqL9DvFXTEHrpjJ1SoC+mcf+h9Lg5P+PaP9D/aubv02jN710y6t/9YmPfgoNfuFpRMtX8CdlI/XJS2l00TlLStYtfxh4yRLUHZySwFFdm898GNJN8c3i1eOZfQIyaNszTWBu9rlmutL2J3Vi0i2abrYwvDLotIDGds5xcybVYaekM4AnEbKcD/xyrg624JkGrhYCgC3oIxMtm+ACiuYzgD/9IRqVFtAyWN7Yp0FJAGBw2qua1sX1DODSAlqDBLqrsl0R75T0v3nbSmuPocHDnkCDo0+ockpz80SlJXo5E/ubXyH6+AdpdO2nE8Ko2cVQSSAZx7pO3AK6AwBf8nbEYi3O5vu5GGKxgBsWT0qVh5OJ75kMAAtNS+vw019JpcWz/dzyAxq+9cxQSd2tAL6BK4r1HEnbkKbjzHD5JFbondg0Kx/a3fHoe1BvCBvKcJlRDKAxQNdSMIRdY8WeBy6VmbHwYkzYoOte5uAZ7MS9TDPNJ/IzYjcaVFJxUXqpwClYF7LgAZ2CVwbOZ8C1bZmnz1Wam46WKCO2dAsgmFaVGMDsAhve05ZzdGo+2pi+yiXWUPvqQ1jWKjnkMwDksNNapScEXG2+tnxQroG6Qu4xdWLMnJkB2kTHklOIobZ8peCv2QOo4uUzqgUox4oCWFnT6RkDtIQUoZrIRazyBsDRgp6gcLHEoNHBMP9QWgryFJBtMf9YjZSDVvCcXoKAVnBg4QYWPDurqY3RyicHg3OFmttRl0mrpgmBs7TedezoM8D89ONMMww+yoKH8KeB+Kk1trzLbb1UMlnwMQa1eSmhsgRYX79SPwKBhmjYcR07TkGO27KAQfaN6lPovCH00oQV4z5oQf+sm24OOUNb7tfNnrAjUKAE7UsF795770MHHXIwHXHkejp83RG097770ao1q2j1mjW0atXq2ia5BvhR3FTIG75GBZJsai4rA28B/RTDbzpgb8+yx3QzvsJc26o6SxU/nwNcf5cK4I2bNtm5wKUaeK8970L/8N730jvfmo8AUT0iFkpa1ce6PU1+gqQP88lzIhO2H3UbBydPRsIZ+uC2Ss8zNxTNZN0RCevYYrovJ50IWKRt6BF3MdsG71RkNujSVKaLjh9e5ypHfD82OpYwhmYYAGdT6Qg619bWoNsV/4Zr1GcKvlfHdpiuDbajMRLSphrafptrpVyA2y8f3fj6354ub4wvSAjaQr6uHSVeo/SRRAbb/4r/0vWbJ2gl8Bmj36WEcEAX8ookEZItepVKaSfO/jXMAIH3rCf0hZIdVXURZigl98ZdAO7qYyYe/TFth+7Inji8sgYdtxA94ux3twkwrrwiqYNX70llCmDqEogPLalisDB+f5QCJgKvhnro0YdX/x1XOaaCBAGBy3JXIPdK6ttSh/reUzJnY6xChpx0nu/9Wq8edLy2pxcHlHlPj4RJ467fpT1F8uexOwOzjlAoJ8FIpqO5XLax8WlMYqFW/BDkjpI9A4B3BG9pNobtSgFXXpPM3nYd4uzlP8UU6Cr7HZweOy0AvNR03UIAeKG1b8DB//gOjd744kUBet020hefS/Xs0zE/ZVxzf/JmogMP9yu+9w0avZJb0HZ/ei2gJ9BHn9Hw0jQtoBezjpszhsU8f9K12xIAvvdDaPCU5xKt2cNHNOV5z1NP9/ANNDjpxQx268/XvkijM0+f+hFbdmEbxmG/HBx7hCR0c75yFVUA+Ihj/fVhbbxKzzNDeRMQ/AcNltSneJZv6GbZCUjYRzVb16P5Cq7EWclGLQPA3/oKjf7sFNmkhaZLln8/V6ucp2yzXADg2h46RGV4M3j0CTR4xvOJ9tzH6DW64RoanfvCeD0ADYNeBTACwIku/GCZedkw1fOLYez1DODX0vCGa2WE7XZOV8fDGnLNqjU0eMopNLjXz3iyQo/xhptodON1NHr3m4i++y07b1RRXK1U4T2itsDjM4DnMgB82btodOnbveAOMcg+ldNJX+if8pogYDefzwD+srSATrvm8S2grxNyj4g2nEDzzzwjre+1tOmsF8eEY9ygw3ssEz2MUmQiBF8lsNAYOv8gbPAV56ii57KiAK8mXqjsGfggm3eTLZVaPO7V1l8ypsN2IFaXO2/qxh8qZWSaGh/qsVVs8qa6KYJ/sXcxh14qtaQCGCHz+rHpHh54UxtkoKDzKjzVuwn7MiGGCsCmyJDRB+TOfs162Kw58HRXs4BUuN5JEJnrHCBuiJOoHtW55FIfq1eMqzNOg+h6m7wZ8NzKZAtv892Vj3s0q4uFoJ5oEiNzv5Gn2wwp1kR9qYZJeaY+HsJ0Wg2tFeUYRNegaMO4MvimtAHtQ1Q22TaqufVHe6IG4quIJTfV55AAYyFLDcCJvfBwpetIYGsRrWjXvEpLRi0ggj3azJEH/1w3SRgawE1+es+ohTSLwMtmtQHQZ1pIApc9k/VNbAEPODAqzXCqsy+00S4PM6+7TUH0lOhedwuUL5DP+T2hYFr+UN1X5tVtAd1TmLPPtg8F2mhyGIf6P8uWL6f99t+fDl+7lg4/ch2tXX9kPb935aqVtGr1apobzNHcMqnsDXYVHqcK0pSEd2uIQKzzGeoRQ4Tkwyp/mKeTAAW9V4fTn2r81oYuvygAXFi7nAFcweDhiDYJAFzA3/J7uXzfvfekc179Gvrnf/pMA7D5u0Eqk9utupT/dSCmii8ArCFZM2SeZpsMC5GqU3XrUq+w/8iAgq5VyygXQheJoOvlXFZ3HhnwdJOV7Gjutpx82B4ohkmBhRfs/F/Qb6ELiTCA01U0k7bRVvtbVZnTzvaTXR/AjAScb6DMovP1uQbLiTobzre2ql/5nl8rXZ60zW2wNMnmNI4o38tLhTAd3ufS4aSPiRp5SSYqKGA9cy+SjTIZB1/EpaFUToJ9UcaRzi98JrV3Zarz0vyB8DmOErrBNHoCPRe08pr0q8lP0V2NyZ2QH9WMHUBc2NOEzRUqKGs3Dcca2/fYIUrXVEUr9KKOO84goOFlNjj0VPrrm33T3E/LearVrwozgzZLuiXIh8oriJEBxCqruo9uVJ18EPxc7erF1eQsuZLIUsnIPGfH96i+0p2YjlXfVR8hibeajFCfis6chIXUNmmEQ8gkmHFnC5Ge0V2MlsKujZwPqu6Qn58qALin3iYqrdmXMwpsBwrM+HQ7EH32yiWlwAwAFnJuIQC80KI0APCPbqHRO84kuv6fFrrVnYBn/QnRfX7er5/yGUtSAbw54OuuBAD/5Ec0eufZRFd/DNYrOnJLVQHcyOSmjUSXX0SjS986Na9Mc+HgtNcSHYUVht+n0fmvIvrq9dPcri5z3Qs1PDb1E5bgQqsA/khIucUEYc3itL1AJ/Pc9jQe5w/FM2bvZQfr7ZZ1S6ybE8dDS5vtwbNeSLTnvj5RAWDdvQ8RBaZnbQE9JQD8XQGAZWNjG6KFAOAQjWLwvdKstkWGc3ELVbUFdMjShnnau4n6FcCvk8rVduM59vyztcfQ3FNPITp4bazqmsQy//EdGv7f/0N0XdGrWKco4TiMX5XhP+BhNJfPAK4toAsAHNvuyRZRAhgaKWi9QNYKGJjgAau2aABgqdgN5TXlrOXnjqkA/nKppJaQy4YTaO43EwBcAeUXAxCYEGzd1FZa+NbduNeCLP3m3Cr4XhjoCRT1GTVew7QL1Z4aoLPWyPJ+RARTEHNcfMAO8RrLC2G3z1eNc9jznl0DeAYEelCihh4g4KB9AGMVL7ZilFdrMERwaOcGpkHkGeFVmVuwMhM3HcCTIVAsD9L1hsqeCMAtrIsxCKu8YxwEY8tjxjQXPW/U9bNH9ZpkAeVPeCCubBRn+UaTDjR8b4glalxp0S0Z/pAh5LyCAUnAOEL7Piz2QjYBUob4aSh7yPVeIG8QaLJRO1sBzjIGUbD348mAulLxbEXjRStO9VYBtm6A+tahmQyL1hjbEcM5XTRWJ02phY1suTX4GRFKQNJTRA4ZIolDRHNcIKs8p4huMhPug+sXRkrQB1oV3oWTYa1zJVxIboHa3yBEOpkmK45VG3Sq5A/4epM11TK6eJZ4oIsptVjGw7Ebx04HAAfaLazXdsUrCqB7l7vuSfsfsD+tPWo9bTjuODrwkINot933oBUrVtDy5ctofhl3k2oSH5EgwSZjGZTbeg7AQ8Aa8RYACaOnC8VYaJ9TAW30UiavVIbJTOYL4CtgE7d/5mrgcg4wnwW8qZ4HfOfGjbRq5QraZ6+70guecwp9+5vfctkHK60fut6AJNOu8sCmwKhE8u85Uw9oKiAHD0M+t+p97CLirURVD4g2cKtQX+OfxhrWmIxTb+o5IW5OOv5VbnUBzoyOAv2FdLkUekbjASBMfbU5Hml8dayadIP6MvGOvd8fpMlFDnX5ztET+7RVsapZsYEsSTDReCCPv73vxLUqC72tSGy+1p+jlbQG1bkr5B5H7kaSyaGshwMxZ4tvzsmKeQkatYEV5Uod5D1tEa4LLmsXGQqMG7QW8Zp6mL0NCM6WFQVXRz+GZ80HyIuA16urAfpSgcDo4zFz1lHhUrddqcMK6GpHPvFnZRhWhcPrRpsDoEx0cSDGx7111gE3bYXU5/OkBn04gungFpld4dfEZN2wDCLMpoMgaRhVHUxGVCA/U4esZsp0stxseRVQCe5KHRdFFis1Zwgue29f3xfnjk7MvnBSq+6KpZOcBwQA8MyzmewCzL5dLAUm8e9in7XrXr9t5G7nXIttQ5tdl7e238y2JQBceLtfjSrnYU4gQ3Mm61KTbGsDwE86hejnHgfnjS6y5e4Rx9LgWX8cKzanrCLeoQHgcZW1nSrk0af/gaiA5pP45LG/SfSoX/c22UvFJ1O0c14yAPh/nkH0oF/wkU9Rfbw502xk6tYf06hUlG/GOcDbHQC+6FwaffYjiosxOXQTDOdF+ga/DwiFzODepsU2xHi8X4A3LOJQN1pH35sGz3heAIBLBS6d+8KmukDXsO6HTl1cC+jRy0+Wdmoycd2sTqwA9kAx8s9EALg+HiPWyfaPrQB+HQ1vvFba3WLApDwwg8JEteXz/zyNBgcfsXjWLrJ64bk0/MJVMFbYcsrGsFbFjKkAHpYW0FClpq3LvO81MEJYyU6EIWX2jwWAdaZSDTKuBXStpBaQda53BvANbQWwb3h9X2r4mAhLbMOqs5ewhO+NBdSVYFAIoknwCztsKYiuYKpWTFhQGQQVI3pYRhCYE6JI3fqcyC4emOnUpjbRaKENBsJkTFrNoW21K9fWpfawTQiEdCqWY3M2DRExzTyw5n/r00NM0V8JC4maQwPDSldFhzAJQKoUPbYsD+iFFXU8fr+zs1fDcka90z6yhVSAG3/HNdIAkQe2o6zqc5vh2qg9fG1gOsRhq3apA1JgM60z2oq0GrYGdo2sooHo/Kwo9ZmOfIWCE0BRvhe6AncD33niFiS1Gk0ZQJxfWA1ZtEqGvMlE2c5AKHT3DHoanhEqf9VmAuGqnpXKMqcTCB+MTelR8Um7BHUtoABVt6SY+0T5QDlx8enFhNs17d2rOtAVHrMYr0MJTvIcfF2M1zE5IehC1waonnpcVj/T52cloecpBpkDOtaxaZtEZ2BvZa9vHNCQiE6atYCOSmsH+Qsre/fZd1869PC70ZFHrae164+iffbfj1auWEErVq2kFSvK/1fQYE7AknHK1OaFVb2qaBGlkzNm03M4lq/yLh19ooIwlsXKv8rKwp4ojwsOE8cLuqv6MnhzBYDZFlbQt3wt5/9WALh8JlXAGzdupD12340GwyGddtJv0R133JHsc9Ozo0nr0Spnn0u0aTz37HG1OoYViXxuukTa6GpVpXbJEDp7e1xP5GE3LKTBSutlsUaQMFbPwDW9kc4dB58nikAwIq10BJ/QVWKjvuExVt0siaoGtkGHlJJ4Z0PNFcDQDteBOHijvIu3AwC8oz9mj08tp5nR5bHgbMC2MppZucZsncN5wU7XP1qL5GlBWTpCCoLYQ3+z5IkurK1wIWwMbSaG2zeYs+6nLFkP26+jrEAShDh1LAedvZTQt1LD/KNIZ3ktjpaTTjW5SexvAEjRFge5arD7uAzZZwKK6jhsFvKLA4+YoOCbC/dLM9NMcmqc39GXiFR2Xerc1Nljj82IzQkfQApMItDiamVt5NzET0a+Hs3lM93TpsO1I/6a/UK9VyWxadOcWD8MJDmxNmZJXg5JcpqsBIBx7v6CbIx+VxbnjjTyJWgRktofnvKo6W3hwuI+u2JGgV2eAhN09tRzX4pnVL9zQiLa1IOZXTijwBJTYFsCwNXELbYdscx3hwKAJ63BOKDwAY+mwa+VsybX+N2lgveis4mu/eTkVV25mga/86dER987Asj/ciWNzn/1ghyxaJpvyxbQiwCAaXOqkBekDvFZonfeTrRpE9H/+wHRbbcSrdk9nsH7nzfR6C2vIPrGDWOfuGQA8LNfRnTPB/l7thUAvAXv2e4AcG2F/pG2k2Ot9FVnWjagqZqLN2qO2FhMFStrLJ4EbZxCCKBn4Uc0uF85Y/YUotW7+Xp+5nIaXvD6mFSf9lxzuQJY2jyHrTK+0g5dSsDShnt1W0DTOS+S+Bimu/Igui2gSwXwO872NnMpYGTZzuURp/VaQHsFcBvgSB7SfofS3O+8kOiQdVHW7ryDRl/8HI0+ewXR1Z8kOmIDDR7yWBqc8KBI33LXD26i4Xl/RqOv3QCgc8pgL3PtAsDvpuEl5Qw4pjbWwcaiadzNZhAvR1R8F8hnAB82jWaK19gZwNfZOpQzgudyC2ioAFYQBRPsHYzCOgd/FW80Y7Cl2m6UG7lcK88qjSSiG85QkmdZgEIqLrWVV35oA4BNpFIOhunFbZCszqhTSFCvzKILshReb4EdBXgwCUR4qwmk4RPawF4csX/P6yYtAFOehgVKYgi3Cf4ZImuRg/R+GKuvdjsBJk+M3DjJlFuwohZi73ohRC9qgFpA2RjO8sXIIbAc9qr8KJUFMdIv42zWVJ6temtcjE1obUHH2may/4MSYuMDdapBHa3VQeSDK50dv/T3gSFIASm/3+XTp4EPgxKVZuhKnw6woNdWtoOECQ10hQgU6A6o4M/6pq6TCLXy0bhAVhMEs9ajAHTXm7GtY7JfSZyR/RyIxtQennQwpR1WAdLUX1Vv8HC8FikU0OhS9nQCfFZ/DZ01xnDcuCCC6Csml+gmG6RMJlT7AVOEym23dwJj1+eVysmTbvqPsQlrE1X0Yr+cqD8X+7Bd8/pS2bv3PvvQAQcdSEesO5LWH7OB9j/wgFrZW87znZubo2XL5ttctUyOxiAmJ9QS/bSlLOuMukQG3OA9ItljUCc2aXochDxH1ntplz16MBUL1o4FAgCXir9Ncg6wVQFrJfDGTRUQ3nfvvejTV15Bb/mrN4ofyEJVfV0WWrC5AnyrlAQfAm1nhycxMckcIHmeAZxKKLV6et646q+YhBpstmVQaZV/BPd5dL52XA3Jc612GvjAFx978crVCtQFpYvKVfV4m6ik5FTqGMWazgaJfsGOg97EpANLJgSbp1rcZCBWa3qynjuOOYULx4o7C5+lDg7Xv2N/zaK0FbYJBgqTb6Yuxhft6yTfJX6XDBKwBCcP5NpmkYSUnedc6EPV6s9GXtRG5dbXdQIoY8BQZv+zb6z+Cn+uCbuY7Aaeat8wZL6tioNlXHWeYdwgHyY+an9Flvq04FerfKn0uicoU7fW4m701TqHa10jNfAhVoVHGe9tKFIynVAIp4T+bl2hxDL5eyOysX+rBxu9j/ZA9A6bE63oZvoEV0jUSe1okB9oDIBorao7TaSRVdBqdF8gSeDzNvVB5vIuuSGQgz69+/JnzPW9unbCCuBd06nxWTUssatPeDa/GQVmFJhRwCgwbp+/NUi00wLAiwKrkk058ZE0ePKpRCtXO0kXUwE8aSEmVIoOTj+TSkvY8PPDH3Br31Ld2vvZc18aPPUPiI65L9HcnF8xLXi8OaD7TgwAL5WMDF70Jm49qz8LnZtc6HxKObf13n7PFFXDvfE2z1kUr09PgSapYgves10B4ALOX/h6olJZKxunUI2GXdUsoJGDXUK3Djhcz2GyyC4gSbYpjlny5saX9z6wJH78XtA1o3Ke7oV/0eQ9W7igbGQyiGrn/Oo4vc2baTcMSOmH+x9Cc895OdF+B7t9KS2oz3kRMIpYHNmf1QrgJ0ML6HK+7hXvo9F73sxnUp32qnjG70IsJ2cAj264Vq4cF5bgrwfP+EMa3P9hUd8VPfne82j02Y/a9rpeW/469r4096STiQ441EdSqiO+fDUNz31JwJvrm7HrUwaAF5jL6FOX0fDt56SUbR5JRhJ9XXwjWK7MFcALkc++LwDw+WfS6IZyBrCE+EoFcKcF9KazXyI828E3w3A0TMCE0UQIrQKxLTsCW1hcg9M2xyVWnjB14GxuiKY0xeSyPlPTJFzofBXy3cGh6vlWtm+3AJCGWhD88zuxUin/jkC7B+I8lSAwI4gdBu0s9iVshTzrOKxGSlJQJZRRSUt3uXSSX6kBY66c4spAj4d59YsGxKzVpgTk6rUg1gzwi16sgX+pGFNcGyNpKeDXxHAaTsaZAOV0EPXf8Yse4nz4h0Y6NRkIAvO5kXITK0yYq8zeRq5ByVghyszO1Uei+2KRnelLriaFta6/5k4MKgxjVjqRzRKfbOx43iOivs5HHlf39nsmP7ZwsW0mhjsDnycTHK+TK1Emg65R4ZF/YUGYDRAgae1Nf/0kIAjxwUplYMiiFzHZyQOOHm7FQxADrhsWGQEw5JYUqMyK0Hhc6BMUqCPOLH7qlyiI4wXDJnL1OtV3+rKor8q1W7sCOMt8o/8XvGDzLMaOfFfh4ZWrVtE+++5Dh9ztbnT4urW09sgjaf8DDqA1u+9eK3uXLVtGy+aX1cpek/4sZPULdHogcl0ZHKrBQ3SdZaj+hGC8/g36JshISpAA9yhZq6mWeTFLj42QnSD8m54D7K2fvQV0rAIe0sbhJlo2P0/77bMXPf93f49u/t5NEVsoeqBX2WwvxabKmDSq9NQ1UDvussdrBZ8rCKU21Cpi3U/Rpxh85QAAIABJREFUykdbrnpGprqkIs9qF8WOhIYY8p2BVmLX3a3taExVIiEhRx040Lmii5JTYXrVzFpPGKFy2LRSJ//H3jrWxvEXBuLqMR7M3HAmAgzC/KDcPcZBRhYL3YupHjdPOuwTQiKp3BP8QZXTcJKxiF8WWag9DmZRhp8/Q3+uyeSZJGDKhmJP2UWCSsUeOBw6XmCimUPoNit7d5YLVRq+HsxRytduM/kzWVtQV5bAkAFmVYdYwRrasMg7zbGJY0D1aqyNYCD4zjpPPTZG15u5EV+Qn6ocLa3a8cgqS83QXWfUqp68AKkIeY1xvj25w3iHutO9c6hDQlDj0IVtsXV8gLEEicEW92CHXCe1iUiuJ1sfLyDFxgOgBzqAsblDQBOjLiRMoXyFHTbqn0xXTEBWUlk3A15/J02s6d5uZwBPmk9H1XdZaXt8uNC4t8eYZu/c0SmwGFdzR5/LbHwzCixMgW0PAP9vogPv5gObAlirhnEp2+JuJwCYHvgYGvzKyVxdij/DTUTf+gqNrvoI0bWfILrl+0QFhL3/I4ju8UCi3e+arh8SffZyBr2m+NkRKoDVHjf8tsQVwFOQY+FLDt9Ag5NeHNtt/+u1NDrn+RPvXTIAOJ/1fOftNPrgBUQfvnjhsS/iisESVhqP5TENWNZxYbA2tT+zgAe41lihgM6mBCtwQ123U9JWTVN2PRgCYMaYbGbMcmaHP+Z723ZTd3whW1Nc986zB499OtGjoSV5Oc/5sotpdOnbAGCBMIDGf3MLaACAGUzzDbONN7SAc5Rv7k/eRHSQ69zRjdfS6OwXaqpx5JhCwwckAHjjRhpdfjGNLrmAKZPB6YV4TgDg4Q3XNdV0GFaqz77vz9Pcrz+HaLc9/Km3fJ+G7ziHRl/4XKrKBbR+3Ya2ZfQdt9HwfW+l0ZXv97NoM1CzWQDw2TI23HjnfO/ODkQ+WhoAWMTpmONpftwZwMbDvjn2M/IQpHHh8gAZdC7FTnBSLY/n/XEFnPxopU2uGgny6zthrCyI1Q6ZqeKW23UJP8sB3xS1ycsA1XIh9tTMyzP/ORbh2eKq0lC/qL4QTWC1uR7gEALIzYxP+plduXKQCSojDNVEHoxXPecBPQ+2hQotJWXY3uAf/jtmoGMVoFFVW/kiQNyL3Um4lSmHVRT+hlwHoSwyXp2AvEkQ3KpKgm1JuRgyPjNFqXTB6m5qlQGD1RiY5du9OqcXagL2F10TKzEdK8gVq1457skXCsolo2fLNEYWOtNGufRWxCItApIzK6ocwVlvjh9Y+Y+RXWxkrzrIa4XUjkbJttGD8newIufRJH+gk2ijQwm8YM/m+7GmrU3WSUoCsDKraLazvyX4bXKsiQ1SAQ/iacHEpJIqEKHtW+t3PVuRS9/gqnoPZLVZIgDLmcuqRW6lKspvwzeiDe5V+hddf9LN26gCeCFfYhf+fvmKFbWy9+BDD6F1Rx9FRx9zDB10yMG0ctUaWrFyBc3Pz9Hc/DwnNwjbdCNWgd9U+TG/YHeOaLSh2lPAUrVAjtR5gkHu9x/UMb4SzV4CsXoWfmEbMIkBsNsPaCEdT5G5UgFsZ/8qAAxnAQ/5LGA9F/gue+xOn7/qs/Sms0rSH/80LoV8noGXoJcEuMLEVP9eHyDaGkD3qidyqmgA4XDT4TsXXTPvyIDHPng6E1dn8qycp5xXKg+gm6tMYRe73gtfddwL04eillKumrX81y2W2S7LJ4T5jWMDzdaxRUoSorIB9/O4HHCJ6lrB4dZfdrKEemGD9iLAlwac97Z5PM3ukCekichRZ2e+7NiTDhnYxeycVaJjMT5j/lCXNOU9gClCv8R9W+4A0mEiqEznoWCSG0habj2EBg6T55DEoXLej2thH8sENi5KIlvGhI11oDgZlYLN3qYaEGZLMrDXiA8R9zIuRVGE0OvkJ8QIig8+cmpPeGH+SIve74EXUpv+MXkTWe+FzBmZFMoOppqqssHqZeduNyB69IFSAvdK3L1G6SgTwEp/GZBJE8hi9Is8GbZRNymfqvf9uLyYKCV8J37W+qe7XAVw120Zp9Jnn88oMKPAjAKJAjMdMj1LjKfV9ADw0tB70WCk+iq7AgBcDP3jnkX0sF8lWr5i+uXLju2NV9PozS8juv3WqZ4xHc3j+jYVsN/+Co3O+sOJ72x4qVMBu1MAwPd+CA2e8lyiNQBC/cs/0ui8V06k95IBwE85nejBvxjbfX/8AzR6119Otd7TXjR4wRuIDlvvl//kRzR659lEV39s2kfYdT0eG77ydzyXOWx28uPhYBfd/VevOO4wuM2sbAcgCzyLR9OBDh+DZ8jUQETMStZWjL7Zxa12yCGXxHGvlon1ghzYHzz1tLiWpY3xpRfQ6MPvCm6/Vchpdn8XAD5ZNgpMBG6npxsI2Qp1IgNzZ7yeaN1xTqabvkXD1z6X6FbWHy75/Nvgl59Og0c/2c/RvuM2rr79xw/wZv/UzakAfh3p2bWWcI97Wtnbzf3e/6LBPU70sZZ3FxD3ivcbYG2ZxBBUK9See/CjaPA/fjsk2Iy++kUa/dVLa1t3jP1whRjR3AMeRoMCOK+CbhATuN8rgOM2LXJJ7wEy2dGI5l/6hgDITy1s2gL6y9e53PXOAJYW0DGeEUFS4SCLAfve3ysStYiyiZmBLGtLR+OhXM4B7WEtwtikASAFJvkZGMzob6PDGgsB6j/wu1bY1iBKaHXrVTP16fKfEEIJ8VYBckyGRH5gfjlIE8KMGjWXoBRWC4bgj1ZfqLROiiAoKTMZUxwohhMxJqZBdA0wufK0Km6hmdLVeEfeWYOpIREAzvzTzyfyAAKGmFgBqxuqOjrt3bAtcaEJnA0WiwH0vErR3tZOTsNSKBlRUq3lHGiWhq45qKYBsE7ctdJXK/tFyXnVrzrCsX2nWMMGsMbOd8xeYjtREDy2be1ize5lmdHgc7WXQlAIWzF7CYhcL4jaJ7Ol1mKh9QnopS3YmEcFQQekGsD7GMxDSH+Mxq1sJDJsMetUNWbYvBsv131sTdltUQ2rsoWft8LZaj1wWpqJ8NWu13Ah+wAVj9ZlGttyy6gjUUBfljdtsxbQUxvDnffC4nuU83j33Hsv2v/AA+nIo46i9cccQ/vutx/ttsduAvgur9W93H434ieBV0wOZMHqQqOxAzqlgL0lu5g9UR9FEbpEY+2uowCxJn4BItTzg8J4k/5DU6Zva/yNRS21aye7TR6YK4BHw9IGmsHe2Aba/y7ttO+6+2r6o+ecQj+85RZJMnVZ8vGDTAYvHc9BHlcJjGV0YG+x04rafktEgx4nAJyZ32LnAkMLflkvS5S1LgkwrrBX4tU09dOzZbBoyEashvEGWETQZ8GjC92XNCEh+YZqF8E+hXUOg8gXYVeLaJEcWpV0oTrG2MkiQ8S482OOiLoX047G2UMT7i6t1JtwK6/vQVkJvmKSFSN1Y2B6DqKsl8qo4W1iE4W5Uup2qGRV6UMcvo45dORAasnvoWMLZJwqQ1cRUYC4dLQQSLq6HLpnSQ10Q/W4u0jjugONVTNKlpxcJb4AbnGm8XxAicgrUYt4wkdcV5SUqH8qn4rP1YtBABQ/ZorePlsTQgJ+3iQAx4J5EZVmWi7mKBlRuzdzFLDfOlDJvMyugP3gycgHGscJCoUXKHeZan0tsJf2fLBknQpydMkWMk89SVM+ifLMg09al2f503YG8GIIvNACzL7fdSmw4/FJq152XerPZrazU2B6AHhpZjodGNm+a4eqAJ5Ytbyw/NezgAvAt3zl4ohazqr90lU0Ou9VU4O/1XnYjHOXB7kKtbz7a1+k0af/nuiaT3Tfv8sAwL/4NBo8+qlEy5bz+pQK7SvfQ6P3/M3E9VoqAJge+WQa/NLTI38U2p95+uL4ZdLVPZD7P75Doze+mOjmby/6PdPxGMiGgB+8HeCog1Y2qA8PXYBi9FY3BVK1p6njfl4VBMwsDuFnj+nkbG9Znxdzq2sg3grqfNxazaYxf3XZw7lPGJD5/VfS4Nj7Oj1v/TGNLvpLGn3uCvssglPcTmzQPQP4ZLgntsLy6EPuPzWiwUl/TIP7PMTH8JP/ptHFbwhj8KzoAQ2e9UIa3BeuL+3mLzybRp//pxpWmtusFtACAE/grMHd70eDp59BtMeedtXo+qto9IY/NQSJN5txi2RbtQLonvQCHruWLZQOA+85j4Yfu5SD86mN1eABD+eK40UBwKUC2Lh0/Iyg0tD81PV3p/nfej7Rnvv6HL90NQ3PeWl8zoBo7rRX0OCYE/zzDgBMG46n+c4ZwLUFtAERPm/m5P4pZUhVr3yD/GxEziwoohVxGNyUYE3oMQgksxhAW72C59bGE9FSkghWSGArL48H2HmD3kJMgnoWl8yVCbymFkOA4VkIQ58f0toRsIQnQNa5g6cKRkP1r64wBKxc0OW3ABb3eolBLKTRZqZiU2Y8hMKkItFbNTvwGsI3wsj1Mz0Hsqoc4SmLIXrgWNQrT0QYKzcDdCbPgS6lpy1aquCANbS1kfXoxJ04wQdaWmslJQTbu0E0eH0zIgMOeX5cnVCCksxvNiMMJCZAmmkzTpUAQBBSNlwHpeFZW8pY7SLWqs5fnxn5xskhbS3t+IM4ax+qQ7kqBb2AF17P9JdqVah2C4d0Iz0CS6At7mnhnOjiN2OQH0E1q9/ycjnWA5gcVtnGW6O7byDHBAb+iefjRe2A1OnZkDH7h06ylyLANi7gH/dt4pmrGjD1qkJcNZVjBx3Lc4YjopNuvnk8e06w6bvEVwtv6SZOc/ny5XTXvfakgw89lNatX09HrD+SDjnsUFq9ZjdauXIlLVuxnObn5+vZvZqY1lFd8R3mUCDjAUKRlVSTUAGRs/ws43VhKPWPtbKqo6eaj5LKqpyeLjK/TWY2PZnjg2AmMclPX1kuGFE9y5pB4ALwUgB+rQW0gMGlCrgCxKMh7bFmNb3nwgvpig9dFkaKOpfHEKvy2E+1jBFP2ghr4ysdeg7JxxlI86RYzyCqtEUw11yQeJ6AJrfUkaYuB/yM3H7e/+ZzgUVf6dgA8Gw7OMj1QAJU41ZdmUA68/kMiAZPIW9t7P3AOcgMSvvMfOBL4YopCfg2GS08T7u2eNZtfpmKqHwe5KqTsdxUAaPH6/TO/N2zrypegcYdgQojRvPTkWl7FlQCV68u8BrvQ5nVhZrQnAKhRVNgkiDILnTWAvwc5kdNc+I7jWfFSQGOtO5fPJbs27i/7MnDeQvnyQGWWJ2btairJHOtbdezyBgLpA4dKW1uOruY/QNeJF7WmBjJV/r1TFWhbcMHwGe4BnBdrvpHXYeqnK/TJMrkd/uCy2/eochpLJ5IOGdD/Oba/YB/Z78abQjQRuU7dEoCBdqptq+0ET6pVErbCP7atXp3vz9B/OPWN6eOKGHwc9xvoUzIyv60AcA9ARlH7+mEaetctSOOaUtnuivOaUtpMrt/RoFdkgI9sOnzn6bR3/zpVpnudEBR++odFwCeftsaZnX/R9DgUU/hdtjmbU0geQFhrvg7ossvWvS6TE9zmMuDf4kGT/xtotWpXfVi3r6TVgAPnvZ8ogc8ymdaqxD/D9HH3jdx9ksGAB93fxo87XlEe+zl77v1v2n03v9N9KkPLmYFOtfK9qHM8cRHRt77wmdo9MaXLPz8joOwMI9BlYrlOEogvj4v7UbDZ7D9EMdcN3m2odONjGTD6obIW7fyMzBQ4RtK3WTw1BGasQ2lVtykzRdTM22oyt9SCTn44zcSHXyE07S0Mz7vNTT4yvUSR0D94TSYO/XVRBvu5feVFtAvfzbsQ9oABWJiiE8Ofu6XafDEk/wc4rKxuvEaGv3Ny2tlLO7TBsc/mAZPPTWAsPSV62n4Fy+YhFA4ilA2phkgri2gHQDmDZdQTqZR/hk8+Tk0eMhjnRcKUH3RX9PoqiugHzHv1riVIYCTykLH3Y/mnvEHPv4y13/+GI3O+/NQ5aZbO3rAwyIAXNpdX/YuGl7ydpCDtBHPu2Ek4JgwuXLI4OgTaC4Dtp+6nIZvF1BZAiLlFfOnv4IGGyIAvOn8M4nKGcASBBmMOQN4ePZLgI8jr2AGvMV9OlGmSmGImGBWeKg+180zXNCzis3+3V6O0WLfHEekr90Uq6wiYMd3+7gdg9WAAEwJdE7oECZD6AfeJMyL2HUHVvXYC7TrhAAmxtusw50FWHMPWpmTPVTuNoBKQj0gEIaraZWzPrLG3PD8cKzwgfPaTFmKjCm2AANXqTBVLToP23HzR7JCxicLm5iglIJi0/X1cUEsh/U3TiMrCQ0eQqV6rGkFhRQqsDxYgyBa1P+iVeSsRgYQXTWaFkFaWgBNolDGu1huAgwJpEM92uSjGPMmGQ7hQ6FhBgMcW4hRUkANrMIbXmz8AILT6AGUeaUNLloK3mpwrlH2See2iVmtvohxwDYFgb8XedCLg27DoKvVnsBIpKNAU7mnMpDbuTYlY8zpwdwIBW0c2rK1fy/kM8RxeXje5BHNWPhd5UdYsHy3tc8AXoxG2JGvLYBuqezdb/8D6G5rD6ejjzuuVvnutvvutHs5t3fFChrMz7GVApApxK4D63ac7Z7/kReQXwAAC4hyuB8UugXEEbzz8i8cVtflcRPrVaPIpqCK0P6hdeutbUsBvjvzL6p6/L5eqADwUADg2ga6cwZwBYBHNNy0yVpFl0rsH978PXrNS/+UNm7cJIIvctgAWEiEtKcJk4PR5lYr7hCw2lM0ISjTTBU/71uhaKaBgmna4lnObkeFil0TBLTmIcH4UXmmV9dhAXNgJxNb27w4au7UnMv9+iwGe6QVtdpEk5mUbdNhGidVxxPVuWHCnY0PgFdISmbc01uMIzzru7/gEY1RUzmt0euE+QYkbiR0zyzgS8LV5ldkSZM7gCwBSgSd4UsGtcy5jby5JnisSyQsJ1ML3yW+Ckch2Jh4Jpb8UOeiSXsxsRBzLIx3lI4oNzZOAUa9dVa7TsiLQK6gU/Rz43usWI8810L5aU2MJi5E/ARPWfOqa/Wm+dqok1NiX9CSKokLW09mHVlzrP6FXT77GT7nRkc3bNeRQ2MwtFP8Qk2Y5Uv0M9H5yEtq5+omQOYYutxkY+nJn7W7DuRlKEUxsaDJKBpHPiAAsnHOgW51c08+UVmKLMwA4IUZd9e8oiM4SzzR1sFa4hfMHjejwFamwIyHN5PA93s4DZ58KtHq3fwB/3kTV5l+/Uub+dDxty0MFPXv3XEB4C0k0Qk/Q4MH/xK34i1gq1WdDolu/wnRTd+iUWnJ+8kPLqrqF0e12TQvVcD3hmq6xU51ZwWAc2vkzjx6pFgyALg42qf8GdGGe8fX/NsXaPSGP95sPrCH3fehLPPY4rq0Jv6HtxNd9s5mau02NG47qtv9J+lsb60mvunfLZM3AjWABmjFAQC0ce/m6ZltESJUDmOHr57bJDvoUOgDL2LgABtcYU5+2ikAlQBCgS3XiAbH3JcGT38e0V339qu/9RUa/tkpssGBjFiEV8vHp72GBhkAfsWzvbQ5tfLUAo9uQnVZn6f/IQ1OfBjR3DyPpVz47a/S8Mr3EV3zSaJVu9HgZx5DBSzGCtxyHvnoHWfT6Av/7MGJVatpcMx9aLT3/jS423oa3Xgd0ac+ZFB4UyFcKlff9jqiG661TS1ykG7c559XWlUfa7QafeurNCrAc2l1H1o88UIi+G/YIxHNnfHnNFh/d3/Od79Bo9c+j+i2n3gwrQaTRkT5DGADgC+U+7VWit+ZYhRJViLY4l/KXWVdjz+R5p52WqDx8FOX0+jt5zQRzbnnthXABgDrqyZVACdexuZSITncAh4oNLb1tvbJdQ0kGKMBHd1Ej8G9I33C4xUNzagghrmSVydBSAMYcW8/Jm5WP5YKTT7n1FdR/8zgkV5ReUwrCqTdOMciQq1OxxQor3iQxplRfsM9vr0II6n1Q744RsKMCRufNwTYNYQk4g4VA1Yjqck0KZAUhpbiKhyrwtaImpPC66gxGK3y1AQcieEEQLRlDphzQPz6bdGYh4EKoFRi2CevFwbvY6BNR6BcKOEXD3Crhm+qQ9S4ONCCAcmmOMGZywNXGdJQXrUYUS43Ub2igXJmGcOVeLH8M3mO0SZO0s9ghCwp/lVDkX1dmB5joVrn+Sh3mhzl4XRVrDB4YwVQGvXXqKN4isykulYWRBd+6BSAuLpKgTt+Duig3KQAGAtwGrcLdm9nR9rbpIbFsIWOtsAAEA24eoWu0tgC4a1FAkgheiqh2bvQ1c6XhRkVepx0001TqfiOMlzaj7Z+OGzq8ZbK3j332osOOPggWr9hAx1x5Lp6fu+a3XenlStX1areAh7OzXNlr7G0qvVeSl1wraFNQM7wAFYJXzVAXdKPVYS4ck29Xdfn43P87HXqBifba6omAQboMzXVrFNT2sUBfzPenwAGO9FLJfuoVvUOR1zd62cBD60VNLaErtcIYLxsMKJzXvUa+vdvfjOYcqtKcxevowHQosp6oHEIug4tEBDTjlXg7xEaqurBzhVX8ETvFV1W11yrEmNykXEI2hnRtfxdGrOiJokHbK1jMxi2P6q6U56TATAhwYUfbPs05BPV6ewYydn1E3FTv9sSfAAEsrpmtEbq+wo0KuCvyYstkVKmQ4golLBzUL8M9IGM0Pee6j86L6BacO+Lb4zfxc/6IhaVaFap6N8qtyEwrdSRFbDyyQjUOainCXYxoUBGbqbWBcgolHPG6wvFz+y4BfVRkMwWO4pAiScqpd7vuh6yb7CHoituSZ/SiasODat+o3YyiVVFCb6e0xP2RGB/fdfpPQYyNBzrR6ULDSR2RC6B5A4Ufkyq7tlZqMrnJOwk1zLl+kicZ/DZ3CflKapuYRnCpEmv0nVPhdcCPU45v9tEkPWc4ftayWuBIx0k21Z9B+YDRNOKsg3S1PHlsBpcZiOrGJgS9o9pHrZ1aIm/BC2gl9Zz6sy/r2tmn84oMKPAjAIzCiwhBZZQl+9/KA1+9xVE+x0MjvKI6Affo9FnLyf64lVE37hhyca+2WDkjnQG8MQW0EtGqs1+0JLZ5pWrafCsPyY69v5Ec5y1vqifnREA7lXffusrNPrz5yw49aUEgOnnHkeDJ/y2V22Wt5e+ZZ/7CI0ueO2CYxl7wYGH0+CZLyI6ZF28ZNIZz82mBTfcsl170ZuIDl7rzyzVm+XM4trqWMMI3jIJq8LG91HSDYLu0mJrZw0s2EslEOLtglxP1nMpZdMVAx6yEYeeZNgqkoNlEBDWjFQIgkQ3Hjqp/fzjafCEk4hWrHK6lLOk3/Ia3CrxeYEaIZGochcAfvnJloWusAu2LqpUOvXVETjefE6Z7s4CmF7+LhpdcgFTt7Rhfm46I9gqgK9zgF32VdZCav3dae5ZL4itkf+p8PrrY6azxaIgKx2B/3L1//gtGjz8CQ52/+gWGhaA9fOfEQDYs8n7FcDv9gpgiH3J9GKSPoLCegFGBaGSrLJMrTj+PW85Xej34f9Lw/e9zZEjYfcKAPcqgG/8vMUk5jbcs60ormcAl0p+oJEFSUMETdlI5qRn2nIgQwMxuf2WwUFwphwGGOzcwpQx7ghCG3JiZutZLv8sVJYGQBMkUIMN9aNyNpa3GDPAxgIPJkVGB+VhHGGUb9QFOfCnd8UQGrwOirJSsgC2JgghPQiYqB6FAfXGyZS0xrZBjgO4pd8gziC8h0FF074yXZu1JO5Ms3b6DA+uZK2ZrsjBaiM78AhGalCj2tpru3iPPo8Llrbjw46YGKKTMK1Vqjo46sirDCazSmD73NYZeT+GoFrR8MgoyoQLs8AkMFkbSqjkNgmXV0gYEdDE2GdBV9rH2q6iP1NlyduWMpXZZkFmgbxdz45Ge55FAYOh2HmjFxTHNdUp6Vg8kczXQRNBbJlgGbQwKi4hlkqHlgBRl3csadZ0DOCYhXEGSqqyXpLjzHCNPTctjOmDeoEnawTQAfjVdJbwy097BXCp3L3rnnvSfgcdSGvXraMNd787HXzIwbRqzZpa1bty1SqaX7asrlu3oVO3KrzDGPiRCxBknsEFuMY9XZOD5ViaqW1creLPn4v6XQEVxbPqa0CvZAuo88eEvDzMjtpekBCtvCTXZTx2zb5Sbf3M/2fgt4DBDPyWz0rLZzsHuALEUglcrt00pOXzc/TBd7+L/vHyj7BXhXuNZvRiL7TVbePXqFPJTGGwTr1Nu3M4SMv043uizoNPYR1dV0Er3OBdFdCqPRO+vsFcmNZPdD9Gx5+ZFVqcANCrw0/NHSJVssnLhjqDazjYbDoxYc4SxNDzUK0nlEdfwzSvZRR1KjExlblnt4XjVdeyVjAPBXuJKAV7oswjdglTL2Tc28NrjGXARoGdEBep0xWpc6SB0LPaRwHstBq68qsh/DxN7c6k3oKj/5A1B/4ctlxmSmHrX2UkoJQ9xhPiYh4g7O/GLU9SXNk1W0AhAfyrCRIpZwvlLSivZNDDi9TbimseNDOWlIpA8uPxub2UdCE4BgysMrs907c3f/QhYzZYYiyU3Z5BAHHgSl+QzZC9aF2aPQHcDCwQ1dodgdyhyAU7KP6TSWNI68hpVsbCjWyZnkCORRn3W3FVu2baiO109DXlL5cAAF6IpXe+77NTsPPNoD/iVqB3lZnN5jGjwIwCOxoFasvb3A52Ww1ySjB1R6wA3pHtz5KO7cRH0uBnf5nbVa9cMz0YvBMCwM05xsW5/PgHGMxc4GdJAeDi9P1+aQN8nxhRKucR//OVNLronDGVwBM2GEedQIMnndK2HS8trt//FqJ/fO9CUwwbRnSKmzOjC91Km+E3/y8a3X5rOB/L2jcrtAcZojVQqW2mIKXSCht8Xx7GOonf9TwnDbA2+xPDByAgYFnvAlrLZDN1x1K7bFKfdgYNHvgoX79Npb3wxTS69IJOzYLG+HiTPb4CGGPLacNTvjpt+wHAus/qVQBzC2gGgA2Y02BBWZj7Sytm7USRWjH8o7eRAAAgAElEQVQrT3QTo2WzpwGqwUMfR3NPfKYD73fcRsP3nk905SUhBaBSr54BnADZyxwAnrRdryzRC0RJJaQHRjwQN3jsU2juF57snR7qPMv7LrQIgm6H5zsVwMPz/4KGN1xrTDBXWkA/8w+I9tzH5GEkAHCIqXUS4HX4Og8rhpcqOA7y5DaSuPF2MKK+qxMHiArFoosQ/IPsaIw5avu9VBRoY045E/puViV+Vmet+oUK13q/Vc/7XDwgtuCKm9pj+kLoTitMOkEnGZaTA5VQ/rI+EiJU8ivGrIz1Uj1QrJDqVL6aBECwNlWzKjZnlJBfqnZUIYPFNqgZv4vxKBkW0EppB8EbvAXblHfPhoVyMsf82+e3qx/TDFIcENhVdSsyWs5RSLKgd+e5B47JwL/KzeTQED/a9b1V8UFloVdMOP/U+eHZtcBakVo86FhJIm+V+aA+aY2vT9qCepAI07R6lHEYBbuGlUcY01g8QJ0TRsJRDDjAsIQAotjnXjWioqeYQBRT7A+CCs/1WhsGTsgUEt3kXijbyIyekxzzw0x0amycb2pjRvFFQSXJH0FcEaA0eWdEiM8A3kEqgKNB2Sp/lcrevffdlw465JBa1btu/ZG1yne33XanlatXV8CXwV6xAOHYkayB49/NgLPjmp1TNDGJp1kdoNGUvzsgQb61Phb4Te03PjKYIGTRHrtH899MM4v3dAvHL82mUu/N+mjMsPoAcAF8KxAs/woArBXAFQAuQHBpHb1pWAXwi5/7HL3jLW8RwGLCjCoRocrWVAUIXkbWM/3acjIRezbWZjY9t8nBOfnMk15ci4auBXWIur/RFr0RNGaEOlYMM0FjR6SuKus0TcJpOS4jlbwL8boZ60T7LDPACKjj+PFRh6vV4yRHAaNk/ewtsPlEKz0+BaFR5LC68QnK3S3vSoVix+hmn0XZLYByObEDdDonOvlGGm1epRH4/8ym0L5ZjQ9IJX9fmE7OA0ahRWGdaO8wM82TskLnBB1bTU51imnnLuVTr+bMuhH3zmJTkb5paSyN07qCaOIHpNp1HJio0tEOI4PnF/s+CDkUkwUwWUutPvINkzrzV9a0aPzjQtmdmNcmt4enCm9pUr01VlpAqTOPKCM68Ktyp99rlynsamI8rkkwZrCEjnVaSU91DYf6eqHRM3MzsMtCVISDr4NEmKpPtPB0XORdvHqc9RINNWsBPZ3LsKtdlf3DXW1+s/nMKLBjUWCCYz/FQLeXvG7Re8dVBU4x3y2+ZCcGgLd47j+FD2gA1ttvpdHF5xJ99sORGkffiwZPjxWB9Ol/oNE7ztyqVBucfibRkffwd1gl60cXfO9SA8BUaFCSM/baL767eNzf+RqNPvruSrcFZb9Ucj/uWUQnPiq2ei9PnaqqOOtE39RYnWCvYrmM8wffI7rm4zQqXQS+9M8OWgfnXCtSHO3BQAVWvMD+gWmSJo+bkdAGSOsZZZOgoSWv1fOsWQ7+euADN9ztdorHjnuPes2q1TT3h2cRHXS43/Kj/6LRBWfSqHRVMMTK92wejOgAueUM4Fec7LCLtXeSCjTdV20PAPiydwmoLTPonAE8fOvriG504NJ2XNKuqbSnnvv134+VsZe/i4YfeHsMVKbYisQdnJ6lsqE+6znxWfVc3wth188PmnvAw2nQXPvu+l7b2eGiN8ImA2oYM90k983V6uTHe3Xy7bfR8OK/odGnLpcbZGs/IJo/rd8CeqRnAJd212MA4E1nv8TB9kZz6Zhb0DbgvVqdkioCUweu+HRbH9ERQZD10tbH4g04RAxVtnu3hNs9oGD1MFL1awsI1wdgsVzQCXbgK/PSs85p3xmUkQbLoaMbn+OHLR1TlFYDGoGawGwYR+q6qD0d7ffbbwb0eOv8HON1vaoJMShePKkIBE82jeM96tzyjoOILHcoVxBPt7gZdnTwsG6oe9ZAISQBjFtb/ZzpJLbA4tx85rhXwflZrjYKjOcFgzWe5xcO1ilXxZofflWyXBAQs/PRM5sqZKVtzQPve1tRNTIYQ0b2G8sfxgZB4DoAgqxzNpqoOwLTRAscSI2hdcAl3L2QrgYW0UtVuzqZ+j3zI/zqCT5Y0qgmWwOhEHSduHvsBiRZD/BXuQ2pgt/6VJ4ErJSpo/qNxfR9FMrPtjQpEQjXUgW7jqM+gnlsONh1zwAuYO5e++xN++63H91t7To65h53p4MPPZj2uMtdaVWp6p2fp8E8H5vBYIRwn+nACAN1NWH2Geoj0of26E4bdBM+9UlTJV3Ojhyjjl11Jn2JdknuRYnDkYL6lYr1BQDuyaYB2RKkKDSHH2cRx+57sn6ocgHVv9zamQHeTVYJXD7bFM4FrvdIy+hNmzbRV75wPV345v9NGzduNB0RQDccafaDmgtjn2TXta0C8goyhC9bkExl2XwcPbMWulWEZDhUVvl3NIjye1MsDkbBVDl0E0mvNSyZ/QcFfeHFpqPV7sUTHnzB1TfQgbmNrbrL2ztEBw/lV/eD4CVXuymKNPJQtLXmIwho7MvebA6SNKHdFntjeh9rOPu6QVRyI3dhWlPKm77d5hIyA3ybZJ4HfG+uBmtFB35lY4CuLINq2KIJgN5Q7SmLr1WpSjlZjzp33WejW9zkIkDHLuQn1bk9nwNg06D35D32GPkbzbjW3jZpP6iThU7Mm+Y8NDZArbuLnvt9zo+9Hj7RPwDpcW6A1v14LEvgg95eKHUbcdK3cLS9LOk+9Sd4G1mSSH02AeTVRCpebFVnomtlFYJoJCsF3ROYjSQ2k7daoHozazZ2OZtq4AmbRVfsZWdg/hYTJVZqI/V7xsPXdVYBvAjFtnmXTnTdN++RnbvGmYgle8FWedC2oc1WGfoSPXTnXLclmvzsMUCBXVQWSuvbX/09ov0OGdPDaisxwU8xANxUNW8lEjePnfJM2201nO57thMAvCVzXnIAuAzmgY+hweN/K57LajuEEZUzWukr19Hohqu5Vfv3vsHfHn0voiOOqefQ0qHlfGk44xvvv/FqGr35ZZPPFQ7tt2DXj8QqIPOzX8bv3R4/mzYSXXYRDS8trXQhKKebTJsztjlTTIatu9t4PQc4RiTyzPHvbBUGDyktvE+KLby/ej0N/+J5sMcABx+wjzr+DOR+twDAz466GaMUEp3ZJhXAG+8k2riR6LYf0+jrN9Doyg8Q/et1Nq9BBwAeve31NPzyNbwKAkBYJWYBMh/7NBo8+klE0kaxPH9UQNtL325760pvxIxsYweb0fLsE3ugbgGAC6iLm+URDR7wiIkVwBNZ2crE4Gy1coNlIcQqy/JVOf938DOP8sf++Ec0fMcbaPQvn4AqrvoQmnQGsDU523BPmn/mGWMrgG0vnWMEwjtMU21r62tTRwDtwngTr2AKbMZV2HLUVaNVdaYxZJIrcvES3FRDASGU/cWAk0oux55wfLLZTuAfxiaw0pVHmetDnOGsGlqvkgAPdlTrRqQxRqHMr8EopB0EpoJYO+SAtcbyO8/GqZvTWZjNeKgOMtlZzvYiaPktoA+EaGK1iARXEx7mYmXaNzOEskHSmhYoc5HgqiQNCAIB5BJr549xRRBUJ7nrb+RA/jTCbR7AA0GRdfJzUSfjNjYEi5TLs4IsTNQo8KVblDp23ICmALcGFTFpyVitw0wJRuC2+MoooYJEXgqYVJTkMUql5y9UcFLPpks0aLZUraWNtllWMG3KXXfEiqV6mVV3eZv7EAsGOunnbRKaVsAvsIa9YIF9hokgvTM5HaHlcXv9c+XaChYzSKStM2t1dUoJUOg4qOdGF2mgH6K8nSScYgd2hRbQBezdc++96JDDDqPD166lteuPpEPvdrd6Zu+KFctp2fIVNDc/T3NwxjmKQ6i6nMQCHTrb5Vke9QsU8iDr6rLIjeYEoVD6Q/HVCuKrLqi3Gq+IyINHVHkl5SkF/knaqT5uWnU25rpIKv4r8vK4EaC9iOYnqBN5gbZ+zmf/llbQEfgd0bD8r7SGruf/csvoTRvvpBs+fz1dfN55dMcdd0h+Eug/Uxasm3gOmTowMjUNAXRJlil9ZzsUaMriXY0kCVWMgY9C/btUtahkVb1vNgA3T6n6V+6JHrSvg2ntnMMAeW+YXBT4B19l94N/420+AifxFUBXVppyDXh0YpPYjkbwytfKk9vcO0A7bKlh9nz1I9zT8N+6YFJQBFjH2uPnWKXofLUIoWtsaxZ4XlS1IX5GiUKbUnGuPhkrEUg24vstaVqViC0uSDiWpEOCdV1B6wbleokFCSqhgxOUqJH0Km7Bwjr0bDOq2FQA3+dp4cuUq6HdOJD/eDYq15yI4n5HlqR+nSimhyEH9szEVJwRNi2ip6CLRSARilZoaQ96QubIXV7GVJBDW2/bd0mnN17/pNSMbXKSqCbca6IHZgBkigAP11bTefvPa6H7odydoOcKR22HD8R3Icf5GmNUKdq9rDPQEEtS4o5WATxGjqbiP71oKZ6xWUpxUaOcXTyjwM5CgZ6131nGvvA4l0JfLMUzFh7pTnpFAXEe/VSie/0sVx0uX7n1JzIDgLc+jfMbZgBwn+b3ezgN7vkgPh/3LnsTLV/hrVr1jjtvJ7rzTqIffp/ou9+g0ec/TfQ5rQ7eSvr3+AfT4NeeQ7TX/kvHK6WV9LWfpNGFZxLd/pOxe9WsL3v6UwM2VJJIfk2SSJZupNM9SQDg0Qe5vTIH6zA8ELNpPUQgW7TUgaq2BIMQTl7ZNgiCrT3FaZcMfAu9WKWFRn9kahrcgOhIc5ZvAYBfebJ17rJqNKvowxnxLiy0ZpKNTn+h884ISa7hEThVFAM8ciu/S+jdOQN4+NbX06hUAMsGWDPHOZLdAW3LZvJjl9Lo4r+2YANuvri9skfIOK7DbaXmfumpNPiFX09tlqUC2IJyfO/ggaUFdK4Wbs8Aru9WnoIW5XZ2o9I7JBz45rTeOiKaPz2d6/tf36fhW15Ho698QR7vZ7PNdSqASwvoUgHMm9mRVAC3AHCtAIbuyvX1sEaxilcr2DVjOiVAaNAH85fj3jcBgMg/HZ3YiTAoHRF/aHRNCApA9EWbxIrMGvgRjuX0p6koaEa6gyV+dlhbg5QiTFYGK3MV8avPtlfJ3FNwU3mVGbsNAuU6wBjWaKtdeQTeRcGCaZIgYaKCMRuZTuySgHPRs1p5Qnius65uUCkhrtgJaNSbnB4q941yj5GRhMsqkZ2xHfyENAM5t70NB/EYcqUlBuWwopfbzmswRhUAzg3Yflyg1fSG0hba1HUsG09fqqNMvQmgWZdCtCwEKrXqqVtkDkuqVegW9JLQudqnll7jd0tcra8t4tWGqt3FIDxMEh4XC2TAHgbFhLLhqQ72aeDhuAAsh2LzKx0nVzgjhuBegyDv3ZYHcWxhKbP8G++rnKooYFlOrAjU57majbC92j8/Py/Wlnija9BHwssGfwj9TI51nCZUAhjuhBXAy1esoL332ZsOPvQwWrt+HW047jja/8ADadXq1VzZu3wZzQ3mqg8BeJF3tlXe6sjoZn2U9VrvIVncmr87NkjWzJIrjHFwcR1UVSmq885ZPJ0KsK20o0mzz9YWkpWaK+MHC45PyFBAXAd05Xzfes6v/t+rguv5wCO+RiuHb7/tNrr+6mvokov+lm6/7fY0Kh6FaRhzxcFeBTvg1bttexu+UHUQP4GT79iOpwQR/F7UFeoyuRvO9gXAA02aKZoW9PXkP3FXVC2yqWIOxM4CCvh2qge7ALD6peKwhpbDQc0Cg+bP61zUJ5SBgZFxnc4TDVa8JkU4gO4JX51rG7lFwc4WlN+SedSHztf3/ZToczXWZiLjoy0Rj8JcL68nx5FV66Kdr3LKpj0u6QxNlMGEr/q64Jw4xYAv+ENvx6uKNxzZAq6SHSHRM8mpcVBYov6S8JrId836dDuJCJ/rNlCSKsHr7Gh0fDJwnPCpp2tiEoPzDIpnfA+i1O4hQIoHjxITIWSfgfXDZvc7PnfmN3Rpgpgph+cKckjODFuc6tvGjYgeM2QeTrFNolE51w0TrPOeSZ8F8QlMVoDEQ6QU6qyuJwd757yK2QqbyYXsdDMBpm3wrqwVFnrDaHYGcEe6Zh/tZBQYv53cySYyG+4Cxm5GoJ8GCgz+5M1EB0KL0ynB3Glpg/piRzwDeNp5jLtul6wA3nNfogKkHnMfon0O4srVAqTOcRs19vtHRHfeQXTHbdwi+NtfpdF1nySqrXG38U85F/chj+ezdntVsgsNp8zl1h8TffGzNPrQ33oF7kL3Lfb70qa9gKtHnRBpudjnlOt/dAuNrvg7ossv6qQD5w1tSvO3fQzuznRdiWjtsTT41ZOJ7rZh+rOiN2cO+Z56vu5FRJdeIBCftjiFM67gNEFhxPpPm1Wbqm7gXUadpvUUXxSySC2UI/sxuSA2cfKdBhYRNABwaQH98pPjrHGXod/kPm1hlwcbjdwKCzb9TpsQJoF3a3jZ8RltF1n3ar0K4AIA31AqgOEcUaliqmS55wNo8LTTYqX7V75Am858AQdrIICBGcMeKvMt8uA5/4sG97i/j/fWH9PwnX9No6uutOx13RwPJp0BbIGNHqGN4PBMR9zwXCwMiMy/9A1EBx1mYxt95+s0fMWpphYtKDAY0NxpL6fBMSf4PG75AfEZwNcJ346INpxA850zgLkFtHfUlRvC0tqGOwMcAGJbQCbuaAGYw8wJXSgdctIl2uq03uJgKzJ1vUNbeWHASCpTeR7KDDyo0OpLAh9c0aBnkwGfdnVNDAFhcEikWmRbqqCTSgycUJ0WY1aIdPQDhRaUENCyiRbaeF0Wc72fi4dUzlqEBQA6uV3DS/UZGsSSQTDt5YUTA4xORL6sQ78aDMFqByR8CrlAFXAEBkWmRQFw4MkTP2KY3L3FvM+UEKhNrj4uXKQV8Aq0avgJxhmiPjBrCXh2NGIiZA4z6QBAsJoqJwkOazs7kw0Zfq24EGBA3mbxVxmvzj037HNQYXyiE2p/Hi0n2LiJwTlh1D9ESV3ndGVPWc6DfsqjjV5Iwd8wPqgaY96Wp8hFDACLpGTxFFrZbDpVeT3uZeXTiripAHkf8zSEHy04qkH3+KDwSBkUhu15FqgP1DxGmc6F2MbCrnRYcnVsoUQGtMpgQCfdtB3PAF5AFyHYe8T6cmbvejr4kENotz32oNVr1tCy5cuCj2cgKJA9Y6FjWHXzPs48goybmVyNj2VzKAODOlH+RkWGyrvJBIHzFlFPdMCpzZvg9He1utkVq5OlXXCQHrM2oDlVstuK5HJjOceXSkVvMUkC+Nbzf0dUzvwt5/3yv/53BYzh/z/+yU/o81ddRZe997102623+mIY8gmG09ZQ/cG4MXBVIIl2qHjUL0oJNl79C0ir+VFSuaotRtFsJUzUVkq3HZgdZrNyu9IS1o+OQNDXVgzspJjtwBzBvTAQzf1BtP+uRzG51vUS695kg+xtqu09mVGtuiWfItCUIHdVDfA20bjZQVJfoK33jlKhFrR1sdx3SBBeblWLuNm0IjeOPLbvNcsuezNPAuV9C1daauJBlkObTdNOA2TYbJi6Ao7Y8p430tQA+FRJHi4z48srZHoFH6U0AqUTuv5k1Zra9dYnhy4znvSW+8egXLmCGme18SAaHzAPM/OrsjgIVtaAQfjG8GOwK85nwVeRV3SL7cFm1Xts2Ogs4brKLgVojG4GJl1xRT5LnL2mfuAZvNz1Jxkv3eulddbx2SOyzbPYjTCGTSglZ46z043suZDxLZGjPcGyTezxR4H1g8povXfWAnpahTe7bkaBGQVmFNhKFMgbmK30mp3isVsbAEYiNGfH3nk71Wq/D1+8eFqd+EgaPPnU2J51wvmyTWvfJQK6dykA+OG/RoMHPobogEM3D6AsO7///iHR9f9Eo4/+3dYDUpVb9tyXBk98NtHxD2aAeil+ChD82ctp9IHzJrdU3pJ3nfAzNHjkk4kOO4poftn0T1L6fv7TNPr7C7h19JgfzKVsN13i7KY2lHZmi7YJuteDiX72l2lQ2k+v2X3zeGL62REVAPjyi2h06du8TtGCHPAgaXU0LqO2DT3JRqQNLdWH2qami9x4S9pmj6Zb1rCv8w1JtwX0K0+OSJZFwGLGN7fq5Y2Ib+IxaBytWNx86RYGtiYdsDuA1brBkrnMdSqASwtoA4Blk2TtLMuKlTOTn//6eGZyAW7f91YaffyDlhHsG3jcgvsmeu5eD6TBU0+JQPJN36ZNf/1yopv/HVZJuHwcAFzOAA4RRoxi8KbX409yYUhtlu08BuCOvRfN/+YfEN11byPu6EtX06ZzXurghLX0HdDcc/sA8OjL11nh6Nwxx9PcGABYXxI33tgKC5mP+Tx0r7Xkag1NTBLIHHXEiAFUldSPO15U5TFJxajnQkeA2MA/EUdmbw/yYegsh1dwH5/ByjAjFRcJRWDrNU0T4Wz1TiROg1VakR8SMVJFk/WYHYMk26CwOkRf6sEF1z+xigRVS6+tmQZZueoak10kuKtYnsgp0ravH8fxBUYfJRsBW03m21Cfceq/lxzBWCpvVDpD0ES+bz9TsJRfprqRWccjXvVPWFpUn3oZDifQQaoUOODUqVAIn8OkMf5kYqHB7hhYs+qcnoDqc4xFcHS4Bg72YqBxsoVT5d6LPoMvYA8Zs0MS4nGlIiYaQOs/FIf0mCjDiYb13b12mn4epNtpYavOMN0eubQ3VTWdU9yMNZWHsDpIo5ASFmQ+W7gKXHkNuxSEQDdo0eBC6HKBLtPx8XXZjo2TXf+83HfSzVsJAF6cQiE+s3cfOvjQQ+mIdWtp/TEb6u8F7F25ciXNzQ1oTpNN0X7L77l6KVvAidQYo/dBDfVvz/e5Ko/sVXVAUL78PEwoMv2JDx0zC+mIYroNfJFFzXthFtnMK3gU48ihY0xWJIjbgi8u6hiAXK4Elgrg0tq5/L5pSJtGQxrpv1D5qy2gf/T/fkjXfuYq+sgH3k+3lxbQ4cXo/+kXnhiXXIEmec5EoLFr0KLUJBf0Z8eWVloiMKzDUYNmikWzA2Em0VQEVQFqDLVIrPzFd0FVZpPUVb/jl9XxBlYGhRCJzE8fs+/0LFHlKHwupmf1uYlfhY2fffPow+sA0TYB31+1shUVQCZzZiUD1yYwt65zKwxOv0a1JtL6OMcoYeEVTl4S8oOf6/uj0Gon2rdY7slUtoQ26TIjH3JXEVYIJvvobmOWDnZaavQylG+igrH9TPT1gojU8Xnp+kSVb4uQVzzS09cb/CXrDoZ8k6pYQwcy1IawBcEsDOCXDqQaYGPXE36TiVvXOEA5PypsFpukxN2ni+2rwf8G771HYx4VlnbLzi3Iv77c7aabfG+nrQN06vqKh8/G2elA1+g5o27g392mgSUAMcW+ckC7dPwQVofXWe5oLaAn6KbN/GqRnuBmvmXXuG0paLUUz9g1qDlpFuOV064/99kMZxSYRIFtCQDTQ55Agyf8FtGKVT6kL3yGRm98yeIXaQcBgBc/8M27Y6ucTatDedAv0ODRT+Fq39D+dPPGWu+643ai6z5Jo3eevXWA1K153nXZpHzzRhq9+w1EX//SFhBhgVtLRfD9Hka0/nii/Q8hWrUmtmwfDolKu+of3UL07/9Go2s+TvS5K+L5pE25V94c80bKCyFzazavUHKw0Z3r6g5D+1D26cGi1nOen09Uqsb154ZraPSXf+SlXxC44L22jxEzVTVAbgF+aKOGOdfu9WDtaMqIlbHYPig5AYPHPoMGj3pyOK+WLr+YRpeW9tN6M0fbDJAw1IUfpkEaQx2QNuXW7hnAqQK43uMbZqyh4kq51BWtXP6002nwoMf4OG/5AY3e9joa3XCtDx1j/Y0DFP1GgxQ0QlSCWJ0K4NoC+oZrrJVseRkDOcJDZa/3lN+nwc/+YtQjpUL2wnNp9LUvJ4GAoJvsZgcHHkaDk/6IBoccEdZh9Im/p+Hf/hUEj/zrcl7w3FN+j2jVav6wnj2sLaDlHY6Y8TVGgo53qLckLKh8PHjoL9PcE3+TaKXYsFKF8rEP0vCdb4QWu777nn/uK5oK4E3n/wVRaQGta7Th+H4F8FkvSWdNVYqLKGALMcDZ8sY+zBXIb/PHiFLKBK+v04hzJ+iG75JAEyyagMEyZtUjtXpc6GNn1WroLlZW+J0qg7nu3rfYdUsfqr0lLABxJGw1zM/OARGohG4Csy2fIEgdGRvli+fGek/kRVBKHG4Tj0nLrOMNLT/tHDxoLakx4RDebsfOI8zjjAGqnh60ABNiwTZ4CdLaRTJ3L/jleJBUjPiqR+ph7MqDQcrIrptrS2tt26mVtN2kHBD5UBrR6ZcalEOYrbwYlQNyux+zzLahxy8QxqoJEmCzZNIuZR6k0tErJ2HAqyfuCH0mhct/QpAWsUQzy3pTsEtyq9CHSS/hMrMBIe3MXt1tWGk8IS/Rs8m14t/4uJ9DYHwRwHTkHKda+2miihCxWTFJTmHTFMqIjIbYlrqOCURKvIRQD+Q6A3oAiH/lOgL5FXV2zG7gqTeaA26OvsVWA4C7TMYflsrePffaiw48+CA6Yt06Ovq4Y+uZvbvfZQ9avWo1zS+bZw8WEv2smbCcR1jJioDCQjk3E8azxV913AWWKfjCmBORFtVb0DpY+EWTeFT1KEYSdV9grS2expY/IGvp2AI6k6lxFdA/xVySvLbqKggArG2gh9Le2ds/lwpgaQFdKoHt+lIyTPUM4O/fdBNd9fFP0Cc/8mHJdXWgfpyFDLsKWBBtt2trL/6PWiRcLW1/6n62+wSIvqr+sG4Dse+qy3VePOQ9+24co8oF2Z3rsG8wpWqfwCSat9BTQbl1gSVq4ftV9yfFqXOwoxLiXDqmVYwTj4i7xuA9La/G3WJ+v3omsYuUXoXk704dgf6UZrDAqtidrNuRPn4ua2XoxnUDuEnbQGOiifqKeqRCyIizjIOwt7fEwoBmq1PAjhzv5eNmUxMsWSSgYvaTCDsAACAASURBVBKSkMVz8ONT9PzaxJeYpCyLayGqoHIxwdkWxat9Y9Y1KxkmT0/LikEKRI5C5xAg85Z3IIuaDprKB4w1jCdVXvtBEe4h17fUP8WrUJ9F5VLNCy6F5SFigt6kG1wONGmNWVASVnTPIIRn8mGGvnbhEZbArBnx1e1yGBvbfygVt1zjCBhrCoipoHFGpmPcMIk23KZ0TPdE8DanEauYohBmXnK+Uv/3pwAA7lB+9tFPOQWykGxtcmyb9y1syLf2PDfn+duGNpszstk924cCPQB4+MrfGZMQvVj+SdcfvoEGJ72YaO8DfLIF5PraF2n0mcuIvvS5iVWNgUIzAJhGF/w50Y2lJetm/pTzosu5tPd/xOIqUad9XXHqvvdNGr3rL4n+1cGpaW8fe10Bf5/6BxF01Iu1SvYbN9Doa1+oFYOVr26Xll8rVxMde78KuA7W3p3o0COJ7rpPH/guoOv5r976lcxjJ6qbrU60xPxLOFsFKxqNHuKYiiMfN46+m/dwpITUEaSVZ9k+BTGhMQDw8NwXSqvPCGDqdomBALGi4p3bZint+myfxjuFcLoWbu17ZMT9ZKiae+zTafDoJzvfF9CwAMCXvK0+hucKlVyGouNbwAuwaAi0nDr11TTYcC+/oZwB/Irfld2nBOJ13yBRv/rEUG6gt8OG4jdOp8GDWwB4eMO1TVzA2cC3lbr51XB9DSLbBo2BibnTXhnHXkDmt76OWxebWvdqQ6bZgOjo42nuGWcQ7QUJAeXL//gOjf7vW2h47aeZvgZA8ZrWLfRx96a5X/0dogMPi/JYzth9Wzk3t69DpmoBrQEpW6cUycpZ2AC8262FLr/+uzT3kF/y8d1+Gw3f+1YaXnmJzUuDCoVTxwHA5Qxg482jj6f5ZxV9to/xyujL19Lw7Jc4D9o3EEDOVWhNUCgCEt1gRzDRMVDm3A2BNQAz3Unw9oXGrSK0CHhwMoke++yVjBpEwHxvZxIO5o0LitucbF2hehPpkwJLVvqN5WQ2/Xw+l4uwQVxAN+He1Jwe8/djACFwf02eAD2ChRghgAIgiFTf+NmhLlE8Uq+kXNjWYoaJAkwxqGOJQWOinTGhX5NBJPFImESTWeJ5yWMAf2vjF0dv/KEJSXZuNOsQ19l+X6NKZd08gJ8rkaHSfQzxMi9qkhBrFGEiDN5DXkEAXKU6QpMXsPJAx+0hwGj5dMVdv8vKI+2gDbtHTdOkMCKXTJtxZdAROkvn2XZXILLNxiwEEJlEcoRAeJ94BtpK0FouayDcgeBcoK0JZa69Ev/XcUyxY68PSC0LxefQTJxAE1xukDoH0tXKtdVrIciLLKc0U3/DLUKfAD0dl9WBcOXWBoBLZe+ee+9FBxx0EK0/+mg66pgNtN+BB9Duu+9Rz+1dsXIFDcqZveFHz+iWDwHoxWlMtfOMalQw2SnWvRGijuA3jmZ6bo5Kp2RBC95b1wPhd5+2aG7+YCG/dmG9vvRXoD8wWfonw2s6st6agmsZuUTO/x0WnS9tnvtn/3plcOkXzW2giYabNtG3v/FN+sTll9EXrr6mtpEWjQn/YBZC7Mhjg7HNCO9fPFnV3WKeg3gFkqRRW+Ka4fBzWPl+oSYoNmuXmtk3JDLqfUAqAFJ8xyBjs/f49QGQAYrYa8GeIIiCagkTmVS/s51LvashmdDAHPms6erSmGHdC6s/yD5a3sFGnQE+vvmtEWjiZzjQi3fElIY2AaPeJ/pX1zz7sM0aQM7hWAmtDwNHUOcZqmqlCxBoinwbIo6WdN25KHT0SKCx7xVVKaWezshTttzxmsDCeFZzxDRd8XUZzbaJTWwSn6+mPvAkgsOm64GoYSG6GwXP4DSoV3W0tzXGGIqGDlDXeRYTcBnsO3VpGHCVvdKY5BjTk6BEVTW17o7LTsikAouDvAy9oc31hzR48d98M2A+qvpKVQhljjYYlUyfkCXQS7cVWzsgmq1GY8YXYdeTXsPlRk/R4iEiU6EfTYhJoXWeZq8ltmDXrwBeeqdj9sTFUGAqN3kxD9wm1y5elNthLcUz1PGObsM2IcHsJTMKbBcKbNMK4OIXPO35RCc+cukqTZFq26EF9LZatK1RAVwrN+/3iP45r+V835u/TfT1L9Po618m+u7XiL5xg0+3VHweeQ+ifQ5cGEi95fs0+tu/SOcDb6at2v9QTiI4ZF0kfdmIlHOIP3Qh0bWfXNyylJbMj/kNBoNDW6IR0Y1X0+jNL9s6VcyLGWUTCMjJq0JPC1CIkyobyVDlaZtA8O955y4nUMnLtGJNq5WwK5OO5+h70+Dpzwtg/OiGq2n0ly80t5sD3A57sH3lB+h/QyVwyJUV59n3fyE4ps/S2kDnKtzIebDN9qulArgDANMlcv5wfTDvHG1jZpvHDKz1E4n7ZwAzABxn5dsrBQH47bgFgZDbbzy3CwAXgFS3JvFOrJQWWtTHOfjDcSNfmT4A/Hoa3niNtNfyoheszinEmnv8M2jw8F9p27IXkP3fv0ajaz5JdN1nafTdb1a+KS2f6V4PpsHaY9p77ryDRh95Lw3fz8A8YmUKJlUAuFcBLC2g6/lXdf8JZZU9fpf1BUpD9Ra/ev75f06Ddce65P7wP2n41rNo+CVOxHH+49XrtYDedF4Bs6+z6t7B2Argl0KES3ixk8y9GDUSQ7Pu6fLenQMPnusg+gAiChirtAmDXGBAUyt9K9gRYoFyJllaTn5MQEBtRbz2F2S5LmkGk2KZQcbIteU0vyopNKxm0GBtvS6OP6ricXZMQ4I8Jw4W2wxNYVgYBWNmofudBo5RvytZJAgqgRcNRiIf9kcXP+UYFPbp48pC5YXA2JgYobOwyBOvjVVWW7VJEtuUz4RqVajllY0C3GHfCixIsSAtTmnMkmigyhpwK/tbRaxrz/EylR6eKoqrxMjzzLYxQuxJL8J3Ln3KK/xvtGE+ErRoqgobnWg6UiDGwHTgE6gitYfywhpv2zobkRyABN1pyTvJPvtY/X5WI1KVU+kh1g5YO7/fZm/xWmzxyd8q1yEcEO0EKmZYP1sAV6qhOFrZAeLxSHegjAwT64J8LbuAN2LS4T2gK9T3MObB6tGAfjghOnKgHLVUAHB5RanstTbOR66j9RuOrpW9q1avohUrVtLKVaVDhvK16myoEHLmZ3tjFJwO/MwiPk4Lj5XjqMT7l8G6IB+GweY7EaBTRZWTz8y3g3MGESAcr3x2kG/ManXHg9+ijLTygvawz8JKazvPt7R7lrN/sfqXf5cK4Pq9VwEXW3bnxo30b1++gT5yySX07a9/LXCb+eI5yF+ZCu2uJLMI8qiAbkjYlMRRXPpq01T1glQEgMF3Quz127mtonFUj6vGCwBLQonEBtk66BQ0EQl0j4kBNDgIbpAktlgin23kEMl0+4X7F2MOQOMsyQkG50BQ1M3s27m/5/okW8jEZTApW1szCCj4WeugUjJDmnajfk8ynfFYhK5vy94NOAMJVW61WKgshfw8H52LoCcn+j4nQtsyd2DOUOOs/F7/lXkKn3E1sP4ICF//ZJrV/wafWWVHPARrl+y+UNCp+gc7CbLzTQmCmIygr8P8dzDzrd5padvERMDzahWb2nPnddVY8V1xfTWRw/c/Y7Rju1EBqBn1JCYwyOoBDXDcvO+FjVdgfeNeP7M4ip/sV1TnMXGdLVDmgRuzXUUbCkl4ejf6bPp12GMGkZSHo9hOYxHF/iaXw/xxTM9TSut+w3cu2RnwBCGfi8sDJ6RqYjTTZ1YBPM1iza6ZUWBGgRkFdgIKTLOH3NGnsa0BYCptb5/5ohbAWwpCzQDgqak4eNyziB72qxFwKZ7Xj/6LRh97P9GV71k86Hns/Wjw6KcSrTuuPS92iappB4//LaKH/2qsWC7VvVe+h0aXnD/1/HsX1mc/9ImxDXM5p/rvLyS6/J1b9OxF3WyKRTzypGj8zxRSCTt+3+X79eA5y0YrbC10fwhtNSv4oRsr2LsYXtCtAL6auAI4hO3rq/TsR95MePYsf4et/qBCUIjns43fYfGmb9NwrpKpbfD2iJoW0Js2El3GLaDrVrfOFdA2ILXuk5uYQoonjD8DGKs4c4pvDkLgzlhWa0wFMFfIynYGW7A1SQD8/lB4YGCOBFx6LaDf9nqiL18LezaoakhrNHjGGTQ48aFbdm50AYw/85HaPnrcT+GEuRMfNgYAvlCCLbBzxbKB1NVTt7G6jcvhobkN5azeM2Kl7je/SsNX/wHzdhpkWcmxAPCN1/HVRQY23LNbAbzprJdaGKmJD/ReuCglo7PkBwWdAvqm5+MYXYK+8VrfHM6PVRItBN3SDatn8WksG3y93BXKT0V2QqDDGdMLbOQ6C0h4ZElbmsviBNAL1F+gdJTYHGhCYBUSPwxsE1lEjErBQnuUgHmheqQbapVxRQvRpn/o8HtKoKN/Mj2zWRKFGDo4iILJKSyZRVFf57iOtfRWu6TAatazENgOwJ+ySTCTeX7wMFi6yPcwYa0/qY/BBAkFzTGZR3KIAv4IATVbLagikc4YDgPzeDNXiSWQ77wrhin2oDCAoSzK1lEWyZ3wd4TaFruxp++Q5KHlaQ0Ay1wQbEAjGqqpXG4dPMcxY5M+lMy0vvmrOuhU3QdgCrOY3IQqJvCchPxkUWJg0f+qX9dH8fOaNQQmUzkI58daghbwQB2HT8oh53HKX8ZKAzrp5u81Nmoak1Eqe/fed1864KADad369bTh7sfRwYceQqvX7FaB3mXL5q1iSfVm5o06auhc2ufnaUYTr8HnbPEze4OOixtyDFpdA73u09qxyXImQjhl8bPePncw10WBQgDJZ4c1lX2/CGfQFVFlcyFbeU+p/C2tn+u/BgSX1s8F/OXPy++lureAweXfQvIC1P7kJ7fSF6+5hi5/33upnAVcZ8JfJlDOJDEAXuYPmDYWNSLJrYbrzc15AZ3taaLnUP2hqhZQAUSdo88zmtdbhBnH8Wk0WmFutaIQaGr0x+pSebyYtqDnLS86DxP+NlHBvYeoP1W7bp80eY/3Wq6CXYpVY/J0tZOEc6DrGtxHBkUdjUiAcqeToZ5+yWbSVUSj0Ccrq7AeeSHiIsd3SotrbNRSj1bx1zHGm2qYc1LX2IUWe9UcqyErgboN7Ju55L4LdVuFtjKZaNaNsFRpabJej3yh4DOiv+0dKL9ZTKJ3FRMhdWBelKz2VC2670fUSjP7q+T62yqPgw2YhDfXS2EasSNMTKhsOLlrCHEB5I5OYpJkSnMysOoviyno+b+wWMpDltjHR2PFrC55t+kFTQLwCnrdlmdboKxh9E+L164lBJKAMLo2KhP8ler6Hr+kNuu4WBYX0hfYynsiLcRTNCdsBgBPp3Onuqq78FPduW0u2hrja+y7uwTbZlI7zFu6Gm6HGd1sIDMK7CwUGA8Ab0UZO+oEGjzpFKID77a0lcDbAQBuKnO31cKXqtrNbQFdQbsXxBbKpRX35z9Nw3f/FQ1u+f6WzeLnHkeDX3w60R57+nPK8z9xCbeD3tyf0rL69NcTHbren1Aqla/4Oxp94LzNfWq4rwuMf/V6Gp11xpI8v/uQatg78hYK1GLvKIdAZUMcNha++eCNIOzsQ2YvbDIhuI77M7ui07qq3tKpAKZSAXzuiyzTmQN/EhSyarqYUYx0UUrEzbee8enbtZ6GUpdeNyC+idG9F2+05x77dKJUAcxnAL9NzhKNKxXaTuZFxAHn75pgTZyV70Py1gdzt6PnN+hVANf2zNfGzksadLXzn5jPEF7D9nOaMYzt53JQIWxKOa9VzoKSjbCx2oAGTzqZBj/zmLaqdxpJKpW/n/gQDd/1Jr6651DLZ2PPAJYKYA4egbOMpJYFCFWBTaCa12zuF55Ec7/0FJ9PCZB8+iM0vODsBtxQqesCwOefVYF0E/sNJ9D8M09vWkAzADxh8h1UOMpEh9d6tJ92s2LFta5zDFw0EktgFSIWfEa0BJV6sR6IdrRhL6yDF2pY4ELP4YZJ9TZJdTEUJUQwDAMyWU9GQnlM05M3fEZxlaLkeuV2XUmZYAzoeFCJRyF/27moPpYqvWNcM9XbSEO/dIy2DBU9ym65zZ8H1/jZfv45x3o69kVsDsb1GlWoIilrhtdy1aS+jd+Ri6BCAE2HIOeRY7W/txCPbRVrnk/9CC1ezxIBb9SxSkcLI6mMVWxo/RjW2fKJhA8NFLT3tgLI/OGKyrR20GNe+qESxuqi197Q54hAHK+lDFZ8hTiaVnHmdbQnWxBQwRE92s0Rer7XiYO0MjcFGjXEoaVEHlvAgIlGB0GAA9a1MlJbHB2KV9NipwIhh5noiJ660Y8gGID5PaOlNsuG7LKvPpJmwnFBIpY4jVHUQbT7Or/cOQ0AXMDeUtl70KEHV7D36GOPoUMPP5x22203Kt/NzS/zBBxghLCuKs+6zGDFVJKcs3sGCfVdH0BcSK9MfmqHXxa8Id1jE4GRYAWpyW/M3hijuidhAdOMbKtf45yXVw75l/k1drFJ4jiG9EGnpFfoeb7lXwV2y3m/I6n6VQCYzwUWgLi2fnYA+L/+87/o2qs+Sx9+//to08bS/lkFETuGgHwFMcrcVqr0OZm1soGNF5O5/LmOF3g3IQc0gLKafNLT31BFiyo0LDyYsewLsJ0eAyrJXLv6TvcOME8FNAxExwpEXLv6UtNq6jlwpwkcoFwXJT3ZZDkSgB+vCQappJmVfJKFaK1w98MX9mx/q2ezVsWnhidgNjLo/67mBv/B7bd8aDRlf7p+ins3cQL5auY73svxT8DgcZ/QZEunkQmjcNce76ulpGX7KN58yApgWqpvY11QtABVdaN0OmCaCeX6Jksm4q47D91QbIDz+1p1jLUE/mhfrNrMv3E777+xMLlW6CWsxuR2e2ngj2gbxilxey/ka2pSnIi1U7Mr+MHlSscKdTibmc1bo2tFtjhH2G3NskqC3GECvcwKFZAtuycuKh9jTq7xsQ3fK8MnGjw0ybDfjJojp2ClVLouS+UPO/yLPh/Ms9JzV2sBvbCAbXW/ZOwLdtyx9ZXV9qPU7M0zCmxNCsz4fXrqLgWtFveMbV4BrMQoZ7E+5PE0uP8jaxthWr5iy8HgGQA8FasNfuXZRA/9Fa/OK47dP19Bo7e+Zqr7p7ro/o/g84XX7OGX3/xtGr3ppdxaenN+7v0QGjzlufGZX/gMjd74ks15Wv+eAjI/51VE6+7u3xew/fxXEX31+qV7z6QnpQxqv9Q3PzFrVc7JS62AzAeyfSF/EuMVoQkUBDMiYNbEJHQjVpIJnvH8pgU0CQDs2e62n1N4A0IDbTVPW0MQtowhO183bUhSbR+GwK3vgwddALicAUyXvC0GJzQ11aInmGmscSTRub2MWtmajQug4ZbG9y1eTYmhJ51fFwB+2+v8jFwLhOj5el6LrYew4kbeQQBvWSR7QM7O78Q+y1gYjJIR1vMmdbcFfHbcfWjuCb9JdMjafqv5LAclgFfaRL/3rTT60r84E2JkXu/RGN6JY1pAX3JhGz3mgRszhniVTJpjK3EXWYIrc3/4GhqsB71Qzv99z/k0/McP8iNh06F3zz/35TQ45gTQJT8gawGtlD3meJp/5oQzgOXuJrY0lTYav3qhAtwxkBa2QCIJ/bg6k+lU566qyZiAP1D5r5dgq0/rABAlA4no/QNgAJBFHgMyaalN50G1n/JqXSu4u7evj3HDhtJto16MvMTqXNNPKiPKXkq42rJRaWihkPpOrO0MjCtMbEOf6PahflJGVUHgqHDQ7zoVlDNTPq7zVIfouMYFRVGH9X9H+NL1vIZo/IzXPDAVDNDDuaqqixonYc2rWwcJGU9gj7GaGg0pmmzIT3C94CrH2xtqgEjOxXP4hJkB1WmT6yHn+/JMgJcB0Gd1BgBH0pvCYPxPf7qe2BICaWAT0uNz3KXaNzv3z0uWrKW7MIRjswDSm6n1+Tmby6xD8kEnycfWNgpIHacxo9q9ENpsfAwD/sNaWo0Qr4QEqUOcPcRDxRZrMFveEmAS1F22SKpvsyD2jECukuMxZgC4tHHec6+96JDDDqW169fXM3sPO/zwWtW7atUqWr5yheTRueLmoSXlmOO9qevkVGYKLpqoyhb7MBT1njOVVUFWYtn24fvV6Ju/5X7DAuZjc2ax3e4ZZ6FR1nu6f1oaoOW0ScLNCgDXNtBSBTzcpGf9agWwVgUzAFzA4WI/huX83+Em+o+bbqZPffQK+tzHP1ZB4vqjvsqkNQZx40Q20X3q+2hlLYoF6lyYR3ld1eqwjasdRyBZynCy6nin1hYNuNlRRNENaRILgjlI8qAdNwyESbKT2dwsVHDEOv5mooHvQc3Co0vuLWmTjbOpiY0L4wxPQB0ZFgZkKFqqLg8meDizSZhpJ0GaeaxnOKONs+t0dPIi2Fq5hUe5kOfrsQrq09o6iR9TfUhzndAXlIeBLy9IsyT1iucqcsKgsHt77loJJ4hRhd2m7yWyY5D1bo9UmLDQWyAwieY1QtWyfoa9iZjEPc2EviUP1tNW3cdqXeMgveaxOyTMi8T39YjgriYmdgrloYuaj9ox8I5Po8srvBQw+m5SrqrCkEIo+xFInJa19WnEBIF+HoUnLjR0x71QWntRrX5EUsfyjaFkIDFSJ6nFBryPnS18tHm9g/m3fER+k69yT7fMWkBvNwdm9uKtR4Gxgrj1XrlET17ybcYSjWv2mBkFth0FthsAvO2myP71KX9GtOHe/tbvfZNGr/ztLR7FzlgBPDjttURHASjxnzfR6LxXEX39S1tMj+AglVbf93moA/u3/phGF59L9LmPbt57fvFp3GJ62XK+f+OdNLrsb4n+/u2b97wxdzUA+e238rg/++ElfU/vYY09DbuCdjeZW7CZw6rVOOqWWpCO31Cri/5/9t4EyvKrvA/8XvWultCGFrQgEAghhbCZLQZsC4HNZvASDIfFhrHjIZ6xzSHxGcc5cTwxM/GYwcGeTM4cn5MEh4knscGYVRZiEbtAm7WDxKJ931utlrqr6s2599t+33fv/71XXVWtaun1OVJVvff/3+W7377dWmGWs4VFh46ejmAycTsxCVqc3t4BzBXAegewGC5WzeZms+1GfplkhKOvYvD35NBos7vV4CVaeOMvxwrgpUUaSwtoM3Iq45BTaibtGPHq3JFX2IBvV+vmJQZX3b2A1d1q0SBeTAwAC77oGBioUouqnh46kzoOB8swRhsQHTlWiYgr053prv270T94EY1edjaNnnEGJ3Bgwk+p4t/9II2vv47G3/4SjS+7INrKkNlu0UY04V56Fi289Z8Sbd8hfGGRlj//MRqXCuB8zyScp/s9Yl1AdGG5CQh1B4YiXQMRQNKvAC53AF/BuFEM4RoAHqoABkdgimXycSAe4soR9xSRNdgHaQfiMEFnmuFnvQeWo0PMTsCVIi/kKkXlaeJ70hgxrxTzV6CKI+ZiI7x5tNyA1iglMMvk+ejRrsGq444B1oruoegWwjANB7a0RT4ihI7Owa/oRWRU9qr5uj/ljerwLU5hrWSFgTEppuWVsdLGOAvycWnDW981T16sztTzxgopDeIpulV8UB4n3hoL6HVicM7ZlJ0KhKAU1QKA6gxqAntQUaWOQWXOQ2WbIRvfXjKxC9wp1hgE2LDHszrH69H5Hb9ZTgS8VDhkh5wA0ZozYuAVFILIgyL9thdKYpUoeNMsqwCKggNbgMpl55R6soYCSA8CAsF7P3WTWUGf4HVZDT90yG1Yl+49bzwHQZp0pMyBA5NxbMQzVRikaiitbMvoFGcI/TNi83ypCrQtaMBIBqjQskkM0dlBrHLWqp9Bb8gHoDAQ3txWzmHrT6G1LVvod5f20jHHH09PO/VUetaZZ9BTTjyBDj30MNp52KG0ecsWr92sTAr1EUBM/BXWVZ/GAu2eUzcNAyy3mWBIFxxYyeo+zgwqC4CGACBBbMImpg2zukUf6LcZSB6yUwxxAGR+2qCtc5aweMB0tzMQt2o1bwnmSpBXW0DXn0vQDlru/q1toIlqCHi8TEuLi3TT9TfRl8/5LF135VV+xUu0arziDRg7787/bzDIFZpIi0LMGHhi8SFcsvJBSJjE9vgmm1PwxfijQDkkKKom6AmcYoq4rAMgO39KVaUhKQY5QLakBggdo00SvPVjBC4KDNa7HmhA3jR2qSaVsApUHyIWuq6Fa4xaG2Y3YfWwno+vERhBPV/h9aLjtIFNpYmOmZjFUCbXAb4xmSeiZokDipy1atuO2VlfhS44IoBrdxSVS5D0hl17NHNT24ir3lsTPGVYCw4LnqNlq+Rkvoqs7EVRaD4JzYFAcW0qH7xjstOklisRMb0dY7BC00EtdKmD9btDHT5Uhwl3H3euvUJdGtv3IFfpcXM7MkFQZTGeJJJ4MApN+11gYfxJE1hSOwA7R7X3RM9tVE9sjYxjK/1iRmAyfkyC8OIUVUC1tuQY0w8niTlUOiCBWTmtcm7l2awOY3KcyzSnOwzW2yo7q/BOUq73OJNFDmT4e2ArgCexkgOtPMznm0NgDoE5BOYQWBMI9Fr4rsnAazjIhGrcNZxl5qHaAPANNP7f/snM7w89uLEDwH0doAn6/+hqGv/J+1YNi2aAn3gzjd78q0Rbt/NX5Z7V8/47jT/7F/s11+gNv0L0mrf6/b/rFJhd13lQJ27045Aa7iUqbfmtw8/GwFZmpnJK2Z0q6uBUeMnZNHrLb3rQbL9OZB1fsoDsf7EgUnCSerkpLALVeHGLIuyw++sbfplGqQV0qQAudwDXf0Peq2oTpMx8W0FsBVWHqW278njo8oKjDHdhRRMafZQLuQX07l00/m//npYv+ZpVNiKs6gzmYHZcqKuYtE950RwuYtV4JWfXzIHzSAg+EfcTLuGGzZuFLhs465e+qgkAjz//MVr+dLkDWP7J4+4q8wn0Mzen0YHuub3x1LxyUsDbRZt+BfCHicodwBpQffY/7FYAU9yglAAAIABJREFUWwvozMbNmE+u0y67z2fUHg/6EuteDDQcIHKfDrZ+dsC2WC+BslAx0LIshHvjDLE1lCA076GeClZ09mLfiEYGj5SsIRY71vu1roo4UAipaBCnyelXZxq0rYNYQagGkWogDqArjnq1ZMU68yzEiuKI1JmIO8hi65W5jCe2ceAQ4tZqxupIx4qIWI3oVBmrmZAufJVy0impIOYxSAAc+Y1uy/h+6oeHwEX+XN9r+a0FtUGOxIB95yybCnY+CRRFjkd+Di2LVWznnxg8V5hxIbNTReBRUK5rT+AkSvK2badbPoeekytTgP+NKgYm4GQYhucAMBY8T7zYqo2gzUSbioPYjvXwwNdsYsCJ2qYb7qMT/HDSBV1IpvAAMLfF9jgF1gLJmadaH0vOkLUY2gmvjjJU1t7gZar666vvyJj6v2/dSqMjjqSFE55CCyedQKOTT6bRSSfSgzt30vbt22jLtm2OAVYxXxYuDn3ZQ46Zh8ksUD2LDhE51jCm8XNB9E/f7exPTJo400/zd0vFkybuTTX7QjfGk5ED9NfUclblaSuTUsb3EgIUHCxYyVXAUvUrrZ/rPcD2H98PXFpE1zbQ9fnC+pdpcWkfff+aa+mcv/kY3XVruQdbkRcwLen00ZKQRYEurwlxxg0qO+HxWH9iyGjCl3OriBlVxoNu6l1PoCEavlKHjcm7kWhYb1DWkvM8c2Gx8qm6PpOxToQGoeZWCAiRBf1CdBhUOzuySQOGvBeevPJI2CsPAWmXkByj33ESJWSd4SZ0sJyFlxiZB3YloU/ec+kc6wPz1hR2jZqFy5pE0pgZaRW2nu6nst+lENKYJhIwEKq+3pSSanQMGbvqmiiUEbdEq0uiymO3MU1Z9RhDIQQGdO0xXFV8Q7gInuSALj7q+AhXVwieTDdmUaBCMpYYwYyTnPQaSS5XA/uKDBeEkBwqvQ3qZjMPcD28QyoQZPf8sYz2GcQx71z2LbpIhpPZGdqeG5gB6wB+7UxjidiBo08kR3ejY8Phi+lEkvgh9p2dc0LdoSLqaRIT+XmsdXbew9jvGqgyxIg1zo9cegjfl0VAyqOlVZYxDpoW0Fl5mQbc+fdzCMwhMIfALBCY85ZZoDTlmXkAeMVAPGAB4HUKSq54wxNeOGAB4Ff/Eo1e/y6iLdt4NWsdAN73KI0/91GiL/zVWoKHVloB/JglAcy669tvoPEHfl3a9bKiPioB4F86iALAZuRh9RoDIGSR1w/ULANpA/co1Ude9tM0est7iUorelXcv/0FGn/0Q161iMOoPZf9gHanMZsP/g/r9fjl6FBDl5AbEOY7Qi+DblntuHf+No1+/Gd8qsVFGp/317T8mY9yRSk4PNRfpODTquQcdAioJIai3Z2J9mOq7NET0L3HOsS4CTSkBlEXLVnzLkILSnHCedhkRKOXnEULb4sVwBgA9ngJ1vCKgw4cRu7w4dVhfRvWLmZ/nAXEFU5QILHpfW0L6OX//GEaX3uZ3TU9On0gAPynv9/3aZizEgMGQ64DWZSVO0sygCVDQMgFcMcCk9AlgH11sR7XYJEdRXDAbig7vSqEY1URnkDWFPuao2XDp6IUpEOtGrCITgUVL7g3au9867Opxb5RvMC2VkhnJ7E8ZKgsSSFYNWB0gZUR6kxeUUCk462DahsO4gYWxTCAlq0BbtIpADtnG6/0uk74Tb/FWhn1gjtx8N1yWlWuZ6BdCQBbxBmkAVaGYZ8pRxedrzLXLrXfRK7E1TDyVD5va2WMDjt0GCFWx9+VwyMeGP4AItpqzIkLZf+KseqgM5IXmIWtZG7b7hMl0JB8yj50ow2owubOAH7HLuITb8N3HZ1pLjWy7PTnJliMiCoql7ASBBmPIFGowlXq7+A/9EjwwChSzxB7CnMOSTn0MKfEvRmEZHC9b95MoyMOp4Vjj6XRU0+mhdNPo4WTT6bxIYfQaNs2Gi8s2CJCsgnsKq/SA+FObt4umxkSShunesd5pNQeFLK06tHFDKAYAvDw55m591hK9+3ejqdPk2Xfyhf82L3Bax/e9xBl+ht8gkmVbUbsnrMMokHc8rMEePkeYAn8Li3TUvm7tIOW4K9+j22jlxb30ZWX/j2d89d/TQ8+8AAjdVDaUCqw/cDBSJaXvBTopSNy2lr0whExa4aEKbu3VapzQ0DDe6dzEAaV65QNKuN6FafLKCdw3xoWe6LE7ElPCxxm4YidNjQwhoHgLi0pxOBUVXGChBxMQqrwlaroQQ5iDCIngTbcCzSn9jv8xNOgIiZnGdUbJeN0faYRbh1plw8AcNGfBisK2xzXimSQpciUBYi2kzqYthuPyYS8VsY9FouQ4KTyGpQuxmlt+SsbqD8Abp3rXhQm/pR0PMr50whMGNKuUzAK7GlzDLWY1BaptvKwCJjUWjlLI6V3DPw7caLuqlDoiZEujigydZhe7/lB7Ue60gT+3GO0Ro7CiyGpUyPLzufFPpaz1gQ9TCIxbb3iTqfoIM1ndrMoFZjEq+9rG3xdR5taMKTFT5eNDbmJvygx24GBANcxUTfZIA52T4VGf4EmuRw0AeDpYJ0/MYfAHAJzCMwh8JhAYB4AngnsqDytWwD47e8n+kev9fXsfYTGn/yPRF/95NQ1Dip3U98cfiCP2Ztj9P4PEz39TB/kQLWALsHxj/0HogvO3b8dvuxn+F5hCNrRWt8BXBTE9/0J0TOe42vcdT+N//JPiK68oLvujR8AvpHGH/gn0XdeAsBv/c0Iy/07lfV5CyqAOfAUi/9SrJXXEJAdM3z5a+v4WJwZL3wljd72W0Q74Y7qm35Ayx/+HaJH9rR7Ar9GL2ASjZbsNIuWmZvwMI2sPX/nzhHZ4pho4fVvp9Fr3+qt0MvWv/f3NP7TfymO+OJz55GwilBBFDbH1j23s51azMP78CoFB3gOd/tZdDhQPiedOdjhAvD6mRr5npOLMf5RaQE9IQCcDzOZ8uC5ac8pu3B0LAuMANAE4iFIuvC+f9O5A/jD9b5mC8eVAPB72juArQLYNgBIaJ8hxsjvdYNa9QftX1PQZphwfR6uKMDwPrwFQdc2tC40B2s355WsT52scBmnYWBsgQw+WwSBH2R/KxgoV+9cw0gg6xvwsqFDcVA6XXl1jxAF3OM7C2TdmedOit75Do/lBJuccqFKWnECElA67QlbvSFWifbc+LklYlhpchTbUUFVMyeqaEBporssIp0JBOUNSoSAt4FPiejrkYrFV5EHyjiCP5i6U2cCptDx4yk6hGB1rjYP5NswGWzV2AsAp2qLhCKBjYbvGMZtxTafTpZahl/mhJYzShVfkRXFpJQ2PO78PC57yP2JZ+xv8IpRRkhii115kYPS8AbEfxz04iB1DgQNb0H5qMsckGm6vEzGDWCxgh7Ggu0MUUPBo02nP4s2nfp0WjjtGUTHH0d06GE02r6daMtmC7d5lSOfN0PR5SjCXvUZYcshugvF5hODvor0Ifg/mK4xhaet59cto5vOrCOCz7S6DquZ6b2N8FAEUZcrNMtEUexaouJdpFvkADFhUJ6Dwbr3/9Y7fse0JO2fl8rfGgAuwWFpF63vPvzQbrroW9+i8z/7GXpkzyMDKVWZCSMUGm3AMNuSJHMiIbT2N5khXFa7aYSwhokc5PfAS5Og6cqdnrIKsAyqj1T2KXeoZxYGzTOATFRO0LBBZWD4bOA0Kbm2TdvyrhIQwFS42RL9+o1+Cl9GT+d/EZs7fBx4lnJ6Bk2Ukcqfh2UtrqF9Osgd6LLj4wG3litCeMQUBAbeFHcDQgiugmglaNuBhKeRYK0fA79qSY6qu8neQGWJAUOBInSd6fK4/lFIqA11E0jLteJxkWtNEgHCvcXn8Am0u0BblkfAs8+pYag5ZcGfSAo27pLYJT2+nblPwKChJDchYL2iK6jJSN49OtdElXqsyLyApjFpxnBqqG2ZB4dtXzlJILP7TgOUmeVhpytO1HYCxWVm158mdIXo8RSxkYRWrEsU0I5hT6HxA9sCembQzR9MiDgHyBwCcwjMIbBhITAPAK/oaIpOs9DcAbxGLaDf8j8TvfJnvepweYno/E/Q+BN/PtMaB/Temd7d34dGb/0tope/wddclN+Lv0zjv/ij/R2yfe8Vb6TRm/4Hoh2H+ncl0PyfPkB0w/f2b55jT6LRez9AdMwJ/v6eh2j8qf9E9PXP7N+Y6a3Rz76H6Kxf5DtK9d9N36fxH//G4PgHSwA42GAHSwvoz/wXt6LMVlKjRI7EbSj+AAMg/EHr3Ni+nRb++YeJnnKKn2uppP3Sx2n8yY90z7pvYMuUTVtNHMJNO8xVtid6Xcz6bub6yug5L6XRO3+b6LAjfJK9j9DyJ/+C6MufsiCw1S6oUTeNQrKNHJ7HL7NhjQ/mrOBka2VfSM+Tohm2Vkkx2c0zLQA87MLkyXOeN2bvomOzPqvb61yhZJXnMOGmbgBY7gBWP9npz6VN7xm6A7h3KNnR0MK8OXJ1joRM5hYhPFAlTg9do1WMZWJryTPCu+N40bvDMCgrJ8HkmjwBfEj9sjNs+RdKaNp1JixtCjZqoQA6QmLpaUgU4D0CR8h+2+5yMw313IdTNIL8tQ0R2zIjWOwVfDbUkvRAmx1TPEpvB92jyR4sPd86bIdHTONN9v00PuTOuuZJ3b9sLQS+One31ZE6leXDbDLOOJGdKjzqJFKNA8FHl1mJ1icMirwqcwiGeq5oy/X8KsuAprHruonRFN1I45r8hbVOhkVPniREhz/rMVr1kqxZOhVkZy1X88kzoAYYacMBx5SHRN9DZDlEwsbPsgRRZqYI3Q5sn5S1bdtWq3sXnnkqLTz7DBo97alETzqsfq6tXjXYqzwpVrYNExZW+jbNB+S1oXPrcddEXlCrtqJ6m8BZh2X3zAzDkXqFr/Sk4yxDrNmaZ5lsXZ+JO1EJgI07814RLxAfsjjoqn1ZQFdVQNs/l8rfEvTl6t/y+dJSuf+XWz+XgHCoApbPyrx333k3XXD+l+k7X/kKLS4udjRrv+ChyP/YPzmXu/vKK50lAnGVwaHF2/KOF4NHprpWyG6ECFwGaIdGbTlDAAY9JcRzVO3q5dGKiAocKzMAZ1qT+9nqmk0F4BUHNip/qC6mrfwzfzE9Qu27pjuI8toeZ5qkHw4xez3JKCf9PKdL/EnkGo4syU6EPe4qSk5Mw1T5hWprSiyrAzl+B7kByZN1KdamWqvjPRlXRV2vU0wo/58gK+s+OldL69hdPiP6etVs5MhUnQpmAYBCx5t8DjEZDuqjgeLMuvZE3jCo41AmRcd418caXVXGGsTEBtXiBwxPrtpWrMXUgarL11dAa7DEUNRZZPXwrAeI8coNZRx4EGgEeZsVTe7VTmV6ZuifCuc4UcbxGphlxqTaITnMO+L/t/Dt7F2famCOaf8xzc6X7B6feQB44kHOv5xDYA6BOQTmEJhDYO0hsF4VwCX4O3rzr8VKylt+SOOP/Fui229Y+42sxYhnvphG7/znRIcd6aMtLxNd8S0af+z/Jrr/7tXNUlo/v+ZtRIdA8Lcomt/5Ao3/3w+uauzRO3+H6CWvhja/RPTwQzQ+77+tuhX06I3vJvqpn49nWdpWl6Dgp/7j4LoPhgDwslYAi1aMyY3WRjXkxruanKsAPVygGnHPfBk2gBiQoHpnnXuSDi53R/Lr6ilQhX7IXAJTgK1Zdoe/7Tdp9IrXR1zat5fG3zyXxp/+z0R7YiVwXFZr1rmpheuAlmXWkqtzjTD41NEJFQwbGbZse+H9f0z0TKhSLyAodHDuX9HyeR8XE8eNO0Xelbso8Iz13PJoAosM/p7fxW0v99/oUcpUsT1caicLVKjTDQWAlz79X7suIV6CQwJbPQtm5NieO7MtAIztnkJsMETTei2gl0oL6O9dbjsZTQgADzoA5Cjq99oOLJGj5UEgzaffsSmwUUluj6h+TrSok4MKacMzEPomuPsSspcr4ZEN2rvDN+Nii+ExV3+AawGAA6ZXv5jyQH6o7sbaCAAiDrG/iZIO+Yf+PuGFAGAoU0EYIQgAPIoj7mV1eLbDtm3McFVhq5UXQ2tMjNPb3WF2cR8Pk9kmsu6JTCrDq8djXbIESPLB8b2u0ecJrailBXUfZWXd4mzqBPf93sWJFBsPeJbyyiaZaRhHMrvNT/rWlMu1TrCw/dDzXPZl3TjkSZs0tzAdWmdPAgH+zwA+KNaxvux1GdrCvra09H89lOsho1M7LCITSMZh2U5mAe31AdNOR1a0cyeNnn06bXrGqbTptGcSHXscjQ7bSeOFTebM5b36DmP4xGmg7qezFWMNWLwjz0X6BnrtIBPuyLq8ynMtPIbxdvh8JjLQ6V8O0XLvzamK0UoGG+BD01e8gZ6I/HXawobItof1PZJq+TV/Uqp5C67Xts+lDXS49zfdCUwcCB6XZ0pQsVYGj+nGG26kb5z3ebry4ot5vG4aE9OUdSzwdkGBkxiaBJHtmoNyVEg7MYpAdp8EgROaTVCCGgttgNnNlwlJcTyc6lkBtVOimrIzhIoGsVVWh7PtMdawGZmtts8WztRRb2xtEli0YK+ZdRowlwmthX9KONR2HN3zwN3pIoOWl1be1wFw6ACnaUSB30/lLy6RZhE5zMMhZQkM+ljTm7mr/A3te1nd91m7l1pg5xa8BgbBaSqBrGwWXQ+OCGkL1exeAXO4kgDl3CT9ocOM+toIf9oOFXGnft/ppuPHHiRkEqbD+kCHXGbHtAE8i2PK/nIen1b+9kQdJAA4YCAbup5Bkvoh2aTQltjd1vneW+DbEWaxAwt31piYW84PhjEGsL/Ck7eJaX8Z8gkDEmwnkbTKAez8Mw8Az47G8ydXCYFJfHCVQ89fn0NgIgTWAvfWYoz5Mc0hYGr/OlUAU6lK/R//DZWf9q8YmSWIeulXaXzJ+ftf8bqOxzd6xz8jeslriOCOsDrdrvuJvnMejc//xIoCwZVen/dyGr36rURPPY1oYVNc/VoFxY8/hUa//gdEx5wYxy+V1z+8msbn/w3RZd9YGeRe8moaveofE53w9BgMLKPceC2N/+x3iB7ttAVe2Sx9u0DTXkH3jG2wxMrQt9XxBxm6VZG1CpiYSVuHhUTN+ico+ENmSDR0xdGfqh7VxI9KNv7Fv9f/QyVRYxdOsKrVUWB0LJn04eJKtcTCeWDpUuegysBPfzYtvPt/ITr6+PhAgfED99Z7WunK79D4qu/UttAx1IGxjAiJWFHaNzB6NpbzDzHB6+a931PN5pV2YKMf/2ka/cKvxSSLMkBJ5LjjZhqXdV93JY2vvHAwCMrzZTNm6G80jgawpie0s0FnCIEgz2V2GYdgPrDBlRQWBlpAlwBwnEUN+04zzNyiLOOkFqXafjCbfgCOI6JNv91pAf2RD9P4u9MCwJcTt4BGYg0XyNlXGiNSOgtZ99WvKfAUwleHigVq5W7TMJfinlj7Dc0O8D6nV8AjKy/DSnzHJxsbztacCQkdI6/LVORj9irtu1ib2ET0+yr/4kNvWv/K2kKV6KBXAL9AWhoApOFf6lcrvFTS9+XIYDz5tb7eMBnFf8fX+nho5c0f9NxfKjswscD9jpqJD3UGHYdQ3W2X+fUA14NZT1jInYuwd+elXqniAWCvlHE8YQJvrvrq8S8ZPNLEDGdqi5J9qdyaVJU/sQ1dElu6Lhse8VfPNb4THK3paJwWwkWEnQ4bMQGmVHjkqi6XNRkB0qGFI/c/QjKGji88yipJ5KyMB6W8kSjqHDbqCGy4OJy987UpSQzIzJpkkQGrdtMCbfqHz6HNP/WTtOn5z6vVVlq5U96o6MH/A9pMkntgaKQ35p0hy880gPiLzAQMMwbdIZkGUHmAk4WhO2J10mur/26iogWEPPW5qQ8YqAdFwOp3cwBH6MnWIanAy8oomOXtBFbq+0J1p6K9BnKltXOp9B0KAtfWzxIE1jbQy8v03Suvoi9+5tN06w03CH/vnSWfmoUtwyHmE/W/kcNy61WBhPAelwrYRBiIEJlV53TrFS4dmp2Q2WjEicEpgz3Sq/ze2x3qkOEcEXSD63KFAsxUDpYpyUFhtbBxI0bTT+s9zGDb1o5AnjzbpobGgFIfK/sWD5+ab06xQY8EZb2d6f4Q+tA76fNJQ9f5ISCrUsHQp8FdRCzZIwCd98PBbxZZqUMLbl4kkFaBhiRLS64Avjog7kN7CCcZSbJMhNC7dxqWGBgPIjoi2wCrd/rEhE9fdORp+HSP42UCzhWizi3cl5A/4zGQtMKodhfz0Ia8Qhtxl/eRkztRGsucZmKqzydhfqgWkO/sEWAOSuzQrjo3dop26P6KNqdUnj0hawATpjYIP4YKeH9Xs0TzKSS5YfwTK4/jhTEqMcun8wDw/p7xQfjeJH38INzOfMlzCMwhMIdAFwIHA69btwrgoiu8/l1EJfCJbYMPBK7cfzeNP/rHRNf+/cpn27aDRr/2+0Snv7ANepbR9u0luvNmouu/S+PrryG69444zxFPrvfkjkrQ9JTTiU44lejQw/tjlXX+f/+O6OoLV77O3hulvXRp1XwI3N+qz9Xg3T1EN/+Axj+6iujOW4iuucgDuOX+4DNeRHTsiTR61vOJTnwG0c4nre26pznjgl7Jf2BcFwMz1TlvlWgADDW2mrY9/IzGs+pSRG+1z6yKRxTi1OWsVXvZm4GOXTVCed2QOc+zW2YlOg+i+tyauPWT0P210xOqDgKBsNQ3yEeFQ8CpsqH9yjfQ6M3vIdqxc21wc4ZR6n29f/Z7Bik0W9QCroYDA9n91mhflW9+5f00evFZbRLHDGvY70duu5GW/hDaoWevniEP3sHM1rpWCzaViCliaQ4NqeTytnrBRLMtjF76Klp423uJtu/gzxYXafnzH6Pxp//SQhqIoWooNnie96IHYw4IaJmqWfPgiBHKcyN0KAA8UwXw5bT44X8Va1CVjqv/Bz0gfe+rxd8w81rbzYqBrrB2im0rZTOu9Mgp+4xqNZ4uK11ZyvdNQ5VeZgWD9JojOrqy7JhpTqKP7uYvlIAL3LVmDhOszIfpcvOB4EdwzNxvMnMZ0I3kOo6B062uGUDBvDk7PUplUbywrTjZMYUFnUV2hkIbPp04XrQNn/Em51uc9SMgsCSACSCpQyJVtoK0K1pRyCjOKTCMZrhNnCZX5epwUx/0vKWqvo1WR64Rm84NUQo4pXQDKMdEhkbu1tmp0UWPYHSlWRYrpTlioBzmdnwylzm09BjypWytY3gI7/0evc4+7LwUqRRHUhVJwBl5CZJJtFOGtWK1s5c9ddlF5hWwBvQd4u8ooMP5dfKnjEd02iOmENnokB20+TWvps2vfhWNDj8c2t1qgW+pY5z9X11aFgsKNmSVsIeQ94Txk05iTBkCt99qcHGtmY3r+3kpIGZn3+y0J1cCuN6CwvizDzb7k9M2sBG+z8ge5Sqy3bzvSbgxDW8U6bn4t7R75p/1bt8lbgG9pL/Xu3+5ErjIMW0PXZ4tfz/6yKN0+UUX0bmf+Djt3rUbgNrDZKhaxRBMWDC/x2of75q7PyQ+B63nkX2E+MSQnpNtFA0CI0oAwIfgmSUpJo2FvCJsjR8Wm3DQZJYyiky5g4qbDeRBW61ThTpWTXCFClOGKmJaAoKBfTLDbrk+BudQ543nmKVX/TuZNm1IGdZoMii20RHtifc2cM1EL/KP1ziEcF7WnXKgDpKR2HbwNQpGM3cX+Rr2DeD3JGTTmFrfSTqugBUoVxJ74akjDrWNdZHTNBiOikRKbY5UovBvrR1PDsbuSJHzwd6b7AxMLs5Y58vD4+nJRU445dbW2F1DbeFAmQq3TiKhWWGAtKzv67jYxl40QVy2TQ4f5sxSUyIAa+DX+qYqJxOouRG5drzDHC62tc4y099DTHE+2ONXYfPugwlV8pm+sXOAI7/KiGpvFcye3wG8EZSax2YNWZA8NquYzzqHwBMDAnN6e2Kcc2+XvbNfzwAwlWDqe36P6IwXH9hgzGoCwAVwZd2lEvh5L28rdtcKfe66lcZ/++dEl39zrUbkcV58No3e9KtEJRC9Hv/uuoXGH/sPqwta9/ThxuOGXkpQSE3TZ2c9GwPx2UHnHaubnbusePxgx4PhmI1zVlvdUGcwB1W6cQn2vh203zXs0PMeceRbotfJ0KutHsGG1ecw6q1LVeOj97fgzej176DR2b/oAcT1wCcYswSAl2sAmDfBlWlgrGgLS7H+LAAqllR9UmAwevtv0eilZxNt3rzOq5bhb7uRlv/wNyQzP0+pxlMy0i1ZIWXo18eESPC4Ec0UlVMcDH0Mw3cAcwCY/UpKR/0wiy7FAmGWeJG84nXJycjnA1FsCuHshd4dwFYBLG6I059LC+95H42OONoAWiqEl/7d70NCs2boY99OSHi2N4XGLXZTsvq5/Rb7mtDg7zv0s9sCYR1/b90oHuOQUZIjwPykjZCWBeLn5mdM9B/2GvegXyEmivlt3EyTKmJ0ReCb+IXtN1Ws8GMdZ4EyV5nNeeb+kucATbFQiCwZNx/WwV84aPm3ynVCAoN+nhMtWJYwDmHfOIGs3ens4WZ0rSiYgMPJgsAD2HvBqaGD6I4vLgdhELkqQJMNIspIxbClhwCZCTxi9VQMDAxhI7Kt8IzArI6SZV0XLWaxXhwveq3OrcY5B/LqfHA3XD1O5wm8VMAU9FvDpnLgNxxf2FPSCDIzQUDrewmvPXEoV8NFOLkfsl2Nyte2veUMdAloKuCLiQ2WtYabS+PikrZupS2v+xna/LqfodEhh0jgF+47nSHsO4QhGIfKfHxwpzJYg5q560US64HFDdbexFkRDMM4M8OZzPJIg2vy0kw0iBPM/kLGgNnfnGVD6/+MSwDhE4KLUeOZ/eR6usPEXQDA9P7fGsyFO37rXb9Ly3IfcOHlEgDW+4GpVAJTbQV9//0P0EVf/zqdf87naGlxyeyJqhNJetSyILLrCaoLSH8I7ZBioo/lZg36jiM/AAAgAElEQVSkSNcIFI2h+0j5wp7xuyo1N6rOGRJVZEwV2EpXOQjcybMyUQ6JYBWcYDfqfDY/trAVQ8N5S9MaJMphC4CrLoRvht4ack8n442x044qa7JMeWqjtyD2wLUDoOEkrSwlJOup97HQ8NXVC1cdJqH9JKXAoMbyC3WA0Ca7udfedXbD1tC+i3caEmuh8rLVjD3xj5fr3alqMhWeLsb4ITBswAABZDwjd1FKLBRVzTq/ANsDv+5tYPRvNEY/ZZs/6ReABzy9c6AKa1mjQM5XKAl/HlRvO3cNamWiM0V7gId2LQ08J6l5lNGkLNe3BkiIdJoGRrr35BRJElb610QD5CsysXkfxK61hXcrulEZwt2B7p+C/Lq/+mYyW3Q5RrODQM5pForBesKO0Xzi/H9IQ+5p+03CQUgIMCSNNrPem40dCKxqXnlvRxGYB4D7PHf+6WMAgQl09hisZvVTPt72s3qIzEeYQ2AOAYXAugaAyyQlmPoL762ByQNWCbzaALAC51W/SKOz38J3AmMJ0WrQp1QQX/5NDv6u9k7hoXU87QwavfFXiE573toFsKeuW5Vy+YnWpmvOvuLgMJeP1TmN9RQWoZEBqwHMKmw0lHgMVabRwgjmt2aPqrFQFdLYBKh+ooEuUfbRMDIDMRksOiSGFFCRVxMb7xWq70gVKO8AWhU1MBRlPwh1f4idz/LlJKPciD9VFuXATVnNmT9Goze9m+ikZ6wdDQzgbQ0A/ylXAPcsRD52cTBJxixniituiJmiDqmzf54WXvVmToZYK/odorlaAfw/gTGFOQBtu9rgZECDTKt78zxiIWYzsxrXWr2qZCTgG73sVbTw1lgBPP78x2nZWkCnhsAyuPkaAc8qhMMdkuBpC+XpVkYvZ5g8Ij34hUi+zU7DdwD/a+AjHVxRB4nxE/GqmF8Mq9Cweg/W7twkhh0Se/PzyO2z3XHkO/JlG3l2v4wODstMgbQTZKnaoi6zWbS1o92NjEXdAsBH4IyYn7ZBYMQ7c66o9zTUzYKDQpJ1glMgpcoY4RufF2YQeJ4HKrt5N8jb1XkrAMCqyBq8NWcfONlSy2NzpSl9uCcKphc4yh1/nMMSK4oVpRrXHLS2RdeMJ4H0ykMyCSDOtLLSEpzQ9ZMKluoO8v2nyVWkjtro4uIXcxCxfUacUc12cL2QwdQOYI4plOmQ8mRAwdbIyGs5wO8ixvNTwFFWAxiKmHBxQWUP8SZBpblQWJSQMgQg0NUPznzIQgD1QbWOpDlANXjYC/ImRL0glZQv8Zj+/5i4YYFsFS/wMySzIF1CFstKA8qbXvgC2vqud9Do6KMqSGvlYplomTEX25AOiWBB30Z1GHwe5J1xP+DHTQGPfGePYNw9CWZlXz32HtSvSZtZj+9wnUPjg+5YgnmLS0u0uFj+W6TFpcX6e8Hpww7dSdu2bp26ykkwmPryhnkgSlDlOQH9ga/kZee3FVe76lDUIuMjtepXqnprZa9U99a7gLkSeKn+7vcA12rh8pzd/0t068230De+eB5d9u3v1DNtwgha8QgJfDH0VJjhAnM6qZyLSjtEW+tmlYcl5lvncV0pFTpGgy4rNKITLyxAApEQsrZRtfPpye6OjuEdhloTROW32p8hKNJchCP7rPOiMQaJhwh1S4YC5aXzrmWYhj6x+k7igJBEq5IEU9j6dOnnFHAbgvw6RlcG21Zhz53P6kdYBVyT7iSBVwDN6ytJzWLVGu8K7UgcoRgZBZU73bDkfUv8NMpS2e9wdF0IS011TNUVBarSKQbFfkaths4RuD1zF7or4bVO9TUBHJ5U9yw6zMVPxZWrrI86mTWaakg78OHTZkSz6AV+TcFMyGfyV10SGhTN5GNHBDacKq05ixAGVdSoV0VJwLttUKyo5ImdzGK0I1ykY+7+FgOtdXnW8h4OAPfraAS6XgtDezt8JWtQXE5pHEpUvdEiZWcvFfAd3oTxbNcMc12x65LBjoLAP54r7yf0quc/V18BjAezYTSG/VzIwbuXCSjcKBj7CZz9fm3y2vZ72A324oHBnYMTlgcGNhsMIebLWSEEhnF7pfiz0udXuNCD7fHTnkejV7yR6LTnEu04lGjzlvXbwVoFgMsKS2vkn/p5Gv3464iOOGb/KpmLYrpnN9H3LqHxlz5OVFpHH4h/Z7yIRmf/Y6KnncH72J9/uu6vforousvaEQYJxvHfKg0xsCu6IHha2+itKM1a5eutf+ROHjWcok7crhHtmGB4iDNYjGlr+igOVjRgouM3avM9p3DjgEhOneBghcB16PQZArIGMM4aV0d2sJzUgOGfltmbIaLWd30otr2yR7MBUKrhX/oqGp3yLG4Nvg5t3bkF9L80I95QSyqf8N6YegJwv7PBTUGAOPHy19LohS+n0YmnEh2yc314z2030dIf/tOk57qRbQ42s65TcEhxPTgDpBIRjl6jFz0jHW+ii659GUCqo3U4xhFxZlhloHebxaR5c8bIAvj+XCyFQsArsgNzyHg6k3gUysJ2W+bkgSoH89HIJILTVsAn+OMozS+EDHHlAbJkdOBEX0VOFsmBX6Wg1vQdZr/Kz1IA2rwWwhr1QEJIumtiN6kcXquJGfwatpPwYIUJVKjg8aWWa9hqwPifnWkukROMk/Ub+wnMLnlI6p8wjr5kJAWRSgWsyQt91Z0YNehsnQX4e5/RXSPCON2PqCyyOm1EXmiFUwpH8tKkmsKIyyk1RKYQGdBB7EgbmXkIW/JXddV6RuEn0obfYad7q3vXYDyQLVahqzPWZjKfK1brwt5gtQ5XoY3gDXWuE3giJuggL0QWGghIK7U9iSmuRtaJzjYDGkpsTyjyMgyu6ubELOedRtladQI8zFtQJjzunFvDB1Am1OnkMHVuY9hedmyVSaEiCQvR4x71HGNgnM/C2Iz5zHn++v/gB2Qk4Of5Ycc/qYQHGNs+IwN1TClj7dhJW3/1V2jTi1/EOK13lBYYSLDLmdmgIjfMWmf8ZmrAFuWVij5BZaXDTA3dbc+4nnV5bApqLi0tc5DXgr1LtLS0xG18O/J6YWGBjjn6yKlLRdY09eEN/EAn9SOsFsRlU6UXv+vmN3ar4ozRw0xII9rmOd7/K/cBaxvocn61UpgDxyWg/6PrfkBfPuez9KPvfrcGhuuKSnmw4DQXVLKMDTFg/TjZcswrXBfhKuAF6KYhQ2Mv9iyzdO6g5AIDNwIT+0eXW6aV1tKYFBwShBv9xeWGrToEajEzDQne3xsyz0xTMPmBiUMx5UzP19r2S/DI045c/nBFKwqfTCyOZa1N6jrONL7U01yzmmGIYilEPGp4t8MzI37BzRa2Fes1ZHc0cYeQNL7okvVTlUkqzZQhV9BFm4Dnlw5TluPFY7tMcz3c9w1XhHR0EpWVXfaVgYeCAhhD6DQGVc8s633/vD24OghgF8N68o5eZ4E6rI2nWiuyeNcScsBWrYNYx94CxKwMrOLPMqTzd1Z5Mj65KhlfNn01VIILYJR8gXRYxVI92eEUbQ7QN8IZCi2hDSELZ32Ix7VXbFNed6tfhv2lRmCTcInf4/WhbImcxinS0x79ve74SMEGYqg5rxO7zug2tD9T8TjohsLDgPj52jThIqsPAPe3Mv90DoEnAgQiA9j/Ha/VOPu/gvmbcwjMITCHwEaCACiax59CoxedRfS0ZxMd91S+H3XLthgULpplqZbd+wjR/XcR3fR9Gpc7fv/+a7CpjjdlPbdcgr/PfwWNznwJUQmCPekoDuDlIPy+R4n27SN64G6i226g8RXfIrroS52VTbKAxHGnWZNiWLENg/259G8ZS6pX3YnA0ohf8dZj6sQvRl81h9Ga1aEwbgA6PhuLmHosZopkGKvhXtsI18dcI9fqWmwNmu24SUfIJ56DL23rH1SjzYSQSiEFoX0OhoXN3TMu0XgxJVwdzXldPYtNDY22/VPec2Pr5jhNclhX08AcRx5y17NlewpwQQ7cz0hWAPvWO5m1Wpi3LDQnz7VhOzTF8i50l6AhobLUU5xkHs0eZjxWo13xmp0XvJdcjSjGkS47tMMzRM71eWwQSmA8BoQhYFRfd3em4ZXQht6jy9UQWrEAxnDOG4hfOUogbfqSEx9UbB7witSnOwBOxndsAw9xeG0z2OMXAXViBWPYUkCdtluAnBT/CEsdwBeEH/IjJoaUlAGywn5lXE312xK0iRxEl8TgR7njPFzbpvdoWT8LLcqwYwE6UoAJrbQC0MOrHriLiIQyx2WG+itiwD7OzvSgQT3hd3amfu49DqDnKS4iP+D6Qebo4gDFItZQYI5llAPQtiD/AN7Da+KGsmi2HoW78jRgnRogAKmFogmlf2xH2QlLBCkAVaw2rFRNOEGonAPAaHAfEdSQzQP0LjfT+WXwQaBVpAW4o5G7qn4iZyVKQaz25EPDILmJD2QM8q5KR46IslwNGDjJsLbvpOpE6dTQXQUWzCKLNdDjeUqAAHF50LUL6wrPy+eM4rJhkNGmg9kZmrDziPBE3i+n+sxn0PbfeG+t+i2P15ivBKlqzS9uvReBbHBghg+ymAEZYKwYh0EWjk55wC7baiOj2/UgB55htWv3iO5DYLy4vESL+yTYK1W9JYg4CObOwjdtWqAnHzU5AJzRYO029FiM5LtB3oso1UMdAH03yJulcoAZviwyn2mEWzmXoO5SqZaXNs/1HmC5+1eDwpWW9C7g8Zj27d1LV19+BZ33qb+le++4o1YRB/kLSozqgswKuOKNWYxKAeHyViEqeknOHix/q7Gm7/aCwXKPMKgS9mvKSfX4jTxhlXeyRp5OghEYVEadC/WtJgCsvA+FrvP4njqFmrwXo/KJWrIMBFk8qVWlpacSddMEJrUThpS2SfoXaH6yBf4k6j+O4RZzTiQ3JNb87md/IbMPlesOGJgfdPuQGyfVwPUdk8+68qGkQ2fwGphSSOuMIrJBEmgyg4c7VeYxSrmArDDLiiMsqf6Kao+CpA4RoCBX8ridhqpBj6+EoewPqHyWU3XNIeKxrwvOmoGbgosRY2zPrCA4AMIhQ6Wn0WcYOmBT2CsyQKXVateKDZMTkmx5ksCKg2k3F8EZXrHoZ8J/TKWr48DkmIwZ9ua8zE6wkxTKyRowok3UpwvnD/q9vJC65WV06wxrEzhnz/XYaIvkswLFy1AhSzGXepasks8/Iz/ye7WByzLmAeDEWfOfW7cRHXU80fFPJTrqOBodfhRXYWzdXls8jm+8tlYX0e4HiUo7j8V9RHuLM3cv0fLSlMHnX88hMIfAHAIrg8CQ8reyUeZP91WBOVzmEHisITC7q6ryAvCCGG/Als4WSxX1VduKajUS6t6WBa0GAw9uLTXRxnHbJMZeVHfGwEdqMWU2UwNqUetDu2HYoK2GJ2+/qZqvfQNLhJnERMcqIzEYOKNZAyFgbGqgOmQ1q0PCp2xiCGZPwIU5uGhxlHD2qy7bzYqZeH3voc5nFmyCgExdXrCk+UW383ixbAuC4wkdBYofVtmm71hdt1mf6EiKBdCQ6dqk92ckAfrICGCI5YhqVfBIJ5LcwCkOELZB3IUjU1zz4DVjVu+knGKU3iS2GE1c3qWsyTLNMz4YfWtFnHjru56NjkRrcMoOHICaEdLX3T2KevZSkabrV2eLBtvTbbSa/NEUWdqdr74cdwO0SRvqDGq274yvDQBFlgD4LhFCDabUiTVRxmmxzbxX18t0Po1OAHR61ZmGiFtgaOF5q/xzOtQIjSY28B3QUCcFS0MnhcMWgAJnxkjdcs2YFCJn1fAxxXNwvoDvGZ2ZHTQ3BEB6RAprkxEgCCwvBZ4C7Nl9S0NJNi6RQlhaRUDIn3LnEFY3Y1Aa6aYOkZo9KB+MDiVzaSV3Mq8tnh3yRDl7O49cqeRyLCYw9RiS5Io1qO0rbZMfYG0JpyHuICAR2ZKSQvA15J95S4Hpyh+xOV5yyQ3QGMTOBbiiT1hFk/AePTzVDyLZ2CFgBRF/mPtA6L5j8kggITxgA7fTYq08Mj0BgiFdJo00jIc5ok0vfiFte++vE23ZIoHfZQ8AC5YNsaYsiaf+neWzybsoq5D4A57LNgyPUvDXq2CGVzKdS0/dxX49UCp4awvnfeXnYg36lgChVtS1uDzbNJs3b6LDdu6krVsnd3Ia5hezzbMxnopCRnlzxs8BNBvcQsaJLo5EQcQJEjWgWwp2ubUzB3y9BbT9vrzErdSlnbpWDu/ds4cuvfAiOvcTf0MPP/SQaZBaRaddD1heeNpY7Q4Cgd+cYIh8nfVKFIiqC6NAhO7IuPkFJrgFVI1U3EdhZehbVUGsCjVdkINCLlkjl+R73eUfqpxBOUCFPOZIcExDK0qxYtp1OIaFdqyAZCS8WqM+o0fB7/KfSbu3rBgVAi16RU6r+phja+4NgShmidoOWberYeCGN8dJHRV6Cb8KbqzIDHYM5IqHw5GzwuQCjbBVILtOZNpAkmF2nQlWaOZwZ12X3jmtSQ++QdZDe7jdJ/VA1ynWVr8DYGJiMuNNxE3Jvoj2A0wbeQjI7TSU4hb/9P/rhPwm6iOp5XIQHJGmWx2Z57C6YkzKlwXXH6inA7173FDXoJ1J+GU2FVTfj7zak0J8x5zTllqLg7fGkw70jIFFqA6tB2d2CrKRRB2YBJrwvIsxMG3cTXwaT9e9HD1CBNro0ZNZq8kPAXpYha8dRKEJrSmOgWW2ycWEddbFsyaSMbY7DwD3GUcN8p70zFpxVNvXHXdyDQDTps1Ej+4hKhU7Jdh7w/dofM3FRA/d7wFgrUJ65GFuP1kqkkK678Cc8483OAQii9/gi50vbw6BgxACcxo7CA9t1UteM4fTqleyUQbIdND5uwINe9egy8dVVKskUQVR8zCD9SnvWstfqf60iI3p+RK40iqdCC8rWpGgoNmA6L4GW5GrB6PRiS4DNcNZh20rxlxJdzcwJAlDKLjn7IZ2ndWY5bVYxZ1WQOuH6sIW54Ep1hhyHrIBQDmP+1XDWqwwA+cAReiZDwRJmyMFI5wNazfY2G5jg0Izq6tjyVoEeQmxDQPJA7pUnLOObucJrvngqQ25+tCyz7FlOhUCoGUB6LQxTKngzVEoGT1VCxpIwdA08koL8rncuuKTRIxMHUXVDrOjjaGLEIk2QPLEodXvIOA9fmnh9MA2gCfIqC2cHe8QA9l8ccN9ohFvUHBruukOBuvyX+G3xrGwAtxAIx5g7Snh6PlwXFCnS+hBbI4YKKJxt63wF2/bhq3SPbgPoV9JuqmwBHYdl8m8NbAC4GTiehFjP/GJUA3UpyKlPsUs9acoSjBPUEKGZSQy8gz7VPWrr6izx+jCm6HF0+QdxZ1Ie+BKo+lpYFEWWEWHh9K8HoBlCwBMZW19CKksEKrLrLjhNwAjyB+wThnOIhgStgzel96z58vVilRPuAlt/0BmomgyZ2Zo7w2ObZBBeryJZQ1EmaMUz5ToHK8HTXxXk6u8YoiPQZz4EuRAoW24PuksM20EYuoxbuczlkKgSVHGW5FXgo6CeFbPsqUmlAO6/gY9G2dkdOrVMTIeG8/mGayqCtC6j8/8dBlw81k/RVvf/S5uL1s+kepEDW75+0FwDA875ZuMG5mUYvaVJx94BZ87NB0ma73K/d6e0PM4tG7WVs4lSBjoK/BFmHMA1MWBvnnzZtqyeRNt3rSp/l6Cv9jud2jlM6HE6rZ9gN5GDGIZgWDk32PTXcWx/NNIW35RCl/e8zAtX3ERLV11CW19z/u6NoPybA7kyr2+cNevBoLr9+Uu4PpM+a9cpc0/y+p379pF3/jil+mbX/oiPfLIw9z6VgNBmCOK+pEsNHQd8HgMr1eeQXtqoXdCumnRxxWXYkGw20GoE4NKxnOqniWHUgM+kDxWnweCR5o2/aJLIHDCeRLk7dqdqX6m3SVS8pNMasFi0W0MXgAjTRTVe5Wt6tGeabiXfBO5HGozSVyE3YLF6jggMhq7qvSOMetKIcNMJkW2opXBOWHGQvLQDUlpSpUBpyOXdYw34HuwBaMxz79XLcbwVds5e0sHTS6s6KJ4LLjjCaPpSh4mmmhgGVBcQbRlmhoS5bVhmqp8Q0zDNH3xSAweUNQb4hn7qaEG4j6O2NzZ+ALov6a3BQYPkW3kGwk7WVcEzAkIAsepsPVD6/N6ez8inCazcPc4N4ljm3q8ntuTNxh6mISrY8NA6qfB/SkvQCaP7h2kPNWrslIGuMfJ8tEmyTIVOLc5sDDFJdNNBCJPjkeAKScx+8D1vZg+yCOGhEzD88h7w9UmsJF5BXBG7VLZe/IzaXTGi4hOex7R8adwJe99dxHddyfRPbfT+MF7ObBbgsAP3EP04H08SgkOl/aOpWq4/F4CxHseItq9iyuEH9eB4IjKfY4x/OmQaF3pOPPn5xDICswcItMgsDrancN7GnwfD9+vBY48HuBwIPbQgzUaFqr4hc5e0ObKNHhXDtV7VoeG+/WwOSm02aszgIKM9h067dz0lQzGKYak8opgGGl7M51Q1oiqLeoH2amYdP5UPQVVcWKwYvWgZ5HzDJppzzYXBkPVMJFzQEMRYYXo0RhYrp1ri0t/XDLPrRA4NPtM2jycvwXaW2PF71H0TONiCHgWrpgZ6sDBFsY9u0sXa8W1WJEk6KItXwGBmkx6CfYEBOsdIhozgeyAFjBBoRqO2PMruwvhTs4Bdob4bFC2rOn0kljj6n9S9EUnBnbMUt9YMPtsyYpX5k1jCNaqEydE3l7GSwAO0M4wp8qI2USmYzAuKedeSQ54qMayVam584dfb50bvj6vymyPBfYO/h5eoJ+vG965shY9pansIaf4Y5mZ4W+GbYyRYYguoLC1C9TdW05/fcwqaocS+NFIr8EazfzO3E/4Vkg9wDU6RHsuBw96W9GBHyrSUwdlQoDbKoagS0BCQFy5bS/5rpQnqLjSbBINdhk2QIWSecAxGhw92rKSgS4DXV4Awk9Yv7fRlOA4HLjdEQhiA2P4SgEqYzTZKBSzyHgeCpQg3wAhM8eAJBJgPFptE++0RQIKkgf9/M5txFvsVXcR24NGkvyKSAsqHi1hQK6oCF1FsCpoqqqJgmGC52DoK/FKqhy09dmwzl/zEFGi8EIVq/A8lNbqz4z4g3INDtr4h58ZH4esCLPcGvxoFI/6xOaf+Ana+mvvZv5TryatUSn+Gf71OcWwPJnhm0aGeKMBK6zLQa0Zhj3Qj9SqXrintwR7y/29MTRp7MZVnN5CTcca0aaFBQvwbt7Egd5NmzYhQsy0VcTPmV7YoA+51OzVtPGiezaB0XLalz67dO2VHOy94iIa795Fo5oAUehgTAvHHE9bf+9D8U0AaO3WXIK+JcirrZ/lrt+lpfJZqfpleqr/LRW6kvt/K6kt012330VfPe9cuvSCb9G+vftsLuSlgbTVHrCCf6wLFhho1yYUWVBB7DARHUxlY6n2Nd0/ZaSIsloeDflTSSzmg1iQts86pwatg/0INgsDIPErVJrr13FSq7gLdqzKSj1pTxuL/Fm3LAl4IqT9GT6JrLU5xuF6MzB6Go5IBePd/L7X+2l7b5hXhhXzYiApqyXclGMb3tOgHAaKXQyJHKs4lqtNPTmYAeNU51WjuXsVBmeBIuv4XMmOieumJ5md5WdY31B7Uw8mE3lPSIOMxS4kHFuE5HVLMPQkTk0ADZp1R5doPtKgYaWZHPptlRqEv1vvmOSuWAhryzYLoEFPbaqfwRFiHaJX2yZcygMFNAfk1OxDQPuQPK98SZiAykg+DxV+Uzg2VIObrZI4BoPEk9XriIhCyIw0CVK2jGeIa485p1HfjOAJlifwjp4OBp/pwQin8RQmZciSFKn6pQkIxUrBDQzqh2XCzuLyKxjNPJpXAAPyH3kM0ZkvodELXsnVvyVge8sPuc3zrdcT3XMbB3xLBfDSUmzxvLCJqChsmyUAXO7+K/cUbj+EGfHDD3Kg+KEHuFL4gP7rsYYDuoD5ZAaB+VnMkWEOgScuBOb0/8Q9+1l2nrQ10eNyRaPdCWVVPdijUpRIKMetw1hlp5izFsjzFrWmwealAtoGM1f1ePs+VjVaracovGYEgONaTORudj86tHoqNS+TvzEdWRPCEZRqPNbPgkUDyZZYWgYepmRMBN29B6dqRIMVEhwarH1j1nOLFX33A1gXcoAatPHKOgktVUPdDXR+zjPcPdhjhodl0CrCcbDU/oFdwvFHDfDpVYVDVb1o4HWsaJ1gwlcRPrymkPVqXiZ4Mp+9nH+YBg6St5fDefqpjpvwxoJuOQSQcgdkUsdPbdnqmB/wXJ0S8B4a7hO5SCNekCp4j171LQ4dK9lW2IKBmGPDtlDzSFpdfsXpOr+7wzn7X5w+5rJts/AdsugaczLyosYBRDEaHSqBdcDURz0az/AQvoBVNpNQ0s1w5hnqJOVZoGZVqzX1M+HBvAbnMVwJpK3vJPAvR+ctv9Dz4Z7ZfORejwuMKwSkBYN0EXmj6W9kf9GxkjxLkHyRuzUkFpr4l3NwI9vqwOZz0UAhn5E6EIXzY4s3wE1L5EEG1nhIh4RcikQh7xC8YT+odE+oZBV7zRlo05osCGrnH/kZpvE0pJyOX1t1C8nFbiANwBsmZGJQ6UErn9DRltlzFmusfojMNxnh8NM7oA3SAUfkU9holK2Rd/F3GrRwR2nMVklnmg+iLYHyhDh1NsrPUOAkOMA0q1TucsE/cZ7OQrd/lW8FlbNQB7k5qGEf9WEUBkA+AUkyr5dJxkQLz38ubX//b3Hlr9z1WwJaNfjV+dfDvYlyZ8KXyE4yf60r3ICB3wIjreStP2vgd7EG/2b6lx8TgC4sjKgGeLds5qpeCfZOruqdcU5IAhpa41qe60xw2I+HHF+G9+3srSvtiO64pQZ5F6+4mOjWGxnPS3RWzq8Hh82vewtt+emfqys2kkMyrNW/HDAuAWD+T1pAy0++E5irhLVSWNs/l7l/9P0f0te/eB5dfekl9V0LuO6PEJUAACAASURBVI1K4Nj5odpqMb8xpAKCGcMyUbo3G6twOLqcrhWApvsUxiB1wti5wniN8DK0E4Wl2CMySSwsVD1aAm1ZiGDwPuse9mzS45C1ia5mtg6kX3DSK+JNwg8IGovGVWdk8Y29RkA5U4zASJrJYjg0C+Z4coLy+Xzfh+k5ycxszPlMP7gs0C3U/o0713WIzi+ys+oYEIO1Iw2yVaAr87Eupn90BBcSFEZ0FSZmWvd0Y7ZKUAjyPjhIb/FiDXahXZpsfbdnUcEWIEIyBYLVE5QhOQBEbkxdNYBgCWvyKfBedE+Rizm+qOYXhL94MRqy6Il241TyZWJqqqoEGAKU6xY7XX0CCTZVwBlxEB76JrfptjMUfGMeoZ2PVFkEoQV0HUrBUemUc0E9kdvMN+W+kXIiekWQA09D1giqalDveWBLQ4F0lsw/kPHpJLgBZKb+veOFz+O8CiroNTkCs2xkbRjkNdJyoen26uM5ADwkWzJPrdA4/hQavfhVRM//CaKdhxHddB2Nv3sJjb9/BY3uuoUrfldyp28JCG/fQXTIk4gOPZwDwaUiuFYM38tB5Pm/OQTmEJhDYA6BxzEEDgaTe1bwz7qXWZ+bdd4n+nPgIVPNzgwUUf6tjEJgZcqPqJOYSa7eDcvQlHeCEZct09Zy8ECHZOmCcwzNYqzKrMa53GUVjI/gvMIsWF4b6K4BGbIhHZVdb0dVnxMDxO9gkw2bBxIM2/wZGpq4mGBlzYCnwZGB2daT3nVNFtzeVlmEd+240aJ4gY5mCahIwEpBglUA5rCwL922RZCEaL0aHfBhywHUhMFg9YQ9Q/KCPZVw2hBDs38N6fy+tGADgP+imlbyvCeku7OI53QTPlcIqKtAjVx+GuL+alwbXgOmamtxxB0rH5aRLB0Z4N918EI6bzeFAqinMYiwfTx65RTiWF2onnoZD6sFzAeg9OTJJpjs76MqbAOXEAhgL7b4hrVm1lSPbNTrIQTctVMJyMbBLndmaF1NHyOz98X/xupIT0JxHNcK7h7t9GgkNrPkjUDjPaM0XWd0LuURYd0eQRfnR3KadGAp7NIjWBrMV+eW3jOP3t+QFIFuvb5OwL4d6UgBOUwhzpJeNbIR5xS6XYKksPcyDiA/9WqBwNYtycVSJuQ+Q9mTVTVA3NVFjCUVRfxn+WKFyiZS8RQ7CRCWtOG8wKpXdTBjL7DXdC7OoYCWVTDa5vl9rzmZ4EUBgCmueDWntvCG4LAlmjCh2tKha6ShaX0EGfaQB08oAQMbzkmYU6hQy6VGwi9AbARkwNd6s/NnQaBL4CheneDHAElSkhRmIZ1UFdVr2Rd4gxJBap3u6wR5c+wxtOMDf0Cj7dvlHtMSC0t30c6guqzqEb1WQcWb5h4Bi581trqqdUx5ee/efbRr925aWlzqV/XOMrlUgIWq3tK+eZNU9fZZ4YSRI5cfenDaUyuedpa9rvszyJUxQCO7fWQPLV1xMS1feREtX3OZBHk52Bv4ubCBIZWhfL7t9/+URkc+Oe5IdURJSNLgbtEfauV3rQbmIHD5uwaI653AHCT2ZIuabUFXXX4lnf+5T9ONP7xeqvn91CInkUCm2W1QsYrJXCGp16O4luwLbEAzTqqECWWV8tCI7/6tLNNixiybS5hY+Vjg2wItVFcXMMlHeH6dATvpBGUZBIDya+Fv3IaVH67/lwMMgV4RPiEkI3DhpaB2h6lpqDBC0B8qTqP0M0kBTcdVCmCnHkehGAb0PjhR4rcoF44NeGRjd4EcCJk0ujWZSDuoVDiibQVBbUsMbY07wQnZTSTJoFbYTiTQF9UKT3DkAVUBcklal5tz2VPjngCbHpEjvBQ/5aeOj4lryBdzMNgSHsN6EW+gdUnDC1HvRD3eEx6F2kyP4O3woRnWTmPcYQOd9tcJBraVoXHz58aY3Nasa4TqadWxajA2IDcfXgw0Q2hclSwDKXo4HAoVLjq0sytP1EmF6s1xdT9oDsxsrRYEWNjACwArL/W3wnPXORLF58yGLo1j0oUACPlmKO3GedSPlT5T8wGC/qkF9DRMawF20H9SJMRJz6DRK95I9JyXcdXvNRfT+MoLiErl78O7WKnY338lw6oEf590FNFhR3KV8AP3cjvpEgTeCFrv/u4N3ouCcg0GnA8xh8AaQmCOn2sIzPlQcwjMIXBgICBKnlZvenq31AqpAajWsRjcVqEp36O93ziKtJgMr15R/6s66sSCZyMRgsEWQ4LKwnBbrzttGGDZYhNjqFO4F8yn1N3XNdUYtLO9mWGBGe8dg3MWS7xdsgWTg/5mmcnYn1TQJFceiQmRkchdDP5NT3bxc26IuC2t2d4ajITgilhQWpWlY0QDWE4JAhXB/lMnTLMtddLw0w2OhbOfpDgO2CAyoJmHYnxyRQN7rLCSs64hORLimrTdN6/FDP9aIaWQ9TdikKnN2W7Ozexwg554wOSk6sfREcfHkyo0tCRgGKihhCriSu9kW8dLeAequ21qg23KstaqCaMPd83Uj4Jfj9fipJTdLuJAg0OLmACrDPQIT2VaRh4QsqWb6HzrxMJjM5B5cM7PW/cE7kfZQ+VMcNz1V/CPeHxLg2FQ1QtNBLAqdEjooEvCIQIACQ7f5ABGeApo9I7ngKJWjgQu1bBOp4seuur9hPxdrGayJWTGIZuJ7BMkgwgj5QN6p6LBKXuNOgDUc/EMDg3yapaI431OthexyHgtm3C+ynDmvwPShjqP+H1coO8U3dswnsEryTkXDzw7VnjZoDEBCflA5CMDWKe8Ityr6EFOvv9PqnZhCMNPoU8+W4Qaz+6ft3ws8IYIWnAsg+dYeQ+W1Mkgea/+t8McT9HlRSvHGhbkjMKEIuouAbLoFFSJNEAPuEbELYGcDDuuV5Ft/1f/ghZOfXrFQA5gSdvbzrG2vRmGOM70z3vsGPMV8tamj7j+T9x9z320tJJCDyJaGJX2zX5Hb72rd9MmTw4YUGlm283sUEJUm6guDOpns61o/Z/q73n5uqto8YqLiEr75ofEL1vu2oWq3qG1JRHX6qcLC7TjQx/1z7NMlGp5rZrnoG+sAi73AGvwt9JZ+a/e/1uk3ZgW9y3Spd+5kL706U/Svffc60WhdbsoD1FCeq2Z8x1enEOJdVm7cFMDsBDIdNnmCVeqgnKQdcF0IFV9DG2ltLhMgRVyFdZ65Yvo4HpvpgWBTQmcoKfpodVtZWIBRUy+9zCqa5RawatizzosiWzRAGgbgtVEJX+zlcBOTQP15qGpc4u9bUJzU1gJJnWUCaaQYYopXvyARytaRu66wyOijgjhRQ7kJZvH0V+6+qgSYYsDHcxAF0L1cT695kk6UNRqYsF7TRDHa5E4fj85LdPh1NFWQrWvJ9CrvmbvyqvxhJCWHHKgWIQUM0/MaoV1tBgwoRiSxxr5MEX7qs+3GoDuKZkuah4zDuh+m2TLhNkyiMtr8Cvg8qxzkZizlYTVFwSaiVz7Ue0JlYyYSWI8AHS/7CuyJD85LWsPHe821pwY5W9evT4suRCbB1QuS/XzUbJeGpNVBr0EaDQIJ/cqdwE8xAVjF61oY8UdufYXMAhITVi20fu63QE8BYXXX4eYdYYTT6XRT/4cB38fvJfGl3yF6IpvEd19K9G+vbOOMv25cjdwCQCXNtNbthHtuq/eJ0yPPDz93YPsiY169ht1XQfZ8c6Xu+EhsCqLc8PvbqMvcKPzmfVYXx5zPebY6Oc++/omqZsySjCGVSnELGqM1kKPLquOkxa+1WgXh0HOrEWLISj1EKuSZ8S+l6rJaPzFsE40P6pJCK0yO9NkW6wfPLQXk4vStHUJ4anWX+1H/AxOx7z4bBHFu3IhTIWWQLaqAuzQWhLYWIASAdjuXk5myPwPKBXvTvIsYm3rxtvy1kvB4MORhirt6gvqIPJIVWvm8GD+uboWFHb+rQZ9DJTJMsG82hCF0xfE4xT5iQRWei3B4EH7VX+pY/Kq3bWAraq08sEH0W91xxkWMYar1W6C89VOzy51qQLUF0O1nQfOgwSfSZw3K+uzo8SY65/Ca6zuT2DPPzwQ404b9yR44wGEGSR1CB32eISdgrXf87PBRBf3OmLiSQcoga0qwSYwdFhvlyfl4LUAyvCmZrVLqzPB0Tw0+mn0dzbmHQNj4AsowLbHqxtGgR5jSrhgtFQPQxzFTsDAWmOcUu/zk0CeUb0mkhhrc1gbqYU5Y3ydnbWxlS+3CReHsopAGSMmEvjyB7JMhIlFJ1kmhrQ8ptNcmivBQq8Wj3FcZSfaotvbTnv9rFK0ixLkB8g3fYXxrBkRDW+8xFZ7+vuLSrdYnQ+Yk0jfTg9bHHqiizrZUiGuYWO+j1bkhtYOayIN+nn1XLvtJzEqhTgN0AhJDFl5wcQWSQhSsayORAFADuKbVEiyL0q1nrQDSQI5FVh47S1eJdCQg2/YZ7BuqX9KETt6rD1pEuLR3/yas2nrO99urZ9rUGqg7XNfYKzy01QQtMrR1v31u+65t1Zz9v6Vsyz38uZgb6n0Df+c2I1lDvOqaVvKgw2L9WkjGZ7P8uBj+Mz4ztK++ZJ6V+/yLddzO9HlpfoTqb5SSy52Mq7WSUIEvUap2eTV5s20/YN/4dwy6IzM67iVM7dN99bPYyqBX/y7/l4C0xL4rT/HY3rwgQfowq9/jb567udpz56HQaozp8knHWWU0DcEYbOGw+ITeCcAxz42JYV/sWbNZV8LWmXcchvWdbJeF3UIBV6ZC6/YsHMS+e6Jj/E87S/TA7xaFyUqwypWCjoEteLQa2/1edajPGFvmNsi5Hv8GJGj1TP9BPIafSwbAUz3MFNP4QufDT9g989qcA7VFlBSrSFGCCGrjq3CEg092DckGfB56nsxsBskOeoukA7K9gfD3BPdlSBS5jcysawm9GjfXu/rXZglXPU8O075JRxKy4snJUy1yQIuDvg3xGJMa8jMN2e/w9nAo1BXa8HKumJ0DzUMdEDjQD7hRl59W6vvDfyynBAsloA/BzYzRch5N2SkGpcmAydcBN2oG8gOKRIK4UkB0wjnPkW5hyJZVcCBgKiMk3d02PoYYEWokucztmtY5NnAo9CP1y4mMm3l1WxShQ70AXaP5xbQU3WYo46j0U++mejFZ9eq3PF3ziO67BtE99+9snbPUyeSB0pb6NIO+ujjibZt50rge++Yt4OeFX7z5+YQmENgDoGDBAI902GjLH3jrq2nhm0UqK12HagUoiWDWrl6EsXgd9so9prEQFZwVqiHAI0Ej/jlSiD829v05HJcz3FVJdVWXzM72UESTazo1GhNAHQ7DyniMqIqzakVlOra0YeKhlsK7mKFpcGsUzmVjqNJ/Uz2rntuvIU0ttCc1IBM4WjmSsfJHR1BkT4sKVbXHOI7Dovg9vCEaDboxNiwu7OQOQA6tU2s3DxBEwjdNsH8mupLgVGgshfvTGbwwCYTSWKrKex0FiJoMg26Z3hpCUuxUDKvPXhwYpiYjWS8u0onbA1FMwcnsj1vvdVxa9aVT+Xn5mQxD0c0VVNRqEQp+V40rAAW2LOPzs8hsCA0OiF8GfE4xRo5Ksr/4hIjLBVhc+ckiBIy6sAgsTQz55VbBQRPHfP5mbdJtbh9L0uEjHQGpvM8LHBwdsKHzLDD55VDYNIOxGpbv1NHEEUKbC8AF3gDKmpYeWp1qN3hrMcjzrpAM8bB7BCZTm2z5m7O/EEr3zMt2AliBnv9MFeiT3ASGqRih4qWp0MPOQBI5eO5iQRsqw0mJrwTDxycPKxIYGbp/+KswdO1s5dxjUXBnoF3mMNtsNRSVxIjJ618zvHl1nWuztrAWqx4xjkqkjWislVlwX1xyARaSsxBXkCvAFU+IOb/WMEEvAUr8VPwxUMHKTloiOowoQqwn9Ff215iJNST4pCPKqk4a4ODNZkFiV949yXwH8Xt0eGH0/b/4wM0OuQQCV7x/aSttMobm+TW7gABPsqqaO9pFHUTxd7kqdbl20cf3Uu7HtpdYVTv6C3VvPW/cl/vJgiwdabPQnBNVjgT8w+yfPY31mSB+z/Io4/Ue3proPeay2r17Gi8ZO2bVRqryI9pRG3gQmV+1IUitpfvUHUw3nTsCbTtX3yw3Ys8oPf4cvBXgsBLyyn4W+7x9WCwBo313dtvuZW+dt7n6dILvk3LS4usC1iHCFV7WkWzJkuhHSirZN3M5auniWm1Xm3cbHpJGSXbSqHgtj7A8lVVJtXJRnrBsCzP9FvIszLJp89AEpABtqeoJr2PeYKMhgnMaRCsgXYd2BPJGGaaqKeyIkujpGwGTRoJ2iUkhpFFG0nB+1lk36C6m9EccFK4pf2I9cz2F1ZWinBmnPfgk4qLkPypuI61u6qnWnIc6jcuj+vcmHCt3T+ceMOVO1Wn0p2Jfml3uXbkiR+LI1CQHYBXiJs6lCXiJjWKv59FCik+Rv+K6rhsl2KXFreWhXpNy1Ds8CUjUcSgMK7OMdBXzb8xMLX7TU++ClnHTjDKR7LJNQAOHMPABraunam1CVDQCmJh+wDbDOC0nkPuVpQTFGTd8T5z1AUxwXtoky2SRfhGLVBBkrmFj8JPtOwNknfBXg7WbwoEmzUIhRMmAHJSKiBIWGPPxyOowrTP+1u3CmAAb/i1x/9nJ0IcahaiHVoFEe3YSfSS19DorF8gWlqk8bf+jqhU/95/1+paPk+Ysn5VsgUPPYLomBOINm/lAHBpB13uB35C/5vtPIfx5wkNvPnmDxgEZsPTlfO/9d3AnG7WF77z0ecQUF28bWOlWpqmuPLfVnFn2nQ2TlFJBYdt1ULV4IrvaKa2+ciHglhm7Lkh5g5T4RbmKYEsSGj5qavrBQatvakBhfc8aJzIYLysAQdksJNaQ7SuEg3W6siQoAqGfXKQNVQEq52W+LyOW5cHEWCJMhrck7YbgpD2Ha/dttMW5fkoaNgKbMwtrc6fFAWuMLQyJDkdMD4aQ07hHQ/NDGODBMKgidbFbHfP8hf7FOJ7cfNiOFmQBQOBjryVVhSY5uHG1HYGmcdS1PHPDiELCEJlJ9Kf453QFlvU0s7KW2fpubGxK63WEF/V+aXOgLBm3mQ25HksxVOBtpJ1w1bRBMWHsN3pQFY3jmV45e+xr8iDkPi4YaxkKbszyd1wbtPnPbhpai4SvfdVg4S10lgwu6FP8NGYx3Iorbm7Sfsw6EGBxH3NHMfl3QRKFWcaBtx1PDuJ1GWBSRTvQ/UxrV1xWEc/mInFqbyZzIh7Loqk9WUl0BafddrO3/Uj3qWHqx3WOLu2X7TE/9Ai2ANYkQ8EAWA+uchysHS0I0nCwz6eo5PjTHWeC8PQ3y2gqTScaNAKqvSIzBcIjj/tSmAJWo5FDSnLB1irZLwbHYpQQQFuU0ODgNwgYXkb2GNBeI9UWzMEwdEFVQOVtQmzU+emVvqYTDMnEzq50l1tAMOMVQwZpbCOhdKgL1RD15dhcNVnetXPnUCEywTF6YjLiOf6jSdRse5VoWcdKpRfqFTRBcku9S5LXfIQG+8iSaxCaQ9e+L0Fvfnstr77nbT57LPq49qyNq1uCCVX9XkgG/mjkXkT3O49PFnVgg7Uy0kcBxVpUJ5Pij9Mesk3NdtTBwoI/XmWr7u6BnvHV15M410P+F29JlP4nllmybyjyJ9imAZDWT3Jp++XWm7HJ6f1HATe8vpfok2veXMMBQEJ12BureQt1b1KTx7s5Spguf9XquxrFXCtGB7T8tIy/eDaa+n8z32OrrvmGm5bLUThFVkskyzgK7pR0KytnGtArmiCpO0EqtMFEJVlGdCYA2NswhNzkm0o3WBULvAhsW4jvwabhnkjJBPbqYpgsYAPj9Pncq5hWVKtdoypOqR8j/DU9tgox0W3xCB5TEHMWJSJ2bkusnBfnYAU8siU/juSzfFcgqarok7LD01RHxnUkg3ta9cM9Eg0eKvBRE1mFIqENiC6UpB3ZjcKdDFY3OvSJL4LPf46UpKHrrM1mal2bCGeZiilXKO1gequtfuMemCqDudn39acK1NiHEWciRjDfynncq0Gw8Itp4r16AkLlF7NNhQ7UQPtQm0IOuaf4KIAlMgyOMA9KXX6HbiAPMKaPrT5wSRjFs702fALgb0lh6qvQvm+JsUAHqltGKuP4YqdTGRDRJd4nUM8ah34F8LNsV6tQJdU2FXM+GGj/8oIwdbFe7mlg4H5ylhOeKKP+qfSBgEJsq2Ibh3bi+LWE7ICuEDk9BfQ6LXv5EDsxefT+JufI7rzlvWp/M3cvVQCH3400ZOfwkb1XbfU9tMH/j7giPSrEkL28nqMuTYrW89RJvCb9Zx2PvaGg8ATE/833DHMFzQjBOb4OiOgZnzM1UV0rpohNXEUOYtGmGiQRQ03GU0tGsvY5u/NQDXbST4HyzVneKvhwNVOECVTk8ecIVY3ZiESd6uwMuzGj4dR0FA2ExIclmpcZTXcd+7fBKe2DSxwt43xLCFxubuIGY5VjZkU+sDTiEcWM1B73+GsaMDBkULIWnYcApnq+PBMci9Vg/admmZQwScBTfRt2GFItZRmE0sAVKDIsBTM6gWAulDMNkrnvOt7EFmp5qJmvorTnA1IjU70sAs2oY6esEesXkNsZZxyihXcxsAvbAxi6k1XYreJMcIcK718oglV5+E8en9EM75phCcIxO3CnQaaqLPe0yTwN85RQYKuOK9qZ4O+G3dxf6IsWVyZsemenKG1MrcgJmZDpN/VV1kXqDyg4+iSdSvaqgOD8UvipVh1EF29oSU4vALYgYiQrqqDglTGLnFPG8+Uc4As/X6IPhJM65LQlXXwwg4mVcdiTrolI/heDKxyXzHHs/qV3RHzokPeeK0lOIRwWaBx499YKcBgSwtTZ4d8KTwMvNeGbcinnKeAwJMkGW7zB3iE2wX5YEvB6mMLSTg3ZLTzg/b0jrgVPLF4is6D6ih6IObQlvuhO97O8WhBYqAyv6oPgUYdqCj+MP0M8cwgY6ATh5QFhFOXCywkBp6LKoR9HMriMZgv55vkRaDdXL2kOo89hDiSYN+LQQBtNrwCkhz4PJgelEcqjSO+BtSsrzCvDP8w6lTlXE5gihQf9ccotFtOkfjToTtp+//5RzTaeUjVAJaXyp2ky36JZ6pZa6k5rX2Ffxqu9XSNNFbc9Qon2kiPz7DXlS13+oDTn1jZjKt9enznbbR05cW1qnd88/Xl0mkJ9vpKkbfm+QquSt1q/cr5aYslIPKbus1Id0lHFj6rjb7Lyrb96z+jhSOOjlQBwC20U4O50t653KPNdwAv09ISt3z2e4H5XuLaar0Ei8fLtLi4SJdffCmdf845dMfNN9UgMuueYitoUk7q18kBFA50qObLEQEON3FSJMAGg3EqyznEKyKSeVn9q1z7a/JGYrUqD/XeX30T5EFga0GPbJMZcuVwPBdkzM4MTfu07g3IeUVeSvDXrU2Xqkm6SweXoNZ0euZkSorM28f0Kj+3HAS0Kn9FFCkydVO9O4Hi6bQnE8DSXPXAQCOPpDq4rI7PHJK/EG006VErWvm7lAWmC9QkAwim+pYVX7mdslcF8xmGswEhprqPeS9UN5wCFKv2xaZQSY/Ak8SvcsBO5TpaiyFJwF5ucTWm9TqlOueBRDsNPrcQ6ewWVqwbSaiKH9uxYQcqGTXSLerWOC10OxLeoAkeGohEvcbU0hCUloQOXGdYpCpfypOct5luFYw2V8Ib3V3J3qrIdS/KM6JZIYRhQVXHe/cxGKsDT1bkBkAIqaU8nndMpvBRWbAJH7YEFlD9ja/DXuRgw65QJAIrzWCPpiEkURbZ8oQMAB9+NI3OfgvRS3+a6IdX0vhLHye6/pq1vfN3GjcvdwKXVtBHHkv00P0cfH50z7S35t/PIbAKCCDHWMUwG/TVJPf3a5VrMcZ+TTx/aQ6BOQRWDIGDgV5bR17iw1jxlgJdpixi+K0WoEqFowIA9cuhz1BvrU4FMBFFwYymi8/Raarjqm99N9eWZLNEzVA/YixcbZRWC6PE+mK811fbTrkjFkw6GVANIrlcCCZPqBaWiwEmNVIEqJBp3np42RrxVWR0HsZWrprDXpIeraqnBC222Y/u3ga7m9U+gkpTrC7WVr5i22vLpgoqO/+2Ll33FIJWthVENl2ABx+x8NocVeyJiJE5c4gnGOjnYugZdJMxnA1Hn4K/8aA1hiZlUIGv0RQkPVhsWo6yjmuOD68E1zbJwbJsLHMcBAxwXSxGmA11ss6GpmjyoPS+Altb1y6eIE841So2CJByrDCawjlbPfkhmFXJuv08AMaW+S0OzIw6uufwecIT7FmYSxHB4dQDX6S+ni7srjpdf0hAgXVhK8XQEABQWytpsBofXdoOY4yiIc9ISK7R7TpHdEkg1/EgJxwGpIEb2NJpWYVNcKfHUHUWM75aWQ/KLzg6fi7hq2IMpqzbtvK5J3ppomuZ1/JB1BmtYsjhZo4UdHLqFOJ4zuTY4nbk9MnF04TYbIV1csQ/rN7nlYVKfJjYINhjCwKTLGXMAZS+wGaDAXqQa+MVFx6EsLbw2T+MMhfkd4MjARc6MjErA4Y6IRofY5Yq6Nv8G57ePmfAZfqOnEuDvYK1skRjiZ3YtcpSrohTPu/Blk7uhURclEH36F433nJWiQB5Qg7m7I2INp3xbNr2z36baOtWCVApdff0tB4n79HT7J/ZiAND97jv7KNvwCfXHISzDTjpqXWF8b69tHT5hbR0xcU0vvpSr+hN9yebHtY5sijBnMkJBwxaG/LLLINwHOTRgbOUQKyJw0hzywsLtONDH3V+jfqHqEHczrkEejnoywFfruwtP0sFcPm+BIO5WniZlgufqTHgMe15+GG65DsX0hc/9Sl66IH7rHavrkTms2t0JOhb9UwTWZ1uOKBm2yBJMakBYgGK6yMQ7DUxO6IFBUv5TPQLa7Kgw9SAL1drb9+xg4568jF0xJFH0JFHHUWHH3k4HbLzUNq+YzttAViragAAIABJREFU3ryFtmzZQsvLS7Rv3z7a++je+rPA4YH77q//3X/fvXTP3XfTI3uK3xv0B8UV4encGjjeY+mAwTCs8nboqaGwBd0UdZGetROmV1Ye+nU5ZvVU7ojqHfmWaQH1pIR7M9Gwwsk6YGkKotxpa3ZfDkWjXNFF4QKstFiCudD+GDo2qR3vPN8VCEXHTN0IYyO8+lDnwBJMVJ5nnUU/b9TOSeICmQlGxO0dXzmPCyduyYQ+QawBjrK2BolFiXAe1y7OzxxazcjmTM1J3T4McvKy8o360/iLh+ANK41B6xUVgHH6nRxw1UkB+Nayu3aN4n0wv0GcRwmFsFMXANr7qUW9MkdNKrXN+DkIOJuEbIQq0hDKB4QGfh5pDngJc6Hou2hSj+Rt6NQQ50dKgGKJCjaAHTSZE8CKEitwDuxSsAlzf80f55Cwo5Zt1Oke7wHgLvt93stp9Lp3EW3dTuOv/C3RhV8kenjXJDaxPt8dcijRsScRbTuEq4BLK+iQJbo+085HnUPgwENgJlXmwC9rPuNBC4EZVOuDdm/zhR8MEEheN3D5RhMRlWDdV65KxNYvcqdLqHpJZg0q9aC9Yiy50VcDSHk8U+jtPqkUl9O0T1XuIeNR3xaVVMynft3KoI0LBpjlMIceRtWssJV7S+cOfpjHHnT0+DqWAuRoFQwYTDCcHdwA2WTQ18WtnpiTbTN1tDJDUPU+26pXHHHAUSsvweuuGarBTnTTMiRwy/JCBznx82g7y1xJkFsJRYh7ZYJf0uq43Vw25FEnfsgCONlYhEorNYrSUWMVajBkK5DVEnWPkZvhmIXdmuDDZ5QqOuHOHne8QfvkSivejry2r0KLfCbWls3WFk46N3+jDMFBqw4LNtxlDxBD0e8xMMf44QkEFs9Law7xq/odtpoFPDBSdG/moCbY9RWg0wDcK2r5d1vp9wDc76LgeKr8sK1S4GV5O/Aa7FE4yt41yOtnzTgOBTmR90zAgRY+wD3BKcLLknOvYIq95PVR58+2E7itjOFruB/gGhcJJ2FfMKoIbA1FI5PDsLpSYIyO9tLXe1jSW0EGZAze5WCf0YHyCq0cwKQYmNofg6QFg1hcD/JWlA7+uHdyQD9i4LuZT2QxAzTSyAT7DoRqp9DDsAmOSbkh4wz0gg4CA/YLlQvqWDJ8y0IGrhhQXjQTC1R8ykw+VePyqhyPM5Z4yo+LHiMXCVQrBSAcMkk50kMAv1a+AK8Pv4fC9xiw7gAAOXytOA6iXtJvkoJX3wlJXgyKzW/+Wdr6c2+i5dGoBqy8bg2pfaZTWPFDDRpm2dHByRVPspFeQHJDGbaqNc420GxPrWohtPyDa2jp8otofPmFNH7oQQ721kCvzw5qazNZy7WHPpHxLLlJ5RUP6c2MVVarZGvd8hnLlTfpiOWnuVo3b6FtH/yIrzsBNdzlW4K9qdq30pcEgblSmIPE+N79991P3/7a1+irf3cOPfroo2IrQd2gVFVaxWRlMcIROgRlqUfIkk12l5cFWhmkoLgo32Zwe2DXVQrmQXWkMdHmLZvphJNPrv+dePJJdOhhh9Hdd95JD9z/AD1w3310/3330UMP7qJHH32kVjzv27uX78/espW2bt1CW7ZupUN27qQjjjiCDj/qSDr8iCPoycceQw/t2kW33nQL3XrzTXTbTTfTvn2LEnBM6rzwea9ShU41xi9zWpPVWMv54uEiHuZD9yC5J8ZFFOm+XVUZT8eLkjiSRhZr/m3OMArfmDqhUq+uT1rthvxxswtdf6ywywI7dERBnENFF6WTf26qkpeCtl4LEaTaFrgmYwWrvoPnmOAYH+7ylygHeVWtHpC6F0nb8ZY7Yi9j/RaVEXwDe764R0RXoFqJJyC7rdaeP2CLAVY1EtBdgj9AOV3arbyPCcyYzGFI5Kjh2SbCANxD5bFHmyUEeiE5BYPitkHYFwaTQ7JKyvBQOupdmZRxJ+hEWAoesz60kwLTivOFEKava/bTaylZqQ7wIhqDKUgcnzfSE+Fj9pD6YvS6HLyapUcrAWkF0HKWPb5Uv4rx5Xrej/sAcEPchxxGo9e8lejlbyC65iIaf+G/E93yw/W993dI/yr3AR91HLeC3v3g46IKeAqvXp0mOn97DoENDoE5/m/wA1rH5W3Us9+o61rHo3gMhzbNPSWzilqmrShF0fMIgWmAnQzKpNx3bFispsUkRTMA7B1u8YMtDXPgDyvWWGn0PaExHM0dCEKBqQ3Q6JyJG2qmkosC3oaTmgtmJNIlBpIalb07TNHIwVUkm1/8C9IyTI1SNna53Zoo8+Zoic2iBkyxxmAPz5ntpBab3gEmkNY569TuBK6/aZZ+tZ0kaKeJvGB3hDZZ9XOspEJng+KZcww8eQZdNqtjYZ+Bt+f5CPAGzFCrSAJYjLPJkMNzg4I5tqP8vl/3SaL5yhNbvq14C9D40uF7TgOnJw9UBd+ctOauOILBsIzxngAuoEznEFPhoZa8A0xDz+ggyIXVXh2uuMOQ4Pi7vFuHl+/1vkygYT31XEUdt8fnGUxrqbzEqn3cIuMlluwBemESCOIdMpTJzCVkgSgGsGMovugpK7wjDGoqHsYKPuFbVnGMqTBAT5bV3cnrDUsY2Ig5I4BjBEYv68WWYZ2h6v3kUk6EyRN6frkmHvkTcoLILgdw0pJKAPxAVLa8IMOAtyfXYCah4b8jp4pFCLIA+dAc3Ll0BRs/ONKHe3RdYgUurgdholT9l04PMGCqvI591VVPgOqvLKeaM0a+LfQNIVGT2enIbNiaqOCCg9Eu3q8G6oPvVQ7DqnyS7LE2yD05iwfZU1DtMxPsHQ9WjH4quQTU0nb2FWbMgLWSBZ2AyrvwlBI7Fgki9/9a781QhieHBqdupTEDxSPG23J/BWZE1pVC4QE4q7yT/ZV63175OaId//v/SqMTTqiVivXu0rCZaQcyO9X1njQ0Q3wI3Hh142+4tzMrXBPwTh9k+hMrg9T4njtrVe9yCfTuR/tmpR2ftdUVwyfO6oQKHJD8VbYwGtaDmkGQ6shSdNTyk/VFGVfx87gTadvv/nEElrxUnq9P15bO3vaZ2z1LFbD+rtXBKfhbdPPbbr2VvnruuXTxN79Vq4M9a4NXipWDdepss4TrK2RxLmR47fJO/Vj5Xf68/u2nUKp+xxIrtlCWDl/bQI/o5FOeSs8649n01Kc/je684066+cYb6abrr6cH7imVzDEaZbqTdJcaFR93zPaCaNKYFkYLdPhRR9BJp5xCJ59yCh1z3LF0049uoGu/ew3dcuPNtYV4hZAyd7g/NiS+BO0zWylIoB29RXAtZgQjpvIZxf4w0IHLcFX1DLiDNZPgjPprzKFSraNV7hRXsi6NNjvr+6LlYW6Xfm7KrRooCnC5ygATPcz2UptYcNfEoHZd8UAz4wTLTURZC0hWnBSK7ei3WQ7jo5jvWyk7J2fKsKgh2cl2p2wPKNuJPd9E1sDczmB+07WbdWMhgMhw02pQTAhRVKpzpURe/S5gd4eHeFJZ3qfqUiiohSNY23BISs8uBLcmQ+633QGsDErPwyqYxR6zpADegZ8jJuS2cDTegMKnA+5gd4T7xqO0yskeyJdVcjhnyPTY+5vf4u4LLHCwEhy9ZmHZneMxdFFY9+wVQTejMyzaz7UDhR4f7xXAmf/S08+k0evfRXTcyTQ+/2+JLvg7oocfah47YB9oFfDW7UR33kx0/90HbOr5RKuHwBBrX/3I8xHmEJhDYA6BOQQ2GgQiz3dNTT8P39sfmImsloeFXSwpN9iiIVgMxhkogAwbMK7UAhCghaw/cUZqxUpduVkMouzLBxaYscCZBEKDAYm5k7FyLi2j21wpqN6pAlZNXo+iu2HEdy6yGs7PAcRx4p6x3VQniTEFhono0OCDaZ0BuCGfXeGRYvi2URhHUrURZ6ppgE5fDahZ8SQ/jUZuOMNEKOYDMpi0DoRMW+z4R/j2c2DtvUYByqawzKmeCrFialDKcE/wV4PaGXnsoHuVghEL0HPGK0HHusAvbzoZpRYwr/ShAT13A3hWtey1E0hiW48HjmjohmDL1xA/MBiKRjl2B/ARzBBOS+In9Ax4L4x68nsFkUembZew6HCi4pyIFWVgsXeabfv4aU9IFxqAQstVv28yrNtoAqJh83v9IDlZc0t1vcNK9m1BLYOdcFoBRqiOl4ed3jrJGOiTFfx2EGf+YhtnTq+0g4/pI0ZDyvAxcJgW2wnq6ZoN/D6M/GZ9GYzjcotpjXVJMgE4+RzhW+vI9txlRb3Kl96mI94r36xOMYGVt40U+kPfJshLq5hJKBXkD+C8S53o1mtZVtygtlJ2z506RRXMSrh9uudAYGrTZwjnqRfIUxA1jD8IuTufVA4B90xKF4DMC5pi4IDHiGtZBgAPUo9tl2DxPefeJu5DSwvlZViB42eSA+/QVwLw2kMTQTtDoYzOQnGUM9g7SQv1C0/MEvHTkcqoYXiYy3BL5lfcNJCBM49bTes9i5LTJd+PjjuOdvzRH1JpbTsuLWktBNMTrK0UWu0nNgvgB+44r6LLCla7iAP5/krBOnXD0wfMtL2i7S4ucvvmEuhd0/bNcRXGuSewcKXyyLfa1LyyXw8lRpo3FQfsGQaxaynW/hmRU9pCb37DW2nTq98UFw9HUAK/1tbZgrzx/t+SZGFBYQkWYwXw9793LZ3/uc/SdVdfLXcDK78EyqhzKtFAmaR9rojjwkzVJd2vVrlZEFjuSrcGPHAoKj40CKwJO+XvLVu30LOf8w/oOS94Ae199FH63pVX0Q+vu472PLyn8r4yPurJKkVy5x/WM2XdoEtzJMR1C31/x47tdOqzTqPTzziTtm7fRlddehl99+qraHHfPoZMuBeY5UqkFq/8VN09ol+H+FJXhfxET5qh9Mccxix/67tDU+LC8RkUpfK+Bz3lwfA82FIQCFcYC+DC/e8mfsMaAL8wARcBaPKNR0Ct2rvgQGMasGf1yim9JgETxzDhQcUo5hrbdrNK2aqYQTHDHZk8xuriTnKCdW+Cg1MrzsEVajeThNXvsj4DikXPpuHooCe2p2f4qwkVrk3bYHQUqd3n+mWwYQa0FHVMWQK8ILR5BUyBVnsSeDPqQqaAYkIf5qJ7Il3b5U3vOjfVbUJQfVgS9sRuwvhEqpYy3hk0Y5afLX8Tz165FFIN32ccblrityxDFbapMiDjRKDN2P3L3GK2tNa+epwHgDtH/o9ey+2f77mNxuf+JdG1lxEtL61If1rThxc2ER1zAt8HfO8dRLffuKbDzwdbSwj0WMhajs9j9WTa2s+y1iMeGNis9arn4x1YCAzj9krxZ6XPH9h9zmdbKQRmO8+NyRuHFH3l5gILcGBqprRByRRkMWrN2YcORanc7duAnimdjE6e1u/81eApGzMQWLWbZTHbGex3sx3AkAkGuJ9OazT7+dp3YHyyXosttRFmaNmwAcFBbEyDhZ6s2ZiOy7WYCldHtm2usI7RA3i82Oxu9spldop07VOY330NPHfdg7b90XMK58AGAbf54uolDmZ5Oys1Cs0WkMpEXjBXLmfDNTpNevirSJToGDdov3eqOLH0HJzl7APC/ej4qdpJpjcnuJpm6viu3zPAMUQdWm1pBaqmSzfeAAwXa0BLdLCAG5DBm8fS5Q8Z5oh7DUvsmZ9RA+TX9bTc2tPzD0dg44u7QqowglNB4aYuixDsh6J6GQup1rFEa0YVfmiFyvqx9xigUqicxq1iFQKmOiu8MZQPlZwt5ianlJniYmwrPLVlIBrWBhNwkgjVc6ULV0Yqkeur8ggS2aDwc+cAUmTmfZl7JsQFB0Hwx6G/RxNFlI2CNyCm6vR5Fnot2SmBRQyCkRL0beQJnBnDBnZdt43yBXE7M+oeGFNFqPA4Xp/zRU4Scocx04vLjADhJq8k4pBijlVcJopsqVPBFYN0DbepYMHELpD1kUEH8KMkcv4QadDWhO2BAZzumxMXriWHaUKUNRn1/BGlYxncsDJUImReMEV+qLNMKpQ8wQmFphb/SltkIzykaTlu41u8ulzdnrGtyFal6YTiLjNtKZpMIB8Y70xCsevcNUFhFKl0w3gqY2DpelgQqCoJ/nYsElDZ/Oqzaesvv53vJV3mh1NvBuCmM7GtQX6WvzC0Tfg7NMBsWv/M0x/4B3v77G1q5o3OBrjZniJa/uH3ONBb/tv1wDq2bzbC657BZK6gXEw5W5vGZ4PKQIk0mjk9scfT8GpAWABX0yJEL972B/+e6PAj4xgqPgql1Dt/JQisAeCl5UpfeP9v+V2f9cp7qnffXnrhhfSVz32O7rztNqtCDvdImP5YqoPRlrFSOW7rHFgN/9HAVj7wOJc/0f1NPyyt4zdtoec8/7n0vB97Id1+6210+SWX0u233m7JRyY3F0bSklsPBEvNVDcX3mqTsqCwLjl6ALpeVhYsXnncU46n57zw+fSUE06o67jq8itoed8iB8G6fD5rItMCccwZ+V9P53KUGNIX6gimPzgem23ZRDZnYFGdJGXVoJyNuN2qCd26Bw1g2pqtejwmgJrdZAqewAGZi8gj66ckenM9R8A87dqE9rCYrEFfruv34mC3xfEI9FgAsS3ZwDpm9eJkAh3Mk9P4O86JZxKiZLB/z042rASNREZoqanVOAC9wNYaZJJBgEY/jOO841yPDzpXsIPnV4Py40qvJ9jFxDbVoDRRg5MXo/LBfomIC5o7kDXSJmSeASpnYe/B5mxaUzoBETr4gvB12s0JJwGivTyNlreGp5QqNeDbbIi5WdNVy+1nAR8n1YTzAcRNq9AxA5w7uaH6WqQ35CAHuAJ4qtBGG3MGPrlfj5z1CzR69S8RXXEBjb/wV0R33zp1mGnrnjrAtAeOeHKtSKY9u4luvHba0/PvDzAE1ur812qcA7z9+XRzCMwhMIfAOkFgZs/ICuZf7ZgD71cGjt+ZimzJtm6CStZi0GZ7WwCHNhgm2SyNyjsana0Jq1mbXt7Lho25QsTg44CrfiP70vZDoa6WN6Hb50zenHndP55sVvNTMQs0tCRGZ0HPdjIhitYBPjjld1umWRKdlKvgZemUZLFD1QxuGROd6vhEhVY9UHEQNPc1OU5p6yfu0avPi1tE7z7sVWjJ8HlXBm87QQ/awQwQZmwwrznYWBOYrZaAKODJA3MQDeFATmjde7aqzyD05qgaWw4HR7fuHFzfGuTAgEUPYJBYYJnf6S4irPBVlIYo+wRehRP6Y4O6oXyRC8vgOPnsAKcswCZrZvgxPwIXFS8bbXr5g5/PPBD+hkSWzAfCW+bMcCysHxlTCAfJX9gAKRu+Y4rjqC38POdazXRhewIrhYWTfx0D/QoJ9kzHXuVfYQrGvcIZAzsTJVGz6IQbOYM+YBVGLRGOQGfptD0rXcGMC/CTVDhUrNH7rhV4/KGLGMQUHS5USqazNz4l52OO7wwM/RvxDkSHsVNM4nFOoYkm6bLmwI+4bb54cLOANRdfrh1l+E48V1xbz8Gc2wL3uIWsq2Jbt/TWZbLxApCdWHEQVmsgymkAvGi+D14wGOIQwU9q6IY05vrFDFwtKC3eGjJWtxilTQyoekzEtZIs2XhFhp4Ab2NF8qWB0JKm4KSnrKPP9FtM4alkJlyU0RjwJl24BMo18a0+oe2tFVdlfdt+9/20cOYZtFSCv+o5FTz0yuipGNzfzpRPjeUP8f79GnUDv5T2ud8rRbk3K4zhudq++YqLuH3zTT+qrXPrPb12/iCVUER0aME5dlxIeG1gDOMdMwIiYXpkZZlEtm6j0dHHEe3YQXTbzTQu/tIeLaPvHKi+VgELXWtC13hhgbZ96KPtauVctYq3BoBLlS+0eS4Vv4XG+A7g5Xo3cG23jgFjInrowQfpW1/7On3tnHPo4T27/bqWhimhdgYt+BUOIYglSw6Jc8q32+Qda+mvJqymYcnYRQw/84xn0cte/gq666476aJvXkD33nOPcKnyEHSgqH+K7Wj2MCbjChaU9S7kbtdtEEaTk1WpwArMgh9HHn0U/djLXkZHH3ssXfj1b9APrvu+rMs0W+GAylkHU0JFEKQuDRHrFLAg5bH+M8nHuoQ2iWhIn29Vvjao1lJdTkDt6C2gAtb3NfofdBwZWe1He0YUX/UHSLtmc2ogD9GqRSUkkD2o/9blaJA487ZcgYtJcPyiJ0G4KLcrmKqt0w0Eez2yxN2Y3iEBUWHrMth1xiENgZeQGT0sTL7jT5hOGGT6SeaKiAV+lhjIb0DWM6u1aBaXVl/syPb0UZOsbuuFvULhgOKUwiJSBHRDMYXKcU2ILpan9qqDpbrfq4s9PxJpomsLAy/NOhzkn0sHAWXuklDY1QwlqCu4BoZD4A/a2txP2/X1oOcpS8TECTkTa4ygXhjQM3kvqQtbOMuk9Ro/x2QPyBtKcvtxUAG8QkX29BfQ6MwX0/im7xNdfSHRw7tmVFXgsZNPo9Fr30F0xo/xh9dcTOO/+69EN1238rHKG4ccxgHgcl/CD67cvzHmb80hMIfA4wYCQwrk42aDB3wjK5QTB3x98wkfcwg0Pmhwsg8tLjm9WVHm/+m9rPKXZ7tqpRKMyTGxdAOJ6anQAifZ2RiKNYVTSj7NHNZxdTxfpPi/1aByRd71RDfrwG05MdbVq+9qwFcX5waS2zBoQaRKrJTlGGJC2ZGaHCN+5xZYCvVg0OkcDWuHH1tfSXe2LTVoI1NEIwvMSHmBg8JqhMhwatjCz5x0ioVHwQxV48+MaMj6lTNHA85hzr+huep/48kli6XuU2kEv4vedoOPVeUZkfDgyJoNyDFKi2E3PUEMwNsdyGnL1ahuWrxp9XU06xiuvIDY4jct0wCH1eN9BhGlDp6WOEhwv2mIgFfyR8jmxecVlxJOCysKidtIAUg2PlykYKTSgCNQiQr5EH1A6Kehjascfl1kQvjsb2lGdXpCuuQ7s7jSE3Hd9gxnx44hOGtwqHDgUx/mL4yfW+Wrtxz25bWaW8PlvGQEouFK/8xoUk69d5YFecPBQX1P15iC+sF90B4NgjmuE6Bq/lJxREDnAlksoo6TtPWdlHMOFZP6SqSJLvIgSJE/ykzc7jly5yAOcrGAbNpnBsehjqlgxXyF7uKGqgriuTQ+psgYjBGZDMdbIZWf2y2EMWwSzzDSBVZOcHCXDzNeNZAKOwJBYb5GjghngMQzmHSWzYlJ4BnUAmxxYfQXqkgAhiarzRmr1deRC3DbZKwUB94eAAntPJTNhwqeFucmMz6mAZ5C5a2vTSgksFHj9ejTVb6GFcPG84ho81ba+ef/Fy0vbKrBKu4ekqnc1zB9zSt7AkXjrG9mUpj1vQ3xXJZTyM76wrW/bAPCFMG3tEiLl3Ogd/mqSyTIK8FeGFnlfm+ySKV9mp2gltiQM1B7mF6kbfgMZRjyPn2oflbw+GVn0ehN76Dx1m20MBrR8vevptH/829tLIRaxEGkOCY9bgfNQZrx5i207YMf8TXBmdU3pfLXAsBy328J/I6XlywArIHhwl9qQFgrhmlMd91+B33lC1+gC7/yFVpaKhWsRKNllNcyKUQ2eN8d3RjYjtONn0TRB0ydEqZicJfH4Om678MOfxL9xNln0c5DD6VvfPl8uu0WLopS+6QOCLl5PP6Ie3KrfAS9xBcerhsWGLfJvy6xXKPXM2TJzE885cST6Md/8pW0e/du+vqXz6fdD+6CzgZD9lmr4SSt39JxWlJ2qyPyKD8EhWWWBnh0nmqVzhOZvgbke8Eo6NxqjYlUith5o9z31bpHwXfXpG9Dwmtri2E1eoQx00dUkLw6USsfJSBmBN0LvqeBZEyzwQBvDS8GzHZWlfSuYU/TRrtJbQRQnpMdy+vpWRD4KWJr5l39FPkZOGbu0qsqm+oASG8C09BsS+EsUxlLEcD9/+y9CbylV1Unur5z7pBUZSQDIQlCQEBABoNBjIJMYTCKQURpxakbn/psf03bjv2eD9qnqI+H8N6vHfqpLUrbaFCmhCGGSZE5gcQEJECmqtQ8pFJz1R3O++29pv9a3z7n3qpUpSrJKQ333nO+bw9rr3nahhkmIBiQjFethEhlIuwjYoL3pEseX/lXA7+F15reVvFV6CrYUdLhLEiH9EcmsiAk/NncjMt4VLrF2z93jUzPnadyLsSjK3zim5oD413a7GlP2wtV0tDVQTkoI27fHgQQtGgfj1tlRnJ3uO3fSAp5CASAJ2GMH4SR3tnnEZ1/MdG+PURb1xMdPrTyAPhECf7+xz8gmp2P7y0cotFbf+nogsBz80TnP5po7elEt33pyNYzffoYQ+BBbY4cY1hMh5tC4HhAYEpjxwOqJ/uYk9WbE716xMloQKnCGmte5ZmqI8ZUTNajQXMP7ThFtdRXIPBhhksy/DHGFhN6JUjRIycxBusPrTWJhrBXA+v9qw7/1RvCqgjzG+Z4sL2JfahZuFJtrC1xrAxI1qnaWjUWVGGORUFeOYQ6uOjmrbIsD6SgMt9Q7O3laNJHQx7s3TSEnTnYeGZEBCMZA75uOIWYEAZtJBsbg8m2JjgontYDGbEy0+t+xmWyRuqLlBoM8WTw692qbAMmuklO6up0y62O1IeQAjs8kuMuYJhl/8ezxSAOV1y3uhAH2KkRLJZTICODbYgKCphklMwytEI0DNSSdc5RDO5gvfUMOHPGoZ+CT1yNdjd6Ze/1OLRKLDtuFAoOZQ8SpKQLCB94pYZwt8hSIg9A1pCcDUxq4AiScRIKZd9Si7wT1SqshVNbe1cICFswJ7a2j6XQOSis92LracWDn6zNJCQJniiIPguMMPs9OuNi0gL7JiSQZQk/ygV0XJEDvXuoldNi/guss8KIHX9WgQpOmzpz4Us1Uu3vhUJVOH/m58KktfqVsTe2u2yoABbAtO8y/wzRMY9HA+NWLGcxDfeNK+9Rf5ZjcGgenFHZWH9wQqITTYRAT5BKBlOogJHcB5WfPd7RF3lxWOEK0Y/SAAAgAElEQVTtSjyCXybFmkyQgRP8vuLdwwpgZIHqC8PKDz6S4N6ODuHGeTq/kxUKL3C54DhhogZFsvmcBbcNXpGX2ZlDjwhFDtx3uJ8SmXEdoNGee5wakc9acUn4unYBwfyXdgKbV24wnXlGk1WKYOVW4pIzT30Kzf36f6qtaUslov7rVzBNOpyj+66ll+SRxvHKyTz06NbzgLyVZWATDxor6W24/2Jt33zLDdy+efeuGuwdlcpeS0wCua40AlP1P1rhk8YYyvuOBJY+TBqwN34EnuKoSjHV6AYv/SGiK36ARju2UVfaWK9ZS6NzH0n0x79DdKd3TFT8M6yvwzvmlz+ZPY5qELj+fsHFNPdrv+/bgyXVAHH5v0JL5R2851cCwXzvb6kMLj/591A1PBrRXXfcSR+79hr66r/cXAuzjSYxsCfysN/FQJ+ORpVVnkkQVnmx8Wlr3YvVX/2uD0988pPp8uc/j2754pfo5hu/RMvLi8wxQU+iAesC5Yfzk8KbBqaLR/xwhq33XPL2pDqSj8XvAM4Fn/BcRpnBYEBPe9az6GnPfAZ99p/+mb5x2208dQiei3wTmBpsxiIxJF4LXTIa6DgZM10mKxnjOkH1aCQNA+Hjy4J3qEOF32XtkWJkgKq/gJ2PMkPeC3D0iJWDJgmmYEmKHceVt6lqsupAEhxMVxPJkZtfIOh7INODPFaGg/obNHlxPC86vf4luoAcWSvxun/08cRMXzClgwdDu7aXlBluekX4Y/KybggOIrB6SW+AZFTFPHwz+wciHaquIvf8qu7iShsokYB0FQSqk0I4u9pNPCaTqT/DogcC7GArxPPNGezqH1JbDKpaBeaAEjZUm2ThkMJ5+dMN0vIvE7/Jb/WHRGEN9rF1y1Pwxjf9rVYyQSJMw4kxGxqDPnrUvc5VoL4CKxNe6Wf4sAgAByQ691E1ADy6dxt1W+8hWlocKxZaX3Q/80aip1/efudfPk2jP33jEY1XHx7OcFC6BKdLVfJD6N9kdH4IbXS6lRMAAWTMJ2D6B9WUxwJWx2KMBxXQHmaLfZifbxBWYAn2HBfqSAAVT9rlgIbFCrTZaKrlqpIOg6JfOFmP4sOQSl0PTNjbcCeq6pBmzIDmhwadZzm6os+mQA6pqfuEZ2sp1WxDRDgwDKLS7IaGe9tj7ZS0FJNX2dDI0RohR9wol+aNSz0F+sWgGxy0BclcSc+55NHoNr+Ae1Z6Sg7DKwZz+JDdaPVMZW5H55WL6tONba7cW4SGUqiICvVFegaZhbU1MjutANt8jhAxMcMRsEKdMHJ26j7poQMcYyYtX507vGIWMz/hz2GWtzi4kt+eAz+8TkUr/ayOIxPoedWgqvyLtJSChoZ1aFR7mXquWja8kgrKsHfZEMZFhQLAgYKLUhyLYX81RTHtA+fxMxEHClS2B/6Ro9DGS5RAPVm5l3FdBwL6D1ZqIElZLnIW56ANthuQObY0jkw0m9yGL+7LCLUW7H/RQG+Sg7b+GBjO/pX4FnqtnD8xrLy6kPExtpJGRmsJPxAgZActnxZnnSv/6MNunP3lZw17Nqcx0BgwP/u1wdozl2FoitQpna3mZrn0anaOaGmJW5SWn9qmVGkuLDidQ6oorvQleBokgCXq93mm4qVWFfkMEdsyRtreM0Dr37JTZO6KHCYbsYRKgvmQ7x94pdGac/qI633Rk9932Ii+ofUMsrGwv4a/UuW6JYoF0ZuAgH+Gg0g8QAWBOZRBp0A8g8YryJMM38Ex75+JVFCdKzDPRjVdVVu0ElqxVSQE0LvfzZswPO9TnKTLVO7GlFUjDwUYobrisVyX5C7voEqwJk9pMJgBpG94Y40Rzb3m1TRz5cukLa0D1UMYIAdbRHuUn9k5qfgbM06i6KOc7SR5DXC2mZ20ymWOdm6jpX/5PC2XYO+6O8a2bzax2hi3z73iQ+H7CYJ1JZmLo/qzjbdWHMiBh7oZ44fw0+VlGjzxqUQ/+xtEN36aRp+4lltA//Tr6zKW3/zr1G3ZYHVaSesIwd4yrgZ9VQ8sdDb8vtfQzIu+37eFfKgW0GtAl+8BtoCvVQJL0FcDwnhXsDz/1Vtvpevf+z5af9ddls3Bcj/rQqqMQZsnKL1FkJo1ExsVWDIy8+/YSdcTlYlmZmbouS94Pl1w0UX00Q99mLZv3QpJk55kxayQT0jHxApA7SahrD1gXQkaDwaxstA2wYxC9a56JsYjM0aAxi/M8dzzz6cXvPQK2rJpc61aXlpayo1SZSkpQckW2NaMInfkxboU5pdRdvblkzyTOjsncRTN40RU2H0IQ/a5k0PbonWFPiQlWzIuBMslGQJ1i0AIEoG2YKAAwrqHgDloeY0VXwS2thT5exLfCfIUXAqor9T3weIN9OMnZ0FbXBTSm4wzToviWVBiehW68yeFFGJAJuhVCgDleLl6v6cf8gdhW/lv4J9hdlOFFadlf24+CP3LDtFO0uuPLBszdudqZDmITSMrsKQBPoSQDIfnbg6PTFXuS6mPt0m3J4JbSeCZfvsUnc81SzxMppcMPfMXmEZWFxm6UfW3FFudm9NHYQYMHHhvrvb2fFroWFUTMXjCQHINPf3hFwA+70Kuti13/5YAMDh7VkOu3R9c06/+1RdLFfAvgTKxmgHrKXUcAD73QqIvf261bx3Fc8df/R5Dm0ex1gfzK8cfzg9m6EzXPoXAQxsCU/p/sJxvT6GsHyQTD5RUVsDwezGoQNsKYVRzCqMH0K1I0wvBkDf/oSlw3girGgAyv7Xo0sCfZCRiNR+rFxJ8FJXQMjohf5sNfQmGjbnfNxvCesaxVRMEeKvi74Z+VEkbJZpJY61rGmdTrdb5Bnd08nrRpR2sD/k2Ks3j9BnPGfcx1KnDWe8x/BcwRioLGPytwHcMNBrc0XDVgHGT0LKlnffJfwNW+Sjh0WRdigc6VykwyYDTCivcMBHYE5XF7oLx8TzF6WX2ZjqZhh0TgnmKRubzkPRp/turg3lYsMzskBQ+mFsgs44jgt45wBnIqwba1AXN9mMPQJa9lX0Ztbknri49BcMNR1KiAqwPTz5jQjBvxdp0aQY0q+OFwwBvgp6ZlTGoJ0fgAueNWwzLl/0px+tTplK0GN7Ca+01WWPf7wSNBXtdzzQRwzvQKoxXkmnqHHIOjW9AokoSH2HcMchtHwujtmSFMc62QE4Ah+S+UEmSfGEQWAXy6BXswlq7s8+h7rGPp9FjH0fLF1xEy2c/gkann0l0yjzRYFjnKVVSxXnYHT5Mo0MHqTt0kGjnvdTt3Ebd+nXUbdpItHcPd+c6cKC8ELxddTqlJalSgNodzzEy37qfiKOrpkbolt25p/jVS2gQuanUpvLXvXHQJrECCRkdfgd6YZOPqNxwN+dYmSsb8vMEGtDqbIGX0xcwd+PXyBhUFuV60aQPZf0n8wKUIZCgAB5/S4Yy7iV4FipdFI4Q/IzwcMo2XUE+AkgrkzD2YVgRsitQAZMjVIE+br/hDFy7yFXSMUnLXmIOKQtlntXRIDutq4hy+AfUSjGkMsSpb3ojdRdf1Lv/F/EkRp5W4mqr+97YBASAe2ewuqGaTx3Lse7HMvzVgONBuEZeqse9dw+NttxDo8330PLtt9HyrTdC++alsCSUgfgFigb+vC/Zwqftrye8OR4yPFRjwHFzlKSfkuCTuh04JjPGtPc0Ijr3kdRd9eNEFz6G6IyzaPTf30rd/r1so/zCb9Jo971Eb/wFGg2GtjLFwYiLPk/5TRNL9fe5//KH1J1xVty48iLR07Wlc5Ffo6URLZXA7lK5/5fv/uXqX2z9LEFhIjp48BDdfMMN9NFrrqGd27dyMFT/YYeBlRl9AH99XIaqrNwAKwNBYp/GkJkVd3Tq2lPpZa/4ftq/bz99/B+up4XDh+Ppio05QHVPqjvLZ8q3tLo3SNR6oMIBJbGNW+6jpqm4JJJUqwgb+BDJLCYoz83N0vdc8WI6dc0auv7aD9LBA/sNRx2vWgoVUo/baRPIJViNkSYnVPeZGgDyMxjLeoANRo4JdGbXe2DSi3glGail8JkdhcnNDvuqZVRdQZmUJ6nFu00ZmXqjQLZqSNINqi7APxM7bl/ltiZJw7NN7UO+t+9CBbNLOAsW9hJaER9xBudKro2ZZghWfW4Q3OdkPWGBQqwl0NJniI9IB6YDZAbakkmBL4gWIDxI7wXXTlE1aCljZj3DfBXo2cCEzAB/WLmeU+gmJDwE8l0QVnplEwZ6A3QR11eUcX1A68mb9KmPNAlIlqXIKUk1PXJ1iyD6VRq8odeVK3VBauBIwM5eNbwzTYNRQpb4uYwm/qOjDAC3sHe88rDSN5NIZ6V3j/j78y4ieuTFRFs3EG3bcPIEgMu6zr+I6NbjGQA+YmhNX5hCYAqBKQSmEJgIgWMrD08ssFe7l9U+d2J3s/LssI+giIDa5ZEk0RmT1glOO1MuVeGt9lZfIfacxmSsoBEcsohhnarDNbOTIehqDsbo9GYTUBVerDKJDhl4wvIJuYUm6MXYyVUMea5oVT+4K5x2FhUcrqWy/h2V7PgsnGJ/UQ0nEu5Dgj3QTwuDIH7K8Uz7OmkD39FBIuvq+3TwLkI1tDH4kA3ymOEbt8trsJWEVpBmxQejxZ49Fkp2qMADK0hBZ99rC14/N3skZNDz6iyhIZ2Rvs2GYN97oC3T9WvMjo33SyPcmKj8NCHt2tKrUwWGLUTRNpfM6Rm2uI3juQXO60fIX9C36sTtj8VqaK3+UsRHAw+hFO1kr4ZEnMJcd1594m2VVPvtmkNcJyQTYAkYjzUO9UKwB8ig9TzCLmRB1ynQwdiLZfq2tPpWW7vZfrU1OeZNy4xjxBzic0aPWN7hOM6V5uoVdF4QQA7GO5+TVrVLqDPwyXiSLV6BGIlsN7ypiTqWaa4tm9Ma43Q0OOd8Grz0Sjr8lGfQ4TWn0eLSUkXrgQR8S/VPdRKXiSVxiuEm9FiqgBcWiUrbyUOHqTt4gOi+e6nbuIm6jeuJdmwn2rmdRrt2Ube4wAETbSctcGLZIUec5aIk//SlWsRxPSF384lMRgS131P6RHZ8JVqB4+SzFCebJm9FXOe/8v8iAdnKQ1KLByw9EQfDfEy/CCvFOaw2cueV8Kcs6LNww80JHfKds5IQpLwDRZxFIxpyDlSAUB0HAVhoHGgNGHlfKavGGI/VoUv7Sqcq7bzBvEzkkGcYjA94GWN1zDE6DfJNxhQ4Kbh4vXwey6ooaVW/dHRhgpHKfmi9WUEJjD3w+NNOozV/9NaaN6H3/+ZgLz7fklZH81ngO/dzgha7HcOCj2apx+6dcYJ2aZGWN5dA7wb57x4O/O7czggPbbmNlvFAZYV9KRwvoMmSupXPMUkrGQcInzetoKEWhDEKLz9lDdG3XU7dE55C3YWPodHt/0r0ja8Q3fTZNB0jCYbzGJxy0qeupe5HXkfLf/E2Grz+t4gueizRn/w+jV5yFXUb1xE976U0evvbiEoQPeW5MU05P1TtsnZeFtwsNFdAvjwY0Pxb3hHXhrSV7/+FQC9XAnMQmNutcxvofAfw7vvuoxs/9/naAnr/3n0WQdBAtCaLSoRNvk9lvaozoKIhewy0ofxT+LSyRFOdO6IzzjiLvv9Vr6S77riDPvNPn5SANLd0RdVEdWtjhzVxkuWX/dO2tSDTs+7DYkF0buNtaBJH3a3aAxAQRtmduxjU8xx09Jznfjd90yWX0Aff817au3tPA9cQSq30R7TG+XfUgzUYqiSQ1CCARzuQi8eW2SP0fQjr9lVCOwyFs/kW5KokGbTSE2avqXA3/4N3J/IzFO0ZZZq9p+jKO8cYan28oc4GguwZKE024Chj+AtX3cgrYFraFHp3LeKM607K/UBJsWNFZhakl537mH5h4DVxHKk8JjBg1OBwzx7sCyRtHWsiKik7DHuHytye3ZARLaK98D/5EEAQeIjSuEwa4+byUiAAXFBiUKCTqY5W8TrlCTusxyVjjKG4FDvlE/fqV8UAYP2Ms7D3nMyeMDRoc6pAK7z4Jw+G+NKzeOUFw4rKDqWN9iR9qYWmuiI358EfJFwr52nXOfyULSGnwGL5319xP1W2PshO6k/GVABHlj9+B8elBfRxrAAOitVJfTDTxU0hcP8gsFoavn+zTN+eQmAKgQcvBFrupPwZKropldoaTUUl31TU+jEaHWrVqKfCvzMHiBlw6ijHqg+GNBsM2uaF18utREEFRUehWmh2UKi2xtOLCq3Pl0wXcMPK/Oa0VN9Kquhk6x/04VT1a2BPnLu3INB2k5HTNw3Uk4GlffpSnGecmZZxW4/U9OhGwMscHVqNbccM9+Woi0u+Y6NIZmtsETV7NGv6Rg6G82MQq3eaDaMpONsneTkgCGIwAp8C+4b6RhxQg/iCJBAChm/fqELTzIGUR8cTxbAuUA3/WudCupEnaqsmPQOg+xabMEIMv4CzSFYTghEJtxVGqTLGRtR1GnL4mjWAyHFEby+PqzGSa1h17KTAynR8yE8At44kalUHZpgKJmJgCBNLxoJJKA8dAVDR7nZv5lnaPsxTx60SdlIitfJXaNXL/FQTVXhGGys4AP38+igxjnM2MkPAmzMuWV7xtM+ySxKJhwYFncNjyOFaYHcKipzEnxVLMdFw5oV1G3PzNPtzr6d9j3sSHTh4sDrCC2EPBwMaDmdoOOxoUO4HVK+yBAS9Vt1PuM6vuF42WYLIi4u0fPgQDQ7so9G2bdRtuIdo3V1EO7ZSt/NeGh3cT90SX6YIbJZdMYDSHmDwCimo/QZnEbSJTOTKk7jjW6Vtr1SiR4S6loDk/Bq2OMbfzZkUw3aGZcmxYx0NVOboHeTmCFbxC3xN4S1BSA4y8qIQNhjQ1FBNjgebA9Jglukh6Ql62ODAznir82Y3vGAnHC8HcfTuYMuLCD5urYqWtusxjU2AkzUIFM6KX+2WevxmxOoG2+UtYicMPY46lcAMHIIx0MG4W676LIFdZSPKyxXtys/hd1xG87/ws7RUAlES8eL1RCnZo+n7+YHtGTbflCHBDXk/Jz2Rr6s82bG1BneXN0nAt7Qj3nyPt7WvoC94Ki9Etic7MI4if/cfCnLHi/SarHkcWMardY1FNdfZHrk+etoZ1P3wzxBtuYfops8RHT5UOzzQeY+kbjCk0de/nF6O+OianvChn/s1Gv3hm2g0HFD3oz9P9G3fSbS8xGMVernu3TS6/j0TMUDEGKQXMhnUNtCVGIlGM7M0/+a3+zhAX/w+t3/m1s98p3b5WeirBoCX/N5frQIudzTjHcBbt2ylz/3jJ+iTH7melktFNJBjec5Sc8MhAw+StTKrUcYBySEyoFfzqTrKfKlW8QqfesS5Z9P3veoH6dYv3Uw3feEGj3FKcLcmFho7Kt0IXDgpn+XvYbGDsgNel3J7BygElg27Y3NdXZ0GfSEd1IZxKeJyUa9+UNb29GddSk99xtPpQ+99P+3auSMEcAPQc3A3cUedFKUCoEWIuQXOqnBz8INyMp52GJRZs1R4ojTpG4iVc4T4MCjBmNkFxM/T6dUHHjDmPUI1sCTsafKnJ1h5d5gAK/NDCCaAKtDKzUrH0OdlAnRLDk7uk+aYwFFDukzQ6XhhkBYGSiPqLzyYn4z7WXzfqpUwJjieeMK9Bg0xoYAHlnd1nwnhDC3k0cYWbIFQf2CfZYzSL2qim7lIIPm5zg+9SoTXVB6l14x52Xmvs4PRmAHBA5z1jmgtOVA7RgPmWNFadSThiUHXhd1PIsYYrjXdjHcWNTPHgJiCUUnFgOd0qCftFOJCks9K7osWDsEw1nJ2OETFqvYBRTqQZ7LdXWcOeAOJH6DPc2KCEUVIOtdrrx5+AWC5A5ju3cYtoI/wDmB69BOo+49/0G8DXdo/v/WXiNZ/vc3tJ31a7wC+iOjs84/rHcCBiRz5KqdvTCEwhcBJA4HVSJCTZrEPuYWc7Lz0eKwvj3k85ji+iNK4MCVPWDeFtKUVnPpgKzs7VcipnY7ZhmbQSNRPWtGWudgRAONLC0erGAOFL3i8Q5vhdI9kHU7NOjc/0M7QJzIIgs6o+mOCS1RC3Qothrkqv8FZjraVVVSj7ZXTFtG7D7CxFM5GNrN8Z8ESy8ptwQHDAxECalzGOF6rUlRNSVTIpdpKnNxsoUOFEdQ9QEQdrjFu8fVomGZ39IqSoEmo2WOR7OAeXYiju74mWGQVu469wczSu4PUiWWZrxB0FbMTUVyNyWxym+0nv0QqFWwXPPWWczwyL1mrKXkGS5Y3fJSKq5ZPxlAwtXvlkYDWWnjVP4BYKKgOA4GerNX73YLjSx0NVt3Ycy30fCtO8zE72qNRSuQenOKASnTNKktRFwpH1SEIDC4QjvSnU2331jXT3MNwjk+KC7pLxy9wRI11CkjAW9t+o+MHHBCxClJNfYS5r0IwJ9wRZt9iarvycAMBCgDBVfPyOELX3zBgUPipHI8GSpO0AE4ffY7qvqhLsOpj8CMr5oaq4hilcV8Ijzb4lqdQ94u/Svfu2U/7Dx6sQd+ZmSENhsN6r+CwOIQLvCteSORKHdGCK32MhfMuvNImHVG3sEij0jK6tHe8bxd1O7ZTd9+9NNqwngY7d9BoyxaivXupKxEvYGlKle7WjM5S5FNBNCE9Y8KLwU9lXUMPkLMOVRM2UXRB5b/MoZP4LvsJPTTrVCkBChO9/ItyH5RhmZXb33njjSqWGDzMI2V9ChUfPwHeGzrD4PozyK/r6yauiUSHrQ9nW9BCFMWBLJtMbrFj0pakgkDPXXkvcCV0+vXrS6BeLJbLRAai5C+0VscxJzsG/EPaQmy7mZIFFIeUS8+/7idp+Lzn8v2/Fq2PmA4u/rFocTRf2HRH8/JJ/s5o354a2C1VvctbNhBtvIeWS7Bz/z7XhQQAQWfPtBz+bmttxgmTCMy0cSQgQznQW8IRDJSlcn31lFOoe9VP0+j691P3/JcTXXo50daNtZMDffxaGt1xW5gB08+clwGOnnM+jS69nLrr38uC6IwziV7+6jpu9+Uv0fJ1f1/v/dV/mY+Xz70C2L/VCuAyf/m0HNfgwm+i2V/53QgBVcFEdynBX63u1TbPWv2r9wHXKuCadKH3BXPQuNDg+rvW0T996EN0041foBIcrv9a0SvVlZAHt/QlY4lqj0iQVz533hbl3Rlnn0WvePWr6IbPfJa++uWvwDVG3q2hVKUNypx1rIHrIfVPxaKEBb4MgWO0K7xNNLJDf4bZoQfMgn43Jtzq4APFb0T0xKc+hZ71nGfTB/7+vVQqr8cnvsQ98F8ePG2uAcg1a/NIm/k7iCAyfEwutQgPJkl5zKYDaHW3BmxDfroneHpaEmZGNlaKAlTDoqoPQtDMLRSRT1oJLvoJqv6WidfTKyN0QCRHtoR54p7r2VdFQkJyPrXWqfgzmjwmBGnzazhQccL0KcNu3IN2DmJWFRI6cEeoz6LdFjq8+UpQBoDabop51ooi8DS4rwtW+wyekvVoJWgdT7oAsS0kp23l/0of6iMIWQeSIInXJUH+BbrGBPxgenkg04K08SqOJDzUnQL3hesT/Vp6h5OP4pSP3xoRJKJMJe7KozFUrrC0ILBxk+AV6KXvNhLAQeWE+9jR3ZJSNCMqCn9REaNB4XgWIbhdgtYPuwrgs8/j+3bLPUNb19dstSP+V4LAL/sxoic/i1/91xtp9OG/huBvW7kbO8/cPN9LvPZ0otu+tOrl9ITNqt88kQ8eIWxO5FKnc08hMIXAFAITIHAy8+CTd20PpAzQIIDbeJjXKZq7GL3tCtZcZWbap+iQ2JaQFWkZLheCZY0U78pBT0bBtwoihpOdo3xmLYc0wCuKKRoGqlnH1jT9oAaitptMKVBkCq9U3ZgxpEaLOBtstXzXFK8d7hkKlYK9QSKVNVDE8bnVoAmcAXUkNPL5uxY9cDWAVumCjYmVrbAyazsMQey6mp7XHwOFbEDZ3cAZDtHu9ybP4AQwlOjxInSeIITAqWw+gAzU9HdFAM8016x/dI7Y9BNaZWpCu6JwKIi3XGA/w3BytgU/l5AvkI0em0RgrPFpIwb+BU083iYEe2PMK8DAgsYBexKxBqcMr8PuMUpYx6SKmdbqpxJ60UpYqO7n9co+ZGpcQcvQ7eNLP/klhZ2Dg6Xne1TcqI4yJAh1avG+Y/Z0cpZApUilR8uaxmQPaWHPHhXIPpcd1Qx2Y7xO6ZXc0PkBVTIVtMqL9HfdA8O93ToXia0F5QY9mXdSD8o9pJapbz4OSOWQQK+3G4QUBpgGaaUhTmzBPLvsTcfWhCEsJmm0l7WCFIvE8kzD73o+LfzIa2n7rr106PACzc/N0nA4oJla9TuoweBuMKCBBIENwrLfQc+hm/l0j7kx2msCzdJiDQgvLxwmOnSIaN9eGuzcSbRjB3WbN9Jo/d1EWzfzd86oLJFB5VE8VU7Aii3jgXqgCorfS3zdgonOYfgVPgGWf5A0EziRrsTpBNkfgwvkKKwzPCfr4op2JM7M+GSN9sNDiDkon6uBHbEwAC6rqF0UYJ+hegRgBghb30wJQcqpQeMBLO6n2ShrNfCKLDCqMvhl+PfxzHI3EuYIV+vhE44wPpVMHaaRR5qYFR5nnStQlqnQCzMDLoi3EOXA2rf+HtE553C1ouEfaruu4WHIuQ+N1X9i8yeRuPoRTqIna/vm1Lq5/L1zWwz0FnaBSTrG6FwExl0lmjTtVIDW/9rwHjlE5Fv9E/Rh4m+ZJawE8THLGfta98JXED3zOUTX/jWNNtxNdGA/dc/6bqIrrqLRn76ZaNsm4YUhHSfFjMqsy0QvfRXRJ/+BRvv3uioxO0fd//q/Eb3tDWPZW14cH09MdygV9IU31CrgEdHwFT9KMy+40l8FHC7f12BxpaUS4OU7fjEIzO2f8/2/XjW8tLRE37jtNvrI+99Hd37tGzxzS3/V6HRhiBn4gCK9uBzwC33NVAVo+b9mzan0ytf8CN3ypS/RreQzWDEAACAASURBVDffLLYZtPQt3TpEOXEW7dW7dc0lAOxiEpgx1P+qXKmDCBeXaA9WsSG/jjpMDL/5+YlkqLDDHkB9Hespz3h6rQS+5l1/RwcPHJSzbdX7RQ7OUgoTrXhOOy7ZW0/vhs/t6OwQGvFe/Q5lsOjBXNGLlYSSJGRJgBiOlNlCm2cr93Z/BiTfqu6iYlEDlvWk1N6woKQanwwnvrqi6NdJpzA5BFWv45RUXTKKRYVx4x07NWyXKx2bGPXBjsrZ1Cj77ahR/jlnxeC2YoHsOnQFwhAjHx9aUIjJmmiMNiZvcJw/BhMFNEfAfmbmlnBI37X15RbeVmULfh2oOkc9zBMRPXBsbeoD+GS/yp8g31dxpeJNs5I3Jioyfhmp9nngBIEFpBaewvPBpKOc0ozs2OylsJScZiebqsyhISnBL+JdWhqIr9wlJF2620/zK4wHtTYKR6CJokErSL6Elvl1UgSA4yGspJ60v1/1GKefxQHg0rZqy3qi/fHOgFWPc3TLbL+15nSiRz66XJ5EdPutx3Lk6VhTCEwhcMQQGCdWVjfQCeEhqKyubpnTp6YQePhAIBOleOFCmxRV6kCv6ydrt52sYptKPFkCFwJdsYft7hO2qOIdeH4QYNih31LMh2oUmw9WgprWXtA3ifaUTCcqZ98QYR2+Zcl6N2t28KpDBRVfmKn+6nV8tid5JPunvQIzoaGxX5jHPsMgE6y7F+JDi0LH71dttdAiOgIgEK9V22FagQk4Rxye7X2NTQK3mBWkBuPZqDPFDGiHvVZe9wjaHlGPQzpn9HwbyPgXbZFbDdf6GrYY45mw8odt7rj2gFvm+OzjDz8niwWiQ1tX91afFVzjo5CAa0R0r/TCRoCtJAQAmmKvO3qytY0Q9n2YbTxJ+Ov2sNUWfhaqDGWLdqcmtoWPhqetUAMqssToKsOFwe+JUfAZpmxuTQoQuNf5LAhrO/fz04AQkF3wQyFOAzj5XD0ZwxFM8dE2hp1TPT/BWmN7v9VKy2GJyv/Qfo883bU/1AMzP1HrG0oULMLrd3xGVM3dHpTt8jyecBGp2N0l7pBE/IypLZGGzMkHQV+uPkyUBTDyimiVRUTDl1xJB1/6Ctq6a3e963d+bp6GM0OaHQ5ry+fhYEjlzt/yX0UhqxhCUgUnoW0x4nKPf8kH9pTxoXJ/1XLt4FWDwgcPEu26l7pSFbxpI3V330W0cQNRCSQsLlHpiWtVkSqPlH8F73SmE2QqcpqY7KN8KJRAIt6go9B5XItNWKKL8QTxhdkdzZ7goJVVgHKSL+YjZ+zNvJhBuzr4Y7QGRYq9jXxE4Fkd2oJX5hRM+SMMkYgXGd+hOItXq+QqsivqFbBrOxsRS/piYulOS33sc4chJgcmmKU/cbzgAEVHvvBqdvgLf0uJSLzMiEt6YnqWwjmoO+ccWvu23+cAlVQfhiowOedjWQFsRz4JgOMI+gR/PirtmzeXSl4I+G7eUFsNm8DQzjyByOIhhaNPztwedQViiQCYRIVJRBvFYvijxU4z5rT+vt/HUAK2+3cTffL6ONTsPNFzX0Ld7CyNrnu3fac6SdQaHNO7n/hFWv7L/1eSJYV9lMSiV7+O6G/+mwR9ohzEfSFOKq4bempQV/j+3G/9EXWnn5mFragd3DWG2zlL62cJ+Ja/l5ZG9f5f/U4DwSXIWwp9y9wLhw/Tl2++hf7hfe+hLRs2msFX1+j/A5tpdJIqz5U+zph4ZBt2+VxbPfufosN1NBwO6aoffjVtXL+ePvupT/Fdv7lTQdXvGJvquooIF97Jz+q6csBNIzcQmDTxw4vxwI4Ht5UvMQhMQDDc4X85YNY/Hm1fyt/EzlHl+W+//Dn0qIsvpg/8/Xtq220fU/EMOCPwX50pyLeIqEdELnXtQZfu83ILOpnuDhwa7HzepnD93pokrKjAMptOEQICwybzRbLUJflZqY6Ug1et5IOJmgOuUaBmy9ODhnyHIEti7NlxQOW5hWUdY/xgWjDWb9G6k9UIHQoEVF1J6eK8OtRLfD5D+IAbYRX1jxh6VNxQu4hRBZNUY67IyogX2oPA41hKLgH8OplShVwrBgu2wLsG2D0jlOnN5Jx3nXM9JtkWYsv3cMXwowW/Rje4nHdQ7TpWJl3HUm3Itdr+6HgyuCrXqCK/4HMxOhZs1JmyDEYcD3xu0gHCHoz9yTJZlU70LWOpTw7IyeO/OGYGgtnJD8c7gOdP5WDrqWs5ALxr+8q0dbyfOOtcXtOBfUTrvna8Z3tIjN9mu8d3aydizuO7o+noRweBSUrG0Y04fWsKgeMHgYcDvmbFzsx+BisYD5C+DAakc3evOOxbf1XpUgVMlTRRisWWiPeYqItVl4cBMvvMl8gWCFSk+qD1oVyZo/ab3w8aVe1xJ58VcpRtni8NOZF1XdiPSYEKWNtzLEBfxjiBvxQ1ZjgrBXKmCjDExLDKTmyvnfPzyyfZNF6tDZIbU4wLbixarEBgYc5brNa1NGnfQ8CZBug8OxhzkBsteFPdRMSJRhZQT2nBzAPdlzxk8NRArlcJKBqO41GTzGD+jgHEDgY1t61OQHDb/8alsA8ciEXgq/cZVRiIkeS0I22fQzo1rh73zFAM2bONjeLK1SVgFf/ZZs34LkZzqHqVKTHwZ90GhNYrqmgLY6zc7K0vt8BqODuMEcp+lablbJxPKigalmlIS08tDIKjIIK0b177eWqOtfJo49zV16DVhQJQ/ZEQTjOgsZ0+VrBjO3GorTWHT2RI47hFxvK4JsMfq7h1v63xG2OJevgQAPOPwulmR8J4XsYBN2ZZ4moPDhj+0oL3ytIhez8mcHAr58FLv5f2v/BK2njvfbXV5fzcHM3OztJMrf7lwG9xNJfK33L3b3EgW12QkZV3ieiTVhKE45hM+lyrg5n+RzTS+4MPHaLBnj1Eu3cRbd9OtH0r0dYtHBDeu4e60lK6BI+VFxnC5fyV5JDX+UFmwavJWR0Fm2OOcQ7geSDrzCkqVCFV8MwZXWpZkH4FtqXJTBF0TenXEB74VkpKsop7FWZY6W4c35LVdP/KB1Ru8Qy8HgsOhUhGQ7II0FksWAk2eNvTuhOMTKRbl5IW/08dQ0AAGi8xp7xguw6s9+xBlY06TXnp2nFAkj5054hMsIW4fKAVwd9C68PnfTfN/8xPcbvaelmwzoTO0DETrJLe8DHjQcpv4MtjN8tRLCy9wu2bN9BoywZaLvfzSivnUmGKgV7lIYCOiQcDjepDCa+MqsaRF2D6ke0M6B5E85GMoTG9I3lnpWe7Zz6HRo96NNEN/8w6yq7tNLr8ChpddAnRwX00vOOrNLr4sUTXvDPQN3AMCLiUu+XniL7zhTT6xIcskbQ+WyqAX/mTRFf/aU9e4xGU37X9M8tBxkRv/yyfle8GA5p/yzv6WxR81kBYbadekypS9W+5/1eCw0tLnFxUn7Wq4RHt33+AbvzsZ+nj115D9+26j7uQQJwm6JvGx8aooYhTsml+xRNu9RG3UTp6wUuuoPn5efqHD3zA8L3rBh48Ud1cVOyavgUy2wK49fMBDQyqIg+wMlhe5Nf5+6IT6O9m+lZR0egAlIJFUCdolNPGSZQurLO86HtfRocOHqJPfvRjvdRgHsPlikvqmIo0RttrLyHoOSLl6g/o8iLXPdkACgdJNEG9TleogXl7J9lBHAOTrjnyu/Mwy5SS10MWoCUC8D2vkmBq+Cl6igCH44UpAVjOy0RjUHnA9vfZYzImohommAvgDY/A5q2fiZ+h124/+B/6GgcmU+nYuQeKn4ETHNoLePiuySmQJLMkRiU5QKkmNQhH1HoN1xCGiCjqe0GkjFvkYCgswY8LEt8lYcL5pp49H4Z1btNkcwMDCnr5EHLxXfaJvSb8pH4+jpAaqh3Ct9XQJnzfY5XIC5GaMqDyKPx3EufyUOItshk7xgoz6FlTN5y6BCkAgrAa061H16E0IALDaKzBfYTbeNKCZ/Ca64QLBGRQ7Kz1sGsBPRjyfbuPeCTRjs1E2zZy1t+J+lfWc96FROdcQLRzC9HmdSdqJdN5HxIQaLOxh8TWVnBRrHaPK8id1Q4zfW4KgSkEHgAIHDm9Cg/0Ull39uLdjGBY9M1B35gaSNrbuaXP6tOm8KpGqV9ApWWci9U3NhC0Wg2sBFNMNcDjZgPW4/KY/B2asS3VF30Jqjxq5CA6FXwdOHZIM6yLz4FhUah7hk/DoW4GTyu6FTRmGDSlCJtciCdTV6+KdMJTe1K2qAaapnqaD9oUcKxshtZOvWVjRWC8b9ODmOgAUWhmczBbjH5qesoeZkFX0gryP9AE+FUsMNuiNj635h1HMB22xEJ8VNMqBDD0YBrENHaJwUzjbGa2+T2wZRQgrdgrGUr738msCjOo01nYGvHzZkF0z9Y18hBnnfEJqBjkNrG8mYqOMo0VaSZD130E6sbgUZGvmElqQQLBEWQtmRGs5Hww+MsusCIc1p3hHE1ofRd9es63tMo8NuPz9nPs/8LWa4IDGszBKixhxpwc4P9yoz/FVeDESdNUJgEAQ1hFtIjeHg3863bFCLdKi9yaHpIkMvdzOKYeBVZFA7C1oH7KTMgNFFpuD4FxGW34wpfQwe+9itZt3UmLSyOan5+V1s/DGvwt9/+Wts+l/XOtAC6BAKn+rSiBOCYyarw8z4BcvXJRp5G52Jk5IlpcpG6R7xDuDhyg0X33UbdzO9GWzdTdcTuN1t9FdOgwdwOzAXIp1aS8EA/NR8e+L0ZxCqU37irwSU1AApGqbSGR14sPj6lRi3tMDjlPcNmuM2YOkZG4RZtwZaUSEVSACPf1oCayBtNr/BdP0OC5bUgMcGORiYxXd9XiXSbfxdGeS5Xq/clyvCoHYNvx3DIDzAwSkAz8oe53dncyVtErPipZeYdGh0GU2uPOBfQngZ5yglN+8edoeNm3h/t/nV9gSt/qaWrSk3YU8ktc/+rmOJp3xo68tMTVvJvuodEWvq+33tub2zeLPpBFmY6b2FUz8ITtGVPWhy2vPw7SYH8X/nx809B5dSAdt5xVvn0Ej83MUveG/0rLV/850cWPodF5j6LBde+m0eOeRPSkpxHd9XUaLC7Q8sb11N3xr9lt3p7ouS+n0Rf+kejgft9H6dxwyhqiF72C6ObPU7fhLrDaeBiEmNyyK+aMS3RNjKoB2vLxzCzNv/nt/XVgALgEdXPr5/J3wbVGUJirhf2/Hdu306c//nH65Ec+QouHF7xwThmfiTvpAjBO4KcAAvMRl1N2fQXG9wZET3zyk+lZ3/Ed9O53/g0dPnTIglBdydCCqna+CxTgKOson1sua3mgdPeQYKEOxmIzcS9QOXhssJ002AkCu39vNtvBXHmHa0NjDU++nyhbktS+/0deTTd9/obahjvTd+yOE3EIj0fVIzQB6ioanSzaSB1TsEy1guQgbMZSg5spUcTtA4a1WfjWKQkrfEF22LFAqW0UuhLTjcEos0FEv9DEXfUN2PpsflVYfO564qCbBBRGOa7mTq8auJX2aL2Mg0wPupulFugq+xlKcZWxq1nUAFw7MXTNOkhrL4YIYPloQBXVyYbJ2ZQbWVAG9cATulmv4EE1Idr8OZKsZuODvWTyDPiR4XiYG/wu8Kx2bfLc7mhz9Cph0W7MGwZG1OsYJ3B1V4V2pfNFOvWkgzHfGMoMY3Rw0a5ErkUz5eQKLZjG/hWeHJ24p7OBOjzggBkoYF6qPWbw9PVpcodVa1d2iNYrP8vglAFUH4N8Ta3mD9isftCHZgA4U0xizaXitrSBPnyQaOs9tU3UCfu35jRey9wpvJYHvCJ5BVitCjDHYoxVTTR96KSGwBQPTurjeRAubryz8EG4memSjwEEWlaym3ch/FmRx50AHjaAUFR9hrUlvlNGNfTcjkswEYJO1TBzrYqNEv1eH1cHJToMMe6GtlkzYC3ObGg/HFTKoGSKQjgBym0OjQq0OlI1IJ0tHodpdUqjkZeNS/RUy5qyPeHeHLQEGh7g4PZpmkkhaAPH4m+GI0UNWR3EbDTWKk3diyrcUJWkVax1L2OMOEUrN4J5vmBgWpatBDAh2K8nqQaNnUKwzOCgW4wSPwvVmY2AvfpWdD8OgFCogNZNbuenYe0KOgEOn3du8qnBSD6Q4GTiI2DzS9EAl1vpix/g4JLet+sbMBMpGVXBy6VejrGldBEfY3AbA5DwXDoD9M9UuEHgBDHB2rnqnnuBkxT8sEPAQKAkJVTQoKmn7bGVEUXmYO4phYd5toBSbTjZa6hkQaeAMj8sKU3MSJwU3k4escZTBdCpYHSmcJG1VrwS+rTIueKtRmUUkYTyDCVSQWNdZY7ihfNEeDQcIYa3EuozJu1p+fwRVIRI8BchhPwhSjpJwNAjgJGs+ln5bcZ7nSDwA/7QqnI874B/64gGz76cDr/6x+mOzdtpaXmJZmdmaH5+jmZmZiT4Wyp/Z2vQt1T68B3AwrHqD+1kEfn1OO6NvKVfNrB61UGm7g3Xld6cC4s0OniQun17a2XwaOMmog3rqCv3B2/bTrQEyeBJWPYSU9SJ1gsTxeomQQ1GMXCq2t/ViQPOrORc1taPiuPJ1wOAwS4AQdLIMwnyLZmRcCXkdglNVbqzhDYeE+Vt2BfqOpBsoHJNzzmQqQyGuRwmC4JTOiVCmJfZE0Z0LaWyzYJDY1DJwaHOa6nUbcLEBb9VYbH2EOQXVuXkJABjUerYkwh35BHi1JWxURuzlL+uo7V/9FaitWtoqVT/1kC31ju18GD1tNR6Muoi92+so3m7tm+uFb0S5C2B3i0bmHY1S6DVvjlNthJXCt8nXtDi2b29NN7xVKQGF2x8FM87srSjgd2xeqd78jOJvvXbaenc82nwp2+m5d/4Axr8xVuIdmyj0WXPo+7mz1H3Yz9Poz/5XU6wCVyisYpHP45o931Ea9ZyJXDpJPG4J1J38SVEe+6j5X94D9E+vq5vnIxEPsQ0ALNWvYM/q/R60WNo7pffFBeiKmR9humoFegtlb6Fzrg6uPwuFcDc+5mDxkvLtO6uu+gfP/xBuuWLX5SqfHT8qz4mPzVQIDhjqACyHBsLqTrPOrDrw4r+Z5x1Br3qx36UPvDu99L2LVsig0Y7VybSIPCgDFxbTvO41snDro0A/aY8UmS+6PcxlMZTFt1gXEKyS46o6ajF4KmxSBh9ocVv9z8/9/zz6WU/8P303r+9mvbu3tO44Re1DKw37tsrY8oDI0FCUNe+qIuDQ1XZFj7GKuFGspScMdqdhtmBvXtQyg5c5w9RPtSzTYqksDPLMrtnF/VpwEnbZ1YAkLJaygEQsuoS/BgPHlih2HxR00gaYtLVI0ahNMz6t5y1XG8Vk7N4Rf268BYXcgUawWP8G1FAfT4Qt/cqbtfhAg4F5gbKerWfBfs9Pm7hS47CT+goB8a3+bMqoIEZ1u0Cj9GvgSFl0cV6bvShsV9Fnkx5qQ2J0PwI/Wt6jQ2PqFwA4GdJ6/59f9CMzFFvirwFvkuvGcgCPeI5JUeZ4oP87JEIVHO7HuwPG7x78+kzYk9oh4AKAoG/4d2IToo7gFd7+MfsudIGulQBrz2DaPsmrrw1JeWYzbLyQCWjqlQin/soon27ibZuIDp0YOX3pk8cBQRQJBzF69NXphAQCEzym0yB9NCGwMl69ifruo4pNkx0WEqmnpn9Sqwe0bLXxRmAxjO3ZoXoF2uw1gO3N3Xre30IdGe2vyD4lzPzqjKdmgxhNaBsQ80WzfbG9ajp2nYW6dy8NzWy3AziCaIRpgqzaPr1JbBaNKM7AwW12LhAVs9DtEFUazCIHVda5ptouvUrHhz3i8Yhf+uGRqssgttI4YGBcg0dk6xtlBjAHi+Ud2PBbzNY6rYCQh0jxwneYND0c9PbFGUtfmxZGljNSKlwjFnfmOVtle5whtkwDpCD44ooEKum/a/oBkXfl5CDB6YMeP0adGz7jA6anqaXjaQeCLMRKC4o2z98n/C6/hnRNY0ue7U7oLjlluGvAUwMddAxhDJDeMWzjbGGAauRwcgzKzEG0w1WTZWYnQWeza0LOhIJkweGBBvlmz0c5/1bNV3PQeABUKNdBb7C1qb1xAJlXVksGGyhEsZoLVRW9EoT+tEuYZN28Mzs3Ntbz4ErjxhX8GAE16z7Q+aCckeXZPbzSB5KMo4u/IwdwBMqPuoAEDiTtWF3gpqUccGFRL/8m3T3jt20Z/++6sg95ZRTahC4VP2Wn6Xtc239PCwVwOwsrlVDYyuAjSuvQi0AD0iLga9iBHwkVCIrCyzVwfsPEO3fR92BfTTasYNox04abNlEdE+5HmoXjQ4eIDp82KQwZjxxAoKSJzIZlEaRg6NsCokaWqEBnQs0F8OLWls0KGcZSA4SFNQx3noVmbUCSxPVpCWkcWrhWepQZDoVmnXohFMB8jSJjG72OkJyEuo5YVE771/lud47J05i7ayQlJ+sivTRhQFmYEHGk0JMdSxsdwjki3ySfex69n7SGJxILFm4oNfI+DF5NbGOia5rjHcMLr6Y1rzp/6gB7tKuVrsLoLYnHOgIqWb846Ea+5iNGgcaHdhPo83ra1Vvbd9cq3s30FG3bw4MOs5l5xJZsz+06oq/yL/71N/LFhkLvSORuMfpCMYO2734Khpt3UjLT3w60SVPoO7P3kzdvXKdXpHH33UF6xCf+QjoLzqcM6u6xxJEvPzFNCrB39IJcXmB6KbPsbzcUopidoZK0KSCmTpjLEAIFllC7YoOAeDhD/wYzTz/e8P5GgvUKt5KT9zqmYO+3A66/OQ7f7ktdH1GKoLLNOXvhcVF+sott9BHr3k/bbx7XR3DaLbHNCS4gpBSGQWbNR28PI7VvhohAJPmyh98JW3etIlu+Ozn5ApfgTk+GwTkoAZs6rRVfoOk0jVU5uwBYB5qYF0+VJVgFUPsae0pXXWfmArqxXGYaJOFkk7eSiMVxtxLCfBw0DMvu4wuuPBR9OH3XZOo38dVfQl5Goq7ycHfphLNc+kgaeBQqWlb0A5Lrt+x/BR5IvCr42LiWdY1UWkwlUSsWFkPrjhUWUrVNeNWO8nRgngt3SFxC++CIV8kla61jpDMyEYpVDdCcrYDOPEXHtXCgKJfoLR37E42VEqa8ucgkGfpzCiplbO4/DdOJ0Shld3IAY3fgCsAUVn1J+cbOr4mvqpeovfuim9EcEITpFlNg7t+A73AoSHDVCMQf0KaH+t+ep0M+BJaaGP5/DEYzbiMQVKlWycfC7laC2N12wRtyBEspIK0tC2dz5FRMcYWA7w3cSxPbBfk4OU3JHVgC+n7dN5YJBz4TkCWlLFsvEX9lMBv5Gxi9TLcIS50VXHioVkBvII6VJD67POJzruI6ND+E1cFrNW/82uItm0gunfruFT/B1q/u5/zTRCK93PkE/H6yayInwh4TOecQmAKgSkETjgEgobsynGyjkMApaV0uiMQHRNuSLCii0aFKKiiKGKVjOmz4DB0PQ5NCmlvZcELMZiDPs4auVeE5BoS1qBjQACV59YJScZo0jRzcM4NQ43EsMKPSiX4OyUogt6KMYYFLgnXIHe4MkiD6SVvjJfCyYbwfPRWIbGOLi/5iatjA1ps9XTunOPe636W1s7nFxPDfW9sW+V9TdA2xvlG0JAS5d7AqDZhsLY9wmcGjHneGdzmBMiRMzQ85LvYgM28DnwOEMgTaHBwXvYSHVl+9maLQtAMAyZhYDF4+L6sI1GhEz2GpIEI7HAqiHBO3Hz24nCwvZqRbM0IjAXhGakNmQuSDdzC6/h7z0QGbAXzHPMQGvhkfBOBFTyKMZHBcEexRe+wTPylp/Z7e7LMo9gvItVykqGOsVjnLbkeTlp617MWSFhlPQeQHWUjZgbOiGDJ1cIhoq84KUSGwVvl/5pAE06Wv/T1uCOLnUH9uoLsM6jYrHf56pnDWq0Cvoe34PhAp44dFwa1Hc/r/NUDN6CZ//xbtO30s2jjpq3VuX3K/DzNzs3S7Exp+8xB4OGgBIAHNCiBYL3/t6yl3gEs0DYe35JFK6W3ZPrEs2iPdySfuoOsZMIvEy0u0WhxkQYLh2l5/37q7t1JtHUr0bq7+L+dO4kOLxQPv7eoFCLOrFlio3E5STzWP/F8NAlAtp2rs3UwS6TiA4Oa8pbs7K0sJjDY11n38QBv5Tg6lyZNYYKGqQg5aBnn9m+jlK+rjj7EfrtnGcowQgO/CmhN2oKqGkR35wk8glKfyT9MMgCFTuPTdlbSklSBqM58rvyVgDZM3GIlmqTh2O2SLfIoT7pr1AWZljT70hfR/GtfwwGpslCpALZgTcKQI6GR/KyJviZfOcqRy3o3c5C3tnAuQd/avnl7qOjFDiqtnBDgesp9egsKz/RfCCgTXg50GmMOPkwasDf+ZKDlx48liI/yZMa/dunl1D3uW2j0rj/v9/l/wlOp+56X0+jP/m9Ra9o76Wkm5YOLH0MluEy3fIHo0u+k0Z+9JbjXkaPkI2m1fxapLfzEK4Dn/s8/pu60M/r8uZIPJ1Fw0JYDvny3NgeBa7BXA8ByN7A+XxMwaJn279tPX/z8F+gj73037dm9J919mnbeUNGEnbDNJYzCaE/ka+BJI4nbEtE3P+lJdOl3XEbv+ut38l33SA2VpYhuYpWBHoBVnYN1WbmaBO0xCw4We7Xcpay8vKf8VX2YK4D9pGJKqKe2QCaO1X8aPaCBvSIiB8WOBoMhXfWaH6abb7iRbv/a1+CaJdc9WuBfcZoxD1iaKlRmcpcjgILK99ANBguF/b7O+p4F9hERVPlEwagQg2wVSPbzb9U5gYliWuQJmroAxuBjf8dKzsCLM1FmIQxFoWC22VPZHFbs8lAtYnPkKxU6tljfrWsb0VvCOnigjqAb8DdGdX2/hEzYl82apBakOVNRzvvOo8IR9hIP8Ls6tCGS6JFiLxjdyg7UZqlJGRoMRq+X7DEAUJJohR9ykkSmFIE/VBi3yCK8lZFpsqD7ewAAIABJREFUEqFJZxQ+BeAhVcfj9eD5RS0q+8pSkcVEAke70RMOGeKixWIQt36hxAH4Ai1sMnc0no4B86S7wuty0poMDAy9Tqd8oY88nvgaA+bqm3l4BoAL/KwK+EyiXdu4Enhx4Wj5/pG/NzPLlb9nnUe0775p9e+RQ/A4vdFSZI79VMdS6Tj2qxs34gMDmwduP9OZjgcExuP2keLPkT5/PHYzHfPYQWB159lWGEHh7S1IDNoxyfWukqUqX1Xw5Y7IUCWEDkkslgRdWc0D0//Arc93NIFvBD0X8iIrsXpHKYY9sUIyBR3tfpdWZVE0V2xEXTPGcpPSiMFINlR4wZ6trLaQAgOiq66F+8lE28w/b3i1a/vLEGj0ihjPr3QABhtC0SItzwOPiHP8e4U7VGRa4FAtUmldyvNwC91eoA0NuWQMGL6Z4d9T/+WeHjRBHevj7mMsLiab9r3ebA9gmbmA3svIzHD0Z/kZDMaqsaOzq0mEaOxOdKcwM7ukpbqSWB3P4759lqKGDFRfuqMKDCxx+K+Ok8g0AR6t8lZEW96LoXTL/gecCznLYpiqoa/Z63UISSKpY4Ot2NpHnbvRotipxNdYuYPAju13OaHAzCb4MRAvgsUp1X3iNEBuE/iz2p5moios+6Fpq6Y3GMBIOXAzhqcwbG1Sw2X+pPVShHAf3voJlP1bUClpMrhc4+1iWFewR6cDV4jiuH71XguttIofYmzMgzXHHFivZTpoO0eNSeCSQ3aFBy2cHGDvIF4H3/JUOvSz/4FuX7+RDh06XAO/c7Ml+FsCv1z5Ozs7U1s+D2eG9e7fegdwGbisR45B8Zgxgj/MJzReV8wsIjs3lLZjMKbPWMZ8IltXWsV11d9LO8+lZRotLBCV+4NLlfC2LdTdfRfRnXdSt2kjLZdW0ktLNTjg8kt3pLIG5LpV7rjXB3mFtsMPohOOqFdRYxBF7pwg3NA7+DVlxolf4OQGcpX1sjclPwkGoHM2SoKQixE87mF6PFpEEiQSkWuYMGUJIMAOaivTuocARUAW/C68KM9IcNjZqsn/0BoBD8NoPOoWinm4krB+OypIZokCHhhGKq2p22DF49RfeT0NnvZUWi6JCVzqCI5sBmIOMa+aTtKDtpcWeFcx6GjXDhptWg/B3hL0Xc/71P/q8r3CuzVsxPI+3w+ftMRCwoiJS1cSsYcaA06Yw8fmgVbz6DjsPUqwr+JkjvCR8x5F3c/8Ko0+8E6iW27gDopnnk3dy19No8I7//bPDA8njZxInLqZWRpd9lzqDh0k+tJnQjYfsrIg5vJMQP81/Cm0rLrSaDCg+be8Ix6LsgJ5FwO6Huwd0dJSSbLw6t/aBhqCwBo83r59J93wqX+mj3/g2loNbJGppIAw6wDDrCp+oFUK2SPOQDxHOqb4t0VG/5uf+kn66Ievo40bNthYMix36AB1kEWBvy/5X0YdMeYj9qoqp+W10qp7NOKiYeMzFgalQfne0gBUQ+M92j4wIcf0qtZpZ22B/04gBWzg7x510UX0vJe8iP7+Hf+TFkvXj/pCBLKrlGLVtGTSJKKERfiv2k0HNV+30RVeFnQXHZLhAtWShs8t5MlCEg93TLhdXjFoIvopg6pfiuxIKoKIF2NkCk5lbrjKUGHc09b5yVABCTZiD/eSjyDKeMBhSJF1/FDei4Ew9DoAbgaGhXgYOVmgo2YyNz/fw8+Ua9vM3O3ZYomLIn6aasAzRQrn9TO6SwV16rTkYg2z+uQlDfxC4qvZDwAARVkUbhlygXpDF4S+qMi+Ag1cq5XX4v+BR5rd5FYhnpebvXoYKRkCwF35c/DxJOCrzmaEACsJkybhj3SVRIDihO2zjqMJwY7V2E2AfQuNZEIsXpGB+bwerhXALPWIzngEVwGX30sA+L4dRMtwB9AqdKIsklbxCtFgSHTmORwALoRQqn937zyS0oVVTSNiZFUK56oHTMrD8ZrjSNZzLJ49qnNsTHysxjkWe5qOMYXAFAJTCJx4CLRNtPa6UuCgyVCzdaYjQUDMpJ5oWXWcxveiiKJRbTJNpjG7TxNrRQN25Uz2l2xWz9x1e9OVbQjyogUE60aTBG1PVHR1PFxjU+C3bWd+XYwD0QmjNp43gQZBsIAmCEPIOs3eDQNZQhExPUFj7n+SZ0ymcPjaMl/VrhGlnX0f2OhHDNLGPjGOWAcPa+ZTseAtOIjVLFOD1Wu2MgDHaA+ts8ubD7gtx1oD1+5+CRFYsMy1qJAdZZqUoIjBDnV3totjImRG6xwMAzE5Q9CHt2Cj8HOCW2bESMaEmeh1IK+C8ta5qea4GSwF9wAYT9iaV9dp7c6aDEkTABqWfIoZOi16ANm2AAHOCiXAHXVN2IqNvflDmIJgd4H1Auoxex+LVe1gFIkVJmOdKtHIbWNmwC5r18bsLFYpG2wE2azyEfcgPJqNWLS4/SGe0SsQFL49G7zleAnWNHLOFh3qIQE71IOzln6aca9JF45AnumvfEuDwcilWs3DGJm14jJn3buB7626+2wIq0JViEEQLzCy6PgosB2+7hdo2+O+hdbds5lmhgOu/B1K5W8JBJeWzyUQLAHgGvyVAHBo/xxAqPwRHaBNglvhwyT9Ipr64CgwVzFNzhEx9iZnPihnfvgwLR88RLR/L43KnYLbt1G3/i7q1q2j0c4dRHv30QiSyE0iWFJGbK2I1SAqe+tZJmEfA7+til/lugk2oI9wXo1X5BtI3AsvPmehrYimvZ7wLjOS4LZEjMijdT48LkcPT3li3pEZetyXfo08KRx3f0nGDYBDipDkr2ws8IGO1Sesgl/kZV20h8HL9ByIblf24vIsyUkdc6GKmFuqs6yEwAQsbDQ7Q6f98duI5ue4HS0gj8PkCIlhAr3UkVYz3MH9tFyree+h5RLgrT/vITqwL1b1VlEhAyb0TRxYVtV/KHzSGKM9jg4HLwDsGO6CGLi+Hm7Cshpw8dFXAzSQH5OHXQVHewAeueSJ1P3Qv6XRTZ+lbm6+3glM7/pzWr7jq2CCZCpy7FedUEKgXpnaSOXK7Ah3p5A1CFddC+Bd7uUVCq067swszb/57RFA8nilZElEsLbOofoXKoAl8MtBYK8aLn9v3riJ/um66+jGT3+KlopPGTp31IkTIwwBD+DbGgwO5kitvOXl12FA0bv02d9O519wAV13zbWSKFcbcvg/rADW97vS/ll0tjJWvQO4UQFcFykcSxOEawBYg4XO5U2jEvnJlayR23mSbjoK6PrjiKTYwj8ZRH2syGmH+veLr3w5bdu8hW7+4helWhLHAVjKUlC2YLw7U1XOo0qgZjBm9laBo5psSgjp8S+RjSFKCgikn5uS4MF3s51AX1UV1gLwUGFuclBpAdZiwdgWIabPTIdR0y0BLTyO+eSm82c9Rf/Ogr31d8QLSOVNEloxyJM2nexS67AQxQ6Y0WSyhvsqKmGZmmsRcCIqBEmHhWhxCqCrRW041tDvmD9krBQLys7XD5xR0/eoFeiKcfykdpHjAfSu3/qdtOxmfRMsNRsyBZkDBPueEeco/qCtAbiAwUJ9DNnGCVF2pXevCrYyC9O//BQNTPJR3Uo4s5DN0s9LCPB33m8zpPPRgLO4Q/rstQI9Ik3wmUh3LH4xyluDk8iMh0QF8Mok2aRTolKFW1pBl3t4Fw8TbdtItHfXMb0PuLe2cu/vaWcRnXch0cwc3z9cWj8/kNXHpjpkzBwDp+nHUwhMIXDMIXDUfOuYr+ShMmBWCB8q+5ruo2cxG0iSJS2RlVq1KUaqOhWrKWVKEVh69ddEjWLFcLtFvLvRrTlWeD3SEFfi1hProv4e69fyvQWGeKBGoxZTc2N9Ga9flWH8zYw7gUXOwlX1F1VDM9pMNxCjPkSRLALuSu5KJOep1QnC7QpBcAWHmy6TmSx7F4ikzEgMQBVDm9t3pwxKaTnNNqe3jjV9GQ1xDN5hASl00mJHjRj1PZjgYI2MYMXllkBofqZBG8xiVzxMVrepeKDrAe71Mb/vQlFMy85zN5jBB4SRveSi6RtzUJmkBokiojlOxMickGHd5I7JUavUlZ+tn69WEGsiA1jUbtfyOq26AFygZggDwDCGqE6+TMuRHwh+KS6mRQeUywdTDca884TIPZug90IYwEEmOG9TeDSFl9GHvC1PBsGAV0wSQHoS6op274RghBvwtvCJ59wI9AeG3k/bd5YONKcixsSLVrJpZaJyX6QZT4ZwLgJuTu1AEOg2Oql4t14jHtvRNipB2kKBaG6OFt/4f9HXt91Lhw4v1ErfmWH5b0gzsyUIPFvbP5fAsN4BbAHgYVmFu9wq+Awd2vg0HstWEiyK1Ksl3pV1qHE+I92HdoqoHt2FBa7+XVigcldpCf6We4O7O2+n0V2lXfQOuTuYu45wNbiSgwf+ObmmgcaIbhBUVUIOAWsNbrgn0AfN9CKMILu+ahKM0GpgH/IxnmXkV85c+n07JEAqoAcftXfwz1XtGI1NCpZiN6hcTdhFjMj9NCRUCwEZq9QX+PUr7FDNE75ZD27A56pJhBjXMbg5f0QmbI5V0QXxKRckCrgYRahwKHMOOho+7nG05g2/RstdVwPAGm1AGBzT6l9QI/TkS4DX2zdLC+fcvvkBCvRWGi3liNUJqolDIxqVoFZBwHJXefHBlbDYaEAdLRJ1y7WVLXOuGYmuLVIJG7ILe0i0POQEiXI/bWX35f2OW+wuLlEnvI+WpICkKZBX5kGoCq7+6RP3ZPfM5xB932to9N53EN16Y1oIUqp/5SiE0t7tH5Z8XjWZOX1CwZ5ewi3QnQXq/b/lwfJ7d/Fjae4//U5rQfW9GsytrZyh1TO0fc4toS34K++UKuE7v/51uu5976U7b7utVgznALDROxocsugW6qjot+4goN6Ihkyzs3P02n/30/T+q/+OdpbrC1z98haxA0+eUwBUXNaAbtAVVZZDAA4qkjVZVANCakuhQl0TYXpNnZ07qf7N7LiX2genyAur2zalHWWPbtcTZVCvfMQ5j6CXv/Iquvov30ELRXavlmTGqSGtRMqezFYcDIpkDOOBIA+pXWjiBRke9fb6lQbWNeEIrsKpMO0FizRdCWRjJSpfJ98Zq/JHE9hzYBQUl6gCG+6Z+d8DeEoGAEnuFkPiHy1VDxPUgWeoPoxE0D9zxLcWQqxCtwQ6ZLPQYWQ6k9I1bMdGNuUyt0BKyoQhvpwT/F0hWYKtqkuA3uSJerwu23FIHEj+BJCbDBVNxnUIctCX7ZZxeYUI77GQFBxjPI5n0JIOLITjs7CqlgarO2A6SAkTSj8hcC00w/oq8EuZiJPxLHumF/D1hE2xyEL1sDxu+iF4HuUzOcZ+ILmiFyYEwLmJS9HsCRUYmCwt62acEKnxsLwDGPGstIIuAeAzH0FU2o7s2Ey0974jrgRelTwplb+nnUl0zgVE86cQ3beTA8CHDqzq9elD4yGwClY9Bd8UAlMIPGAQGKc5P2ALmE50AiBwVHw4vKRaEATuVIXjtMK4K9V41H0ZyhmhumkCOpperkqZL4FnBqe+KmcwbUiwjK52N3LENIAwCVhXDQdwsPlkxwimYBqZ4i9KOay5rl8UdTfM8W3Tan1t5jdLpzlpUQYY3Wk0en0ksJjMmzEJa/pGWrb/qzoOH2IrVQvgqxsC2uFoVno8Y60+1MoUDg67Uu8VstzmG4IuahRoS/F6br5+P3F+T99f0RuR6cMiT63SJT9bvmtUAkk9uukzhz5+ucHoTmTfbwwIx33G0+e5DH20gqouX9coSRKyzvppaCOtVjSsWwGqBqr9nffGc0RHlBqSmCPeLCqQKJbcxaVBlhCB0bsfHVG0AqxCC+gmk5DCELmB/67rVgbg/M94kt0RqzCWoDp6GMzoFZhqoBDKF/hx562ZIvOaeDb+lNlyfNfwDpHbkr+9qgGP0LBE+bwwWQ2gqYOxdcwM1xaDQnzJ8qPR8mwMnegZOn/3e9o8QQht9gzRkCsEATDFD7lryugkvp8TBmxXLUJTpq9nZMGuKHP8DMGFcsnjac/P/Ae6fcPmGigpd/zWAPDsTK0CHpbfZwZ8B3D9u9z/KxXAFngBmEMBv8ruSZphku4yUH4j/V3/jJXMfe6WfMnNB+KHOcgK/lFmZuBIqS1QDx2q/4327SPacx91m7ZQd8fXiO68m2jfHlpeXKBuYYmDdykAb0402Jo380OMXwHHdQt21Em+G4Ddi8byTR3FUd+p9G0OrOiiV/zhTg7qwGfKr6tEli3rMTXBxBR4x3Qca4cHzuv6vp9xm9Ur/0VeBN0CsIpWWaomAKmAsh4eXglY6EADQpbkha1Hg36AsXeV8QyRGIhlZySzG/0uYT/y8MBrmfWWr+evupLmX/1Kvqe0fCCMQqWxcOhVYPvkR+rQpX3zxnJXL1f0lvt6S+C34n6ZV5nUcWvfjPr8iLohEQ0l4Ft5j7SbHSwTDZZpNFymrgR+hxqwVbiVetAloiEH8btlCeZWiC4zAZTPl0rgl/WG8kvBg240Q7TcES1xgLAGk0dz9W/q5mh0eJFpqd4VXiPGrfSOscAeL9vu9xEenwFKALi0as5y05JSPAimdZuqOYDmBzbUZEmeOaGOZeykPuCUpiRR5q4nUdDhqh+nme95WYSH8acS/C3PcVXvUgnq1ru15Q5gbQEtP+vdwHJfsAaOFxYX6Ku33ErXvPOdtGPHNmnLDrtl5dYDgTkBVXUqDYpIkpCwiphIq+ydOnr6M59JFz36YvrwNdeCVi3dCFTTVpkF8oEDSKZ9AZt1Xb/qYLWUmD/jLZTP9Bk5N0mSNM2+0qTvF9UVx4dkx9TnsybQ6iiB+ky744QdcjeiF7/85bRpw0b6ys3/snpaAHHb0ltUz8cVo+7semOeUvQ+S5CUpAU0FgwO0L0lTJQizmIHW9BXOjdpoE6HCzm69bwkSQ3viB0HIUxYwyPCTStmw7LV1HAq0EQs18vMdRP0+HELiZikUhSTR1Cu8tMqDeMq2tip8+Z5HOda+JAx16lc6EuDpsKjApbLgKwjefKSUaZNGLMGDQcl2m6707NVeGrVuQX38YAgAqvKW04cELssyCiLdzsCJPYGhn+DrIEVhu0BS0Aq58dzaBi4hVTwRu4Rz5B1bd9F8NlJ9Sz7lHhPNhbCJQuiyIrkii+QeLo5+ZmTTRFmddYwHgTg0fEoVylZxbAzu6hz2BmhFir8+vgHgMeRyep58HF/8pQ1HJQ9/WyihUNEO7cS7bn32FbllmrjMv7Z5xHNncLjl2Dzwf3HfXvTCaYQePBC4EHAP04a4B4LWB2LMU4agEwX0oPAyXe+SXVMDhNcb8rgq9ogpp5KmynVoNApDPp00mvNmWaJjqLF96pzwJkdq0R88HY2Jqut7tBFhRVbPrZVXdCRLck0aaVoKprHNlTcyAuq+OpdeVyd2Hegm/2RgsktgjI1GSe0MqF0fuq+QG3fDD430/rmHc+MBlV4Rh0P5uTlij7xVFjLLXtHHVbJttaloL5uMb/gkJG1wp3MFoIKJJaMD7uDuGUMjaFNxHGFQMrArbDRAm3IQm45IMxVYtOpVaKk55mljJHRySMhZQFVMpL0jLC1F3T0CsHQmpEs/zQ2B4aVUwPWq6W1hj34YNFMB8QxBM4Tgcloh8+BXf4GMEKtM60ilzHVaA8+HBnWEwgcntGG7Fe9cIq1Dg68AV6sq8KlWyI5ph3L2tmz4NEDCKggbSGNR96sDhTHiLobcTRY4EeTDpRJIS4Yb4VgOfJbNPxtvYAjvYSKTDMtGgIAOUA1ch1Zmm8Y6MmdDoZher833POdeRYMFXiXkXDGK2bE0AqTZ6vjGip4+7WKMZadgnsEoqrvAh5F93Hce3n0pd9Hm57zfNq4bUet+i13/M4OhjQs1b+lCrh+NkOzJQBcPh8OaVCqgQddbQPNFT9Rvhn1hPh74LA9d29vYdkpGDwo+nSWNWOCvi2UUQLoTxxOyc4DpzT6FyZcysxKdXC5+/HAAaJ9e6nbvZto6xaiu+6gbsMmGu3dQ3RgP40Wyv2QNcoEjrKW9EsO7oxcTiJQgMWM1+WzPiQMRGQgV7Eyzw/+JcEdRkvlg31YxyQeP/yAkbJe0zUsawI4j+B/aG+HFT4pES+iBB9qPwwgcjqI25RUFqqQufKJoWbtFiyJp4d2DXbDH8VQscIQAy2esAK0YOcKVb+IdAFPiNa84ddp8ITH1yAU3v+rnCSWkYxB7vxxad+8eQPc1bu+tnIu92DXEkrAB2tJ32A//Y9W+ES/Nt2MGUb9uASaTl2uwdz6Xw34lmBtqd7lnzRcrIW9XM2OTFOD0/I5Ct7wHJgeyqvqJbI4nihZJWhcCaZ8Vx4qv5efpap4Xs5/TY0zj0qFcPlZfIvln1YJN46jt7RVHtnJ9xgjat/q6e9wDCtjNEsbQ86IXxlZGO3Cu/JZpegR0dxv/zfq1p4meBwn8FbOHAT2+39LTRD/vVTv2oZ7gGv75/IZv3Pw0CH64mc/Rx+4+m/pwH7w7+ZEUuXMKJ51OcqiYXlGPYp20oq1Jit0RD/2b3+aPvLBD9GWjZvC3cCB6pQ+zAiOAQ7JfRDYl++i7ohxfkxuHMB4xjcL7WJs1y/ICbuKmAKCwhKTlAZNkjXxAlkjahf6eWmN/fyXvYTe9Zd/xbkZUauHRCecz5fa0iyNz5g8K7LUx/bjZFiYgLVn5HQ0ISxnmxvvAeVJbNxWYmlQ9ar80k5ofBBGj0HFQAqE3wNhRio1WKjNqWii25Gtmj0dkNcMVU4i0O4oWcebxBiq3SEyX5IaNMG3L1f1FHK1KlSxotZqZ6EMyKt6kVu0dQGXWeg/aohH0+lzQD5wJKjmNo6Wch0VrThzw5Narb67kfhWMUHaudtZ1kVqUrvalUJzLRsOJKPTkmg+rbOLcetejofRbM7LbaaDhNAsnF7jrCzZEj1wSqOttKTUJSHjQ2YECjcIGqtagYwKX7OET5BxyLOYFHJmYfIzaqWycOsKcjsnxjj171mHH0m6112f1C2gV6D/Y6fzlNMoQeDSDvqMs1lBKwHaci9vCdCWDMcV/40RDyVDsIxd7hsuAeBSBVzGLm2fy9iQibDiFNMHTiIIjFcHTqJFTpcyhcAUAscFAlP6P1qwRnMj1ka4ohzUpRj6Q6dg1VllxBDkZQuav+IvzHhFAy0YQrFDjO2vcdRse/jao4KPSqWbgKrUoYtcHRyt3Qb4tmyQlRSkqnCLkVR+g8peddSrwh9isApPt5sgEBWioMlxPfYF0YN5LRhOBOi0gwDJGBATBc1iMw+soFi1bsETrQhmHNDqQ55Z77txu1vcEfVAvbK4wtHu5pQAmE/Y0veTau+thuuZO8pKBaWGjxNEchZCtNbAiFLHiSZBAMKMS7CvCwHMU6MDHOm9qko14hoWLcRFDR4eLM71TzH4m+Or5vjL82SPYCBSAGzLeTHBoaG8AiuywB5WZLG28jyTV7olNhLjObJGNvoc+/u0L59IWy0lOk9kiMnUgsBYns4zGe4KD9SMb/UUmOdCVp34GwZRHGTykFauCwXa3W5Ap+YMMD+PdHOofFfndHzVXakrMp69WrTRX+BogGYzIkdm7ELOlSx07mhjK9gwRhxYifADJRt03PSShcY6LfRU87oR0bFqkQcKCQToAEJgharSLBwwOOYMwQJ+svnln3893XH6ObRn7z4alvbPXbnvl4O9XAVcqoJLFbAGg4c0KM8Mu/qzBmpQDCjuj1EWeJVZeo55OH9s/Ap5Jj6EMJ4QDG5NN5bPQCrIpCOE3KPiP6jtohcXaXT4MA1K4Hf7dqK77+aW0evX06gECspdkbWNr5Ix8sy0l57sFzkfguyeHaLXIBhm1fdF1ul8SuIgzVrcSt6yk3Xcl3uuUfJJNwx0XgKTMocjK2jq9IqRH+eTLDN8/kjjCi1bc6iAERZuq5Z3bfEdt2qFCjkcD4PjgT8FJt6QAnZO+B1vQivvjF9mWaZnpAwHggz117Vr6LT/+hYq9wDXALD85/QUZW4TzeWO3tHmDfWu3hLopZ3bQjUvL6MR1RhL233lIHzS0B3q2c8QdbNE3Uwp0yz/DWk0u0A0U9qtz3BVbwm2SoWvB3pj4DZICgOunjdAwegMInCKYEoD4W95VwPMevbIK3IngqpLl2DxTI1cd3RqDRR2NEej0vmv/LGwwKL8IeMLjMwTZXV2t5u6oqBt4FSW6n166Qd7WT/zHI5KCeX/B0Oaf8tfORLAYPy83OUr92lzAHjEQd+lEvzFttClMrgEfpX2OAC8f/8B+tRHP0of+9AH6NCBg4aOMQkQVbV4PURQySEPpKhtqrrY/ioAO/qmxz6WvvO7v4ve9T/+mnEJ+JgHbXkATfbRFZjeo7IYWJXqwxawgHxrnocrfPUV/ukyjPUB+xQkvZxqhb8EAXuJriBr+28Ct0wJPQmXfH0juurfvIZu+PRn6J6719nggUVH1O2ZRwHuIWDpSbMsxiBYk0RN/4573QowxvqrrQx25HqAJyqJHWLxP9Hg7T5W7jTBVY0SFBK4u64BfDGJKvjGYY75SXnZ6HcJoXrPMGuJAJ9H94gz589ai/TKUHw69tdA5Hb9iGfiw88pmJjooLiEGOenBD2mcjId+KYsKN7bXqr0lMkCrNSGEmaiKpNhkHUf0724nmF+sjouf+85+z6LJ/QiZaNUFQ1MKoKRJ7WwtoU/zc/MPxO9DrwKT5DWd8cl+6GPKbbvi5ZGjK/CqYfcaeVTAp9ecgCvZlzBRDC1k4prKCfIip12nN1hpgoG+Plz7rwF2ChCT8m7nof6Exq+pJM6ALxqxDlWD5Z20CVQe+Y5fD9wCdCWdtD7dxMdPHBkbaFLoPeUU4nWnM5tn09ZyxXF9+3gwPIJb/vcYrLHCpB5nAdyruO1h+m4UwhMIfDwhcBDiYetdi+rfW41WNFQ4EWBZKVRFNJsVEUPNZtEaLSbozVGeL2SRVr4qjnArGdvAAAgAElEQVSlBl5P6ZI94OeozeaMYWk14wYBL4T1ajEEXLs2AEXDxE0OD9WmQEcO/KJN2AsKa3VYDNJadY9kd7KT0x0k4fRadlaCGWu86OXN1qAs0hzMWCM0CVdgcxpQko8AVcwudn1WFiPVePUEIMXSgrsQ/LXsabenDa9awRxdtW0b7c8cUMuZ5SEcGE3fGNiR71Kbn2AosEYfneWyOHwNnWSwxRiYVLDJYXqNFwTpgf6ym8V8JfWXRsUpH4SbboIP2G7UsEG9dTGFPSFLADp/BzQG5nd8z9Bq7BMMYsyWVziHg2/cFQ2kpgjkyQQQdERyAeJBrqfshqfMzp9Es01Gohnu6fTrs+4QQGuV7UdDBPOkOslHfAXuZt0XzG+dbWQMCkPyRUx6zRsBKGjijuJ3k4vCl9i+K4NwgmPPDW8nXD8Xf9F+S+vCc0vUzbIgBOWkqlwdcoCpGL8NogOPM2RKNJi4necYPiueAa76TFHqEdHBN/weff2+fbS0uFSDvKWqVyt9a9C3Bn45AFyqf/Uu4IFUAFvFnoIyVSu0VoVumcy3hLOM2UyPKztfbPJc2HBmijpRAyYrTB5EIaJowAVx1JTP6n5LQLj4FEqF8K7SDWwXjdbfRd3ttxNt2Uyj0k56sdwnisoOJHfkRZnHR+kcKlkxcGDVkSqjoRAe5LwmqiAfMA6CiVRxhcySA/eS4Ea9egF1jnF0785sS76Qvba10TibMHIJKkQ2Ws/Di3od+WuVtCt4TBcqi9s6WsQ8XoOvL8mpOp5UYmtAHJEjo6XxC8xo9LUrvcx865Pp1F99fW3DWoJUHkDkAYHjG7Ys/uMHabRxvVT3bmCfVgkUKBOXn3V5uTIRCrd8xxERpQkzf9gXHfJ5adtcAr1SzVsCvrPLRDPlv9KaeakGfRmicBclMlpsexF4O0yqn4t+oufPOAIniO+X3/U/3UDgvyIv8zs6XFiXPCTzG6TqM1zG2Q1OIVqepdFgtraPpqUFotI5oCSN4DJXYkInwfeRdQIzCUEgB/0EyR/4CPKUcdu0I8oVwELWlcJLHc/sLM2/+e39YZQv1ACvBIFrVf1yba+ulcDeEpoDw+VzbhfNAfzy344dO+kTH/og3fDP/0yHCh+Hf1g1aNWx2gIa1dmGPCp8yWCm1/ZWPtXRFVe+jDZv2ES33HRTrPrERCQhagwIVy7hHzDGy99KScwPeUJMKK7HWirxaVRTHNRqwJ/1a72zXOdv6LYRK5R9uFcAgzp9tuJ6Pb/pmJj6kdCTn/40uuDCC+njH75uRYrxoGlgMPae6s5cwarXwPB+a5IhxMFF/AtfblQigr0a+EQFr5+R24uypvq9V7ayGaayXeAiNhwmXkdabYACt5zWwCB2/cHkKuJawt86HAb40gIsSJV4BXBpSehIWRBw3q1+A5nbVJki+4nh4j4MkFaRIWW+HHCs0UVF2b/JH1QPgt2MxmT2sdiyZaHib9LEFqFb93W4voH0oImAKtxrhWhsZxf9WFpdrYmzEoAGlsF4LvqdCf0WgjWRTrEyUjhqMOhsyjzGT21laeKXcKj2ou/kkgz+PNQB5+GzTiBnarnFoCvVR72WIB4sjKvPpVYEPY0a7WfkUbgrZuRjkvYg0WYaAM50XwK/a8/gSuA1ZzDulUDwgX0ctD1cDLPDXCVclGf9VwK+wyHRzBzR3DxRCSafuparf8vJliDy7nuJ9u1esbX0isx5RdH1cHzgwaYuPxzP6P7veUob9x+G0xGmEDjpIGCE7UpZox8ht2Q1CzBmDrNTGzzO4lHXO25MidfNg5GDnTTZPsCyKzboOIPWjStsj6WGBSuAHPmwO15TQ8AIezRWg7tX/lC1ji0qUethCNwEeN3NcuLx1YaLmYVYFex2hdlUYlSMD9jgTkADRieYPcLrjKZvdhY7LJDPg60J7vAIF7EOeTZBEIVVNYirga73IUPGJn6mDjdxVIhlY244/hgNfQOy/AKwRtCME1oB59XQ16GgNRZakIBf6g2yfbbChkJOAZ7gm82fK640SIRBKy/koF8IIgqSxRa1AHtzlwPO2eEknLKoGJYeZ+8EvxPoX2GB8JKWSfnUlK6CARV4g96RJeiVkkFsxWgEBqzxwcIcsGY9YstwCdUQ6jyRMEMvASC3NEjluIHhxMpwpfUQBOWTBmySdmEN1hxIHXyJjh8SiJJzdA6WaoFCqzOBM9zabDzJPWl9hmUww7YBirDZxSibmeA3cJkglRMBjv6Hnm6wQHpgVqeCgpVliVYXGGi14DkIJIhaNTPQNfhkgnHMSvO5KpIKbQ2GtOd3/x/6xt0bOPA75Lt9a/WvtIP2yt+ZGvwt/w1KG+haBVycxKmeV8EMwSRdJcINo0XIk1azo/5mI+62I1EwS368j/5xCOAN2eps7w0YLmxIHZCDpeUa7B0dOki0bx+Ndt1Ho61baLB+HdFddxLt2EGjgwe9E9lYecKDu94hyx7jlETYRo6quNrXPZB/BRnQWhMmlphAUSbpTuRxjta+DMrEKqs2B2Y/N6on36yZm995XB3TrTMHxIq46rwEJT4mUCkHawU2Qvyjt0BwYxvPDC5cW9X8D11Fs1ddKYEnCUCZAz1jItHide+mxY+8z1sQp7beBgMUyyoJGjod4k+ogIHApepMlSuUaFD5b36R6JRForlFD/qWFs5aK6jHmiPQhqSJKyDyyjrrE/q5Cdf8mRw6PjfpHRszVQxn3La/bSOQbNBAqhogK2sbEg1mqetK6+hRpffKEzi6OIGnn0xfedU5slVcYZNV9N3czU1lzS8cVz0f/qSCU36pwV9VkR59Cc390m/3hbe8yoFibums9/5qoLe2fy5nIoHfGgyWu4L5+VLQPaL1d6+jj3/gWvryzTfR0kJJZBizuQAIkJtBfRMpIfqEwRRQcGY4Sz/1c/8LvfMv3k4H9u3ngnNIXrDYorJevSu7QqHYgGbJWtpIbSuNwTh5h4PQINRD8NhPx1JIbZw+P3IeOR5/RaJ555geb3LOnCmkpTvMn3oq/fBPvJb+5r+/nRak8r45exDsLgf1LIMdVL9WmLgRqVLUYnzyiOnacJieZ6sKIOKMKYX8oZ5jxR9MalW/AzJg/oyPSRBO3usH6wCC2f6YQMAtOld2leUCE6dBJl4dXtcVAC8Y6vjs1K0LwtpQT8IyarLh9E1txd3YUH1WidLxKpPvJE6sqGAwweH0/EEdjLjndFVpL6n9Ti8yqOET/81H7N/59UUOKwOo4gAgo6JIzhE0hgpHo8c0CU0yXdn4wJ5QF0IOYfRl9A4VwALknPaRbVbgVBLUZkVPA965priVg2F7UNxIzBSTvQOf16Av6pYymNEGAsj4qOoMuRo8A9+Em1f3G5dUHxXQPR4U+FpOygBwS0EYLyKOwzflMMo9vSUQvPZ0olNP44rgpUUOAC+UAHDJ0uPsyXoCNQA8QzQrAeDye6n4PbCXaN8eDvweFmXuOCx5OuQUAlMIPNQg0FeGHmo7PJn3c8Ll0ArAOR7ry2PevzlEpTPrRjUg1ICzYZhwXu+IiZpYrfD0vL1kuIiCaTl8qMurIyAp40FPByVPlWiHgzvooonAT7DzNRonHGDCPMaWqsrvtIzYVmWmPQ1zqaHJCjyU0Fq5qwAmgxzXZpp9Q33vlaWhJq+rd7W6X/fbbtUVNm5GDeKBVIGAEVu3rS2uJDTOQXf31efzNwVdloqGK4MILOvgvNYAkAaSkSpavyO2wLkaEkBygZ2FG38WBKyvKg01fk14jfhj2elyZp65j/DJvwOeQta4B8LhvlnbIq/P640ScinQ9eMQfAZnRxuVEkFEnOhl6TYrC5zn1CVrMCSwJv7DDErxWghFpxXrfr19MFLKJD7hcBIDDSpW1b60TA01CANDaBBu4IuwEgich0xmw6nIafrttCRZo7Y9V+cCtkz3CKfCFVkOr6TPD40zYks0wR/nc5H38Kk7tToWCLQDc4V15WKBQKpOb1r9h1UaliiTEhOUpwR5kfk20LklDsmWmBxTS74KKryzXHOI3PmrlBoy9pVxhggaEFrADXQiMkrXZZo87IjWrKGdv/l7dOf6jbXVcwn+9iqAS9Vvqf4tlcAlMDxTnuFK4fpfWQsuobUcXRcmDASnmPOhSa9nCbXy36sYLQiFNCK+ntk+kl4vAOYyoFd1LXzPnOpL3C66VggfOkzdgf20vGMb0cbN1K2/m+j2O2i0p/gSuG2sRTkyDiA+WSvIeAU4vqLygrHTqFSoLnI1RR4TkcCWkN2bL1XWaa0U4fwzitqWoKFE5gso11nea3LehCvOWWHwahfdpbbHt9Q6wT1hyK7DoN6XYAQ80mDnHn04fNltYB65N6QjksqfzL91jtN/+3+n7pJvkorFsr3SIpndnj6Fn+bhP/k9Wv7arRYk02OrP1X1CQfiawmqX4Msyixa/Wv8ubZ0XiaaWyaaX+Kg73zBW5UnqNsU/nM20WnnEd27gUYH9hCV69MCbwcdzXAKYIq6UsAxmKeHe2PaP2PAG0Wlfq6f2XepXFrwDW2BnnIvxNKL7SoR0VxtHd0NTyFaWKJR8T2qz3FlZnfCnsCQlPIT1FyQxSq95+/xmPLzre8U3AXz8cI+vrKa6bXAefjKn6CZ5700EpmikNyXXu/3lWrepSUJ+I6WqfxeWj5jQLg+qwFmqRj+6lf+lT76vvfQXXfcSctaJCR4bPtUvAn5yvxHEC0qI6H6l5Mp3JC95PGPp6df+m30/qv/ngVClcE4CojkOgW3bVblurM2zrKoCvAiy4HPVR2QO0wFk6S8q6/Z86KxlUcLDfeSUvDUARA9PTDuYSWEzqLb9cRoe3/vD/4AffmmW2jdHXesNGTze6vmw3hhfVLgI79XvKtH4cm8yp9zQoe2jFZLxDKSQI7gfgKWYBF3yn305OBY6V3XERBNPwBhMA46rWNB21lhEXQJgY9gt6rVfY8HTNqLlOcFRa7hCQsGxSQJoVLabNYWN9K1Npsj2SJMbmKld6CsZF/XqbCwAIP8/CKbbbImvGJMRVjgGwnjIXnU8zLghZBJH7PeGEeBTrxQWoKnwjHgc9Qbwslk/IC/MX81cwHhGjHxxNMWoMOAwMrozGevlCaKbUwNULx2YW56Ukqq7aN3svqS+wZVAGCr3kRGK9+THxTPOrLrZJxhBolUYmMhRT0HsStrAi4mAcQ6ZvALCgyX//0VqN4cFUN8yL6kgWCt5C1B4RLgLcHgEuCtbTEEQ0t/kRIULkHfEiAuwV6tHO4FfiMrfyjC78hE9wMNgYc+/B9oiE7nm0LgQQOBS55KdGrJsl4i2nAH0d5dE5deedkjLiA6/2LOYN+5lWjz3SfFdlfks7PzRI99cm19RQf2E9355aNf92lnEV30OO50seJYwGNF6WX9R4N0EIm1TYyI1p5FdPHjiUo10Z7dNFp/m15XYt49M6JCoisbW65ga/abV4VYQQFUfXJCLbTlBKXbzQB12ndElzyZr3Momd13f5W6wwch7441sXawoh94ayle2aSx8SwgZ2a7ZXt6kCG2fOG7b92wUIW71/szG4JgxOh66kcXfBN1jzif78naeg/Rjq2unleHs59v9UOEcWQS/XHOI2lw/kUcXNq7m0Z3fz05P7C6W7JhxeKwdoXJEmfDqX8lqkY5/N5jUdvwAIJdllvpgpPZqKdpBZv7Fe9tbRNcKsuaYDShx2VcCL2+rvgvQNDzyPfg6Hqwmtzc25ggoecXfDTQZhw2pvcss6OYgal0ZXdwe/K3I2WjssiHzS4cX3l8BhaSztRxUkymsJfMgzxAEFzo6sRBhE6H2v/KKQdbT0F9l8VugMHxqKHYGYz8XA1dnxVnR26/po7AFa277ERQJyRy2bhZcx4lGKBpLeFjKIzgb0MHgDp1n4562rkjd0yjCVWyDT8jnnWYBjo5qNtDKik4815PP64tDjcmAQl5nvJf8LUEZ3/aqIkvTlPvVb0YcjCXa3Bp9/7ZGZkvAe5hFr5pgTNt7XjmWbT9V95Ad2/YTLMzM1TbOtfK3tLumX/OauvnmZn6Wa0MLoHfUgU8GHA1EQoNlT/BkRMRBzFwLF2HAHGbo67uU6QnWJTQXRgjLyzxFqXVEPAGRz2ekhypndzEygnRSbg1L1kl4OjgIepKMvmOndwm+p57qNu0iejendwyujxbqolFVzB8TfK9ft7KQQr+yEgD9R332lqeijqqXX5IlYU6RtDhaRFniHok1i0SvGpRWS0JteWW35YSVFQOwp1xSnPeIjm7GpXXqfMwBgwQNdSpyGcP1VhKjbroifI8bhoTbHQuo+7YiMb85YOzzqTT3/omGs3OcrCKI13qXreTRJQ9+Ov/jqhUlAItKa2itNLvQyVQ31fdJ+Ky1iFBwHeZutLSubR2HpawXBbOMsRwnugxlxE99llET3wh0aF9RHu20Oi2jxPd8kEJegrHGxuYhV3pNIrombb18/Cc+vEa49j7rSCvggEDybDPcWtQ/FERqMMgiMJe6+XI1M2slS6EC/VO8ZPrn+MgQ7HtZxtHGkg6uK88Sv7bQKZOcMA0pn0PAM/9zv9H3Zq1PHyaUFs4Kz1xsDcGfOt9wDVAzJ+Xst8aAq5sd5kWFhfp1i9+ia57z7tp+9bNtSq4+U8+tzw/tI1Bh7bgqtKsEqpcIVFsoedd8WK6795d9C833Ohqgcp4z2ozpsYBX+d53vLZmU19xvi9Bw8HFswUHUUCvGVZ9bwV3mqLyfwejGnpLZHDTsLp/HbGGVQ91HbO7zzt0mfSGWeeRZ/6+CeiPmmMD1ZgNpUfJNuRLJtNxgpSqkhQ6BqegWfAUK8uLPSGhQxbWUNAdptNmaHYCpj4HEK+gOOgeaOChgmeSBOiB9cVJrantp5BSQ6B1Xm1/Xhv2rEt07wiI+/Iq1e5lTZGp/2EXTeIb0de4wALY8tieXmwmiaL4pbeFlQLnMwTTA1dlGxkrIiDcgSgS4Ia5YiW+YQE8nylTpvWbU5xKohVt23quznKb0F1nloDv2avK9o1c7PF+9Bi1Ljp/mHLKfdYrn2udGKFHWGdDLwxwzoMLdkicxD0yAnJ2R6CVhnEggAovSBE0kzQjvMamQHZ2jVTCENU9sAezfTlfwslWPU/pEiqr7UuEyuAswCR858GgDOyTP8+lhBYkWiP5WTTsaYQWDUE2sbJal8/UXh9ouZdLVweDM91P/mfiUpAd+EQjT52NdFXvrDisrvLryS67MXc6eHWz9Do+neu+E7vgRJA/eZnUPfIi4nOPJe7TJQD3b2DaM9OGt1+K9H6r6087qOfSN3LXktUxtu7i0Yf/h/+3pMupe57fpCvIfjy52n0jZv92Z2bafSXb1p5/HFPPOUy6l74w0QlqJzGGouXoPywduVOs6LSDV7waqKnPpvo0CEa/dO7K3y7F8kc675Go7/7Q9FUiOjZV1D3rBdw8pXoYdn5Gvziuo+dW2j0P9/CtlYwvEWxrJ+J4aJlLeWjCx5D3Xd/X+0AMtp8F42uv5oGP/UbRI94JMP9Q39No3u+LrN4vx4M+PDIDh2EU9Cj0bYLyrdohxp8zWowWhN1DIgeqfJ/mIPVBd9zMnZ3xY9Q97TnMDhv+SyNrv9be6a76nXUPfqbq8Np+RPvo+6xT6DuW5/D1Ulf+BiNPv2hiQm849CoLHPwXS+n7rIX1mSC0bqv0/LVf8ztQ2UPsbooBkut4akFuAV4bPEwCNQg96NlyBkORA+4Zmlna5ehr8kFeUfJ1JvEnHvfwZ5g3T18trtoZIBGO09flVqgGkBSfxA2OwJL1BxlaGb2N2H2sqGWGk0c9LdsdXEa5NZKcgQWDOzhRUsU22fjHEbRmAz2J1YWxkRnmdoNSl5bC25u1SNL0LXHk/fgmrIlSYUIzd/rZ5oFLHxQSbbJxwJsfWTP6kDvMawowVNZi56D7iGwZm1Zb8EBz6dnTwjzba8YFfjbnZbuDcs0ZicIRjf6hn25ceEaYhVPjDs3c3BJWmjWeRC9ZT70YzosBIdD9jekV+QKWUBahGedEs9S+D1PjRX1CesjygFe6q8yQv2BlYuIwpMYjp4PwkTWI2Nixk2B0eC882jLL/wy3bPt3hrYLQHg4gguAd5eC+gaFOaAsFUKD4fsOHMRz4sVBBincY/zHSEMFXpauzROtqzuc1xJWlxmN4FIGkgQ2akzJQW7vB8ey+9MWrQGgysajDhpscjf0r7ywEG+lmpbqRDeRLR5E9H6ezhx7sBBGi0t+d2uIdatGgpQmImXtkzr+UwRLmmPQKhy/tCNRJEhE5HAAOnTwZLTniLe21JwGpBteHVH1MXcKa7Jg3o0rivwJxFjEm/EPVXRy0LHdQrgBXWNWI3P8DaUUOYpP3NwWKXA3GWX0qm/+LPp/l93kmbwLm+4mw6/7Q21QEFPOAZ/fR24nVJomOUFL1j5pwiF+SXqTpUq3zkJ+mqVIogu32yZryO68FuJnv1aokd+C0+ztMA8ZDhbA7+jG64muuFdft1arsC1xQHe6prrz3FB21T5i2scG2RuvKMbQoBbxgEwv3wgsjZMCKo4YM+NDzZ3oxkaDU6hbjhPo1JcUnjBMta9ro4LHqunmBozo4wbNtEP4iujBdKBri2L8/y5jqGww9r8Assyr3b4GA2GNP+WvxqD0Ey3Wvlb2zxr1W9p9by8RKXlc63+re2eS9CXg8D43t7de+mGz3yKPnbttbRv715nhSGpT9gibO7/Z+9N4O0qjjvh/7nvSUICISSxGRA7ZgcbxL4bkABhsI3BLLYBb3Fsx5lM5pfEyZdfZvJN7PnGk21ivCReMdiY3axiX4QwCIEwIEBilUD7Btq3d8/3q66lq/v0vU8CnDj2u7Z47517Tp/u6urqqvpXVeuWbOs9DEz0ShukyzCV5UMDvPgzl+Ou227H0oWL+H2hXVnPyX7m1qzLp6OqHawjxSOBTEb4zdvvaaoLUtCX6duRBxT4I/2Bf48SdKcxY7Bg7lz00V4mY9Pg3HiX5xgvI+NxF6Vt1OR2fhyUY66Ro0fjtAln4rorr2ouAYd2Rjs+5TofxxSdCjE0KIrwmM7NlcS4x+E3NnRTe7wULJW+TOx7oYdkrFsctDOaQ+v2H2ev+XLfJd2mhE4W7jNZpeqTVd/SYO24byZr1LRioWkGSMrKyIKF4uRFnZo7FTWBpgTi7/kOX7/D3mH7cGQDN0OpRHO+Iy+nfAw6A8aZ9mMMnUSYuxc6zSIyr/lxOKjCZd27ubDjzhIuVr4qBNllQDUv7Szi296lPCb2h+yjLFpcMLXbdpuLSSjtiJIfVsO9jbxSYsm0XS/QStwS6elbVQliZxVbZUG535rtMCDP8K4LKmptOQuNbVju/HNfLjqJ+/CvdD6WpEqAC0Jnt14E42OShwtO8AHNoldoUIP3NfxWloDuxEgD1zefAg2BtPlN/F49MUCv36vp7jJYtzEPkGTzKEDg6l4Ho9r2fVw+f9UK1EvmAi8+Wc629VmqnbJyfQYuhdVSBiKBnJSRuCkfMpJffyGAYF0B4B13K7ZZ7bg7cPCxDADPnIb6teeab13xdhnA3XF3VEefAYzZh6tHdPqQ8rV6BeppDwJP3Nv5viIATEBkDXiQloDqF5/sHwCmZw48hoFNKjP21kLU0x5ievlPEQBO10kiP/UPGj8Bhz2DAx/UU+8V3bNCNe5C4KBjwnvrB65lvUlB5tkz0b7hW9FhdcwE4EgB4TdlzvUeAoB//PWIPUesNsVLTR8WdZHofObFAWivZ88Erv82Kg8AT7waIJBaeuh1yETZo3YPOQbVAUcCo3dk4F+9b1Q1hNbH7Bmopz4ALF2QqcNivI37BNPwnXxWvs1g9RsvJQZnUCSpXQ8A3/0LeUOF6vw/RLXrPjw3910PjNkrAYDbk+9kQ1Yi1qv37Ybq8BNR7bAr0NsDLFuC+rnH0H7+yQYIngPA9XXfCe/1GZvBcNtqG1SHH4dqz4OArUem60dpN2sG2k8+DCxZkFBH56M693JgxChUdH7Xs1PQfnqymYTxgehOiPq9mid8pezS6jIhHaxBy8wNzC43uWjy4HB2Udp8vzoOotWbZBM6wzMp55tFModXCqDno9V1FH41GzbmAhK8zciL1bk1FAhzaEFxF/VGcdFxmBthqVkYyVrIh/Z+Ix6s+8gfmiHnAgXM6W1or5mMyfoucUTki0iLRNgwoRyIoNnR3DXzOdnAfHCA9NlPRmBGvS7DS5nTxpxSLs6GukXYY+GLNqblrsLzPoPVs6zrL3fPARtqGbs58DLRdzeuvAhaeh+8TWLinMoWVz7v9l6P5ObcmHA7OzZ8VodjHqWXZRE68huNw/BjFkyYcamM4M/G9UFIzrdjU5oJmgzV7rYB5KFHnJGhMlrY0MD8xNdDc7zjjpj32T/C3KXL0TuIM4ADAEzZv3oOsGYBSyawZgaH84KrKpSDznzGwuTlfqczkN4TZzjKX5PpheY233bznNeBrs7ZU7wj/16a9FkzpTFaHEiKzzdf4QeVicUAzhHwEwDhjajWrkFNoMOChcDs2ahffxXVm3PQXrsGdMSqgiMq2dQZrW7LIjgaYz8k2IdHEx2TkuWT74952lA3thXG1HVUmke75pg28LaW2VQxKECGZu/ErF8GODzPi+gLT+biI5Zdbjq0eU2pPkAFYLOJyQdgAsLtPya2PRjgZyAlmLnwZc/a4tKLMOi0U0K/CbTiigFxd/JAGLXU98g92HDzT7m8uOw5UTQrMBSXqsnnrJJLeIYK31Fp5yE1MHQjMGwDMKgvlqXN6aEEtiFRCdtBqHb5IHDEJ4Ghw4GXJwHP3436rXnAqN1QHfVJYLfDUd/9TeClyfJkBwA2dFZp6/fD0jXtRNaWZ74cNNb+p5tSVAgTwFga8n3Kx+++S3Q4I3oG/jae13HRvFE1wsEh9TqcE0468b/zh7tdPsDBLwXTOVxp2FwC+3XoRWs3MfJx8HQAACAASURBVOz3Xy6CHrEv+iusDPqldxCGfPPHkTruZeEpAoAJ0KUy0nLOL2cAFzKBw71tOX9bgON2jQXz5mPSvXfjqcmTsY4qQVrnsrUl706AA5WsjmiqStNM+6o0yu5Dhw3DxZdfhh9c8V13fq+sBxcIqVFZlhAowBtV+DBQUuwOpgUVipbAV1n0yfvV5k3S3LI+BjnjQ7Z4YCePPx29vb14YOJdaG9ss97YkBnxWuSROGEpkOTkZgbUudVuMp72gU9+4bO47sqrsXbtmiZq5+nWKBLEvfE2lkpdHygU+VX0/qBbOlAuCQJS+eVKkzn9mfU3ea9lHjrmlWsRz3SHBphMKZHYA0YJmsp7hMeQnYhNxIsPsPWiV3iIuxYXgbc0PLDZFFl+T42DiFBuqrVw9/xi87thPsVpFi+/WxekV2TYDjd93dGgs+0d17lr1bG3UNVPX0H/4OlnZubYCfEABLKIPhyGEdeJBZ7Z7OmECLc6X0NoRW0T/iOZglT2drGz84krLWW5x8s6x10Jr8V8XMe4MaI4Auy2PtKAkCRY1hlzFoDiqjJFnsmU9mTwWfCzU+Z9rJ6yXpxW1utYljryyrBCoE+4uRi1mJxVZVadyABmARfS4I5CizIoBn1Y8LbJLRcYMZAB3BQ9v8tXuqzP3+Vh/46NzbsUfseG1tRD3tEAB/j8HZHt3T1EYM2JHwngbxHoJBD2lV+jvvcXnI2oHw9olrJyR+2I6qxLge12ZoTojZmob/k+qpM/xuDhpnxcpmw3ALg6/aJNbzN/L4GBN3wrvUpjO+0TwDbb8XXK2Fg6H1i2EPWiOai2HgVsOYLHRlnB4dyrNjD98STL2Prc31gJGB+5HWfpbgIAXI3/JLD/WPbq+A/Nw9T7gcfujFe7ZAB37BYpLQeOTUBdohFnZQCtHAAmZSnLALayPT4aNhOByXqn73Yh8PYSzpJWANj03ArVRf8VGL1D7LZTyEPXpk8BXn5GwPMRIUu1vuEKtC7VDGAFVWe6YoPcnO9atcveqE7+CM+vGW9tjtonmvfSURKicRJvUNb2gzeZK08jNKtjzkC1zyH8gq225sAKWguUPb5+fRzHiFEMMNPZU28tZufwmpWoH7kdmDcbVci8PZXLeHf7hECARVz2XAHgXfZisFgzgCdH3qgOPRbVcWdxaXX/oXufn4ragGU2tVrHnonqyJgBXF/7HTvXmaeiQmjzmHHAlsO5RRovlb2j9UE0o2AKR7t62iNoT57I9HcOltblf8ZzLf1uT74riaqNqam50Rn/Ttkt8+okA87BOx+9W3LiqFPacbB7WTNAWow/dcJb6W0PUPv3+M7JOwRIS+yPzIFvNNQ1Y48668iiUlNA0xaA3OqzRnUarVeaGaCGkQNKzXdg0+CM3YI/IwHOlIbJT5dRIZHVbIil2oK5d7I2UqNY6d10SejYgokWmuYn+W+XHpk4AfJ8Ax/BHY1hyx7IndEd1nIi1qwvng9y161zHhUcE7wOY4a9zrU6xOx9mXw2c7SouhYu+vGlvgnFrFOfYeHFgWrqKEgyLnQ+/Joxt0pSptrPuUp3DqCICyPL7YhZB+E25yqUvpijKmLF8vKYMWLyrl8gTRwBlv2RbWkmQBwQHuSj0EAGSL1sjd4Wcy//EuatXhcyfml7alVU4rlCT08vZwFLOehwDrCeB9zi8tCcCUx8G904cZ07BlXZnLgGm37YJkur7NOZaLqNu29qm/JtxmxxMafOfOefysV/5odMAPGOO0feXi5sOnXdMquY5kGWbaTzg9eiWr0aePsttCk7eM4cBobnzgGWL+cs1Y5FWmXZhK1Lghjk/Qz8Cl+LEyrK3bRKQCgraBUC/AbTXO+Uv8hXYyaVLt9GsItzTIe7Q0aKTI8rhczPCzggjrZSNYcm6TVTPpaXtixCvyl5P3KmP9p0RSEUmdaDlZLdH5qVQTR0Weug7BFVC8O/+f+iteMOoexsGHKYz5jvxGI6jmzDVd9G37RfhSA4fZdKQXu321NVNwjdMtugAii7d6sNDPwO2cjlnVW25ovdEZadnYQct4BBw4Bho4EDxgPDtweeuQ2Y+wyw/3jUi14B5s/k84C3HAksdOd0dsvM1XfrO43uju8cHXUfCyTKnyGC+IRabcszim8ruS5/lN5vfXRyTDN+ZF/lfhU2PL/+i1nQvahaQ5i+tP5Jf/93+5SEV5qNXlLHdMj+O38tGXJmV7nlEoM3BJXRKeU/uR9B5d11Lwz+k7+NzbpuhxgK+p87/zcHgcN5wHYGMGcCh+xfzQJut/HyzJm4/7Zb8fKLL/L5vwWBH8brq9S4QSeBHn7v8ViB2xt23X13HDr2cNx6w40RQnULOuwJyuJBlNMa5E7ZLi17CD8WdSMXzih7evyOA06I3bQVfkscrry1ajWgXdIVTjljXLj/gYl3h0zgksXiuSrCHfGUJ9WubJ/IJGAiR7O1cMZHzsVzTz+NN1/v5ygv0dlSTTGKcj+9ptrri+2n0sKNQngznRyV43FEGuAUZtG1y64QvuCBKGs20R/4PsvETgIphTCeWPK7bnW5OEqwa6lQEoHdvD0vywopso1JitKA10k0NnJwMIP+hDzlWRcKNE5EzbVOhzU6bSSaEbZv5PanV69znsnEubah+o7tn7YXuMC2nKk0eNmVzU4ZwHGkCRqx2YIuly4EBY0tYNnIJ7ylvoIMbN6kraUwFV67S1i0Y4PJype7lHJuH43QsC1O5t94rIeNXUikYjIdclJ+r2xjur7m+K1u3yo7zVQ02erWQCI8JEBRH9DOSlAyA75qe2cPqgeyowBKiWv7AfHwAAC8Saw8cNNviALdNunf0CsHmn1XFPDi4101NPDw7xIFCKQ97UJgpz3S7EYygigrxMr2RgDXQOBuAPCgIajO+Rww5v3c7qI5qO/4CYOoR5+Jam8BxYiW9I5tCETt4TPY314SKUwg2OTbwtm9XTOA8za1BToHnsBE+qylM6oK5wbPn4X63muSWa3GXQwccBT3nb6/62rue+lzxOmojhrH4G1W2rm66E85e7S/z6I5DDZuAgBcHXMmMPY0BtIIkJ89AxiyJbDT7kzDtau5RPaMp/it+x8RwdliCWgNv/WKZpqVHDJpCQCWLIrqdMkAVuCflBKfAXz9FdGHf+jxqA48mvvW34eAdAJDewczAPyTb4gyyKX5LJO3QzuUuUoZ69UZDCIHAPj6b6F1GZUP1xLQP0NdKNltJsyoHVBNoMCFndjiXzwP9a8noX7mV/bWiu4hQHbvg4EhQxncfG4K2lSK2WDgeJZOAF/O/zJAmbkB0LwP9eQ7zBxpXf4XlslNWbv1C1P5XWrUHUVltE8CWlJGuxMdyYG06m1ghzEdAeCQAUwm1a77oDrjYmD4Ntz/ebMD6FzRWc40po0bpGT03XHcx56RAsDXfTee8kIRjYceh9aJZ/HzNM7XXgCefBjtN1/msdJ46BzhI09hYJyqAdB7pj6E+pE7EwC9xwPAU+5HAIA7oIVxdxOCdVJQitdd+LkZWs7M8R4NM8ZihGmaFeZeUGiCy/k4h0tidHow0UyRVC5l827ZVA4zYzr7EO8YiR4THctmXKIldFQZuukSueNAHf1pdozHU3VI3qCLJTRd6bUwD02rPPGBuFJOObbWNL9S8N2vt2TtZVyXToHnHVc6ToBjO+tXe57ieSU/Y+KMMyBSrEj28zkaOKeQGpopkM8Ry5zly8ZqECuBaEwRK3kq7TJL+nILPOI4687FWHQERblltPLZ6PpMCdWRFzH7+szY6GCKnUnyErrEESgNIqfFrIsIYDXmX+WvG7zRQNdtQqecwwr86jIzbZ0aGCYgnQJjMl8+KMbznq2hESMx79N/gHkbawZ0Las3nvXb09uD3p5e8E/+F7J/w1nAfGZwAIDz5ZWJiWwWcvdN4+/Y3+j08a9oruZOG9vmXO+n1Vz0JfI9R9Maqz0GKeVd8u1s7sAsboQDW0LViw0bUK1dB1C2E4G/c+cC4d88YOFCtFevAtZzaWDLdpH3xuomukakcyJDOcvByeRMbHemNt9o+bO2/tMBq3hJZLBtS3JvRVmwDGxG2aU36Zn13Ed18IZ2TeTm+xD/TXKD2k3Ok/ABGaW54WTcKFr1RSoU3N6jX1GTvoIvxVCwOG72i57p3W40tvzGfwe2GBIBKFengmcoZcZ1//NPgCULWeSZei4u9cwvTE8SbBNa6KlRbdHHgC8BvwT60jUF9v1rTFWgYFKSAz1AzSXLMWIn4KAPA5T1+8zNwOtTgfcdACyZBSybDVz8HWDEzsCKRaiv/Dz339rOMmKTd/o9TLjN7+96r2/Lk4euJ/cY40fW1fYabWVgrTFf6Xqzb0kWWX9jsi2n0L+4HQEE8PUMQdW7BWoKKA0Bk7lg2hwZ2Plez+Yx+KB5fyex6LvdaT/QZzuJFWs78B6dx8ufMK0yH/p7z8cuRe8JBDw6vUIa4PN/WY5Q+eeQBdzXDmWfCfQl8JfO/qXfCSTm6wICS3WFDevW4+mnnsK9v7wJixa4akRCKEvAs3XiqieYKNPgEzFzpH+2ZmndtWIFhsOOPBJDhw3Fow897LbISC097TcQJGC/CgAr5NqSvVo7mQbimCS0JqM9EXoqGcTxjen+3NAzZWfv7Wnh5DPGhz5HELg0NUyAmM+W5t5mvUlVVq8+uv7TRB91wvFYu2ZNODe58+oQrpRAVzaHmE4x25R7x9VjYtCmVpMxbdcFr7M4kZ0139gavOl2YEObYoAWE4eVQauGIbJZZyIpK+7b9wuQh2GyMDzr3Tle3zSVXrlDCZ3q2R4UTqpSaVBiIKVTopK/uaPxDWloGD/F3+qMpAEBaT2Mkr3nwV7Oho37vg/c9Luw662pBSx5NFNXiOoFmmewcF35JI5JL/N3wvNKD91XXLBfRANlzcj8h3HGNP8E326UjLY5ZQp6WauyPfxMqiK58RW2hk7DjrOlMycUNkA7sl8u6+Ncl3eM3LpTKRIyqKN5ajaF8aWnZ9A3dB5lFC7yIQ0M8LpjpEekk1sXOcOYgu30Dr/YImvwVOrS8nav2u3q/3HHxBiFioB9MquhlXcIAPslUeCC/1SX/vOOJVXAcqL/x46re9/+UzHIQGd/DykwwL+bN+nVmZ8G9j2cd0YCfV+cinry7VzyWTOD9zmUwTvydrwwBfXdP+OXdAGAKzoj9pDjODM2ByTzLm5ihmp/ZwA35p7A7XM/H7N4qUzzfb8IGaL9farzvgLs+n6myRP3on709q6PdOub9YvKYdP5tKN2QL10QQCWDVTe1BLQBKwrqLxhPepHbgWefogVJgKt9z+Saf7adNQ3f4+V7f3HdgCAvZbjdU7Zg3yfQpY0nevLaljLA8D3uRLQBOiFM4C/JdoWUB171rsoAf0NeaOSPxoPfKVCdfoFqCijnJx+BKzOfjkpAV1f/+3sDGAGgPOd1pS2My5Gtf8RoXUqv1zf8gNULjKfswHFfDnkOFQnEOA5jMuAT/w5g55OmQ8mXgCAv8SlmemMtCkEAMdM3NZlf8HZrpS1e//1qKcLAFxSB0bviGq/DwKUhU6fJfP5HOpQSrlQArpDBnA14ZOo9v0gj/PFp1DfcXXoZ+uwE3lMgwajXjAH7Wu/FfpFQwqZyC4DmM4AZj2Yean1iS8Du+zJ4O/UB9GedEe0eoXdLCKYwOITzmSw+K3FaN92NbBgtmRb1mhd8Id8lrFmAD8iWcJGE2+2+OXpJEF/G0JHY1Y9TMxjzGoeFPP1gcTv6cFHfUyzscSMifkVZn6mAQM8G9F1YgZEHEg0U+SaGGNJDpa3CpU0ZtB6U03ep9l/PpC26GEpMWRiLUX3jae9n5KYXG0xAZyh5tNqxJERzt/lAeT2uDk6Ukg0yUbLe+adDzav9lopHebplVm1yegT67Jp/uas57PCG2Mx9tVz3WTEzoFjOb4Nno4XFA82B4B0WDPuzOGUlbZWV110KaSuMpW1STpDA4h2a6Uw93lMgohvOzNPl1j+rjQ/LvJCunvFqlxKSvaveRekA5ULzpxY6UFaaEypr1OYWfxdoE9m3uyQKYvQ9+fsyQszDCX4a21QDiyTHay11XAsuPizmNO7RQB/K8rspSzglmT+SqYvZf8G8Le3lzOCCfhVIJgyfkoAsJNjOl85WVzX+qFCLndK7j0vx9/N7813dWytIA4b9/bTXKedqNFOf/uRI6bJRAWEN25EtWYt2mtWoVqxksFgKhn95hxg0WLUGzcwaCfZogSIxK2LnN1ZbxKAKT17Lu5AcSNJZYPL3k3iPQqEcvKbdQXpRwBdeR/VgBSW9U72CGG1Pz47Nh1NXokhE+KZPNI/I+jrZ9Bne7jr7vy2JMaqiUvFCoECaIUE2rGHYcsvfx71oF7LPmQp7zfruDPUby8DAcAVnf/bD/jLVKMzeMGg75brgWEbgcFtoCXwWu8WqIZszUGEa5cD61czEEQ2Ts8Q4AMfB/Y4Bnj6BuDVXwGDtwSO/gyw+9HAlCuB6XdyqWLd94aOBD79I7Y3pt2M+tEfReGswkKH4zc8mWOWi5EX/H5sc+t1Fn9vp+s27VGWJu/J+xX64BWM7DnfRwmYsFcnY3J876936o9nT+1TeBdN9GBUNEehRLyrEvRuxGHxWVsFRqLI7ame19Bl+ulLvjfrsm+wg2TwJqwQbooZwIO//m+otEJRRlsPAHNGb1r2mcBfnxEc7pfzgBU4Xr1yFX416WE8eMftWL1qVeRhN6UOw4sxDt7RLzYeP+zKw3tx5zCeU04fhwXz5+P5Z57lgJHkBbwSjIYGFLjZkS/NzAwmGJ/rawqzVADQXDyzKyQrLZSKdhCt341TADid/ZgJDDwomcC6NySAoYyg05bX/1boeFB+3fegA7H9Djtg0n33iyqvtFPKW9XlxL6P/KgKsVQQSvYXmXoBmALwlnzieuHH0u/5mhoTetxAVOD93ZrVG+M3BcgKc13IZsz2L4+Ypys1bkbMC1mwgrST9DxvWxerjd2v5myfNDg39sL/Fn+Pe1x8d0mqKGM7uZyFgqboKI83vMdFdfpeelGbrCm37do8CM1CCWcRx7pHJYFnDl3VtaLnZye6voHmDmy2fSTX/WOgtqGIJhh5kOZLSkB+V9LEFyPy4j2fwhJR5F15EKgjU7KV+szutP6Ul+YJ15tfgzF7pbHrnOgGHtZOw3yzJRkezeimPJkxQZr1K6s189l4/gi2so/+CeuilCwQRa5W+mKVQirrSJeZjqpbRur1t637YGWT4QMZwP2RbeD73wcK9K9E/D5QYWCMAxR4BxTY/QBU4y8Bhg1nI3jGk6jvvLLRUHXWZcD7P8ibn89w7QQAH3I8quPPZlCMnFJPPcBZvJ0+7xEAnDS/1yFc1poyi316BIF0j00Efj2pK8FCOeODj+MxL56L+p5rgPmvF5+pTjgH+MBJnJGbZQCHBwiIPuU8PkvYl2wmwJIAxgduAHYcEzNo87f4rN0DjuK2qFzwvNdQX/OP8W46s3fCZQwMUj/u+DEw59X0fOEkA7iTei4qn88cXvgm2lf/b4tYrcZJye1CBjCfu3tFPE7zmLNQ6RnAARwmIFk+Tj8021WULC3zyjq5KGyqWDlXc3XuZ1FR+fIAiN8CLF6A6sxPAltxCWhc/y1UlgEcS0CbNpvY3xWqT/8ZQOdg09l8BMbSGdhqhGjEruh34cdHvoBqzwOCc6x+/B7Uv7o7xri6bJDq419mAFgzgB+90xxgSQYwvfP5J10GgDNaT/kol3POz6Qm4Pi5x9F+4Ga09Axg4ntaf9QHut+XgB48BK2L/5iz01evjMC12I89F32VM8rXr0V9/81oPzcl6LONEtCSARymcZc90ZpAdN8mALp9N34fWLrIGVJsqPjI1NbFf4QqvGcd2vfdAEyPkd2tC77I9KJ5nXQ76qcmx7hhj8XYRMqklCyW0EHPbB5VUaM5z4TXaFflVdE29IfDK70Rnps8KbOnTjcFJGPvJJPA7PhUw+GhSfy8N1LdglJHBNtY8SxRX/LWz0OKYzYI66RRbvzL375crcyFNwgbZr4zsrkfkZDRXtYxKvCeFhLT6eQsNn6DQgAuP9WoVfJxJPX86E7lm1w2dZoyF4kcZRcbtuYI89Z03r6D+tU4ZN7h/8Zr8ncWc6B2r9jSEeyRhwNt9HxcobNSim8paM+ekZ2IjryjPUs9Ch31cD9mlyEXnCViICfZAHI/i3nNkOgIO/eTBaLoizrWE6QqOg6SMXtg14sMx/s2Jhl1gWZu0STrR/nEMk2EP7ilJD04QkNhDbMjz3s1bQaGbIG3L7oMrw0bEQBdKu/YE871pdLOku0r4C9nAFNmMIHA9H0sA23nlwsJ/AwbkKh8mU14STKUaNB0FP0mQGAvgcsz0fVq/nhh3SbPy/3ltxaYo+NiyXrliaqSjNYN8QFltOn5wStWAUuXAfPnAvMXAIsXo164EFi1mnWSPklvVTUic2wm+5M4vHh95oIwlUr8rdtslX2z/dE7q4OoFvnInlvJ9FVZYLI8rvm2+fibtFQZqVLTspoT5m2Kduu63Zc9YHI4rnELYElHneU7RfntqUf0HHbJ+Rg8/lTUPT12BqmX8ik9gb6nH8fGq74d5jABgDN+a/XUqLdooxq+AdhqPTCIz+dMsgiHjgZ2PQLYdm9g6CiuuvT648Csx4E1bwFbDAcu/D7QOwS48U+B5XP5nN99xwHP3Qo88XNgowMjiSxUdejyq0JwcP2TzwArl6SEfi9LPyub+Z+8SeRkkz5sTvZxsul0bs9jEp71w+9u9efyout3jkv8cyTzCZRv9Yay8Emq+TsQaf4R22saQsyt5bJ2YE90VIk6qFGdRGgQZabpRP94uEb/b/VgyN87n0TWEAPAfJZvAIBDlm8K+oazgOXs39L5v8uWLsWke+/FYw/cj3Xr1rGP3+3FJhncoBOQxPiQBVX4U3U1V71Akm6DzDvn4+fhqSlTMWd2VsrYzphUUMtphK5UaCjvrtliBkSz5htFGgPCdqalZsBa9q/IU9euDrF0BrBnF9IdPnTGGeHS/RPvCuWgveTzW1w+9522V2cqu1c5mV9V2HnMLqF09h033uyCm+KST4JF1bDxLzQVKloJ8bxYAeS0TLZOciP7LwN3k+NCeOSqkxufqOLnToQ24EqnwfZDx0BddAWjTFEN1QoaTMpO96Z1pkoaTD6TUSmJMxPvUes12hZx0ThOlvltSqJo/eYSSy28iPsb8OtwucYIHPuYGM5Mf14wbi34iMvS8OXeiA3ys3F8keMZEJT5TMpeFfac0I0og/1jiZ5F75IzcZXPODO9TL2GrtNp/yjwkde40t/zsJK80fxJv2Gmazra7wzia5USvkvWU5LFX2rLpJ4lnqSML3hsRnYO8uAz0yNnFzYxbUwmxfuw/Mh57+CqWroXWLsuCDi1g7RTTq6kvUkDCqn9AQD4XWpBA48PUKADBbrsub/FNPMC97e4mwNd+w+lgOftkKV76PG8YS5fhvr2H5VBTg8UU7T4kw9w5ukYKiErgI8CgatXIZQHJhCIMoZnTEU98aquY66OnQAccRpnGVPZ35/9n/SsYXm6vwxg7HEgqj0P5LLTei4v9eGVZ7iM3oGUHUvlzWpgxbJQOrmm8smvTm++z59fTO+ns1+XzQ/948O7wOVrd9g1AI2WQT3tIdQP35yMt/rYl4Bd95VywnNDSWFsvzMw+n18H/XjxSciAEyOFupjzyCOrnegbQC1DzuZtRk6KzgvXa2ZyzQfBCxPfxw4wJ3l2wCAWcnibBMltPwsZA6b4nL6hZx1GzJWr+VgN1cCmrKF1WEWzpj18zv/jWikOkpldhqqvvUB1KznzZIySaJoB9+AyDsCMsO5wDsy6H0nZ6fzOcIKAF8RS0ev9GcAp8BCeI7+XdY8L1i7mRaRYidFNe5CBmUts/cOc9iHUud7H4iKyurtOIbLPJPz9o1XgJVv2+gD0El8ROWQZ80AyOmz4m3Uj9xmUYfVB45DdeKHuUz420tR09xSRvj7P8Bls2nOH74N2OcQBk7zjwOAq70ORDXughD8US98E/VP/yFxZFanny9jaocy0O1H7mQAOJxFHM8Abl/7XTY7iHBj3o/WWRfxOJYsRPvqf0K9gTOHXSCs47MKrfP/gPsqAHA9ncqWM5dVF+TfMRAf58KVt0yMq3TgFkGZ8HcsNZkY4mJ0JMaqAnpqbamWHzsivC48GZqWFsxCU16L+7Q3m6kp656ef+OdOczVdggZ2yGxXFayeBU4U6PJEF6JSM0SmTNqxZ4kKoU3j1INyecRaFvm70i7ncTicNR1ZigKAKAV1hyJmT79qDnRDMykifBH5IUs2zcTfVpWLIn4De+Xdi17Tuecr6vjkElegrsitU2GmbNQsvRcGm8yddFObGSYabRxzKKOZ4wx6/DDMSugKR7KV9x4PUl9MIWLarb5945PZ5unnONLsEVD3JynLqsmmU23jr00CNQPL9A+6wJKgdXwVuWH3Kmv66yRdl5ivIQgcTNJCJk7ZdISd+a2UeZ2Z4vqGvBLJN7GazmMt7cXqz56AV7edmdUAQDmM30DuCsAb8j47e3BIDsP2JWBDvdw5rBf5cly8wmi0adn67FBcqFByZbKV0VGxU1lzC73lVp8l1ad4+GuHZT7ymPqR3g1hJ17U/4o7cUGftUc3EXloNetR71yRThDGLPfBN54E/WCecDipcCaNYxT+X0w+iqdBIz7qo1DHI4m1wXo8OUzVYX0GQveSaqlXjngRzOTVG42x6pLOfrfWV5E9hPnYFYjJlR/JnxE68raIEpVJmIAEWdvuSCwqGUabXIuoqbldN5AWC3BbI5wTTHu7cHwv/5v6NlrzzAHZEJQtqKGLZU4Y8PNV6E96S5UUiZbgYWgh1GPBrVRDe1DTSWeh21ENbjNYI+PE6Hx7DcBOOyTwOCtgL51QM9goG8DUirUhAAAIABJREFUsGE1MP02YPodwLZ7AWf9LbB0FjDpW8BuRwIHnA28/BAw9efAmrczcBeot9sH1fl/D7w1F/VVX0wdr96e8Dxmm3jmZC2BpPacs03oml7vD2BuvFeVEaelWFsq7QrOX+2zr8yQtF3YB7wiVAKpWVlImT5fi+HvngAEh1+pCpHpHe9MTDL/pi/y4txRwV7QTXLm3+VbQ2OYToULvegCAPPeNghDvvnjdLDSfQWPQ+lnK+tcCwCcZgIHENgyfyNoTM8tmr8A999xG6Y99jg2UMCsdCwAg4nFYep3jB20G6SKgYJRTvUItnEAs20F46LLLsXEW2/FW0uW8vuofrxKGf9Syfrz1X04cM4FToYqJ1KZy86MJZsrSAk+7sdXIDHwWGcn05XDGCx8JLNC+F76L+kUJ4czgSs8MPEutGkPMv5KS9Oa6SJjVNmurNiRx3Q/lbW3zahROHXCmbjhp2TnxyoU4TanvCTqeaL3usCmJPI123y9jecNSHtHphebgZvrnxLEaHqdjNRlaoYrFl3k5sLSUj3R+Pc0KzAz2RzNwgw7IJwzSLnsMb83Y/B8opzNGReh+D3C+lAN1suUOBGdIUkXJCsTF7vS1J64xUg75ZtwPeMR7mcTYvNqgPGdL8zTMC6z7PLk6Akn2cJtMuZEv5KgzbBedY6zidfJNOVJqRwzRc0/ITzu2DzKJ5WJAgQXd4dkrpsah2+39Dw/rvpaXHteLwmzmkxI9p7Ed5LyjgHY4RG/TtIy7Tq/0eZVwZmuiyTj11QInsTEplL+kdeyfG3ys2Zfs9NPZK4IMgWEY0lyVYeo7yKpSiC9boImvzRrWG1Z+cLNHXV3AAAucvjAxQEKdKZAN0V2gG4DFPh9o0B1/h8BuwhQNOtF1Dd+uyMJivfmGcAP/xIVlX2ms2xpA39jJupbvl8Ec/2LwhnEBCbSrkwZuvf8HHj1OVgZ5rxXCjY//wR/s99YBDB7i6FOR2WQt37mkVDCOXwOOhrVYacAI3dgYFU/BLo9PhGYck/6JgKBTzwX2OX9wKBBXQRL4V169857ImRQEyA+73Uuo0zn9hJwd96XgfftzsDlk/cjAOH9nAFcnS6Ztx1KUze+p3LemmFNgPXSBWj/5O9YjWuEvYWLYgBXwHFnoVLgNmQU/wT1nFcZJPUloKfexzoRnYlL/dcsX9X9fDubs8gEXA7ZsIkZKuANvXO/w1F96OM89wRkPvVgyDyvjjwd2HK4ZAB3B4Aj4MCdqy78Yz4Tm/jisbuAKfdGgE80PTunZPAQhLWxw858/6MTUU+9n00J6l8omXzqpp1/nNOG5upH/8ss2+rMi1EdcAQDvfffhJqycqnzBx2N1oc+EmhfT38inOmroCqdJ4xCCejqgMNRnfrxEMQQzkmmTF5VjOmNDugNWcR62B05Bnp72YHrnyPDcsgQ9Fz8VQbj161Be9KdwNOTOxhoQLXH/miNvwDYamtgFWUh/wJtKp8tZg1nAO8t4PCNsSx2A6YQwnXa4H3or1fuVcd3mZxmFZun3FsH0jPnR7YpM0vUF6zlF0SXQ/qbGSiJ24RbdBigXIiOBTWGLRjBj1udV2ZUZ2adN64SfnOGmhlp0Z0TDWqfN+qylWPls8j7smi1e+bIN4BcI+5dgIAudJmbxBUgXfS+FvX6eJeDela9iRotZTFhcxA88Q5kqKA5UPQmGZEZbwzcskxtCjhjs4zeRpfMWaHzb4iim0KLPLZygt6ho+WyU0g+cmG5sFbe46ZrQO/w9cV0sOIQKGQnF7cYHwVtQRKS7eOkfMkZkTqsSm5sv0s4p1iK6fgYkpg3XkTG+nOJpJRLpz7ySsPR5h0kejxA7iDStZP4IcR5kZyNzI7edeMn4KXd90O7tzcCwBWd8UsgMJV95nLQ4exfygKm8tC9MfuXgGI+Bzji5350ecxLtkxt5nJR1JmCycpOwgmaK+idXEnbfyct9PtM54WSrvSSEEs2jg6CI5kA2xZTGWPbk8g1lVUBEF6HatVaYPlbwJKlqGfPQv3GHD5LeMUKYGNfOaAmyV5wnSeQRTNavFAX5lBHM2+n8ex3FZMEeEZG6bK2kiIUfF+6mlQy+poPlAXI8inzMTbGaLk6en5gYx7jvue/Ku0xUQrKriy0M2emxJ70bj8aW/3lf0O13eiQjRiy+Q1QLDnRgfX/9DeoZ7/CAI4QrkVORCrrvPWG8K/aYmPUr6Qz1mcq4XzoJ4D9zmJEfOEMYOlrnOW78weArbYD3pgGTLsG2OlgYOynOCN43Wpgr+OA1x4DplwFrFjYAH/Dq/Y8BtUZXwMm/wj10zdn98iMefllv2ffheud7i/cS/f7Z3Sd+Oud3ptclz869cuWZdzjwqsSQd8l0zh7PnmuWxt+PLaJ9qIiXX39ej4f+F1/PAAT15ODWRz4GbO9yq+N5df7E4n6vQ3fghi5D6wjxvLP1W57Y/B/+R/82ky3agDA7T4BeSkbmAHgYgloVwaa1uKcWW/g3ltuxvPPPos+KrPvBslqQZRBQTKEKZeRuOA9fpCFF+uDPlxYBTXLlsu/+Af4xZU/xdrVqx0rK7wS0blwLIO8VMsGW9UEASEimlFx1r/2KSsBHXpAfWtxz5JaQ0kALenlHMriYTTVIxXwob9JnzjljHHhPgKB80xgz8pdJH7/3CzkG7rFUHzskotw9fd/mO6xxh6+nBfTOoCrtn3GfSnwmVRI8pUj9H7brBIA2AN4MetSmVOr2jB+xeCPhlyEcrKezsrPcXOLY+LJEr53xoXpjnKrV7gaUH26Lq1x27vTwGzj+6RNN2vGWLHjDQg40DMOw3NQ1tUOc94vUXjleVq68WijRtIEw43VsFJCu3cmqGFGYzcAzVINkkDtWXc+dMhkjUzn9qs8MjbOMcuVyCP5fDToJ8EzVrlHnk1sUS/MChS30BGVMY2IjCj7Osn+ptHrGDoJsvC7Q16nS6SK3ZLygY09FyJ+6pzZbqI43zd0KZl0cwUic99Q2l2R7bKuAzFYFgRedBpqJLnqLrQfqGyXDpkdrIB0PAaFW07t25hZL1JpIAO4/z1j4I5OFOhPTetOuU0T5O899f+j3vvej2Sgxd92Cvw+8Jpl1NJkUDYpAa8dPtX4TwIHHMnfUknkn/6vxhnAWLaIwV/d9F94AvVdmv3bWeZUF/4J8L49uG3LML4F1blf4LLJ+qEytmTU5AAwbZiU+brdTsCKt4CFb6B+6dfA68+XR0Pn8NJZuZS9S5mTq5Zz9vOyheX7CdTc51BUO+/FpXRHbAesWRnONsbKZahfeZbP8y19dtsX1fhPAVtuDbxJQNu/2F0GqtP7CQA+5sx3AQCLouYB4in3ov2r2wNoaNm5lgHM95uB55R7vRbKSVPpb/poeeVpD3P0mwLAhTGHEtAEdKtyRmfbbr8LRzk7Iz4EC+y0J8/nE/cBy5eIdiO2T18bmPMa6pXLzAGmuSl0Y+jnhEs5A9ZbHa5PAaS8/gp3BrBmAL9U9KgSVfjMYgFtCfi+7wbULz8nWcix8WrQFsBp5/M5uhRQsHge2rf8CNVbi2KmI5Wm3udAgDKAk09/e3AVeDlkAMunGvcJzsp1ADCRs/XB41GdcDaf2fvsY8CI0V0B4PbkO9HKAOD2dd+J7yG6HneGZfp2kgkMANNzqggDrePPQjX2ZAoPB1YuRz15IupnH48ZwOI4ae2xL6qTzwVGbR+ar2f8GvVtPxVfC9Om9eFPodr3Aw4AjoEAjo3K3WsIcEdvMXY0yrQB3uVTkxsCZnA25zDwZLgsTqCko6k1ltqtaVmn1LjwBoGWSOKndRVLiDGXaHeAV1KqKAkb72RJGbclDojEP8QzljqHXMk7dYTFM5HSColcbUCAZHGmeWAzOPELflY1qPO5j/emeRIiIVJMn7vuFrH8WnR6iPMv71x4xBBYbtBlI8XmoxmXs2OS+SmZJtwTrcYgks4FI3u2LUqPZEpV1kpvstLrftEU2/IWt49G0EnwblJnhKeJDOIeij6OGB0uSE3M7uskZYQqDlhRB3GYBQKa1Amjf8uAsmS+4gts7J0ImtX6cvkjxfYMqgn0k0zj4DRmIgSHo/qUVa6bI1Kct9nOFPYkg8F4cdi4hRf7jjkeMw45Aut6BwegN2QABwCYMoEJ+OWSz1T+uae3lzOBe6UEdIu+4/vD3p6KKe5l6VqBAv621IWjIEPC5W7P6T7/7+zbTez0O2s8fSp/lddznMhJaZtvLLlw6ofAeru+OyE4gwH2IUCYypuuWIX24oWoKCN4zhxgwUK0ly5FtXw56rXrQqBXWleimbFicYOJzHdnDSpI4r6nVq0snq4B4+sokqMIi87rACYHeZEIkoQpgxxJ/XDGtxGsSbkzuu/duwokz+FZbiU6/3g/c/5BObfeJ6gOPvJwbPnFy1EPGczln7WKUKcTgPs2Yt3XPo+KzoCljN9ezvbF8A2oKOM3ZPsq2MPOQwV/QvdIN933TOADF3GJ56d+Bsx6jDs5cjdg/7OAPY8HFr7IZ/4ecAaw+zHAysXAsJHAulXA5H8DZk3lTGG/Z2pGyx5Hohr/F6i/dz7bbXpPx8xcJ0js3k7Xsuv+/vC7zGWuDOh3Sfs6qc7+IF6ieATfVr78Cu8JlxJaZAs/o1P3fkY+arBd8R0Vql7NBpYqUZsou1L9wwfxKS31jpSgfDXKqVymM7iVZmLmLeVbq71BiJlMrbtGPN173mXoOf70JsYQ9lIeRyjrLNm9fN4v/WMwmABgPhc4XtOy0eEZ1HjphRdwz0034fXXXkXdR+XTm0Q1tUenLC8jGzZl95wPbhN9NwTNhttqfO4rX8aV3/s+NqzfwNKEKzqH//h4VM40E4mjephsInzVPVDTHm4apNnEaZiMqK5Oo4jadhxA3KdKG5u7TzKBTzljfOCDBybe7TKBmR55cmS/u7LXY4U59NKgQYNx0ecuw0+/8686+oatoPqVzpnxrBDWJRfGzvlWEgRTuNlS/HRbYZmbAKDhhT46WHot+51tE8kCSKnhcSHbz/JFly0w5ZeIDcf3KhAZ9fJyMIfJh/CLVyjy1ZtLA90Ny4HPHsaK+2ghMKIkAAU0a8hcZ3ppwEgAQV2FBtsbvVoQ4yrKUtPxnVmStgcoI7q+G9GinRPjxmOgsZ15lSh/flKj/ci8W5KyavUI/ZOAa0/7TA/S/aqx6NIo9lQzSsmTPspEas5lvmizp3wQRRLAKtCmsmxmajCJIz1c/LB1Utd7HiCUjEK608x4jzZXVKhKCntWxi68lPtlx/Po7wbix8C9RDd14/G/Jjux8FayU7tNfCADeBMVn/98t+UC9z/fCAZ6PECBAQr8NlOAZYwBwB2ySf0ILLOULiqI6DOAS8Ndu5rLA8+gsq4dPqXs3QWzGSilTFn3KZaApszanfdkwOndfMghs/DNMLb39EOZviFDdFceD4Hi815DtdPewP5jGVCm8T49iTNZNzcDmDJ8na5VTbicQVs6+23K3eG84xwAbv/4G6K4xJKZrHOqVVuh3mZ7tD7yeWAkA3ThM3Ma6tt/zJYqlT2mrG3inbcW8/d03jKdByZnAGPHXYHR8ny0wuKZnYcc6wDg+4Hl1E6uilZc3nDOawFsj+YGUFFGN2VoU/bv+rWhLHL4EBg7YnSgbXcAmMccd1xZF5TVe9alwO77cVuUAbtwLuo3ZnIJcHKujdkLFfEdAfuk2K9ZjXryHcCvY8Zr6EvqT2kiW4n2KueGyDnDPqowuGEOofF+GBgylEtAz5wGDB6Kap+D+RzvdWtQP3wLsO9h/WQAE09QBjCdJa0ZwN/hrB0tv3zyh1EdfiKr308/ivb9NwY6VceegepIVwL6OioBHSv2EP+2TjsP1f50Zjh5NWoOsFiyMADCNFcVBQSMGBm/f/NV9N17I7CE1l6c4Wr8BagOPirQtn3vDQCBxMqLJaM4d8LoBDjFOYnATr222Vyp4d80qAwPKziBYoBC5OMIlao5Y9p9UoPLTKhga8hZyZIZmNn8scS4lOHiofjUqWiodwnCZWomtqjXP91alEEnpNTZatirrh/aP3OKx8hoy6L3kcxa+aoAgkVTMC6qHGL1Dpm4up1ELw1AbXuVBokISoF8NkBT41aNUm5aDeTIySkyoeYz9SnrrXim+My2LJstA8U91M2IYFq1KvdbdNvTUouj4SnIHhUeFn5IfBWeEDo2NewNgI5Z3ybqMxnpZ1e9OtEpKg4D82gpHdUXGiPoNQtDwRobiDlQZf8rFmKNjo58/lKCOK+Sz+yV9Rh+aJS4OYXV6cCR4bbtOjzCsC7eqTOXSep2Dy7iAw7CzONPw0qSvyHrtxWyeAgIJuC3p6dXzv6lTODeAP6GbOBQ/lkAYNrrkkj1bOp9GegODFVyJBV2dHm66Vrqxqfv7Lv++Pmdtdr1Ka+PqRwTpvasnmRumBaS2//amHvSNopCL9IXmBQNrYjDOuhTdGYjZROuXAW8tSwAwaFc9Lz5qN9+G9XyFajXEchEZT2lD152yp7v95Z852Debls2cMQqotNP1c7idm6yNO6X/jxLc/hmm6MveWlr3ykpBPtENcJnwnl6xvWf1xporv+4jotn8dXAlp/9FAafcnzI1jcAygDwfFMC2q+8gI3f+Qaq9kYGfkeuZ+B3UF9Qq3SnYZ0tq1hIX485Ajjis8CQ4cCjVwCv/8rpNy3gxK8CexwPLJ4JPPJdLv+85bbAa4/yWcF0/MyrjwJP/gJY/FocsoK/9M49j0M9fFvg6V+WQVHPi7YhOX3Dvnf8lejMDrCle5N5lu8844RpdW1l+0p6Tq9fkF7PkaFmfUsClRRoyJHCTu9rXM/4rNv3RTSyFxXND9l4m5gNnC3dfJANQeLJmndPby5IpjIY5wI9kunNyz+bTz1mAA/5xvdjZa9cT3Dn/wYwN5z1K2BvH2f/0lrjLGC+zmuPzwQm22TDxo2YNmUK7rn5JixZvDjpv8pMYyl5f5AMub6l+2bOo0Etdw8KAb70p3+C7/zDP8vu7paPZA7roqZ3cSnqqAPwvsHyib+nZmK5Z+0cZ50pECVl98MzpBvoTJR3Z92b/FbTkQ8qhCojJ58xPvSHMoE3hnPLXVns/rbZ0rZXCgRFhc9+9Uv4wf+9glu05NjYAI9bQTUJZ3KJwSFIVoWJ7AsWuCvHiBhVilGEkSqivkkJ5zjeOLHRSDSLzMtC2xQ1mKe8UnPyhPZLaJjQWYGuRB3wc2BqsrRcfG13xNRxZGPdR0kcG268wu3JRfaw791EN7fKaEa4bN8ca42PZZRUnTbc4GjhOsQswNnD3vaPurKjsvOhpMCvQ6fNWIt7lfGRGOOJ/efG7OfVeLhAk0SdzORvsvtkAbT5PHSQDi5IMJcQ/gmRUnKub5T9UkI5kE1lowZUaA98hQpneEjzLL544Mlelaxz0QZUYKuhZevPCRi/mSVDyrLvXYlt7r6WU1eZI74bkT8x+MVH9vgdVPUQR7fMzkopKmrQ71oGcFns9bdrpN+/F21s3hsH7h6gwO8zBYpqye8zQbqM/b2g1XvRRuyiAarkpHnqwcbZtYmioJmldLEbAExgGYFxBEjRh8oB3/CtjnQJWb57HBiMWby9mM/FpTaeegD15Jj9GFTAS/8SGLVjmgHss1vfDecJCE7lg8NZwe/2Q2fN3vMzYM6rwF6HoDrlPGD4yGary5eivu9aYNiWMUuXsrFffDKer0z0/vHXWZs5mgC4cUBPrwCyP+I2ZfOrLvkzzrYl8J3anfkUl4A+5QI+s5jOWP7J1ws+bRfhRi865ixUR57GIB2dSUzANJXnvu9a1C89g9Y4KdvtzwDWd4Q5v6JrlvBmkVff8fxUe6wetQNalKFMWd909u60SagfupmNAQpMcGcAhwzgS78GEPBoZwC/ZEZgKMcnhreplATynjAB1X5j09LiecepNDJlxE+6HfXrL0YQfee90Dr9E3we7rv81G+8jPbNP2Bjn0ozf/B4BoH9h8DfaY8gZPee/4fuXN3rUeUloOk83zF7ojVBzu+mUtNX/zPqdWvZXUD/P1uyb6msNWXxTn0wvM1nBhO43hYA2Eff0n2tMy9CdeDYfkcexvaL75ozg1mZVd7WeDqH+KgwZ+07ruFy3o7XE4dgYqk4pV2AtGiMCeuLI9McIaappxlPMdvJm7u+G0l8qjkgm/HQEaAKzobon4hOjGBPiIx3jg3OfmKDX22ZAB2qIVOw9jvvFKVvOl2TcfryviJn2BBOo4g5u1HL3+mzmhGtNIvGskZtM2PFefFTrAwUS9Hx8xq2wT13YLc3oF3YbTJCsxhLBr/37PmKBc6zZwZlZO+moyWnKTOoDwbgZ2KkuK/uZlkKah8KjYz/w99SPirJwsnNxX6XoLtB6eEN7nxkygD+BIFYZs8iXNSjIQ6ueB5yNNebNCvRU/NfYp5RDvrnAKp/tS0Y5Rhx8uT8YG1a1m4na9J5B2TfsDvVieQzpoUH2VeX16f1pJfzwryzQheGE3TRdenzNIGeXXfHq+PPwbLeISHDl87z7cnPAQ6ln1vo7SUAmMBfygyWLOBwNjA5kTtkADv+2xQtNPenlLkw5dV3w7ndufw313K/qyt7dfjTr2nnyE8OJksaTja31J3n2LHfvlguGd8ZVhbp/gSUEJC0bgMHaVF28Lx5qGfNQj1nLrB8Odpr1qIi0Djpv8r76HCPGQtyTAeBLhGWC9ktGkDDZ+eWpIDKeB+clAV2aEek4kUo/5zUx3e7SEj2VK0i9iZf4Qry0XXKpKOYUBYXKrvF3ajrPBBRsvwpA7cl/XblMsLWPHgwRvzPv0Jr552C/A/Jv/IyHzCmK5qa7Xv4JvRN/jmq4WtQDdtoAT6hJ1YBIPKFBeKEYdfAKV8DdjsamP0Y8PD/BTasSeX8R/4BGLUH8OJE4Pm7gPP+CVizHHj034D3HQTsexqwbgUw4wHghbuB5RIYqwAwjeHQc1GN2BH1w9+L0/hus38dfxlgqyxirCLjjji+vD+tMJSwVtKv0qaasaLqVtIfe7UHpTqN1caQ9UdnwI/Ds78fu91bkF3St6p3MDvA6WzgTfrElzltxgCUTk00d8Jm1q9bbSlOL436le5pqTwfrglGEq7R/1s9GPL3V8ZuZbTSQIpQUl2yfQMA3OfA4L549i99F88L5meWr1iBxx58AA9NnIi1a3mNJMmerpqOipwUXPKVYGIWooG+Kvs8AaoKf/DHf4R//WepBqaL2slJr2JWNQG2bhbkfgY5WQ+MungKbqrVoloUP+ABYBEoSTCK7A3JQC20ws2vB3L4TGDKBO7r2xgygfNPQ94KTRoc7ve0bM7pq8989cv44b9IhTEXAMuPaQUkCTR0QDD3J9PvVV5GBM5SAn0wZwRbo6FiFqH0Uc+MZpU3DQVOgEOhoJv2NLhFlQQzPlPRndPV6CcETvZbWd2dg5gKGctKp6L9lE5IJ32UKd2YcbkarTkeS87bqSxmOkm5bhm8bsHhp+tSkm1uYCDbJ0lvcr1J27DrDtBTXSmxDfx64Bmw+Uw2C8fdDXK4ctCmd4uFaEnBvk5JxiaKKWfujpykCULahdwpSVLdLLe/Ex70wb22BkWG+5BoV4VKz8oNPGIGm3ZONw3ni9F1mtSjyNaF0Df0PPNZ5NtsMlcNXvC6ZNzAVL4wfVPZx6osvyUp99xpzkvCMYri6M8Vn4HKLuWmqv2VcT6koCFsBy4MUKATBZoK3e8arVLh9bs2uoHxDFDgvaBA9am/ALbdiZt6foor19xs3TJL6at5r6G+5h/TEtB0ncCwGVP5nNgTzglnsRJ4GM5RfSI7X5fuP+J0VEePB8iQJRDtmcmojj2bATcqvXvPNUkZ5yIAvMeBqI6iNvwZvW79Dx4MbL0tKxlUHnrtqjLpyDh87jFUBJ5SZuu7/VD/J14VzkEOHwJQDz+Fy0gP3SqUkK6pRPUzj3JmsBtH/fIzwJxXHABMoO3fcTu7H4Bq/CUMsFOp4V/+G2elklDf//B4FvLShahv+VfUyxY2M4AJAFZFiiLYSFUXx1xQoAlcPffzwDbbMej7yrOoDjyKz7Gd+yrqG7+L6uSPMp2oHDEBzaQzOQC4TQDw0Wei2vuQd0tJYMMG1FMmon6VzocFqlE7oCJwlc7pJQWJgMFbf8Bn3tGFDADG9aUzgAVMDA3EzOdgQprDrw6gebX/EcCu+6DaZU+mOwULLJ6Pmsp+v/wc6teelyhtF9BI9wsI/W4JwEDrt6Pqu9VIzrCltVv3AQvmoP3Ss6hWvsX0+chnUY2Rs3Mf/CWq3fbh0tGU+fPE/QEkpk/PJ+gM8D3CHLYfvg31tMk8jtE7oOfczwAjtxXw9edMYypF6EpDh35d+13DfPw46WzfAN4SSWb8OmQBB3lAvL5mFaqxJ3HJ6tkvo30tl5+OwA43WXkA+HYBgM2e0l+8K0ttyVyjz2ZAvU0SoZ40Gb4rGAD+TBbzIZTKXqXj4NZiRqdFrEuXomESs2atpJACfOpHVIC1kbFYSM3z5OnIgPlNqSsm0RMTMmfpDzEG25x4zo52DnRuJDct7Zprlg18dagxlaIB1rDWbYQ8guh8SZzAng5qAfpM0lK2jT2TOSm808GNSkeYFOVy3h81DtlxEc8GUkeGD+oPkIWcI+ZLbnlj09ZNHlHg+a4x/4X14efXnI16RlrOrOlERcpwu0YanxVjE8h3mwPHZdEna8GjZJqxK/RSn4HB6c4RItOfjtii/GXcfu4dN0Yu67Rg5Hm/MCxuyhVazOuMRT8tjztiWdxdGXicFW1L+5G6b0tLu9pue8yZ8FHM32JrDOrtYQBYyjq3QqYvnQMczwOm7F+6TqWg9ZxgKhcdzv5LxUCDlkbjQqR60dHSUf4oU8Qbur26azOb8Y533s578KQM0K9AnX/bOVLhmb3UpziYUJTootSX2vC/FuSAOZSchA16wsa+UBK6ovODFy5G/ebPe38OAAAgAElEQVSbqF99HVi8OJwf3F63DqAjOrRMo4lkZm7iYKtyXCAbvVcBYO6DyI5YDdFHajkpnAZosbSPz0dlhNdQmkfCdxJYzCIgviwRf9poVprfhJbl42WOaof3qYih/vTusjOG/+WfoBoxwrIPfUBMvmbo9Rtv+Vu0501B1dsX1qMmJ/Ha1LPeWY4mpZ/p654hwEevQDV0JOoXbgOmUJCozHRrELDnccDxfwSsWAA89gM+C/j4LwGzpwJTrgSGjQIOPhfYcX/grTeBF+5hkFg6GvalMYeh+vDfAHOmo77pa7H9jgCwW9k6YNW14iS6eIBC9q/d16WtpO0oP+Om5NympffrI+47W59+ot519q+MIZ/8bu/wdNJ+9gxCRVWXNmxg+7vjJwNAvM6W7YFlGRyrlegeX7rPdz/V89KOhfvyDGAHAAea9w7CkG/+mB/M6BQSeEMQJAO5lvnrsn379EzgUCKas37pfv5J14D58+fhoTtux1OPPR6AyyiLXUKgqg1u43UxHtI9PjM3CqqoIxmdolDAZ770RVz1/R9iA1VhcNfp1/A6CbCM2Ei0jmiPtkpNAjTqc7rOP/9fvipdyQ+taMJyJZbpqgN04TL96geaoWu9iA/ZcKOi6CN9nBHtRLTsKYMGDcKFn7s8lIBmmc3UdRp/rOmlmcCBnkI/D/SGB0XyR6LHSITcWJMhxG1Dzvh1VY5YOkcQL8RY+URD/TtX4pK/PXrl+SHu777bfl9yb0+OcuCue1qp/Mmje/PJdZqKKK+6X0cbhycynY9mwEC4x9nOfq9Wpvc+ABVLJke8QHHd0pHlQbM2Zpe5m8gSswukhazMd7Azgm9M1avUtom+omyCVfFSZV9lrQq90J6z7SzzWCgr7zMzwwK8Pa8q8p2BpDZ9kVj2mzVYsqXT9RlvVXmhc5zMUNz3dczqR1QdKQvKc6alcYzX0Wwuda35CwUbV9m6cTqIkzuqMxUMrYIkcxE/FrQbVdGwvmQQvmqiz9jWBW9B8g0nhF/sEpwgQjEXC9pBv9eGuXkvM4AdX2yCaB+45XeJAr+tc//b2q/fpbkfGMvvNwWqcz4P0Bml9FFQt0QSKmN8wR9zZil9QingH6UAMO12b8xEfcv3A8hjmb20+y6Zj/q2H6bllQ85HtVxBPamIHF1xieBfcdy6V0CUR+5NZRNDnpAKQNYNYAOnv7q2AnAEacxeNnPOcf/7tyw424h47mi8tAEENOHzhRePJfPIz7gSFRDtmQ6TL7VdFeibUVZ00TzV55F+66rUQ3fBuGcZiq7TAbvM5OB+69nC2r/I1CdegG/g7I9AwAsCroTtOHXLbdh4HIXPnu5nvk06kfvQOtsyrbdmd859zXg7SUhs5gB4OuCMmfvoAzg66+I1XZ33B3VQUeh7hGgf+p9EczJvATVyO2ADxyHashWqAnQfOQ282MGRXGXfVCd+vEAUgev2KK5qG//CeqlC8yNUTkAGARSXv9ttC77C37GMoAFmI+UsChRD0glkX7nf8mVVr4ONWUkmzKf2bC0ZnbbDxgsgQm5oydRbDMHR0aTcJauZr8qF5ABQXO+8x5Uf4vP253FIK3aGa09DwCGDqUD5Ng5RE6QUOaczrqu0aJs4iO4nHM4v/ju68JapdLQ1X5UwrlC/erzqG/+YXSzHntmWgKaAGD5eCXVyjfTk88+zm2Ld4Uyg1unfszKTxOI7OLWbSW3Tj4H1cFHAKtWoH339ajffDVdol5JUPr6TujcJuGgTWdS0qiWexI6x2bVvZOXDI9PRx9CzPMMa0j/U8Bpk3enAcEW3W9OipzQavF6XgrAqXtnQz7mVrQ2KsTMaWUDcLaePMKOjehQYqcYO9VjNVxuN55FFcEse3Nm9cSsBb4jdSrKPBhqlt+tnSswpR9qRrPk4GQnccyN4cjmjePcM5kafQLkaba044MS68bXmsdBsvSig8H7zPgc2A7xCh4b8jJOIdpG+TjvEFLiqI2eRd/7iPNwq7i8xCsaHV4uN9vAfJ6EdMp5vP6/fJa1ZNepwe0CKXyZbOmCrLPoGcph1OhQivzJTmjHGEk0erI6mRfl5ihmqiy7UJw75hDJ16Jzvsh6Medk9O9xoUZxCjDbpBaRB5HDNyO2wdIzP4LXt9k2ZAC3WlL+Ofykfz0BGKbfeykTmLKAw5nA/JOuh7LR4aVdsoCdfMm3qVz0lkRy2a7z1IxrviHKm9OxGVfe29Y248XlW6U7DZolxz/IPpLUWRchotUX1Emd6Bfuj8TXlM5Yst6slyyf+TtKna1RERhMQXhr1qBauQLt+QtQzV+A+vVZwNz5aK9axeWk3UYXqqo0ZBBfSdab3BUAY0+pwCjidNTNxDGUVcqQIBn10soTztkdHejGWYU17rNvmcKZRqJBgW7eEoezJYY1gzWGnHQstvzMJSETWLMV45ous8f6q85HtX4lU8fF20RnZnT8egA4BBVtfwCqY7+Mevh2wKuTgGk/B1Yt5XLQY8YCh54HbLUDMO0XwAt3AUddBuw3DnjqWuDZW7gC0/s/BOx9AtNx8DDg+v/KJYdVwRy6NapjL0f90PeADWuFtI6bda50gxK2jaJW95ts/H6D098Txihk1dJ9OfDs18N7mP3b6H82LtYBO4wtube/7OBsTG6LanJMC9WQoeGM7xCcWiBp5wzAzpIsl9VFnUUeL+0Fqd4W91m7Lll5ShYWGbwSgw6x+z4Y/Mf/Pe2gPBwAYAFzCcmlddWmbF/52Ve30Ufn+dLfAgrzmb8uC7hd45WXXsI9N96AV196OXzHMxdRO17jluvJIikMNotWVI0mqh8cCONld2icGmjhU5+7HDf+7BqsXr06AYC1kHOgQ8iY0zZEWnP9d/nELFcp7By/EvYiWDr5aDCdSeF87+U9p5UEv7j3Zfp+oFbN2b8nnzEu3MjnAG9sGgxOv1EyG7rWkQ1Tzho6dBg+dsmFuPr7P0wOSw7VVaKVGqFOqZYQvjOUKAaXKmwZfxa6bYwvOqrqprpHuL3BpljYiIdV1np4i5PvuilT/hbhf2NBad5ASs9/kchxa9bhKeiY8IcxN+uAeSBtzkqmlfqgglxKdBiYXXabultaAXyVe9I7MotL7mnoUS6GO+VwmcNknaY6ufkpAs9o9rCvdsKyJ7Qbgsi5DLA/QsvEQ1qzOWMFCSAQkFkDgv1SsL6rURW9XN1XTJnl5Bmf264Sr7R+fGCFaYSOY7R37mUKmnopZaIy4Si+w8mZpIqJrh/HkkVO8l1IJKM1H+WCz/OIIi0xRo0yzlfDe3omF3y/gqyNoSi8JJ3+yAs9+nMSmRDv9ENOJ5df5ln2PQWAO3LSwBcDFBigwAAFNpECXfecTWxj4LZ/Pwok4ChlpFIm50tPNztw8LFpRu+v7gSm3pcCwAQE0nm/zzNYG7IwCcylM3oJfHpmMuoHrgsgZHX82cCBRzMgqVnDlC1Ln1E7ojrtQs7uJK2KIptnPon67p91AYABBJDxaD67yn+oBC9lQ5LhNO91YNmi9Pu+DSHzF/NfT69T2ea9DgKqHtRL5vJ434sPjZ9A6f0O50zgTqG2FJ5MwPm0BwHqn/9QFvDpFzJtSTOh8n3kuKWy0PRZNIcBeh3r/mO5vLQrAW06iU/mG7M3qpM+ykAv9evtJajvuBL1vNdRHXpcBOxpzgigHi3luIlvSEH50PkC6nEJaPqEbNpw3iwD0AHIvP5bYj/HzGNVNasxlDlLfDOCy1X/+OtWvK864lRUYz8EDN2Sx714Ltr3Xsfzap8K3MYl3EYAgK9A67KvFQBgMarlHJSgCSYKZSrRqhwAfuHJHJ1y9mRUV6sTJvBcUTnl56YA82ZJb6NlZ/q9uEByN2LsievTAYejRWC4nONL5Zj1TBIKBGid/WlgxCgBvX+O9uyZPB/atSGDUZ3zGVS70vqgs5Y3ct3D3l7+e+VbaN91PerXXmBHBhm+lAHszwB2AHCYbzGaWuOkfLMCwHcRj4gaeyD12wPA34vT12kTSazAzHqz7woWYx6q75T5vHRUboDo+Zzcbw/B5CXwonstMYl8ZmJmyHigXulGP81X6cYbS43x3Nk79J5+5VLBUEtATumBgL/e1mzYPRYwzm3yvXwxdEcRMp1tA6Nd2a+Y7Gy4q1stzo0TKe+/j0Zx6vc1MhSNtYw3pH+6gK1s0ybQtJMt6IVHcAIrwCcdszWd1W7yhq2VxXbOqkwKietOjEIrS9YvE1gvYsUDx3CBqD79btPaU9M0jeL2YG6kSt4ik1rLoetfYjzLoBlI8qH6QtdO9a9yL0G6M/j8ZKFj7jryvczSN4jTaV+25SRyQMFtLW8bqwQmbtaYi5P+5qVJug7iNqGYFTlmZab4S+HXathQrD5tAmZSRQc525furQjkDcBuC4MC2MulngcN6uXzf6UUdACB6R8NrtUM0jCqSAdVbfHLJffFdKJsU8Snd3abkU3jytJdv5lWN7c/yVpPAP+SKuhkrK7PRG6VmD0bp63rZCF07DY7M6UNK5vIf9P1ivQDAgI3bAyAMJa/DSziDGG8+DLqpUvQXrWGQcQsBTgVrWnfi2I3vD8djznivD4Q9DdFCf39lO2nfRfx1iFQNEof3sPoKWpRcfYgjsO6YO7lvS6laQjICWfExRKEdG2rr34Bg48ci7rFzuLwLznVM52O+q3Z2HDTl1HVBKI0AWDaW0K+YXasnL4XO30AOPR8YMeDgKWvAQteAFbMB7bZlctC924BTL8N+PWNLMtO+3NgyNbA5O8BC2aESjGgTOHdjwLenMZ6Idl3Ohd+3Pr7u8389fQsgbnhPTK3OjlKthLgan30QKtcpB++vZz53HcWzJSMOVtjjed1/XAHjdOT+zoA2fpEaUEUF4kKkRaoJHRNAHB2LnBajDZnXNlG2n2oentRb7czczfZAHPYTsllfKe/c/nvZszaUNnvwV59Rw4A957/GfQce2qK0cmc072hpLNm9coZv3TOb7vdhz45Ezic90vfUVloD/7WNTau34BfP/UU7rn5RixaSEGxrjqH6h/yvqiDZ3La7sv2zAT8tUaM7z5x6adwz+134K0lS2OwZCBE1HXIZRHea0e/1AGYjVzl+8JcprxGWcJMf6O4PBcaLZTnTWWQAsCddhjfKgWUnTx+fGiAzv+lTOpOGkQj7lBfG17k3pYzk3y/zaiROHXCmbjxpz8zeFKXK9NKjnNy619lMgemOjskDCIz0hTs96Xefd+ki94+Z1qkiFHkc/nWZf6WYmwTMphcS0WeBpfGI6tk7crLDLL1kyP9LZjBAmplGZ36rEmukrzIZze1jfUJXzMgCsGUz2QExWAB7UJMzBVJ5rYBpWXqP5F1I9WT8nfrdHKlN2aU+KusI59YazRRsNedV1tCLa1TOiwVEjZRLi3crfcsSDafAp8onO1AJaJm17x8KC6urDZX/oZcjnR6pUmgBAa1sci65NbT+ixNhUreoSXVi0wcxaFPlE5677PuE/52YwjXM8OtSORMzpqU5YElj+RBQi6igV8V9QT+2yRJdlQU3+fb/ncBgDvRahO4beCWAQp0iHsaIMwABQYo8FtBAQJNz7oUGDGaFRKXwWv9I0CW7iFQkD7LFqL+5b8yAOhB3hwApg3rlPOBQ46TbF46E/fnvJF58HL2DNS3/oBLw+qH3kmAIZVLXr+WzwL+9aTuAPA7PQu40O/QR5853M85xqW5LO6dBP6e87lANwO3l83nEs7qLCOQlkr7bj2K6UYltJ+4F3hsojl8gn659yGoTjwXGCHlrakTBMzOeQX1/dehpkxO1RgoA9gA4Plo/+Qb0XHspTSVVp4gc02lnx+5DZj+WDTA9zsC1QlnczlfylImEF/P5yWayTsCyEvnPmupSwKgNQM5gIzpWXKJckh9JhCfxk7Zyj/+RlR+jjsL1eGnBAd3PetF1HdfG8oe59F5zQzg0hnABIZyhGcSluknTg1EQesSAPj+61FPj2cS5wqu54mQfUznDxOt7rueM4czq8SrfiXIhI2+1PCqTjwH1dgTObjhrcVo3/hvAfSntlr7H4bqQ+dxOXVaQ/ffjPq5J6TUt1M+R++A1oc+imrXvbgd+tC73lqC+sFb0X71uUAepVIoAZ0AwN9zmHmMZrTzewUAru+6zpxArQMpIEAB4JdRX/vd1C2rxvvoHVDtsDNA5xu/8qKQxRlTgb+jEi2dz1Jgvcu2g9nk/A4+v1fMyCSak9+u+UKpYm4+B5l8a7YoDNQy5zFwtqPnmtTQ0HG6rtqkxGup8ZXyUaETmaPAszvzgU90cCHVHrgQD3l0gMRGnaslM26aPYsjj5GuUeCxo0apHciktJIhN7Oe8xWWrfOidtrZ4slel/RFjVnLCvEOA32PrqFkAgs7h4s4D6tUMtKZS1K+61eHaMgy7+nQyJ+05FVO107viE13WFPyYJNuTACdQ7O5PexvEyxt6w8FhPSVfr14unb63frkG8j6r4HaJlqqUD6SP65hVz6enUeulJ5zcqQyoTT5Of2yRemc0gnLaoBBaJKCv1rYeNyJeOnAsVgvYG4P8RJl/wogTGWfCQCmn5YBLAAwl4GuQqawDzJpzH9huvNR+VtKLFjmqfhUd47ql+u73PCba3lTepVL54yjJHiqtPuX+t1pt8mZX9uLZ62F1deFFJq962VyvjPZ46GySA2sWw+sWon20mWoCBCeNQt4cw7aby9HtXoN2pRBTMGcsskxWMqCnJd7WvZSL3l5xHpelB+WhSODYYo0y2/aeN261C1E91yjmniCo4NOHnIyXffGZM6NIJo9z4KkGjoU2/z3P0fPmF1Cz/Lzf/NditrsmzERfY/+C6paMxL5Ln4F7QJaAjpKJesL9ZPA3KM+B+xyODBkK2DdSmDwlixhqezzK5M403f9KmDQUGCvk4A1y4A5zwRdsTE+I0EGWnoWfLcAsLWVlX62iXIMm7xXVlHjmgp7J+s3qb9pe/ZIqX/aN88IHemQraB8+eZt+XZK7ym+s0I1qJf1NgKBTaFk5g3/JduLZDxx49YjObucAnkPOx5YsQyY/hTqPfdF/fCdTq9vcmm3LbjTfqBD1u1dtRm7Ll/QD+r6kP/vhxy07LdEGTdl+tJiChm/UtJZM4Ap85dLQsv5v5oB7EtAt2usXrUKj02ahAduvw2rV/PRUPnelVwTezGvYcBiTJ70Tn6dI128No4K555/Hp564gm8OWu2vJT5noNvRAmh/Ti1Tik3V2IXRLsO+FGUDCYRwqUCDCvth28SmRuJzI9y7nCJTf2wSLf40Bnjw30PBvA3ZqDrs5u368a3+jxFnYedxozBoUeOxZ033GRwSVr+2Y9aAlO93PebcJg3P0L+Mj96JuhDsi+wv0AydxXEkQxQKwOrdPOVcrIFY1uZX9sFQjUSSM0W99nlYs+7fiQZ/4GdpOSwlxsNjufOxFxGteeZN7h7OUf4geUD8EZPhPsSf4v1xzZYFdxJ+WWdf39XPnONofnFqzzgzB2eRz2z1UeUMq3MF5C9VFebMIKQJAtS9ULLL6QkctI1bIEJ7r3et+ECv3mcOb0ym9jmNp2v0ppOuuepH77IhG+4Jk/Y72oa8buykAJXkSz22XhJ5JQFkvtAimRC5dlOA/B2kv4uz3sbMyFdRwZyMtgzXlA/ffS6zkS8X4/vYjGbCQAvJ8y5UuRam9+i7KRl9V6WgO7UhYHrAxQYoMAABQYo8LtLgVCG+bBT+Axd2oUpe/TxiQCdQ7vfWFSHnwpstxM7XvLzfPsBgEM279mf4UxRavu16QweH3oCqqPPAF55DvVDN6bgryf1B05iA3DK3axYFEpAm0rRKQO409RRqWQqCfwbAoCLKhrRk7JkhwwNgF1955Ux8zjXq4//MGe7krG+8E3UV//vFJBRQ3GX9wPDRwQjsl66ENW82aw86Lk0FD184Nh4Pu9SBoBNAdPyRWr8UnbxwcegnvYQ8ObLHQ3A1rgL+QzgAgAMLQEtJmR1gMtAJgDYGYmN6aGOFQBgva866nRg3TrUTz/cAFH5njQDmMBoKkfdyAAOJZVdTRj69ZjxqPbpcmbxVltz1jY5Ud5a3Hkc5Ox8/O5QPpk+CQCcAMepNeoj9UvGs7EI/ULn9J5zKa8t+mzcgPav7gamcKZ6NeHTqPY91FJY6lkz0b7hX6OVYA4LMWZDOfLtuK0VecnpOEs5AEzgbXjfuPOB9+1qN1ZbbMl8Gdp7C/XaNfE74umRo5m3qfLAyhXxBatXop50RyiT1jr7YmCb0VzSfPpUtCmL2KXImoHm7JG47lJztWCaFiWDGnceavNAphrA4quyEPz8eBqzU7zzQc8TCp0suVZ8LzMDrz/LTXg/NdA9f7GBy5mu0nYWqWxjEkBaDZhonEVbNxqBqVM4yTjwIJlQO/ODFJa/K9wrJaYl/kLudQeoZrZpZDDnkNM1npA7XXdlh0TsWvJoxFGcS15gDIv4lVh8H7HsF3SnfqtEa8x10QzMaFdgkIa3JDX1fWZEYMm8qqGTsKV5s6wYVy6uxKZJR/M+uWzDyMLZeDM27rhwA43TMfr1EOcxyoYGZeUmzbKw0rJm0AuwY++JZ4T5foVhOj8C/1qaRyaIL6LXnV65o0fH20J10CF45fhTsTKUgKZzgCsDdTnbtxe9oewzAcG9Ifs3gMFaAlp+ckBKSuVkXj0zdGHNTms9vx6bUOlbnOH34OKmrKNNf02/vL7pTRnr5+uwM1Cbj6Xkzco5vkOWkm2afH/gfbdO43yl79S/Ah10n6O9mspBr98ArF6DetkS1AuXAG++gfasN4BFi1CvWcvBilLG1Q+eEuz10xBf8kXbOVdtXZn/Nu7WdF/Oaz5jyE9P3L9lVv0CiJt9RIhK23eyATFRe3fdBdv8+VdRjR6VlH9Wdzg/kja2cdI/oP3SvQz1ChGoVzpWBiOiqLNZsWYqYLt9gH3G8fm+dKYvPb1oBvDqZGDec5zVq8zm398hm7aR/eu73BX0lN6V7k+uKfGcPuFLP+fv0MVXere2m3znXmb7hLyz0Q/ZH6wdxykZMGsJhDaNpfEmnFZG1TrR0y+GkjzJx0Lc1OLz3Wuys2ieKQh0u/cBC+ag2mNf1DOe4bKlp38U9cN3oDXuPLR/eVWoFhGq/HzqK6jnvQHce1MMCs0gh1yd6SbqcjmpyykBgN35v0EutHow5O+vLIK/9C4tpR7yekO2L5d6pnERCKl/x9LQUg5aM/DrGosWLMDk++7How/cj/bGjTH51uEZXuKZPNIpTgDbrGaogBAWuWEEIxrX+NC407Fw/nxMf/bZuK6VUGGx8x/+ZGENsmzcpgCw6vdOdjVKfwdg10vWnMF4cFRQLJWe/q38DOkOpwj4y5m/DP7m8918shu35N+lre130IHYbscd8Mi99xckZyIWrS95i6yWW2miDiqjm3kpa6sVobhHmmnM+l+4W3VHBVFdARnF2wN9PKqbyXEvwnPnS3iHkCPZ7V1XFa9L9gQnkjw/++CqJMgiuSnSP85jMxQ1r2nTnOGc55o8mIdql55IJWnOae7bblmfPrtbuUTnWK06pbNutWoc+b034cAOJf3tHtapWU/ikel8elnq2MhkH/OWUwQ6LR8lWEI4ywu36nC56hIDLVKLjl/jG0tfENeBW0tZHrFKEX5nlJGWd9GfKMgFsN7vhIorlmWt+WTe4iu0XT8kXV9egrkYhrT+i4w+PM8Ta6HrPqlE51v5KExlrOSWz0V/8lO7OwAA98c4A98PUGCAAgMUGKBAvxQIZ8fuPzYx9hoPEeg1fQrqezmLN3z6A4DpniNOR3X0eKB3MLBhPZ/p+/RD/fapdEPnM4A3v7nqvK8Au77/NwoAN3rls5QJ1L32nyP4rYa8ehQOPArVKecBg7cIZydTKWTVobzinhbbbIaehvJRCQBMWbXuDOCskxrc5/Us+j1XUqsuAHA9eyZwPZWAliJAHgA2cNi0LVG3REUcs28s3+wygK2buYWUGyukiO36fmvDAOBLv8ZZuHoGsALAUWVENe4TqA4+evOZKX8iy/RtXfbnlgHcDhnAT2alubw2ynTJ6a0Bg+FVlLV72gWodt6dHakb13NQAZVsvvu6cC5wdfhJXBJ83VpgyBZssr4wDfT+kK3jwKZw9kxnT3MyumYGMJ3fC1QXfJHPR363n5Vvo337NcDWW1uZ6NDkkgXY+MP/43oZy041aFUAWxJTsYvdyHRR+gtV3Jm2aaafooHOOMsNCsdfGphRijpPF3fC1M113y+N0wFyxpBkRtm5qnLEYlaaLK77SAOfFxFWtKXbyt0ZPX2QbL9dzUDGJOpaZ9sOXisYwkULynteGv71IkjozLeCCet8RJ7ZvOcnlPwTczkPJu+E93ciToM/U37oyr4Ng9ZFLEsWQHitK1fK0UPO1+pekHNiU05EZ8amGLOp79HVWTO6upJ8zshPHFQlulmfc8tenHUm8fjhpvtJ9jitxOFoEMfFbUfnBbmfnVMjZ7U0aV56oM4zaSspZOgHLIPMyrzyZin36e9hffSgNWYMZo37MJYMGYbe3haoDGQrgMAECCjwm2YAh3OA6TxgOSuYfoZStyUCReEQXSRd7itIsSLd43TGJ0rPboos6f+e31zL+bs7rdNOvifbkzMnZP9bc843HVZi8mJfqlhLZ8pPXSGNuY0NKPfqWvJ7mpWQJlalTMQNfZxZuuxtgEqezp+PetYbaM+dByxewpnB0nQOANuylSwmLfXsnZZa/pG62wzckqzbToyROUu9ozXsmHkmZjcGK0z4kGOPwvDPXoJqy2FyHmnay/hInLMN138O9fI5YQ3S94rnaDUI36eEm71uTMF1Q0cDW20PrF/NJaDX0XmjHbJ4S8CvTW6h5LW+qxP46541gdvpml2XFcAkSoHSDsC07l02LZ71XbCgKdRqZ+kDyf3x/ckK8nRt3O8YYlOyf0v8VOxzxmilJU3XaL/aetBs9/AAACAASURBVJtgW1MQdzV6B9SzX0V1yZd4Ndx2DaoDDkP9+gxg1Haoli5CPXc26Nzc6st/jfq73wAu+Dzqn3+Hs5socOhLf4X6W3/bwIe8fMp/973tpp/YMMJ65r/Cfx0AHLCO3kEY8s0fx2bd+LWEOp3pGxKBKcM3ZPzG8377JOvXA8MMEMvZwajx5qxZePCOiXhm6pRQ5UPVORMJGc3tuii44W/T+RwALMSxPbShmwCHHXkEhg4bikcfkkBmedywwVAJJq597grrmLrmLVtY8oT5eB96SMo/q2BMJqcEAOvI4s8ow9O9Rf+iSiKU+Uuf+yfehXZfn+MXLe3a/268qeJU33vUCcdj7Zo1+PXUJxuPxp66IFIL03Qcm89HEsURQbCo9au+5YEunnw9w9f7TbiakwTRKQ+FJoS+Xmjn69qR24KSZH2Y6udkF+8N/JDFFEv74Yff3/LfhadiLKMzXFwfPQcoH3rhzN+nqz7Wccq1nfKMywjky2RXKz6QcmXhFv9a/bp0rcOj0bSLSrwnX2rsZYp+QgrHlT772JaaS0JQXs1O4uF5zCqkdOGbdEhxdjw7RLZszi53rXnd+wH4HQlF7LXxSBu+lB5x45iz0xg2RWw4Gtu6kEWYc1y5l4VIlQafSJa99DP8sO4rx2qwt8sOVgeI6VrpHDfols1tN9a1Lg5kAG8Klwzc040CHRfGANkGKNCBAu8Fz7wXbQxM0HtMgSNOQ3XI8cDwkekhN7Q5vb0Y9RP3NM+i3RQAmMoef+wPgZ325A4T8ElZwCvf2uwB/IcBwGtWBuBwkz6U0Uglq+frOa+qNdTAyO1RTbicy2kTXZfMQz3jST4TlspvD9oC1e77BQATex8KDBvOAN/zU6R8dmJNxO5kly0HQi0ADzzLubqlsViQY5eBmmo+7kJUHTOAKev2W1HD8gAwvX/+G8U3BJWqpwfVbvtx1LoCwLl92vFpVpQ3DQCembVShQzWatT25Qh9f3dq6zR7Q8bwnNeEZ+qYASyZwxSZ37+JA9QvPYv2r+4SJRohG7466cOo9jnUzkEO5bbnv4Hq8BM5i3/dGg626OlhQHjS7WgdeRoD0GEtL0X7+amoH+Wseo+xJUasU++9np4CwFS++TvcDoG/w7dOzG326rjSSHlaGT2XGwF0TvJrM1C9b1e0zryQs4g1A3jidWLrquvI4mjdHLCyHaIs3ac/gzExYCWy37pWMqK9LW8GmwMe/bgSW6qLAdR5VTTD6u3egoGdG4tCZ3VYNcE0X77Kmyfi+A39b+7aOQ+XhtyvzDQ6esBZmU8IZx3PIlESueeMcDPA5O3yDs8ThRCLcLM6OHhs8QVJmTnD/b3hH6N61ZnZSIUo8GO85IWKK4NdIGBT/LgrJiu1b1lcvYVLS+aCm9ZCNTwvIqwnpWCRxGi1LGkJpdD1oXOdrBdJlVHr2g78khZz2Z/Ii5IgTrnSSwodQGjCZ+9IRlHIfpLMDuaVtAS3X3LFBH53Q7OMrn7p+1dYUykbyEMexJdAeqNDbK8aNRoLJnwEc4ePDKAuHaNAZZ0Z3JXyz1Ty2WUBE1BMZ/i1AljcCt8RcFwS1Q2B2s/izh0Z/TtmmjK7X/mx2Tdsys672Y1u9gOlXnhxptKn33lovLmbVC4gy7YYGEyKojZKwDhvuZvXydesH9QOrQE5VMKyP6q+Nmqq4LJyJbB8BTB/Ieq5c9FetAT1/IVcfWTNWgaO/Xqi8zttNfAZfEqjvDC+rio6/zc4HxMZki8wrYzB7VkwnNwWfiRiprhAk7MkbQYqYKtPX4Rhp52E9qBeMGBFvY10FClje0299m1suOaTqNpUwlfO/00ED+s82gt7V0EeRBCVvtTjPTrMWRcAuJH9q4QPPx2/edncMTPXyXXfjmXkuW3XJjLMTJxwpYfuGfreju93zOI172QviWPxst1jQ6FsefJux6J5X/x68HPTeGe+cDw9hQH0CAKq9kNZuu0a1SFHoZ40EdWEi1E/NRk4+AhUa1ahnv4UqkOPRn3XDcBhx6J6/ingwi+g/vn3UJ1zSbheL18WAourL/0/qP/xr9D6wp+j/aN/BHbbG62DjwzVhOrbfhZ0Pi15m4uZfqRMcrtfMZF+cWdmWcHMoL9Xe7wfg7/6N7EdRzc7R1vPAZZSz3TuLwG5fQQGk5yp2+By0JwhTH8zAMzXX54xA/fdcjNenflyAJA1Po5ZV7K6MhUjz/ZUW0MfMaHkRa0t1hjwttvuu+PQww/DrTfeaDYSr2seKNG95YAgzv6NkphxXpXRWhhavtcfUZiLcIvSJoI5+a6jt3IjXs7onQT+nnLGuPD9gxPvxkZX0avEF/3tuKWA0TjSFHYa/9FzMX3a03jj9ehfSWVh1HcT7UoFeYKqOgFkL3Rvbsh9L7BE31fREu6NZbk7BiyWCOrEWwNT83uXCzjQhWFBBl6ueIJ7IjR+91TODH7NkvZBGiI7O88nv8BXMsvlhvVbF0rBVk/vSUWAcmV4h2ecbJ1G5nUZsKLbRyEu37nKRzrDCQn998pHOlHJe/NJEIK7ZRn3Fl9KqgkCJy0ljCz08HuKjqsTsbPr6aznBZu7z1gzFSRj0Dx8WjKruSKhBJ3bK/KBlQba7E9pqnNZZeqE0CkGy2T0M1nv13ZTT2a90Lu3Il+FkZms7TQG5wvruMhF9mZDLrU4kAG8icw+cNsABQYoMECBAQpsIgWoFCyBYLpPUlnhBMzcxHZ+A7f9hwHAmzMWOpN24lUB0E0+uovvsg+qkz7KIHB/3r2NG4CXfo36vl+g3rBe1O+Ckuk0E9ZDsmLCBACfcgGX0yYA9idfN2zO6eEJFueVa21ebBx2QNH5sgccySWgH7opOCb8GcD1DVdwFhG16gHgzaFlAKu/4QJnWfVLVM6SdrTznmiFc6ZHoH7jZdS//D6DsFTyWzKAQ5nqnP65gZRrlWVbOQMxmyawlYDenLHTSJ99DG0659jpptXZUtqZ6DDzWdR3/SLMQXXqR1EdfBSDwPQhPpx0B9rTp6IaszeqU85FRaXcCUyd+iCXWXYRqd65lUdwcoNMnNZx490ZwC+jfS1nADNp+lHg8/K5iadNG5HW6AedSe3PAI5SKQOaYw/zKYu9KluIarImvTcvT5ywUulI8ynIw8YeVn6dn+dzYfwbIp06GTP6Zp+NnLKPf1J+N0+1SxMwqyvNtgyloMWoSTlW1xj/9GaOf38n0y03B3U+9FmjUeLc0ghy54DP51qNaJcgmrCbF4saEd88jcgNoeym4P53jmFmNndlfzOHUj6f5fl1PG799mZ5ZxdLU4TIvT4NzjOmRz8kItnmSB0bwq8sAxwhs27qWKR4WXO1Z0CvUdK90M66bkRJZxHZBfaOY4896SZzkiXnGFADnYJTwqUcWoCAe7dm+1JbyVTJpkjjIf981+6yFEimLuGLxr7jxicePt6qvBNBxS1fo6+rYVth6ZlnY/YOO6PVOygAupQBHIDdAAATwMtA8KAABOuZwHydzwqmqHf+1/WTfd1p/DlX97NDJHTanFXQvbP5t7+5ljelH51kRImGvqeFbamf1yVPN1MeTE4wD3lIJnVvMefrug+cKECm7HB5zQxbV/kz3CPZW/raoURte90GrlSyfDmwcDHa8+ahnv1m+L1++220qaS07FW8pgUAFYJRKXvz7cq6DGNJ1pUKsyjfrGy17M9evTPZEbsrtM5nSfd1oYSm6FEDgwdjxFc+hyGHfwB1qxWAKB6H0pMb9zK3PftX2Hjf36Gq+5Lyz0rnMHbXURULQlG+ze+FXmgVr8sA9bvsnq7gr8yFMWHShu5LjkVlbvrtnxe2mw0ky/v6y/7tRCMDI7WdvL3sug6vawZ1hzboslacIN6goE0te01g0vFnoX74NmCvA1HtczBw1CkAHSvz6L2ohwxFNXJbPoZm5HZoP/0oWidNQH3VFaj++G9R33czsNf+wO3XoDrrQtR3Xc/X//mvUW+/E1qHHIU2lYcmEPmEM1GtWY36rcVhD6GfWDQ/vC88VxhySYJ6kpae+f/Zew9ozarjTPQ7N3RuuumGpsnQTRQSSSRlJIEESihYElgeSxqP/Mbx+T3PPM+88cwbr/WWPSPb4zXP46DlICwroAwSIIJAFgJEzjmI0NBkaOim0733P2/tXenb+5z/3m6ChNBtG917//+EvWtX1a6qr6q2f6/CxexSA8BjH/s1jL7hHSHDerFf52f/WtVv/EzVvxkI9ipgaf+c/pPzgltMTk7i5uuuxwXf+iaeeOxxPfOT9nFKBqsNHbOK4/OKGjrW/Gn8jyaJjOSfCxYswGmf/iQ+/zefk5b7vvPpsyrQKe/vzYhcq8e42B6dxhOJNloBnM+bJDsivyC0L0ll768jCtjYl/akdFzE8Vr5K2f+cmLOTE+tn6b0NhoVmTpdmyrN5xO//m/wjX/+IjZtTEcKRVNWU3yi8vksk2oP7HRlieRX51lq5SO6lptmq99Qg4KMn9ZdW3gP6ds+TGfH0vfix74n675W71dOjb7Kb1+afous7EsT+1IM13YY7o5VSznz2zBLr/w8MNz43MyS2hWZlrtoKFzDHYY5E94tkKITm3S2kqTP6JAkD5bRUTqpV0tU/MV2vn+lNrpu1mULYOdYma7HSGKRZzLFC7oweYcsgaWPDdPXMSNmSOqF7BRRxs70ir7aHu/oA9Z9GXRwNfl4MkPYy+hh0ysK622foIYMbC/VQ5e/dVAd0QhlwX6gDDESrKWlO/3LA+Me5MZBrP+63FxyaJmiw2TKb5+tAN7WzWb2ulkKzFLg1USBYabFq2mOs3Pp2SBP+3058zSDjt8C7rzuBZOpOeFUIIHdKdv5yvPz+cTFv9WHoln9WqAZ3aZ3OE9ueR7tjZcCTyensnurF+els3b3OxTYaXcgVeuw/ZAqjtfen6uDm9T+2VwdSxTMbVj58VUrzdrJOPBIAZ3HFQD+yp97Nl7xHBIsD46pfVR0SeqEaVtg1SFojnk3MD6O9tH70V74NTebm133Bl57LDA6Z7qiuCLQkKeQQMxLz+6hP02QxuxgGVuEZmd+4F+jWbIcbarQ/tE5wKMPlutTW8P+97D2PlxhZ9mo/azSvPm9wOKl1ZfboMXS+cWp7boFFNK0l++CJtHygbtypaysn3LIfq8FjnwLkM7RveYStJa4YZnJhx2HZvGOGFx1cW49bnb79KYou4ANcNw7MXLU23KruHbNvRh8+x8ry7cycivb2As5cossN+EjOG3Gs3l/2qo2Bz51KE65ymJmh7ieU5wMKFeVrdNLL4TbAfNs+PnmrFmAR3BAaRmZA9Jc0eKORf+a9zm8sjjBY2XmbU3U7BLoUKXiyZwwn1mlizyIRQFPD5yoUsjnxFmGdu1Q0VowrYf4bHRJuOdxbV8rYHaGq6B2/ZLOAHhwHLzpwoU1Bxodvf1nbucmL5DXBiHdb+xXR2VCja+Orc1wbu1zBOXq+psqa78aX+fyntvLa6anVZ92i2Aoh5Ai+Bj0pdXmSqrOWtabFwceuqslYyo/TzF05q0iQ9uTTppcU2hQv4e1LJA/xH9PXxtmPIycpl9IIqsRlhjNSNFivhTUsjrGNrOQDefMpHPG5+D5t52Ae/Y9ECNz5+S2zxkEblL7ZwV/vRI4/T2WW0XLmcCjChinnxLAqFSGL7/rKyW9x0s7KzFcaxntuu+o5t+/pb7IT4fNjHnpRb5ihtt5/vW+UtOGdw1iz+0cYN9TC7WcK1RlbevRmeaTkQj4W+w45Vh0QtYIVPbK8h75qNxpm3Qs8GBKWkJvWI/2mXUYrHkEWPMg8MjjGDz+hHw3OQWk66wqg+KPtoI1ccoODmJLSGFltSfThulV/H2bmgHMvit0eWp0t12w9Ld+DWOrV+XQsYFPVU1SMdTJq/8Rg5u/iSa16FWVbyCE7z805PwZ26r897DPayINBVkjMcvfwabHtKCn0sOuzz+rz4qxEv3StfbfsHvyAhLp+salfOdXTTsGeX/R2WHYM7eFfsXcBPjPVdjpOJbBAM1u+wIHHC6dfFKXnyPfgva8r0ZyxPs/Cey0K9p/+BP5bMFCNB/+18CCRcCzz6D98t+g+dAnpf3z008CCcDdZQ/gS38JrHoNMHcusOYeYMXuaFcfjJGLzwLeerLYvakCePNm8VEfW6sbmsr8wUcAd96YdUBOECzAyaB3bb30WaRdGdRP6vbPRvdccSykmvvZz0snI2Mb0yl6b66mT/83aDPQmxK5UtXvVAJ5veo3tYW2/6L6Ps1p08aNuO6KK3Hhd87Ehmc3JCReTXb1IlXG3LLwjiE9yibrS1ISrdTbu48hf4gIaWVv+pkA4AvOOQdPPf6kTNMS9JIfof8nvoQ8PQPA9CZJ9JaHl50WXFOQerPW0JbSwXa48r4uT7KF0rvK1W6yjXC8Vv7+4LwLMEgdrao8m+z2cEEjm2aVBRv2kwUzLJlN4xva9l/G0WLH5ctxwntPxte/8EWBfrO/JdTRnSmGbEaJKS7f0+R689fshjwW1WcyLnligDuy77nuJqNHko3kLgMPfdHsu2J7iOxX0/GdkAU3z3KoO3jB1MtQSyYPP/Zxm1PQ3ODzUnJrK0He02cL8sJWnZCMS/llzlvyxMyF1b5qhQuWU2t7W6FrqBmOA6MVjxntvZmQCZBtlfpA823zMFXmfGz1Cdj+jr5JDTkD1+MA0b6Zp1yuicqsMgJvyUPXmBUsK4ZCzljKuBmzJkoMSTUwmesGMXuI7YEZ0jukt31odfV9zWy+0BGd6A2lzLT59CxRGU8hAmXWDaS6Txo8TGX7lFbHu03JLWIK4Jc3EU1SdIGnzjLVAvP76j3U94KXGwCu+Kkzjpm+7xv4T+OzV+q4fhpzn33HLAVmKTBLgVkK/AwoEFZOhVZ0Y0wRCCEgVw32cLgLhFddoB5TvN7wyIIpEtv46K+6+4xYwAJcqUNlnqOH9QuHRywhzr+NYF+3apDtta75WLiBOk+yHt2TKk2z4ooo6Qpie8lm5Sp1LXBhFqVBJ+W8MCbr9OHK0jQ6kkvaa6PTmgVtwho2WroRbs6gObvaVsdblekUi7pFBYazo6Xv40RF8w+9GSEZsZEhGgZ9tC20b0sZ63TWqsg+swGp86+rWJVAQbKSOuW6kadHnCT3BkAVoI8MsgxD13xNsFtHoBQgtahHfj2XVSsRKiA3KoKJ9ToEqrzjAqmrmdjeY04/zUuDKH4ulacYE1M4E8YhtsI3TBlqf1iNtfZ5QlJ7PDHLOPFKBuouzSLuTpH+whWuFjzI1w+x+OnVtb9oudyFc2kBPgXybWXk7VQtzIEZ0qPOX9Z2VGkUcaioNPBVpzF2KUXy4MvNpQVF+T61Wi9jkbFUpLvq4JgqQKZkvRR9f/uYPTEp9hDhcZUlcnDzPZEs3gkCldBtBFFdClm+OjJTAqvF18TjddUvVyHYnuaJUbolyphlxuV+xno7oOehMQjjiwykGf/S9tMTQW1aCsb2PdieOTqKqaOPxd1HHIut43Ok9XMCgRttA50qf7XS10Df1P45/Zerga1iOAV/E1EqE+QLv/EfsWK/fbDLAauwcv9VWHngvmgyWixi6Gw1hAXreI+tT5982ndVbKRnxV/IRy/PU1/ISOp7eHl5lG43cSLOC3yhvINWQ4XS+JHXydW17qHGsdzinJtudlufh/4u9AshbVatm69UvZFPqkzVjZOTmNy8GU0CrJ58EnjoEbRrH8HgwYfQphbSqZ30VAJLW7STVo1mRoMFmkWIHfogM1d0lILeFnx1/pURi9llVcaqA5TZp+OkeUcdgcWfPBWjK3Zy8Nfz2kxoqjWcOOffoX30VgF8PIYfi551kG3dhQDRSEygXGnbGtDL+LvO9eHCuP1YC6uNI1RYPLwPGFbbtZj2sDEYo2SAtxp7+tM+502p+N03zNgQ+t7fQz/fm3iP4mj8ts7XdGICeY95pxzNkrruvP5tOTm22XUV2mefRHPM29Feeh6aEz+K9lt/L/MdHwdShe9H/g3a0/+HjHKnlUDq4LPLrmjmLkB74Zn5mJzm+Pehfeg+ILVufvh+4OLvoDnxw8CSpUBqCf38c8BTTwI3X53Pds+bTsp8OOKNwM1XAakK323gbpJGPd2Z97Xhe7AvUQ0A2x6raGI7Moq5f/6FjivmuofP8s3tnRnoLc8ClvbP8n2aulUCr3vmGVx5yQ/xL+edh4ktW2IDLsrFaGcqjBay8zn7icQr5FQYSXt0ZNHNMG4LvO1dJyCN44ZrrzO4V57gyWdJCwaTZlBWhxT4rFzhqXsV6EdCKUmhWi3M4iLXcIpsm5PGapF/+7tPxOjYGDL4S22fKxXW/2exsQVgxjaVX8KmKj3ttUcejiVLd8RlF/+LWGGyYZSdjDoPIb3oYDqddU+qwolPoFjdCcX3YTsfPt+vn3p2v35Wbp4hGDpGAzD9mbxBFh5r18uR9dNuEEUFYi2h8bfBuA5u67qbP2Q2dtgHFhcp06eLStgCxWXLgVxhBiTJ6RLSS5v5GqztJBGwpxcmRWDcPSKZKaS6O1sCnszs1LMRiA3gSenGdBopYL+/L+u3stkjuUC9wmAaN5IdvNZXFVWs0wlUwSMxTpNhVR++svZ3kfBd2eemQXwR2DasvB2KhhQHUbilpM5UnUTfjR7oIposdKOmyuEkNpwn3msDlVuGSz5n0Va5Ci4drurrxJjo15ITogrZZeUhg2PX2mIuia6R9BdJ1vWa9y7tEF74Oa0A7jMftmn7mL1olgIvKQW2R9he0he/qIfNys+LIt8vyM3DeXt7+Wd7r/8FIfC2GGi+CGbmeiipaDmSLyM/08EJDRCXxRjVyrLzoZmmvfapG1deIysuowKJPB2Lk4gRa4a5hs40OGdwGjsOpelfOizsbPYlAZoLxQ5YcV2edm31d0atnrNZt4TU2KVMPqY5G+jF2gb/yyV9FZlscve9SIhf+II9IJJ5/RXbBCAvHgrb325tio/jI5Rwjjs+MaH8iMoYNk+hlHRzCYq6GX0QOdREw8KQLpiBn0xfmPVrVrNBKwa0+GtS5j6bzzpTmYwO30K74Qblb8gZsQBH4cBz2IOCwoVZr7znTnOeszoCBbgewFCunqMgV/D1tujHPkkKHisqUwmS8hxtShYIWWY+luonmYZUakrQ3iqsxYthB7xwVCjjf6jYuOsWfNnVCMRHrgAsE5d4pkgIsEVSetQLVQVqC79bSV+qgG4tlnG+D4n4VAJolTxRgarInFwR8k5AbbH8w3ZpmlRxSUWvWqmwGtL7ir3Feb2oy/MgmsYkQ4/kyuf6nWWIqNDXBio50Stlq/q7P1FE6Ob/y4lItjkyHwwRIxXNkvZFeofxuumUssjeX2vP1ypBkRdLiLAVtjQSmafxRbGVVzzHvNMJpCggJpUReqW1urUAGn0lFTAS/HQ11DYYPfgg3Pf2k/Hs6DhGx0aQQsi5ClgrgAX4tarfVAEcf1sL6Bz81fMFmQP++bf/EBuefDqqg5sGKxMYfOAq7KKA8PwdFlPQOvRxvWS1lit3znhrlwO3RYfOdM3L89SZ3jrd9+X+G9zBIzV9zqL+Qt8ZYS41KzJ7234QEVvh/dC76e8EqnT0pMeKLQlC5CKfremPk10qt0IWLRn7jH1SVByqvGrL03brhIDCW7disP554Ikn0K55GFjzENpnnsXgqaeB5593pssqIw9H7RgK4FmMk/W0n/OmA5ZjQRtk3MX3gZkorpRpGiz++Aex4KR3opk/XwEoqVo0vSlrXmqFrZ//AJrBhNDMc4aiAit3C9Dx5Tf57fpe3iL5u1pB2SbFglf8TnvddPeWw48zgflzZtzO50ZsUpb+PspA8dbI1fUFDcImFKOb1mraMagd2Ts2fmYVpc69/7VD1OId0ey2Cu0d1zr/5ZH+7n9H+7f/Bc37P432vDPQfPgzwO3XoU1deFKV98d/E+1XP4fmY7+B9mt/EwPe+0A0K3dHe8XFwgvHnYD2mh8Ce6xCc8IH0f7dZ9G84Z1AOiLl+Q3A4h3QXnN57gzU/Or/jvbOm9Dssz+wbCe0X/5b4Nmn5Nkjcr57O5UmWwK+PP1aHzHX91gihc6vWaLDYtMAwFnMxsYx97Onm5gU62hV/3Gm73Stn+W7VCU8SP0+MvYtlcCPPrwWP7rgPFxz+eWYGli79SKFVhO01GcWh4IyI4gKvpmFPZlAXpd0T74WUNWg1X32X4XXHX44vvONb+V9WvRh0jfpzpwC4+/Mn4giEkDZX88gsakWGUd4+/qcnq4evM5sTqeksfrf7nvuiUfWrsXU1FTAfmSTdG5gX5O+7OMtI28edW0Lafenkz/4Adx64y148L6flB0lHIQn66tmQjU8i+Ox6BpfrTqLLV+jFypJpGJQ/XFB90PmhxG0+ryz3+sRDEJ25sOyajO4MODcIO0wqS3XklOhY3Zhf8d0hG+60+NKZ+MtoofSS0bjwmF4vXC13kZ5YMLX5l9OV0kej4z4iCUEaPxAHm++LM2t8ieyDc2MS7yXq7+L/TUQvoLSRckmy10pETxsc99sPfM6mLgTQOtPINau19vHT/eXo+AV5EgI6bQ6KZjkwOiQn0kOHL2ONBWNrsPk5l5WAbFKtZpIOZ/U35u4WfVu/j50ZRkks/3bs5RNSZLQ2rgsocJibdQGypI7fNKxIJEQUayw6wS3oc1qHhaaNJnoW3+yofMKvtwVwB1l/lP6gJnqp/TK2de8iigwyz+vosWcncosBV7BFOgz9WozJA+fgAGzgqN9iER63GBlBLfyZ8znCGdJA3EaFCrsYvJR4jzfroPguWn5K6r9NOTZAZ94eh6rP8pGXlZOsmNhHpKYocPcD7Xy6AyU0oHQ8amhF9VT4YA56ObOa2loFjauEbEOFJEXYgC4zUXGX1nplaNZ7z++hD0gcATu2RAPGsl6ByjmAUpdK/OtIpM4HDb3W33ZCJR0pz2C/xfxugAAIABJREFUfJ6tyPMb+rsIZcUC00uqM4350+Q48nvIC5KKdK1EI4fR+EgwmdpxZX4MZ6fjiFZLOcyZMZnjiEddSxzUCK433g2Jo+B6QTwjW+mku/dA7mmhWyqHpEg+Z/+lcOEl5BcBDGpbrcMQXoqAOaeM8LBDNjlcodxOLaidUWyaBaErCVelUvAVP6DoUMAL2Kt1SdfUgErpEPOZvuH3ag4zA95VEa+IoT5LvVUZIgPLjow4yB5BjyEesisN0ujDDNsgeUHqiFFRANOq4Fz+u+2VmZLBmcrxVcVzBDHYGbZABu2O9UN1Ws5bfetqOs61ynDLXt4uD2V1LFU4Cnins3pzCRBJJrFB+piDUYX+dBmyNpIWFkuBZdszK4VC2jC9xo56dE7sBBGrYwQqFmXlyrol4GgJOY/tsw8eOvkUPDE6B2OjY2hGU/Vvg5GmPAPYgeAxA4GtAljaRmeboaoAPvezf437r7tFOwMIySUoJAZBumfpbrtg1wQKH5BA4X2xdPeVvSqgng//HfUmpWadfoPZ3m/79O32PmPm62sJ71P9JOW9DyQzMMD+mV894xUB+LIEWd5Ut9Q4ASmymJXRwypO3yryU14nn1mVrsoNXcPVw3UlcezzIXuYmMJg82a0G54HNm9Cs+5ZTN1+B9obbkH77HNqO+l+ZkNXMKZM6Aj9Zklj5b5XlbcPo6x1WU30WDAfS3/9U5h31OFox8ek8jC3rZXx9In34PE7MHn2v5Pzf9VtyKS24y8y6dX6qXWoLotuQxSCr0BLXpK+Sl1VYz7C4npbXJKdzve0H5pKtNnatTONQeespAol4C2fqZ1RwWJVm6PifdW4bA3zNdaNgZmX5pqA3pQNMG8hsNsqNLvsifbqi9Cc/KtozxagsnnT+9DedQPw+ENyY3ru/EVoTvk02q//LZpf+09oP/dHaN58MtpLv2cZeGje9TG0t9+AZs/VaC87PzjrmHfkVsxYp8BtOv93w3PA+ufQvOEEAY3/z/8GPLE2t/7Hlq1oz/4S8MyTcqTQvPn5qKT8X+m15ONbBASeKix8Xy4dRa2X6h2Y9VKf3VCLiS8Vt253NSGyke3YVQdhzu/856AjPShv4QnOTbKUgF2v8E1g75T8nVtAyxnA+ZoM+so5wNaG/f6778F53/4W7r3zruJMh9qODmTDBE5/OjFUHlnM2nQmryaJuqgY0BSaZXzOOP7VZz6DL59+OjY/v0krdCPxI9Yj7d9coah7rq8TaZNcuVvvoOGwazfqgBi4Is4+zY/TRFFq52yqmkIDJXgmklCdau6KqkzIsD3D7bzgoCLROo+lxbx58/HRX/0VnPH507F1YlLAPZJ9tzZdcZr8muKXsen5OPGT/Fjndx8KT97snaSDtWq1wjxpqSNM0NcFx8xQ1kFkKASebQaYzDUPy5e6i7yL7qd7aj+EpD04ptyjuf4x85EmA2fq5THWWqCW8u7fkgdQri+Lj9gFQt/CKvOh6f7M+cG2lsXrgibCNpEsJViw7r49HYuMsMpu8lRNgvU24HVFd36H8ZfpBZ1BnotMSt/qUDrrzSKepDRwHcRKVWWywwh2TBPRIdbWdA2PQeXAhae+WkYnszHdVqepKTPoQEMWaYFKtqIFtknGJtOHs1sYzqflwhndA9xIUvC/iEDGZqNMVSbLln4Yz9R4kNdOhm8JBSWHG704Xac/J6Tg7UpMSp6oZYh3YpnlqxYA7lMn269yZlZKL/aKV+KYZuf0Yikwe/8vEgVejTL8s10/smJ/tgP56b9drXMLqrmh7Balbv9uMKpDZ4YYk67IvlXTQI3Pwib0qkVy+GrDix1HYnhrdxP2qwZB1BoTe1OMLX6nG4dcqESOI8f83LQk455xq7xI2naHHW8fplYhh9Nmy2qtUKvIxlBPgrxztqXM8ejhliBVbcZzTmxJGzcBycbtLH9hqJfyEqxhTkTZelatUHHv3SE0sK6f5aVqUc5KKlkjCMEZjGW+cdeV6H2Lg9T6Lf893e9quNcAXF9UytfDssopQzheIXOKeZYOkBvgXCVbF52amDqrkUvsvgdnV9S8RRW2w/iLnXgRgvCG/O8+RiUnk2IZLKNlZFmv9wQTi7DZ5Eoi1vsh80sk8wdPFJm2sUD54cb3tc9cZDk7T/aUEeSXx/gDTCidzGFjLtRpHQAlp5ylmWIUMgfiBZdjC2/lF4RLV3JevXadnOQyGFVJpstYkTjE/a8ifme3etxHdapwVTinQkpzakV/Mo7T74DSrKwKX+ed9YRmz5d1ROYsK1czu+iSyjnZxvYFl/UpdJqs6dsevVmzpZ5VmvRfCgDz+WKxi2jIoJBHrXxWepluMdiqdu157umWAHqJfyNVxoNBkdhiCS6qx32dYv/N49XIrQy1rEAhlYiRXXfFI+85BY/NX5zbPacWzSMJAB6hM4D13N8MAicA2M8HTpXCAgT3AcBXfuUsXHfW+ZR0UyyNkNUqKhQQnr/DIqkOPmAVdj1g3/wzEt5iN+na4qVsxZpVQcL+bW8bPu0wzDbc8+Iv6dPq6akbN27Cxk2bMv3Hx8YwZ3wcc8bH8voVIw2yvOjB1ABw54HVu4ZXwYoMl+eFJnuST+OO7+Pa0FB87zAg2D6XcYuqcCA3g6sDtKlV9DPr0N51DwY33oo2Vaynv7Pu8z4eWoWs0qT2AIPM205c0kWa+JQGN77X7lj6bz+N8VV7Y6BdNuSM5dB3tak+dfO3MHX1P+Tzfy3an3R0HiVXu/jfvtO6CcHqwyXFXlS/sA8A1n3Xdg5MTSD9l8DCZmw+MJXa5Y4BY3OFRPzM+nn+HW2kxT0VkDvds/w+BnmHvJ/BIbcjdEWLdwj9wmeR9shNM4p2t9VoFu2I9s5r0Zzy68Cc+cDNl6NdvAzN8pVob7kczcp90V55gdzz0d9G+/X/lcFVp0sCWlPl76NrgPtvB+YtQDNvAdrbr5drlu4MzJmLZr/Xor3vDmDtA3pvC7znNCABuva8DDK/G7jteiH500/IecKjY0A6F3tiq+7v3f2UfRlbsDbrFQFR7V+tEVkn16yz7fJRsUl+UNjoWSrps/T72Mf/DUYT4F1u8zJvPZfYKnlze+d0/m86C1iBXzsXWFo/l+Bvun/Lli244+abcPbXvoanU1t54y1iLbf3zM6zD4zHSTfKMGOwlhLGt8oc09EKGsDP5mOLd733vXjkoYdx64036TBE4LPWzwsgGqOuyI0QQfg4mZvN38tP40HKqJikfevtFlZGnIU0xTZQqrseAFg5wybvjFJyENssIqLaYaVIxDPKNjj4sNdil113zy27XSEqP5Q2WQlOFa/3sQtniw0rMxRb2Dg+4gv5E/84bDSvYCVfJ8paSToqHjaCFfdr9S8DoK5/DYYjn7V/UWz8Xcksh8DcGvSNnbHvOcIBrA/0EOXqZaXGiDfZ/lXHIEoXz1+iTOdP66q0aizENJzcTtWq7q/kQBPZDYo0SkylaOekPhoJDVcP1/Jf54gp4BxtpcN/q6fTiXcMYZ9adolbOyxRrJUJseqTAPHrJ5gkBeAuRSF1TCV4pEw1obfaYN0gIW2jccWCL3sUU5FnWMtR1p/RLcB9It37Qw9aFxkjagROrNMAtVOQi7RTjIxYXhygfJmlECwhifUeEiiSpf2x+jhN9u2K6jSf8P6CXywAeLvo9Kq5uIfjX+K5dZTES/z82cfNUmCWAj8rCrz8+uNnNbOfzXu7ns9w/cmuFRkRnB1rlY1m9SrY6XaltsmS6l3zBQPsK95AxRqOqdVEGoKxlNm8pUvYU09VgMHmFkQ9Q7y0pgCblmI+Evjkv7ORQ1mLVlVndj4thZpnPZHoLkgio6tv1pGaoRpIVziatXNIIVkDY3s94aKdkbbPURJxtqI4meSCOdBYVbe6MW3olHiFBlIIqNLN+ixZgZy+FIxQJCZyIGsnzZzl6nPzYjL5zLnRD31ADGKotHC7JLWqzclmdyQqzGPJfCRdUawigZGNyW5rIa/sUFfYGrkKRRGTjIngcsuONhYqMrvrNG99qj6jcqcraS0d6RykVB5hZ8WDE8zWNJesN6x9pp2VRWXwzilKz8yBGlnKU+okf5ReWrcSmjoION6oxOlTlr7gnE1SaQ6nF0ViOn5r7aKqw+UqwCq8ooVVAZgSFsnLI6QIBzLiCWVrfJYdW8gOKFqscElHlqwohiW6mc5g35Pkz+IWod6orINR7DLE1QkGdshqIkshAK9tZhA3v04AYdvOCuze9DvrXyeB73iuGaeD+Eo26jr3nQr3rFfZ4dY2i0WgUV6dYuGuztyTT9CvzDpV+/K/9FcJ+FpYUYCvkgdqYeJNe9hepTuW0pXXmQPAwXPA6I474pn3nIIHl+6UwV0+1zef85vA3tT2eWQUCQD283/tOwWK+wDguy+7Gt//X6ejTRVxrCRdtdVrSeNXhZ6A6BUOBq/GygP2xbzFiyr9Zwot2IlOQe659oV+1D/eF/q0bb2vT/qfTO2LSQLs97Re42MCBo+Pj+f1HB5139YRKF2rCt3eu02k/VqzH2yNUlVdjdVIpXysIp25aHOkdzOwm77Wmn1vFT0UHLZgn7aaFvNIbJpmMAk8twHtAw9icNNtmLrr7twm2kaV9OygUaDV5NsTWipzokOYegVl1GLaNGjmjmP+64/Ekk98BCM7L5fWsxnULQOptaU1+f3/F4MHLqfqNtlP7ehWb1ZZ2PJWSd3DPGaXEWOlIab/HGCyfcSumRqg3fg0mvWPABseA6YmS1nPen4EzZzFGMxbjmbZamB0jqJ4cR54vik/u7uPBWisxooNyshq92UFS8QfCjCLXRYCZHaofdIzhtS6eec9gXWPA6sPR3vnNWgOfkOu2sXGZ9GMjKJdtBTtZecAg0k07zgV+MktwF4HAVs2oH32aWCnPdAsWAQsW5FB2PZrf1kehJ5m/9HfRHvGX8si7rgz8Nwz+Vzr/C+Bu5OTaN6fKon/uaRVAne3bC45j+nZpyxcdqbTA8S7Chaaz8h3DTPX+p7M0sAUZ9by39WvdfboAMCNtH8eH+ugRUmO7Axfq+Ydev5vcfavVgEr4P3cunW45seX46LvfhdbEo3dliIH0xE69lscNmRUSPVc7XO4oHkFv8idyITZ2nvtszeOffOb8M0vfiWsswJjEN6Vs2jD6DNfxABlobvZ72VbW7Fp7P74KU8uvC55TH5/uTf28UMN0Ju0+1qXBawl61TDiT4q8gX1j8n3nXLax3Dtj6/AQ/c/qGPUB7Cvyd1YCPyTqUTnI7ajpMuU0Veuk62J9rlOJmjH3XTyU2hg6D5dr4T4z7KJ6lCLewtwsoibSBwlEs/JgC0ycypgr6ets868c6hQkUTaq1Z6+MevMxRMronkcu4gV3rCnswdhngF9urDdY1kaWzNjDXoTd70J+xte7Q5uJzIqtIWL2El5gtH6+Wgn0KhXh1uAQZ7lNAiP64PHOyLYLnQsczqXFU8S91LPEt6JiSZZbre+Pt0W+gBln9Zo5ozmA9MfkyMqGCDVU6lfnx0Jtp2e+338joYdxRl0xoHy0d/aFvxfA+trn8nxlQ3jkfr51Nj+bLBG7PHs+ukYLuiV4e6Kil7zpgi5uIMl5QUt9v2FtB923OvJG/Th8MmsU03vwIuWnPcKXh6vyPzSJbdcx32vOKsV8CoZocwS4FXKgVeWv3xSp3lSzOul4JWL8UzXprZzD6lpkDf2pRApuyP9L+UcejGfX5sVFBxWyI/k4Q2Wq+a5cLX2hZxR5p9Bx2Jg0JuDfcHqMn8zyacVg8rXEuN6+wdCkgrmbxjL9mCXulFBr07jow+q82YKUz3F/mH+oxYBcq66zXUaf3YK1X6q42sxp9c0LVvxLAzl1SeGI443+Xj0qrm7vMkECrTYL6xVs/VGTjmFPjYg69sZgVHUvar8Fc8T643B0Esasu8Lz6fKfY5TCnkoVUBFEfZFKhmDqqc6k7yLb+nI3bhyJTrYivVmW3U/pQiQBQxXpYLIjtc2moZH0s7KKuWr+InnTGXC1C314rLbT7KfSz7fY6hyoj5NOzWZQpoK3dpYRVyHCkVSh8+09Z0C8lJ0DZcGgs4xE91rMhJEydXq0yNn+oMaRYOdeadHjNtgfQ9u53mgsX7zanVkBvTIuvEInxSBBxFduRFpWsbL2e4u3StIy+6Ty35POvy6Eq3FMqoVkxU0e++LXdTqOS0mmkRHqq4L+ZrMm36XQGXMqmgPN+8mIIrKdmAXJPGgI0RyzjkMB1TMIgGgznBwWZl8pqBSloZ/VX4I/CJvG9pskT6JVcNa8Ug73QWDinuJw5xyDe/XwChDBoXSS/V5IbweozaLohVSmuZA8m0hUiAGLn158YT34P7dt8Lzdy5uXIonf+bzg9M4KG0fk6Vv1LpOz4+Jn8nYHjE2kSnCmAFc0iun3rwYXz9D/44n6tYqLpAo3tXjmeQaOfVTOmL1DZ695VYuf++WHmgAMJLd93FOY7VRK3nZmSTbbrg5XnqNr2aLlq/4Xls3iLtWpkl6t8TgD5nznheNweEe162LXGaus1y5zH68nxdQaYYVYCztCcruGu6z6pvbW6yf6rl1AMEy/YRlpVlYWXwR750Otl5wuntfrZwtrFGgFGgmRqg2bgJgxtuwuTV12Nw3xq0qVqyqMWNmTNNStGsuNj2rPxxmyu15V+LkUWLsOhdb8fiD5wELJjfaf88jDe2fumX0Wx+Rh+jMk4M0QWAaVGc2Pb0BltHgWfmAnOnGizdLED9U2MtJpsGyycazCExbjc9BzxxN5oNT/S2+B7Kz80I2mUHAQtXAqPz8hmzvrnwvt4zPiWXXG8Mm8fEitrJqgqP/6ZROTisOj+fz5t4YAzNMe8Flu+G9sZ/AR68AzjkjWgOOx5IFb6XfVdA3bM/l1Yur2NOcNn/KOCJNcAzj8v6nvwpqYRecw+adY+jffoJNAceCSxdAey4AhhMoT3r7wTis70jVXx//LfRXnVRbhuNXfdCe9bpuWJY5q7zrMFeNhpsirWNVHwef9itw7Qa64Wsi9N8c3vkUu+wHhqyRRVYV623an7xKdUAsO7DWbLT/4+MYu6ffaGX3QL8TSSW6t5oAZ3+lv+mtO1zPv83XWft17V6+NG1a3HpRd/HVZdconsZJWe5ZtERDyWobb7actnbzdbp0EI9qUiLIL8lF6b971f+9adx4bnn4bFH1ubrfO10sbI2c39xW9s/lzuAvN8bifRht07z/P76bFRigv69JXydYs/qjSGE/vbKaXufGVfmNzQNdtllJY4/6UR8/Z/+2feF8J+pbNsB8NLpiJbNtn8ot6pdJt+Tn6eUyPacV0Dq2nE3JacYUaTyczItq1xg3TI6mLy4A0I92xaHm1b9VkIRL3HeVR4UTuxg1Db6/FMB8b6kVtvfHKku9FSfg0cAYHFUimp4T3Rn8DFyaLzLmW9pVdamk6DSUPon60DjuPyV2uYCyJq/r5+bXrabnYY112tXNeqkJOsX1xVxuyGob52IHLt34Y4W+rBPH5f6vh5831Mre8YVON9berhukZFv3PGvOHhnGQ3EJx72yWRSjeh7D+mQyrQJOVI5FGYlR64n/qScXqfiqkgWyRYez2Cs2t9RBQbr2EaPzR7vcCXu231N+XqvHrbf2taUKLAdAHDvXvpz/WH/BjTzlBL4+8RBxxUX7nzHFa8YEFjmNe3yzzzJX5grZun0C7PUsxOdpUCHAi+X/MdzuyZfFQeb1iwrc7cUgiDj2wxxNascNCwNsNpYYZuEk9/iwUQXq2iwc1LNycnjljZ6ZStozkKLNjD5Uz3LhqFQtv+L1VDC9X2mryYr3zwksqIyCbiUUYNsXFWlZOqcH2IEs8C7I9CcThgeWUDYHYtfV7dwj0ogOGy7/sRfIpCsGxms1obIkAhzWsip8durgj4uxvFEZ4rRulOt9kTUnbDpKdObUYr6jK3OZ0o7dpby7zZw/lkhzNMNQCtsw6nimWjmJlV+FLPrKcAtkvrzGVcadPKQI7Xw0dW34EBY74QcsV9lvzO7dOjLk63XogwieCY0Q5D5lghEGDjpw1D6SyUmnfVrQqdr4m8qHHB5itmg8tNdPgLSqgmak1UB6+EH9zjtNcRhcsTJEXkwQZMA4IN/4tuoQPfReTwi3KtMFQK6OT+hIwi0VEKF0NfCcibLVSVnTwoJbxO6MlFT2zMI0cmkfux1mSYCLsrSWKKCtcKSp3tGe6ETQtaDIhZksFHFi4T0pYbP9xmP8ZiKTcr2SKrKZkVmD6BKdOM55sB6v3TxsmBBkUASPGlrZdV2RRDJCs7IyZdYfFV/ookTLNLGjqZvI//dAnwcZrCAsrbBFeVfTm+IvnALw4KTpKXzKGntQ91SssXICKbecjzuPuhQYN68DPxmAHgknQWc2kAnwNeAYPk7VQELMNzkv3PL6ASepDEX2fct/vYTv4PB1JSzNINSNZ+zekxjZc1RsHcCqfMyyMvm77AYKw9chZX7r8Yu1jaaNBC/58X/ztLw4p/2Yp6Q6Lp1chITExOYmJh0oL2UwvINaW1Tu+g+QLhv6w454qcOH7UBM86G1aV9Z/XGukcbaHubtIVWzbWNILDIXlQV29+mghLAY+rax2MgceapBiOpFezaRzB1+ZWYvP4WtOuelYocAqBJvVWznG7flku5FeDosh2x5CPvx8Lj3wyMjxdjjx21NHza5x7BxDd/XSqXdSAmW8ahfQCw7Wl2j44GEyPATSsaPLIQ2H09sOe6FpfNm8St8wc45vkxHLNhFDukV23dgnbNlWi2Pv/CWbcBBgtXA4v2RDN3PrUtruzCguUIuOmr8rXF8IWd5lkj42gOfyewy77AuseAtXcDI2No774O+ODvAmf+ZW7h3Pzqf0X79/8BmLcIzTHvAfbYH+3X/wI4/O1or0yVvkDznk+jPfvvgeM/BvzwWwJoL9wR2GM1mkOOyz/bz/1nNLutQpvOBL7lCmCvA9Cs2APtLVei+fjvoP3HPxbwOc13yU6i+Sa3AlvTf5Lk4f5NTfVhYqn7fXF5zlqivcW/HN5/pE8HW/KQJFAUEFInGYWXpe/3YUzk05oGAM6vHxvH3D89vRf9MB1g5/jKOcAC8GbgV1tAW+tnAYATSJzOAhbQOIHDD9x3H35wztm448Yb8znBalZX5k6ZoGs+cJkIY9RS8FCz3DwVhHK/REPp2cB6vq7R79DDDsdue+6BC84+x5PF2GoNv1Ee6Mle5LcIS8nasTXnC6ixAHluJ/XR1Yd9nxPAShIQdzkH9y93qdoKrNYT70wG1B5kezeDMa5QgXe89yQ89vCjuPWGG9wrcZ+Q2/KqWAlwa4CQuaFiOHbgeU+kVGjU1IwmAnruU2WP+97qn3OSlNqTyvRm6hpZPJ7Sy3g6CfK95BUVUfso7wahXk0GAPNTWaFIN1UWGtsP3TiJWaplEUA9LJ6i6x6dSh4TTaugaT0su9b9LvJnKMnADFbjgQAcufuTVetyzKmq+OQNlZJM3WNSBz0PU304ly3V1Vad7DZ9bZD1GmghvQxKmmzX2wNfHVJJ8L0bCFyW0sNO2k6Zye5r6edAU0U3+TOddbTOcjXL0t/k/gXLeAFD+Aqhv+izPoO4Gjjr6+LIIU/6sESAYRXAqp0tvkRJvNFcIF7akU5dW1YbIf/DdsmujEfIsFzpX2gAeBj5Zvr8xl/5I0yNzSkuG53cisO++P/MdOtP/fte3fBTH8XsC2cpMEuBWQq8EiiwDQbwSz7M6d5pnkKZUahmQ5EJyN5sEdw3V8yNDK18UOMqjPZ4Qv5MNweJXYlh62eN6GdlgxZtP2OZa/qzin2FvefGb0BADFf3jWt63INMHwajGdB1W6oKahQRi7D8xMCrFnyYwelWGF/Qd7ERt8/fUvOe2/fQJm2hk0ilZ2vWoug9ARtKPtel0xi/mv/DnCX6vMS4CYjwDMsSEi6pVrp5HWeloL/eSfwnVLHBENjHFc4+7ZCZTnAhP6Jf3ob5TfG5tXwizjR/rgaC8/oJ74hxTaCyt2gqnXn2BQshqR0RW8DCka6VUh8PsnxUSEftkdHfeVUpG0A51CsNhJyUUuhsWDntXrldupB1CkvIODnLGpLhjHFxilmGSBaYgH0CzF5SLd/OflQlUZx0S4Gt/H55mLV3IjUrTyqqQDmhgJHTQMCsIsA4PrQFc2Jf7JLW3MfFRGJkmkDWonjUonEVoN5TyVaQkJNHbFl6kiN45Qtd7mCp7QUVP+saZd7TF4e2CYDacN9t26JNPqOFl93HlRqFDHMmvi5spwOCAT6ua0h8MnAebVyjtbOsrbFq5qaCfrYvpG/6IhPBaN4im7YZZodOxYM1zWPd6LZBqUtZDzeHHo57j3srtsybn8HeVOVl/0m1r1T6jqU20OkM4FQNbFXA+QzgIQAwgH/+7T/E+ieeUq1Pb9Xh1BUrpJGDOlRtNszPlRbUWl01OprPDrZzhHc5YBXmLlpYx+K3jbV6r+JRvojHvAS38u4wNTWFiclJTE5MYuvERIAV+h4bNdMwt4w2QHhsPK9z378Zq39N13oEvHxK3/0zfqYAUxqvn8mbecFkLOSn0xaa9oq+75xuBioT0iBnBosMNJs2YuryqzD5/UswePa5XrU0ZNupCFDaiKL/RDeP77MXdjztw5h3xOuQzlpNZ5LyGcR96zF190WY+tFfoGmnFIgK+Za8iJJH/W8erNsfwC07N7hs9wabx4AVzwP7PjHAxWNbMQFg5VbgVx4ZYMFDN6HZmCqOt2nG03L3xMY5wNIDMLLTSozMmauyWz3aXkNJe/nV9h/Pke2eAek63wjslwYYm49myXK0m59H85o3AIuXo73s28CmjWg+9u/R3noFml32Qnv5WcCGdWg++Dtov/3/ASf9Gtorzkaz055o77kBCSVsTv19tF/+MzTv/wzacz4PLFoKjM8F1j0pZ/1++N+i/ebfAKsPRfM4c+r+AAAgAElEQVS2U2TPe+AetD88Uwa0cAfg6cf7Ad5irYbonL6lsHXNyjXxmFY5v/kkNDvtjPZ7Xwc2bwIOPQbY/Dxw1y3FWg3TsWyBGMiY/EhLLKwtVdq2OC6/Tdzj0yJ7W/SAPNV+H1l9MMZ/6w+H6ixr/ZxkygBeqfid0gpgAXwTsGsAMd8zMTmBe++4E+d+8xtY++CDah3OpLgjwbCwk5xfGTSnJGraDG1vT5W87purvzF3fA5++dc+he98/Zt45umnu7JebKoMAFdaoYgbkAGeWrZXe0ZHjEJ9CVRdvLPkiZmo1YdVRi2hmYlmG2bFWRjj3n2pBZbttAwnf+iD+PrpX0RaOzHaKaE4D6ZqX0RJlWKrsXUkTBcmIJ//KwCxqHGqlSVR7XacYkrGerD6Kn7XZZEZx7wDqCwrYL1tMJ0FHP5230rUkZoSutWdtjizmtIYCoVddw3q3yeGl6yx/ojU4mobLRIMq3wWJxxlIvQR1vk1vjSQu9CyefJDAgN97esya5WxGwEuaWaUmWyf1pq9eK3xq0kkiykXsxdkiidHdCdkMiRKZMlWnB7dYyvrM933L63Jcg4RP8xS60eH8SC5AjyYnH0a38b0a69yJzIXxQ1FkKjqnscBhmqNPByVx2rHE5meMXUxVEJp77Y4QM9ebVO0xSUK96fXCK26e3EpJbVE13uwjPoXvAJ4xg1oyAU/SwB4OiPshc7n5b9veuZ8+d8/+4ZXGgV+Pvn4lUbF2fG8UijAFWHTRxTJQMpCQAH5jlMSJUZuDOSPPN1U/Uix+LjaT7JUFYajy9kf8zGrgWpGjhkY6RnuhrKhQiaIOQKRx6lDIhegz6Blo9LWsNwl1NnStko2uXAA6akRFXDcsQQgzVLsAcW48K625eqBm+Vp7VwLo7fMhy3MND/XMuAt1n8+fGLm/GoH3cKALDNS1UgvHqZh0Lz+djZvyRtm/A1zxMQ21LbYPqZYsXA6h0nfEO1ef2z876EfKiXNY6gMZmPYmnl8ncK4l6UiHiJnK9x44fSgf+l4d4xm4g//zj/Tsea/A/jLWaNDrPHhVlHpRBWJHwUL9z2hx8nQ90chrFZ6OgZIQRTjORqCJYaEQ1Thsn2JwNV5r7XTIjRhgSMieXVmXsRA14oFMXoXF3tlowVgOlgayTDlfutohLGcnQwE4LICVe4in6pl6riC6oXAw8vq3iLNoMZhnQxlMLCU1T6NajdWGei+jn3V8xHe6BMpIX0IbX6r/k/dDqsO8rg2pGrs+CyCU6Vo1IkIESaTauU+uQh+zyPt6JTYXQTACe85qjs0MGGim2PjhC6a/PBPpUO0rpWAjoagvUIkjy63cI6YUQHwUmBRzsTVAWpqu+sOmnpfwhVr53zWp4LQ3KpPpamQO6NZM2LwmcwhhXrH9t0Ha058H56ZMz+3ek5VoqOpCnJkNINgCfAdGR3FeD4DOKqAcxvo0VFvF92pAAZw7mf/Gvdfd4sGUWMNDZsQ44WNGNrai/WIWhybC+vbkGi1S2xPSK9sGizbY1ckIDi1jF65/yos2XXFsE1tGz4frnu34ebtumT43jHzY1KFcAKEt05IlbC14u4zf+xpRYXw2Hiu7t7Wfw7o9twyE9jbCzCrPZsq8TxMrWd0O147DdCbRbKqBM4JXGl8dBh3ByDWzSTXmTepM3SLqYt+hInvfR+DzVaRGZutJ1b5vFl/VQk6arBbwWe6cv6Rh2HHUz+cgeC0NrkCkSObPZDZ5GV/icEd38tn63FFkRWeJHoV2ygHkGlLTmNfN7fBQzsAP969waYxYHQAzNs8wBPPTaLdMoEjHn4MJ915x/TuzrYyiV43mBzBxscXY95rDsHojsvC2qmF2hwcG7N97/s7RUnTZ/Z55zm2XrQ2B70BzfqngUPfjvaczwkYvNt+wOveAlxzYQZH26vPR3PaHwCPP4RBOvd3pz2AB25D++RaYPnuaI56B9o196JZ9Rq05/wTmsmJWK2k53dfDay9X3Tc6DiQ24lXGw3PkelYzKFPqPRi0p/N2z+A9rIL0Zz8MWDDerS33wA89BM0p/4G2m/8A5A6PcxfhPaqH2DktH+L9tyvAel84vxP3lGm+wkX8VCCzSWR2P5ti67almv8XWpj85LXAPDYxz+D0WOPDxOP6OcVwJpQkUDetPcmAFiqe7UttLaCzgCwyp61gd60eRNuvf56fPeMM7Bh/XpNBuXqz8q2rRJgwgxR/8BdBqVrY22WNTFbpdb0nVmH1pJZqN3giKNfjxUrV+Yq4Dq90Y9MMBvWzdLyypTkkkbPKT8iPvYW44qwDeO3UuAdAJ5hgdWcCp7JOr57U36exzoq7tMEdrvT7QcA73zvSXji0cdx07XXumnB2E+8inV0rSut+lfn7+26Tdf0VYRadkIAgIVNVm+6IW6lPiCAs+QsNgzDXXIgmNqFswUVvgvTcJiy7nBrpRdEO8hV5D+5Aqi7XXVnUOuRzt9mFit9WJyY9xjTl6N3zPAmJ7Viq3yV85Xak8Z/+UvrgiWjsnbehP6rfrRwHidXUJelKq9d+E+YOfs3iXY68WIeSsciXjdsqVxfy4OCO3TSlrheRD3sSp1fpTnkQTb4eiFYxeocTByoy5D5r2ytiy/Gfdmq8B0xQegHr2eujtSiPb5K5jZtJeulDw2WJkrGAhlPlB6y3W7JHf0NmQqt6EFZXoluTKhMBu4ubqmV6u+5o1P1XfGVSWjEb35mFcDDNoxp+br68qV4hoh317mcbhyv9BbQ20PD2WtnKTBLgZebAtvi3rzcY/jFff726vdtoVT3mTOtcQVkkKHm5rC1g1HDtQd3kN3KXs4Z8GYkcqUWAxNV8WhpHMoGKPYaZR57jMocv3LWFJ4vA94UYu4FefQxtQ1WuwU52GWWjweqIoifjUk10Dlg7Jm/jII7zZRQvFw+kCFgkzNEr9Woy1GOXm6p6eWmaM+3HJev0XurKuwx7nqCRNlodfCzvEdoJjzkQQR33+pQT9+cZrCYaofWERdDjygrgdY0gv3mELHzQo61TUf5wljEKV1EEnjRLYsz6OHGfVXJ6KxRJG7G2jtfFqWBzBuRxSrgKYPRVKDMVr0JJHu+Fd9F4MC8xB6Q3PRAlcweDpxypq1LVc4qQ9JQX+FZB91KKZC/wv2XiUTCSi3DpGE42Zf0oQmHLGU4rlXkmrKqC4XTHegQhR7Tq9auCmlz3gHrTRsnLa+r55CuqBRn1uVl7t85qk9drozxK9SdWksVgS0PylhLZ5UvvSi7og42crVCKRRd9VlWy7tf7V0kyrSFHIypgHLPAjf9U7yEmG+mrbWzvswzIWR5dvmxQkwZs37v+4ycAdqbY+XXy/0Dzdq34XEKkGnJeI+Fy2k8icTOXARC2wLa977P9fB5pmm5Z9suE+SMdY3AYDxLPpNZWAAKqdXzTjvjqfd9GI8sWIyxOQn0kxbQ8jO1ezbQV1tBawvoXAmcqoVyFXA6B1jtB6LxFV85E9efdUHRnj2PIl1TJ/7QmYP17tPZbkwojSc8+Y1ert/JtDX4nd7ZAAuW7oBd9ldA+IBV2GX/fYdoj76Pu+/Yjpu3+9LtFYtho0stT1NVVAKFEyA8mc67rfAzvjfxrAPCY+kMYTn/edi/7QGAGfDttFXuAXVFvmg/1EFkkEe/y3OxZJ4hP10hWNKLy55wnPGZVHSZvDQYSfT66rcxcfX1dCZrzx5Pm5fZAxmk1cCqP9XU0egoFr/zrVj6kfdhZPkySSKR/rM9sG9QfuJbv4H2mfulDTG1iM1iZeN2+5v2EpKXdObvbTuN4OadG8yfTMBvi8cWylnAU5Mt5j61EcfecBdev/aR7ebZmW4YbB3B5nUL0SxZgbmr90MzPqfMffKNk8qciqPE6XPeZM3O4T2m71njc9G877eAK76DduVq4I4r0BxwNLDjSmDhEuGF7/0jmoOOBQ4+Fu2m54FnHgP2Pxzt6X+E5oRPoH34HuAntwFbNuUzfTE1Wc4hs1QP7WkNTId3FpvntHApsCG1IB8Bdt8XePgnaN70brQ/Ok9W+t0fQ3vp94DXvwXYvBnN+nXAm98NPL4W7Xe+hGaf/eWc4vvuQrPqYLQ77Qxc+UM0p34G7VfTOcTlv9Kb6X7nUiECpwlRwxJ34v5t1WM+9azTdQ93eQ85Tfvh3D/7J8B0EtEs50Wk/1NQV9o+SxVw/Md/SyWwtYu2Kvz169fjmssuxQVnnomJia3aCWgaS64AAkoj3xo681pLha/MyfYos6lDjltFae2TJidqnfapT+Li88/HIw+tNeoIuFQFFGLfD78vzyB3zCjgQrk/JYlV5ryZnRW+HZ4vnwE8bKHDJOqqB7b/9VvPa6BQiFBKbRiZhMhqA6zcbTcc/64T8c0vfgmTE1OUyMDoSHQXytaUJj5Ksn08y9vAGgrtY4poiPv9pGsKHyEPNnz0etIqPiW+qP469xcXmmslJYcPFFDsJEPmz2t55ESh2FuUku49MICn1FAesQ1LBlDqCOVzX3fLOJCrSnaI5IkC3NXuY91nE9htBHSVakfZ2OKQrWsSkZdbEzaJXzLfu59iwGyMNuINanMXRhU5OKbj6XtfV524xGl0DX1Pjk2g7vLXFY5ezpEPneFqXUPhQ19BrjUd9kxbrVqISXiVphYPiDtkcvy/ptck8Y6OHurREfIGTj8i/tHrTSeYDi2WpeKPcESrOfXEUz3Rmbu9uewbf1frzvGDfElZAexT7FMBygexanVqdaxP337MMT0TsNJHKpXtzwwAnpmZX9lXJBD46f2OzINcds91r5jzf1/ZVHtxo5vOAH1xT569e5YCsxR4tVPg5dcf/R5Ofi+/3IDWHueiNIzM8DSrlR8UAXrvHlMtYJ/PKcZAmPdyC7VopvNSi2vVSK6D3J32rjoGpkQ/VWKw8b0YgjYfsaPEYIm2qXrmsAKfAbDFvMTAs1lWAyrsH7MezUGgkRZOQW3KMqHLha0rrmqXqPKQtK2sWf8ldd1wK1rTmDmsleDcupWcCAZGg4olHM+GoZip1gZc7yiAYpszWahsP1dfd1aXwVJb16KaxdgygBAHI4z9+UyYagl8LrSEkY0ca9Tlxf75OJv0OVJs9xOqJQ6e3pl/VMkaQwShlsYOz9SIXgVQmj/i9NL3+NB5bYrWSyZrmtGqmc4Frk04YzjGCsy6l0Iy4MpOgzAsbzPxS+mrEjhXIfT1RjWErrW+Dz1MADUJZOQiywvYdzNaevA+nw/GldOkbwhlm0n32VTK62qHkiXYhIG8x76Jqo6v2TGqImTthWfqhQlnm7Sv7xzBb5G57gEtDWwJ+4tzH8QkXWxyY0+lFGiGlvtrjOoJl4k77DLLmsf19jxr3148yRsQsNyazoys7bTnyJm/QjuhXjlS4x2be8rw92Eo4VPg2aJ8rPmLe3VpBkk2jZQeTxhWPm5CF5qEG/oxz0lguNwJ/O55c7HhAx/Bg8tWYGzefKkAzm2dm1z5m1o/p4DzaG4BLf8lIFDOARaQeGRUrpf3hODedenVuOivTi8qLm1bKFrrM8uQ3FfmlH/TK/O86epU6+tYpUjbaCH8yNhYbhltZwjveuBqzFkwv9ZA1d+10pvh8pfo61rXsFTbfHtVhWla5f8EhNj5welnAogLehMQa0NPvDE+NubnCBsgXIC4tP4zVf6K+ogNoQZw7b3xuaoZrQqu701PMvC28ywGhYvq/wCRXUvatbpBZF55/AlMnP4VDNY8WiaXODoSSScO/Hnlj2M8avoLkUYXLcSS95+EHd5zAjB/nlQsJ9CKlCn3iMgfT2zE1i+eimYqtTg1zS3Pj4LtSC70uj8js/58YIcGl+0xgqfSMbwtsGgrsGUM2DzWYNlTz+GNV92GVY9K+/aX+t/U5hFseW4OMH9nzNlrb4wu3bEfALaNzfSwMTtvePWZwGxfFL8rYy7fFc0Hfw+4+zq06x5Hs2w3tBd9Edh1NbBpA7BpPZr3/jras/5aqnanptBa5e5Bx6C5/arA8DiYXNs1vucSauMMTdo5C53WYaYzhPfcD82ue6O9/Hw0H/hkbk2NLVsy8NsuXAw88wSat75fqonHxoA9V6P9k99D8+6PAnfeCLzzFLTPrkOzcT3a734ZOOZ48atuuwHNb/0h2r/4w9wCujn27WivuaSztKxDCn1peENxR1071eWUbbWNOqSpAWDrCKD2dtuMYu6ffyGQLuLvvE9rckeq6nXwV8//zWcAU0Wwn/+r1cJSCQw8+cTjuPyii3D5D36QE2ckmWOINPQZGXpt3FJWhXE/Du4Slh7ljZgpT5ikHfsddACOOPpofOvLZ3h3h6y/aAOWfCcGLW1A5Yg4tcyqjVN9MKfBuPVQbThiM8veb/CsU4i7L1fywX5GvfblK2x0BuRp/MCT2JOdMoIPfPyjuPna63DvnXdVHddUiWu8wK0lOvLI7btibdXCzEtO/qrBVOavk8DwFM3OcWVBvECmqrOTJC7Kw6QTTlmQyTSJfbE3j44Y1HwMlsKwW+KZ8hnvOxyVYuiwvjJWh+WitNxkrZm4Wj1LRcNeFauPyWOrgWw2YYcpqnw/8bclq5rtTsnqPn8D02k18ngNmHYWIh/V+Mcop1W3+dIOI8ikfFT8GMsTKIfd0ba1nRfUjvWMt8gASoqztRArXfZDk7sKnZ3/YMILMUzaZW0ri7O37TPJIXmjFjStk3E1UlUF+LodEC384vOtN5yOIBJpC3BWboycDeX0fA3rUKV8n5FdBID790KLF4k4lNQv1A8rUUa8qy1IhhGTtpVnOZ0FgIfs2bMfz1JglgI/DxSotfr2jbnW1dt39wu/+mf13hc+4tk7+ylQGwd2VV8Qn6t1OBtTjS6v2qNMSc8EDhDZbK6iOI5tvdojqBwRs3v8OWpQm71augE86zAeudWPmCucoddjgoo36KCYZ+yVtp+Yf7lVJz3R2vHwAC2I0m/J1mmOPQPibFQZm8/AAzS1V8G0qE2yrivkQEllF5Y5fXqfWpeZTPm1DM7pAmpWfRjWQVNvd0TJn+FsaJDf6EitecyAjchV1zkwA7ry00txKBwbR1IqbKkvUzIykD3SZ7xSOXJdu1rNWz9z0xi5xyhX3lHSKhhRN7K1haIqae58VPGqxHAtCkMeKxHMghnyZHONOKbJ+9d0zGz3V1pI6e5JExZ06QlI2bls8iTSPzx0Y0BtBS1TjnEbCcpR9DuaPjPy1sNnjIz7YdnK/rnxfRExmXkH7b+C1lz1TK9ed3mMMHsnnp8no5WtmTC6GPZ5ne1RQa3UzIoiwcOUt6pOIhuxVAnmVhGTAGHZBVQZ8SBIV5x9JB4EkWtc1BOPUMGVB6mYVakS3e9zxqC5MnFdVKZZY1OJVVWvDbAIEDkooBqesXOSn1wRkM9FlAFwCNu6TeTgsepom08LqZi0hrTpc2OFEhaW5+ZKvkxIDfrGtlhUxFqwr5S5cqdlFSntEUP3MfXS79bSUXRgALKl9Aq/W7B4y8nvxU/23A9jCxbk6t/R0XRfAoJHMDI6hvHUBjq1g07A7/iYgr9S+RvnBqc3lADwUw88jK//hz+WVttGcQp8dCtV+tIUgmf7zJ8u99Qz1fu9SrhXE0TgPE9D2kbns4QPTP+txg4rdqIbh+nw/me/1J/W3lDf7tJn1fioa7Mm8fVgkM8OntCW0ZOTUzMOe968uVi0cEG5QLQgMwHAw6p/+0HhkBADd/zFBO72gsh936uGyzLN4DAFZEWGTHm0wC23Y+Jr30G7/jkR7fxVmcoS4G9FPq4wy7c1mLNiZ+x46oew8I1Hoxkdy+OQsQy3wgYPXYPJC/4rmsEUQSByi1X75eVV4ZLfQwZM7/1kaYMbVwCPLGowMSIgcLp/0bpNOP6ym7HP40/OuP4v9IIMAD87B+3oYszZZzXGlu9UnRdQVfgW4yfmZcWoa9GdKzs+QHPUu9GuvRd49gk0R74bePhutPdcX5J85z1z22defvnDtVhs1PZRvWS2H/HnO++BZsFitE8+IlW9+oLm1N8FHrovVxm3S3dGs2UT2o3rgQfvBTZuQPOZ/wTcenUGbJvDjkP73LPA/XcCm55H875PoL31OgGKE2D95KPAYcehWbQY7fnfQHPEm9Ae8Fq0D9yNkd32QvudLwJJthPYPEiVkiWGOlyXxDeF9aJnDOcKr2k5t6sm+vgn7A5JuHKyEwCcXzk2jrl/enovC3r753RPAnoVBJa2z1LpO5hKP+Xv3BY6Xyfyl38OWjx4//344bln49YbblSQ1axkfm2XLmp5kxTr3kjUTnPzvdoqaPNiiL2Qv0vjH6HOHgzpNC3e+6EP4dG1a3HdlVflAaU9uxiZA2iVwueKXb0hzFxqFU02S733lu9J79WV62MCfTh7YqIOOQaiOkxUqhpgwWnh6pBAqS1x+NFHYZfddsV5Z30nV3z6P0q+73C5fue+W9Vh1RPmTK/ouFxeOoaH7RMK6/fssT61wqAL3cxjCU2j9p6RqgL2jFh155uZdTOnFgmdZcjyvyF5MRG2lv1S2SQr/d19u7MFgYO1ypyOx2JN62ez817KJ+spfpeznoclrOpdE2btFWygGsjpGyo9ncF6JaGxHiccO6mMl8qi0S7R2Ijjb2mv7wuCSVUxM1lXX3U6jXXeboUChbb3Gl8nkYmrXlZeTWily6UWd5Bcsaj4lLMJEMUiRvZ6C07sKt/Rmz2BgjosmFKpjlyL5aQYj+lZR4M73BNKqop7yK5FWTudfos9Pg7pkiFqo9TroTIKsbDijsJOSfI2+O0Th1uUM2uKV9AVfbvLK2h4r6ihvBS0eime8YoiyuxgXpUUmOXTV+WyvmImFfzVsfvNEq6z5AyAqxFcMyroQflXtQ4LR7oOrFd4ZrYjzZolMDGbToVIcGvcqEOyd1HZkp/vwjZVhKMDzijyzvrsfzdCLZcvDFKZKlUkUiA+z4mLAdkIrt5TZg32pRuTVRpeTclVhdfFTmxpPLJz0jWn4xNzpfxusmjrCvE00cLt6vCEfFAX1naNOWtxqRVoyhdFJmoRnqlN7trsDPi6VwQL38LaUxGFzLh3mzwqKUVcyjrMjlNNVn4JdZhjyk6pjLD2lfrdnxCKGouqjebMnxaHsOf3yF8ffegtnZBYWT2uo/ToRsyr43voQ8XfqKtbqypPam9VOogBZPr8iZnqXZTnkX/ncfYowlJuK9mzRSpKjI16tfPWdYP69G6lGtwRlLNR6cyl/G5xRiNQQjFcE3umsQXsDUjXUL9Mw+ZGgeoeRijomSdA83QGjSiADFG/YIXjDxIdZ9n0mQustZbOLSfWZK+YZY4qWwvnkUcYY2PdZRUhJmS+fAVS3psk7mfmldqxk9RNUjZkwzcx6Zx1ZkitEEtkJpJNjF0tNmD8EgBT1Mw6JKz7qYDAQsuBnO7r4dv0HAZ/Tedbq+eoQuQgdgQFCoAr60NalFydqB+K0OmXXZlwapmdQLEwD+8pexlwLOvJNT9Ae8xxuPeIY4H5qQI4AbupFWQ631faTSbgN1d/5nOApRWwVwDr9SMp+KwliD7StsXffuJ30E4JddO7U4vJHNjOLYbT3yN5jikgn/62ajgLyEd1UUYpi6B6WU9VJ9zUXFcZADMAwjbeLLMNMH/JYqTKYAGFV2PF6n2IWfutwiHc/LJ/zPuWvYz3w7w+07BT+npqaqoAhFOFcP0vycfOy5eFnNMzp2vtLLJaWjEzVQIbqCNjkPadxTPob/+8A+zKOx1You9dEypvGrfYe9L3I1NTmLrgXzB58aVAOu+1WnZW6aqCS5IVuXEjWHDgftjxtA9h/usOznyd8yRsTENA4Mlrv4DBDV/NsmAtZJPKszWNMxFlMbzwv2D/BltGgVQFfMWKFs8sHsmvnbdlEm89+w7se9/jaMamMGfRFEbGuuv+ghlY7cKpiTnY9OQo2qlRzDvoNRhbtlxa+ZLdVwC5rriJcZl9zN7sfGZ6lRTsomXAyn2Bx9fkNcTzzxYdCpRBYrc324BVcVHN1kU9m5X7ol37E2D+YmDzRkl2/eCvo73+EmD9s2he83q0l5wjg3vDuzK42/yr3880aM/7KvDog8BrXo9ml72AlXui/ebfoTnqeLRnfwl463vRbNkM7LO/nPN705Vo3nRCbveMI98MPL8eWLAIzdQUBrdcg5EP/Arau29Bs9d+aJftBFz/4ww+N8+tQ/vw/dXmU/pq/ba3SaBZliZTwxVKrY9KyS+5yb+jNughFlqtPwBG9j8E47/5f/eyYgDAUlFvQK9VAifAV6p+B5iaiu/tvnzPYIBbbroB3//WmVj78MOyKWsmXHHkS2ETh8MeHKfWQU4EY5/XAM90EDCnkKW9mapeqQoyKCwf7rDDDvjwL5+Gc799Jp547PGi+jcRRrdatWBNAXCb6DKp249xqHa2LHWFcS8XmB0hwHO5qoXtqzrbOKbwrAubW31DtoNJX4dODY5avmInnPTBD+A7Z3wdqWV3yK9NIkAoSvPU4bJwl/yrZmBxTIh7XezIu6PW44Syzq19RwJ0zaOrmblrVRixGCSf3nxmO9DBMo+3WBTHyMYp//KuMjG4T5ILrixs5Fj2yuL0BNcqiZv2x+hcVNkqbMgYwTjGRltE9O1RKmRWiJbP+S+zQ7Q4ICiivOF+m9GZ7XHuh637bTZuJWYTvdTVz+A8eGfPISjwMJOyjoGRHFYjKwB9s3piBTsaypcrJKd8YngNMjjzPzP+T6m0NTcVfK0DKJaMlIXJnbvBNR0YtM/2TcQze21avd+WQ2RAJdmT++nIOUtkGpY4zvLuykZpae/Sazo2t5kjlfj2bmLTfFhLnJPI4mqVbf0qAoC3l1Sz17/6KdA1NV5Zc36lj+/FUWvYPrU9T30pnrE975u9dpYCM/KcG37s2JhRbPEzCuoWIWK1/KuqKkUgxGzgjE6zNSlOEYH2sBo6RjFPwgyjwg/T8TpIQNmkfdeRBTDAVG8AACAASURBVNWntfiz4ncDW7xtTvhX4jOTE1wgT+YJ9GSPTwc21ZZVj6XlLgdnBprB5t6dOW1s6JayEd9UYO0QEepgecWjJXDptMvrTWdW8vk9tW9B/khkPdZuN1mWHXM+nP1Yu2EmajU59VHKs1qJAxyhDtNUQDgDvdQlIJ7TqRNya+iF0ERu1fFRy/CAbBhIMoekJx+2khHrkOZZml4JxGkO5kUSfeLGkjiZhdX90d8jxEwCrateZt4GvWpfouNJF0xjYCZhR+5HBigZUzeg0PjD3LUuE6ukEiYVi1bBRl0UgWhNOFxVCcGR1Or9RSk1Rb6I9yuK6QN0Pq4gg0s4pOGrGh6TR0/MkZQHVtnPXgEuYy/pYHf0yKJPL9zuqCAmp9Guyx8ZcNuJzSqL6Nv9kUQRczyVXmUSUNA6T5+CEfy3JPPbPhct5Fw6FGQ1IN0rOfzxrixmBnZ7dGgZcIqED995VaeUMThz4IUWXFhS6BJrC1lUe8RG7Jyef5G/7DOBgOVf7urcNhg06bxO+dwwWymIijPBwxfXIG8HeLSz6Iw77f5hwbhSjzPZM3jqKktGHtXbGnxOwKsFu/JajmBk31V4+KT34fk58zO4m0DaVAU80kib59EE+qYK4AwGJwDYfk8gcfp+JP80sJRl9Eu/+1+wYd1zGVTO5xzmy8YE/PXgbgKaR5BbYOfqK6DJVcgN2kmp0sogl9oSg3TmZvp8SirZMv0ToVO71oyi0T7kGqKH2Thozftr36UKYJdto1dLhfABq7HrQaswPm/ekDtf+o+ns8+G2mk8DFI/pJ06wKzdIhXCcn5wqhKeGkxh/rx5WFi3yrbnUhBqeyqB6wremf7OMmpCyqDwNOBv55m2LWr75Wyj5UQM3WdVb6SpjTy/EZP/9FVM3n1fF/mrNJ6pETMdjJb586bBDscdhWUf+yDm7L1HUX04HbdMnPsf0a690fch43R7hwDAotN0O5HHuXKTO7YCuHrxAD9aMoXBaIOFYy1ef+1aHHr5mgiKo8G8HTdjfIee821fCEvvcyyw++EY7Hggtpx7BibX3IE5e+6NOXvtU22elFhlileIFtf5mpPeJPuyF0zOwXkduD2voI3RSfeR3ufpBuPzTwDeKLB8V7EbjjkBWL4S7U1XoNljFdrv/COwch80Bx2Bds29aA45Bu13T8+6Kim65kOfydc07z4VGJ+D9qnHgasvRvOao3Mlb6ryxeOPALvsjvbLfwWMjwPj86Ty93tfkb/bUeDpx4G589Gc/NEMAg9Sy+f5C4FUbfz0E+KD5balknBjKpIt51JzlmzDOj2sYtMcba4gHygT9umfQscM4Z16/+WlEnG21s7A2Gn/G0aPeWvnSXKZVPDm/1MwV6p/q3OAqSW0Vf0aCLxp0yZcf9VVuODb38SGBCxSFi53RGEvJM/RfGAlktFXd2OFa2zY5M24nyynBbvdYtWVBOPmr3Nl8AgOOPggHHHM0fj2GV/FxJat3hM4r5eDHfE0UT1UZVyAbrLKZR3xNgh6UVFMq29Mw/6jZs0IeFTqpUhrDaHks0MNVLPHjs+Ziw98/Jdw49XX4J477iwHqs/mOlfLkonXWqJojEPoFvab8z115vIXscC4sicDlNLpK7OMTRTWJKKeLHm+FzA086a2AFhCw0ak6IvzXqi16aqA7Sq20ugd/nozzFiT0FL4OlTbUOXe1Dojq3rLp1CaFJuE81aFrFfrbnJQ4nYct1M7Ow8/gi6s43Q3iCrT/A7yT4uwS9DBuJhzJ4KfdDsr5qh0K+ZWrhaD8rHz8RqZEVKvW8yIdVav0BQZqXZ1Df+6gsmPcPrynlkISjwnf9xTr0HqQu5U/ZXXvd6cSvYsCCfJKta5LTzKMoFDXlCm3thnMaHgeBpDT3aC6H7zUUzba7Kr+2ExiaIYpFfFFporVoTkqSgeUV+K91kRm+bVVAG8DZvR7CUvIwXqTedlfNXso18CCsyu10tAxNlHEAX6nMSfWwKxEVFMIrZRz1GsneZ8L1u3+rsTqHRn3IIxRyHfTpWQ1Vg8MdFsTbY/zDriSl9rDVkEt6sxUvuTooqwoya6hGH3orS9xFJnoDfeWjklamRHURO3XVGbr8ielO/dlC09b7W2qmCGrUtZHuwGIrf8jCdTxnUX1uqwd+HqqKFZ1NgZr+QLzQi0u8zk1ICM3a984+yhpLMKjvruelBGf552V/vrylkFA2ch1/4Bp1N2sh6zaRkejF3b8eJiUs4ztOSsSwgWd+42L6CG3ru+gFKncpj9nfy5OQY6BXPuvIVufqkFCruJCR0npU/5FYSPO8j8l7vcY2AvUB9IS1U6CxYEJU9LHdIiX5u8TvNX66Ki0HLKvcq3PmJqISt8SeOMYgcP5FhLd+pVXAaeGXUkFlJvzZZ7OiTVdS4D6YU8apgjz4jWmh00o0MZgCKtlQkQoHJH/8xoVtleUEfh6XNPcS5Zwcmiesx5n9FcEiZRqRxM0za8WsGag9Iqn8EfZeKAXKPPqKWPn1PmaIhedjaUuXmGfVEl1ZXY3ggYsX65c9jamNYhjUBqiGXT71dxSYHZfJcGIGXYcnPsCTIfkqyyDaWJQAZ8I+MqzVpAJX2eyS5NOweWYxrydi6u444hOkYbYaGa6Znd+VqCl65Fvjb9zvyomtaC9W2DsZUr8Nj7P4JnFi7OAHBq9yxVwOmnnPubKoPHExicq3/HMDouLaFHG6kOTgCxHwBMsbGL/uafsOaW2+VMwwTWpu9GU8VhAg30Qh1iBq/SZY0CulS9nEglVVsyndSqOv3fYGJS2nNqdYdVEw8mp5D+S4H/fGV6hwIAfSpbpbD8qgPWV3c2elJjHn+DZXvu5hXCux64Cot3Xj78VS/ym658BN/2ygHH2o0tqjEU+3FVRVAPtw/UNdWxPdW/fZW/stWohM740/RnRmmjgpbu4yAfVw6XU5T2r6LT9Cw4Gkd6i3zfADfchK3fOBvt85uKTjvRzj2SyUTky+4B6bOR+XOx5B1vxfIPvw+jy5ZK61kpAa636YL0Wz//QTSTWxxasNo7q/bbVgD4vjktLthhEo+OiZAdfttjeOO1D+Uq4Prf3CVbMWfpxAz7cg9DJ6FbtAI4+CTg2E8CWzcBS3ZBu3kLJu+4ClvP+huMzhnB3NX7l3aCKeC6+Nj2FN//OPOG3l8ocJIG+5wVMV9rClfXK2f6aIcCjKTzgBMNGjQHHgm88f3AU2uB9evQPr8ezWMPok2A66NrgPQz6Z1f+k20/+s/otljNbDrPsDc1C490XsE7Q/OzEBxc8BhaC89G827Ts1/57bM3/qH3NK5+eXfBq7+F+CUTwGPPIj2knPRvOGEXBWM1CJ6zU/Q3not8Ii0q87/VuwGrHtKzg3Wf2WdHVVMVSTr0ylOErq2a/6kfTVl7STosn/nLvawShfFOH3AvfuuA8BoMPfPviBrU+swS/KyVs58BrC1gB60fgawt4S287f1vqeeehLXXHoZ/uW8cwNYpRiA08D3WGIk24sqnIgToQWMV4uBSCawrn7g5fuy17l+tq9V4b7txHdi7rx5+P4538t7nGNT+X7ao3SI1oWjQ7ysTHKKgOug6XhCzWS3L03/u63NkCMxTfYTKGbgvrMflyEbr8coPBs+Rpy+e8d7TsKWzVtw6UUXR6ZbbUdx8qZSMNZOEwcr+8iTg+0M2GzqBdwS+6QZnwoeEu93ZKTHBK7DGXl2hX3HdCqTNuXSbiqqWeHlCkYyobUHpk86T+EKbbPThQ+qSeQP1Q5mf4Z1qhLCeV1lIuI6fZ5AoIPh/6R3mR1bQ5jMXOV1Djt63IETvS0pJqbh/F4b676N2NFlNHelQ0QLIhqUR2OxO3XkhfcDhO6Am87mFReRrpHhhO9if3VkeqYPOkzIm6txmHxW6KC8jrL2HeuGk+ULglI8jztIRZjMk9ZsqvnNXCRt69KJ7zEgL3zKfrHpKglhSMtve5nTUuMb5Xw4jusLWcRCikivx5p6vO2eMM/0y9OVZlsHSZCwdeGnkL1j+8SrpwX0TNw8+/0sBWYp8ItGgdq2+kWb/y/EfBctBXZfJa3C0nlH993aZ5JuHylW7g3suEIMgZRB/egDVZDDe9VUsGCAC2LHqGGQHPgVe+QIZvv042hSKy+1p9wJp/3Zsxxt1JyNa29kvIeSHc00MGPFHBQ2cMhl7Brvc+YAex8kGeSbN6K973ZqdxTwipn9Tmy1r83Jc1915V5Oy5zFngIh2bCzbFqdJFXpZcPOQQWy8nbZC82yFWJkPf4Q2qceK9eVvQk1TQmJyOspvnoQrFl1CNp589FMDdA+fB+w4RlLMewNbA3XKWGUF9fs+xo08+cDExMYPHAnmq1bubN2BAoPORrNXingNQXcfSvae29Rh10sx8wuc+diZO8D89q0mzai/cntZIDXESudZ3E+cx1uAZpVBwPzF+TxtfffIeMzl2o6BcoGd2YGMnfJKcrJDDQ0wau0gkadh4KHeEV3WgHsnOQGwFNPok1yQymisdxdo7rjaJMv7iGW0qdRN1LdtYKXyKEnmSwisiy/Pof6w0rIu9KnpNAMdJIpoxFh9B4lEqeFnBuG9jzxg1sLRCSH9UUsE2f11leQi1mcA1uh7LyOXG3vDlq9QjI+n0qtsUkHFo/uxlgiAYEcTvKR5R3ugFr4IsDuCDBJMEVorzxA4+/jMbk4snQDb7fnhIMZE7bwvlX9E2OwyBYfB6Bray9BF2Wa4Y8ow1EKEvsq57+p+4DOJ4eHuaK/Ym2PFxToOWcdlcpZpjWDheYMGfut8Id5sMHHNG0JDPCy0Z5pJErfD/TcX+NoU/gZuFUmS7+l61zsc0WT7H6scR0gVjAoXWPAjehAGRRfl56SrssaJweY7T3S0jhIXGk6jeSma0y3ulo1MSfel71U9YMGj607QX5HvoACJRoMGV2+DM+8/0N4bMlyAXtHmgwC5+reDPpq1W9uAZ2qguU/ORtYAePRBO5S5aES8rrvXoDbLrqk2r91JUgvW0BM+Eu+oIKMPHYD6ERM5RqnX3pkAmz0mfl5I9LadmpiMp97mdtK52ukQixVEPtntR7yv2n1O4AwKRelr9O5ARYsXaIVwqty++idV+019C0v5ItS0vqfUKkV4rVgPNZvzotDAGALXm4PAFyslwmGy62uI71vW8Bf4/O+ds/cttkkmJ9prxJdV4HNVPkrPZkp7mxJHBs3YvAPX8bU/WLfU3Hg8GWkjSjx9fjyHbHslPdgyYlvy/ZeANN1TUrwX/vkvZg46/9A007IzhO5j1Z8r1VKKod2KytN/ez2eQPcNm+AB+a2WPTUerz7kp9g+bpNha7jySxYsQmj87ahHXQixpLdgMM+BBz3SWD+DhnUNAW2cfMW3Hbn3dh4/+04+ImbsfCxOzF/r7299bvvlVlpBu39bGUTev9JVcH8Xf6dNq9CiduiqgJJFbyZLwfA3EXA5ueBfV4LHPce4Mm1aO+5Gc1BR6I99/PyzB2WAxvWofmtPwXGxoA1d6M974to9jscOPQNwCMPoH10DZp9X4P26u9LVfCCHYCJrfn69qzTgeeeRvO644CH70M7uRVYtCOaY98JLF6C9vQ/F5od/wHgh+cA+x4oZwffcnXwo9srNBdeMJ1vpErJl6wPKu1FeyE/KLQDqWt/ll2ZAeDcXrV8ao/1N5THfIk86UzVuerdLMPp/0dHBQDu+WfJG/JTq34rEDhXA+czgK0VtJ79m8BTvfaRhx/GZd+/EFdfdhnatE9oF63sGVuFmUO4OhAyV0TnhUFCtb5hlyUbgpp2MNgm74kJ2v2mj9iWSXvxBz76S3jkoYdw5WWXi13qWaMMEia9EHfySuWh0nfOK/UCkj70tdd9v9dPMtJYlyS/iYExtb+97aoBLYQW6nvFLgSOetMbsOvuu+Pcb52Zjysok9DNXqS0Yg00+JEmhZ0ftDarghPkC7Fym1MXl/VKv+vlgldg0QzgGobqLgPHnepK2MqpKSSxT9pYKdYSH7Z5aYfWoKwbVQT4GlX0zsoYcTvVTXd+g8Ky5TRFxty3Id3vz64CZHSJr5EYYO5zFDrLloxt5GLz1uO2fGqU5eyAIgG3lUKNmAc7uELzYvbsQpdk6dVpJDId/a3uht8nj+sT2vB/nSFNmVR3E2IdvOueUGiiqoF3ILUsE3VCkA4t/6Dt2f82QJnX3J05Ik/H/yQniXSU2eNGJ/Nv7X3Cb4Wi9dXyvbOq9g76sVY3HVYFKgrQV1YnlpyFpiBawQdyVWgkc3J8Dt1Mdn2P6L/ZFtDTilX/l9shly/g6S/+lpdjfPUzX453vPiZzz5hlgKzFPiFo8Brjkbzjo8B43OBpx9F+09/3E+CZSvRHPR6acm1aAmw7gm0a+8DbrsKmIis6GwjnHga8No3yHNu+THaC7/SeaY4HGapksWSNuRTPgPssT+wdQvaS74NpHcnZz8FFNLzLvhKWeWbNvKFS9Ec+kY0e+4HLFme23YV9lcKBjz7NNrHHgBuvNTBTzNkAlGuz7ikob/h3Wj2O0wMz3tuAn58nvpmZh62wJ4Hojn5E0Kjpx9De/qfFAGAwq859kQ0rz8eGJFgx+Csv+8ErVMGe/Pa4+Sdt1yB9oIzAh4hAyVlzzfHfxCYk9bxMQy+/BedqERz4sclOJKCIFddhMFl35PJuV0bgAPb72KA8xIqWNk0GPnkHwDLd8lrNbjoG2hvu7YnV71cCjekPZhSA0rhXI98Sp+/4VkMvvdl4MG7hRZqPBpsOvKuj6F53bHSrvLqizG47DzHdfJrksG41/4Yec9psjZPPYapz3+WsnRjgiOnfBrN0uVoU2DpigsxyEBxg2aPfTHyro/m+1MiwuCL/xOjn/73Mv80vnPPQKvj62IzYZRalnZUdJKh7NHHKgDHPpon8mo2pi5hc8KHMHLI6/P6Dq6+BM3YGJpj3i5noN10FabO/7q7MUISrvfUNfK2YuWaCw8QI3A2qkkBo0aegRDncxVByH5fqoBtSuYMHeGjpsTRPBuqrC1kn8FPY2bjPQPrhKtUr4R7KwBkAMq1LMiVZY5y2RzJRhLBl9K9IbpzJajJpQuojk8iSh4w6NqShWtus3Jwnp0cD7LTO7hqs/CKjVsKVW2Z0uX54oKRldnahZ7xtffeTqxcenig1D2V21+h3ixLel9kw8izNXnGs8VtCTxwYg4lZZTTELo0N4BSZaTuQxURS0/MMedTeE55yCqOOQidLywyenQOIZ/9/oTSQQHpCFNYtMYAlupuu80CM8qH3jGBAn6C+Rm/le43QxoMqFgn4ahUCRA2wEcZhEE2DizZ0BUwkj3KKsoJ2VRut+SDdFuRRGPrXZG1TmpgEXSgWEsCu3sibaOqEZqlS7D55PdhzS57SAVwruhN4istoHOl78hoPg84nQOcfhbnAGcQWEDjPBZi7fuuvRGXffEbAnxre8kMEhB4ZXylRwhHqCkV4I2OYM7Chbkt9UhqRT0+hs3PbcDWjZsEvGWMyGIvtiq65PnsYapTypXEKRFMq70SdpGC/CmQ3KbK4Z7zbkOsyMAYpj9IBgUUFylK48/nCKe20Xqe8Pi8uZVO2f4/6y2qtFKnAX1o6+Z7CiYcMpxhAHBdvzqswjfLjYH4Q8DfvnvLe1Sf0XP4e6FLnBVs4JC9O+Q4gGBPolAQynSCzSslDmRaXX09Jr5zHrBJfIpO4owxuLOLJUcIpeev3gc7nfphLDj8dUjC5rzo9C4M2fzp1K3fxeSPP4emnYoqQdqFZL8O4cu/8fvp780jba7+fW4U2OHyW7H80XWV7VwufDoLeMFum7u7pcoAlqwEjvgIcPSvAouWA5NbSmUG4Mln1uGc8y/G2RdchMlNz+N9zcM45Yg9sXyFnQHsSj3Gkj6STJzu+Dhwm5Vnxaw1ADw2FxgdB5btCuy+P3D7lfkc4ObU/wDcdQ3aK89B88k/wuAf/zOa178LOPAotFedl6t8m8PegvbS7wLPPikvSQmfi5cDRx6fgd32zL9D88b3iH/6zBMC9N51vZzne8yJaHbdG0hJsg/ejfa7FXiZxp2qhBctQZN8yXtvA8bG5Yxi+9dlh+7a9l7LGjJrZ72q+0DeYfmuoSZwRe5mahLt6FgHftjW+31E0wDAWdTHxjH3T0/v1UwmR/lIAD//Vyp+c7UvtYR2gNiA3wwwt0jnnd937z248Mwzce+dd+Z9JmzZCpjiwHwmms6C9jcBtqgrQL5OfUe1qUJLU0Ud2WddAJg2WbRYsHAhTvnYR3HLDTfm/0aS7Vjsema+yX28Jva7AcB93wexq9VMeVa5abXMO38bBZyV3CoV/EgqzxEuAAtRKXqtY3AKnDTAwYe+DoccdijO/vq3sDkVAyjgHSPo6gIbV5nlIHpf7GujlyZGOjCkkkCVxfJJlShpBKJlcUoZY/N3biMaa+m5sYUGlz3SWYTl240sflCsHAPYnARSagNKAK7AWFa3wTEkcnlyrDH4O0I4Sc04PfQX5xXSSGXSn60j3UAeoo/R5MlfG0UHnOKcqVMoOV0Qr8y1tWDhVYOWEwY0kdOliOIcNRu4SjDfnsW2V4ORfFXkdc1NLFm7YOUja13vku4gZ+FvaUdCXteudyzP7Kx837ZC5DUzwdagkzRHyRP2cGqAUO6DHeUV8Vmr+o2ZllX0tmbZH7MkWU7+ZgXmWpLpZjxZlvPGkIIylaacNt7YxwqRXl7xIBk6eV8oZFH0V06IUY38cwsAD1EvvWLz0/7wlTu2mu1+2pT5+XzfK3c9p6Pn7Fr/fHLbT3fUw3l7O/ln5d5o3vQ+YP6i7Z5ABiKvUCAv3X3cyWj2OzRnXSfAEDf+KJ552FsETEwtpey+bQCAm7d/BDjkOHHC63/PP4f2yvP1PTLvLgB8RgSxU3Xwm96LZrdV4oynfxMTwEN3ob3krAxeNh/5LWCvAwQA/sHXgKUr0BwdAPDgwjOKoi0c9U40x5wIzGPQdyDPTf9SdfPoWIw8BQBuvxqDC7/qZq8bZNZGSTd5tpCadyVgm8HYr6j/Stbnngf0AsAd2yrZHm98D5pj3pmB7QQctt/4Kz1Dksysd308AOCbrwAu/Gqvf9AcfBSad/6SA8Dt5/9b4HVm56dnKQDcXnUR2su/VwaE1Jpsjj4ezQGHAzssAzZuQJsy7y8/X6t7s6npZBn59B8AywQAbhUArlnEfJXRT/yeXDvNvzaB5l/6nw5Ojnzq/3KANZ3NNXjwbjS5an2f3PLSM/9WHYLmwMMEAL75ijxmp3muzr0Tzcq9CgB48PnP5pGwaZkM6NFPKaibQe1vor31OuGGDCCfWgDIo5+O8Q3OOQPtGgGo0zllI+/6pQIs7qSZerVJm1vQjRz1VuGFW6/B4PtnyuUV4zSrDwH2PySDCJlnbrlGr2vy+5pDjxEaXPWDHKgYOeb4zP+Dm67C4PxvdINIc+aiOfwNaA4+HM2OO4lMOpA7ADZuzGestTdcgUE6a009DAdEkp18+BvRHHqUJGisewpT3/5nWWFzVDhuYB6LnmVMfqyDc0UKqz3IPWyrBFRwbhiz5fdbACIws4g/kIy5oZ+1l8NHBhZKO6b+OK5qvGoU9c7A4QH26MyV0GcXCTFcFlff07fzVGAqDTjiJDFnbliYn24Ju+ZZ65yzT66z87t7CgmyU2VAuVdTS2QgKjNN2oYxh5Gx1pY2QOMpQsoJFWOg0fnPSU+uZA36+9hl/W10zJvhC8Zz7EqnpaMa7DhXidB1tSMvbc3LRbJC0RCrvLJPUTiYHPUvIrM9bdIsuFiQmaONkRYgNBGi2tmy5vwz4GoDZOA130msm37180D1ucYrXInK92XgydkozvmlMCNVncuFIdPBfwFAdXUDJyhZzks+31cZwjkgB2nVcsgfRlgsP2PhAkyeeBIe3Gc/NKNyPm+q/k2gbmrt7GcAK/ibzwJWQDhXCCcAeDSFgRXspCLjZ9Y+inP/9K/Ks2VrADhNLbV01iSWTGKt/lu0bEfscehB2PvIQzF30UJseOJpPLXmYTx44614+sGHO3CGB41SRTeDYXkRKy2uBJK4v3KMAQcJCE6AgQLCGQSY9p8yTKdKuLzJg+zp3do2mkHhxTstm+E9ZfCeNRFrrWEPCc0a8k5WoXB3LQw9D+u7xj/TB9bXTAfo8nu3pQLYr9cljQpaGb/3CqFzgTvrrHOt35fZU88QNTWSr7F5JRB4/XpMffGbmLz/QTRTmbmIShrMVzoSpCPXjY5hh6OPwM6f+CXM2XN3qTrMPGg81r+LT1783zH4ySXZZ7J26cpGmlChLXH1dtsvZWA2+BhmmuPmdc9h4qqb0Vi18zTcN3fpFsxJ5wGnf1MNsHgFcOypwKEfAhYne1kAtL5/Wwct/uR//CW+8tVv54SSQ157MH5t6Xq8ZZ/5mLdkceoLHyQsKn917Gn4NXmS0qtfZ38zOJwuGl8AHPGO/5+9N4G2qzjOhb99zh00z/M8zwMSGgAhZiEhMKPAeAzYTuzYyXr5M73kvaw/fm+95wzYSf6XOM9D7AA2IAYxIwkJhJAQEhISCCSBQGie51m6uvec/a/uququ7r3PlbBxjON71oJ7tM/evXuoqq6qr6oa2PkhsHcrkt/5NtL7/xrJ7X+EdPbfIbnpG0iXPYPk+i+hvHYpkv4jkb46B8nN30C68U3gnde8nWZm86avApvWIu3YA0nLtkhf/DnZxnVnqZJUr8FIl88HjA3QbxiSZi2AHv2A+hLS5yPwUo8h6DfPZP6U8tgj7hV+CKwf3wB9C2GRDP9HAGG8noEMCX6kUtBpUsy4zs8r1ALd24eROLEtwVQmiGjwKFT//l/mNqkBYHv+r8r+NcCuK/ksgLAt/UzZwJRhnKKu7hw2rl+H52Y/gsMHDzJvSeUaM0aZena0i5rnJpJmSP7vNHUVDOzm0BlOZn/W+7IYVcK9apXU/uq0wCRB23ZtcdOsO7B6xrDegQAAIABJREFU+Qps3LBBaYheAkiGtrRm/1o24paUOqWw7Cx4oXQ+nTkcJ6OJvs0xqw4mpqM4RC55ZcuXlSWNyEsu6t+QEcMx7pKJmPfkMzh+7JhX1BRA62UQZUJr7E5XvSETQoBlCczl8v9Ruq6YG3bfiXXTmBJ5OCJ/7Sg0k7ksRwkK5H7mzkg8R17BoC5ms03D3UMpsqp9GUc4v/G9okXrUGAeCM93uLeFcxMEbvNk2PtFP2Vd1Npe1KHQj6CHruc4CJR1cal0h5N/kqkfSSsmeFpPAful8Uwqds6KsJbOAQO2i2w76ljzOLZWuhbL2qwQC2A/T/+ua/r3fDnemIz3syHJERKEoctJc2l0S2ocGM8Vj9ya2oaytOUA5ShI3C21fkyJAK+3+wASNzdBxTBF3aLnWOBaGfsM9NveqQkP0gjcjzIGFdBhF8s1rnYm3xiRM4OtERxeyQLWEi9ed82z8fc82tFBxX6fia1IEua/sQBwljmarvy2zUCeiPltm4Om8TbNwKdiBgxoOOOLZNR+3E+UYevAV5PlueolpK+/4Pf7y24EFJBqM3PPAwBb43v81T5y2hjhx48CnboBnXtQibGzZyhTd/0KUqwqZQCbTN6Z99Bz5mOycs2nqob+HtiFdO4DSK6eRQBwfR3SRVkA2GTBOqyk3wgkMz4PtGhNma2b3kH65iJgX1hGzgKPY6YgGTmJsoMbziFd8SIMEOoVC1bDXMYgSUkX6Xn954JsXJh+qPWyyksOAKwVDX9/guSyGxwAbCLYy0983ymmYjgWrv+sB50NsGnB7wQYMAIwpZHFAmrTAcnEa1ykfLpiAfWMdStTPjoZcykBwDZL9mWky+azdcA31tQgueleJH2HhBqe+fnIQaSvPIV063vKGZXAZejmAsAyf6RKFSWbtzEad5m5ZLUEAPDcRyzAmoy4GMm1dxDYfSEfmz38iHUwJCoDuHz/fS4S2Be1SnxWrwWAn6TzwHIB4PvCDGALAG8ig6vPIBRuFLB4Pxr+/T5ejjDCmXwXKQpTZoTZugsed0HvGn0sXD7d3UegLmX1mpcWpt+JggOAF1vaFADYZACbe4Mi5INGonDVjTbb2Wn0JjhCIvNN0IScB9ZQj/KGt1Be9LwF+0VlN/0vXH69f8+h/Sj95HuejkOr2dNkJeebl1bkEhAgkjnNO1q82i9OhNyKQsJ8DuQiq0ecB+JMsPZ+bEnobDrulzJrlDtPG8MyAGUWieNCvTcgW/debsd5NiItTQziyDByd0U2uRis9C4Ng7nVCwFvdpKKH8CZZRoE1uBvXBLMFxDww8u71hjPOsEu9qHyyjnokUecEb5sJosRyuACgYrxzRrq9RJar6+fJe+Osa1wST2y071Dkhwt9B5XoYBf67rguqIWK3Cy6cnJ19L91Whc2ua2Rjo74WTNhNj5PHjnTAnWNEgwJ6e2jEHRkbmUC1YFZj2VF/Yc4ZmR5lFKOpuJ473C9sVkkXqngPUfu2AOz0w2w9S7Pt0K2/sDZ7uFqp1MiirQKqc6zSc9qzwc0loUTS93eH7RtJogqa1F+aqrsX3wKKCmmgBgA+iafc0AvbbkcxWqigmd/8tAsM0GdhnDBBjrEpNEXyke/pO/Rmp0Hh1po9aLBixlGP0iGroYfs3lGHbVZWjWqqWlk/q6cyhUFZE2NOCDpW9g3cJXUX+2DlU11ZS5y+WdSUiq3BfNVuaUhVbNUV1TY7OJG85xAJ44fW2/6VxhCygYMNBkCDeY0qF5ZaNjuapedh5AmDKd2FNlsPj2bd05wiZTuHP//LLReduV5kgvEzxgnOtYCsXWLwz+ylo74jVzaAhYkef5M3p5BwhAW5FTOX/ZAemyZwXEd15gnf0bgvy5ILPdW+UsXonLEmCIfYIyJvN3yXLUv7IMOHmaOE9vi8LXatJlnQvNm6H9tKvQ6Y6bUGzbxr7Tyh8SNg46iref+kfuQfnkPqtXm7bEuen4256hQR837Y4Us6WSy2fqcG7TNtTvjI5YqbDvmT2j1eAicOlXgYvuAFp1JlvmPB8jE//ov/9PvPjiIowYOQzTr7sKl40cjD7vzEPLkztQbGvsSdU/DfRK9q8XyUwkapTE6ioyQo9VMaCdC5avs/4E6csPA/1GAm+9jOQP/gXpnP+D1AQanjgMjL+OzuNdtQDJVbOQPvkDv2MUq5HceC/S154FmrVC0q0v2XLSR7PvTrvLBprajGNToUdWJZJDwXafB/7G49ZznXN/GFwmLwstR00feueOd/F8HcPTV7h38XUzZybA8mN+3LQ4HgimkzM0Sfet+vw3UJw4NfcNDgC2oK6RQWWUDAhcMuWeOaiHs4ClBDTxHh8LkKY4ceIE3ln5BuY9MQd1BtBXMsyzM30jQIvknA7IstaS02NMOQ3fXcu7TLBiC9i5lGxUvlV+84/yN6vLhecfEwibon2Hjph5283Y8M67ePvNNRng1mf5Ku2BBFMgNzJrX2HD8e2FN8R7jVeX8/bKEDJx9lEQTJJgzIRxGD56NF585jkcPXw40JwoiDacYz8GpVWpQE//CFVOcrJX9sSYwDOoHtnIDisWkznAxnyQgMOo4ingmfdBS6wPOYGidTwRCPkL4lexEjdrUalsvyAD2MuNgMmiRbUAKuugepux9oUlqTCoVo8i7w2+x8qXpdfVgc6kZ/uAQUEIxeZhnd0C9TIC+mJZNa58ohBp16be0MXojrOuRaqrqRY+pu1M5INi/wufBO+7UPt5OG+RcsE/hivP9wT8wXdIBqwc68V98wGket8I9UiZVfcuTdOyCUnAizpuSG9Z9hGeZxsQElVAC7PffZA8Zb3qQAifwe/L6bG9q2Sb9i1IsA1vN+pMZsX0LmDHixY/45paiSfzPRdh7MeFbIvar5H/FgHmY0eNpg6ve/+KAOAKO8KFjLDpnqYZaJqBphn4lM1ArDJ9yrr36++OBoBNaeU3DDBX+ZN06w+MvtSXRFYllj9RALh9FyS3fgNo1wmoO430tecpYlsUNJMZPOZy6seWDUif/iGp3NPuDkpAl23/EhRmfhkYMp60kw/WIH3pMQvGJjO+QCWfzfW1Syj6W2UAJ+26BMC1yQAWo6RgyoNJeeg921Ce/Q/hGXeRD6Ng3jViEo1g3XKXBUwarHfcuxc4zSpFcsvXkAwcTQqvyfR8/PtAz/4EeJuywnbwJuO4moAzU4r5/r/x82We7z3YL6wBz81ZV0YzKTVYYNZ9Th6zYC9GTsqUgDb3FO75y/Nm02oKMlmxtnsBADxPOXeAZPrdSEZMpL6fPmEzPxNT3ticwWzAhAO7UH7uQSRH9tMcIPGgrgKAK5g5/Iyv5uWCbCdejcJlMyjIIJ4Hc5aymSczH3MfQXnHhygMGI5k8jQ6y1cNMtCV9eBPn0K6dK4FjHUJ6PK/30cg6V1fp/ODz/c5eojWy5WQjgBgLgFt28xkC383gEYkylPUWw3sWrB2wePOoiQQlKQo3aezeh93YEUyfZYCgE0GsAGAqQS0AYvT+U+45NpC/2EoTL8daN3OAr7p7u1IVy1B+cN1RCdmvVu3ReHiy1AYNRFo3pLue+8tlOc+Rk58NhYKU6eHAPBPv0cguBuxWhkf5q84M6BU/4/AiyNWjfLQes5yTl7Hg4EFRa/SUfCWfjljNe/tzuBn5zXZRqrkMT+UMdQjGhK71NGpYg4yijU2qQ2w0DlB79H/Z/Lg55V5FTmn2EAnhlWGu9+VqUsqNEA7XCL+chiAixZX/VSGL81vSPIBs+bMk+dl70mgM9jVuYx5hr5uK+PToU4omJZnUmeShIYoT1VEv3LVu/QCpweDJs4foJWeuIJz4IIgB6fPzYkH0IhQkr1JwFO+VQO7GRxTc51aH++X4fly2aQmGtsvJv1KfQzOjnX84HmdMn+IXw2oKxQs3iLnh7TZTQoMZlYXJwLtywrAsZmEsq7BFmad07Z3zO+yDHKdaCzcKfy/8hwzPn8otszNv/WzNAWKwU1p5YmTsXXcRJSat0CVOc/XZv8yAGyygBnsNdl7VeZ+kwVsr/Fv9sxgnwEsvTd/n/z2fTh99GiQZSTVCrxoVFkmprNloEX7Nrj4thvRY+QQNJw5iw+WrcSZEyfRsWcP9Bo9DNXNm2Hrm2ux6skXbP8uvnUmmrVugfeXvIE9Gz7wEDk77gy9mRLS3YcPQbseXVHTrNaWZT515Aj2fbgVh3fupvOClRDUDm5TNlqygs19NivYlg/Vvuc8K0Lt/vxV6wMx5+iy0cWaag8ID6GzhKtqORCxgmyK9Qst22M5rzMkLFU4EDXfcVUp89fuw9phL/uRmo7zZfYG75d+RGCwe4f7PQJ2Vclnm6Eh812hnbhPZiVNmVjNI/6dJKGFfcqbt6L86LNIDx8Jvco5zkC971W3a2vB3w7TrwFqalzGcnZuPSenpw6i/tGvmAOtHegga2mgIOJ+L5NFtlBns+Cvudqw+wDqPtyG8ukzjQhvmYoUNTPuQe3t3zr/vfqOYhG//8f/HUuWvo7JkybgyiunoHuXTuhdrMPAXW+icOAjFNsYm4T7qMFfK7x5TDHDGGGvrwXf1d4kBNCiHdCpF9ClL5KeA4GOvYBDu5C+eD9w5hSSG76C9OhBpMufJ7vi8tuAlx6h74MuQvLhWi0WaIRjp9qzxbFnC3BobyhWZQ5cvyqNQ01WHgCcJyjiNjPv0g+JNuZp19OJr68SqQF523GwI+URgex0BQO+fkwQWIlcf6SCJz3OtiK7t/Z7P8sE/soebHP/VUlnKflM5Z/pvxIDwDrz12YAG7shBfbv349Vry7B0oUL0GACTSNdTieHOmjRTiDNooPFHBqvwVo/07ZZx6hURrkgP/sfwyOoWM8UvnayXvY4AC1bt8LM227Fzu3b8caSpWFSPgccEV6sVl2e1yCMXuR441C/GV3BxZ5F+5t/zFcnojOUPcpK+mmktSid0Tw5aerl6NmnN158+lmcOnVKqS+iKcn+46PfSB0M3yWlX3Xmr10zFSyZBXRzDA29ydqNK1LX5J95gKMAkaKVuTnn6kTO4aAY27ZfeSd33ZEgxJwO+XK+1I7SAHPYuTE9JtxnQmnjxaDlBAlwE7rgR92y5AmeqGNkivtqRZ5uFcgVgIkMPgtL5o6OOuKko5pa12+xe+1keePI6YQuA9RPZpAFrORXrGcJ62u5Z4eotwP+HgaZyF4vskaNgVeVfom1wOwkeI2be+HWhssju+nVvdKbTQXByAZ84DeIm3B+Fx95ENiDwlLBK7SM8Fnz8Tg8bXHVBl47u9Y64z8Ie1GEKGvNHELtCZNyoLEC+DUvyezEs583g8pwdyutlZownFsFRThe8PZukDARcfevCADOUwEu7FqeaLmwJ38dd0Ub06+jC03vbJqBphlomoFfagY+ATmmAeDGzuGV7Swvk1d+k+zbTyIDWGcH79mCdPY/kvorSnPfIUimfwlo2YbOu334u3Qe8DSTKevPAC4voFLJyZf+AujUAzh+GOkLD9iSYVYBHDiaQGOTxWuAVXPNAMDmrz2vKfFAqc14ni14LTD8YiRX30nln+vOAOtWoLx6MXBKnb0lCuDYy5FMup4AvIZ6mwGMlQtJHZHIR2VqimveqoLd+6Jw4z1Am/Y00wYgNQB2XZ0v+RzTkZwBzBtzYZYpbX0BQKNpxwCe8x4Cho/PAsDmDL8v/PHHA4DXr7JzmAGAZeymnNqMz9EamHcveAypAfVralG84+tAj/6Nc0mUAZzVRTjzkkv/WlCAz9NIbvoikqHjslnH+o32jN1HbNljZ1OIjjvmEiQDRiBp255smMP7gY1vId20jjPJWHWPQFkHAN92L50dfZ5PevwwlZyzAPB+lH769yh+xZSA7kJnAEsJaJsBPNhnAJ87i/TYkUZbTwzQbc6uNvPCALDzc/CTNj79cgW28rm+JIESFBQAXF75Crku80pAG4f9Zz6PZBifZ21A3ec5q97hrMQ0dq77D0NxhslMaQOcPY2yAZINUMxKf2HMRBSuvRmorrHz0sAAcGbAsah0/+YvLpw9Nte8I0T5g1zz4qTKGoPeuNBOTe1TYPJ38sQZjlHmamh4CGSnXX5+tNqkENBVG/POh8AGZeAuJGGUjZLgy46vtDGvAlZdMqmefOdnUdY4Z4E6A1z5zMiHxNG/QVcUGMET4gGK0BQL5sD2pbF9kp91C6OQajfOfOvG80gI3onnSJwOFJAQZndGU0gzxq/RTn/KRFG0lCFs7xqwTbiuijM9WH2eCjeB7ATJQ8z9i7TtTM4f1ft4atzNEhfhQUxZCbckss583pu15eXHCp4G6rnJrguDCvifPjKBMz0zALAFk2i8EkRi4WEL7NIiWByCQQvrfLYvJTohfpfx05q60tHcNy0cZHX4TiZ5nkEhINFpXLuKnhXbWDBWUZJaId6XvKQw/tuqYcOx5+ppONm8FQO/lNFLGcBU5rlYRecB038GBC4QGGxLQFPZaBMDJVkx8s5FP3oQu977wPk2yNcb5i77TFiPprbp3AljbrwOfcaOwAdLV+DDFWtw6uAhW5a5y6B+uORzt6O2ZQu89cw8fLDsTUy4/UYMmjIRO956F689+JjNFG7XvRv6jR+DI7v2YN/GzejUvw+GTp2M1l06olhVjermtag/cxZH9+zH1jXvYOvqd3Du9Fnv0dOgpqU9nuRCYs8LLtWb/xpQtoCw55+IkyJOjH49T5ZwXDa6Y9+e6DZkILqbs4SHDETrTqTr6f1CkYJ7d65TSkSaGmduO85Bnh1ZfoZ9eJ/OBj4fEKx/z703Aw6TvBdwVrIAHVbbCPib176+Zpbbnvsbz5NZM0OLDz2J0u4I/HPyKFx2mf+a7t3Q7Qt3oM2lE2zQmw0gUP3P24NM6eeGV+5DkjYgMaBowPbE6/aS7AtaQdBLob6fXbsR9bspSLLxT4Kam7+B2hu/omCD8z1Dv3/nn/4V3//hT3H3Z++0wNrxo8fRrXtXXNa9BW5ocwqdkhNImrX0jQXZv2oXCMag9mEnaKUJBQwLTTdrDXToARzYQcKaKwUkX/0O0h//V9rz23a25Z7LD/4vsp0mzgBWvQh07Uf9e+tVcgLH77P9yrke3He+3/2eEcxqJSGi36kf4PtV3YNMEJGWE0JnjckNrQ3FMqWSplQwmbYMAMcaciWqcUO1spD+Zf9PhRhciU+TXVz7vegMZbfXMh9Zfqfzfs3Zv/6sXwP+MgiszoAX8JfKQAN7du7E4vnz8PYbK23WcCBc3QCoFLTAL5r53DyJzHQ7royS9SJ7o5bKQkkhf0uAh50J+xMd6ODAZwX+mjeY839rmzXH9Js/gzOnT2PxgpfQcO6cA+OcisK6JjVKvdbr5S40upklds/PxsuqcEGbJetLLIuM8lWT2FkTlZ8x/6yprsEV065D8xbNsfC5uZSRLTqyDISRIynpq3dCAnwVMzr9KSw37DOU8yaBF90vX4CeCnBF+l4mFshNqu2uelGGf0R2OxrL4TBhVgXxheMV9VPW03c6/Ea/KyoKWVPvYdRxtvfoO52b7I0xXQknWJZ4x+AhhdSmCCwzZKZIZTBy/K46OsyP1dGUiFy3HsItzM6cuW0HIXSnGMOfC01cIaxKQ2b7LMcP4Gggl5no3X5qPY8EclatsZfX2vqmu7U8zlr4oeRVMxSsYw7Hc7t6pJFc0rZHvCloKoqWTtwFwoLs0FQ+BCIWP61qVrQ+owhA4kbEPnMxFa4sNDkGJDjbzr/Qsws6UXPlmIQXwa1Fdrd0AK26teKyh4NWs5TD4yowJNhj+ClvU0szAfV4eSNxzeU/mNaoCK+0KTdd/02cgTyC+lWN4z/yXb+qMTS1+/FmoGnNL3y+Pom5+iTauPAeN3rnpxUAHjYByTV3Usnk/TuRPvT3YXhj36H2bCcLDAlwbbSM6+92AHDKJaotGPU7/41AS3Pv/X/DCklqsxCTWX8AtO9igWQDplkAOO9jsnYXzCaFj+17c0axPdtYSkmbDBIb0a8akExSq/mVkZrI8wWzkRhwzgExXgkV5VT0FJMdi+GTfElco6zt+BDlZ3+CxICfokREJaB1BrDvDauNqgS0OwNYVFBuMJkengGcLnw0HJeOxM0zpGSmjLI2jc8AdiWg6exoa9xOmUklpAsFpOtXIn3xUdfdZNzlSKbeRABfpY8AwOtX+yBkuVcrchKhKAbLgOEoXH8Xgaq2VPPDwPZN7N9PUTRnDJssZP4t3b7JKfpJr4FIrrsdiaGpbMoN0p2bkS5+FmjbAQZgTWtboDD5WhPKDdhS0/cFsJSTCNoo0yplTlZv8d4/9f3jDGBLO71VCeiPKSakXLOsjbYFiqoEtClNXTbvZNNCA8DpysVkUE5WGcAvPuHotHjPHyPp3M2e8Vya/wSwaUNwPAuRko/KLAhgXCqhvHIx0qULnAMgGTEexWm32QzrdNc2lB76v8o8jZRoNxfKAlCIqL7qiDPC3sRO8gaxiqxVxqbkeBII4sOOdeavGEVaVPgo39D5LzJHLAExSj1BsqNC+x0zjouojmxubLKTbt7rUWG78iyvLXMPfwbCwt7sM1eE+AM7XZV1ltq/cQllwkJlHMqBIUa45pk813ZmkXXtMCXEYusqMopFbstZV27dtFHIUe6h2V4ZjvbQvp9DB+jadlXnHais1lStk5unYCOSjUIHJ3jAOwz6iHmHJsSNOwIvAxtbPGb2ATlTye9qOiM6du4ICOzf7ndI7e6R8qoies3ZsOLECc99Nn02ZZhlw+YSdqqKAOG+fnzunzZQiJ91QK+5T+41Zaa9u8XdqdLPTZ8pA1lAVJXBaFkizLRxZKfoTb56mSM4t7iAQveB3F/VsyeO33gLDrRqQ2WdLfhrsnpNhq/5jwFfBoDNPeYsYPvX3GefKdD2JlkfTEJrnluA9YvM2aV0wQXmaV+rK4XMN6VAi7ZtMOK6KzB4yiRsXLIc785/BefOnHGSaMDEizD2M9NRrj+HxT9+CL1Hj8SI6y7HoW07sehHD6C6phaT7rrFgqRnjh/H5jfexrbV72DszGvQulNHHN61B8d270NNi+boNmwQ2vfshm1rN2Dd3Jdw+tgJR8PxF1p+OdudQeGkgHJDA0rnDBhcQrn0qwOEM2WjO7RDd5MdPMyAwoPQoW9PJ9kqyRPhGfu7ZOsqeRiLvjyQV26Pf3P/dqKePFG+ekCYtavbOR8g63gvAIEVaMTXXRZvDvhbCWCuBEzb1mUTlYkxJWPPnEX68lKUl5iqNTrTUk1kFFJkoJsWo4ah6+fvQMuRQy2303nDIjHDZ+VfDct/iPL6Z211E3vON/OR3UtcIJR/mXB7plkRGuUUJ195A6mUP89/rZV1ze76E+Caz+Kjnbtw8vgJe9aokaml+nr06t0TbVq2RFpfb89U1J/j587h6umz8LWv/Q5+8pP7cezYcdxw003YvWs3vjljEi49vQG15TNITCUiGb40obNhdbOsGwTRDsHvShi6toDk1j9E+tQ/UxUo858BgjmD305gVS1w6+8jffyfSL6b0tB7ttpAwsBJHu/10s/M9WhC4+zeSu3ox+J7HKNormb57sRmDAxkF9aRMP8Uy4j4ifBtoVkn9wYqjy2fnyJRWcCVhiLrrgpYqUAOBgQYqLJtFKtRex+foRzpmq78s5E1tgQ0gcA++5e+Cwgsv1OlACrDbpZ+57ZtmPv4Y/ho4/v2ftHCQi2H9SIrP/lcUw4aDgPfCL71unjK8K2YgvIbte50QxHMAfUJmCEZxTSriY26YlzHqmgE65k9+5Kpl6NX3z5YNG8+Dh04aG0he3e8IG7/5RVtdMFCwvHgE5+7yvpPFqhQnWSDxul3GkxjWduxS2dcNf167N6xAytfW4ZSqcRAs6JItyi0H4uYliNPREeMdRLvCBGUhPqmh+3eEiYRx9WmIwhfxfxx33RGsd1r3fSFBBzuubEhJbqff1p6rK9QGz6EVIBCR1mWhMI30dRzK0zLnvyCNFhFjdyGjFFIKicg2ZJbtGSVthtB/yRTW02W2yMc6OfIiToh2caUzS3zzB20unecYuvHHFiiuiqYT1R3eKUEI2uZF5wnrAJb7diDilaKv2LBypRkL3PWqQ4GdiWleVIyjweT6jU8nh03ftJzvLzx0DL7Fe1PIok8rQTvCwR+gGqzTOLl0puN71JY/dA17NeKdFIVpJF5nxN5LqjC0YwLhlMGl+2HakRVIJCWPMfpMRONOB9NbuAFtxCyVUUSz/uBeiar7WW5h53VHTYJSMYm+5AwXrhLNZ0B/LGW4Vd78y9BH7/ajn2qW483wk91Z5s61zQD/3ln4FcBABtj0ZxHasBU+RiQzWQ6GsNGzg6udAawEaoduiC55fcImK07g3TFPGDNYtZAEuAGk7l5MYGiWzag/PQPKOswKgFtzxo2e6/LAD6C9IX7KQPYfAaMCjKAraLZ2BnAUgJa6zW9BlF2a/f+BPBJGWbRFE0msSljvXcH8N5KpB++S2qB3d9JCRBdJkgCMvrApTOQXHw1nTl78ihgomVNWWQTBb39fZstm5w0pRiBJAcAFpVQW4fmWmLLV19rHScEAP+rMmrJQIgBYCx4VCnMrCCNnoxkzGVAu860FsZJum8nsHox0q0bGZVKkFx/FwHl5jyplS+j/Po8N/bkpi8jGXqRPVcrXfo80reWOgUt6TUAhRv5jOpDpqz13zmS0mcAl19+wp6XS0aCgG6eXCwmwWc4WUWrU1fqk8kuNnO5fhXKLz7KBiedH1S412TYMgA89xELusv6FO76BpVuNs6E3duQvrcGaVUVCqMm0RnVZuSb1yPp2tuX6Jae81nD2gmV9B6I5NLrkfToQ+WoDfBwcB/SNUuBd1YCfQejMFPO9TUA8ncRA8DlbR9aLbOgzwA+eRzptk2Ny69WbZD0GWB505/X63tn1WVzduQUlQG8bRPKLz8FdOllwtNRGDgCydAxdMbs0LevAAAgAElEQVSzAWnVGcB0XvATZJ6YDOCv/ikSm7l8AqV5jyLdavrtHSVi8NN6mfOFdXnpxSi9xmdMmzUdaQDgWwkA3rYJpUd/rID1PD3D8xup52LNCUBE3GiBKQYbiaaUE46Z1bmHHcjFY5BzlHTmJtulOipdm2yh90ZDgSIdpLdEmz4C3ptw2dHGFpYWNEISeZasd9IpyNYZmOyiCqKVnWkeRFBHTgmea+FRP//KmaB8EDRyNlrFro/8XPGYQ3kXm9PKFaSNRSLwwCesZseX61OP06biKwnEzhg6z8qPP2szq2wKXmJydgXh0nZadSYxvZdlr8ctWbZRBoujVJfGEL9diYNcVZzdC677UWZnxoMTLoqbppy2HUV6bw5H4pOj1vsTQsrTIzC99+f7cl9lDpEw3MtVH+wEetCVgGIGq5y/l0Ha1CQncQ8Z3DLvdWvC30WO0W+8x/CsZwHhcC4lat2+hUE6l1PtB689ih5kdU6LIJTC9YKySn3/ix3a48yNN2N3hy6orq22exudAxyVepYMYAZ/zTnA9j7OFNbZqrJ+m99ci2UPPeE8o/kAsKdTWViTwdvnolG47At3YN9H27Dsgcdw5sQJ106rDm0x/rYb0Xv0cLz55Au2HPOIa6fizPETWDv3JfQaMwJ9x460s715xWq8M3eRBWnbdO6Ijn16Yue691GsrkaHXt0tKNB33Cj0nzAW295ah7efXWDbcR9ePILntWxQZQ2UIDDnERtQrKGBzgzOONxzfPDhxqvfkQ+66PuDstFVVehmwOBhg2zJ6B7DBtG5yfxATDrBfhXCXUGXKpV/Dvvtwd0YWNbP54GwJPL1ub3hd5p6dsjxfZQ5y3zlrvl/C7hzvrZzgWdGD2hr9u8VPMecQ51+uBWl2U8BZ+oiUvFF+URHsdtGsYj2V16GLnfejNoe3QgAZuBJSad4SlH/1H9BeuhDS+PWduFFFH6zkkr2w0CoBoLHtVs6dAynV76TeU98ofYzv4fqO76FUeOn4vjxE1z2vWiBMUPbHTu0Q+s2bXDNFVPwx3/4u2jTooVrYvuefXhz3Xv49rf/BqdPn8bZunN4ffVb+D//cB/+5zfuRu2z30Whuor67YUjf1f7sf7Ntq6zfFWPNYqo2TQpAtffi6R5a6B1e2DvFqQLf8ZH2WgZ7gS04vtIL9D7uugCkUgIRYTqq57coJ1Y92hEOMRAspI5TPX8erdTKPhR2TvRQofal28pd8tXz+rftVxJSvUoM7B/vjaC6dP8bKZBKm0w6xeGjUb11/8iExlHPKaAXMn+tUBwas+Ht8BvDAobvrbgL4HGJohr8wcf4rlHHsbunTvt/T4cjXsa6IOsmzmV0K8lVY4q0BEuTLemnwTXqmA6qosklO2J0GXlOk2IK1BIa6RvmCCtgNwD9TRBv0EDMfWaq7F+7Tt4+83VtB+5ijnGt0CBW7lVebg3kQZKcyI6idMlVAUa/bsyJfR5K1maI0ox+sSYi8djxJixeP2VV7D1oy1Ou9eiTWcdu/KunB1ILXFgsDLX7DtZIEtGP4EpfHxLzIqZTuZwishdBeBE8ZdB+KzfKHTZopgh4988DWjNV0NTJBmzA/B1dWSHqXQXy9Z4ExBajQoMhQGn9JAkZwZN2NdGyLCjdiUIGxMUzkYSXdi3J/pxFr1XQRo8NEcTjtj1PuMW0h8l6+ifOEwDgX62BJrNEaqVplS1G9srtkcKAM6CwTIHfr0zVR+ilHzhB91DTVG2m+qC+AzE5xiSlQoKyKyZBibDfAcJ0M7Z7dTRR6LYyMSpAA2n37Dt6wJN1fxzsK6HrzWQHfGHYmVXPUCj9Y4cwnW3b7e8EI5ES4ZQSlQmbCen7BfWMUUHZxvfJTy74A7lflDPOZlsZlNse8Mmn5YM4DwlIyNrmi40zUDTDDTNQNMMfPpm4FcBAJ9vlHkA8LmzwLHDpCWdOWnP/DWldTHhOgLETNkmcybT0QNA555A206kiRjw02Smbl1PoOX18RnAs+3GmVx3FzD6MurZ5neRLpoDtGqH5IqbgR4DyCo15ZsNYCcA8MuPWQA6mXidP/OYM4DJ0PAlo8TSou3eG1KhS1sUTq8IabVd1GbbdMt2SK68BRg8ht5tykab/u3aYoFL03f7OX0C2LAK6eolBJrf8AUCHG0J6L9VJUFZA7V/EhSuvQMYO4XmcP9OlH/+XQY62Fdj5ux6zto1j6xbQZm5Su9JZnweyYiLCdSPPyYrd/UrSF9fQOVadAbwuhXA7q3k8zl0AMnUGwlMdaWc32QHB4EAxXt8Jm4672ELWJuPBoDTl59AecNqmnvncPCGvCDsVvHq3geFa2+jtTZj278bOLDT/VuGkrTtANQ04wxgKgFt567PICQz+exlU4754X9CUneO5sZk38pvxw4iPXaUzrA1mVSmPUPLnAHMFgESk4k87XZf4lvPZd0ZlJfMBY4cVABwtgR06YXZXMI8QaIBYFsu+j7fYmQh2PnVmb0WrH3c3e8NmQTFmXchGTmB5mzfLqSb33fn77oHOEvX8txkfV7wE8IZKNz1u0j6DrLOurI5+3eJnDsu3ONLXiUdO6Nw85eQdOpqAwTKr85F+a3lHhQJAOCPUHr0R9QVBTDF4Kqo5NqAyhgwPHCv37KhzQ5CV65Na/LyWlceLe5HvmAUlopNCu/uY94NIly1kctsqS7pklTBYirDn657QytXl4+C1L3NH/aOSuoyWKkikeUdAlk5h7Zz5igDKcjudXgzteaqDeREr+faYtnZzM5+BetF7FPVhAfuo+xj5YrV2XBxSoHLAuFOKBeJy3u2ZOv8xMwLvOZRIhbPiXjhtHNZ989JMnWDpvTGrDdfkJAcbGLEMx+I+9NtWuzgCMbArBh0T+Rz7KrQjo/QF0xLH66nnAFsX8/nY5tbbHKPgpFt9i8REO03LhmX6Y5LtTKHkdPCrj/l8zpg3/qM1VnCbNvTPZINKfPtV9cCwhyUxOzmWSLgPt9tFjFObKnj+JQ/LJRYefKr0Lw5GqbfgO29+9uzdU2WoQDAJgPYZPhS6Wc687faBDBxCWiTAZyYc4JNKWjTAZ5Wec+RXXvx/He/7wFguSEAG2nw9hnneAGqW7TAzD//ps3SfXfeIrz3yjIHxrVo2xrDrp6C4Vdfjs0r1uDgR9sw5MpL0Kx1KxzevQdtunRCTfNm2PLGWny4bCWOHzhknd+GWqWE4dibp6PXyKHYsuotbFy6EoMuuRhtunXCunmv4NRRDkrkJfIrFV7w14VoeBwmSMpknJlS0XX1Fnxu7KP5PF/+qKuCO/OljFhTGV1mrB369LQZwj2GDrLgcIv2bV1wg53ucIvQqpsPgsjpfMXsXye71KxpENUsM0dAnC/r172jEjhs+UuDxerfOYCxJbFGMoOD3+2SRiWgZfmNgDh2AqVHnkJ5206rPwv5ix+xbDNpfHZasUVzdJ45DZ1uuQFVbVtT1uH5MoBL9ai7fxYKJaM30kIJnzgAWAGDfikj8FGWIgXqt+/G2Q0fNUqPxeGTUf1H/4xpN92Fnbv2uDkz4K+Zv25dO6NFixY4eOgojhw7hm3vr0KxxCVzTcuFAvqOnGxlRfv2HfHNP/p/cM1112DJvGfwxWsnAAt/Apw9SX3wiZZhuphmChF2mWtMwFI+mmWsl6FKa8ppj/YFR7B+Ti40azdm3ODf5wOAz/d7tERO4IeyINgoXDa6LhsawpiifQktye4e6hpqKtTrsrtxDhkZG7xQDORIJWJz7+SFcEtB2KzsmnaJqr7w+yhOuDwTEUO3cRavBXrN/l4m+WuzgEtUDtp8t4BwiTN+6cxvkQf1DQ1Yv2YNFj7zNPbv20dKgNMp1ObE75NAPLEPdDlg0opMzr9saTTLjj8DtIzu08CwzJdwvC8A4tsg2R3u6KYEtA3Q5YBA804TpHH5tVejRcuWWPHqEuzZucsvh5YpTrooSojUQIlVJRY37wl2QI3x+rHrQjIKKPTBj8TD3Xr2wCVXTMWZU6exbPFinDx+3KNdQd9Ez6B32zkWm8dOCoMgEbE66amvK/EgkyLgpvnJl5bOyghSNQWQot+z+nsWPpc+hzyhO5KvDQidOSXJvo/oip7QwdFKF3MVOIR2hOMjmnYd0r9HnOuUDU/PsfzQNOKmujFMWxM7D93rNLxqzC8CaPMyB3ouZb/LKqhSzaEx6RG02FiykRHqZ+6XWxknj9hvF82/Y5VGps8NVUBeGxSuQD1iarpNZ3q6o4FUmeSKEjamJR8o7ijFVRxjatTCiy8FWbh5RKvLgWvbLSIZF3ASb8Xs/xDOcVkTmoB0W66IFQV3yHZI/O99GxQQIuERPLcBz+u0fiUK9bnO8RhoI9CFmDJ3CDflTVVIz1n+jkP5rXmpkphVLyNBpLN/WQbwZmFJ6dMCAOfO1n+qi36J/1MNSw3mAuTar3Ho//nn/9c4uRWFXah+ftp62NSfT2wGfhUA8C+SAawHZEDd+T8Htn8ATJ6O5OKrAH2mlChRRw8gXfos8NE7pArmAMCm1LJVGTt2Q2HmPUDnHvSmUgNlrBrw0uzIJrvz2X9DcvPXCAA2YOSix4B2XZBMIgDYgqALH0EyZDySK28Damt9r2Xvv1BxxfelBrxdJOAYmwBDxyG5+nY6E9d8DPj71hJg6XM0TnNu8ZU3exD8wC6Un78fSav2AQBsS0CzcJfMIwmDTGZ9k0BX8+Ezf9MddMYtGUqpBdNt1q659q4ZO5dmtuDetUgumU6A5plTSNcssVmwycVXIhk5kTKWzVnFC59AuuldyrY1WdLRx7Rrzp8VANhm8m5YHQQnOqDX9jMfADbPYf0an+3FinBQQramFgUDNhvQ2pQWNwM9sBuluQ+hcM1tfj7iTsoZwPaMaD5jV0DeowdRmvNvFqA1hgp6m0xdAYf3ofzvf0/mYwAamwxevm5+vekLlAFtFNX330b5pSeRjL0EhUuutf1MD+5BunQeCtPMWbhts6wvZwAzMK7PAE4P7Yc9bzhH6RSbxGT2JpOoXLPJAC69+LgCpXyke+HL/wVJVy5FefKEBWKTISPIKWTOJ27dlkBdWwIaKCgAOH1xDkGNph/jLkXhihuA2mY2o728cgnKy19mQ1fAHiDp1geFq2Yi6dWPorl3bUXpiZ/S2deSfTl4OIrTZwEtWlEG8GM/jhxJtJOFOg4zK58jHEfJukhvZQF7AzSnLeUwcLGp7KwXW9T2IhO8LH3TwkOMRi5VqzfiHEXN82seGKhIxWUjMxjmTGwGxlSQr/a1Ure9UBM5K3JEDHZvufn1k7dn/TLs8hBLT5+zmjsgtYLi/wjAkkpCV71ZA5jMDPTHWZ8SI5I9P8o240E+cs6R4SjN8vJGDpuQVbPLR+0454fLOvfPuZHFkyhTYl/sM8WoAyE9ZQUGX1EdcqTOUdDUgi7WzO6oKFPG3sWd1C4xXmHlwuIZCtZX98z3ueItfLvZ50uqrDK9nwjYynsmSuE9vUY2OUi5l+zt1h9MM+CAKwfskmvFFXTlifI+Juo3HRWryz3z7HnyUnKJeVtAHwNcS58kCl3xRui64pkNHMRZxwfJmwTJFVdh66iLUNW8hQVyLahrzvY12b3mu8n6LRjwl84ANlmlpgy0AYaNI9jcY88elvfJeMplPPSn30Zqz1P05foDZ7jdLH3Gjp0oppXBV0zGhNtmou7Uaax9fgH2btyMsydPoWW7Nhh36wz0HDEMezZuwvuLX7cZwB1797BrY0DjPe99aK/v/XCLPatXZl4EvTljeOS0K1A6V48n/vI7Fqxt2aEtzh4/iZIGbAMZIntCzC0ktIU6ac9U5wYbVbKuns4MNtmj6szgPL6TdvJ5Mvo16lKelKO+0Fq37NAOXYcOIEB46ACYc4XjjxuHzWSr0IvIgZqX5SsPnw/otfIhAmzdtUpAbiPgbwwcx22frxS05WQO+nD+WJW2b5+vrwdefg31i5fnumKdA5Wnr7ZLZ3S5/SZ0uG4qElOJRLKWlZyJZ7q8ey0a5v2VtUPs6Z/Okc7rqTLdiL55tTSJBN8TnFmzHg37D1UU90lNc7T658X4+p/8Fd54402b4Xvd1VegpmULCwb37N0TE8aPsRm/9XV1Vqa1qCoG7a1ctwF33v0VVFdXY+iw4bj7S1/GqOGD0KEZ0Ld8DFj9AtJjB0jWRf1zDclmI8E6uWPSIKpiBCcX1R4mDavfAhJurB/BFqQ4ImZU9+/zgbvn+z1anng8ljmy+2JYrtLfIFMp4G8lng6mSDUvMkWrF/rtlTSrikQWL4vab91+bLtPMtWMq/Yffu5jtvTzzKfET5z1G5R/VqWf3XXTrgGFjdwxQQ3AqdOnsGb5ciyeOxfHjh5xm5DOKBN9TgNFXtNn3YAXhjJ7ZQ00+CuL51dBfpUSzsTLxM+y9NncTQ0Am2xgaS9cXdnjBwwZgsmXX4aD+/Zj9YoVOHLocHA2MAmxMFszH76kybd7SgQ+2gBM9rEEmYlOF+aFU7px+44dMP6SyTBln99cttxmYQdH1ihap/OEWdIF333ZWKnEQq9gynfqnpQL9pl9eTmxrm5xzCi8nAFGJ6zsgvgYy5dFdLTquScGikM+CbnM3it6a7TTuHhXdzK0BGT6ktZhFTktNDRX+1xhoVlZWyEL20cRJPqv6KcyTu6+i3EIX+OHyramx/uI9jIFiZxQUjqtAKe2Hz7CwAU+OFr2lpPjXbUulASgpZcHgeOZipwD4VxEa63vDQNDXCwkgc08j8w1StfSYHZG2AdLEQrFSEKrxSM5oMDSIHRALYtb5rC6kuucKDbCC0psEPPL/7QtTDJcFyiPBhHuZ3HSuIDkMl9qP/SgNr9aVRdz+x7vL8S3qmIKd0LVbYuoWYHzYoVLkLC+02+wISurqWCpydQmK65v8LxL9+oJ5vt0gLuMI/tGtwxNAHCFyWm6/IvPQGO0/ou32vRk0wx8mmfgFzVxPs1j+hh90wCwsZpMueJGPwWgqoqUM8nk5fuTaZ8DRl1K2bqrXkL6+guupeSyGwGdSWtKM+sS0KZctAF8zafuFNK1rwFH9tNWXF1rM2GTngOBQjVQf9aW15WsX7uhskIUZwCnC2f7cyc6dKXSx/2GU5tG4TEllbesQ7r0OQuEJrO+5TOABQBW/TZnACcjJiC59i5q45f9rFuBMpeV9jlXQOGGLwLDxgOH9yNd+RLw3pve5jFKT20tkknTYM6iTd953ZYwNqWrXQawLZf8Nzwtynlkvnbri8JNv+MzTk1Z5jdfJTBdqapBCegoAzi5kwFkA06vWID0jZdED0Jy7SwqC21UnbeX2Wxrl01s5tw4YTkVK13/JtCxS5QBbDJ5+dO+Mwq3/y7QrpPNEC8//yCwd7tVoVxmsM0cnoPyhjdDRxnrg4Vh44ChF8GUWbbAr+1YGemm9SgvehrJiaOAAcNbt3EKlmm/cMn1QPtOlAE8lzOA2aGdzPo9JH0ZQN+zHWUzjqoqJKMmIunUnV6xYTXK8/jM6MwZvpSVm5jx3fE1oF1H4PABlJ76KXDkgF2Hwu1fsdnBpgR6edlCFCZdeR4AeBMZWgaEvpHLRf+CJaClfJao9xg6BkWTpdycywGayPs3l6D06gtUvlCVabYAcFQCOp3/RJCJV7jyBhTGT+Fy16k9l82A1Th2hIIHOnRG0ra9+90C2S89jXT75oDjDNhdvOlOOy/ppg0oPfkAzb0rA+4tjKBsllV2Kms8zr3j/Tyst/vIcDLgfXaqNsTs2kZQnMtEjExTudOVg9e2nnJUVHLShXgf3eUjyKOM2dy0sArlrpxJoyPMHUVkJJ9zzoss1g4UvtvNuJyx5lZLG5LKsxBFmGeWQ7nzfIeUNSkOKVkrvsnOj/P2eJs/44lUo/RwaOXIfL/m+kwfFjk8n9r3ROXL9FlXRL2OJnTUrwQQqDmxfXJh00J1maWJZ9/dELBBUL5bbvGeDO1DdLSonR2qhLMPGwhBQGpD4FbvzJK3uXbFAWSnI2swlwUAFteDzvDlRbBv4UAR3Yy5LmY6lZtl+ufMQNN3075zHmgntsea+TkXG2CBH7NcJkOQdBJaW5sxKFuwOCxENiimdrQjgD7zhqdJdpRxaUm9yjoGQMuD4thx2DP1StQ3a2mBX1sG2oLABPAaoNee+WvP/62yZwMTAFzF9ykAWGc0AJjz7ftw+uhR53gRJ4ymb+cMY4ou84+mxOW4W6dj8GUTce7UGexa/z5OHjqKTv16ofOAvqhpVovd72/Cqsefw8W3zUS3IQNwcNtOW+q5ulkt3n7hZWxavhqpzU7k1WQy6T12JCbcMRNVtbWY/90f4Pj+gzGqEjil6LEo/VaTP7evXTv2O/9PgpHS+hIa6k1WcCkCcSrxo8iFxn73b9WglsjBzD7D4LSh3qraanQfOsCeIdxtqCkfPdBmfRMv+ExC/fbzZv8KaCtzojr1sUtAU7q+/dC5nIwbZoDhbHZvXhnoxkpNZ4BqXm/yMTMF8F9bPnT9RtTPmYfyWTqfmqSgB/c0i7Yc2B/dv3QnWl802qYL2xgAe3Z4vm1pfi6/NRul1T+3tpIDieSblZEBF50HAKZ+nVm9Hg0HsgAwbccFtPreAmzYdwgnT5/BhDGjcLKuDjfefDe2bNmO6mri/TNn6vCzB/4V114yKZcoH3nqOfzV//g7jJ8wAbPuuguXTx6Pji2r0Ky6Gti4Aun6JcCJwyH9y1g00Tr+qZDRHDhBFW/aNpQ9ExAv/eZ5M2L7XzT71/WV3507Du5I/I7g2WhK9Vgy4wgEkKM/Xa9F60KNSxgvZ5Rm5fgtliHS1i/jGXFTJHunqKFcOd9VzSgWUfu9B7Pykp+TYA0LAJsS0IavSgIGl1Ey301GsNlnOTvY8LPOwj9y8CCWL34Fry9ahLqzZ7kqhdcRbXURUQdZIdL8TksqVyKtXqmRYSOc/SuqnNo7g3xNa4P4jGLzJnceuFoI2flFKpCtIbo+UKyqwsiLxmDM+HE2E/jdt9di/5693pr3ykXIFNF126ItOcJv9Cie87GQXqVLA4u+Q7PUpWs3jB53kc38XffW27ZMtQnC0kCTk5/yHgabiCjp3GHBeOl1PlA1eLfOqNNiIVBsBUDK4RIlZt1UyPv5dln+IKNTs2coqlkGsfYo669llqInbXkoqzU68ZdeFuWIC2zlp9VJRn5pgLhqLo/3lqxUIZ0mnC/3VMQCwV0+GtQLnUDAqMxGCSoQ7gqUGjmDW1RpyfyVxqLFcTOkgV/mDxcf6TQ9P5tOiOZnj16IXNU2o58ama14s5CVjDQ4+2Ckk7GvSQes+v74EA2hDluW3hlpGnRUEQw+ssDpr9oODpBrYeucQIi8qky0nF4WBMC64gMB54PMbt7i/TUv/NxRSqq6QlgCXeRztFpRZm8w42q5vTWqTO/GFj4wuXNCaRR/ODmtXm4pVPke/KsU32o9gtdMfBb2+aYM4Atjzd+kuxyP/CZ1uqmvTTPQNAO/uTOgAeCPO4pPEgA2JYsf+N+qB8pUNeWOew4AiiZbNw5LVEhLrIgb8HTvduXAYZ1UlVHSiWH21+s+i6RbP6DhHNI3XgRad6DM1aSIdNNaYDmVq7XdcMaRgm75Gu33vkPa1S2/kXLg7bFAQWnVDmmbDkh2bw7wHRm+b18MjSgGz1ktEknpu1O42pR/5nLYpnVTYvrIAZSf+YktT8yzRBnAnLXrSkDzr4V7/sKdj5vOewjpdnPOLBuGww1APovOZTXnCz/+rx4ANmfErlqEdNk8t9bJtDvpPcaAV79Z03jgSCp5bbKhXZlwflRKNJ+rQ/nlOZQ5zJPozADj8L7RnBd9ERnMxtF4YA/SNa9a0FYUMfsYPyvGafEefwZwOvcRlCXD1tzaqSsKpkR29z5hrUXbTtmef2yzXs25zWbq8wBgySZmsNZksJYf/4Gbl8J0My+TKQP8zSVIRk0gAPjQfjT8+30o3vtnfJauAahnuxLVQQnoj8nT/rxeZxnZFgozP4tkxHgCY8x/Jlv4wF6Un/2ZLeNdmOHP6c0DgM0ZwHYenC8vQXGqyTy+0rbV2MeAv6WffZ/Wn3mG2qHMagGAy++sQmk+nTXsbnTcmgNc5ilcytcYKO8uGDl8iEAfZmJVrozkg2BX2mImQ55a8QZfLC8ycs4JnQhVDq5nQo99xH0wwfJ25ZOJZixejyCOXBwyvKD2vGR24Djfhv1N5kXLIJ/96IAbedadbezBlVCGxn5CLfA1vUYLK8zNAtf+6uSEhyqdVyvjxKBxENgqNMwrppAAJ5u1vW2fjFZcjDsdgJBn+4k8UnZpSCfykPbpRfSp1jX4hf9Bf/gsY14vfaYWleDzZbIEJ9NLS0sdov1UeSEfTq/kP3IyON7Hg42RBmScwRbcFfon/wlxOztCzF/9KFd+dPuUOJcFNJDkTXlK2qY2+P9SGjDKJLbP6gx/cegoJ4QFmiSDVncsI/xius6ZS7eYeflDfksq9h2AwzNm4kSrNhbgMaCvyQSm0s4EAJusX3Pury0FbTOAq+x3kyVMJaPNeYLcJ+XIXvSjB7HzvQ+oMrbzR+v+MAiu1sgRhQngqqrCgEnjMGDyeLTt2skCtg3n6u0ZvqcOHca7Ly7GllVvY/JdN6P/5HHYtvodbHpjNabe+zmcO3Uab8x+Bvs/2uZkqciett27YcKsG9GqQzssf/gp7PvABA1FE674n6km+OOWxHmhSQKE4FPUpp1bOku1dO4cZwUbMLgCuJxZ9/wuyG0ihTRfBbEffKP0yvbWZH3LA0mCTn17WjDYAsJDB6BFu7CiSGMAcCYTWAImckDUSpnBjWbwSv/1WcB8lq4lIXVdmD24Ft1TMfOY50OytXVGG5WwTpDs3Y+Gx55Fee8BDuzwe7y731xKErSbMA49vngnmvfvY88Qt++VAMcKMrBh/v+L8o43aXfg/dPQlsVe9P7qKK4SUOqRk9Mr3kL5KJ1xHYuX6gXWr9gAACAASURBVKvuRLMv/LmUKsArK1bh69/6Uwe8C439t7/+H1i4YC4e+vE/ocDZ9ZpMDx4/jR1H63B83w5MuGg0mqEEexK1CQpePRfppjdJT3NEGAnzQCDzb5pg5WXOAVoB/I0Hadug9n6h7F/aOCrIAMWBeXLbXfu42b/xRucZWPac7E4gV7IBHOHOr4IWggAWltU5NCL7cqitVhBS57nspkQDwLxmtuqG8HVVNWq/e38jADCd5Wv4yZ73G2UAW1mrrjnw15VhT7Fj6zYseu45vPfuuyiVJMA9zv9lHc1Oop8B0YVItTdzbvP18217J2g9vci9YQawX0M6IsEDnpR9S7Qsc+hjNnXuJulc5h530nCSoqq6BsNGjsCocRdZsPuD9RuwedMmnD1jeFL67VpWJ9yKrkYyyL7fZf2GRXEcn0kvExNX3Qz9Bw3G0JEjUFvbDOvffhsfvPce6u3RSJqyIrSPy+nbstGsZXsAWPYuH7AnDEqqs+IOP6TKPiIRDtwfF8AbbKg5ccFOt6N1IjLW9KKZQckQpd+LrRdaXCF4JGPSOaICzVIXAqjKyXnbp7zAE2V5OIq0OnFUald0IV4msVvtPxXY5bKbZYi6alSg/BJ7iI3uZksASu65EtneBnFrwT61IBhSsV2WlJ3gp/7z3CoacVznAkrzdedc2ztP3nEfAnkZXaPfYrA2K5t9817PdsaNCwgTKpDNT/GMPmol6Cs/Y88s9xmygVPRNUe6iKyL7bvYstG+50SdWwctrwTNVYar7zL3zsuEIAzYZeHSCwVo9nfnLbw0TgRLffNaXXYPpft9bbvs4sZ7aWZ9MhpWaOtSH7Q+EO7obg9xCrymojy9gHrkAn2bAOBfTDH5TXqqMhH+Jo2iqa+/vTPwy5kSvy76/3W991NFJzo7d/sHSOf8y3m790tlAB/ei/ID3+FNX2udCWABxV8g49YC1JwBrBzDGDkZSe8hpIbu+ABY/wY7b72iRopvAoycZO+127e7l700A0YgmWzKINecd26CG+rrka58Edi8IT9IThnnVhWY9a3K5YkrvfmwKT/8t6x+cllWo8wNG4fkmlmUyXnsENJ9O5AMHstz8SHSZ36KxGTUGnVj+md9CWiTAbzgUWdcFb7854DJdDVlnhc8hvSjda4nybipSKbeBFTXIN20jtqUEtAaABZl+aIpSK4w99ci3bkZ6aNEa0b5LFx1C5LxlxNIXekjZwevp8xhq+oqmzPpPwww7R/ch3Tt68AOOifNrnF1LZJ+Q5FWV3ss/tABYO8OJLfcQ5m5p08iXToXqbnGbyCMKEEyeKQ9qzrp0BmpiXI+cgDpRxuQbn4vMHyTXv1RuJ4zVQ/vR/nn/x/Ruilz/JkvAW3bI92/C+UH/5GV7gSFGz5LZ+4agHvZiyhM5AxgA4gyAGyypylDebYtgWw/Jnv2okuRxGXTTdZ4vyF8DrEJjtiZmVED5KfrVqnirwkwbCyK191maSY9fMDOoxm3jVh97y2UXngMhRl3oDBmki0Bna5cTI6JSfoM4DlsEHp0rHD59a5MtCnvnO7YjKR1O6SmPPvRQyhcfDnQsrXNDC795Hvc13BPIQDYnIndFh4AjhwOvGbE5IHvxtGZh2UFyBEa8tUFiLbYEFcRnLmqu1jPQcFZu+LOJKQBsWGggTbli9Rdd4vlnB0KdCNq4ua1tRYblH7J5ZX6OTYzgleJY4ZaYjdElNVof9HR+N6dw09xK5wVGfYwLKWsidIZ7eqin++sfiEZtSEirSxZaUfZkWxqsnHlA2pkSr1HWbifGqmk3di7uH23VPaacqq5f6uBVbBtvVEuznCVIeE9La5DbOpneDvba55d+17KuPC+T+4rG+TiDJB1dkAwXyCfimauLKMJHWkeyD7mgxi800yEtecXmzAowBPzmnP8u+sExrhpNWcIRu4Yk1kkzla6l96qnxHoz7zd4kPsbyNcT9w7VG7SZQ1bcIxG6nKJNUDM60bzqpwnvGriLiC5FFwMGU0DJU4EeAdCVadOOHnL7TjQpj2qqqtRMOWfE5MBTOf7muzfYlXBAsD0vYiqApWBNr8bANHca8temmYVALzmuRexftFSOutTxKrKSqKAMO4/M4L9I2IKRkWoQce+vdBr1DB0GtAH9WfO4vTR4zi+Zz82r3obZ0+cxJiZ12LEtZdj/4db8NIPHsDACRdh4l2fwfG9B7DoBw/g7MkzTo6atTFlokfPuBo9hg3G2hdewva3vW4SCDYvfemyFkpuzj0HBz87wo34V5GqoYeyzQpu4Exl9ZK8d1Xg2Lxb/Q7nKcVObQqoE1sDH7k0b6nDriWVje4+jM4Q7j5kANr3ouolfvj+7RkA2DnsPYdUAn7tyOWM3kyGL73DZO0F9/EzlB3MvKzO+ZUsYP1Ol0lcoS3dvg/Q8oKX2kqAU6eQPj0fDes/pFHaQC8p/er38ELzWnS8cgq6330bqjt1RNmWnfVnF1dYUpx74E4kdScj/vB6q3bWOgmgCSH4Tvx++o21KB3hM66jFzf/g39E1egpdF+SYOToS+1Zv3V1dY70TUnnh+c8he/97Xfw59/6MlrrI25cewmBvabKk6nks3UzHeXRowfSud8HDu/2Z/+689iZ3iTh2wpFtffEvJcH/rp7vGwLo3t4b640R6L7OcKOJug84K+seEZG5KxDZs1z5YowYVZ+KO4LEA+iTL+LBvysdt9A54htyei+PB2mkl5TiZbj66GclNK+JF5FT5DvhWFjUf31Pw+bYBaMwVzDWw7wNUfN2HOB6bxf+91kAxteVef/lkolbFy/HnMfm419e/YGQTxhZhkDTqyjefmq6E3xgN33WYF2/Oky1GijpP+zhiDAm23Dyw/Z3AMoyu6Pqiw8C+ygJ3yPqH/EHgJQUqWPXn16Y/Dw4ejdvx8O7N2LHVu3Y/f27Th6+DAdOaECEXUgkQkM08ce0Hs1VZCcatuhPXr27YPeffqic9cu2LFtGza9txG7tm9XWHMeNYZBhRQYp8vbSJUYrygwdzvb3pIIP+fXIkfPd2sW6qMOM9Xd89sADZc/AtPGlOAf1buxaN9xw9yY60a2NQ3vy64eXvMSwCmhyibVPfbLpQblwFAf0Gn3tUxIgxc7Ws1xPfbDDXUme53vUuc166Bv6peq2GftDvWMyHkb3CCgJd1vQV2d1aw6RO/QiHS43jQ34Vi1nMrj8jxfgcbaHUfwqzxXiy2lEkPcguRNXshbnu7YDvGKilsYHf4T7AiSNaz0dOIVN7G5Yty5M7S7Q0+hmixZZsn4pYxWlhHyMns/26n8agHmbZU6WlC/KpEtR+0RnYaZ9/FmKiund0d61NFKxjL1FrKjsWgbzqWHChtg3AM3HxJIHrC+Kp0Q/e73BbFtOciH50noy8r8JgD4QtWRpvs+qRnIE6mfVNtN7fw2zoDe+H4bx/8pHvMnBACLzEguvRHgs3Rd6Wj9jsN7kd7/nSD61mnh/WOgNU8J4DfZs0jb0cSuW27LK+tiKFYtmXY3larme8w5wbL5BjaAIc9p5hxcudeAoI9wVGQCmFLQ19xJJWs/zseeL/w4sMFkAGT9jk6hsJ1JULjla0DvQed/g3mwWE1nG5uM6vv/hpVrVo76D0dy9W1A+87WgZOuWYp03XIUbjUliM21sgVy0xcftqBjMu2zPgPYnAFsAGD7SZDYrNpx1P/31yCd+3Oaw5oaJLd8lQBrB/bOzWQAl5fNczZWasog33wPlU625x0vRfrq88DICfbMXpv1euY00lUvA6eO+z5IiWYBgDcYANiXZ6VIYro9CH42ZwFPmWHBcHN2bK6X1ID0ptT0ykVIt2yMwB5PJYUBI5A2N2Wlvcro8zu92RwYC2YsW95zzxTu/iYMQIz6cyi/vhDpylds6efCdHPmbzsqff3qCyhcczOVOrbn+v49iveaDGUCgEtzZwMmC5u7Jvq+tvmSkeNRuO52ysy25+X+ULmU/AgCHujeB4Xps5B07mbpo7z6NXsWb/F6c0Z1K1qvNcuQNmvhAeA3FlseCQDg+U/4eeYXFKdcj4TPCbbZz4/+2NuPvT2wmw8A03wn3XuhMPMuJK3borxuDUovPROYWgHTOICG5EcQQO4ihpm+xbkQiRqyc8hoFZtHmJhbZUOT6Y7NawcMxVYlv0fKANPbne3D66kixVkmhGVxxQQUN1IIWnuYSs+GNxtDYyeOM9fR9z6K2EeGUwa01w253djvoEsuuTkNTScZu5/yPP1APZNRSP1IvPOAJ1P66J7xaHXggPCouHJmhOcruTXi6ZT++qwEn3nqy3p7h5udYTmjXOSGa6TShqDB/nyHQbxBOHrk0sRZfJaz1RQhB/4V7asQmnRSK6Q5Iktx5uRxQtS7XGOCX6h5LpM9QrRNmFB4TjYn3fEewCVlRf4z+CCOE/PXOI8NxzCWbFlKzuINssjsqYLEWwJSCQBuukoOSMY0uO/yvM2iiendkV7IW9ndIl4ARXAcSEHCjgepvZos3AotWyG97Xbs6NgFVc2a2fKS5lxfcxawzfhl0NeAvVQG2peE9hnDlDnMW7/b6Ta/+TaWPTTHZbgSGbFclkFz/zSna+eqyDEpC962WxebkXz60FHUmawlAL1GDMHgKy+1+sTy2U+j/vRZjJ15LYZdPQX7Nm3GK//3QZRNKWjx/xUK6DNmBEbPvBbr5r+CravfCZlK1kgEt5BmrFY6xUEB+8wHGa1NPUtfibZsBm5SsCUwbXno+hJSVfo4aIfbyJN6+byd3bPNfe48aU0uuoGQuEl+M58Va2rQfZgpGz0Q3YaYTOEBllZiYJemRhyzPGIFurrfNfArz+hMXvld3ZdXytkGVyhglbJsCWhtLAvYLW38LK+RD1zh/VqcbecakC5cgoZVa5DWN1iwx8oJlbFhvhdbt0b3W2ei8803wIDBDnzKIIV+VdMj21A/5w+RlOtVKUDhG2EzH6zmwGBHe2oxFXB55p330bDHHJsTfcolNP/W91B10VUoFxJMnXYLevUZiF27dmDvnj325jEXjcPjz71g5cHbq97ARQM6E8CrP6VzQLEWh48dw9HjxzGgWxfAlNRt2QrY9xHSxT+j85Oln05XiVBHSy4VMpqtkI32eDdupaloXpX2HMCoCN8+G2o4WRBX/x5E6YSyO1c+yAR93OxfnoOAL/P/EasGgSzlR/QIKqkSejfR22/esLJEdOFXXHv2C+9xvA3GAHDVl76F4vjLQnyR19uCuTaT1wC9VCbefKdMYPmPwV8BgfncXwGPz54+jTUrlmPhM8/g1EmTHU8zZXul7MNYnvv5CaIa+flwtoU/TXyIyH4p66y3Z/NeLgwtTO5WT8t8OfNX8AFbFUBgOgZ4iKwFZFZro3U5vmwqevTo3Qs9evdG91490ap1axzcvx+HDx7CscNHcPLEcZw8dcpmDDecO4eGUtnqM8XqIqqra2x2b8sWrdCqTSu069AeHTp2QqeuXXDyxAlbbnrPzh3YvX0nGkzgrgLQ3e4kxrcapMtks8sQ64sy+/RX1Bo7tEA3lAs5ciF4iMkrV+cUWREF/4c4pbIpRUcNamBHzFFpB/f6LQH8ru5tILDoLh/qEe4McUAyV6BS8+LeHndDz7/qcSAL+B4tKxyxuv6yTA1028AF4tdJ9Hcno8kSdtmXLiNZ2UwM9tq7HKHI2qvySjqYMwfwpPnl2ZPt1AnHMLfagdLaHou2DT9lyh63F2MZEcQPsD0i4/ZBPF4Wea+V7Ao6kFScVwEOzFJM90nNqqInNYhKZMltOQ5QceRKnDgfWhDnIh1wez1TU3CTygh2/g3JNPaEK3LUVnASHrDN0fP0irj+Aj8vKDHburYFRyoa8I1Eb6SaVFzyRrY/5XVxNrD3QvpkJp+ZznLLZQh7eSeBPyTnVO64yuC2lHvhAHCjq37hu/qn4s7f3LE0tvdktZ//2MluvG//sX359LztN5fWLmQOP4k1/yTauJC+Nt3za5iBXwYANgq/nPPqdtScs4PzAGAX0hptxcqYJJ1SfmcFQK6ZssUa3DVnDfO9Qq/BOcF7tgJHzBlx4cfpiebs2R796EdzXu+CR7wS4voUZ96pDFSlYND5woMtuJouesyWLNYfb7Oo4rBOoQlVPVEPJErOKo59BvszgE0G8P1/y1pTimTitUgmXAM0b0mOsx2U7WuB3lGTkRig1ZRZNmt3/BCd6du9XwQAP+ZGYzIvkxmfJ7DdPHP0ENIj+5F06Qm0bEOO4AO7UH7uQZsVm5cBHMiPsZcR2GvO6LX0U89nTRcImH5/DcrzHg6M9oKUaOYzgNP1q0NfD6+PKNqWRDp1RXHmF4HO3TnquGxB5fTMaVL9TaZx67Z0vrMZgy2/vBjl1+ZHIDCpfYV7/4xKYX+cz6F9NoNXPsnoSShc+RmgWXNCNk4ep3Uy56oZoH71MptR7M71tc9/F8V7/9SV4S6/MBvpDgUAizNcqZEBALzdAK4/sl0QHdt+t/oqZ26NGI/ClGmUBW1+27sT5dk/RFpfh+LUGUgmTKVs4nPnKDu6z8DKGcDz59BwFVvbDGDOEraA9KM/5ikxpZ0HusxeBwAzj1N/VbSv+x6aQC6wXMyJ0K/g6pqJI8Wh5zwpDkRUgK+yYwPI3z9LLwnMS3fGq5QdUtY6G052WsRezbzEuwRcFlZgoYfR87Kovv88rWIrMewfgKTSgYzzQRtc3qAWe0/67GRXkOVK/aIz1iIjR9BIPQ41LSE78U0OnNV7gzYu9X2KriuqciS3iXz8y10mRew4Vp1SJJeROWSksoPRgr1qv4rscbvswWQyj6htzQdL5w1EX1ONR8pZbhkyV3rU++PFbo9xcEefjom9QyOEoZxUU3eeTzjKIqj1E1khMtwZy9SWPeNPqQA2M9f5B823ssURJEqdwF5JTiPKN5lDsjS+/LNwMoPLdqHpHF/hXrlXRmX7IkwnZ6cFGQm+9D3dF+eUOG2DmszIKQJWKQuRJ0YymxlwNd0sCAIq8sOMv1iF4owZ2DJgMGqat7CAJJWBlgxgAwJXURawuVZVjaoqBoYNOMwlo01pYy2/TTeO7NqL5+/7vi+9Z7tGixKUdYtOrxPBaeee1yW2JfyelKK6eXN06NUdta1a4eCWbTh15BiatW6FiXfeBHPe78bFy/HWsy/S2bv8qW3ZEuNvnY5tq9/F7vcoizP4OFw+ksUxqTqwlEfkdIroxqCZbJvWkWnWsFRCqa4BJQbXsiJPKCQqZVuBhTT3mydj0qHFcNRJXx29ZqaE15hdgabxJEFHWzZ6kM0QNqWjm7VpRWTqMji4/RyQlQAcBRQrkNgBt6otncEbg7suqEKBvpan5fzgRsBg3V/5LgC2ONu0HLN9XrEaDYuWIZXyqcoZTbQLNO/WBT0+fwc6XHmZPaKGytUaeRCvrF+p0vvzUVr6L0BaYkCIecYtng4uIwDEfYJmFeiYAuc2bUPdR9uylJKW0fJvn0OhQ3ecra/H//6Hf8HYS6/CU7Nn4/XXllpZ0KNXHzz/0sto27olSod2olg+59sx496xBmn7Pth48BTWrtuI7p3a4YrJE2kSThwE3p6PdMfbQKkKSDlYpBLIawR3pTHFdp3cJzJN5KP0Tl0P4hqC9rW+EIkC8z4TwJsUAVMVavO7Voe1QacdugLbPsiC1cG7+R95ukKWuelmPRa9WsH9Eqrk+y77jzShtr+KQY/RzpKhygpiJYzRqXRThetuGLIHio7j/tLYjF5Y+z0TOJxDsvys4UObVW//CtjLmcDuLGCTDUyZwAT8moOGKQvv6NHDWLpgIVa8utgCnLG25HQvsXmcQuuXyq2AGBSRpkEy1v3PKXBUL0AhU7zzu9EmVFBadkt5D+0VXAFLig5IO87s4bt5QC5OzjROiDG3rIoPM9s1b94cHTt1Rpv27dGufTu0bd8OLVq1RLNmzVFVXYVqY3fCxHLU22MMzp49i9MnT+HYsSM4dvgojh05gkMHDuHsmdPZhZMJFp0/0NukxAwTQhCdzfMX6cduu2VQyIPKvD6urDDvMaJrKMJXMTu0cjmbpNZ7RZOUYMhY5Ag0W3nw8ovmUBofTY/WneNWfD6utyH9YPzzMSXncpEvPuzWheSPlog+mJfacL/lvUILlHgeXYYuQ1dcUUeAXL3fio0k2qLPCubABh00IEPLvE9YzR/D5IBl7qeAiZbHdIUjTQjR9pA3k2Hmr6yCni+dZhJOUpxjnc06DYyXnILRRIF+XdgW4NWSaZHFkyomTiQ5go9HFjxJj/Oa218i0DywCbkpHUTvWo9phBsOKjopINhyhHux55ng/cGLsv2OpXXkgXEAsib8C1j2HFIIGanSHlyph26fEMHmGoh7Qy3QtNB3CpQhffBjAMB55Nx0rWkGmmbg0zsDeuf99PayqWe/OTNQcUOqNIQLBIB1u64E9PmmRc4ODgBgcwawKQGtWhSNbeg4JFdS5qL9xFatvmaMHynJbN5jsntVULfdZjVIfL6+qt9NtiwWzGb7PUHSzpTanQLUkkMs7lrGzujWm5wKKgNY2/x5yUJWd5p2F51LfL6PydJp25FL/DIAbGxJM89X3UYAo5nT3VtQXviYOu/X3DOBQGCTcVp3BunSF4CuvTIZwKQYsmY4cBQBlwYk1wqaecfeHSi/8hRgAHajtOSUgI7nJ5lwJZKJ1xAQLR8DwL63BuXFT1ug0Sp2nK1ZuPe/EgDKZwDDAur8uzrrxjYlBvW0WUjGmDOdE6T7diJ9+Umke7aFZ9CY26feSKWnq2uA40dQfu5n9r4wWCux5/DaPpiSeEcOITV/8z4m68qcWWwAUwPg/vS+wNJKDAB+2XW25LH7mHFtWIP0pTlIeg9WAPB++3zxK+bdnAH8wmzAAsCBaee0eDPXBZsBfJvPAH70R8ExJRlztf8wFKffbkH+9NA+lBc+DWz/yJUaS669BYXRk5Du3IL0xFGXAVx+Y7EdQoGze+lcYZMpRiOT3S0oAa0BYEOzuRnAFZTkgcOoDOG+3TY7uqKMUH4HDeBZvuWMTIo0ZbOUXyeObmu0aoaVhcqUNaYRhr0VA9RnDwe+ztgi11Z6UCootMrZNOBJ/bgmTUQruvwd8xgZHn7dMnLO4pzstOC501lSmse1bJcsWBqmd22eV/MRy1SErSNa5VxSnQzLRynDmWWY20oikD/uR16/wpVQJQSFAJ0FzqzuPBDMCpkNQlnc8TgduOfX7Hx7Oo2NnU4CtKnyu5Kd7JhSbWAhbQoIoaL0Fe27sqmO8UKA03NDyDzBdRfBzQ27ydUR/140xgAwZXELN4iDmQNFuHSz/53n3ziMObtGSuFRaUQB7WlCzLL5IAaueKwARPGvmLfb7+y8lkA1e0lnIyh6dwEdes+IHSixl0EcAy56gW6wo1eOM9InUhSnXoltY8ahqmUrWwK6mBTs2b4W3OWzf81fKgNdZbOATTawyQZ09zGAqf3ZJhvroT/5Nu95EWglPWI6DvgnEDtCpV5sO5+HmxNPd6Z8tWTQtuzYDj1HDEWrju2xddVaC0hb0BBAmy4dMfyqKdi4ZAWO7dkX7siKDOmrztJWtwbCXkHa9qFoI+B/uvZiQSlkbWRloUAZbPUllOsbKHtZvzbsrXtXnHDjWDDbG5fVrnnbkZVPlXeTLtV5/at5JLJnMyhhy0Z3bIduBgzmDOF2PbsGGcJxtrDL3M0Bf2Ums2BvXnZvWAZasoBtGxH4nPdvuU//Ff4OoXOahcLGzTj33AKUTVnlWFZbsZSgzahh6PG529F6zAhz4DIFpsTzG61nw6v/gPIHL9tgv4IJ22CZLICDk8sSTKFJzX0PwV/zitK+gzj91vpsRZtyGS3/+hEUeg22PTlT34AfPPAIJk+9BivfWIXhI0di+vTpwMkDwFlTYUc2fFPGpYDTp09j7sJXsG3fUdx02514Zf4LuHryaAwd1B9oqAPW3w9sXQycbY60XESSmDLYNUC9qRBTBSQmO7/KM3glYNgujBJ2Mlb7VwmNzHyw/Mubp0IVYDIT2a6xQG/dGQpSLZeRmLLY5oiX0yeRDBqF9EUTMGyiaYpILp2O9L3VgNEpI3YXseFFVI7u1egz0f1hklSGo/WWkCda4i0i3kJkBvO6dF6dKyOPGr/g3iEAsIhXyQJmeZtWFVF734O5jdk915R8pi8W3C0JEGyygEtRJrD9zRy7QM/IPrBvz268/PxzeGfVapRMULGUV3Z2iNP2c6WuAxJi/mcrxq2iO7vX7D+E2rqC8TkVcnyglIcT7Q5jy8x7ndiex8sZkfIuUis9/WQoj2W1gJo6XzGzD7McE3DOyiPbvM/cdkFnrAvR0Pk8Sq6i4pg7An7l7GOq8EERebY/LpjNLC/Pgc7iFLsg8CvQXDhtJ1MeNmcTVYyhwa0QAVUVqDWj+NNIPJtrENGJJZ5VjZDxKkplp5DHYi6kTsa5jVYcnue6z20MyTcDR6oOxPweqGOhpHViztO5ktE6g1l0JSJOClpyNhWPwq6d0JXOmxRmpJ6xysjR6I3IGgVs+jgDETZaH9UBB0oyMk8La2cHG8+prIcENvNY+UEdZBu0GXo1+W4Zv19l8Rl4iaR4ho+JCW1lHSKgwUJBb1UvZNH5byAz2DZx8642mAxJy2+6vXiJFHmL7Ih9KLReVDnJB8/weJVsoKa5t8p+tldVAr0Ol9LB94L6i8yoxC/xegVDyvAOXXCXuXuUwRy8nQWW7qhTqD1VMK/Y9tQiiP2m59BN+4VnADfCQE0/Nc1A0ww0zcCvaQYaFbq/pj791ry2W18kU24CmnvwMhh7sYqAPZP5ceakLTNb8bN3G9KXGBh1kV05mqTTunm7NsDk1XcRsGtKFhsAWDZ5u09yZJwGij/GAhnA1gDArJM6P5/JAHZZwru3AkcPZvw7Ti0LMoCXo2zaE4Os9xCfcfsx+hUDwF6X8iU57bmPrOEU7uTM4Y/zDp0BbJSVO9kbhgAAIABJREFUy29CMnoysPFtlF97wYKmXoPhtWrZjkDgurNIF83xZZvNSpgS0AvNGcChuWnN3eEXU4lqU3767Cngo/VIt3PkPKs5hbwzgPV4RBk35Zn7DuPs1zLS/buRHt7LZaBIwRIDOJMBvGG1CyQVvTHy4aJw5zeoPHV9HcqLnkH67hv++CEGt+WZwuf/AInJ/rYA85MwGcY6PsG8wwHAcs+61WF4LXfEZEwXZt5NmQUuA1gbjkRx5jxhC9SbcpHbPkBizmgztxlA9EZ5ngDgwlf+DIkGgM/VoXDFDVSaOe9jnFrtDU8XLE+ntiRa/ifds92CtgbgTfoNRnnZQguuOntazqDq0Q/piSMWvJYzgMsrF9t5CgDg+XNQmHIdkiGj/AurawgUNwxlnHCnVH+SApJ2DJifO4v02BH/nJmb5YuQbnofhWm3oDBuMjlOThxD6YXH6SxkZfjbmXWOA2+8ufK85gZR4rkkmT931Ysh54fM8aI55T+0rLKTy3QeGOHn8+4FjCrOH8owpXHp1OGQP50c8zCCd6C43oncYcNGoabEC2w26cSdHEcIlV2Kc009EK4KOwXythINho4KZQTKfDjB7rcN1xbPqdcxVCaEm08veRsz2PVya7IiR5b44visO3e8mQCv2mnlR6r9JS4C3xnnYT5yjkBpfCeI6IKi4BVduOgHmVPJ/KdmfcaylGATo5WcdeIN9zCvd13FcyXbeK7Dzb+MXqyjwH05DH6dL6VlbrUlIaVEnD33T6bElGqlXmjnmTiEhVXMbz6DUYaUUPaQCxijsRIATC+1z/nTychBrQLMZF3FIWHvts3o/jO/xasYEKGfZ7t6QcSK4gXXtoP6lTAjvqgZOxZ7pl6JhhYtYTJ5Kfs3seCv+W6AXwKCTQlokw1svlOJ6EKhyoHGzumsHLVz/vo+nD561L1TnBV5GcCB2GRvR8jjSiVxWSpRLmUke837WrRviyQp4uzxE2g4V2/XqHXHDrjiq5/DiQMHseLhp1FvStXKR8kGpvjgj7/Pv4y+eX4JECHVJ095OaisJUrlADKdN2BGfYP9LxdkUs142aNkajQWL9HUkHi93BGsOVFMwSxH2dH5QU/eyVhsVotuQ/rb7OCuQwag66B+zBM8G+rs3wwwq8BbDQLTVGVBYMKD/Bm7AgI3BvhqQDoGp4l3acCCXYjkKOzag/o581DafyCgHcdySYLO10xFjztvQbNe3S3objOHc/J/NavXP/a7SI/tor0yLTixJ1iHBoDtmgt9xXqH6OJCA+UyTr6yHFCZ8Pa9pQa0+PajKDIAbOVnAtSdq0eN4Xdj47EANdc279yFtFjExvXv40y5CiPHT8TwkaNQU1ODzZs24fnHf4bf+8IsNKuuAtbNB959Bqg/BdSeQFqqR/lsEWlDiqQVUGzWDGl9J+BsJ596p8cRfI+VNp41e4/mPXXd2BzmqBkBAzp1R9KyA9LNa4FOvYC2nYC925CYwNtOPWygov3etTfS+Q8BRr8eMh7YvM4GyaYvmSpHNq0cyWfuoaNtSvHER7z9CWT/BuLdLTjvPyx7aAbCvlTWTTz/V5SxPI3x75pWoxWJd6zcf7s+GUBW7cUSZ2P3T3NTdTVq//7+bBuS/ctZvHTWb7bkc1AKmsFhmwGszgDe8tFHWPjUU9i08X3Lm8RjeqMNNl1NcG52PLgQS1cF2jn1SnQtpW/poDuCxzzIpRQjUmcDTY36q/Z4cYmYLF8bp6BYw5GHOTZK9Dg3XJV96gI1vQ5kf7WpZSYnWXYxZW8zDbo/OSxBv/F8OsWYd04dRCfnlMrK6/RKvTaiZwiooqY0YINoWVi1oNb1MnhsUJEAPSz+ljC7V6p+EN3YkfDw5Pxnp/zR4gX0E0KcfsLiuzSner0phHBF7Q6oI8PYoqhmWcpNkZqrwAbh7gfLl7fYeq4d65B+SmajOlZGqTok39yCEqzNQs9XuAiz5clhp1B4mcIMG2aloANKVR98e36ZfPPyrgriwY6VX6xERkySOrghT7KERCl36IGJDsx8E4cFKDoUi9bThBCnQxIjeaYpzwddeJpm8lZ05ZfYlcpyflQSGdymQ3IJ1M3NcXfHHgmvCACs2mbbnN6rHA6u615Rs4koFdTscKQZt51jkMbXSPsunLBiPTEUgIHc0HwpsjtX1nFARCAQFI/oY8nYJ+PM4iYAOCvkmq40zUDTDDTNQNMMXMAMGPByxhcpMvqX/Wz/AOmcf2E9lnc/rRm59qNt2Z6hexeV27WA5Xc48pTucyrwcL7PAMX2Xd8PAVutR/Er7CW3R5MSSTZJYs+29WcAU1nnWH0X53bh+s8Boy4hRcNmLj/KgIsB5YZ6APjoAaQrXoy0xwoTaxwWu7ZYUJ1mS5Q9rxiR05f131nfJNDSZJeufBnl1+f6ubbj1eHjoqTmLECsFUn37OtDB7VV4a6vfAZwBkNhVcxDDcqINNkUEQBszgD2KhUPxyV7sVGmS+kq60tsLQ0Al1+eA3AJaFfOSWxnNbzk1q8gGTSSIvVMZvHch11BTt2hpN8IFKbfCbRqY88fLr80B+nGtcGCmvcYENZnITNI7KjJGxUZAPin3/W2DXsfPc1GaqlZmgBAzmYAl+c+StleAjL/kjxNZwT/mDOuo2CO2M4w6ztjlj8DmAFgOd/XZgAbAHjGHXTPL/s5V4fSwqeRrnsLxbt/F0nfgdRiqYTyG6+i/NqCzBvEoAid2V5wWH6PDWrdSvRbKKG0geH5LoxK5YjViC1De1oZmBr09eHNqpH8zEjf5QqDYYvXSxxnajlJFOQkxLJV1l7Z5u48W4VkelEjZXaVYA65yEeFBxIhApKj6F9xACkfhHPQiJ0ubOidD/7MWL836IhdX3ovT1RqKU1OI84MVXLU2Xuxbe9Fe7BE9v5A/oq3MHQK5Juwjayxe4ucN+xf61pWPg+7i6jScNrhFM4QO3qU01ubwp6elfOMXGy0TzlnqKb8COXiuQtwarfF0XMWALZbFr3dlGj2/hntdvZgq/TT/JWS0IIbGGDbZhy5bH7zHoaS7W/8Ho3H8DXXLn+RnU8vtFxz8icS8d7vKWhyKBlkf7bZMtFPdn1kU1R0J+dl1fTri+M33YqjzZujYMo9c1ln+kvArzl31/ytljOAzV8DFDNIbIBi9w7lp3v5Bw9i1/sfOF3rQgFgAts05YTgr7CLgPmOH+PyhawnEvN792mxqgr9xo1Gi7atsfnNtTh9xIDUobcoWKewK14hiR1MlTYJt/aqoUbadF0xznoLwKUWBC6b4KZSNh9Xi0wtGWJaE57J8KQTK1mnlpyBHU6Qb0GCKzz/ZAdm9wDDowUiwI59e6DL4AHoPmQgug7tj9oWzWn6Nagb/Tvze25J53xgmORo5fOApe28v5YWpYa8OKbNKI4cQ2nO8yht3UVTwzQrjsdibS26fmYGetw+E8W2bfi8UgoPqfRJzx5D/UNfskeLWFtEAZvC1+6agEFacLm9Jmc/TYEzb69Hw/5Dmde3+LMfojhoXMV+yQ8LlixD215D0a9ff3Tt3j2438zvC08+hkmjBqBLixrgo2XA6meAsycs/TacrkPp0DGUTQWh5KwNHq7p1glVXUyt7FNAQ3ukZ7oBdW0qALpq1w3GHI21eWvABChXN0My5TNIn/s3YMwVSNctQzJwLFXZ2bMFaYceQKkeOHMKyZlTwOCxSD9aD7TpgOSS65E+/E9Aj/4UDHtwz//P3ptAXXYUZ4Jx33v/Uvu+aClJJSEJLSMkxDLCgjbGYIOhzSp3ewEb2+3jMYPdttvbOUMz7h73DGCfcXfbpo+72xjb9BgshFglQAgQAu0IhCS0byWpJNWiWlRV//LenZMZ2xd58/1V2hpZ/v9zpHrv3XvzZkZGREbEF5FJdNKZRHfexKHnc15J7Y3f4Eyjcjo73yu+1jgW6CTQQiWTKSi0npT1sPZr4WlE/VC7E5aIzmW0KBYyh8fyN16QhCnVdblfAhRl8PKFZ9PEv/o3oPhdA2liR67m1fN987m/XAmcdKSfA8xVv1YtrM+0I7r1O9+lSy/6JD20bZuYH7aHsvvdAWTCBaaso9StzX3xtpkPLGAQL6uNgGOo56AiAN/zvZGXbM0tCK73Fa+1bMOkhjHnjOcSDAfbTiJeSecPG/8YG1pWo/QCOEwNWB0ktJurf+VWtosV6IHYBjOFZ9+YHaN2q++YZPcpH9lOKMphTstx4pfvACC45HFN/DVwTftjsqkTAbqqSNB14Fd9GDMODER0DonSKjWQdgawrjtYWditYnR+xNxYt+G7vKAUk2XNExJAOUCrGEkJCQla2c101Mn21FCd2nzVqs2V9/kNWiWtPhUviaDzMUHAS0YhOlSkdEjHrW9abVqCqYCXVzR4MasdNWUbepe05O86wzVNCVzHglFYmV3Ny7uPSSKCbrVdTjCQrcghkkWkdPigb+B2apdQRYDm0B2JPb5aOtx4grX01axOTRC3TAPebUBE2pSlJepoMroxYwg8gD/pY/Gm4yzU5jjOTn1eUNKZxHEtVr1Wah/h7sK5lcB0ULKSgCg8b0NV3RpSciTpfxEAHmeCLP5ep0BXqTwZSsXF4Mk8+fTuPdx7D3f96b392Xr66c3Fs9WrxXafWxQYz9tPln8q9yfQ9YTTuNLy6f7t25OBWV+N4UwLMOjZmIVtLsszgP/6P3BPgp3SEp32UgaKpVI4bS+sfyWN0PBvhrPUfu9qou33WpA9Ld0NgLr08H3U7vYMfzR08jtWbyA6+nh+XT4DOFUUy1tzBfBPM4h+xACwvGHf3nwObzB+i7ND1WWzs4NTlvMDd1WrsascseNhaq/9Ss1yNTrHpFU2YZSmzY9dQI2C3zddlbeNtm1JAgLsT3V4VuayAwB/4wsdZ0jHm1vTLabEW9NgtjlwDVEfzgBmAPg6cTJ5eDWapCpoO283eSS7HqX2/jtzlUAOIE8vy2Brs+Uk5rcUTLj7Vhpd9N87GEwAgNNW1ffezhUFtQBgv0/NCadyda9WAJvhLyamOCqS+8jzoD5VAoChAnhezgDGCuB0Rm/vhJOpNZkWk1TAM54b/7/KkAHm4Oc3e/fSCM4UZkcNC8BlpsWgbxTczSBsdwvoNm0BnbdA3/B0tQ3RcETtg/fmit/e699GvTPO5apmqQAe3XeXn52CWbuS5KDJFQpIcVWj50AYNwsDBZ1SpGzEulIM/aqek6aRdrFBL09WkFNRKXEAcn8DMyskB6TEJFqQTQ0oqEPtT+InD0JWEzvk3Xhuk1UlVoBzvv1wAHXJBjDA0ukrwd/yUY2vFP6bBhKy44xOuQW5eFIUjIq1F1FFWvDMgguaMADjDF4yxEmKYFx3nYQSEdXANpbuxnAeo6lUhkr1jI4d5d0c2XJqgB9jHK8MU+m6ri4wC411VWkDtGZW9omxCgFLOHLZw6AFAlkl4JneOjTwUMFZrEKWgIJutVwAtRrT17VspC59CiLnIaXKTOZhpUcKPOufwnPcrKdvMZ+lCmSH1FDUS8Czqghtcj3IEM4oRwBBSCfdYBVm509bCI0G69fT7FvfTo+sXE39iQnq9RoGgfNW0A0N+hPUT1tC5wpgB4HT9/R7AijT/TUA+IZPX0o3f+UKW/LY3FNpU2Mi1tXYuAXARxqZASJrlVWtalOVm3X8ZcitkTnrDXoOqqquwBepwu/oFeUjuHBYAFga6/TTMj3KN4tdITLVJswqAcHzC66TpW2TXhdfKRrL8Q6vPi5arj2rtzhG761njgdcLN3D+t4b5mClJNQQV2mnbaM3pkrhk7fSqk0bcn/rVb5e4Vs/37f7HC+VDgDnWahsC+3jkrmVoGo+D1x8Fev7gYM0vPDzNLrjbt523BQotzK1fh0dc8FP0sbX/XA+KsTe351h1x33fovmvvRH1IzmKdfpier3AhoBhXXNtQ6XPCjfg4IhGu7cTQduvDnbSP7SEU393B/Q5Kve6r/NzhI99hjR+vVEU3K0DhF99itfp71zk/TGN7+ZVq5MQC2fBXrdNVfTV79wMf3KL/wMrZ1oiG69jOh7l2bwd3ZmnnZs20kz23fQ+nQt6wCi3tSApk5eR4PTVhBNtEQHGqIlu6kdLiPauZ5o7zoYFJQ2FWNi5F1uTbvGHHtqruxtv305Nee9Kf9LL3kdJ8g+dBfvarVhC7VfvYiaV6QdjQ5Q+90rqVl/dPZ5025GtGcn0XGn5J12KO0ClezydC532ibY3o9bniD9x8xFba5Q1mqVwqIu+DZf2b0p12q1qirVrPokNofmSHgN9ukZ/myky0ugrI2iK1hPyy4aLdHgne+h/ovP67hLtq5KNW959i8Dv3wesFcBc+JFAotTIldqY3Z2lm68+mr68mc/Tbse2yVGLp4XGqyXCLqZn4RwWzTwQuWd6T6toDWj2SiMV1juXWEq3RDYzfpIdJImOBk8K0AxV1X6oqZ+Mp8tDOuXrsmyfrnrKVW+4j8kABjZmI978l1OQMXz0S8oq4oYge2qbQH2KwBSAUYJ/1sFpdKmxsS4+IUORXVSuiBxzax8C/arqTHrWYhP2OwxAXj9Sb6E7/3CMucd5E8oqWJj5gakPzaVwB2dCmmjqr4Yoh3MD7aDFSYgmB8kvKevLNcaaT70FNc+VfHm08IWOBV9YizlTC5gMBQu2MvKUmvUtbbdkv8YyenULvxtBRTNxY57Io1tT+fW9Gd+n9u3NqTOzOIcCfjdSRRA7NeDL9nyhyp59kF8TkuPULtkdovo2U5SezmHmPBbxMtQrGxrFMtkgfiuMb/SRezcTCIMKPFEBX80xKWQ6SpUtXnGNRJlC2Mi7pNFjR1M1GqEMGgFVVqFWinX0pAwj2rfuqqKpQwElLqBu2ThH6UP+utCmsUzgJ9hw+UH21xcjH6wfVl8+yIFFimwSIEKBYKxX1tay8UZrLOub0ukFcC4BbSiv2osp0U4VQC/RiqFn8zEzM1Qe9nHiW65Li7hqbL1zPOeTEt8LwLAqV/HPsUtoJNtdP8d1H7iz6JFgsFFNQCTMf/2X+MK4Cf5l9/xD38BKa+lzVOm/YHRmm7Vqt3UQtoC+ot/LzcE8zD0ykw3sUoVgApnAF/zFWq/mSqAxSXSc4TMQA1RSwFCoTpP7qtVAKsBlW8xB8e3ssru/OnnUu+81xKtXtc9Lw1HMzdH7R035erfXCWglh8M37aAfjJzg2cAC9gVMa4C4Eu03LKV+q/jiuR216M0/Jv/SINwBvDfZyC7bkmo8R1DTHkYIpf5nyIj1sUdZF06yg6vN9B77ZvzGcMpCDe69opcoRG3gP5kBRgv+UjG3bHxvWMBG1S7+kQ5AzhtFw5nADML6rmvAtVq4MUcbU8UqNFOXT3fbokZix8vGsm/FcBvGdYDBzIEGjF8D0EY8waKwIFvDyCOVuyRwXLoH1s+up25Jb+oUwFdt8x99O0DOgiejvCBZ75DrBw3FihlBDOYkXOt08IfhT+oPMDNxeCDZ+PC9tgWQOaGdQpCdULFAXY2RD6NsoRsEIZXYSaETUNZSEd3+Kzh/HUUbcwK8Mu6BbSypwi6hZKx4EJ1JAYSFdYVYAeBtVodEoZDTC+I8+wxA4g+mDop5hdlxQKkOAhnhFQFpPOPekjlUsNw6bsmADhwm0aRYF8O0DFOiE+yIHDQhc/8RdCL7+SKYayqYSBMwV/nNdOxynAwqd35LbaHzl3xM5hzEEXJJpGCPA6QM2c9vrG3ZJrm3/JWemTTMTSYmszbPfflLFre5tnP/M3n/0oVcAaE5XqqAE45NopY6Wzefe2NdOXHLuRKOYhX2+dSljtMXDC/TnEhWDpFXcvDkUjogeb2SOPQKKjsgDyE9+pj/qOzSEWwNWID6QBVveBoagRrgf9yVWg/VQQTDWfnaJhsEEg+KFVF6s24emEcUtZ6WsEK4O14e8GmtJgxbNUrvGyL9aKym4cm0qiAcNtSb3IiA8GbTtlKG086gTa+4IQFweAIFHOXAuA7BuytgcL6rDGsbDVbBueblNT3+ctp/ts3U5s+5x1Sddv/lpZtPYGO+7kLaNW5LyLq94/s/N+r/xsNv3MRNS2nnSg/+7/pk3O52Wg4CwokhqmYJ5rbTTS7jw7dto/mduCRPQ0Nzv5ntORXP+g2y8GDRHv3EK1eTTQ1ba3vOniQvvT1G2jths20Z+8e2nbfPbR6yYB+7DXn01Hr11P76B3U3PApooduzTuupK5u376L7r/zYVrbjmjzsgG1c474LXv/Juqt6MuEmcommiOiQwNqb91EtG0l0ZCr4DtyUxvrxhOoWbGa2ju/Q80LX0ajxx6g5szziR68m8e3bze1R53I+v22b1Nz7g9T+91vUrP5eKJTziH6/vXUPrGf6IHbnclTEu8TewqmrwDApZ4oQd2aHlHq1gBgux/32SilXLVprC1H8Nf0LWg8WHGDX1CX+e47j/S+wJpZuNTl1DVV5ZUv8uWGpv7kb/kCvMhYwJI5pLoXQd9U/WtbQisYzMCvnv+bXrJ3z166/spv0Ne+eAnt35eOl6nXZka7VRescmWGxHWRT6ZvCUrxrwbSiDgnO4IBGd1uOG3fXKxmUvGvLJHP/zUCwad0IXdPEgBxAhAYFsODASVEqKTqEvFldbmlbUzZ4lehc6DdEhoBqfK7hM/ZPJUIgIDDDFiD36mJQrh2yth0kXQAEWitRNIzhYFSYd3TLtr9QsduISF4WOxTRD8D5wKAyzBD0UtEZYYgEcC+GgHxWEjQ/iUPguEeeIfvc3nHymP1OoQvhfY2tlJfodIwvgIBRVDMQGt5B+YihO2BQf4BnDabxI44QUWg8qJLlqOVvF237jbuMQPL4w7AWYylWJylln/QUWRYvY+JOHGFZup7qrVY7HqaMexLo8yi8ueCAOmeQRFj5W8+8sk8Dkwf6eruoFflNWHqlKx6TfRw8IlhN+I8wixr8mesyQ2YbyuKBlgD4kpCwzG016Rf7nvYNsFeir6oj7qQE+HpEEaBZabQuhXi4cqn40NpZmLlK5lGYFBb4krFlsFrYAuofrZkmhyzAkKrL4124fOhArhUb2PYeMGfn4k2nsp7F59ZpMAiBZ4bFFjUAc/0PBzG9TPrS9flMvrohk1ex3CRlIU9z9kLX0zNP3uLbQHd/o8/hlXWq43oqBOoOfPlRP3JEgYJgbTOwq4VwA+n6s60WEs27+kvo2bLKdYW+gYL2sMP3E7tzde4v7r5OOqdv8A5ygtMS5uqkr+UzpuSXgfrhx800/0lryFaH7djE7LGQGL5vrICWC0WpkYFfIbfE0h03uuITj6Lx3vHd2n0Ld5alw0e2AdSHiv9WetOetVr3kbNGS8hGs3T6LqvE131JQdiFMSBVFH2F+M7jCtF4Ps/8+tE6Tyv2Rlqv3oxjb5/o72y5GA03407t55OzUmnEW3YTDTJWxTms9BSRfj2bTS69Uai/bJ15Jgx9l75BtlGveQcnaHKg/sep9E30jbeaOQCyCmjiD67Apketu6/+V0MYqfzc79+CbXb75eZLTIt0fdXkQ28ooY586IFKbQ1NUiDs6DZ/cK/2Nm0vds551Fz1ktzZW57+/dodOVlCO9Ecxy9MuEwVwQSSlF7GlnCYjVFpqkpHdk+LPiV4sTImMwpgrG5eot6jL9xR9AtcJ/ZHXG0353UQCTb370gi95s+y8hH5UCbjd7YLdS4+09ln4riA9ibJnRxWKa3RwL4EvcKTuiPoWd1cIJMq7DY+BW8ahsyNxB088Yg7N7IFgDPheCrR4o5Qx9Pcc8SqzPaFeS3WFHvxT1W20mFhg8sEQZZF7ImukS1sDBwOOg2vH3gsdz9bMEB22tkSCDOuDO87C6ShedxtKwJYZLFUIGSUX/5cdrTr0rpNysLYc+V0UIJ7fDALDoK/O/eeb0lbi05i2fJSqRApSpSjc9nbaO1oBcAm9t54nUiG5XmRpNFUd5PdLqRwaA+X3usGt420PA3Ptq9S9MtbwuVvoXzIZyoAykZkO6lgPGIpiYA99MTFD7hjfQthNOosm0DbScAdzkf1MV8CBv/5yqffkcYDkLOFUFp+pfA4FlDkEH73rwYfrcB//cwBud5nwnCJJXMaNUdAOpPoE2Qpf/IN820xUc1/nMtYfzWafl2tKdmwd+QoKXhg70KyQFhaHGl4RvxrDwgAhDPtNybkijBLYBgFzTLag5jFdgZeBFy1MjMs+FedIWvHflK3VLbiCPTBm3ZhCVYoCBhnKedqksU9VU09DaLUfTppO30oaTjqdNJ51AE0unfev1VIGbuy9tVM4HtvnSdx4GFDYaCl3idCUEfkTNN6+jua9fRe3MrOPDImxrX3oOHfezF9DSk47PdMxnjy5skdPcp3+b2u23iGx4EDfjLll/6jazoMORWQIg2hANDxEd2sGA6miSrfPhkA7d9SDNP77fGultPJaW/uE/UNNI+zHjMLDTsNej7Y/toGXT07Rq+bLMNrPDIV36iY/TebM30vrZR4gGI6IVI6L1Q3q8fZz6a4imts3R/I2H8jt7m/o0+arl1Fs/CABfh2/T2O5aSu1Nm4jmlxUgsC4G8NT0cmpOPpdoMEntI/dSu/sRas54BbU3X5XBYDqwl9q7v0s0M88KcXaGmtNemhNuk+9BMwcF5K20PTlNzeQ07/yTd/9pqH2YbWr7q83FuOvlYCtgMUha1X0qZRpW4Wq3SlusvH+cqqvpk+pcjesAqldRLFkWID+PE6Rk/ez3aeqPPxp0t+r+LEUp8SrL7ygnwAxzZe+QhnnrZ6/+TZX5aTeQ9K/KH1cBt7Rjx2P0rS9/ma6+4gqaPTQDe22XFnt682EG1vFRCxvLaj1dft3HZjk3r8yw1AgLJn7FNTMv/3lCNVXEfZexPS7OEI5z6OO20brpRlr92wEHkTSOvPmMi81hgZGyYlXGkB+AthQsZh+M7TPdRcX43mx+BH8xQdz9p5L3azwNOwj72uddrhpnAAAgAElEQVRkEdeAW/KuYstws0eCYGC4hpb35hXM2mVZjG13czpBA9itsLrD4/pRbTDNS+uA8tyNsPNw4H51irEhaRyBPZZXqXrGo0kK6NOTQHW7X4hlaBW5dV6NKelR/p3nPg4f/HgFIIudjQI9ZMxMfNSqysaOXvvsl3sudDkswusVjise6cLIygVOYMsnNGVd7GAlcTG3/cW3MWOtEpsrOS1Umlo+SbGmdBNFTKGDTPNW70UxibakfCG2m4X0OnoE7W2hUtAbvG74LmRFQk7mZ06uEbYUWZPvR6DhS3G0qQPkPMhJMAs85hYMxeDDCd9ZuIqFMIiZrQ1yLySXohGyWAF8RBbL4k0mh0cqAIskW6TAIgWeQxQ4ErP2GehuxSayVselC5bPyKKumybxZVjIyqwuSzfjMZppjM4AAsYa1yuSbtFgctsVc/KiceVbqHh2al6+ZTs49lEhw0tt0hqZfU3vhH7izOkWumBUwlke7EOBYZ/H6Nm07lxhRK9IawvevYNimJvoDkdpyvi2LjykmvPCBOiwik6xDCFX4XUcHfW/ZctVzWSUzOg8/2hUypsUBDY/oDJ8po0afhpUZgsXjTgmb8yhZJLhAPhrSHiGaYGDe+VJNPzciJWsB75H+mHeL3oyIVUSuiLgjIEcwF08UuVv/5cBC73qTh4ctxLczU72RAhQFcaq8L5JFTj5C1YFBiATLebopDhPIRO7pLouKjwZlMmOxwc0EiWBLXZVXszD7QBcQf6LWSh298FsW5dd6WB+sUV8BRhTertnHrZYQ3Et32Wei/C3OUrIPSLRQgec6pB5qgB3AQ47Msfv4O6jhqu5RuXaVYw5rA3M00G74NKBlztsJO8WwE5zW3g58n4FMRaa8Rb8COjjln8O+PsdAilFNg06w96v7zCdtcBicURLOI4zBg892APupzI4spbQkbeI88BC1NcQbDG5r7TbkQdFYtWBx5UWJw0a1Z8DL/m93S30uB8JADb5hCQBjSjLDpR52nIgWblLqgf4jMEYf06gcH6fFRc7YGUVjrKypcB0mg3+v++G4G/ytq2CsyIiPG9SVRgYV9cNSG6Bta9cnV2XIeTZ5iqjZmKSBq86n+4/85xcDZyqf3sJ1M1bQPPWzwr0ZvC3P7CzgH0b6FQBnN7qejtL62hEf/db76c2bb+qVoMsOLmPajuVgelQahBPBpFlWnbidkGDnS5FUwh3lPYZ2G/jAGBf9wuDwvjR3xvMKvtiA4OlKf0GtkQp0yWgXLaF9+u1tPV2ovuwpfnZdD5wBIJD3ypiZcMx7cpPqKbF57Uq3uas0ngJcPJ26kArSGTMv8vZugr8+JGqUD0sz3e2jV67KgPBG1KF8EnH0/INa6Hqt7vFc7Z/CtCXZTP+rr/pv2Y+wjnAeVSjlno330azn/sKtU8cCHTrT0/T5tf/CB3z9n9Og7VrcuLgkQDAs//tJylXFieoN2FFomtUnhcGgMUBSoknh/YymDkcVCM77XBEM/c/QnM7djMLDIc0/e4/pIkfehMnOR7uLy3wgwlqD+yj2U99mP7qwkvpqmYz/cKpQ3rVGSNqts4QbZ4nWpaMDZGmYTqEuKX24JB6myczzx7R38N9omvTFtoriGbXsy2fH9X1DlrZtJVo+z1EvQE1/8srafS9K2Xb5pZo3dH5d3o0HREEyrbsRn+SaGoJNVNLiaaXUjO9lNrppfySfY9Tm4402vc40aF0jjEAeqGdI6gORuGrAYx1xVL4V9GG0kfQUvJlnn/FtUG7UN6POqCco9JqswUur5ktb5e9bmOuiqcdj4SRqe7mtVX4ghfK/E3B3cRbUx/8SJU9VF5TzodW9Y7SzkJ2FnAChJO8wW8q4wL+pgrhB+/fRl/9/GfpezfckLeLjppKOaTjNPBwsy+LSdK183+F8rLQsT2iYK+0IseN8MoZkxnxe7obt1/O82Ms7NqBqybdO2cCemKabSFt9rn7ANlnzCCJLsvcLreZewDvLB0AkMe4sIc5dLBPAV2mQx4ruHyW1AcyoAn6XRD48Ann5uO6MHi/sOjYBKiwoGSuzSLG4cPWtcIY0rbLW03qXI6iRDrVubNiQY6Xe1uggkIxH9JbKMRJXmvTpe4XxtFAQSjpzDpAmxyRab/RXshVucxb+nw8usRjagbC5nYgQ0TG2cHMjMWZ903HaEGHS6xPD6j/qpIZE0bIXUCxlofVamKvKc6aziffutCaV9WsnfXbxd4ToJVHVN6NzUOVLqwERdw062Oo0M49hbodViHSv4DyF+MpFhKNA1hitXVe+hJiFQpUQ19Ql6guw0UOJq9L+yDioN811lGQtsK3pj9t3tD31Vl33kX/zuZE+NbirKW8FjTTNdpjzCI3dnwPcJQwpMmS0OZpA8BjaTFOWhZ/f95Q4Lk698/Vfj0/Jn7c4vP8GN0zO4pnglbPRBvP7KgWbK0jfBIgDplavjJHBwnBU7A6Lbguv2HWuRdiidGIq74jvFw5Ex0e62oooGQDVPwjAyfymw13iMFRNJzZ5hED02yeSJRyRtGsVzvGbGZ5MRotWB3hXroDzeYoWWofWLHBoA3eSWVasWdqBKGhDel/YPh4Q1hz1dXKaoCbT2AGo8dtOk6HAJZq4+mcMql9WyztDpNPgoTg8BZxYw8+gFNT43N0s2IWpjosarwDoYOFjMZkhZbG4myRF1h+PCtJXAg31z0gqw+jI+UAtzsfnRky2fL5YhkVtwT4UVx+QYhhtx0runf+CNmd6kUYKQRwzu+ADNAwATU9iBaxuk1iDhdEiV9BJ0nQQs9dytUa6OjLVmQmCejsVPwCDc+gya/DKLN21fDHs4NNdvUhoCVnYCuN1DHCdOVC91WChTXbyH9zng2FPcWrfFszBZzg+GFjf69CwMA+Z+dLnAiSb1V+eXSoXwWey33g+WYVq8KBfIFJDEXsVh2eQsdoi9nxzH2vQftIVwAwkT81ASWc3cUDtB0jIDkp6HmY65hZIRdyJ2WcFuiI4y61jq926GpKe0pLiFCUyU85yAlZ16JeobJBApumiF2T6CcMcfhvrifLVTQwRpB94Fpk4PAZ5h6Vv63Bpa7gC4gt6A65fCdf5/pglosMzMCSmO2EFFxWPEVZSJ8WfCQHq5X08kErINUuwesKcmV7A+hQBYBla2njY1M2oPFAp3FAnf+CKQApE6q7lA4aymgGA+qfdTY9+IrzqVm+PAO5CfzN1b/pPOBc/cv/5UpgOwc4VQYnkDgBxPyMRYghmHvh+z5AB/akLWe5ZyyTsZqpUwFs1QpVZQwMD3LrOWoWNEVCG81F12pAxugFk4J6qxqzK8FaFdTaLOg2l9XOFAyEI4sddo6p9jMBhr0MSo7m52k0P7TqWOS1IH5lkFMT0dDEQT4V+TFRwTkCGQnqswCAU7JFwO0k+YL1ksqnUB9AoUxepLk+J3ZLmsu0ffn6E4+jjSceTxtOPJ7WnXAsqzcFffX5BSp/w3vkftMbsFaZ33HvAzT/qUupffzxgJtObVhHx7ztTRkEpslJOXs0NVBC5E6t0SO30Pxnfk/O/1WDMcp0BoBFBWA1YL5rfkh0YDefW9umat/D/LUtDfcfpEP3P0zt7Dy1zYAmX30BTb39vbx9c6pyTf8q3/b6+QiPds8OmrvyMzR31edp9Mh92S/6u8fX0dXL1tJ7L5ijc86ZJ5o2JRk70UwSjfYRDTYStbNEowSclxorcBDRLdNEN08TDeaJ+hPUzmyUauagBviLyHb+uHQVb9sclK28K22jPpEqeqd4h6lc1TtNNLWMt7ze/Ri1u3YQ7dkhBnBSaNrPIwB3y2pe61tlTqDPdjXIeISPnFq+oo0PSytZYrqidqdmfY/lGgV4M8g7TbR+M++OlP5du5FozVpq0o5D6b9Ew1RRve1+Gl70UWq23W3JHnk+TO4F+M3jZdlIzfdOP4cmfvm3O13RRKv8r4K5GeyV835TosWQK4DtLGDZ+jmt8zTiFXo4HNLdt32fLvnkJ+mBe++V4xrQ6wSDQI03cSB0BY6MBbwhvbZ5UqMwt8MpHDrlSn/7TfykxGpWrWYueoxzMDuCU6P32TbNBfmEf/FdGn/wO9XiAI9FwOLcp2BuaVwH5UGVk6HkHmBROS9MNjYHZDXWeE6I3ZTj0O9ifYJJlHutICAwufO5++aYxI3imeketyeB7W3LdGbkkwq+J3OEdFZZFdhb1BOA9CERoCjFNTC/IOKYOE1IKgBbMGhYGUK5ntSKMF3Hgto2XSXJ+2AXxERgHmPuORjcysbcdnDS+adgl3iSsLVjj0jygo4HDI2sWSrV78EfXmC5RGqbTwX3l7PRbarUtPCEZVyo7Am3CIPmX+FxjbnEd7IQIOsGNi7VGTB8p+8hHorlOu6rsw3ScfQtUKV95joAeYPJqXfGdJjaRVrxKqpNbR238mHNxyAa6Fxc7uOwMSqm62LF+iinqqJ+VHY9MscP6btD7FPWNowBBH7K7WtPpUW5gX+NZz6LAGHaiTzkMaOnDQAvIAuLlxYpsEiBRQosUuCfHAUKY9dWNAVeAEw041vCxWBNiqnSdfxt9RQvUJwbDDLbMunFRAzqqnELWYzmJkCiLjteEnzU7RpD8J2f6oad1QmHK1iBO8YAQTtGW46OYwHuGd2s9x3bhxFreCHcarZEcb2D/4HRbgRUJBzmla91Ax7evATrwNi2OAlmFRZGoGMUPmHsByp3iKMgjamNHJ0FiPeUVp/wG1YF8VwoPFES0L3ITqjEPf66xOO7hb8YIdI5igYwzwWC7DLFeBt8LnkIzGfzON2p9Lt1rEFqYSz2u4GRxfDMl/c0BbFHx7EyMrM11rWna84Qvhs9ejWsy6x2ud8ANKFh0CEywtxEZJBahWs5zfy9A2dBPNEdNjb+wazHNGFzllARlS5A8PCEd2wCeLBavK5D77gNqjyQlupC+JRpIou1J2TqUF1IZj0LQSmlDmqzgrnU8THnpjbvYcIkWKQDK5WYjyv0NaunbmAgOn81/ioREFW16MypIGICg3pn4LRBdX2WwKIKOyZAwNxXeNMPRdJRen/8jRqgg+UB32k4uupTj/6E2JYElLwbqDUCxD9uaaniY+64+7xgcL66rhTig2P1yAJm8jhvl5/Sto8qM17PlmSZkd0M8mZxwcCj8nI69xfOxRPSGQAlfJ14LoPAgLLrycHwenmNwsUgj9YF0E2yLjD4zPf6fPkuGDkIJHYA6q2yUBqBAQNgZXJweRqcfArteM3raGbFigz0ZhA4AcAJCFbwN5/9m7aBnqDBoJf/6/cHuTq412+orwAwqN3U/8s+/FF68Pu32ziOFABGbZE/B/UBwZYxutE0E9iHvn55Y8ZnzjIxkluu77CWhEum73QNBkWN4aGyPeHDUkN5X4sHQj9h8IlXUkVi0gMJEElAYN6a3P9QJ5arhAZabbnCG7wzKjYduWfZAh1t/eQPts25ibAAPtI2A8A8HiaxyIwCw9KeVuwbB+BzWvcvIMDaLUfR+q3H5QrhDSceRxNTU2OrgLWPYTt2AKwr00S9nY/T3IWfpdG27YFaK04+kbb89NtozUvPprbXl3fiBtkd4tLwOxfS/DUfod5o6ME9y3VNkqwBV3426wXt3x4BfilV/D7Zv4ba+Xma37OfaOYQPbKP6OH+Jtq05QTaOLeLRru3Uzs7R+3sAaKD+7iyM4FMuSKaAa2/3LeBznjXUvqhs+dp6TQygayxveVES88jWvl2oumziPqriGbvJdrx/xLt/1IFOdExtETfXEb04IQPuj+idv5oBoFRNPJnMGYmpqidnKJmYioDve3ENNHEEgd7D+zjit79e/gol5Q1pDqsI/OFtCx0vQb+ipjWRSqudIWoVWkTdL7YnWCNyGtikljZ5dI+ym1issTUVAZ4m/Wbqd1wFNHaDRnczSDvmrW5SvqI/vbspvk//gNqDuzn2ckKCZKnzDx3AHjwzv+d+uf8r11y5SJjr9jns34R8FXgNwHC+juc/yvbsM/NztEt376BPv/JT9LuHY/ZDlEsWBEpq8YfqgPHGRBqgzOcJCX9arXCcD4t/yZJitnUBBvTmvIkRs9FcN/c3q4+s4zFfGfRiQoA8xvE3tPqsmBvyCAFAM4VyPmzWCa2KAtzhwW7sNOMpgoAKpjMoBXvxiWftbkijzqva5BYZlMQhcHDFcXvBVbuOhQAedWrugayLDogjE12SiZNZWEn4y46osSAwXBHIW7d7DJbDXkiDVQqVJE+sNDaDu6RJTvm+wufcmF5BmC8UCbBPssN6452HtNRkN9jPKqto10rTMaC6I5JROrs/bLFtAmu32a3SPCr1HfjxhrMzMpNpeVYjygdrpVyErv95hYKqDFPQUwO7+wEprZTyGMolFqFhywkVdGBnKQRd0GMehLWMPCHnC+k8EF5GtZI3bVA7T4HhYVBQ1wFYwM+o2UJkG85HXfrMxF11eauqsUpmHPqM8jvZBC+YEnL4RBZVYWlLw1TUAZzMHlCNTPoZ+lb0D9hnkKwlZ41ALjTAWOkJ8Pw48m7sAJavPrcpcCRzf94/nnujmyxZ4sU+KdNAVy5SosRssB02cSVUS1pFXwJ5jAAJm5gBmR9e1rDHDX4URr+0BabCJJZ6JZz7olnWGr7PIu6HZBmsZnZbQEEdU7RoVM/IBrp5UoWfCCsahVbJvhMYNioaxeGYFXQZWS/iAmUli3Sx6aOb9LgVjaYQuYhoBbR/+XniqRYN6TcgQmvDQPBCj65C8B3MB05IB+SQP2cSAPjSj+ktG317Erhx5jljPm3ZVBZZ7MgQM3qUh4HANK9U5URNIoLDWKMUlkRgYmw+WiRIiiLnA5jgFfW1l3xE7rZE2zrGyrtAVH5EcFrddAgSUB5nKe4ZheUvwlvWviu7C1871wq2lIARRxmV0UO0GISAPKUKA3VYiG26BXiGnTt1lyIduF/yryJQmc5oCWTVOgurAy1eZJb6+Lu7mKEBh1Ict3X5QZjZwW9swzC2T25Ch90bSaDOEMLhG/rblQhsAqomLgEjeA4DrJfBSPOla3FFu4Kj2ooFGmn4oHuVtDnkKgRspiBtzBOp2lDxkcmE5hhgWhUXC2qjCe8pM433yN0z9PIawPrzELvWOVh4MwI3ECMRWeTd8pwJRxmK4iiXAnxCFhXLOmnm9WPslZoRidfR3dEzveVGKu7uTUFgJVHVfp162eGYkSHiuxl0FW3g5YKXCW/Vu+qLKqFkL53qn2tmtFHxsVTKuSAW6SgipYog9LwOyHLQwI/1oyTv4xZW1AjqJ1Cx6RKF2XRyWOOof0//nravXZDrvDNFb1pe+GGz/3lbaAT6CtnACfgdyJVBPeo3yQAOFULp/tljuCf6y++lG65/AoZtAaP2f4zCRi3BXQUUhCRWEkZEsSM7L6NcIfHAoElkKN8gMxZ3OdN84VwuVTUCtgFuKOiLENyErRpjcNbOh9Dp617TZ6XHs3ND2mUwDs9IzckDal2xGMoZPmS+YssE4mB3TZ5sO4ofbx/gf/FbsjyI3oLn3AAWIPUftUrgVlI9aRtT7qQe00d+sKxbM2qDAgnMHj91i20fN0ansfK1tCYNKZ95Dic2CttS70nDtLwU5fQ8Pa7ncX6fVp77ovo+Hf9FC098Xg+rzTL+MIA8PwX/z2N7rmKN44X/Zv4WgOiCADnHqSK3/37iObmi1mtadQj++3P71hD1+5cwkBV09K/a66glc1MbH9+jvpnnk/Un6ThLVdQb9TS4P/YTP3lAxr0CgZNHZ04mmjVvyRa8UaiwabYkeHjRNt+kWjm1koHRUF8fiXR/uLs1JTn0K4lml8uzzXUbN4q1bzpnN5ptgT2Pk4jBXgPHhBi6npU2C8alK7JvP32TFf/FraOKBXX27ECS39XYmFXfZ3u1nUG4iawLa9zLYPh6zdTI5W87bqNRKuhkjdt5/wM/I2+/Bkafv7/ywlFrKtBfyaSAiicRjz1J3/bMR1Vveae5+rfUU7UQgCYzwBOv0MFcKr6Tfdp1TC1tG/PPrrhyivoK1/4Ah088IToco4TRKSttNFwBvBztGmjKav3sc8g2sO2q+XfgA9Ex6ibla8b4iuTkTbbyATx5/KnXP3rFi2v75rwDoupLJgmAeaPx/hI7rn2R1dfNMNsFVQdK31COsouOt4W0wOXS+4n252dBHJ1RfNjYu/qyINJiIEinxucQQNLYy6Nc/jYQIdsYZzlsxYMCW8RSsW635oYIXgYtVHZng80z6dNuwWJwPfBNxUao1vcbH4dpjojYNzpt3UN5lx9r/yT/+6xNqxO7cZ4ygRtN2T4k/uiOl7WH3rmK/ONJ7wwbzmdSr3JwcdaNoG8L7pAgQRR0tVewxT8aup9QUaYX41/AujIsh+TjrGGQuUAdUkeMuzCZRFQXSR0WiCxQkXaNAkQSsXN7sHQbzHPIfYlI823hDiI6CULZ6LfKgxtcomdHsfP0lnrqMdkQJuahora0m3fmly6pvTYZeFxmCGPcss94nGGbZk9C8eKESymZKLtY65XeaMviL6HbJ2tnU40H73ntTUzZqGxLl77R0eB7qLz9IfwbLT59Hu12ML/XAp0F8z/ue9ffNsPkgKFDhjn8wDICmlUseNY+StZniHyp2fgQMWc2flgSJRJYBor5dgRZAEiaGxZk0W1iLTLDkm0hnCzLV3YfSGNTgWstz5mC9hI4KqwRBxzBc8FHbn8s2f9ccPwHVd1bFu7VrOb7BmcVw3UQz/AsHcXTU3MLtAbJtoM5prj4ka74woC1gB/jAPNzOAWA9Sw6+oQwOkKVbY1wqkB6UwjJurCwme0Lminhp8CR5rBaY4GOK8yz5qOiz6luDaa2hBEy8JB+TwdZwD3jYVXYpIoFHGXNa0gDGb1CufbtHFjxrtIHfSGOnRh3vW/gv+qVK66ahzm6FyS5ADNpLcscqUBVO3Dq9l3cfqh6JQ97BrREDkwGhdek3sPKr78L+BgHkSQOaxa6wpbxezgSPJYr25j0b4pSBscK5FpCC5nh0XPlcaKWpsjcJZNj5dbUxWF1p35XWD+wYkr9Qp2QXnAbtd4g0YsMp3FBSsydFFfg+SO6aVD/uaIGy97uA6SnW2OEbxXLFXUOCTdCEOM0zSqEIQv2JlErSyfDTz3jHvWozqfwoJWESzOqaw5sd6gyDb3Tsde8sJZ7JKhulSDdFEIwqpQEzLNLi/pIfcyOZDz/caS59P4EyTCPO3BVavW1e3Kc+C5W+krJ/3SSN6X2s//qYzamcFcXYkAsN8iNofOn6wF2p98VQBn7qpwpJgjtr046AUbvgxdptB1I9LO44IRRhdilfw/sWYNjX7s9fTQ0VtoMDnBZ/8KoJuB3wT4QiVwAoUTGMxgsZwV3OtbsFh1XerS3dfeSFd+7EKuGPS6ZlWJLFW5QxAGL0DRvJSPNJs/2nP5eaETroioI+CWArV1ovn6hkSvCGgNyMdOhHlw+6mu19Soifxsohc/iDDH4E9EoUENJT2dKoKbhoZpS+i5+c620EavanICAMRwdmimZbFelQCwQjwoD9Z5kAWRUo7Hgszi77atusmag8Z8XwJ4pHXcWhZIi+CzVc8T8bbRW7dwlfDWLbRmy9HaUDFd3FiufutpUiJRk8D1L36N5r99M9H8fB5Df3KSNvzI+XT8Oy+giTWrGXjK/wUu7DDW7N/8DDUHd1M74sC12jwGwKiOGA6pOXiI6OBB2Ja4wqdP8qf7npigf/vd9QYupNXgJc12enfvJko1yVlCl66mJe/7OM1/4yIavOptdOC3f4SaVQNa/u+OIporeDkTYynRut8gWvkWot6yeo92/hlR+q/z1xLNNkSfWhVLbfS+3oja4XqiUWo3IcIpG0C5KBGwAGvBXu7IjCuhrn4wXq+Av+WU4ju0n4Ws2DBr94b2xj0YCaV3yQwx8J1VrZxrOzGZAd42b9kMlbxruJq3XQDkPbw9fARMlhIg7ryV5j/8R9RP05I3CtB5Ej9ZdEKWsX6fpj700WrDnEjFwG8GdRUITjseDPns37z7Qd4KWsFgkT/ZMjq9+aEHH6RvXPoFuuGqq/nc9KBnfRUZDxMwr/t2w0p9fAKDAVl6AgDMbqE+p+sEsy0Cwqm/Y8//VSRQ7RzRG1xNK/6PiiVsDY3gMqYYeJUpJC2KLcl9gDEhIBSc98iRedtftaUwUdhsO7kOIHCmVr4efSB0pS2TH2JHNo0YGxCbJ8YXxNAyu0OPk3JW0K7GtFJQRR0gGK0qLDoo+QlAIsN0olfHvYjWDCftg0tdGnF2TQfsiGKYb1hb8p1Fm2Y35d+D5S461Y0tPttXepttzuK8UvHLcMcz3X0n01Wbwm2JTCbUzpD4Aw7dkrsK/kD3Y0zeqfKUjTvirK4K5AYnc6QFJ2Rx37wXOm+u33D20ZPHSIy1IDyv84/yGL0zWFycUWXtgvnH7mjbcn/ol8qiNKtTb/6rAOx5ecIcmcAjLHT+jPB54C+paTaZ1RpnVPcO5FcXfkW5IYG14FJrLNL+cGtVyetF+AppU+wNV090L94nQmhvEdq55tdY9gJhMxHJ/Ayi60HFtIsA8OGmevH6IgUWKbBIATe0jszZen5TDPfcKUfKyxZnkx4usq7WhJ+7yeuVAzJm23bOAQ6rLNvzYLAWdrEba2boeD8VsSpD5+Z+SlDZExbVGInmnEYEQhVgTMayblmMBxwQs20tfgDOBxgxPFhDboQ13cjk66VRUTdSunwKFgJaaGAqsdmIxqPTww0ccFTk1mBuwhceisyHOsvCA+r8IoASsHh5DdqXpRODtODb9f8Ia3hg0VjEme/IKyeQ7mhwWyZpN5Br1SLFnKl5WzNONZlBo+Lo3jhpdaZwe6loQGN2qzsw4r8LrYy2Skg4f0UdQ+bniCZzcMFjATY8jRk4oaFT2Iti5OZEQSUWsBnOM+YLAHJQsKdvKTVOX49p3jjIn2Nam9E+jkuJhBYAACAASURBVNlRNoPDE8EJppuMP382D1g+O20Cyxmi4nzmdd/yDggcRRfQK3nLWcDYiYVttKJULgZ+NdBKaIJyWiG2w9PCFBZdUCbRvhfKpMw21oWgmwVg22TpFGjgCGotsL5C2AmB85D7jrlGvGaZvAsdoetdnQwUxgB0QIKtp/Y48mNIDihkL5675E8pYAh+ta8fWsmtmfS6TSqsWqECBebR+Yi3/4oBKFib7Ebjou7ajBMUECRUJh5cQvDWG/OgUZ4GIbfrIF54OUDsK7cmUaXKID6vmnVaui81kXczld0pFajJbUrX8tmlusYAyJR+y9cEcNV+ZGAZnk+fwxa4YtSk/rB+ESnLZ1X7SqxNjEDOxqkanTaturBATRlPqCRS9aamaeJHf5TuPfFUmly2JAec09m+CT/s9eD83wz8Dmgibwetv3P1L28ZLcALqLhd2x6mz33oz0W/gQ0IFQ/MisKFJbpY6hXRIbjulLdoNTzq0MiikU9VLbnqluvF2s1M4D+Gy7xYeleEAWLlwBh7rdZm2Z62HLpWsTvkFb0EkKiQpHkZtTRMIPBINypHQY8DzfQIVVLF9TBMoAdMSqC9yY/LQRKB1MPEZ+lvOJ+QIQVzvXo7J25IV1WGMijcAY0dVuJKfh4AJ36oBhGbSWhrMiq6MI157XHH0PnvegdNLpkOVfu6iKh+4E4PqfnWt2nuimuoPXgo06y/ZAkd9c9/jI55+5uov2wZv1+2ni351KZ070M09/FfpWaUqrVLAJiFqUk41ews0cwMNWl772f47+pdS+jDt68OrSZq/WH/G7SGDuW5WfJ/fYHmLv4LmrzgN+ngh36J2kfvpcGZU7TkZ9fQ6LF56m0asAgoAy1/A9FRH6A7b7+TXnDqyfSd62+glatW06pVK+nCj/09/fJ7f43owNVE236hGI1M2KMDoq9plW9lwM2Q2mE6E1jAZZSNwIBCQxW/Uq7VJqvKu2nWBcBhZdCKVV9rM6uK8feq3W86qzN0LZvNiCjbKWmL5k3HEB19ArXr0nbNa6mXAN60ZfOSpWO5pWMTwp1oyj5ldmuJhrfdRHP/5f+mQd4y3JN0VcUxy4icTkzQ1Ac/ogJrr7V1Gap5udrXt4BOAHAGftNv+V+p/lXwV569/dZb6bJPXUz33XUnJ2fo2aQZQMKAQ2nMoxJWv6A7j/qL2if8VORBvOZX5DZIuE3XNOkktpuvKOPxp55U++rrDMcVndKxiYSl8zChPFQZT4Aft4Er98HYLGsFEk9ZecM2v9bjbv4Kiwomm/tnZ4iC3igk8pnN7S732i+IY+szOo783QggveUnu/IY6a+iHtNyeUw8JQgW8rNR1lEaQe903ow+uUtmBPaLxOGi8jO/aYyA2zg76LCMUBNAZQHlbXwBf1S+1CQESF81lzf7tPImpbkH47hzYW6YjFFtesmGjVbuQS5BW9hICZPpZKh9qka/ZO6QiDG5HmZljNGn+oNp10nohwGYeagAK8YkFopimSqDmGaprnxKu+sbsmBmVqGPkqnCcIGDi2IIpWTcTcwakwn2hFA23Ap9DOsputiuYT0Jx+XxKa5eVp0dIxlZkouKiKgbQM4DvVUIMX4CiLoxt+sf072qN6XgoRMLhrl63lQAjzeAnuKELj62SIFFCixSYJECT5ICMWPSAuO2Cvl133IIjGhZifMvMbJk/TBcGeyB0hbv+Chmr0kQX9BWyzjNVgFUhMn9EVjzVSaAkGIpjrGRrd983f+vF9h2kdVfBofBWUca2NCN7ylWPrSR7AVgfKoDB/PBLVRMoLIsTSuizKRFx0Q/80sDdixDM4OvUkFo9BRwyiBlGy/3Uv2MsvJJ/ItgmKrj4jHT6FY5VcqxwzybSV5UW3cMDjfY4DBGtzDVKC78Np56mAHNmYjs0JmdusEaDWR1JUv30MYN+RnKgjYs9bdMNNm41m3ZYlZqdHlB1PjVYIjXlYk0PIJsdLzRAi2OfUY2hw199V48f0porzrBxipOA8pTIYaB03EY4JJJTwH8lTFjBdFYJaqMG7b+sQYi7TpKwVvtJJnDCzEjOMgVOuJ5eqUaFPN7gK2jU+dCzc+hMyY6wPHmwAIuhVqZjZ2FgEXpgGayxOum94vQifVAzuBBcL5UkbD6sO6CtvQ7z4hHDPge/V7TFzImbFwUEutGjVB0bgCqwfwalyEnAeeOkbEIo0W/3FSSAX082d3gE0JTPClBZixY7oGacmWwFoKiKbRYFDCoKkCl6Z9lRQgyWlM3yEaBfdqGhhn6UoDXOSNVDynt0nvsTGBQpqmqCO2ADJdlMM2VJw+JR+/gkou1biXtIBVvVWvnn9k6kALUHgxI10eirFR1BFUttOwsU9qPSpFIJ4aiIVZN5kh9afo09cpX0t1nnEVTq1YyANzjKuAM7ErFb9ryOVUDJxA4nQecKoAH+T7ZBroCACfA8e9+6/3UjnirWp+3Qrc+CQDYznBWnhW6OH8y80abyrfIiyl+Xtnn9wOhSyUPYKZdyrcXwiprAP/K/GhMjW2OBX/HtalvgvfVXl20m0CENE+pGjhtC82JCx5ARZ6y3tpk+QtKfN5gV7tFpUOGWx1fS9OrV9KWs0/PNvLj2x+l/Y/tor2P7VQoKJOsBv6yflacUd5VAL0WVs/vlh7mHaMjYC4SHGQ4Vb+/4mffSsecfkpI2uBlqtRtLdEtt9PwC1+l0d79ecBT69bQln/xFtr4uh+mZnLSzywdZzAlgOyOy2j41T+lpp23jFc2C0Rehi01+w4SzaXtmDHoXTLnU/9+7c5p+rM71hTJUg29rHmY3tW7KUH1NHXB71HvlBcTDeeof+LZtP/dL6SpN6+l3qoejXYOafLVANZObiXa9Ef08M4N9P5/8/v0nz7yl/SLP/Uz9Eu/9qt0+aVfplNOP5V++hfeRbT7I0SPfQA6DoJ7+xTRdw6zDXHyX3Il8BITwY44KiAF+jrK7jjZxG5VDBeUu8NW9D6JtpRXJLmIlVlDtH5T3rI5nc2btmvO5/GmLZtXraV25eqQvIbao+w5yvoYE8M6W7g2T4nBZj7xV9R+8zIaNHwGruIIvn6qJBL1zjiXJn7xNzvvUQA4V/2mlTuBvelzqvjVbZ+HCAbLNtF5C2iW3aTz5ubm6JYbb6QvXnQRPfrIdjl+CixJ8EtcYbsNUdLDfQa+J1hSeT2UtUhAXbPPgMLu/yb6dPksbgHd5O3ZM8Cp6x68Izer39Xq1J3W5FptNyc2O+RB4WX1x+2aoXchO6iGzOke1bwVbwFzKqajiXhGXVDP6j+7nBYV1ZmJoz4O1Ycg0j57uibxv/l3ua+MInDLMSmtwxoW94GdxzoJBLryY9RJpTNuMRt4p8MH0eorbRulE06jBiqQSrKs2Bpa0WpCHOUF4AujWREXUYFGxkMcHZiSQ2FQdquTME5JmQHs3VJd4BX4ri5yMzUDufK70TDg6TBu4w207nCWFlqLcUDFICQOyuuUAsCStKA7bCHTSkKbkQpdVNSUIgCmGirKXfnDfHvpWp4TR+ej/kWmUUtW2s4UUDmEpZsLBbi63+ITpqc0mQLjymEgrEvzsy7nGp8q86k78l0BxcexRByoR8BU/tHeslk0/YoMYqM0PVq2prFO3TWKQeQyAZ3fErRFwUqoYmpz/bwBgJ+StbH40FOmwJEJyVNufvHBf3IUGGemHBkhflD8+IN675FR5enf5eOLK4vZ1GX2ZPAYS+9CDUS0sPwB+8TWjljD/F59n9mP0lQnATMM2awIC+6A/WFms+WOSqDTOVENuHLB7mJahQ0WtkdTwwBtrLzgW8QVy9jciM5tygru4IxWl2Fqqgy6tCNLO0kJ2aER/2CGBDiMamJYULLCUmHe3Ne0WIQ9kofJlArGZTirJhY48vx6OqfRUO0pebkmBYTYitwc5zMa4ritFVO+m1PfKcrr0ABmHxEG5dzMV5IJaMazTpZ2Ur5XDHF3CRQAxz5yr7G10sjFadexlNi+NmCGNMoXZGVrJq6fxQ0TYI10Y9xOsiAphzG/Re6UJkhmVRGwbGCIWinCQJvuSAVMA9W1ep5XGbDOfRZPyl8Ds2FsqXpC5MhvkcflaWReA3yFMtYf2I6WFUBZYmUOuWnTwrJHh0THHkAF7U7BgmH6INk0k9oIIIkAUC3qdIKuIr6ZO1qklYMMBTAd6OA6p5aq7RWQnFWOyk+YA/hGd6QYXzPAAwzV0jowUy4yDgBAjSVhvFG3IVpaSiYwiujF+nqrxPLgkXGcOvx6rhXST/StZyCXO20Af4eKbVyTuz3q1jcAQ9kCK7/ZkCtVwKDrOnYUiIzPrDMs86O5+cBNmsRQ0srXVRYpdqYV3ErzHkyXjCo1BsflCmAujsxsyfF2BZi4XzncDNWGiCHZ/aIadehagRyAZAjssCnElVtaaunJAzF+pW2G4ohyrYLKCFUvHnh2PsvvNEbWFYRlf+qcc2j7+a+k+SXLM7ibtg/OZwE3vVztm7d8NiB4wOBvAoHzdtEMCCf64znAOrMXvu8DdGDP47YuKJ+Dmmewq6qsVZfGyFOQsojrUS9vC5zmmXkpfeKK0K7G54kXHS+2glGmXLefMlgLY+jMXXyJfesirfYk31MIGkpLrZ9CvqyXew2NEhCctoaWimDsVrTHomY4EgAYR9Q5+1oq6PtTAzr2zNNoxaZ1NL1qRZaxqaVL6M6rrqeHbrnDqmZdHlUuCwBYZdbAPal8FoEOfdHtom2+hZI4qF5Dp//ID9EZP/pKp3dYK0DnjFrqbXuY5j/zZRo9siPPyPITjqPj3vkOWvuyFxP1+7IbAZ9UXP1LW9Z/4z/T6NZLqMlnNbvdkT8dmKdmf9rueWiB1nJVHN/4kV956OCA3vfdDTQseH7QjOgPmqvoqFe/mSbf/hvU7nucZj78OzS877vUDkdEL1lB/bsO0sQrl9Hkq5aLbdXmbZ+Ha36LPvfpr9LnLvo0veltb6Ezz34RfeLvPkabjz6KLvjZn6Gp6Smie3+CaPaeoOvtyzXLiO6bOIJB9Kmd30jUTrhUIBNHJojt6drakXXsUoXioc3DXO/IvN+fk6kTf6VFaCqdySsgb/p33SZqV6/Jlby0ai3R0riNdlzb+CVojRzp9XLoR0DwI7+lJdr3/vfSxJ6dNJGPFfCEjPRedpdljW2JBu96L/XPfnm3fdnRICdXWeWvA74MCPN/wxEAxFoFLOvtwQMH6carvkVf+sxnaP/ePXDAkgMV/vKwyhR90mtdPw2dZJXmdLedZC3Tn3/DMra8gQY621z9i+q+yQi6zjRPeDLPmqYHoIHa5uL7Shv5PvPUI1ht9oXYYGoPZTszn91ccBMu3sj+gZkgyUsr18Qi0zUMYyZs7oNfILwx7rzWYOvIo5jsa/JQiGcprfoaFJ7wW5XbS8DMKatUZoopwFNLwozeiWv+jsKQHzCBzi2AIPOIx8FADSsXouiS1h1aAc4Gs4vfZFIBO91xaK/zA/CqnItqhAVtFRqUHsl9mJSeE9ayeAil0IUMvmlxLuo4coIY+S2aClBXcUrSWtFHUMD2eKQJcom/XtPovHXV5goSlqh2Jo/drkLnyaS5bbVzhEFMNoprFm+V+KX6LZ74gbSQyfKHOJHQkkyAP/QxqwR2feqFQjiyUt/6uGqovsarjCvBBxynnmqzijqxc90a0rvEB4UC9pjbJ5NiQunOCUov61uo/pat9pm7i0xejJt3FmvVMr6JwyIAfOTmyeKd/6gpgGL+j3og/0Q7vzh/z/rEL+TDmK1l0ApGtr1r6nB0kFmZv5D1iIadB6fV0QvhXTVQ1JiRvppxmtdSAFUhQGdxOzU80TCVLmj2mRpTuq5mI9a2vHXHprO2jrcGzLDX6klD69AKNPtF6WQdk4hzaaWN8eDLjpV2IhqbaNSWaX5mqQSXoUiYdK8BXT57hVme3ikzhvP2sWLAWAUaGzpquPv2jOideDwzaATwRbpTIefsdLAYJE5RZXRYYYO349wVvq9vEWUCFLG4wm6NdIRsYQN5u/ALu+5uQTO4C2d9CuvodNg7VIbk0UBPdLTUQ4C0ZssMX0gtV0G/8gEEXngUDJZHp5UvFLuPWcW+8gzqE4DFNQldeLzmOnQ5Qd9fOhb8jgAvgVOj/ezIeFBUyPAysNwsBwpw7oIzflie9PG7qc/tWyIJAEA4rfwZ+A1AZXUycpuZHAwOYbKAVSYcUR/1JqF6B2B1miPZFANzPpBAHEZygr7jL6gSMZO2nHOmmfCgRbVktssME3CUhSSszYsEGAuz5vu7vG/O6hGbNzJmKflWYDufL5WdWhfqkGyvhACfUwFKzsBGvQoJTxn19CUoTK850YHCzPoKIHbsAc3mgokpVKks5e7Hg+LyOeKHHNDnnnlP/AgK/g0qNCQwlFoY6jbN8qDpBt0WV9YM3dqZ38FzUALA6VreSlLel2kgBOsCwNz/VJmkukKxJQaZi5HKGcT5qSJfLN1ZailYMfka5oth9r2KoPTTZVpatIZcWiZfcArt//E30J6ly/IZwCkwnUBdA4Dzls9S9TsYZPA3nQWcgGC9J1ULIwCsmuuyD/81Pfj92y0gxW8t1uaFKoCREGFV9GO1U5t9mqPltDsDwD0a0lp6LFd5H6AVtK9dQ/M0QaM23TVJQxoAc7lOCfn4KAIqJDKhdqn7ITCt2kYdpSXyhLK3YJvQF9VmMfDkLSnoqiKI7aocJsAggyUzs8rZuTkVS4zD26pZ0EMlwfFT65l1ZhwAnM7ffck73kD7HttJhw4cov7kBO28537qTU3SrvsfpEP7DngFsMgct2V1u6zDIEnDv4muAhtKEzl0LEkUsSLYJLwhOvq0k+mH3vn2OAYlJiTVpLb6O3bT3MVfpNH9D+X7V5/7IjruZ99GK194Mp8RniuZFwCAiWjuE/8btbvuyyCLBQnnWmoOzBDNzVLTyjmluhtiUNjPzJdDw4Z+84aNdHBoMJU1/JLmEXrHloaWrNtA/X/1IZq46XI69Bf/Ou0Pn+8ZvGCKBi9akgSQesv61NvSp2br7xGtfjcNh0P60//wwcxracvnX/npd9LHPnNR1jF06Gai+xOdO5qNf/rCCqJ9vEX4Yf/aqQwCc6KH3I2Vv8wo8U/XsbHXYjvhYWyrVv2LQpeVu4C8y1cSrT+KK3nXb6J2zfpcwUvpTN70b6oaLyii3UNzAtgx2kKwFNeGpbrXK4y6ZClpfcRmjD5Y0HnP7/8yTc0cyACwVpnhGqq2Z7Jnp/7kbztTzfrFz9LWc4C1CjjxWFpz0zptIPBQK3/lzOC8DTTRvn176arLv0Jfu/RSmp05JNZhaXEg5SKlMX6hNkGE+KT7IYbPVK8BwKk94/50ZHvBS2X1b7IFuUdQXeyBjfyedD3kj8ra6qu9gkdQnSc+um0FjX6hNopBl/B+NYPZIIkxEaGfLCxq6+TzQg2MFg2gRk0HAEHGAl0BjGn2ZXFrKfKWoyvODctancNdDmFbJX1RACNrllrXeFDZUyO4rAnmrody1GhYy7s5FuAVkt16DZwHz9M1GtXsmkyCYhvwejRQJgs0SQHwWRGEjMWOjdP2zcjQ4XUdWOQNTZhW3vHxil9dYY/8ikqOsZLYBAWVa6F5UF488uA2jnPiGG1sbBVb4qwNXY8U8Iv+vA3JpoS5MfOMxWAAXLYu8KDH6mzcUVlfonNv45dYQGgF5Th0X+F42QFLEnF11yndhcy9NY/5VFc6tt0C8G9txHGBJvCkhGoIdSw1QtwHRcC1E86tSqjKl2oIFCi5v0zkQfMDu2M78NnsMtWBRWyc49QMiG1W1aP3vLYm4p2F9bn9w0KT9tzu+WLvng8UeH7zX83JeLKz9ky08WTfuXj/k6SArAQZgOi4itiWry4GR+kZiBIN0rNy1GH34LQujJANK815llq0LzUWnxcs2AnEFl45q8+zocDwMoPFf4tUEfNRjfyihBThbvVtSl6ur7VqlgolJTiPVYpsYEJFnVqahnTE/NBguZRTW9qVC1l1nXCxOIlmNnLjMYfUX1iXZTX62MIwYEIyPbHyzkZlQWnfJspjIe7cYJZhSC6WLoWtY3RspWUUxlyTC5zFw8hNOeFoHCOzCsNYBiMasQssGbn5wviOZmMNGJZOKDgglmB3sxk3yAOMKXzP7Khn4XkU0XAlxysMKrOgXHBiKoauIR2VqBU4FOOyuAPfIZECSqhtixOU7+vCRC6H4KCgglHesn5hxanqsPF8EqZXqr8t4Gjl1+gUoIvCfWZQrxZwQll0DcWtRUWgwC83J+8rWR0BpZydK9SRClIcJTo+BsAFnay6Q4KFNbGyiSy8G/u9yOwXbaSVj7q1tgYLePoxoUS4XvSQqwTnoK47xvQv6ootCKnBNUtOUnlRWQ1JLK4/O5gvK/2Cu56sdVQLI0aa2fgq2cfIJ7w9oP6C568V1dDgZbq/CrxWCid6pThmfVjZHSoy809hpy+XiRAAq7AHOr5ldXDuGoiXa6aWq9jkB5yVXJmL+ky2hOZ7uDcKWIXfBKjNjXIRsY3egtM5bsG6lbealvVXwau8pZlu8ybPK3Imu0lI5NRWFK0HrC5NxSYCJe+HsAVspaYWjO/vzq1PbNxE8295C21fsZoGE4O87XOqAE5AYQJ2J3Tb537fzwAe9GkinxWc7oFtoHGtI6LrL76Ebrn8Cp4TXWtwW0rR0ZmsjiaK7MJPWj0Gy0Gq7p2gOVpJu+jY5jaapidoHW2nFbSXDtJ0lv0JmqFJItpP07Sr3UyPtcfQQ+0JtIfWC58UyVYozqgooW/Gb7IWhVXDmTFiTvA7R8FQ50MLC7SpfBlUTmXJ0m3IgzaGSnaWSz7reX5mlqs58XxrM/3Aug39VygWp8yTI3gqUSoVlE0FZT06+ZUvpabfo533bqODe/ZRAoSPPfdMmj80S3dffQMdeHwvkyckXDj4qyTSX1KbNhZ7znVq+iknYTg6yFNgesL7vnTVCnrj77+HSQwyajS34q+Wenv20/CzX6bh7fdQMzGgTa97NW35qZ+kqY0bOHHkMOf/0uwBmv3oTxPNJyA+nZFKRDNDogNy1m/DZzarmVVaFD71tSvFhFX4BH/6H/etpC8+HKtM0/UhNSl1guZHLU0OBvTzJ7V01t1f9kdFUTVLetQ/YZKm3rqSeif+FtG6X8n33Hn7HbT1pBPzDgL79u6lFStXErUzRPf8BNE8A+f8B/2db4g+uSpiw4fpfztaQe38GmiuoAmSI38GRY5t232Huy6+niQmyF7DRKvXQyXvZqJVaatmAXhTNa8A593hdOcrLMEFlWC5NRCxbAHvqZEvWpaF3XwYeo+9XHRi32//HE2ORhkAjutrsetGv09TH/pop1kHgCUZK4O9RfXvcJQTv/hcYD0LOCVgpLVYzuFuW3r0kUfpyku/QFdfeWXeASFuI1yjtvKl2pLKpUkvatVt13bDaju14G0uIJGjrArLW0CD0s42KkxiWQGsvkFap3Enp2z18oJqHgSHQ3RrVub/fBUT+1Ufmo0pu3pA/ALllZNHZfz6vqISj1/itFV/nyv4wL8B0BntN6alPK92T2n/BNw0VueWO2RlMoQ4hUS8UF0gK1Q/R+mLniSmVziwA5SS4XVjcvyqcS+XGAL4JQq2lwmfEqLpCLS2zNPcPcsU1xnLjzVQjZlCz8nOowRniHlJ9KoROKKwHdDbmEGOSFFfNfMp8K+u3VoBrPOnbAHJkHE9qawB1UXUhQ5hRoUiVaWp/cz/qh+/wHzZulYwV/DReJzqt2EFaHks2pNSyfJK0/Eg2xw7cD+Rj1UBfgxgfeneFquKxjutChsrgtVOhKgrynmwkKFdW5+9LdRlnTThQsdErX14qmHERdSkumMQgTGpKeSqyL619S9yTaAvLBB8l9C/SBIexz46opjoI7tBPBsA8LilUTtyuOuHn4Jn547nar+endEutvr8oABYgM+PAS2O4gdIAVyGYjfUwe1aU26Ye6aaRyI0WOLPczDdjXR2YsScNeDLvwsWEuOQ5usoSII+OhhoZgBztqlnVHadNTGtqujUQlIWr8E3W1DK6iOkrJUn8o8AZnCEeAxYZoaDtFWzXbEEzLqlZrXXm6Chij1DB4Cb75qxnew3MAbZKNdKVDWIdApitaMPXt4kc6XbXAU8obSVgAROFuAxc2yjs+XEdSJHc1XaMG8FXhw8nrgVVzBjlbcB+EC80ow2IzwAcDAZPhfKS93MP5GYWNmgSRPgV7sf5cFs29K5O+nFntwemLdcCTDAc5eDQOA8qMyBeQ6ORlkLjDsHcQxcnI5CfXgWq2a8WqwejmOWgcFOtBpX9zlXSRBuhAACj8sfNpWlc4SM06lGB4KEaE+F2AYOR/3Er0HCQhhBGErcAiFuqV/jkaqdymJzlqNe0BRT43wZeHEXZOiXiqlk4kJR5WH63JRAhzqe5geWJNNhwvlhqqswPDJOXapWYsoqBVWSIPoDehhUqQ8O5t+5qHwIyzD90XEqPsx5SHxHHcALnAHUwCW5SwXA6kuC6yysZjfRqoKsstZK4IV1F2aqCBFEd3ci8rWlERcc4SIPpHB7hWjxmMoKN113FMKH6mSmgwaJvBI0/cwhXwd30r15u+d8zRUNVhSqZDog5GsjnulrsJf0FwPaTCKm50hk3lfmDrZpfVJyxTpB594avTJ/IYbYXRoFeZeRmYh217W8nk9NUf9tb6UHNh1Nk9NLqJe2f87/MbA76HG1bzrzN50BrFtCp9/SWcF8XnA/7RZpW5jpK+++9tt05ccuZARuLADsa5DRoz+itjek3qhHzXyqBNQtrPmOyXaWVtMjdGxzJx1Dd9IUHaQpGnqlVeDDqLNS7P+hQ8fSvc0Z9MjEcXSwl4Av0Rzj1F0NADZdV+hE+WrJlMpg2Kex7VVuhj4ZVLlAP/WS3QIxKl51GdxM/ybgNFXQDefmiTJgwn9cbQI6rVOlznf6xqfPDAAAIABJREFUMI4MAJ6YmqTjX/IiWrJmJT3x+OP04Pduo2YwoNn9B2jjKVspXb/nmhszmONyKe8S2WYdaCsYLd+4htafcBwtW7uadtz7AG2/8x4azs5xUoYlv+modDnlAWVdIW2lz/1Bj97273+3C/5KZ5DsvZkZGl76dZq//ns0tWYVHf3WN9Dmn3gd9ZdMH/7836SPHriO5i75Q2pG89QMG6KDc9TsnyHqzZmOzFMg8+BiXMrxOGavMV793m8+Nk1/eRcAqJXbknR9sH85LaV0pnfB8w1R//hJWvprm4mmzyY65sNEvaXdVtJZx/e8jmh+e3ENKLtzQHSZbCm90NBCFxpq59dTM1rCs4mJv6WsLHhNG8VqYskWUGBjXarg3UyU/92UQd5cwZsA3hWrj7DH5W1RftCqQnuiNJd0htGSLFuOVmZ0Qcepkac0iKKxuZuuo0P/9Y9pKq0dsMeOmhMqe1mHTEzS1Af+qvNaB4AZ+E1JFQb0yufhkM8ENvA3AcEA/OY1vG3p3nvupq9cfDHddsvNuZ2Ov4hApy6yInxqg2KiKYsm+Fy4DpvYAsyrk5rv6/5eJmjHCmDOHeDdy9Q+EBi6qPI1nkh2Xdr1v9DdTGQGgwMYZKCQ+0a2DbXFLnwd90pk4cpiB7BMGRmrVq3qBKvdiqYJqHTnA1fz3d9EN5YulvsYBciqdqYJFM6qTB4Km9BJVXCUUJ979XN1lXINUrTPC6+D5mUoqCKosW0nAVbC+lEijrUHzF7GZLEdVCI+OPOHS13ia5CDhmpKZ5roDi6aapynXQF+6bPZ8xAT03fnW2Siwe63BVp4qJsI1YECuQfiG6AOVZ7nf93b7eo5T6NnOowrGUE9WjPAmchOS2esnPAsa1BMUIZ7lGzII9ZYvC9TDnhLyaWxRs/xgJlV4qhuCIm66KT5M4EvsLoHkgQ8sQMnV+e2GAzIWknBzhpWyGU58x2xNdmVdwNRavyN+gi5Q7mh5IWiThniJYXDjvpLFr6g52UebLnBXbDKjmrgHMTFdI2uKc8GAPyUjIHDPtQZ3WGfWLxhkQKLFHh+UKCusJ8fY/vBjQJ0aibweB3LC04sJ/JFzYERNiTROCtgQzFk1Ke2W7FKDywxxAYMDA32AYSvg5GiZ66i3+Zmgxrf5hzZgq/xk5h/iP6drtG2mBZbp/JbwIvSrDc1W3VQYtoHIM3GLj0r7RFdzKN1VYnwFlFftcrt3Yhu8UsjTaJFWZU/qRay+VaCCJ+o82u2pjh4eWTByYzAcrDFcHuTShBbMyDDVkKlMWfhsZr5bq7E4cUQHSGj5xgDrmORAtCluAkwEn+MzkOkeeRdA0sDMAQvNV9aTFKRb6/uVeManLTgUYtDAvkJkMDLL+r4MZBN3aEmuqalHMamjBctWzRmXTPe6ZXmEsGzNyIVVaxxy2rnxwgudafM3a0ac3QKeTNfg8DaQEAxGeHQCRNi4lSA+HoAp0snp5X64+5Ehmx9DDwVgBd3m/Ulqgd11M1JhlPQFmZvZIzyTvBwCnlCHQsKyXlN6Ntxe0Nls1ZO11m0Oo+qj3AfMEMqhJtkSC4D6uJ1z0c2V18DGzjnVS2jjZcRHhcymx9LqAEQrFzGLRChehVXLIR7NbRRphaATiwVP9oJZVYObmVV7qlWLpq2LNdlw2+HkIr0BcwDq86w+003aOxMqmlhDcClMAeJHc4TAIjf6fCWVvs6RJfA4XEVStoXDUZnGdW1y0AkllwGjNVi4LnRYBzsDm0AsI3T7BXsf6eIQwK2PEDm3WgXcVA2GFTMobo1XDk9wr/Tb3wD3XviqdRfujQDvQkAbqQSOAG8g8EE9ftN3vp5In0epDOABwz+ynnAXMEEu0wQ0a5tD9HnPvTnRjDuMncC5z0/qrLUEs0tP0Tbz7yLJp+YppXbNtD0nuXUjHjNmaaDdBTdRce1t9Hm5v68obM+i8ML7Uvbyv5pLvYeWk4PzJ9Md0+cSXsG68aDwADWmn5GRY06AEjvUlcB7KTNIEbI9IdrsyJ/PM8epi7bNk0h4K8OK1Vxp3sTCMxVcz5KxAR8euSOYO+AhNfAbT3/d3KCjn3RabTxBcfTrgceptmZGZpavpQmly+lAzv30NI1q+jOK6+j/Tt3ORhtY5KxCQCcKt9WHr2BNp92Mp32ypdSf3qannh8D935zRvoziuvpbnZOaZH7pqPytYlk1cREWozIP7aX383rdyw3mYg2P4wL02qnL7qBpr92jW07KhNdPzPvZ3WvfxcagcMqvNcjJsoovlr/4ZGN3ycmgS+750jmjtETS/V3CaGztIEa6XwuCu37oJYXYtAqBa4/lf3rKKvP1IBbE1uGnp97y76ieaeOKKkn5f1qL91kibPW0b9k6f4iQ2/S7TqHQ4Cp6rfJ64geuT/JBrurPQE6HTPFNF1SxYcTUU8iNo+tXNHE7WwlXWN/Oqg4bXEJDJnNDlFtO4oAXg3E63ZIFW8eh7v8iPu25HdWHYyOIPmJi80kzW1XluJF3rTmKXhyQ9BGnriI/+J6Nvfosm0PjjEw+uzyGSairw+nvkSmnz3v+68S+9L8pSTq/JWz1gB7J+HSXfJOcBZ8vJ3TgobDefp+zd9jy755D/Q9gex8lx1wzgbtwsBRbEsVhk7pxcBQhHVcsHLcs5yjZV/+W6rjvXKSgWOvBmxWQXo1epMPrM3HzKcaZ0A4DzKzu4xmpwsx3WBnmQVxD3jh9E/RPtCbV055kdsZOPV/E4YOAJN+WdtOH6M7yvuA2gNno68A/3tjFttLUvUU3ojGiYOW+EUOzwY7ZcQGylsG195Soi/0vuuExrGhTsAqyIubR4dL7Y+lk55onWO5eilfDPqILVfOAhh79OEPmNYOV5NnXMsDDGGwPJtDBqVXC0yU7BFTRmFvA0ZqLIWujCKn42ji+pGkaryIC7QYEViQSceJS2ZKe5BL+UFjAGola+tlpGVzpiFVBgDQbDX5h9UWilqMV4Hsq1zqckbUPARVqWSoYoEXV9nMF2l4KmukFcgd38Rqk/7tZY8LASLqyhQUS5055l/CXFwpUMekEyofsZrQTCLnS3hsTyGQIZKZna+R0YY9G5gwYLr5MiofzwAcE2U6zr88Hcu3rFIgUUKLFJgkQJds6l0+ZRGuNjptjiFaYS2uS3wuF2LWXUVIz9WR8WEMV8R40Yq43IsedFUQ8/jS2V2nvsqDr7hb0KdCsimBhL7Km45KZXMwJIhm8Gf2yocIiQ5Wi0le3YWdzQw0Ipxi0V9NHclsM5EQDQxUDoVmMX78+tz/2PWY75NQHDuvm7HKp/tOThrpdjSifuJW1rpFkLx6MxugFHHWqBnMgELGqE4vrFzAC2UhpyxM5jgcT+vLsIo2/oyZbzvcatfdAGBhmJuoitZ1guXRqxVekIxeajeFCFh+7E4K1Y9IAAjkWTo3FagB2YL4QeXl1gzbu0FVWJS5M6jfOoYxJ1wl8hvQQiTUGEgfl3cjq1iyoeYvA6o3ErHlI2qAh14MNzr/BlYELCY7sqkigFdQghASOeyfiyydHO3QHCCw5/7iGA6UsarFTr9sbFFLggQNSP1HknKTcs41F/BoIDpPv6QZSKAihYJ7Gzq7bzWBTO57w7YScTcFgjdGk1/l7frRtidEhgbklWbhomGZJw4ZwWE1Z1i1QeYkS7yaSkylhFVOIKl4ItrbAwsdHSOjwHHctWPzVUbl/5jho7OT1meWySGlGSxjezKKAHPKq75KGJ5Tq1CUVnNz3s3DVtW5Mv707zPW7Wv840Du76up62a9X38r2/5qrTLvwlqq+suQzqiz/hw37z+q17kbV/FXtE2C/nN7ZoOdv3JiRlEo2IKHOz1yGKWUpXHrCP0rHHRJ7jFW01/Fdy65PxX0AMveTnR9JJ8xm/eVrfXUD9V/+oZwLYFtFcBp3txC2g8BzhRaTQc0sd++/3UjoZe9SS7E5h6SH3pEc0dt4faiRENdiyhOZqjh865nUa9EU3vWUYrH9hIyx9dQxOjEW2me+gUup420cMZWIg81Knr6silmV2JXw4Q7X5iPX1v6cvpwemT5KiL4pEqoKn3lJLm4IavhWGksqD5c/ZJmazssdzgVgQEgsKC421qRblJulUBa2PMa8oayQZM4GebztRMQLBsZY72mdFNwdTY8QDYBurAVujppgT+bn35OTQ/N0+7Hno4v3diyTStPnYz3XP1t2nJypV0xxVXFwCwg7+ZXSYHdOwZp9LE0mk65qzTacPxR1P7if9O7cteRXPLVtF3vnot3XPNd/LWsPyXD+TlNm3cLImI7yfQ46UXvImOe9HpTlld4iyDQ6jattS7+Q6a/fI3aPVJW2nrz/8ULTvphLzTAFcdHub838/+PrV330jNvllqhjPpALcI/GgP1I4IGXsdpdsVhMqKNC498jdu2ER7ZrtnADOFGho1Df1ScxO9uNmex9cMiKZetpR6GwfUO24y/9tMYqJDSzR5EtGS04lm7iGauY2onSugkYoMJdDp2iVEd6eN2w//15G+tBX03Fp/EG/IIK8wQKLlhqOJjjqBaOMxvHWzVvKmbZsTCPws//nq2NUh3VdX1uwYDx4LFKP20Tf5ShjfdCQ9OSxbSeN7/u2v0eTe3Xn7Z8BFea3N0yDJTi3R4Od/nfpnv6zDnpxo5ds4+1m/AALnLaD9DOC0eYCeFZxA/QQAH3jiAN149dX0xU9dRAeeeEKGgKOtyRP/5vSDJPLs9wXruCJ/8Xk0fcN2zzlvSs9IZuLVq3/d3k53sY8nvqrQPNsFWtmbZAmSa6MtLyQIDmVMIuctp61hSzazY2jQhtE13RhMdljQ48eCDQwcJECHywJMjZUuCmlVfyuwOG76ADx3y6yGJAIALraXb3vRlQSvBvSkS+YP+R6AHucnTyFQ2wSlsATfBH7CsuYSd9K5R1IJo2Y6lriqEbdrtxuIKDat6QUA6o0SmriHPkx+l/C52MEmL2ORyIp2M/tVaJQ7Ih3PDbrs5XNi9TglESoNNeWWS2aC765F8ZPY8xaT8LnPn8b68RjfcuuoCxQqIBjnPXCIjiOLtDH6gstAdUWo5H+KmjD7x7SSJUDAvgb5HG+hdVg4AtofjrrzOJ8na/MYoiPDvAlx4WJ05sOgeSskC0B+YUV0dAeqF/vMg/EIs+hZfZecX173HjTGWqwRktxiV0Nlt/uAyJOcnAOEzXKGGqLQB5mERRwPVLLGxXWYz5MzgMdbXgtN9rNsr41t/rnYp6dLi+fjmJ4uTZ6Z5+uG/DPT9mIrzxcKjJe/Cv/AzeNMDKWLZyqiwcJGnJ7ByAAIP6EGkBpdRl8wzjSAEhL+pHmLUYJdxpfYONCt6PhdurLJ4mzGpT0RptdHgBtyLEy50j4sfYj83arnPGXWHWYNRInZn9fymCGp3zvgZk30S6KV6Zs2ARg6r3F5ZT4h0Iw2R+SReCZOyKYEUwVNYqscV6dOeEENTWsf7Vh8abBI3ajqfFrAEO6Q8nALlr1fnox7vlQOlew2WJsa5wtxziWogbYzz1awpoVn3Biu8aHRAy6yIVyrTK2kGQJeZ9FUZB0k4phlaSHJU8PVqv8tsBPJmUUqBEs0aOFOAoMfTiMDbys5EUpNnw80zNW94Z4jCKzGvQW+i8fcGfa5tKkDOUQnoaQPSqE5Whow91ABNNutB7YtrCryY9OEQRCYO3WMdXtr17Oi+cCTqk55GEBJVxBilXlXkbZY2JlCABib44XOS0gn50QaPv+7C/rWfmO+kkrnkFbLHGLjQ6erEEwD0kwuAjF91SodN1xIQFUoYM8TrEEwGY/wt2NzzP9hnZD+WQKwBvDMdXWNg+kOJhNHbACpHgReD2tZuVLGSUGZ13kQK0J64KgnalLALE0HshxL4FLWXx2GnQ+t1kjQEXJXHgqPZygoj4PMUoEr20MrX6RAsgK/qp+UR9kGED2bVK2c5clrI2sUxhLYYsk1kxLsMMBYZRcAptQuS5AnL+gcMpYMuqCQQwd7JeCIwTExwJxzuX8dlsbFqtBnk2ecTg/98GuoWbkin+ubAOB+BgXTFs/9XPmbt4Hu9/M20Pw5VQGnbaDTVtEN9fMe0MrAvuL9w/v+Hzq4Z4/JJJM3VsO0ky0dOvNROvTCndTM9Wjw6FI62B6i/VP7ctVX+lu6cxUdc/dKesWeq2gL3W3g77glzXgIbqiZCaMZov07l9EdS8+i25a9mIa5phgfQuvH2Zs/IaERXIRrWAGlzdZAZXsE2ux8NMZasI/2GKy7YGFDCbuPInN2Pve5ydXACbxn/uY/568ImmJYDc/+9eEI0COymc7/fe2v/yJd88nPZ146sHcPHXh8Px195snU9Pq0fO0quumSrzF1x1T/Ti5dQkefdjLt37WbNp/6Ajr5/HOpd+mF1B7YT+15r6Ydw0m66m8+SQf27JdZ4gpCnDJbk7BquiE65fyX0tk/8aPhHGPL5QnR5ZZ69z5Ew69cSetPP5VO+Ll30GDtau6zJoLUDC9hwtk/fRPR3v3UtLPUwD6tKhm2VOF2sXHWK99kjF0DtGRce/bAsKH3XLc56IwJGtIrhndTf2Y/TbczNDF3kFaMDmUG/+jaN9Jf/+ebaPRwm6t/M/C70F9paFjSWCrPHPp/8/NEw1mibx1NtOfwFcCF5KnSpnZmI9FokmjJCq7iXSvbNadK3pVrqUkA78p1OdnlufXX1TNIWbC+rNs1fdali+vi2rWnTYOwwHtre373F2lq9hBNpPmWgej7eY1VvdDQ1J/8bTT6FP/RKv2k9vSM31wBzNXAqep3lLaAlrN/cxVwrhSW3Tikcnjnjh105WVfpqsuv5zmE58thBIdliA+K2oyqV5R85pZ3tc4M60MoGG7L6vEXqrS9XVTbULshpKwTTsDCN16CP5q/AY0dSsAcAKbAxCalXkxIZgNJIhXBqUt+4zt2VigCm2on1bmCiqwB9rHcF30DzrPwaIDhAgmjJX24nRCGrDaVCHpMlDVx5eHouuDdsalRWc8yhv/6nIZr8rrC+ANKrG1K5l2AHAW/GfcZqCsJvs5jezNMIQM/lvHCyVcgOiBHXQJwbAWJBTaem/4nsYOx2srxLMtGGD+MA+MzXjY8QrpAHwUfYhwU4yzmE2tEJ3b3x27Dewb5LHSE/UZLpUe6AT1+2x6xq+PDh4GRnLwu6OnQC6gC8q+nRwxUPg2LtU74ncZLYDteZcezySI6kHlnhnM0srtjHFNQOe+lnXvwcEXZdAxEVBfwBSXa2AmQWcRVO3r8esQ2xH9p3rUEzviqsDNQrZxzVEHGeaxShU8Jiyg/rJJUJ9ROs8LomQKFLoPBl1L7sA8i+c9AHzYtfl5eUMpHs/8IGuG5DP/lsUWFymwSIFnngK15VNMizHOmXsfgEXZYhYNFl2beIGr/KEfAO8zMNHsCNzcRBZbM2qDaV81eyyoa6CQV89o30oDQQ10NODjCJx2hdkA1oBW4amRCm/TrRXLDoz7rh2qkFFJ5+PUKo0a1Uu3o+J86DvGKnfgG7NH5F1gVXmgzI05c25gPIipGt3L3Q8tkTDWruWumiMEWbVihOG88nDGOExoQ6EHljsEXGCeUT2Gm+8EspfZ3lXfE0EozVCVQICBj2FTQHAaZK7KcUZj2fnQsTOhY0zeBt5FgTQBLwZdsy+iPCoxAivVhA15zrLR2YjW7E/b3htsa6ePC0Y1F8JsYw1qlBWr6rLFrYcYQAFFZe2AK8geaNxCVZjAuM0AVETXXZdpxkzpKCLPGiytfdIAhVbI6uxAn3025GnhbcaBHDhVJ8K3+xyrtSHnW+UpMiH7O6oPIMhSq0hG1oJmMMOcZUoBOee5zpZLVkHKfcfglfuz3C/LjkV9W6pLcIJNpvNv4PpZd8oFs7rigfaOlcgWvpD2mciYGS28gn3ykagatGQonYMs5dJHT+LibnSaQuUL4alOJAoSvTpedM1usPcr5Tw84rXluMYz7YLuRJ2a2UHuUWjUdjbwRACLQ8COBvVBNxz4zTTxfRFiBTATJ8uNrHn6r+qlXHFkxJZqPgsOMiCmSwtX+rHaYHxJvhuHpAokAbiFk5UlvJeq/VxLmGrNbQufwnqmiQtWCSF90nNPx1hqwLfx4+DYLfTYG99Iw1WrM6ibKiETEJzP+M1Ar4C+vR5NpLN/BxMMAMs5wOneDBxXAODL/uIj9OBtd8D57Sp70IdUAbxlH+0/bxuNpuY5MWKmR7Pz8zQ7M0fzMymwT/SKOx+lV917Gy1Un4erGUqv21dCnfRDwnrTlr37h7R31wq6beocumPZWdQivFwDa2WuAxVBEL3SQJVhYUxEVQuCXEizfOV/whfgMP6oW3+GutPQnHB1BwjVlsXeTMB/k3C5Ec2nA5PDEiA9sfHHaigEgPkWp0T+JGvH5lNOpGNffAbd+Okv0eyBA3mr1sQgJ553bt6u9YHvfp/mDh4aCwAngPWct/wYfe+Sr9Hk8iV07tveQBtG+4luu4na08+mmY3H0Tc/8nF67N4HjW587KdSEgkDgHZDtPHE4+lVv/Qv49QqzSxhky/3d+wmuvI6OuqsM+moN7+eetNTAABXNTPP5EO309x//VWiNm37zPepzWkAMCQO6Go3RtsXcg3vrS5fsV87Zvv0O9/eGADgU5td9N7edTRq+jQ3amnv7IhmRi1d1R5Dd73gZPq3v3kX9dK5xdpxFC4BnvI1BHiHw7TPONE8/JefLzp5+zFED0MVL44uK1vWwJnX1m4hWnMstenf9N+KDUQrjqFm5QaidC5v3WMdqwd/MBfqfOJLMHo70VYvn4y6L8pmbWwLWf5HRAu0E1BFzc3Svt/5BZpqGhqAzKja4PVS9EG/T1Mf+mjndb6ewvm/xRbQ+fzfBPgmIFj/y+0ySIzn/37ts5+jW276bgaS4x9SsfR7TDLBdERrHFpKP4dqQQVHQE7k9gCKZD/Ia6QzubLh57OTAeBMs5RkxXost5oOBk5b10PVZ7ank62kZ7NCEqH1NrdRro4ozFyVnDnIgCG31Xidd8s8XxGQjlvR7YDjshVEHXlnDB+ZS12oiMDnaseBtHOVMhOlVC9GA3unNu7xJE8dViut629yH7xjSh1Uimyyhe26xgI9CO74el/zUXytUHnStSMsU6qc7cfowznnKn+qHIgXY0grz6j778DniKwFZVLyPNguSA/RGX68EfcKl5OqjrIbCr/epgNkp+Ij8W3Iw75SOBV8tbX7RfbgcbePOgUrDjy7avQ3ezaFjFlQcgftnaGxFiIkYXQ3LOauVWoE3H+UOJ5V/+v8ikQXyQGq1PxsZQgAqK+lfkqQY4xBV/SqKZbxtMenlF9LVTF+nYqcw7sjqJ3sukxGbzvmqSyp7Rp1tbydAy/CBqwjhari7vs5zxifsbZLJjd2lHbH6LuQKM0mM/iiaROZ97x2vNWJAcrxVDviK0c+EUfc5OKNixRYpMAiBY6YAos6qCRVzVzSe3wfZccW0NRCo4jBJl7jikVPXqEVW8FILxwRA37MKhGDWhY4DVha5VrhsmOweyGjMK6XWvcXYTez3YrF1SjI1jpsJSqBYLw/rK6R+8qNgRBs8ARKnB9PsTTcqTN9kk0nlWIe+PYxIgdY9wrHh3vqRk80rHSA6nbYBMOmukybHJZXOsmLS3DUOEabkfscUBrncLuZ/KQDNxU2dvatJB5AZl9ILAgZz1JhqER3sphn4Mahu2xuCvJ4ImDjNK6YxO75BGuX7wys4V65A1m5aah8LFSDtRI8zZqJrSKvco+edfFZ4gjolLD/gFnUzOfcmiP0mDCAuGumWiEHGEpxeEYA8SCfsj0UppAAuyF+67IOHuKYvjMpi4bgp5om6OYyQz2yVgyqvQ96M5z/oqkOku2vhPSgBmwFKwGdqK7AUSl2AOMxAaE7iyk/0MnKxvugIK0TaBFysbrwl0fAt87ygXXhfepyOelhfBrfL3mn2JnSxqxz3bE2jtSqcPpk+RS9yFtdq+7ojg+wRcOHdSpsuTVd7etvVXsXScPMph6FDOkRpcDp9Ctvg0OuiQwaQcMYUt2NFL2m61SHpi7UfgYs6MyQuKPnV0NZiCYOFWuKRVyF99NWkKJlLHXAAsnA746ByRxCOFPi0hZl4+1whX/zFs0e3EQAOJNeKv+Ug9KTZuPkc4g5AFFWVWZKqLykhA7hZc5AdxAtf88yh4oDKn4L86LE/zsyL/PU37CeZt78Ftq9Zh31BwNK1UUJBOYKX670HWTgt08TeUtoqQaWz6lSuJcCxun9OVrtK/j1F19Ct1x+BY/PRAslmc8rHC2fpQNnb6fZo/ZTu2TexHQ419LsE0Oa2H2A3nDrrfSCnXtpYugMNm7IqN3y29Ium1NT1MzPEi3bQLThZKLJaWonl1Fz1Jk0d2hAj3zx03TroS30yNRW2DLe9b59AlDYegL6LqwV9lAuJw8WrreHCz4IT61NWIainnR56rbrDKZAsdptiZQcsI99SFt7Jz4bzc5bqF+r3vHesjvhLO1i+2fvYUObT38BbXzBVrrt8m9Sf3JAg+kpOvZFp9PubQ/Tg7fcRvMzc8K+wv/G9wwenfuON9L1n/hc5pN1W4+jc9/647R8/Rqigwdo96699M2PXkhP7N4rYKHOiC9YCE2rfZIoMLFkin7yfcV5pKZ3lIH53/4TB2hw/c10zIvPovWvOo+aiQHrgMOc/zu89hM0/NJ/pKYA2LP8jBLwIqt4/KemVSvh7YKX0CAomZWIbtk3SR+8OZ2B7X/rm4P0/t6VebtnlLT3Dl9Nr3jZHvrlf7GNaF6JIqBsAnuH8wLwzvK/CraNRWHKIbVE968juusolpXp5RnYzQBvAnpXH03Nyo0M9K7cxNflr1j2x9DqufhzV6Ajl3Gf9S6dEfxeWiyFt5Cff1boU+tESzRzzVdp7mP/hSbTOgFJfLrO5aUgrWtJHU5M0tQH/qozMbwOC5grVfW4BXSWs/gZAAAgAElEQVQGfwX0tcrfXCXMFfjpWvqbH87THTffQl+8+CLadu99C8gQ+kKRopF2xe4VoNHNvxDb0jZVBzHqHIMCvjl3TqqDdcYE/GW7zuMTvTTOfE5vWtrYD8jf5J50TYFhNiPi+HDfNH5GuExk1Wx2D17Iuh592sI6QS/Jaa3xiJKJi9kIdB6X1Iw2hI7ZXE5PlvAKbJSvcVJQ/g4Tlt/nUK9zBiQpgr9Zk90gvWrcmVQiEcKsBFfFYglFV3nOfSe3ArcNpojby/hOtLcBTZetyG2LWiy1LPw+iycKrf5/9t4E3rKquhNe9801zwU1MRWzIA5RFFsRBcGBOCRxiCYaid3aaqfzfWKT1jZiG41G830ZlHR+6QyaRNsBSSIiakRFUBAVwoxMUhQ1UVBzvem+27+91/Rf++x73ysoEOMrf/juPfecffZee83TtomLLcIJix44ZnWd98WoCbbJukjBNFF3qIo0kAMlv/ShnXuW1K480jllE1fKzjWu0AJiF4UMgQg0CIkuFr2hhpo2XQWej1YNCmtQUPiP4a0Ep3m4Qt7Ie/31rrxzjBiMM0vgrvmBJElAbJZQcIFrFL7mtim/2f2TIKvUlm7wyIpd3YWzR0xXWtF3xocYyg2AeGVubBNXJHMA7Row/dir0scVVKvKtqDAZvbcnLOSm5ruv3AVwKXiMwMc+Lm4JSDiz8WMZyc5C4FZCBxcCNSUUuF4xvlVEPu9gXfkL/Jbw1gT7cKjwSZVs4pvGW3e+hDkWllEbD5jF+fgbLGzJeohqizcNGMTDEbPsgIVGsAynWqveqZnaMkTRdZooRJJS8pS+6xGVfkmyAjDwK9ouBXrvTTG1G7jPYk53/Ugoju61Vus2qLvdyzgg7MC0RcLFgOjlWTKaTAUporGRQkzBkRUUuz9oIDG6hgMUbha37XCt0pgmmFbpMOZRo+/I9xZW85qWwMBwCFvNrWGIWXL7dRZDzCjgaAGS1RvZQGF4uKKHM9VA6UavHDQogGj+8Rzre/HzDhSNGxgcmjNakNlZRtibEhMImYjqjqPKcnWHtt6R4UjpmymwK58tcw3Qt230nDQrB2H1KhAX30jCSFkI4corDiOS7OktycNt1X5sId9NSMdeTXgHhrxytbRHi+NO8j+dfbpPMp4X1cUsPYLsCiEuOCVOoRkLghhD+yj0YTV/cjBpc2zIozNK0GqL9TGOydBy5EnkKsbMFiJ6yvanudZmdOsCEAJwUzPa6IcZptYW0/Hz8xHoFqgDLprbFaddMVCNUvZiRnOg3skNG5+g3hmLMss5WOuIsTUcahcsPsdw/mT/7/6CTD3Qh8LVGlDKKHLr9DZw8KHUUx6VLHRGpsByQFgNZZVNCsndt6rMij9knifViMpn+UqYN5bPQ81wya1mITgfHI28zM8Bn93fMm1anJNsUKDyXinfRant8ZLPHkIa5p17zw5LDB/I+GIt5EN8E0KmcHFi4nOPZc2r1pDrRToTcHcfAZwH7eBxoBvCgKnNtByLVUI53OAk8M5B3/BgUREd137Y7r6M1/kY1jRSQ0+pASyiVV7afTEB6mVusKOtKm9cJymRlIgmGe5dsM2eub1t9PaB/dTJxWmptfoIcBdeFz6PT+9eBXRyuOIhhcQrT6FWsuPpNxOc+GhRAtW0tTEGH3rO9+j27/zDVq36VZqr3w27RpcaRWjQC5ONKXEBXoKxBXmFoPAJrObH+A9INtrgec8uSj9rcYtXNYJYhDUJ8d4Cg9kUdKi1LK5PdGmqRTgqwSK8RUh+Gu4r4Ecx7f0qr6Bfjrll8+iidGxTG3LjlhL93z/x7T1nvtoz/aHA37mmcEa07nBxzzvmfmc3/279+R5rlh/OB39H55Jex96mB7euJk23nQ7TYymtsWeIGF034CjB8BbA330ygvflSvajR/ouYN2DjD/1D8xSSO33k3rTn06LTrp+IxT+exfCFbXUHPy4vdR+5ZvUl9nymM6uZsQv5Nld6SjOI4y9rjvdS3Q2u7AEP7c3927iL61eW4YPknj17Ruo1P7NtEwtenHnZX0N1Mn09hUP5332rvoeU/eSjSeWjZPEo2P9iizq62eg3qmtI6sIxo5mjpzjiIaWU9ER+b/ONC7Uqoc48p6cbYurOAJczlKUJ1WfUUoIwrNzKSMOqzLe6MkMlQ28VxizgEDqBwAJrjnog9T3+030mCSHcBVcuWvnMOsn1tPfgYN/dZ/baA3Y0h5/q9W+6a/iSfx99wKOv/HkjsHf7M8Jhrdt49uvuEG+tqXLqaHtz/ofDXPF40ZnILvkt6ly+UnXGdRlsnJTyCbC/nmOw3aUBaXkKEoz+f2zqpSZzYgOrX4cizgq7p5iCaADaC+n8xPZAbFHJGyQiK+toCG5E1MmvXqswhDDwaW5bcwgcZcEFgFmwJQm0uisIt4R2JA1lUzt0eC7QIUZLzIboBEalkQhpYRUxic7hvAOuLuYSrAL8iezvDHvbIX8f3IJXAbWV6UMCzKQLvuv+IFGnjefS4Xeugag9z0JO+Y1FswhtJWszHw+B7nT7pkny4UO8RIc5VlRRjxN5yRrkXxHvlqPX2+5LxdeHZIooCEC5mQJeVYMkZhdoMPsSYNwjX4Yi6Mwj6M6wLaD7xAB2qu0XxiwkMMC5AxZZSR47sUCXW/Mz4WUslwVPBZvgcfiVSbWweDAxRM5f6iT9K7KaEvTxmt6Fzl+4w+AXAhKUbXwn+jnJAOCuoIBdER6FXxuvRfKAm7ezzkJ4TdS8/2rgA+QEj+At2+4Vkvp4eOflpe8dI7f0Trvv9PT5jVN/j6E2ZmsxP5+YBATZz8fMz88Z/lwYDVwRijIYU8xS94blFZVinhARYLcGXZJZwk2xviWrSYhyjPqqwUQ+W3qLCuKe8wDTNIRdFRsZj/5vHVmHGNJaofOn9XHkpx7UpdF6UYdOFoCPve5E+mrIDkLbXpQodpRNpQCiOzNq2zFz7AWsWJrMZMHffjZMqpuRptNULNcLI6pEXDwzavehZNBoEoPhpfy8tBxVMd7cUBG01wQG207L8PU2S82qKjGoX4F+BSg3ep05rDHs+ZRfPCkVumZwGemtFchuPdrclYXK7fdD6wQgyW4VxYUV2zUu3BOc6ehRI4/Bho0em7afF0V/QRZyz1QCtUjY7YOHQaRgJjHPbWzspbKlYK4JXuI8ZvDZ8b1g7sUa5KjQ7SAjV5H2IyMx6IxHuEL2uQKGa9Rr84zyQmAwTCyDegcawUXdCusRwxIJCVZ2ewrtOTQ2KXAXF6APNEf49CzEPnwRSKxFwJqGrbbB2+4WAAfFYcMnIEeNZ5lC8Wh1EKytcQ55WLGTOSs3NhUrqn9mon5oKV4mbb6irstsK3C2WczyB2/FD6sDXD4jm4i9WdGqgsIGSJUOXvBZ8yAoqOn8B/jGDlZgZs1YHpiRzNdXsg0rFKsSn+xu/xFWknEbkitFtWsppzrZQviNslGaIRLm9tCzIhTtm5vEhfEsjxCjfWRTS+k573YBF0JLCKRrmWYz38Nn1nDgQLhNnXrZNq0VQIcjusOGAk39XzUlbAZJ6mupPcmyeKQqAg64rbMKIwf+ubM0xD55xDG446mlpDQxz4zf+lIHCq+O3js3/T3/4B/k8qglMraG0BbQFg1fWI6KEND9ClH7+I54kJQYi2qWrsmB2099SN1BmcotZEP/PvgVTlNJU/H3H/Fjr9yptp7sNtmpokmppI5yEStYamaGCEqH8IuvynONqytdQamkd0/NnUWXEMteYsIlpxLHUGR6iVWtH2D9q+3fPTDfSPn7+ELv/Xb9PYvn102vKFdMqxz6aBoQWGNYZTzQ+wkYW7scIjLfilzqJwD3xpfKwgt/GAAgeRNwTsFHyBsUPKBLRsRh0inQmd8LqdAn7a9rzoStKt/TPSkQJKE9sWrTmUVhx1GO1+8CHacuc9ue3oxNiYBXs9ESPCdWB4iJYfdRjt37mbHrp/Ux42Va4f9vSTaftPN9K+HTtpfD+fWasBYHQDY6CaWYy3bk/nWZ/xn36Dlq5b7RxD9BsMkKRx+ztTtHDzdlr3S0+jOWtT1aqfP1oRKBZnmPyzV1JnxxZOYkj/l9spa7IZVBhqG9eCqzbHLoO8JeLVg8BJnL7x6tXU38iAJJqkPlpIY7SfBg0V5g1P0J/8zjer52/7nIDO05MD84mGj6JOCu7OOZpo5HCi4TXUGl5DNLSaaLBLu2fk11Vg/vxeFKwMCyi4eAjUopYS73ONsLynor2E9033+7TQLVEMFI+d730bDe3ZSYNJhqBsNHHF1Jj4wMCbf5f6T/6lxuuyuLAAMAd3y3bPfgawt4G2M4ClEn/Xrl30o+9dTf/6L/9MY6NjxXuiNETdqISPWGf2fENzhK4XMe3Rsv7McrAiM830gsFy0k2W80yzmRugP0amrG2jsy2S9coYSE60nSuA7QgJvo+NtUL4YqWmVePhe9Xi0QfVlhZrGN0YmiiskDLFHDoKqW7fLZET5VdU6Buxd1ARu5xkEjTiqCDl92AiLE4aNVzfIAxWKU6UFoWD1+Elm4mGp22CmypeMchSyZZr01RccEdDJdCLQXtZotmoQLd5VVAgkn+SyTBqOrcB96FdZntGVq8PNxgRj1Hqrs2uYd68SL1XCpdGN0IETknCsoVN+jVJDzwAA/d82fGplvxtWed2L1BE8AxwEr/6O8FKquVdF2FDnwRUxqJtBGNYbNH4Aq8D55Xn4psriwyUA/7luO/ZClXVkxEm4EWBJvxbqDxROIBRUOwRzoTf0PSy9ZZHUEiixUbKdgPHFurVLk72G2Jc8SbjmQKEPL7bhJDuzXDP742tyQM/0LPbGwQe36twBVeSjW/0VPgKZgPAvbGk+msK/m47/lnhtxW3ff8xCwJ34VePYOaP5yOPWl18PCc7+65ZCPy7hUDmHyELqzinpaH5yLmL5qmOBoAlH5nM8qpIe43IfVMqwDmJSpqZCeK44LE1eCQGTdZFxIGvmfXmn2iaxrwc55pNZcHVVBWMqrFEG7V8sqnMmPISDCXUfiD6BspDMKrQQg/Wepnp67PD1SkE0LFemBGolpu5Fl4F6ik/WxhBYvCZ+g46mhmnosBagFjAVcR7rTW0B9RYRzQjVgxYPrcIQ1i8HzOWLAYkNDiQzIMV6qp8MTHLWIRH89AwrNrlqDQbHAEAltVpK1EDwhVYfY1nTEtgR4xgO9cj6IxetWyGU8nRZL7R1sNUwZmwQMeLUi/J+KRzKhCQq6b5R3WsavUjP8Q7i/THCi23FIZb+B7VrUPT8WhomCECWdK8Z8IdZNNKms9JDc2hYhAMDTBtewxZmXVdvaApA3d0dDiOeGKO8szGlgZDSxNoocLcjDh5sgvx8OWGIJCHIoSYtbpMsMAv0htmfkeGb8/yqMK11MgR2iveWBjZQisZbYpsbWt9xFOX7Y4rC7zGIVr6QNC099F60YjDT2k/zzQwC5Ep8kflHQaGnS8zbZbntMbKAq9zr6EsGp4GxJKLNrKNK+USiAnW2l8ZinoPys4J/JDvs8rTkFsmIlRlnVYwqw6icX2o1sDKd+Az9f0DKSfIYC6cDlHbZhe5Gcce/dlcpWfZ1VohKOdKynUlNSnok8V3chBX2QW3eGb5qsEqDW4prNSRne7RwDC3iHUqnRIrn9tDGzPkRCRhwiHOq3wCeCdgvge+KqfU4S6ao3qgj0ae+1y6/5SnUWdkJFf9cvA3tXVOwV9u+ZyqfvkM4BQElrbQqfo3VXrJGcB6DrDK0Kl2m/7xXRdSZ6pd5HSwVqI03V40TvueuYnG16W2vTFqkNpdHrZhG539zzfQ1N5+mprg0t7s5O7rUN9gmwbnTdFAKmRcvJxaxzyPJpaup8kjn0tzFiynzsAQtfrTgb+FU1WAduOtd9Cf/q+/pv37RunIw9fRskULaf7OMRoaH8lVmYF/2ZcKH4XEgfiQElwUpHGobuPpzvZoASDIkUaoz1VWzsho//w0zMTXXMvGQlcVg2mPU4V9O1V+4jptaT4wy3QJ8ojzUfmG0keGRF+qMO6nyfEJoUe5C1ooW/6E0nanQ4Nz59DK9YfTzi0P0q4t22xf09nCiYI2336Pcyoh5JCoAfKMdwRaYPe16KkvfxGtf+ZTA0lZlwDRbRIgU1LEoW2iQ44/lgYXLOD2s9O0f+7s3EITn3x1Pg+31emjVmIoghZKEf4KSDRDdSOILYW7DoLf8cZmEPjuPYP0gRuXS2ColyxMlZst+u9v/B4du2on0eAKovEt4uwlouG1RHPWS5B3PdHImvxfaygFedcStTjZIv4rtYLu76/dOWO7ofeyHpdfI9XHPYmSylmfStfyd/7Oqy/h0gsmpT6BLPaAgDCDbduZzv+dGKfBnOHgaxK2YHNPMnD4j/++gRbOK7iKN53bm2S2VvwmOtPgr1f/chVw+qdtoBMtbt28ma782tfoh1ddRZMp8Qcn5JElmENzR3gJ6TrLAtd8gEXAOi2VA2hWn4P0DuIi26hDls96gbCfydtnCboS1DUdRKwuaQ0dC/BcJ7NZAy/TJab3p3mp3a9yHHO3MuaZbdiERsirxyMzFHaFbYXuCdUH0nzU1OD5qt0ICNhA6pICelBE2MhugUDVzvEv4wKvOlYd6zxVpti8bTHTUxqyebdbneq124xDXXiBBL7AuHLnCjITtL5y0YGa66gbYBGJ4H6oBAA9ysb2RAf2dcQgmNrqPH/xEQk4utGUUp3aPQ1MsweLfVYUsWVERPFxfKdwJ11JAtq0pAXV97Mj1iKBikGMs1BsYK9Wf4k1tXHlt+QoRgSKZQIo5CcoVACt+Ba1GywiGRDPk+Mj3KJ96b85rvN6NTnAcaeG4D73UMCQbWj+rQxe6yRxn7vLTqQuD8NGH4QnXLNPUn61/QFEwcQV8/GJpBVQKLs0W1IYVFH8bdJC7284wrooNLZuDDDLxRhTxuQEN2oe1wBwL6Kdns3xHQdjjEc7zg1vuJDaA0Nhyv2T43TK3//+TJcxe98sBGYhMAuBRw6BGTHCKKzNyazSBaMcEAwR9VDMRg8GV19ZCh6QvigqbaFStaptjLJbU6YZRCtISFVQyviEhzlcsEfx7Oo2ys9C9SuG9ZBjeV/DEMxrjaqHtkMOXrMya7WLQWwquwbAYyKwObwawVkwLFStUniXe+B2FChrQWMqUgXBp29jNguupdMTYAgonhq8g2I8a/+rFocroQg5nr0PpQHCGSG/a8ClJ9wGLAxc3HBR1FBXwMpTsS3hnCSYqT5bKOW1PUHDxuyFhvLIVR9mRGdFGHq9BC1YVHkLjiF+dmE3TUTvbqjaGUpQ3StaWUAj7RRgGrDY43JGiylyhZHo4fDoNMmYIEtpJFgalrAR2TRWIgxCQoL+VEMppG/cHMBtM2gqumnNEHF6VC4LgXt1DgRrN2bH5ueNfzQQ1nDefjGYNRMMegsftSLMA2NVytEE9ozj6F30dFqds/Mtf7Mm9oh/qOGL8OUi17MUAoO6O+S99AFImMcVuBkuIUMqrYvI1uugMvxQZMfbXIqGgLngMc/HHR5lvDxLLskMxsB8Yca5WNXlVVljWbFQpJQjUiHQwnLkzLhG8QPgccXRiTSQly4X0DhV6Y2BUAYTb4JVUAhhB3YFtKh7HKVGYI78BWDUlgCXOxYk6J6qgUwxSdiVSne5ItvSDjqt7DhO782BXXWzQ1UkVjmm6uHklFZZh+ejYmAtTTAFeHlc9fmg815lgczVcNu7EPA2ivNFlow4VoDBdrqps3lSTtiNvj4aOeVk2vy859PknDne0lkqgTX4mwPB+RzggdzCNweBU7A4BYdbLW6bC1VNSnZfeN9Haf+OHYZRfAu6wtkx0xmapPaSUZo4dA/tPmw7Tc2dyM7o9N8JN2+m533lNg7+gn/SMKJFNDBnnIb+w9k0dsor6Jadg/Tw7tEctD7i8LW0ZvUqGhpIJ1LGfwmOm7Zupff9wcfoVee+hM4647mUgtabfrqRbrvyRtp234OVoGqh9MFX29maXohJCDoNu68+pl+dPgDseBcjwcxPwyTz271VdPrNKS0FXYS1hUBuqgRu9fVTe2I8B2XwROOeFcA2dQ20SnBYeBW/zmnCWqvLNavYhSjEoccdRSuPOZL6BgZp15YttOfBh3M76KF5c2nbXT/Ne6hs2Wjc+GqAqiQheAD8yFOfQk9/xTkRURKvDC2gWzQ0NEjrFi6mZWtTtfmgtIEPuxDGyFC+5V9p8pIPEI23MwXw//Do9hTowfw0VGoK5NXSHGOEgFQoJI1IEk9JrQ76iSbm0N/8dB59Z7udVBoGH+kjGmtP0aRUUp503Ai9+7yHqDWwhmj4MOosfBZX8Y6sJRqIZwgXs6x8rRFH8za8q5t2NP27nmh3OJ57uhfPsRT3tfU3Q1VOqyVUg2ytgKEHZvUGGgqW4vPUjodoz/vfTiN9/TQACaKqljCnYYbQ6e+n4Y99qvEuSxLRivpc/ettnrntc2wDnVtAy/m/OQkjPTvVprvvvIu+9sXP07133c3t2e0frr5UEOPOKD1mn4s8X+4V5FAGzSm4FLKIl5roNJAkL6pRrMlTHqzQExUSB5fdTHI2K1zSLl7O5bSwlLSPZvL3ALHJZd0IyLBj1cjbTnMnD9WNdMH8XY9gCesVHMh3mA5Xah8IMf3s1/Jj9tUVU1cJQWcF3dO2U56VWQoxFe8MRr8y2W5Up5pdM/jLTzZ15bB+0xoKjSMQZflupGVbSVxihWgbyzJ+D0wFk/wx4q7hQtkAbUONvQVMaxQfI9T9epp3JACIocIaAfcceqqJytqzmit2cqiqrxBeA3y6Z85LHQtxRQ4gxHKot5UbHPtK7oy7r+kAek/c8SKL3mCg68F3FKxQSV5RVYWEbqu8yNZYkhiogWFOhf6saoR2E2jIEeUN0Dky8FHMNClLVjVVIs8t8hT+2qQ/LH5BiNSopZEoXNRAlL9HaEtXrrzgwgNtftESWMqoNPddElMEiCYjjE4rRUMFgIP7z9wIZWp4gRsyZ3W+5k4Psy2gD1zZmw0AHzjMHukTdXH3SEebfe6RQGB2Dx4J1B7bZ9iB6gy/VGr1e8y46pJAY2e49p4zB1dUw8LAhAhpQZSQRSqKSHA+mpISFSx2uLKwNOevOcFdhc7Bt6CcerAIzYTaatBowCxBlK+uL2NVpQbdmgGRqt7uWmSIBaseHRVw6D2iQtoUuKIaq8ukcd3d1MOG2qT7BYaJVj+68icZn/nsW50U40GjlQx2u1FDVZ10GW2kNbEZpqptetBmuhSvYAtNR2JmfEjbvOxBKEdoRrM1uMow0ECMBjCbM3CzT7faDbGoX0OwTHX5EOAW9LdqWXCxlgiPbuka+MRogHqQCrRq0CzNlMIYRZdTiXS4pvwbdA4wxV3jXppJLIFJfA0QY74M0/SfPFEDsNIx1ABfYH34WmEk4X2oyEeCVlroYYoF51zEg8ivmoGN0hmvuAdbmF8M1p4Qo513y4zUKg1740FXTgmOKVy/348B8JBp3tgzoRKbtwb2dJZxDo5aTl1aaaxUgikCbEthkNuYmzjrAxoBSlX4wXR8BX4PlG4OMcGOsEclHRUdqwHnzagOzsPIU2wKHvMD1imuJouyQjaGvaeUBjoiX4+kHfWM3k4PDctA2ysjYe0CAFW9DYGsfMPrXdHYxYxzvd7dwe3BS4SXMQki0gCwtlpWtuoBJJ5PCuQkmIScAakSVpGtOg5X9AmW2mep+BWPZR5L7soVw6A05d9kAPtbpISrQ5wTkdz5FdZZ8FRzlhoOIPfii07l8WF3WPEb0q+DRx5BO855Me1ftMjaP/PZvukM4NT6OQV7tfWzVgDzb6lNdF+LzwvW4K4GadP4//rJv6WNt//EWsl1CwDnWfZN0diiffTw+gdo39KdHJRvET3t9i30rGvvp+FRrkBtRHLztRYNnXom3fu0V9I/fuU7dMmXv0rDw8N0/DHr6YznPYfOfsHzaM2qQxocYXJqir769SvoxWeekdeTaWaqQw/cuYGuuuS7NLZ3P8PS/6/J4BRHcG+BD8RzegGXAw1HZhR3McqRMAFBLMZDmwgwdk1UiGNo+2dO6hMMLuPMeWz+TQO+aZ+n2lMWZM2gkTnke+yzD2b0ob8Zj1cJIKs1GsP5yG8SgGWa4u4CK485gvr6B2jessU0Mn8u9Q0O0m3f+h6N7todQG40zJOtsBCuNkz/lq5dRS98+xsjiDUlJKsZ/O65c+fSupWH0KJly/JZtTlw3bEa/gaepZ/bl/8JTV17MbVSv3qRKekP00Rqay60Gv8IzitvCKuBkqKAcEIjynwGicYWUmd8bg4AJ4z43Z/so52TqbqyQyNz5tAhq1fRoatX0RFrVtGZ61fRbUOLadny5bRkxTKaN39+tH0aqzuQCzjP7s/N7K74/AHZFAcy5YNyrycZGDupsDKV13iPsjzn6UDexdy6WwKCRj1YyYyW2WNjRq/4Mk3+0z/QcDo6oEcAOJPg4BANf/RvGrxU6TtBK8vfKan4zUHexHegGrgIDmvwl1vWt+nWG/+NLvv853IlsAn8rmFchTzugMMMhY7fwUqbS1/m7VKEG9Zm4WOjbZXLUD+YmQFvUD6GPMPaE3RZteDn8nsEMVh3FxvH3DpgD3tkNgbnjN+4P8h8UaADm15WmCnBP2T+jCb8Av6WYDakZhsu6oLNzgUKNR6m4jdTqDeCUTgLtDnVLuEHS/1In5rOn6FPm61suxQjmagmZ9kLCyqnXIOkoESejulbIk9jbLeweY0xsJPBcBaZSrBDlWQUYWv0Idfw/VXlrAhGKxCgIpj3HvwMM2JGPK7VmMgz6FozdEDnA6SkNl8DHDQw06aOnZ8tClwsQzH4qDyRwPyGyvsRoWs4A/y2ywwkmcQwEBIx0BBoZPwWKO30ZzDRdvRQVcxb7ZXA+eWGqD5ZtuNF1zUTxNMH3O+NPBBsIDwAACAASURBVHZmVIZ71kve5ddqoRLYfO5B6KIxIKDFhxcD/S64Qx6eZO+4rx7HFyAIrMpfAgi1nkVi5OZjloeUB+QRBeSzAeCZMgy47/FuAf0Ipjj7yCwEZiHw7wgC3dTjsq6rfp8IVVWUIYbJykjMQ1OHosmzRsZVtAdEtgcVznzPsgeWiK/f0YjNLxJ3ksVC6woVtoP1mhtXYoKQL2KnJTp006HYuQW+CzOEYATJlMXzcE0PE5gGn20FF7H4MRgwod0IGivdHPHN9QcFo9AarN1LgSy6Z9pyFE2c/GZt/amuP203CcamqXKqYKDyUSjTajbxrabt2TfP7m0Cr6qCBVtDXwzjWjwfMuzsmahhoX3TbKGk84lzdjVUqTKMUnUh8BoF0jh/NSplI7Wtc8QGxNGZeGjKSHFtHaF0NwA+Ty8uKU8Akxma/EfPMZVsbGyB5aW69h6wWwJWBHvTMaRqnuGkQ9Cjpj13o1XhSU5Z5V77Wyogacw9Oj14r3jrvaWWjaPF3faKAtsNXzyBpmmcNOkp82lj1kXVamHEu0cFDBCUFeVGwZ4E+GPwr4hZ23xijN/3tEQmtWCEsTLPZIeFGjWNaSnvth96mX5NPtQkgLjv9l7011jbKG0hBVUO6tPQuReuI2cByn11j926RDuzEdRDWYUWn94Ylt9dW+BfmoZodEcr1sWQMMrV+Dr5lm9w/NTgD8sXDyAHB4FlG1UEqYwVd7b72kxOp6M0Q4BIXJZi/CN+JidyLoSDCpwcuxGrPbed1KmFALBfZ9rjut/sdFbSCgE0qHSEfCUe2zmNtxTjquIgPwOCCAdrEobM1uFUpHg15FWsRCfqW7aMxl71Stq5bDmlSs/+Vh+1pLVzCgJrG2hr/dw/QIMDKQDcnwPA6d5UOZSrgAUlFCt+eMlldMsV33VHBeCM7bO2MEyBxoE27Th8C+04fFMOpqeiqZPu2ErP+vFGWrhbznGssfBUmXz8M+jW57yR3v/RP6P77ttAK1euoMMPW5eDAStXLKM3vPqV9OQTj2dHI/wbm5igwYGBXNnaP8Ata6cmJ+kHl19Lt19zSyEgYAMaH+VCjaeGwCPy4nRzgeNhmOmrf3UEm6gjcAh4Ktrpz/mt0rY47wW8Svlhmpu2O8+IlOhGEilSpe1Bqf6V5VvCBRzdYBWDmmQBAeehOSN04tmn046Nm+nhBzbTw/dvpv7BfmpPtrlit1Cl7EqxTdp1Il3uH+inV/3P8yNzEkTN2qDgzuLFi2ndqlU0JwVHc+tZ5Qk1vsY7PPmXb6HOpjuoxV3oBZh6rI/WA9vl+kDm8cNdxECJYMNUP3VG5xNNzOOq3+WHEC0/NP8dW7qSbhpYQkuWL8v/LV1eqeJ1AdZlHo/kco0wmuPM7K5H8v6f1TPlilzCIeXjXV1lryyhFA3T3X9QVt5tsoLKuz72Hhq4/558/m8/6L5JH2D2p23SW9Q65VQaeuM7G9OyZBKr6NWKX60C5u+5C0GuBp7KtJ6DwzkHg5MwxkZH6cYfXkeXf+li2vlw6kCh3KAmPFweu5ZW2utGsWHOUZQU98CrvH5YA3CxuqyUSRxE9upfGyq/kEcr0+I6qa2+sQJ5wkr83GY0H4AdR+EGYZLjWIWnCS+yfdYhTOdbSC4Hs0IJERVxF/lLsSWhwtYcTqLTVcxa3z0U1ZVUWY2watAwzIG/qN6KT0fNvXsleKhoLH1P3pxXOL97/FBXRt23hqlBmVMZgg4q1a9A3/BwN4wOif08TBF8ZeUgtClnCKmwBjIomY/9hE4FTJSo5xNV3JMzZFtNboi0wfjha29Ot8JNQ4FGiawlp8aCAL8305EoVo41BQPHFZYbjogtw8pwbibAdQS7fa7QH/9WYJrYP/EqfnM1NdI8ThombHYq3C2OSQiHB823B0uYIR4400GPCi5XObS36oa9rNCO8oQsPQxxfKYRq2cSsfWkBTADiyNyCvrARJEuYmw2AHyAKKK3pyDwQ0c/LX9deuePHrPzfx/h9GYfm4XALAR+kSBQFPm4slIqMPyLKWXo+EctMWjHrg2YflfoI25oiJIAFQZVhbQSr0IVuaYsNNWpqhnx6Hc9DyuzNjiANzboN101pSKKzNPqNmO/3lQqPdDtqnTU/9x1m2cNuonBTIaNeKGKh4+mASkcxAyBmrI/DbSroAqKJKjVCPcatGrAw2t53b5Qy3C2sdxgKSAmqyi0YtTXK3tngfTgmm9iex6mkRHRG3AGtxK9rIK5B96FoQtlvPJaxD3PQiyAjcQHYM6mnVTp49Ch0FoUZHYa6/40W1hPP1N9g9KmbJChkHwAlCryCjBGD0gP229Xm3RYgq7Jo8rwGM7X+Udo3w3th9ApBHZ4wOmYVFL0LqrSVW3D8aW+dt5HXncOxiH+CziURA1PGriv3AopzCEVxEohAxrNDao4B5uLKdwzRp7ajTOlpQhLWxX4Kxh8TR4gJGCFZHxH0QGjQJeGtS6/h7yJgkeFtG4UOFgl1iOzpgZynRa/qg4rhGrh/wkoy10gZGIKlMA4+EvX7ez5Q1hwDIoa4gl+SzZ6OqNUE57Y8SIcKlXl5okAPk9xANiEOFQAp3ttKyAAzIkePIbKgXxvxhl+ggPJvmgPXhXB4xAAdqDl9tQNRlfgagNPOP3Ka71xlx1/e4ncvvnzqfPL59LWtYdxS+fc7rdl5/v2p4Bvuq6tn9NZwHIu8EA+BzgFf1vU1+IWzRnc8veua35EV3/mYosuMqoUdKWiRKY+MXeMHlq/kSbmjFP/WD+t27adTr31dlq+Y7dDDrLkdcX9Jz2bNr7s/6HXvultdNIJx9Pb3vIbNDw4SO32FI2Nj9P8efPohOOOztdq9HHf/ZvoHz73Jdq9dy+d+fzn0tOe9CT6lz//InXaikSKl85rHdqwMZU9UoZhtOdIBoP5onwI+dRjzDRAswW0IiPgDwxl65dW5rYyXEZxHm92mgl9pKrvdGt7Ip2tqQlJUDEvmVFCGR4AEjrR9BCr0Pc6eqEvvcMrjHVq/gzR0Lw5tGjlMtq19SEa3bPHFovBbL4IOksDpH4OcN9AH537nv9CQyMjMBYHfjkAzJXuK1esoDWrV9PA0JBVKvrqI80yoMZp/MMvpdbkeKbXfJan0AJ/kvbPFho2Rte0sDJjTjuuf6eI5i9J5cvUWbaGaP6xRItWES1eSq3FS4kWLSUaGi4mNc3XGr7NWDbXxoYBe4xTe+2BTfxnf3eT1zb3Eq/gjPHZ8qmaJot8bKbbM9P7GpDstTktol3veSsN7d3FRwNAeFLlpNM80cCbf5f6T3p68xUiZ/OZvtIG2s7/bXPAN7aEblO6NV3L3T2EZ+3ZvYeu+fYV9K3LLqOx0ZQ4VINmE1dEqyhqBJvBK5Vg6F5Qv4dJNxBzIQAkXbTw7fUAsMp23zG8j1VUqdzLLERakjJjiXKl0N7MKAg6bofPZrfKPwl/5BcpJ4eVyBm/9rb8SlWiC5CrkCjUzszKFBAVBDcQCqK7/IRa3WKppYled9bgQ8KKQ/gXfGuNSuOmthXxSxfUpE6FHpJSOZNCOyqQtBcA4618J4zu1QlcxVkGjouuamw7Akcq9zcsUzdS5RrjjFamB56YE7z4Ph6yKAFBAHRllNBtz+YBAdeiaRljcmRg6PdpWirduGS33UJIx5RbpMYGxymT5234KEV68f4wZjntPF6l+rfEqhjrFzdXkcEuY3FSSI3HRJuKN9jXEaZW7GuB1V2EeLc9UfpVfMcUV52n731zd/Ce5jsUU7vRrKOra4BWzR6YfA+WDPfZDGAqBu4u9DAbAO6CMrOXZyEwC4FZCDxuEGhaf/HV4ffiDD9xmrgXzau7Mt8PNnRs8aO/Y3YVvxjdEqJ+FjKurPyrwkqVR/mxqT6Xkg6VXxaw3VWqsv7Zx+ou8kE5Me2haAWbr+MIMes25lmh1tnNc12ZTdcJukpTq3Au9TysLITOTGy7yM1e2QuxJFkjVv1o8MCqmgUPKjmxqDn1JJFualEzFA4GII5YejZKja+BLo3ySQu0qFGRcRsynm0ItQ1q+qvpYO40ZxunVO+6EDIoYHkJmOkbUK0kMgVGiYOPhjMxYjRMc1iKtZWC2LXziugnsMxvmDpWt890pt14g8KLrT5vyx4NFEX2Cg32ZjpVp0cZHOnGnvN9EvDB/IjocIiV19UAMLDlJsNDpI/GaCTEghfVGbI4WwCvcsCXLzOIHZaB/OCekr8gp44kyQ/xiKUpDYafIqQ4uYJTvJlNEP1UNRHSFemayKB7iG3yAiQza3Lk9t+82sPxoPse1HkhGphKk7X9hrdCLlJYZuAjpe9Snm9OwmWFTAX3D1cTbUjfS4RoA7oNBEKeWa4Te1gZw407GeZfLibCvlxHFCXMx3NVEPB24TBWoZh+0+fyeYGgx+TgmTi6tImr8kjbVXlGv9tZpbmamPU0e0aWk98JDjR9K74dE0RqAaSSX2mQO4rWuoMa1xj3nJ/Wa31DwzT0wjNo08kn01TfgAV+U1BXq3xTFXD6nKuB+wZypWVy9KcK4NQ6mQPAzXOAH9rwAF368U+aAxnbWPoaeJVh1zMMWzQ5MkZzOg/RUzZfQ6t2bbBHGm3/UlfRZ7+MJl75TnrTOy+gC/7fd9KTTzgun9Wq/yYmJnNwm1s9x39pBp/67MV0yaWX08pVa+kZz/glevGZp9Otl11Nm+7YIBWlFZ5tDmwgusbg8TmUKboT85YtzdWkY/v2054HH8rVbUE/LV8dKorjfjohQFgYnrfzqDPSFnxLTY6E1xJWtmCqVZNZFDjjSnt8QlogMwbn2nhw7HuVsLZaBkowsBXUIYEgJk2+yekJIJN/Q/vBg7m+MvhUwBHHzDyjv0XPe/NraeVRh9clT4tocHCQVq9aRStWrsxV7xh4qj6UYHnvj2jy0+cTTfr5v3xvwvuE7PpXr+pIiZdOEQ30Ey1bQ52lq/NfWrKKaOEKai1ckf/SvMX1+T6SqxU0fyTDuP4DA1bkVuRl3d80zaOPaIqP/UM1YLp0Vf5e8nnkz4wl0dIqR33MYVMTJgXwdr77TTTSnqR82rqqnioLRTgytbZo+OOfbvJgvUfP/81VwHy+b7udzvVNAWCu7s+B4Fz9y7+nIDG2gN62dRt992uX0bVXXkXtdjo6ACHWW7dzbqq6Ue8AsO9dRYbJKmsB4KDmJYGWp1W2YmW+oBxOA8A6o7CqngFgxCgInsG+tlJT6dy1THHNj4fiOJUfGeVxnQR3mU1OEFIfTEUH1B1HZC+2xeJhck/Ae7lmAd4a0eRlggOgse/8EHd9wPscPk6d0WOiT0ZpW9OadayodeNoNRXfrpV5vQ1lHEinpjrniRa+MEGt0MFKhtHbmzkSMHjeJ8QbsIWxyhzElirctoflfpUk2W0/D5BJlzvCr+Gr/P/IzGqDdxGAopN2m051T8EWUPJuvL7yOn1VAK3cV77H5yO/INF0Ez/QOttpWRKZlfZyIgjDK+RsIsKYw6Hmz3GYlyRfTrE7R54e2pHKGtAIfqGenF+YD88N2qQHz0dkYlEsQlKKykCAv6FPsSfBta5ioPQNVPIdPLdj9gzgA2QRs7fPQmAWArMQOMgQ6KqQQrwjvLKXGlhoDqqAqfaQM9KlhZtJED6bga+7mupKT6VOpJdyaXNtVqhhOBdUankiqO2geEUzLOiKBewa02robIXmi8EFc/KrEQKtglH/U42wi76HgfHemNJVC288prWF5fpKJcaq6LSSD4FlDgF+r7YVdrPNk/7KAG337YZfyuUgHnRTnnX/ajTQBb4NxAhaoUOEh4wDW2CzZkTIfLvtnxoEquiF3seaqFAzVhB4Nj2hBHOkFtYbwqVL1d3MuFBJUzDBUrtGWMFe2lRAyeR3g8orVT4xWdYNgW4VajV8rm57mGstUq/OBN3ELtApspkVz80VbH6ISqlYkahqzhndQ1sMt70WG8iCqpYwgNnztSLeEMMukSeaDnW4diVEH9mA7HtoIT2RESYyAKQNQyjk0xhlCGY0uFMl76NmoZS2tlYoFAk/ge5xv7sANTAON8g4eOv2XiBhS1B3x0h+rZyfhkE5FR8lS+vFxnzW7uZBc7AiCLoHvwO/RYHV2LUwbG2+IiEEYpCKVJRJdGXb4CQL1RriFAhHJwReV+xjkX3f3aVdrLGoynZU4fvyijotShXA6d8UeCrSfDEYpdPTALC+KZ2Jmdovp53TkJlW7+o7OMALFcAamJL5sfPZWIX4cfWa05P6Rw1rAak8BNalfiffizwhwqobvkYuou5kVyjSc/NPfQbd/+zTaGpkjp39q1W9XPnblyuAB/sHPBCcq4DT+b/pHOBWDq6ap0hkTGoT/I/vej91ptpSdaL0WSYEdklP6xD1dybpuN3X0dE7rmsKA4810MDpv0bDL3kT3bFtNx2+bg0NDw9lrNu4cRPNmzeXli1dYsHEkhun9qGfv+TL9KGP/ykddczx9JrXvZ6ed8YLaOdtd9CNX/0Oje7eXwQRavFZLGeCqVaCtdBPLt84OGeYFqxYRktWr6Ktd91Lw3Pn0IP3bqBWfz/NWbiA9u/cHc7dZeRn5GlW/zpPRKRUVHOU43boymFM/NkyUlW9BF5FB8ut0+WFjK/pwMp+6rRTJZ6eLKwJETy4dgrId+dLXQLAkk3H7/RZThcAhjurZ/+i1VEmUPCcfIQUYDn5xWfQcc99pswdq38Za+bMmUNr1qyhJYsX54rgzE8kEG27Xsih9rc/TVPf/NvcK1r1jfQuDphA8DfrNXpHhzpHPYVaZ72JaNWxcjBokwQO6pWaWoKCr5dKUptIFBo9p1rK1wN91UGFw0EZTPC/kpqIw5eyF79Pp3M8bjCaBi/aD9xHe//oAhrp66cBPf9XdUrjIcIXhkdo+MN/1YCw0b0GgO2MXw7wTk21czeHxGe4CpiDwhj8zbQ41aYN9/6U/vWf/5luv/lmmppKAeCq8VbdZdUsPNHRw7flXpUtoMEstLGbwd/0kxzyKypuqry1XDFt+WlZTqDFSaC4LyCGvNVPYBCW180qqwSAc8ww+Y9i1rQmTLqNBCAzX5NAJb+uUglaQhmA2IgdFgDG4JRmWxeqa5yQ2b5dKCePL3Dx7PHQ/JlTFCD4JW/gqdVgypjSTd9v0qiPVCMrlcfpb9R35e4SlStL1fmH3kSyP9YdqgiL5r3L2w9nvIaM4jij6ArqoqiDd0HPy9b1NXLuZ8pzDWioyyKVNfmuvbPxjh400jNQXHKCukUTtiq8ys8P1wroMDW5t0YfjhP4RLkOBbzzDtBygoPYxhPD11eGNFAUK+Wb5E5Icm0WUqB3iRlGmXfRhGS5rjIYGzeRVy6rKOqCSlpq2k/6dqctT4BhTsB0oQO7boaJ8HyX6nalwhRZFKpEyIpAYDiXgaHyOk3ARBjNVgDPlHnM3jcLgVkIzELg8YBAb8mGqpFXVmWGr2dNicGkZ+pl/YyFUUPEQOElxjHsPvTPg/5rMkWVeXOKM4C0nagJt9z2RxVhn4WptFgNA9IKlRZUelExQz2iuT2lGi1iX6t5zFjC87Ak1xPkd0+DuZykCP36NqIkLjXwqKHX1IFein+pJ1oyWX7IK0jzdPP/VQwKWUuEtaspZSg+qo+Yc6wqUKl2TovcvoWIhOLaM+iBYhUqBgBHgwHdJRO+dGujroTQ8dWgaaThZVDhVB8MicwOVI79oVIsbXch5wDUUpt1T/yrGid1OPPVym9YgI0/y3ryJdE6nU9E1RXnyNvgxm3EbOERRVhCl1GOY5niMqZlvKOWHvVaqODvhn+owMs5xZYMorPvojenDFexsNCIYAeDtrhlQ8fJDBlluWE9dhfx/FHLnuZ72GgvrKvCtgmxI5kDo4XXE7jjIE6ywbML1OMZldZJF2dQBS/rIJF1GqObAeAKZosBXp9dLc22IlMBRr3ptgxm1Wi2wN9yb8LSSmjX1h3H6+V+CklHxdQi9cD53gIsxnuWqYxezpiVZupL0b0rGKLgm60oTiAwlPyTyryMpnKzyDv7KTmMZcB8FqeVkcTqQQ3s8+m9TN/5nNlcCMnXQgVwGjN1ojS2H4O8HBAWn6e2Q9TgVeYfMhrw3pLV6fPKZfV33111DHswOUquOk0gGfgdgct54KtFNO+kk2jjGS+gqXnzcwA4/defWju3+KzfdP5vDgBbJfCAVf+m33OwOLWOxgC8oMoX/scf0v5du2YQAK4IAlnI8rH76bQtX4oeEGQ3nQ4NPveVNPSSN1PfskONE1374xvoyqt/QHfdc28+5/fNv/k6OuXE4xqSM+HPdT/+N3rTW/8rtfoG6Eknn0yv+NVX0/OfdRrd+E9fpy0/uacJaACyBSxLwENwMazOkZfHbRENDA7RquPX57Mslx2+hu749vdozqKFtPCQFTRv2WL66Q9vpr0Pbqe+gQFKfU/bkymw4QFa+4IfQlYCB4sZt1LihHIGPsO2ACfX8kKFc5qy06QmRMiC87nA0oZVOrOojqmBnd7BX6AAoct8Reaf310G0rFFu6y5WC5wcGEtxf6U4yYYrHvKiXTqa3457rfygE6HFixcSIetW0vz5fzf9M4UkKr+E5Y1+ekLaOqOlMCQ4C7tni0AnL57JkNO6EwJKb/xfqLjTq2P+1hdRdFT4nJvIVjMqHEI5oxmXOdbM3r0Z3pTU+LHleDv/DmGjLqtu5u+XVtsuT34rN5/QFuoD/WanPy2/7LPU/vrX6LhVj/1awBYc2QgAJzpc91RNPy7H2gsQfkDB3HlXF/522mnqt+UZKKVwBr41YBwJsLM3yYnJuiuO26jr33xYrr/vvsC36hkLja86qUW2zXpVWK4xsBxJNOfitEymWu7d62qdZsMmXC0e0UzF/naCERKYJiDe+XGMW/RKl62Wz1oqeo160cS/Ctkm8l1u14eTAmbnd8F+nQxpbJ7h+EmEAnLGZ60XoZ4LWxJtMFtLxrBXU8qYhpwSnCtSGWQ6/N+V1HdV2IvwNfGL+gGu/NBKqZJa9enY3vrxroNTqaYOgpKa+cqvxH9GeW+B7GkyhMrOlW5kMBwgw4kEs82ggBEv+TFCJZqNWPhJ3Adt0mVVeFbYXpNntcNyiVEgCNWk5QAaeX35rFqzmFluYKraPPgKnssoASGghOuI4gDievLNfmi8srefB8xz+lOETNDLvhXPRjaDEg60qMvIZwl3i2OyShTuiYRsRrpr8Yb5BcEhaJv9x2AKnbMkrclIKdQ/qvT42Rz9b9a4kwZ0bXvIZsDEjv8VDmjc0Er1RMsqaYQJSjTZwPAj1D9aypuj3Cg2cdmITALgV8YCDxavuGCC9WqKO2zHGoka0rmWFCWuQomCzwREq7TdKmsCDsFUlczAC1PX4wHyKzUDEF1mqo08ymxBPWGoa7glbYkyvvwmbWOeM6gXPOpa68iVYR98dkAKQfXB3vogqoHuJHuhpK2RwJtu6LKVNW0AG0X7Op4Zse6OnZ57jGbTCut8pKkFZMqX5YRC21D+D5Xpvxj1LBYqeU5u7oTs/bcBJuGvHFzsYxOBw8aGYQvYUq2xbqoEmEEryzYBW1v7TW2eNclXVXXDAcwoQ2AQIvy3ozDloYs7bFk/DQHPPnFszIUDxn+qLeF5VQLHGsasNB2jaIElw2lEQds0TIm7jV0EFB8zquRexQXwjZW8cl19to6DadCdoc6D8AyBOW/BoGIed3uqGvIJa922gZDW/mNtK8Ej4n6S2IiaDdSUFAb6ZVzLYOFtYFKgpB7TGgU2Tw1plok8tSnaxzHfq5B0IbXwHjE+sgD8/lA4vwBVpidDhmZYoVB5KU1JEAjLa4CjT9zN6lIyEOx/Mhryq/16itlRYE1dSveb6BbySmjA8OX7U5ewzQQ/Jl/hCpyIOZp0AIYttypk4zJLCUHzLAoXsPXIBlCFA+eWk2oSEK0xlpjhpInSze9AzzXOkHC9aJ9HVYlKF+2NG2mp3bmLwBPqz6yOkUBWStX7KH7PYVpy8BRI9gkASjdWw1qlQUvuRrJcE8rAxnLsMIXwaDBNw5Ms97k7lPo9AI6laJHV9kisI85/FrBbAcji1eYaHj9etr5khfT3vkLcmBXA7ocCOYAcP7PqoEHqH+gj9IZwOn+VqoQTjpMqgJWjJTJfeOiv6UHbv+JVY6yT6TkNOh4bgr9wakxet7mz9G8iZ1NUSBXBp76fBp+/QXUP39p3oOx8TH6y7/7DH3+kkvp2CedRK/8lV+lQ5YvoxOPWkdz+7gtKM5i15699NJf/U3atGUr9fX105p16+ht7/gdOmb+crrxsm+GdsmYgcmzNYWhYFK+lrCqil7T1z9AS9etpjkL59PcZUvowXvuo6nJSZq3dDFtvu0uOumc59P1//Q1WrByWQ4K79qyjSuDU6h2cjKfVTyVzisO84nzcvzVtQt9gJ6S75GzNHNCBY4Xlso/avAz7X1uy9r2NAoM+s4oAGwJFMJ6hMASL8JgME8p1AnrpWK2sjtYxCEMiM8Lbf5buHIpnf27/5HlhTrw0vunOrnl9ZIlS2jd2rU0PDIys/N/W0Tjf/DL1Nq/P78vVcvnQ8hDBXCqnpejslMCxlv+iFrrjqvM7jG6BLIaTL1H8bIaZLsPd2B3P4ppPU6PxoSsqECU4q/0eneDhUv4po/cVP3HYn3lhCrq964Pn08D2x6gwSQHoBECS2Wn1URTfb/xThp86rMKPqkJJUxn3FEjtXzWKl8J9Ob2zxoI5r/pXg0aJ7jv37efbvu3G+jLn/0c7d69o4uN3tR0DYbYmEi7ykBcQu9TdVYEfl4P/+YJhho4Meu+lWp/+fx0vrlj4WCV/pk/aKK/8OU8Tr4sb8dOTSpP8y1ylE2ZWA2dwhoxChmWOxKA4ZARVd4XEpkAdnlOgNH4U1EUqoxZp2a5YoUZaEFoq6nj8f3sUUQdT17lq04l2LeKIaNU6fN1uom2gYaLY72fvlef578N2vMtW6NikAAAIABJREFU4gRj7ehQ0E2TD8j4Ye/AoGk8gLYU4Fw4w1noz+oGJHBlkg+qfTEspXtaMh1NmM7TgvYrFvoEzgc5AugrLP1V+IrIFJocr3av7oJLc9w1HtF16gqnNHjr23Gj/HOcjVJ6ZRfBNrEMUQ2glrwTcUW3H3iNsRN4Tf6I8poXWAmewssKwIVOWZL0keEnNB/SoUO7PYRfyRtUh2dbv7bUElpdaaCQYwY+WXekQN3jwqoIE6g428oJhnfy/e76K/EGviv/1f0D+afMwV6leXGwH7gXxmHQbwg8VXmouiUtX2PqHWf9e9OhHgtVZnbMAgIzJcBegDsYYzxRNmb6tfTkGk+UZTxB5nEwYHUwxjiI4JgeQeBlpbDUvD8ZBDh2lLH+EjaewKZACVAOUwoNrAbM44AKnAS0ZterchgqewXukPnFRotmj4IyLNdQAJUqlC4j7IRV2vGT6hjk6gQs/ouj8TfVBArpWBOWeXDVqsJiXXPQG0qlweBdVw6jHhb3rZxKhgHspSql/pSvLLTHCcanBoe5VU/Usjw5oKEP5qGjCssrqih0tkndtMyKE9+ekXcEbaRQRAUXAfjRSLdKRkH9CmJFJ3l9bxxLILguACvzeZGszZ4tgMhobn2vJKpU0oHuQayqbUaBuWLTM2eh1BhoPNbeFjhfKPXVwA4QXF6OJYpo63BP0ygVSNVrYxCtaWegchsPi3HYNE2yJupGGoXkDptY1J4bJjvGRQOjiTKEt9Wvuf+CaSH/PxSvYhsmrhysM1pzOGDWZ6ClHsHfgIDgeAH0apCqooNM2gok1UC0DYyU4HTH6zU0L2wk41/moJHAVHDsxMQVdWIrIKEYM762RLbAi2rGrG8o7l8Ux+wQCcZ+YKTKm5hvlgHhMHd5XSnHMKmJYdeYgdn8vF8+QvxknlFhwxr0jHwgcmCQXYi/5oRChuV7m2dR4Fdojy8BVnOTZDyATiOF0apUktduckUxCXlxIMKGQyAiX1MUoay0LIyy4EOA2s4EG93uackhkKtzlWCxV0OmoLCU+grSWzBW+YAGpmRJSfbmMJfwAj4TmPfOGuEquhmd8gfdU08K0Os8RuT59sIQruQnSuenYhvuEE8i/z/SLeB3+jh4yCE0+fJz6cFlK3LQK7VzTsEuDgRL9a/+hfOAc3A4BYDTecHy1zBAYHndJZfRrd+6istMTYUEXisXme9WGUN+7kk7v0tH7LqJ+nNLz2IBrRYNrD2WRt71F9Q3Mi//uHPXHvqrT3+W/uKvP52Dbr/+xjfRc5//Anryk0+mpQMT1Dexz4ZR8vjw//9J+t9/95kM2/6BAXreGWfQhRf8Pn37f32KJkbH+P6MWD6FEEasTV/1bH0E5RkoBsPz59G6U56UN3F0957cWnv3tu204qjDacGKpTS6Zy/d9d0f5ODv+tOeTpNj4/STK6+l4UULaPu9G2jpYatparJNY/tGac+27fn5qYkJmhyfcHkGK2b+J8vB9UiCRLoVA8D5FqjmY1gotut+8L62J9vMHeUhpkUeIP+vpAkNxgKdleHdEAAOMBX6QXkYdla2LcBd6MG30Th5qnR/1f88H34R0p7q5GSIlYespDWrV1N//wCvJSd9dMHbtJ6t99DERf+ZaKItlTTJ9pJ26fkx/575zgteR/0vfF18/2P5DYVMd/I7gBkc2CDl3VFbO4DXPmFujXze9Kgu86uBX59RvuQw8uQghBvef1DB0JxAJdBAtOu9b6Wh/btpoJXCmyjjihbwI3Np8Pf/jNK58+U/TcjInQTkXF8+35cTW9IxD+lvbv+sf6c4AUVpMP3duXMHXXfllfTNr3yFJsbH5TW6kOmhg/sVbYyImRwABp0SVBhzm6SAb5mcL4EzrXDNUlxe6rnIOZRrkR7W35LtzzI/2xrCO/KK5PkcxM3JlnIxOBwgwRf9OqIXJRluOiAkTmaurQk00VJ340Hlosr38nn5XdcaQrGVrTGaCL8h/Iu9sH5YVe1J5I7bX7H+HgUz3BNeUU5Svjfugc0oVFr8peysbHmgRcI47q3ttypzAGtOOnBsZRtVfHWQwO5iCoK35eYizbNSZoHBPB9VBCCoyegHsC/Rs8seB97YuMd1V9shu8d1XPRh8c9l+qQ+rZsFOjEY1Y23WbDbZ2l42QjyFnylZMhKn2qjYGFPNwEBSWuYNOE8IjgGeQLBVlOckJ8wyQ+yLzyFocGRDYMdzWUDauwUSGJ6Lit3TCu4/M0BTHa5BJ7skBUyVSZqe8GGcTzGqCywKtZb5EMzwMF2r3hUcQZGWuhrN7RsQNl9tipnDLAOuCwPZgPAM0a52Rt/riAQBf3P1dRnJ/uIIDBzVb378AdjjJlPHqSYKurq+hVpzQo7C2TXr6JCqtmdXv2p2paqV97d0N5oFVfgnAe7JFhrKBSx0k9ILP8B4WgZfllYgWMdKqvQ3a4Krq6wm2y3VpLqBSr82kE908okgavtSWmYmh4A6aSo7+FmouXc2GR+iG/Rtqq+Mr49tplRx69NEZAPdWtVvk33gneHwAIG5tXIQxTLnyWAp9XAGsiB7jNBRwqVZnJ2tKwFrbimYVQqfLi40hqUBZUaD4JPkwUCzkGWbAnqItZcp+vSaY5hGa807qazquKswQyt7EVMQDTJ17XVkilmvVoDw9MNcYZUggjbFcHdu1I+auCX5A6DtRiGHm0OWB9QDLMX9S7MSAZHp/MgaCtdIVDPvYa80kbsSBFC/tryHSYxpK5BPF9KaQqUU/GzjZh+jMabOr49arkIkFXNZCNvM/4rTCW0YIv8W3mHG9QG4Iolx14XzvEoNrpAZOcxwjkxm6jB6xxKJT34rR7UVXK05AJBFpUVXkOMLbMj0bKtLLzUAgHAACzyWptbneJjRjdsoGVLQfYTkJLJN9maEAgF+gmWNNBsWK/cz/xAeaHja743XAdPGqKG3xToMiRECJPqnvjij2J+QsgRAieeOgoY9CD0BdeQtmuJB7ZTVoRQYUbBUxGEXUjVDjssE9bglHs23fGUnaCKrPLaVAGM7E1hwNW+znc4y52Nfm7/7lzeg1LOHczPmgGVnM8q/9MwUxaXVt4kx6AKb2Ee0wh2FaFwhX9qYMkgi5zMZqksBtwy/JtrXFG7hLlq899QCenb0LdgAfW9/FzatmYdTaV2zynwmwLAqaVnCu4ODORzgLkV9AANyvm/+XzgVDGcg8Xpfq5sRBZ51zU/oqs/c7EBwvQ/VB+QHUQqsG9LxjbTyQ9fSYvHtjTpJF3pH6B5f/Al6ltySIbwvtEx+tKll9N7P/CRHNBevXoNnfSUp9JLzj2XXnLmGdS3/yHqtCdsN9Iz92/aQm/5L/+N7rzr7rwX648+hv7p0svo25/4a9py7wONKmDeEmCyJb8tAtr5Z7sHMD+jZYdOe+Ov0da7f5rPAE7fN93yE1p94jE0NHdODoQ8eNdPaWL/KC1eu4pGFs6nB26+g9accgLdcMnXaeGhy6l/cIDmL19K+3ftptHde2nxqpW0e8t2mhwdy1XyqWI4tyafTCkTQDNGCZo0Ia3Rje+I9MqdVkVbzbSv1b5CM0CXuTovBXMaNBADwBgkZnpTqLIygtW/Br4ZBYBlnIYM9Ov4k+5GwuUXn/+2XInNeOz0mALAq9espkMOOSTje1qjVktX0bZD1L7uUmr/y59Tq61Jd3rWZuJMfdRJLaETXBM8159CA7/yDmotXtGFCh6DyyV8Gjrqgb6zAfCeAxzY3Qc6l0d+/6233konnHDCjAaIWgooHEF4xqHwmUKc2Y0RNvXgL3N5t+IO6nbixHBZxUt3nv8mGmlP5vN/dTL6qNF3+vDat9LQM59bJxU5S9uDv3rOr7Z99hbQevavBX/l2fbUFG3dspm+/eVL6fprr6W2nf8bd6jbpmZKB/zPXWu0kjFsK2oV/JDHVCS6I+OkYxTcT8IVvzyU2K357F3NJRM9OV8QHaWTuQRRKyWNMFSjhuDBPPUoBbvFMlhBR8U1id9HG1ObzphtGxVXau/Iu3ECAXl1ZU18zI9gYFDgKdoC1Oe6L8sC7KECuMagUP+U/QDZJZaRRciwRXWodmxAt6RMmDQQmmuRuhqI3UQNwVBPcS2PWNKZ3mUJBkjkkAWZnxNMwoJcMzW0cjoGqUy/xssFfgcmZNnFEiBTC1oi2XaslJ2DGnMDNIOAXwG0WCNLOc7IwBuSD2oWWNMlYkTcQBXFBO4QyO2wnWfZnmCw1I7kU/x1HFcYmckteynb4mxG/R1NMzEU0OfdFJj4sU61qKLueWBWUlSgyjQmgyjPUEwVG0oQr0ym9y0qLU71O/rSSlYAb5CbcNe7Kxe91Y5eJQQ8g5j6EaVrHlvsxrg37i82vKzwttiRETqLFcw4FAtYsBi4jxfqSz4HE2Aw+YKTApwLWBUFc0yXZwPAM1LTnlg3zUwleWLNeXY2sxD4xYRALD0pxUszzFSYYcHJKhq3asRSOVJo9UXoy5WPesaoZ2masx4Uy+g0FVFpFQCuTOj5IHGPi0C1OVTVGImBHUtctZiYi/agY0ogjdfdrIdFj26zXaaoeKV+jhO3LehmMISUOH7Sbq2FscsKrAglVeRVwWjoEYY0Wn0tCQEyT6il01ikbHojBGQusnBWqRkNWunJA/N8zFMv6/RIsasnps42TUysrsKFVeGtcNSEB3XYo6M6TQmC9UASIYBhZnJMPGdFHavlmuqf6WaGdN6axpywshauphbHZp4WBMFsQ2WjMKoSMkEjMtoIpW0a8KyiPhsAmkYtZI8E5LM3s6YbMkXyb4qcxhMU0evmr9NpGQyMnI4nEdN9Ibk8eqZKXPEpRGsRK9WRdAsyRmirSYZY4FU5gOGQje+QF/cMDAi5KXYOejYxBL429fzB38pbqwYPRtx88RmiiORqwus13MwoaNwuA7yFZF5zNRg31YqAwNyaOb8NvtwQRmqVNthHVR0Ak0eT04vUAZSPNYbS1I7DFUumivnehuqKlmhwwWfcjVi9Bc4UxRVLFfDdDSSMHk8kWawOqTRrqII4Dsz7bQlXzcSWptyEKgBZpOEqJnfIPPkPJK94nLVBu7Erh7idakkltlHNPUQJE/izGuhqyKPsNpgKXQGMFcS5AhhsZWNJUlmICVbJaZwcgLkCOHVjFXGVgznCPjlQLNyNN0HaUkpltATsFN/y/RwjFnnr1cfKf3X3bBe1UocjXBLo8twSZa2KJ3hOa9Mto25AD2m7y6SZ1YPUl57oGxykvrPPom3HHU80PJxxTiuAB1IQOFX9Svvngf6B3Apag7/5DODU+lPOAFZnoPKl7Rs20lc+fpEHgEXbS+vzhtGOycJhBFV8pn1TbVq/53o6fsf3rXuN0bHw4eHXnk/Dz/9VohSc63Totjvvple9/i00MTGR5zd3/gI68aST6CMf/xitXTyPaJRbSitKpZajl3/zW/Rnf/E3tHnrdnrDb51HZ73w+TR/50767heukM0F6GFleAQqII98LJEflRB5dtVJx9HAwAANzx+hpYetpR989l/o0OPX0+K1h9KchQvo4Q0P0OjO3TR/xTIanjeXHrxvIy07Yi3d/NVv01S7TSuPPZLGdu+h1SccQ3de9QNacfQRtGD5Mmq1uD3zptvuzEHbnQ9szXuWxtz78A7PSZL1YHAY+aOJqHzu9lRIZcjP5IJgpJE2V54LEaQ/XsnrFcJKuxb8BQGcnxHk52GETo1AIqh9G+BTY28qbd9lf1Jg97Q3vJJWHX8044Ymy7ZaNDJnhNauWZvbQKfrOQBlCTw1BCCa/MJHqX39t6gvn22aMJ7P/M30mRMJuSVsu9VPfS99Iw2c9hIO9jxe/+rTjgr3jOfSbbD6AAd294wnMeMb9+7dS5/4xCfo3e9+d37mqquuouOPP54WL15MF110Eb3jHe+Y8VhI5aXk0+/d/iJrKK3Vhh0JMwrqRoNjHuDUy9tnsjktovaGe2nvx/47jaRuED3O/20dcQx1/uMFNDRcq/5lvoHtnHOQNyVd4bm/qfI3XdfW0BY05uSsdrtNP737brr8i5+ne++8qzj/tzc86mZtN2OX5TSb1aZFGb/gFmauu2kgk1tCa/cnDvyqyaaz42t8n4Vf00d41jL17SH+wL4hwTLUzdAkVH7lUWJ5slRSQzTKq51VWpbIDEisNiB2JXINBVOm0BZROwr7c0H0NEZJwmZaML1Ih9P0ON0hC8RL8C+DWZK5/V6gwIYx28ShBr1CEr6CqkxYNFBhpTTst2yms5QqE4geIyRXC5NiAF8DTUVWqCYZ6zOsyGqGgG8qWNGeFMFk6woU4gQjZBEJLuAHz9b4Xk3PNf9GNRGiNHIAwA1bhV+e7XXYZ1H32SNZdpTK0y+4exeGLSppQ46WtjEa9dx5qQS/vMBeWyCDwRy6yplgiEUsfHyc7AEksdv6behiI5XHFQUmGRrYXioE62cgfwx2gCjKOxuoUnhIewJYxrM1Op+NcVTfS08GFz+hwQkEa7nXiuO1pRosfENjbTrwuVJhwPEMIdG2j0HjgxQArq1uBps4e8ssBGYhMAuBf0cQaPJjNLVUIJTpPFEj4XaxnjGHQRhUq3xkUEigkkyzjzA+oEaDxZ/EcWlGB5xlaWG3PB1t+waBHaiosVCGGnKuDYXgqJgaog5FaAVIqVKbL2plohhNkM2aZW1ZjpUvSnasaElBeGNMExVNFNygFSt0XauuIayEb3qKQqguU4UQUwADOFhjUseWGmi2C7ZmqaDTrESz4zBAJyso/LkYosM4b76uCCKaOKpQqshG0DmUHHRqUEIg2azWpqFQ6sduHYjzTpQyDLIFT2LVZuBZokFQ7mfEbB8E9UQ0SGNAwzfcFHQ1giAga61RzemnyjQaqvC5K09EJb7LTWCEGUqVRrfgQhytiHp1Iy3Md4Ap8FgOD+dKQEwheuUV3EwG0lYHGUFhs5Qrbtg2GuADPqjBHp9aLyJVukFi9M+O8xC8lZ8DyQgPZ/YlYyIYhP4VZ7rPqNsvpVyR72YIQnZ/sfdqoFqENQeWS5eHSxqrZgACDUvR9Zu9owawyjWdWxd8lZ/zH8vtUCbt6ywpLSZyVMYOW+gOLo+hS8BBp4lwElTOl0Se8JpB1kJAimfJv5Wk5vzH59iAX83jE5wpMekFVxvEhtFX5HlNh5aPUHIUfq2sSIBlPj/FlS502WAzwu/dSRTfy3CYCU+LziJ1PplTJfBckZ3qrMvyTHkrOjaIJiVgW1K7Jmfonif5x+2aEUchQCX81HJooC6FzyX0pKYclJLfPXAVtQsPpCXIQbtc0RfyTKz7tIfaDAwIrgqvR45Woj0vUY7T6CKmFM/Tz3NOO5Xuf9ozqLVgXm4f3N/qk9bOfRzsTUHfPj0HOJ0B7GcD81nBaU/6QsVkQr/25CR95vwLqTOV2gJr5QHjS+R+zcQUdRXreazzxx+mp27/Gi0Z3xYZhQzUv/7JNOe3LqTWijV57LTXb37n+XTlVdfY/SuWr6AL3vf79Ipzz6HOzs2NYPLo+DhdefW19MMb76BW/wCddcZz6NjlS+iKz15BD2/TM4idi0CJd5yTORzR4Y26gXIPSGRLrayHhzJs5y5dRA/du9HGXLJ2FS09bA1tuvUntOqEo2nBIctpz/YdNDx/Lt1zzfW0Z9tD9Euvfhld94VL6SmvOJuuv/gymrNoAR163HpauDoFkOfRplvuzHDf+G8309j+UTrxnNPp1q9+B5JzmhXAjrkydzs7F6t/vV+04XxuWSpVwDkxQujFyC+2iEY92YLEYrO4FCsDwILlTtImvQJvLWR27YzvjC9yRu+JL3wOnfCC5zj/lCqghQsW0GGHHUZz580rzv/tLvkn/r8309S2zRz4SdW+Oe0hBoATnk4MDNPw2/+A+lYf2UXAHuTLCJNeqlT52p73NpSjnpM+sLunX//4+DgNDQ3ZjWNjY3TTTTfRsmXLchLIMcccQxdffDHdeOONtG3bNnr9619Pt9xyC5133nn5mQsuuIA++MEPUgoMf+QjH6Hzzz8/B/tn9k/1hiKAVTENZqINuo5a8A/g5SLGTPo+YnhG5cOFGE60y+f9l36O2t+4hIbTEQHdAsAjc4h+72NEQyNhf4yurQU8n+eLQd58FnC7WQWc5G8OECc+mz4T0eTEBN1200301c9/jrZuKTpF9NhE01waG4NKrW9kiEWKFPMxwMqGJGXvJKBJhizv+Dl9T+gF5qp9Duzy5PgP6FqSK2KBnXyv5ACLJpt1f0GWnHgNulriy16VLJpYXCC4ruTZmqpXIB8O4ZJOqp5lmDLtHyQi4CCvG3Udpwg/85hbXwuMbK9do+cUM4Z1Hku78RksG2/vYtT7jnHin8M2j675lCjeFWwqpzTIb1mGXYzxbrwXAvq8r2oXyc6a362oVtT35SnrvGVSeq0EQ/4O0Mf1gXmHkJbWVYpyseo3Djdj3uVBft1Dnmh53edaasRMb46msY9UxjGhLeO9+QPgfIAFRu+BN7iJwoFyAXWZ3607YDaQ6VXYYAw7CyC3d5vcbDLbN+gAp/sGuigzB0Es21YjSP4B6RvYhVKiUVnJDuDemkjxwWXvBNCIcvycrEocmub7AdrlIw2VLZZ7jYsAxgQt8jnJhh0DDgaGTfC1I9KU8sEQBT1mJU4CK4NpKtvRFHY9krE0o/PvXZ2l/PRBCgD3kJCzPz1uEOhOOI/bFA7wRSVVHODjT4Dbf/5g/rMA2s//Pj9qqJnEEWEs3xl/VIiqVGTBg7iFKgtLmqbfVJ1d6JVRN7BqMKj/o04Hep8p7RabxHbKOpBGDMGoCBVsFvMrlF44RbOBFZLhqrCO5nAU1K5nuJJve+QTFwUXlZYiCNsEclRyUKsJlaci/G0RdcvGZ+0mhOVjFXsI6kY4a1SVH9Y55C510AumYJDCz4gtHaVgLwblQO6zgDOGhgV2sM8K5yZVT8cNSwsAIy+6R65ksjPbxwy6DG4pKFOZbrLyLAajBGkaGXToSAcbytYECmoNRdwIYkVQlTF16ubqD9O7YYSerLCXxohQR+5Qwlx5CS8qzB3WpGonZ6GztREVW7fQDLNLBRf2QNVmN8zRUigtgwo3VeSXxyKY8MXBQyFWmRuxDHSnReQaiCZxng6lfA8k34RpYSDFkkjUpMEQl1yDdvlKwyXjRppHU8DX3wthgOfIQAEb5GdkGXG/NYBlpoRXgBfyx3kyw9foSareg6EfGtc5XgUOjttYS8gpTG7+WuOxJS65PHAMhPVZkoHKAW9NhYUNluyeJ80TjOOpAehBGHxzjZJRAjDbxtJiCOao9EcHUTfWIHNjPw7ifeEQLIL3Lqsj/FzEKfKgI0KS0irJ8jgKV6uI6828Wh6AMTxX2NaUqxrhwn2YN8XcUGUYZGED21Bwq2NFh88toFGWqBPG6AkSPaDSV8GZahlTu1qu6sshLGG8PECaFwZ5ld3auYXydogty3PQZjejKo+roybc4QpkxuMcMAs5Vc6/7Vxio6mQ+hUOplAQ8znFYVehITZfZ/9Wi0aOXk+bzzyT2osX5fNNc0VvPgNYWj+nCi8N+uYKYG8LzQHgFPxtBoDTO77wP/6Q9u/axdWP+X0MB+QEer6hkk3aj8nJyTzBFBCYGJugzsQUrZu4h54zcTX1YwWqypuBIRp+3bto6LRzifr689Jv/cld9Ntvfxdt2fZgHnp4eJh+/4Mfote87nVE2+8hkr7dJiNyGXeqb+2jnXv20d69+2hFq0N33ngv3XjtHTQ+NmHePgwk6rwN2rUAsO0FboqXVWgSW+bOqXWo9hTnC7ml866tD9LA4CANzR2hwflzadnha2nX5m205Sf30knnPJ/uuOJ7dMzpz6SbLruChuaM0Mqjj8qsb/Fha2jnA5up1ddHex/aQXu2bqcTX3w6Xfd/LrX3ZBwXHtm2BjlAW0o7eZEeAM54ZL/x2jIdif7UytV8XOFnuGmftd20UEUBN+2WYTl38rvRkOBwlME6Vo0peRUy07b/U36y6sSj6Tlv+BWr/s13tIhS8sDatWsyDuX19Dj/N09z1zaa+NhvE02kFJX+zNtrAeDJTofG5y6i+e//q/qEH4urBQo28Lf2zp56bwnN3pOO+zXzBSZesH//fponQfgNGzbkAG/iFX/yJ39C73vf+/Jgn/nMZ+gb3/gGbd68mV70ohfRS17yElq/fn3e0/e85z30oQ99iO68807avXt3rvr9wQ9+QF+57DJ67nOeQ7t37KATjj2aTnnGqUVLhl7zbK7IeIo8FnSnYK+41iGoZr/qMwcC3Wm3aTpw48TLSRfP7vzQu2jwwU00mGQA0FN6LNNASvx523uoc8QxGfaDg4NxBO06IMc4cBUwVPnmil/+L3Vo0M+5xbwEgDMddjo0OjpK13//+3T5JV+ivXv2TLfK8HuwKwo9LKix6Vxf0QlUX/YABW+bjZXkoci7pDPk84BBn+/rS859SGazwKCMYN8FK/TIJ9tgURby2CwjmD2qLchL5MS1gtFp8CQPDYlZst+WYMnGVIMOYqKsrLmCNyUu5mnIXM3eKKNjCFC8F9oDc2BEdQkMgvpOlvqxVcYKQ3fU9uq6JtLIXeA3MjPGjhgpO+/wMwGnwKKNJgMmyWqvYE0S4HUxOEQOq65jOKj6o26o65x5BrZRsjLbEIwiF0Se31H4eZQjwR7rXlr82Te3B+0BRgBzM7sMr4FdinaXo3KN0yGiF1wTKiRU+1T0crWjSBQIGgIQt67QSTWq2srIS3hphNEZvRCp/PEc53Dd+Iogj5Il07W8pCZwFO8KsJgPAdvXw67x+Ir7wNMKncknqTvU9HmXO1IiB6TMwOjun4jUpHCS39GfEHDd7XK+rIkxXo6jPNHck8r7gK2EYHmx50ZexQLj3lSObrTq8krHJ8Mbowi7Ccsa0Ds6GwA+IFE/e/MsBB57CKDi/ti/bfYNjwgCPTapbD9S5viId1SLZKkqAAAgAElEQVQuo9QGKWyKsyplqOw3IzuYwVi6flmTdyUhy4ngxGUlnuUh3qji08LI+Xe+A53qmFeJn/l5BJWusA5zV8pcEIqIF88pK9B4RoXMXRela0NFtFSoSmEclF0QnrJOW5EFvdFZX2pOpVrjK63BIcp/VuhRsfRAouyFZZ25SM+O/3zdM/jyrGRqIbMUgy1maHh2sO6Y7nEt06BmnOC+hjh52OiK0i3Oaw5eFFq9adYOJTUYPHHVtWi+3dXzblW/cR/0GweCzMhW5VfpxNKS/QxloytEGbjPNzJygNIpYNq/gQexAvGrpB4xS9XQU1jbkjDAhLY4v8jPI+bgkT+mZ84pzvHW1FlerbbPfQZxxlHRR6vHEt4xEyXjsBu22oNIA/yYcRmWjmgmn32XdS8giAl0rt0X7FcL7nsFJs9VjHSonPXt03ZJel6Q84Sgo/dmhm72gzEVyKnckBqqACyUr3g5ZEFzFriN/BxYiby+CKjiRhjzsrhpQ/wVzQWiKGAGb44ox5HupmAEg+C28kIBOItTP29YjwYoChaa4g9kHRuCxhAKEVanDrsp0KRUvgsvDyYyImpNbgkYYpKLZx+bYzFy06pQMvRTH52iOMyVRZ4GfkU6gP+n1CN4v1TwwF4GzIkcOHoYy4ljkIsH8XPDICSqST/qZwHaKrmps+sWtXPv2SjzeQk8R669lX8WLOb7FS58nqkmHHF7V77B0468upGH9gpf/ex4K1f8JIsiiKz+NVPVJECMCQw259SqWmATliLcvOQA6R6rdAbc510FSIJjd+iQlfTgy15G40uX0cDQQD7PN1UCp7+pzXOuAE5/82duA63X9J4UCGaVTZwtMtlvXPQ39MDtd1pygyaEedUSV1+mRab/Tewfp8kU8J3q0OT4JLUn2tRPKaCbst3bdEb/1XR45/4ytp1Rtv+EZ9DI686nvkOPkHyTFl3zo+vpI3/8SZqkPpo7Zy6958IL6bhjjqGhvVup1UmVyYgeHaKJUWqP76f7Hh6l2+64m046bDXNowG69pvX07aNKZAs+jMEKwOPMNxzkmVcMiQM78R2n0h68SbhfRIUzvTT30dzlyyihYeszNi16NAVtH/3noycm2+7i6baU3T4L51CE6OjNDA8TPse3kF7H95Ja598PE1MjNPI/Pl0+ze/R3sefMhpAc4G5unKpHNsmD8bpRivYX6qVoXiHneETnopJ1jodacbeQM86y2ilTYBhl2CvwG0MOf69vh6yueUF8xdtIBeesHbNbMqjzg4OECHHnpo/i/RhQadPDxebGkqTLzpSpr87McoBcCp058P+uXEGm4Dnf4muI339VHnuKfQ3Df/t3LLH5vvTUXqILxnWkWoQSIN/A7uXyeX1No38Z70LwVtEwxTMPfCCy+k0047ja688kp6+ctfTlu2bMmB3rSP9913H/3DP/wDPfvZz6Yf/vCH+b70365du+i9730vffzDH6JPffrTtHjuCB111HratukBOuM5z6bNW7bQez/+p3TRB99Pcw9fP20A2KVgFPrdpGM30NfsMcXPXr/1guGj2tQZbueu976VhvbtpgHl/fLS9Hin1U+t172VOic/Pe9JkhtJRpT/uLuGJIJo8Df9bXconeubq4AhEJyua/Wv0WFninbs2EFXf+MbdPUVV9D42Bi8pqbX+TXTHCAHlfWJqFOozZfwzy0mt4csoGDqjz4vfh8ZU7WEJDdtFqLEquqssjGP0KeJcWGC7L1RNdvEOvqVPEESExVN85eXm8yW71qEkL+iGpjmUqjwaKbZzwW4FZXyo/alfLIbthZ7YLfx8zHNvaQUnzBYxhB/Rr+W9mwtKVdf6OnoNvMuOjTD03VgcAOydAL9Fl0NorA40GEqrBdGmGlgi9+HnbdYHvvYAkPcOxWONlngNqqEWAVm9A8UqXvuH6yRmYIPkSDfpz7BGk6pT0Tvw0GUegAVlWiUmhqopf4HD8tH6i99o5GmOTEOVl1jyAW/tFsQD2QZ2U8jR46F3ArznwkCmYIsG6cEaQ40TTjh310XiUTq4OBJ2kqMwAuiDuCG5GqBg+UGyDsjPnTzMSEd6VyFhsGfGanaZ+7pFJKbUNpD5rBUhoWJFWxjms/Zo+kRHiV/iyLdEK6GXupWKPlj4Gp5avI0JjYXdO0V/ZV9VDseWenUO86aobh+VCrBz/jhmQqMn/E0Z1//hIRAL9l0IBM+WOPEd87i9oHswWN3L2a9+VtCfqClRqKW56ooMm/GFajqUGeiBCSsvQgKnlIoC2cPSrQqkfobKkDm33bh4S5MDAqIkhVaQKt4ihmRTZW4UEQLc8jkpigqTX+7PO8RwKIyTDJYwflqu6HL6qanN5CjzNpDUamKkzuhSwsn0LsKcFXM4EfUFTgQJzC0qh6vJmUHqPzTDLaor/CPcBsGszCggqqfG4SOLdFQdQWwhILvmcwrGAuuvKn+wkaMGphxrrgFfO4IZpuKgqhKT0VzYfsglhQ2+S4/iA5tRA0jKXnQ7lOHpP7FyG3RsqfEuUbQa1q2XSjWBc5iYnYwEu2xoCUGJysWFmZjD1ukQj5KYFdqkxZVwEVou2mRmdoasNw1/aqijJaPG2DaI8vXbhtkKO/mV0QOvpPHVUx2zHQjzrLgc3arcmFw5yAztblLu3lMWCgzSsGuN2NdMNDng7SN6bdVIDmdG/L6+pok6OYRwyA6JUIwPexxzKZFcVPSEDr8lQa1fXQwbmyZyF+LQL9l51b2oHCv5ZXZ4+4ccDzXYL1ggQY1NYNZHCS8ZYBv9p5IrG5Do5wUlLaM4YJL5leDcwXvi2nwDf5d7o3zf9+NvKN5XXGfS+kU2Qi4wCwILMlEuEdGKJ4EAVzd6SkUDZTMuen4bIjbBpoDFgP8MjVqwpPGaqHJf+Dlqt/gOe3CC9KQGFhSsam77XFcqQDPCQTxBNMczA1sSBL20iDSolkDXMoe0hblgJE4c9IcGIe9ziQ1ptTv+dzhPH+m24a8zYFqfplVroCe4P4611kaaiOIYa+2dG5aqBQhh6l/4QLa8/Jzac/KVTQ4PGTVv3q+r539299PgxIMTkGZ9Dk59fv60t9WDhir51Fp97pLLqNbv3WV5xQU1TSpPevUZCe38BzbP0atCQ4YJuc+VsQrri1q7aYX9n2bFnZ250tG2akSanguDbzoDTT80vM48CgwueGmW+i7115PS1auynv9jCcfT0evW0UDEI9QbN+5czft3r+ffvBvt9NkCtaN7qKXnfUC+vE3rqM7f3BbfmEMLhY8PwPar9mn/KGkKb40ODJCC1cfQnu3P0T7d+7iCmDOMvB/MKYmNeRgRDrzeLJNQ/Pm0Jz582h4wVxqj0/Szge25GkML5hHI4vn0yFHH0kbbriFjjv92bT7wQdp3vKldN+PbqKtd9ybYahJD/raBL2cWqHTsDO19bBrzfORAI7sBVfRCwu0inoBiXxXGW30JE9oVT2DkEdxvyiGW+U3eVEF2sUeKUuODwTwyr71D/bTKz9wfhB3IyPDtGbNWlq2bKntDfOdyn7K9k9e+lc0ddWXqZWyN1IAWAK/VgWczi1N+Qap4v6sV9Hwma9qsNODfqHkz9O9YFodVweow6E2fO3Obq/Zvn07XXfddXT22WfnoT75yU/Sa17zGrrrrrto69atOah74Qc+QGe+8IV0xhln0Px582jjxo30pUsuoRUrV9IPr7uO1q1bS4cuWUqvOudMOv/CD9Khy5fROWecTh+96C/pr//oD2loZJg+9X++QL/5a6/KSLpzz15atGgR0fJDp4OOYvk0YrAMU8XaxKaURTsdyL/HbBB+M96ymWzONIPtPP9NNDI1SQPqVFeKSEkP//m9ROnsXwnwYntuJmxep3Ye0Ptipa9W/xZVwRo0zgHitG1TtHHD/XTFl/+Fbr7+Bmq3J2e4d57kCBaLa6eN9Sd+yzsWAnAiiFRvUXvM/qqCIYnv+fZcAezv70sPZwXQ/Qd5vPyDykI3UrXtcb4H/T7QzSq4GuQ+/aP6dj5yXJHQs3hj8kNQWKCiWOef4SHHTgnkgw4nz6NNw7epoeKA1leFKKoiS8OdE4svQHsKdiyP6SNzhFSFiyoROkmHdUiYK+0/wQFB5ZguAHnbGNdrBnwrwAo451/MJ1IWAIiAjiZI0TpHYV1SheElyMVGRm25Qtu5OqOahvJKXoWjOy+EdQdNVV/ptq95gQqfUcQo2G55CaZA65St+4/570oRb4TivF98qJjzHNZU+mMKntLwAxmBgv8AA/aaCJ1f4jjLj2FRSfE8JpwgLeQhIFmkqF7X1zBasP2i/5DGI/9sIkFDRgVftRaw+Mi6F+i/jqMGDoNM0DxFamN6QoQkSoCtjb40c+2qj770ccoraznkgf8VrAbEIxC83IROOnjO99J5l2GfJgynvfrFCABPw1X+3fz8qNS3A4YC4ukBPzz7wOMEgccXJx6nRT1BXhNhGyt/oxLF1ZkgLEWIajaXpxaqXJYqMlGqTbkRKeNZTW4IBB1VVQwITLkeDGe8ZkHq4tdp2tUZVdnClRyc0+A1ZmXFQDCqPHoOXh4vCCuPSpcwzM/r/6m1Ig+zEaMLjYFCbRUYEKXIfsNgaL4vBG1Qk4oqS1Tj3Cvic4/mQlWdMcENAV91ZIE5YPtsqZ9RB8CMUEgQg+xeaHcEwQFeg2mz4IuKyrOvTlcRuX6+2y6V2qkYpaXCaO+t464NB4C2dzTwWXMIo8oHqqxAEx2AnndoOjDgJL+fz88oFX0NtLDzHvDYgWBtKt1TX+JSL57cNHOVbShaREVOgpPiEGkUIOfgrqjdMmEMyvHZxEx/DWPTLSq38ZlQKhmjjhfITTx4HmzqxtlD/KrSoJeR8o+luVARAWqUa+IE3GJ4rDaPvIvbh3oygrFoeSUmh1qyJW6RJZpAAE6mrdNRf0FGMbzYWEIRXYf1VDM7YX8a4LEFVyYjFoXbDt01ucjrNMgplc0CN+bBcqdUo6Nt6bLLHV/B+Y2Oo2qkuM5PcdbeDs+9J3jN5IRiEtCL77lHMEu3qxlhRVyl3MKSspU/8lYK4nTjFQWae46TIxykKvirDX7NkELTzOUZIp5zsCtIapPtzrmUK6rLJN4fk596/BZQrc4Hnd/FRJ4KxYdicSZp2TkIRjMMPLiKMNEKYP0V+YTSx5Q8kHmBtqcV72u6P7ewlWSRBEZrcAu4Eit+NcbHu5mrIi1Axi/L9wtZ5XcYfTlj8pgeyyptE207JMk9WuPMa/MNsLUq7830XNQl5ps0AA57D8lnfUODNPWKl9OD6w6j/qFhPv+3PwV2+3I7aD7zV9o+awVwOis4BYBbqQW0BIChwktJ5a5rfkRXf/ZLXMYMu5gq+yZzte8kTYy3icY9sOh6XQ1jiFb3babTWtfS/M7eEABOd/evWEcj7/i4VQGna5PtNm16YBM9sHkrrVq7mhYvXkRzh1Ir3ynqtKdoeGSYtmzdRjt276Wde0fp3s3b6Ywzz6a9+/bRxZ/+a3rHeW+gO665ha67/BoOcjd4iPLOGPwFruo6MC7JHmvRk845nfY9vJP2PbSDFq05lLbfsyG3d2Zk6lB7YpKm2u0MGhQb4YtmPCA7l/vXn/oUuvdHN9KTX/pCGt29h4bmz6NdW7fTxhtuprG9o3JOM1S3yzwTWWA78RwWlgnkpAYtlpdkV8X7UDEstMatW4EaulT/8pL5JSxv5bNQloAEvilQ5b4AIP/NLsN2CYAtYNzq76Ozfuc8WrRime3U/AXzae2atbRo0cJ8LRf1xt4CDUQd/8S7qbPhDm79PMUBYNZK04I40JN2c6x/iOac9y4aOPbkOrIfzKsIl14qbLd3Vp+pArs6wszv5MevvvpqOuqoo3LldQL6r7361fTaV/wynfOis+hDH/0jWrp4Mb39vN+iv/jU39Pb3/gbNNgi+vqV36Wdu3bTxq1baXR0jF7ygtPppOOPo0/83d/Tr55zdm6h/pO776EvXv51+tjvnU97Jtv0kT/9czpy3TrauXs3LZw7l857y28TzeO9nv6fr6qb1MTrQJpVTelAQN/UDZr6w/TzhztQtvfarHS++313096Pv5dGUlcIPP93zeHU+vW3U2fZCqfhTqfL+b8MjcwX0v+0zbOdBZzOAPY20NYeOrdgT8FfTtZqT7Xprltvo8u/dDFtuPfe0G6+1/qjpYbI3Rf0AT2SKcbGVCtBu4jHSEkees4s65180i7rNrxm7oIi9+dEJNUtdQyZTwoAh+Q+4Yd5XFVstAOcJ6Ll1+iShIf60R7sK+EZ8Fot7d+i0t1NtloApAbn8HoI5LnvC9xIQa/kyatnpYbVPrbY+YKDThPNEJ+nzao2WQkDysCqZWMgprFGrAKWH62LWxeysn1RW7ncJ7yuUBBfnWl/RRGC6sx6VrTZmhgVBnpmdRCj94IqsgfdvF8lH1NepqrzdLQm2FmEdP0p5Ge4++6RBJwPzhmkXcQujdJrl8GIZB5c9Derv8N4A9gFwelp047V4/k5b3rkldjA+A2OMm0LAtv0yix9RUqBCmxdpBTgaBhYNN6izjedfOSAjoqqq+uKm5CyvY+u4K4oUFMd8rXIJOz55sxkdmGgEqn1ccdUG15w3j2HMFVISuWrUEJfkYPd8mTcBFfuofgKnCePBxki+XWeVKN2ZJ5nBoIXPLi/XGUEzQaAezGd2d8eawjUyPqxeufj+a7Hag2z4z6RIBCDleJ8xLRJk+TodQY1xSoZRVWFdCJ3/qoi7pEvlfNZFoiAwU4QeV4QzPSaXBAGIrQ4OCQqWx64OAcE8rZQrId2moVTEdWD0mcAU25upRo4oSWNPGEOx9heVYMrKhfDd9VIUNuwCbhSFDLhGgIbVfm6CucLkZ0BPVGVVj6PBSu6VW6X1b3yPgtWa3WhvyU/IdpPmTnoyyuUPcUTrfa0G2GyijOYVjgdwdW8E5BNyUPpmqAtLIRWA64LLuVZVVm2K0c+MiYdsAkNdVJCIl6h72a02uluBDYc4AGZla48Wzm0TlZ8M1iXpieaKDUqiYaI6pLBEAdcFnJ1Q11vFCsiq42Gz/JuNRpkcK0adINF/aU+FwyGueoYuJBnTUqAJKxECwdDlXTBBy2aoXQpwOzlSGoYD27yK3SVR7LSbZgoGefsDDEjHTLEUadXsrC1Z8OdJ+Y5JQ5fVsL5e2mI1JZj4+qGImhD1DkSW7DRSjpVGlTHRpFAgiMBB4BRzPSxoJDC0CgMDcnKIAY3qEwN1rvgKUdEigSecj1N1upSxxYT56yGUnWtUMyK8/QKCuf1uDTj57C/IZ6rOGnzLTAAHScFvzCcBZ6JoMkOHHPmOHbxqwDnimSQcmvKhB2jbxGiIlrYjgUju+ROAZfFqsXEG9/XbkIERiwaQjhfZSQzkgi0gR255fgDeZXvOcPfYWRu0wyzVEWnv3M1kepbLvf5d6F3AZ5/d9mW75JzvzPgiphk2aJWa3ptdiFgLCf8ptdKxrazSPcQaVKdBphtL20/XAY1OXbE8YxFmR/KWm3bSi5W7GerRXNf/CLa+KSTqTMwyNW8/Sn4m6p6+RzggcEBawftVcB8XrBWCmMFcMbuFtH2+zbSV/74L5gHpf/aUzQ5MUnj+8ZoarxNU5MpCMvIM80sA287vHUfPb3vBqsENtHZIho87VwafsPvUat/QILwHaLRUaKJCWotWEA/3biJtj68k5YuXUa7d+3MgeHlh6ym1sAgzVm4hI465jgaHhqiickJ+vRFf0bnvfYVdPu1t9LVl19Nu5f0U2e4n/rHiYb3tWlgvEPjc1o0McR7OjQ6RXN2T9JUf4vG5vbR5ECL+tpEI3va1J/WikQIuHvii06ne675MY3v3UfP+PWX0/4du+gn37mWjjz1KbRg5XLasWETbbj+Ztrz8M4Y4DAi1lL2SEBaLZzObW5PTuS9nb98ea4MHp4/l3Zv3U5L16yke390M02OTxjmGM/RpAkhK65UF3qy+WOyQ2rRqvgHCQl5QEl0SIF3eDbTJwR5vYIdqoxt95WOUTcLnIz5QbjkX/In+M1mKtdSAPgZv/YyOvyUE+2NS5YsyZWkc+bOy9WGWq3YjSvSxDiNvf8NROPpzOgU/EnngaaN17/pc4vS+b+jQyO08P2foNbwnP/L3nuA6XkV9+KzfaVd1VXvttxwlRvYFNMNJBgMARIgQCj/kPDPzb3JpeQGEsAhhECAGy4EpwdCQrFpphpwBWywsdyLLLnJlqxedlfby33Omfab877famWbBHJXzwP+9vvecs6cOdN+M3MaPu4J+6EUIE/Ig6u0b/TY6V/JT/izP/sz+m+vew2NDA7Qvr176UuXf5/e/btvpR/fdBPt7+2jrdu20/y53fTTm2+jT7zvPTk5484tW+hHN95Er3nZhbRj5w76hy9eSn/5zv9J6az4FvHPd+zZQ1se3kZPP/00OjQ8TF1z5giqn7IdJrj6t6W1Mo1SD6NWAms43xcBDH9UnQzXX6vPj/7HVPq7fP9jXtppLtLgN79I41d8nTqaU4P+VOTeTE2vfBNNnv60XLWa94glfFBDAFiBX95XCcwFwNc+czvofAYwgL96tvjY2DjdftNNdPmXL818Mt1/SLOgeyAhD+3dlBglws+C+OqfuW2tR1ywMZC+56p/18lJBvM/T8xiW9ftAmZVAaIlKRP9kvyTPUPsR4tHqd0n/pJ0KIl22GTW7TwE8azA/HYwww1to1csAvbjx4SB7TF5ytrtJY4XHFvZRuXLfXWQ71m4wwDMR4uplQgeR8AZowcyPjUay2zhig6JFkqdvYLmZwglyorr7zannMCs+k/O/NWjGLR6NA8TqzvRj4jddFj3SUWlMi8k+/EwVPnyveY/I5appAl5BDJ6FGJVwTfd7Vf0sCp0dMP8A7frIyypClz2VEgfQN/UpWweui2Ef++AbCGRS0Ys5g5hM92Z0R0J8QRIjrWBwNrY2ulNer2uGSxjZg+VHQ5Ahw4AVtWqCSSN9hvG4urqbz0afdiFFvpU6nLgmDdYgFjAoDFH+a/JOgT+fRPVFm1oBzi9heMtHvQQkxSi38UmrVmOSvaCzlHlku4tEA4aMsC5Ylt+HgBPJt8msRSM+8vIha+Ah2cqgA/LhjMXzFBghgIzFAAK1GlyAffA8OEbRJKrzWTZm6IdKmBbYTSgzQRBUjbU/A0NMTut0lVQVZWEBVX5BRw0cbeTR41GcZ17Wc8U9dRBtAaNBzcozES1V6EDIr+ytQuH23s1jTtAjZkVkxoBvTGzlm0pNpbqTZWy0jS+S81QVccGFFlLWa2YhYCl4R8ccTfwSAK/ZnOIIa72ngJAHhSUtyrgomBB0fYHw74KAOIsAoyW1yIyXsWhUkMHEhqQ9TMfiTMXskNLDwgcpjofQbkd4bXys9KKeVrGLtX35dpri2mrYFQH1NqtY7AvAoUGjpjzJ6MrgaUKseq9gGplHzgq0d8CVFGvka+A+QKeCvM3+iBIZLLJnWylqy+Jeys4gywx8kVKvCkURa3jB16q8Ih4tOb8e5m/cy7YuYVcVqlV5ei8tcE4titAjupzVSB4oou3BnbpBedoCfijfAEUEZN+qox0eSKCtLY3RD6rJoE94j6eSZuwDnYel62PSHjo3lCqq/h4n6mNIvO3ymVXb+x4WEwK/Jw6RxF1SZSY7uS4cPCrnfO8utedH6/+dNlqwQzhrTC//Dj1wESu23VR+gdIH/d4VkeSpBNaegP/lcoZp6x0E4GZ3+NbTUha0lBXTapCwHdnHvd3YwKOVvn745myWgGvFaSqYivOau3WLtNDkPNR5zeQCygTUPdaZ5IQQQoT4/Gq3AWiiSuMNb8lx6lKw5azCvNqOy5rAa2JI4nOco6qdlFQkaUtd9PfPCoWsDpCBWiVOnjOroJsQY5m/Fh7SGvlMc/V7L48HuYFrTrGtVV1PFELjfpesgCeBRKRgTCSxoFTjHPmv1taqfvsM+jhpz6VJjo6pKVzquxlAFjPAeYzgPkcYDsbOLeATtc0S0CZZ6B7YHxsjD7/josy+JjO8x0dHqGRQ6NEo1zF5dEX6bDTgM3Kr1tonFY3baNTm+6kBXRQ2v3zsjV3dlLn//cX1HrK01xFDA9R0959NNneRr2t7fSD635GhyZa6ZTTTqeVq1fR6MgIzZ4zlxbMn58XaHRsjG7b+DOa6NtDJx9zFN38vRvourvvpOuPG6OlK5fTZGszDc9qponWJuo4NE4dQxPUNE401s7Ab8voJHUeSgAxc8dwZwul7qFL7xukFZsO8R4H/lp75qk01H+I9mx5kM5+9YXUPqudbvj8N2jlycfTwR27aN6yJRkA2XrLnZm281Ysze2f+3bupeFDAzQxNgaB5PhsrNrlxWHQXriROufOpUN793NVnaRKGN+nVtywJ7Cy13pEy5Ps/N8SADb7RLWQgEOAxNa2f9Z9GOAT3z/O5fAJFQQGC222DnioJ6CbMo+uuYmOefqTacOLnp2/Tny+ePFiWrlyBbW1tQkApVSqZ9aJLXfQ6D9eRE0TY0S5+jft0LTZ5fzfbHM1UWpUO7p6Pc35H++fJtc/jstq7I7H8TSg5vSfUloKLPkiyKlPSx0CXvea19C5Z26gp555Bq1atpTu2fownXPKyXTr3Zto6aKFtKRnEe3dv5++evn36L+9/jfzrffc/wBd+p3Lad/+A3TK8cfRqy+8gDrb2sIgE59m8CsBcRkES2dqtxC1tRO1thN1Hh6MR+/SbYsqLUr1WF4RbfHCPoaL0dU63DOnvyJw5RE+9OAH/oDaDu6jtpXrqPWcZ9PkaWcTdcwKyRGaKJFs8LR3wj9JItFr0n9TJXBamwz0ThRn/2p1cAaVFQjmpKLBoSHaeN119IOvf40OHTo07emLpvKjPTwEXzxDj5NhjlUfGG0S1neymrktrANzePJx+jpJAfunWKYBOA4CZgA4PzYepcTVxXyduxkAEMqzLDpeLvcAACAASURBVLlcc6eLBeDqX9iAOCxI+rVrfHosMs32BNBJJYNVLRebHBk5PJifGGWCrpCm6+FwMWHMVyKm7oqEt3gQr17wT6fgFl3S0q6zKYS4TGwnjo9FPkH/SIs88u+e385eiBjxaJ07SIR+lPBkWMegBIVnJeymfm4mN4xMKl2xmjeqDNHdoe032JblhHUhCxkGFn9lvaMnglaH7jvnEeB8cFIipc2RsgCbFwDosDwaWPKpGS0NJilbU/ld94a6pJB8a96fLrQZfnCTD0hsdChSyNNmrlN/Jf+V/4CNptcIg4atZnfjnoIrLCQLeykkiHPXgoLCU+wep09ULVpI46vtaf3CNML7ebfCZ/OttRgn21SxHDokUlvcExLUi3h+fadJiJmCL4MkV0HFK8jJyzH8o52CtLMcJAYpqK32vzpLeSq6z5iB2G7UnBeM4/J1DVpANzKrDrteMxfMUGCGAjMU+K9HgVBVU8pHDTVGs8JUGHquogLNcACgkfW7qDtxcCzfUANvak6U2jkUr3g1DCt8/bswXi17U41xHrFWGamBroAkLqq+HhV66aAHKpWaPysrvsLNdoxuitFSvihaleLxOs1Usbq1U1qQaBiKM2bv8JfZcPPlaLhUTRj7BgiARostlQEHYkRJu0UGmbStk7ggjjdZdpoZ13XOVTlN+bsMz0ewWE2SqqlXv4Eb2QVgSCnhA5nE+JQMOm2FqraZkJirMhXywPOPJSDoo3S+iXU/vknFDLK2WYrzaLZcflNlkSBLMu8b4KtgDIqhach840CUm7Fm/lVJa86+G2x5X8AZ26Wvm0dW7AVvH6XGvhh5Wu0P9jHETj3MGbBYXGs1U0U+WNhAdi4C5sBS9QnR6KnqOwr+M8ZQI1jkag37OZspT8QAiwUFbCnlXfK3j1EcCxm/8iSzQZTvzEsFryi/SCVaqNQKK657BXjIaBazcHGNWC77g/JH9EvkJ2dpSObBQANmhRexmyzn1YmAM7mMolD9iKCRyVyLGMHcNOsCs8iRb+sFjYlvkZQu54MurZFbqjezTI1dBKJ+Qt4TTWe0KdMxZB9Vgs3wDHlZ1CDFouEalXotiIc6OYtzBeFaJoVhHMIy8uF5ZgIIf4iTqPLElkvXxeyOckw4Ad0Papyg3KxfYAXNc6JVA9tGk4aUm/BJ3rodg94q9/TKuG51FExVdCwD0h53QDFRh7sOe2JA+tMrDZmQylMRABblPcFyI9+XSZMC1CJD7dkuW3InaS4clhbc6Xpep9wmukk6IctE8i/YQlflOwCDumrRltNMcWxLnsbID0MJysO0F6oCiHkazS0067hjaMf5z6PR2d254jdVKSVQNwWJE+hrIHBuB53aP6eW0On7ZmpJIHFranuZ/gdaXj5+8Y8/SL279tDo4BiNDY5KxS/Y2iKP7c5pypcEAi9v2kUbmu+gRZN7gvHevPIYmvXbH/RW0IlPew9SU3sHTXZ00L0PPESXfPdaevmvv5rWH3tcrvhNoNPo6AgNDQ7Rprtup6ahflq1ZD51jjfTFf/+Pbq8exfdsmyIFh+zmuYsnMe0hmQSi/8rj6QJwbZrHk+g8ASddM0BWvzgoDFfurxrwTxaetzR1DlvLnWmc3u7ZtNt376SVp3yJBoZGMznWs6a2033XntDrtTt6O6iJevX5u8653bTA9ffTJ3zujOdh/sOObicqrhbWzJAnKqvMzsU9I0Vrd7cOM9NLva26GrvS4KEHuMicju/QQHg/F+20zyBwkOufu4wDwj3p4tTtPMkwVLpG0STPKPCO/EL+0vGxI/QhFH+uPjotfTMt7w6L11HRwctX74sg8Ap0SHNT5NIaiXjJNHY1V+h8e9+gZrS5p7w1s9N2gY6VTpSE402tVDz055HnS973RRa9An86XD7qk5tNXz94R4Wb4y6expzSskhu7bZhdfecCOdcPxxtCSdzwv/BgaHcgt3re5NP6Vq0SSH0noxSiZgb0sbg7wJjEz/zQegTu8faOyKFVE+IV7rvwbTp3hKnXYuKYwWj+8PF3tHtiLFqHXQ03xI3/33UvuCRdQ6d16Q+ShL9HNKGMprgf8AAM6JIwIAp7VjMFgAYGkB7RXAvP+yPJEK477eXrruB9+nH11xBQ0PD09vQTEOk+fM1K3YxfA0VW1m0xY2oFrsqRLd2/Lqs/m/WSXofWAHGJAjxlQ+ajjRrNw4wgQZMBTbz+MKwHny7PwNgiQwZj06hMM4saq2QkTgC6929i+NJgpuobEGQA2PEBRkvq5kvjpwKLzB1oo1i0JIuor4TdW+rDJINTncOSJebXsQN6x8NurDRtUkfzMEyvvk8WrDasEBUqXEuZBT+fnIFEBLLUnV6kI9JsqmVDgftjaQMWCPAzA931+ViAge6ytQZrkNG2VWvMbvrK3wVXqJf+gbpHijxEyNE4TPrDNRiKlwgkWeka0Pzk8+WykrMHc1JFvDzjITYQYLS+na5XfyO8ybyK8otIJcnxNnDbDVQgne55YwHJSN/9FIxfP3Puca9i6iRg1i5cIbjd6Du4mnCJunkARlJCgUCCnN9AxmIZfRAGM+kBDDbIBZDDKiUjmXClZ8u3x1zfbQefGjAYYGocAsVwZ9ZDfbVoyUwyrguONEHs5UAE9b3/9CX9jIaDTGquShTGeL/fynfLhx//xHMPOGGQpMlwLlnqmx1DBt0pQAKwwPSEMbiWwAQMROWvSqQuVM0BjsN3OzzMy0x4hSwMxFbQEDWULa7rYazPfzh7UyuDTIsh4D+w/9vpB1WPUpANdA0w00pjkTcnN8uJ2H0yABFPoMg1NiShudBTDEghOh3/vg8ZNV6KITbsF2fL2a2kw9BuiYcFoXoeCSZgCrOyKXYYFaCLqCXY1mX9Xoq4h5NP95XKXJEEyzOsMm3BXqhc14DefK4GBrzmJELK00bjF3t2rQ4/oVrpw4K2Ab+yZHdK5ggXy9GoV1BntJsEA8X+/o2jbScoWTkG+SAcl/ShCLSe8BR+cbZsa8GjImnYvu1dImxf2jjiY6Mcaj0BQ0723jCRYAbIjHhGD+XseCREIEsnJTYaUUdIPHBMpJBSZGO7gtGe85pplkwZdAquUMiANXGtkgf62FOz4XVIcNr9a0ApmiRLbFlYcE0cS0xe3H6wpAte5dcy58rn5emMoek0AFrhx5tvoXTLCQBZXtIb9bgCf/HWZQsUIba15cbJXj8VlWeVtkSyswHvhegU5tZwdSDzPmo0T0wFBlnAEUK/YxIoMNVFwUvPUXVTtQxPoEHVPcC+ATm3MMiU4CdrKscGdUFJQoAxQg8pbA3FVe4p9hJMDLxu55Gzra68EGi0YY8NSIbPY95lHU7EcdT54jBCdRdKWfxiyYKOOHF6jt4xUcLuOQtdNnBIYNAhNBrBW+OUit85d7NOkiOfYMdLmtp1WNnMU9SfksYosIihzWlvsaEMflkrmgLnJtLfJRdY48m6+VO6yyvZBPeonSqrmZOteuoQO/8iLqnzs3A7sZM8lnADPI66BvAoTbqDW3iBZwuLmFmlu5ArgOAL7sw39DD2+8m8aGxqgpI+gs54znhJFVwlb3qn9TJ5q7aJBOab6L1jc9SO00bDqj7aRzqP033knNS1bZA/Ad//i5L9HKJ22gM896MvUe4ArY8fFR2nTHbbR22SLqmd9N82d30X033ks//NFGunzVPtreM0Etszto5XFHUVtHUdXWWBiGX7r3jdEZ395L3ftSi2BdrUlqaW2j9tmdtOq0J9H8lctp05XX5VbN85cvpa6eBTQ2MkI77tlCu7Y8lIVE++xZtGjtSlp09Brq37Mv/2/23Dm0f/tOOrT3QAaKFx2zhub0LKTe3Xvp4KM7aXRgKFfapX8JGM7nbqazhbFqV3nYOr/I3rJzrpX3BJxVnZuSH+w5GSn1/ZCfJdyp7Cl8aiAzINPIx5boF8aDJPUdUoLbZYDYriwBYHh22+xOeumf/I/8gu6uLlq9erWf/ytglb8xLnr6eewzf0ETd25ksCcDwHD+r+idcSIaaWmjjt/4bWo749xpcs7jvKzRoH0zTvMFUz2o+ohGV9eaWXr7+BjR7kftYQkQNBAx68Wkh4r/pSre1Lo5/S8Dve3TnM+RXhY0ZYBCUJfXcSjKn5IuYGHWDqiOXlPScLrTqlugw7yst7eXOjs7czcIFeZJlmTRAQkg6XN7e3UdNCmEdaqCuQr6eiVwtSW0HCUgRwokvtizexddddk36NabfkajoyxTp/MPtVBImzLDCjSvLZz7S8FRU3BX9lK2bZu1che7vUlVGxhI/GhtE+2wB3eAxuw6vinb7c0yDtXxwniFiWFkUBnKAKPM3FpRy2WSxI4yshKjkUuRPZSOuu4GcAfDlrstafwkHBnDRp7EHhpZARHmdfPUJ64J1Wqvahc4FW+FpDZA3mxKsYGNLzRBMOwPfh+wg5t0h2M6XHO1FUPStmwlKyiAZC0DuqSiUFdR7b8y29iRTI8QmS/M9npcQ+2AWCKaESTOsxeS18s64dHgOXqSpAKX2FdE73BvGQnp9fbV9+ne8GRpTeLIFgsm4LNkyt/ZHtKufhZPAt6ztSomGwo74AgbxTKFlfW4CyvsLwDEMlxpvrhOXas/1UYK1fY8OD4+RhMqgLnUCIJkTH5szVwKMFOvw8KMunVupOdUF5Tzcd1WfpK/cfMWnIk2XDjH3KOw5ktoUZKH5GU3T0WeQv/ZmqGsg/UDF1CSBrzwJQmDIMFUl2hQA9bLUyElViQ04BidVADLGju9XfJluTYDAB9O6s78PkOBGQr8MlBgSqVyJBMQC5CfV0h3tPZK6zb/BpFV0JmosPXcXYyNm85Vw0PvVUAKgnJSHmJYERtV0eMKFR8AMmvrQlejPkhUPFFNVHLJ6qkpxqS2GIpGuRq+AukBsFImqrEGrFlNHFScQJFOVpS8mVGkoAoa4WFB0cwJn8vRVP+WNh6q9K26OcDh9adXQEKZGrjmfBTVUe6cqFviEGk25rJjgMSJDpGYfhGIQccNJxaYoEHpIFuQ8q9wwjBTDgxotI3ZGKrjRmexKhAZsHDjFWt5C9wZKmzU4JWguXpeune0MpmHCoTIA44gRS3Poqiw7ViuRcnETrOAB8qzfBTurPC7HVzlVlB6ro+0/jGaQqZGAxnIeHLpBCl/8V703esOg4k7qIQLjrntIHlWWHjblM47Nj7n2bqceqQJG7rqjCKngAwp1xKdS/FPxRIHsSPgtokSeSumKWMwxJ4JnkLQHeJISMZ5cKYMo5J36NoD65gfIGAQynd8I+zEejeowsaamKQ8JHvLIj4g+5UEuGIi800nVdawFCjIV4Wc1+kX4KRSTreldcmIeBhzKfK9OOjMpxAYk84XeSTC+yht+LO/NepCdW153/rrQM56hkQpqAIe7jpfY1el3nKBEjQW6gvVN3pmlSgI3RfO0JALnK8paWUPgp84YckyxoUusaEeqOpIKEeYfeH4JSI4PNGGFxJWyC5zvuc1rOpduU8S25hiZXDKQVUT5bLn0tmOlT0j+pCBLrQAvZpQZZ9OR3kP6hvF/PFI3WRTaj0pfGJgGKsW7brCFZDMfhn+gq4YmrCnI9a5yJIbeKY0U6yYTxNW0rudiPTmais4RtA3hAdW9YGY5Jhe3txE7UsW0/BLLqC9PQtztW+qYspn++YW0Ano5bbPLa0t1JZA4fw3A8N8BjBXDWOll8afrv3nS+mWy66kybFUmRf3pm9VDzmBRVTd1jgvZ3lqozFa2rSb1jZvpcW0h7roELU2TVLbqU+n9pf+LrWsOIomoeIvDSPxzm133kODoxO0YOFC2r/vAI0N9tOG006myVRx295B2+7dRrddcyv9aNcDtPHYUdo7j1dvQQKIVy6FVso1A2v0VRNRzyPDdPbX9lBTPsTaeTjxS9fC+bT0uKPo4I7dGbztXrYog+sJmLzl69+j0SGucmttb6clR6+heSuWUFNrC/U+uou6exZSx5zuzDC77n2Q+vfspROf/wwaH5+gPQ8+kiu1773mp9Q5bw7NXdyTn7V/+44MfvN+8aNwctV6OhbVfBethhcQQqJsvM14DggAp1atLDr0CBH1HdQiwcQL4W8EkAGU9TsaQrryrpLx4yIopRWsCFfLj4mWL3v/2/MZ2PPmzaO1a9fQ7Nmzp9X+OT1v+H1vIurry6BObjWcMj/MTk6cl87/naDhtk7qfueHqLln8REwz2O8NAgd2DjAetN78hHfEOSz/uFSrMFbD/URDR5igZaA3ATqJrBRAd5KcHt6o3+sV/X19dH9999PK1Ysp0WLFoVEl0bPRHWK851q7o2sz7p3RK/rMc6sVudHkVQ+OXVKGBgYMACYdWcV+NW9PxUAnGWDVPJq62duBS1toKUCmP/mNtFaWaznAT/y0EP03S9fQvdv2kzjEym14vD/Aj6Gl+PxKMCsYB06/JcXS44PEWWeemboESsORqUH8cpagpSgDAkkZiMU9bpcnxMcHHBTjCS7EPK9bgO1Z/T5ZguYvyCp6WCAZY2LE7PfIujno68xh+UeBXwUPKn4NGaugv0NdMeaX3yfSvt66wDvwomU64+DrJ1wuEELZ3VJ9G9Z7tBZOD8NwyalnK1sUl44TcTmJGux0yV4BH3UBAjyjoBQourZn5VB6KDAjjbDWWhWxO/4EQKQhiIT1u0MNmJKq9C0NOgL1VKm4Fa0ByREV1cGiddYMsrOKmKOPDBss61xBje3QPiVqF+hqIwngqxwANj2YcFquGfzrSGhQ/7mH0K7K0/UV6Mk+q38qAKm9QwLGaXcG9YIOrjlq5jGTl2+2CNGh5elkSQav/JvS1kgK1P0joSrgoLU+ftYNUTPv1SjpZwQrm/hcWCcScldkX01gs7kWUHKwMeqBwJ2ALwVks1lrW2fqH+K41UPCNcXY5i+oE0Tv3e+eqhHtlIzV89QoBCZMwSZocAvPgUO6zr6FLKc5OtNvGoQDNSeAzc1RoYBM6hw8Xlih2EVEyrcQg9wQFZCdxIcRPjDZmcf3KJEJe1VrKqwURk2yKVTJSZ2FVISX4e+tSlrDdCa5gPjTNutoBEVgBbTdhjPrqLSUPFkQLz6IqaAyzCzKlQ3HyP5sd63YA01eywgWve7YofRdNUKPT2HlkfhEdhg9CgPAi9oOxPlzmjEuiXiZh8offPPYaaF4YnJCWrkMcCKHVCUD3mf4NaArVMTtI/GXaP0groRR5ONn5PNTTGSzMmSVzDVfc0Z1/I9Ya1zxMHJv2DaZWHghpyPuKTBCS8yEgqxiNYgui2uULFaPBicBWHD/Io10JeWa6EACXNcVR5W3WLPFtWx2FbTl6hMAGeW1wRoLRXB1i6pBiA1Qk0hposcyZgx6fiSn4skWxwKAT0fx4Bv9WWkDbLsx0yLqVSG/OaXyCclekD1xQjHqExYJM87sICIuCiZvOJIaxVflBHigAO/Fo+OW9ropFnAUGVQ14laltEBU09l5qWHLG3cJGW6N+4ZFLTG+jArBcZCQgs7vRh/ENJUxIhBigDymnwA8J6H1Eja+E+gsRwUE5DOZw/KUR9b7P74p6ymDszGEjdW3EUiXcC2YBLxu1VOa1JDAJrDJPSeKMiquxZlVFVnRPJBaa4NOigNIKgCnCrHZc42xnLjQaZ0aNzncy9J7ZUrIomcAfIX46FtI0NVmkSlukJ1i9IWeV3lr4FVwvvGU/kYX95QSdfnNs+SvKPrkgFg0f0Kdun9/Fus+ldAN/+GFQUhJOLrhMEYDbbzMH1d0ycF7EJBAyvEolQBpLr83jp/HjW/9Fdp5+o1eUwJ/NIK4NwOOgG/La3y31Txm1pBJ3C4NVcCMwicAC+pylPTm4juuuI6+sEnPpfPbvSYMwQ3hPdNrQsTVIDgir6ubsyupoEMBK9oepSWNu+ijtYmaj3hTGp93qupY+2TqK1zVrBn0iP7+w/R2PgYdXd3U1tLCwN94xN0/6330ZafbaZNt26m+5eO0U9OGqcRKfpN81121CrqWjB3WmCQSQOp7klzW333IJ149QFqGRXQQtYiBfE7umdTU3NLrs5ddsJ6mj1/HrW0tdKDP7stV/NqL/JVpxyfr1mwegU9dOOt1LNuNXX1zM9rODE+Qfu3PUo9a1cQNbfQzrs30/HPfirdfeWPqXfXXlp31qm0aN1q2vvgNppomsj3dy/uoaFDAzR8oJdGEtAsADCbV8bVBeAjSSYCAOertPpX7vN7I1Ckx6eke/AappcCx/LZ+AI1o/MA5IKA3VLlEXwX3O02aEszPft3Xkc9q5bn1s9r1qzm838VfAp2T3z+5KMP08hfv4OaRvNuzC3UuYpPz7hOlGyiUZqkkYVLae67PzqldnlCfsR9U1UOR/iKaWzCBk88kjunMtmOcMDTvjwBm7feeislsPfUU0+lBQsW5Hsv/tu/pU998pM54SWBlJdccgkdf/zx9tzdu3dnUPinP/0pDQ0N0bOe9ayoUsE6Ka0UtAtKrkb7sI52j5tGdUZJ+V0N9QYHBzMdUnv0lBSEFb+qY7EVdD0ALMkkcKYvA7wM/OZuDKk6eHycxuX73K0gyZWkN9N1Sf9PjNOmO+6g7156Ce3Yvn3aa53VlChKXRPW07xY+F3WoKmal8VQ9JU1lqNqlpolkVEK1OEc32wiNGvCplvdPGitAJajtcBkS1JE2zhHYAb8Yk11qyLCtZ3r0jiMSdXzDWZikTCe5x6/K61KJb7Hs9BzV+LhElU5ONroClBHL5fvUi9X6SjPleRQBIzNl2clJvZQxbXlB+giF7YV7k0EiPWRZr6jzcybwfwa98tLV0fXEWKJ8hJhN+FJAWElhihGqZ+Tiuh7KYHUMNZEBKky1IS8snNdTjIwj8TXrO47J1yUUnU5qi7T+FNV/tV5x74bA2ApxI9hQ+QODf+aNS9LLFxmifeeZBGNQ5DWpVuEldtlbYXFdwsCYiCi2DxszhdnyVpMWb8HPskL5NngPNKSmo1WK35v8TfZbmy/+TaZtlD1LRhiLj5qkaEhS0TGXMoeXIgKI/Hg8nwh5hzCuHXKEd4RYADd94WdVJFvShMrOhApA8Eefy7wmAmWQrnm4XvnOu0sWZcm7WuAErLhGcBHumQz189QYDpC/j+PSo0Vz3/emGbe/ItAgXo3KJoMrr1ZZ7IQtYaMcrGqFbOMEXFQhYSAJLYxRAPB7dZKsCnrGtb2PAJQYKHlqho3RTZWVCH+lxtWNvqK2tHViioEc6hE80tWntoBalfEJDlv/xpBRXlL0SqlQoiwbDXK0qwQs8p9vWwi3qOnWn8U5Znaww5uC/3NhvIBYZ6jJQ+o46fOElQ8Ib5hS6uvVxslzwdNIdg79mo0OeABFYisbt9hZqfwhRk0HgBWI9OQ4MAlkTPQl3E/Rg1sx0v5Os/1REMUm6WhyW9PAcGOLOGfYxVbwKbUn9MAu+wpDSpyBii0UQoQbyk3yl1h3C/ELtYGZEaevayvhdZhQ+ZLUSCZEJC9WjYdAEO08b6uyr1yHZBLRJw0Fth5evDMwDvuOHs1IdCjGEqUvbh/1UmJRq8BXwW2D1EYxzpKNFferYa0zaI05i1Nsq4muUIpWRjwiGy6kB0PwtgM/xo2Cu2cZbxYhKfytcy6tSBHw+J15478WgGiDOQtNlQApfPUpNVQqSkaCrH6oACoRjhWwDONNZGA92VNngUmT2nMROiIDhXf6gurSRYGJoM/qPweggOlrDOHTluDRdygYnNiUMZYpk5ulGkTzl/W6QqUpuUA2wtVOsbsYNwPBqSF9F8fC4YKGm/68hcgevgJJbdL+mqLNdk2ADhG+cXPxxXUChr93lgW+MSDshqgNcstA8AaCEsVui7F/HxdDWbZPoMqQ5WZDAD7+Cw0JfTl61LwWa+Bls8ayppssmrJHKQW8ZGOs+TkD49X6D7I39k7nDLKAYpox6QZJ45VCkBVfIgDhYQeSGsC/kvB+tbZs6n9hc+nHccfT+NNzQL+MrCbgOBU6ZuqgBn0TW2hW6mtVT+n6l+uFK4DgHdueYi++PYP5UqvhgCw6sCQiAJMiPL8cAwtTDS7eZDm0n5qa95DXYu7afl5L6SjTj+bZs+Zwz5AIn5HJ58FOjpMk/0Hqam1nbbuPkD33HI/Hdy8i3ZteZRGmyfpJyeO0aa1Cah1vdfZNYt6Vi2h1ra2PLdEq9b2NhofG6OxkbEMZORq6rZWookJGhlO5x9PMFie2i9PTtIxP+2lE+8do9Yx3RiFnUGp6LGFZi9cQJ3zu2m4f4B6d+6hCQGNZ83touFDA7ThZS+k2y/7Ac1buYwWrlxGrV2zaN/WR+jgo7tpybFHZSBlYmycVp5yPG38yndpbHiYlh63npYcs476du+l1o52Gh4YzP9NpE6tqNOHe66+nmZ1d+XzKAf2H6DhwQEGheXsbT1nm/cv7xpmd6sb9spi0FH5o2W2NGVa6T9eavn//B/8Rv6CCF4EfqOEKVlF2ahaAaxgcxM1tTTT6S95Ph17zpm0YsWKfAZwWkcGgH1elWcnutxwBY19+e+51XkSAJOpLTpLJe2Uk8YwktqlbziHZv3m2w7HzY//9yPZO/q2qnk5JajeaJCP5dWPf8JTP2Hnzp30/e9/n+bOnUsXXHBBlgWpuve1r31t/pwA3ec+97n06U9/mj7/+c/TBz/4Qbr22mtp166d9IpXvJI++rGP0vOf93y66KL30+133EGPPPwwff2yy+gtb34zfeADH6ANGzY0HACYjIUujKAQ6s2fGw0LGxkUc/34ZVCp/XNKiEj/KwHgsv1zome6LvwTOzUnqTCay9W9VuUrAHA+BziBwuMCDEu7aKgaHhkZoVtvuIG+97Wv0sEDB6bNOuqtIiiHsl0NiWBH2tOxMkuqDOW3lPBhRjC0gObFFvtFdUiqqARbO8C5SSdl+8ENiTAWA52gsxSLGf4H9hPbIWDNChCNAteGUTCoFyzoY6X7Rgwy4QAAIABJREFUg7zHXlfY3nkIGkeyKdQKFXMICnfFrH23guts7ejPuXWm4EwjsVUyv9tm+RkNyupcO+ObwKeZauMikUOSugYF2fnhy6DQwZYuWM7eNVCfW8esABIG21r4QVSTJz3UAL8VPwh3mQyJpyNvKDrR1K26D1XpyETnvxrwiQ7WFH5kwpyYie2586M0SZVnwY/QxUXE0zYwOig+GmQ90JH2KN16sP75jYVPZxu0hqg6fj3uSrsKYUeBkIQRqomxste51H2B4oXSJSnIiiInQqc51fqHlTJRFLsp+orK1ZZ8g28o1x3kmt/GXAtJHnnF9XhEmUwuUNAKYJODKKAUwQ3mfFx3IKHyqpv+mOICbfpBP5QRACzKyHwu4/I23mDXauV6GfcFn9JYcKYF9LR1/syFMxSYocB/IQqASnfVhRW2aA1XFLHayKDCRKGazQRZgGwJcCVdMFSx2kqMIdPLoLiyeYNZY2DqYCacGSkQ9lCjyA6QB61dzRaKQXrwA9SChwJJTF1DADF6EKhQzUA106gwnNAA1segbrffEbyFvD5TvGCk1cPo8uJ686T8tqQDD0MNVs+s9MoaucNtWsk4U9UuqwLZwpaUJwY8GvOMfCgErGaqt/qwxSnpGofhBmm5j63NSDEg9OpDCaUbRGpUKVvhVsmjtuCsjjJQrwJP19VcR7+S32BgEBjK5ZrYNIP9hk4DXxGA3gbGeiwFxYtKh8OZWEZaWIo1QjRPUB0KJ5iDf86RatgzMOEAt4PILpuYbljvr3xUXiMLFZJW0PmtQRErPFROE5kfBN0UOsRdVHXjnJZYTJp5Ki8B7lQHdhokfTIv5kfGNkXuGKg8gsBJA2fexRJm0xZCXHccCpDCydMp+HQYWAUfQphUlYAGv02yB/BJx8V7xDNIeNpRZqlHxFWJ8kbcbOGzVCJGkoMAR9+7Klc9eQpppIhtlKe4ttra3QC4QkewgwUyRYIjlihsGbc1e72IvShrqtwCxMm5FoIiCh4GPjTRUKR5oyA026CxhMi/hHyBIo08vwcTZ2QUcqPJDkxiKUVV0AjKT0UMo15FVmMDwCssl2p0IL4fGByBfUxwc6JXoPsq6TFwhErJgCIXF0rXcceNFIaNeSzKqiCzMngFiXWaeJGrluQ6+5QrgB2Ckq62Xg0sQ8r3pomngHWhj3KMO+9dbalbhLgCyOwSVMk7gZIEE8qMuXhRENSy4KsYJTFBripzW9rbqeuZT6dHzzydhlOL59TSWdpAZwA4V/wmELiFWqUFdFsrnw+cQc58VnATt7z1LLv8cXx0lD71qv+ewc8cH9f5qJoEg6O+STgsHiqYKfSQJ4o10cPUT7smB6iFJumseaP0+vVN1Lb2BGpZtCqfpUj7d6VBcuXv1k10+45DdMXAMjp4sInmTbRTa3sLXfa0UertAh0uNVttHe3UPqsj0z4BrGOjoxlATOckpzEkoHZsdCx/bk1AMDUxGDs6Rs0Tk3Tqnll02iNt1D2I2gIVTKyDtunjh8lJWnHy8bTj7i20cM1Kmj1vDu3Y/CAtOno1DRw4SLPSuc7tbfToPVvouGedS/dc+eN8FnDP+jU0Z0lPJlWq8qamlnzO8GBvH+3YdD81NTfneXXO7aaFq5bR4vVr6b4bbs6tp3dufoDaOjtpZGDIDMTcQlqCczpqbP8seRAMFANqm/cGJGWolemXqBWEcg02dpHkp/fXsUd+VzY7ahhJA8hNTXTUkzfQua+6gFatXkU9CxcaLepaR5vOSRWJl3yaxm68Osv95olUDcgAsB+TwgD5SHMrtb7kNdTxjPOn4uIn5jecakPbuHHcHRTnEY2nbqvWqq8jemrji/v7++nAgQMZtMdW9L4+k/S2t72NrrvuOpo/fz4lIPhTn/oUnX766XT22WfTu9/9bvrN3/xNevvb305XXXUV3XDDDfTsZz+b/vAP/5Be9apX0j333JMB4x//+Mf0gx/8gDZt2kTvfe976clPeQp99Stfod/4jd+gL33pS7Ry5UrIwcHOKqgN3eKoM9f0ysJUChht3VIeESkbvRhfWrOIqUI6VfWmhKBcSapbUc7l5e3FezxdE9YCEjH1miw7Dezlz0mLToxN5grf8QQMp1bQ8kxtGZ3u6+09SD+96kq6/qprqL8/tV2f3j9NyrAzG7MMgdiO0ECTifP15mTmmlz2y8SG489SxZt8E6kYzoAwGILxOVwR7L6OA8v5k62DesVgK4JMUQvUKpjVJC8ZBNbVWlGjwYy/h/hItWhC7YvIQghaFlnNsCMQHBHLBSIjuH7R2Iy1oVgDzBPl+Fq0bSqgPvoLXsMAiqWmlMBDVTy4sjgaVbftFx+7J+Tq0QkF2Gw6SR6eWc31Wyi8Vj61bF5Y5BDf0aAKE8Z8KS2jgAINZmEFSqETcZ0cQB7BEJ0tW3lTlPglqfzvw7wMar6BSmLzA631KB3hX/ZFitTqWDxbUW+R64BbgQ/yNcoHFseJthrTFV5W2hyhUKhkKgePffeDn4zJyBoTsL3MD8bKXt4gHt+prpKD53ZZDeAYpavIQHh0I52vG0dllW0kW8E6YSVzUGLD3mPgVzeOH58Wxucoq8fmlA5KEN8YfKsWiKkvWKkBqOEOiC/hGcTqBzELSvIrxDJQd8T8HJHzeSw16wIX/xKfARwFw/TU9tRXoeh/Ip43/Wc88XMp9fL0x/JEXvnzm9cTOcrpPuvw/PFfa77Tpctju+6JoNVjfYYoC8gCB2s5qqOw6GB+yPdqmxu4K0MyW8qCoIU21OeGCgs/c0INT24NyJqL2/i4EkfUSg1+Bg58nFGhxgw5hIUwx7POBObv2BgxrLCu2kJbqkoGYoAxhFhWXeTEiziOGRu1kRljt3x7I+QusAaajdOQjBh0F2KgwcPDY2tOzwgxME4cFZu3LYCsS40RqEucLwWjxFsVO/CrflA955fGBe7MKL0wiRGNKTZiZNB1gJAZQMiLSgfgu5CsINOC1uXoxNlnwzcwZzc2pilZxggWqs6Fw8C71DNuFaDnDD/fV8zTmI1hcckpWwDbvphSCNZoDtj/EM/2MSkfMZMjiaCaVQ1caQ9Ys13cxLZNJbP22mqjhAitbDLqeZsV5xW8XjSQA9/CHtN2vbqnCgvfnVNmGMdqShdD4yDSkhlat6Lpb8PASt+67V+cE1qeQVrniOisYnVkWRGMd/JoEIhz4SW/oY9nefYqdNzaj+NxCY9sxHtX2wKpgtKqOXif8BSIJhMBXmGqPn0BOgr3FBBhgfzDxqvZF6gSg9yEcVk2c96WnnGL27QyVguqiZ6yd9cyQGVk7Gi5DObMYNi7eVoY+cAIkG1dkSMQwIKgUtUdi7QKYkGXMADBZRW0o54mrkF888faSBXMv7rXmJcgQtFIvqGMlWQUXgacv54j7FUVnoQv3xWAju811rW2gkCTMCQDNr2ixlbOtpHCtu6V2xnAwkxljEWXDr9nEMcD8xpg4WtSlZHQM/1nQo7wzGMQ+ZYql7SiN18iCR8gvxUoSsd/5s+WsFLsvPS7gNhBokswOu2dWNcs/IPEU3NYADhHCRROjfIIj62wxzQ3UfdZZ9DuZz+TBpr5fN+0fxjY5epebQGdqoD5TOBWam1t4orgfAYwt4E2AFgDXET097/1Thrc3yfq3vek8YXZyHWMGgNrKienVNnAgI9QP+2ZHMzV2W00QS9v3kxPbt5BbeMj+UzR5vmLaXJshJoOHcytRQ82z6avjR1NGyeXUQe10NjSWXTPyc3UN1v2ojw7ARUjh4byPc0tLdTUIsCAJJhkLDxXRjNQosBFur19spmOPthOG3Z0UM9AC7WlCuBC3uVZl/pWr0nf6x6dnKSWXIWcshWI1px+MnUumEOjQyP06N2bs/hduHYF7bj3gQxSp3GPDQ3natbTX/5C2n77vdR/sJdWnnw8bb3pdlpy3FE0MjxMY4PDdGD7Thrq7c/XbrjwfNpy3U109Dln0O3fvormLO2hto5O2nXfg9Tc0Z7HMNDXR02pYk/Gmau+tdVjng5PqK4ltEhnjeqJLSHX6/NQKOB3FWaoWgD4TR1tWdfzGi9Ys5wufMfbaNWqVfkc4LyFc1Cw+lzjxyaikY/8AU3s3J7tr+bJBAixgeAAcFMGtIbbOmj2//9ualmzflps/JgvKodbOh4NVEf1fQ3mPcXADvfqw80ptWROLZXT+csKWA0PD9M3v/nN/P1znvMcWr58eX7MF77wBbrooovy5xNPPJH+7u/+jhYuXBhe8ZGPfIS++tWv0hVXXJFl1VlnnUWf+MQn6JZbbqGvfe1rdOWVV2ZZ9ru/+7u0d+9e+vjHP07PeMYz6OabN9LcefPo3//t3+jPP/hBuuGnP6VPX3wxXX3VVTS7qyuDxk8991w677zz6JZbb6WO9nZkiQbQFw8N7QXmvKpnVe8rHo56R7AwemnVSa59SKoA7uzs5IQWWeRGbaAr7Z8t2cnP8tXWztoCOsma9Dmtv7Z/5tbQcI+Axrt37aRrvvlNum3jRkq8MZ1/MYXf70hgLat+sboAbPM4RWGLKgrRlHKb0m9qO8iez5e7HOfWy/wM7sKcJIqCxETpSOBs7gE4lOUHHA+hNjS3lo98ZLMJZmnVBk56iX2NgH2KvHLY1EzmGhPckgQb+Gf1Pka9HOFH8P/70CNwB+nBsMz4vOn5CcgjCiorqBvIJhfaHg2AncTTQvAnOIPB1dC4BU/TkVMFev0ILBiBsJLZawj6io3hcwEH3exXWVxJPHRfDWgMIK5SL6jYBiQNvhYKMuV/NTllXUu9OdVKub+Aq8EPzICYJQv7U9RKsC5TCPQHCSwUM6EKe6NO+MqS6ha2S7RAFT1nNGYxaVV5G77TvWslIHkdPOjGokFlifhQuMSyUyDXsvDhZStLvFf3l/nupnt8j7lv20Cm1AjXqm7ibyKdPDYUeUyv4v/6SvhVLHfl1xBHg+6ZcjnTDM/UNnHmUgUFHtRr5G1p8QLUCXFsWrDBokqD/zWECV/5POsanOulJt9CxkeUVvFNk/RLDAAfjmgzv/+iUABE5C/KkGbG8UtKgenxkqsVUftgFiqQAPpOnHY1rILZkI1n1XbqrWRx73iRGitqVNV5ZRpvUZsKcDY17rSFsxpHlg8phpsqeAZieVAIsJqasEBiLImB/Epb/TpzOqpVV4J2bZ6faE0ECyvzD1ZcABY9u0w9lgL8rEM6KxOM5oO4XWouwRzrK2YrBqtySTlsC8CDI1VUlJohpkaAAJIKPFp2LRC83pWpklYdGzclcE3UNIvuUmkSCccq26Bl4xshWO5yR3AUYPfljw7MoDgJuAG2mamROdFEB9fa6FvdwfZaWydxbw1z8Eh6yH6E8EhtO1kkElqg5qRBW5liB0UYsNxBsOnx7JwakJITC5AqCp5DdrJm28p/Sw7AsSj16sxjFWs8lZigEpdWjHLIPgwH7CLfqCzVZ5a7sWLxI02jfM2Oax6aZGgWACnm7zCbxSxYP4NY+AqzHrJTG1vkmm1fym+Dn8odqxLEFIRH5OArZRUfLxKBn+ErLiulbYlEzmNST7y+uqnimmtISeV1IV8wUBS0ZLEZKusWebQ6isoN0tINwUF9YayUjZnRkppka+VvyjOCRVO1hDJXXF+msXivlaBVkayk+teXPZRNmux0dafVrrD8PLhQKRaPa0CbwvkIOczsjpCVDtUUChTBttF4Yh2norgpqAgDL/RxjcyOX+EeqDNyYpBaycIMX+hv+BOTLCr2CEzOErBNFUHCggyUO5CADw9slwFgYOWyQo9/LsYpezJ9b2CwALXpytzkNcgQljNcOewAMb/WW0HnMQKYq8PyykcNcxRjsqC4GpWawW+S3WPIZvTIB7UtTZ/7PRo88fUG/Q9MoOOcddQ62vOiF9DwvHkAACdQt4VaWlMb6AT68tm/qRI4t4FObZ/T5wx0MgiM1UVqZn71T/83PXzrJj/fWjancZ8wVsGNQAChNTJvuUlKXpeH7aZB2jl5iEZkcRbSEJ3X/Aid1fQozaWRUsNlQP+myWX0bxNPovHmJtqzroN2re+gkU4dHfPo8MAQDfYeyi1KUVYkeuSKWrHzuQNCOoa3hYHi5iZqpWZav6+N5g0307zRVlo13EmLxtqpxToLiG4rWpPbFNPcszwEIoAcSR/bZnXS+EgCqInmLO6hRevX5nOEH717C/Xu3J0B6ZPOP4/u+8lGGjk0QAvWraKD23dSV88C6jlqNaXq5m233k0Hd++jifExOuG5T6OtG++gDS89nzZ+5TsZkFl67Dp6cOMduQp62ZOOoT0PbaNlT1pPIwOD9PAtd2ZQeKj/UD7POI01gTouy3n0sfpXdpXsUdSVblb5nMuEj4JhKtLPKVYF13Uvp3VraW+lN/+fP6dVK1dmkE/Bez7Zt/7fZN8BGvnztxGliu90+m8GgNP/UPs30djkBA11zKZ5f/H3h5XOj+sCVPGH2ytTvujIb57OHdYZpObdCfBL1bapmvfv/57pdPnll9Pv//7v0/r16+mhhx6i888/nxKo+zd/8zf0T//0T/SNb3yDfvKTn9Af//EfZ0D3pJNOsien5z35yU+m97///fSrv/qrdPvtt9PLX/7y3Nr5LW95SwaL//Vf/zVfn4DcN7/5zZlX03OvuebqLOve8c530I9/9KMMIqfK4W3bt9PQ4CCNjY3RcccfT7t37aKLL764ISWnQxMT76r7Kjbd4+KI6s3TGRTclWgyMDDAAHBra8Pzf3WPTwkAa0v1BOZOJtmQEli07XOq/k2g7zhNjMvZwFoBLNcnoHj7Q1vpisu+RpvuvJtGx0anQRzdizLxwmYRazUArgrU6m/pJV4B7NaNJfGLZRTSPLNKV2OdVzkXT+MeTd9poliyaYOhC6ayPkvT2BQIDkW3RcFCQZmyArj0aIL5U0BLxZDNDqxgkvZOtABRohsKFYJ5fDWuk48O63OriWwlog2Tlkfk/9RNtnppbTaG2b86jXLDlhxo7/VkPKZtBU02m1OTkLg4gV/gXcPkgfkhmN3tVb6mA82WwOL1WOGsarZRrUDthjIzUlcq2rNlWEn3iluf0R6P6QYlryh7MdcxNdQfKHUx3+v8KX/nBCydSWEDl0NBuVv8pmtviQ8qJXSNA18Vm9vAe2QriUdiwqkdEydQIayhHyMjoCgkWMJB32BvSHwZpmwUsnb0JSM3EqG4Lo2URo32yrd5/LayCrYhUS4oL8t90plFpUKIL+S5SUtllRs21BDwcsLDMEt5EPY3DNYKTPLrhKC5OjdGd3FHxDPTMYaIncGQH5GupZDS4cfrZwDgaaj8mUtmKDBDgV8+CpTCNajuQo9zzE7CjgLiqbHAzoi2VfGMIjSCQyDBFCvU+4C/EPAEs8c85MlgYQww6DkObnBpVYhXoaqJU6eUokFuJiSEf4LqYTMpvwKqZuqy19WQrDgTWikFVkZpRNUZ0qpcRZ/X0aLWsobsT1PCNXZG+RW+zjncDUHjAcA6GbwGAzoDVXwlVwboWT0FKAvZknX4Nr+/Eb1rDFswH3TsTtKCwcOfZZAcFiI4BrIIcvYm0zU6hmI/GemMz9SoRR8NBqkZq05zN7s1sxiNvUAZudQC85iJZwvqRruZWYVBzs8Eh64YszsW0bjkccXs4oj8+aRhVrxa4qCzA4fPKLIBvczeqhJDxSPStWDqRua18ldlrHWiHSrqKmuEVm7IVPV0cMxARxrEV5X5jPKr8arlV3vYFOQokEhWBO7HDaFtslVGVQTwdHRbKSnKAAlsMPyp1j5HoNoUgOxmdIJ8z0f5jbtBggGhM4M61LDiFcFX6IA6phFQPWZf10nMOPcQ4Tb9AC9QvQIZySGZBOIS1gGr2KzlY3U2VTo12MUyBn6sJlIhGIjBEXk5OoaahIViuRB+oXLVODSuqU4rShgfkbttPB6mh3xQiwX0atYewEJVkReVLlaGxET3ujWVB2u74rpzoCCKF/LBCpntcresTvG1yL9ou+VKKy1puWgiJzCTiDhMUCr0oZDBKoBNdECFtwK86WxeTUaBc6+V7Om/+bPIwvB3ek9uA806V3/je/lMYC+85XOE0//HCke3ePg+SzczAFlX1ViwkDu6XzjBSPS4Mh1UEatuc8mh7zNLKFgduN/aehZS/4t/hXqXLKX2jrbczjmBlQncTcCltX/Wz9IWmiuEW/ls2wYA8LX/eAndctmVHKLJU2CLy9U9VzbXSaeoHFB71+iLUhU0EfXRCD0y2U9DNGZbJLWDPr15N13YtJnm0RBXaS5ZSxN7HiEaH6N9NIs+MX4G7WqfRXvXddCOYzvSca5G3tGRMRo42Mctn+tk7zRUUttkM80bb6X1Q7Np6WgHHTM4h+aNJ6DU3+P8ApQJ70t7xL/QjybzM2jij8xgfXsbjQ4M5u9nzeumZU86NoO5A719tOe+B2nFKSdQ18L5NHfpItp+12batfkBGjjQS2vOPIX2b99Ba047kTb/6EYa6jtEy086juYu7aFD+3upvXsWdfcspO1335tbto6PjNKaM0+mjV/+Di1YsyJXQx/YviO3jc61tHnoMHbdGyAPUa76pc4o4bsi0aNcAuV1ztGYCgAm6ujuorf874to1erV1NbezucYT1EBnMYxcdeNNPaZjxFNjFNTYpbJFvMrTKRPEo02NdH4sSdT9++8axpc8hgvURqiOVKzN+pcwuobj4zB8eoEvJbtmFML5UsuuSSDt5XzYYnyGby/9Vu/lVss/+mf/im9/vWvp23btuV2zJ/85Cdz5e+HP/xh+va3v53P8j3hhBPoi1/8Ip1zzjkZ2H3pS1+aWzivXbvWppLO+H3hC1+Yf+/o6KB/S9W8f/7ndP3119MLXvACeutb30pvfOMb83uecd559MNrr6U/+IM/yHySnp1iBQmQPvfcc+npT386HTh4kP7kPe/J7/mj//W/6NZbbqF3vPNd9Gu/9vKGXIiyrVwe2PL5Y2mWPEYueLxL6WpEBjw4OJg7CCQaluf/5l0FIG36ux4AFj2aWj3nc4DlDOD8t4C9qUvBuJ4FnLoWpGPU+fzt1Okgy4+JSbrvnrvpe1/7Gm194IFwjrhPvN6CUvzN5Yef3Vs5hkA7JUnSaXA6sxJjGwir/PPzrbuZ/J7jUr4hc/vnLAddsaRvcnKzvYulFrvtfN6l+9cOKgTdGexccZAL5uNKZFles+2KiuAAy7pOMuzSgNo6bubveCiH42b/vRRX/HdhDIHF3ziWhJaNJ6YHbtAEbPkyj7jGtcsjkGsa2ic6RzWMMf6H05cYQjbjdNHcHRADCKignbxCwCmUh4e2R/x6nVC8LvC1rrl1AQsnd0S5AaQschKUgzxNRVvoRmfEfveEflxpXBUgNLCVJ3sLP8A+MHMYMFdMpPU1cz6qSgUQurYxgLsKFeiVt8WTkFWVJ9R4h6GrsasVpZosH+x7QDoj30Xe9sUKL/cNC+/Pz5HLwq6tu7Uu9ldoFNvf+YPseSMJFAfI7zkerQtWyWiWWcq1RaqOLQY/XkYvBV78apePLnIgmIMTLkSWDd/C3e67apyP5W6NLAsVM/XyqrqhIJkh9MiCxcHFqqU7/edVADfglyfMTpl50AwFZijw/zIFQLGasCmEr7YnLcyL0n2ys10KfRScX3i06JL6YBTYVqpI2fBXhQSxBXufWiZYwysqTA1GCGT708T496c3NKVL2NGL5VipWjNMjKkqe5UtJ+wsnNgGkglSo1Dd0p+CYd2ydmfFkb+6YHv8jmlR0TsB2GVL3YwpNayNfkoLMVZEmUcwU2gutghWnQVfRLwFXvVgqbIlqVli0OqWiSNGkjlGtgju6IEBaryMNl+mtzKir66CkplOEr03ts7xLgC6Cx+Ch1VjiBdokA8DOa4epMkGE/ifmO3MrCQgqu0fABPyBRjsRgBFCKRWMWw9XI36MArepEB6wVeydlb8bK2vme4Maqh3LOYoBq+tbY1vB1sHWLZiJDWxOL/YyeE8jD4JdnOWDe8vN/ZUpgaeQzoj36kdWhOUd6mECRLC17YfUVAWfq28x4MvkAEg4zHa2D4CWsbCTH2aRS+Qi6sCqYbHxUEyMtU4CjZncOw1ucYRO02w0J2us6juLOZTH4ues65JOywqQIChmCi2qqkQrNbHjWebYnpWuwF/2oY2ZHS4xLPMbkEsbU8g78h+4aCR7LMQ9I+7wPLk5RlxLfkv/f+QUy9rGGNF7BAiAGJ7Q9a4QhHbD/6Lw3UCUvmyVkwIlVm5RX1NEgbcmvVUTjYCRxtVMe5vX/KSfxt46bUTw0lDhrm0VeOpV0FXVD1e1cJMVa5GZM1Yx2H0MF72fW/Ad83emwrXcQCYKasNk+0VOmXLaNGWzH62r25pDcilW4zLJbEwzzQFq+EMNW0JnVdE2kLLIHJFk2475D+dHu4i1Sf23pptirrTdDW00lBAzastIl/pWAL/WYCXd1JLZweNX/Ai2rN2HbV2dDj429zEADD8L1cCt7XmamCuCvYW0DlIIhEyDZTd9YPr6IpPfS4H7fM5wJkAnminhgKOz9ew2An5z5jWYsQGga8icJjGaRv104HJ4Uru1Bwaoec1P0RPWdZBC572q9R62jNp5Jt/R2M3fpv+aWIDbWxfQltP7qT9K9psr4+PjdFw/1AGMhMooTxf1TWNv0mVvovH2un0gXm0fLiD1ozMCufExrlrpwtXdaphMGkBaYAAsKoSHA0nOioAO0ltXV3UPruTDh04mIHb9Ft71yxq7ezIZxYP7D9IbbM7qKW1lZY/6bh8BnDf7r3UOW8unfLi59Bw/wCNj4/R4IFe6tt3gHbdez+tPv3EfCbxfT+5mZYefzTtf/hR6pjbRQe27cwAc++uvdS/Zy91dM+mof6BDKarzstLLIBPHL/wgpoygTVKiWlUqvhNOv+4Qt4Cev6yRfTa972T1h5zdG6DbsBWA8Q07c/xb3+Oxq8nNrvLAAAgAElEQVT5BjUllshAvpz/Ky9JQ071zyOpov45F1Dni15xJCwz/WuRDFMbQ9N8Zj1dG92czuL9q7/6K7r6mmvoqKOOog996EO0ZMmSfPmhQ4fo5JNPzufopure8l+qME2VvakK97Of/WwGis844wz66Ec/Sv/yL/9CN998c648TeftHn300QbeJiB3wYIF+QzeVOWbgF4Env/2b/+WPve5z2XANt3/R3/0R3TjjTfmdtKnnnpqBpLXrVtH3/rWt+h/vv3tudL3pRdeSBe8+MX0rne9M7ecPvnkU+jSL19KG07bQP/+7/9GPT099NznPjfzxmXf+Aad//zzac6cbtuGmBqlMuJw6q3GOp3mGk3zssMt5WH4pa+3l1rb2jJwXwLA2AZaq7vrAH4Eiflc3wQAp63P1b8J4M1t6tNZ6dL6ObeHnkyAsLeBHh0ZoTs23kQ/uOyyXH093X8sOmK3odz+WWRiRQfJF2a/gsGG1zI44D5rPv9XneCQCsIKPh8ZnIWbvSDLKffj/TerBpVHMujMhgebNm4NB38EiSKvaVabuGA2m5ba71bnrEnxarV4sYM9PsSQ4oPzcTBqVwdgMNTzyr4pGdBWK8Z+wmVgoWaASSMdYp9i0rv4kx4+iVXDajPoJta/bZ3LDWw3RL2kNmHoOBuqeSFJ1JILPUuSyYWGYJmwnBffe4WDr2jFppkVtYrSWVNlUblfymTNqffT1ILC90W8TjgfLWyJMNXfAVwtOrz+CB+zkKTzliXbF3HVMCd9pdiT/JsXvNga6mhVZKhPC6B/6F5myyYvUOPdKpFlz1oSM/MOU0r4HZIDINjkyZ/5HTAB8G88Li1H9wCF6/RPI35otP7uY5TCJc4jr0ktmwjvW3Z4mawtK2F0BtqEuKUKqgaV/yDQrIuU0rkIbRvNskiNrcZZVRQV+0Y0WOOQ7Y6QgDGO+S3q/zC4rCuPDOn7oVyHIF0nfu/5h1Pp09WLM9f9AlKgJhZwxKN8Ip4h6qYeFDviEdULjsf1mClufqLm//Ma3y/Gc6dW6P8hYwyKsyboYzKxzkiUsyGs0sORJwS+1GbSGoT8SnsVKxLA7uyY3miGxqpDNDaUTvHMGJ6Yms+sO1zAlyqgTqAfbnXi7w5sBXBSrNpYsyNGh4F1YqJZ2w2dEZoO8h3qKFy7uog7tEDRAGaedx6qU5efHHcsmPdmEyONTJlmwhaBwYChQMasTkGqenAcGgQ3msoHS+i1zeCUDPeDSvd9IyNGQ0LMPjU0S+FqTw/GHtAHz/cwWwhoWaxPqLhEoobN7UaIGaOyJm7e1UPF9hhgFbPBzHwHTg29XLgSnm3x4q7SFrKxa4YFv9nXoIZXZXC6E4XLgd18jway5UeBgZZ/dMfL7HTN2AZa5tmI0V8dEb/Fa4hVOlQkjYXpdV9oNjjC7vX7X8ZeoAechSlENObTecIE5KGH059KS0s6iEI1JG7oT1j97YkCLreKBgqB4aaShf5bMJM9IaPcbHWqRLeYC/Oqs20M59LK6eQap7LNCoSPz51RkaebWL7AvlwwTpdDzpcsSwHsDPMMEjTsdv+j2lWA10o4FH8OUQ1Bv9RxLqdQ6DnZqe4dAR19p+EQCyasTAV0Xam48TEqQyu6qSSH7svqSKtyARNx2EFUellsQNbQ9j8UugYxpilaGRAGHZanX6to69ex3KwhMMBK3mQfCiUbTP1ux2SsyisKFzaImyKtSISeVM2IdQItwrTSFmWuDrMaTEjnaaZffSJSW2Rv1Tby+b/KSimQrDwspE1PSEHopIO4ojetQvqC7RPd0RnYVduoaULOC2bxYnZcBopdiOQRyrpyDZMDeun1/ExRRa5+gQGj7WgTgWz0fP4rVBzlt0OMu9w2xgMBxCdqP/95tPPUU4gSAJzOAG5J5wDzGcCpFbRWAef/tqYzgPn833wOcGoHnaqFAQBWsbBz84P0pXd+2KpeVMvlS0UGaAAyMLYIR5OR+qMxBUDB8B2K7lT3u5MO0Y7Jgfw1kjh9TiDw6Us76elP2UArtlxNbee/gUY+dxFds282Xd95Bn3vaZPW/jkBECNDwzSQWj+PcTtjfGYD4Rqumz3RSmtGZtPZh+bRkpF26hpvya0/K/+g9V1odmjz9Orfkj4qQfgM3vjPf0vfS1Wds6sBIZmywtcGmDY30Zyli6hpfJIO7NhFHXO66einnUE77r6P5q9aTsOHBjIbpjOEU0X44vVr6ZHb76HOeXNo8GAfLVizkh6+5S5adfJxtO+RHZTA9FRp3NTaSjvu2UL9e/bRshOOoYGDvdS/ex+NDqezimsWPWqQyl94h1uTLimYXiVtvFp69QnH0ive/jZaefS6vDV52+vJxvJ0EITp97GL30vjWzbl6l9eT9EJsPrjNEnDLW0067f+O7WeuOFw7HLkv9fsgcB8U/1e+7YjuyFdfcopp+Qq2TPPPDMDwR/4wAfoFa94Rd77qXr3DW94Q67wrfs3OjpKIwnYu+MOes1rXpOB4mXLltFrX/vaDCKnc3kTiLxhwwb667/+a7rnnnsyMPyzn/0sV5um83uT3EptofGfvv/SSy/Nv6c20GksxxxzTK4E/tGPfpTvf9/73kdf+cpX6KabbqKnPvWp9Ja3vDm3iE7fp2vSOcE7d+6k8857Jn3oQ39BO3bsoIe2bqW9e/bk1tMJlK7ToNOh4lR2bSm3jpwxgGfx5ukZ03ZHX19fplOS/bGDGgOzvK34c7qmrP7mS/j3DP4qoDsxkc/GTluMWz8DAJyvq54B3Nd7kH72wx/SD7//A+rv7ytI0nhisjMddzUgRo9nxcQ0tvEczJDkJmnrn9daAYK8SOCBGCDMdlc6IzgkfeZEqAQ8c9yC8T61I923NR9BZojvc/NOuK6O+QD0yK/KlcdgNU1RJKeJqcx/2NlGONL8g7qYU1VOelWf22zO2273qn2Ai+qWU+Hb6UX2tRChxrdTcBj3U2ActRFjfoBS3s/vVbtcEz1xexXv5UvBgVIbX65jv41jYZhfxPabVZHwj2K3+koAHSUQifA86r46mWG4cQO+qbun0c6qlgREqVe34tF7riwkJDbwb8YDlojvtnntFPJg4y9h/DW4nm2OgniZJ/VRNhmPKboRr0YmPyB4dOpb1B6PBf0BhEeyrxC6AQDn6uLZ9HyePm3+Dq3LuA6H0yR1zMz3sN0uoRHbIdW96e+TTzoYLJxSW0nsTQNdJUbmZwH7e3n66nVV8yV00nWxpBCONuLISgE4XFnvUsaD38608IoJTeY3bw8K1sqoEbIV85kHrq14K3CT8NYMAHw4Bp75/bFToLER9dif+V/jziPQl/81JvwfMosimGuKArUNGpVoEopyUaUihhIb1zHo49k+4rCogkRQBJS9J2OpQgfNFxRgmfOr/gBfFM0hnpwpURX6AShGtT31ArDuEUVvIKiPN1S52mM990iNJDZWCxrXZJdFxajzA/qUVpbZtiGUJUZdNFB0pkgvHBKYQBLDgZbbkFWWuSM/BGA25AVovWPvkheZAQVLzR+ra+kgTsU6NEICVAxWZM2aViwBGZAZFpAtp8wTwLw6QKouCh/fraAgcARc4CYI1sqiDCxnHi1Dd6CZzsr7krSBiQDI8kVSQiWhsIbHeNB16+DfTQVm6K3CNp5kmR+L3oKYdeCfsVGJFPQMZyMmYNYgAQxgUIlkEgsGYonMZZFejhvoeZYRnOf3Fi+tBJs1U1ruLap+3YBH4MJlL7/BZ64oE7JnYFUYkpEVgbECYIRCt8C0ja0T/UX3jggCy8BG6NyTal3uiDxRVoK3Ku8AngQyBlcU01gc0nNJJ/QSIYVOCjo7vFXq2jbIoILARt4vP6NU5XGqawgulFQUeBY9B6acnvkeFEF1bbfkcl7zohuByCpcIZO9QfY1Xl3H+8D5Lr3aikCqeZ5GXOxal24MePi5Wn43hLDAmVeCelAUk1lkFyrdhPhlQpEHbjA9ubQ01c6BhagjpnznIssVm+Pk3jIL9Z8GnVjlxLVX+Vp+b/oS5Xep3pR5SiErfGJMGWQ48rl+9i4MuTMrVuUjGCy4al5VCPJm8gswpvNO+zoDPLKfUstoq0bM1zJvTDZx22d+ngNGCpTl6/LrEALWuEBqD+0hYF0HA+kK/kBJbnpThKFxhf4NYFbJMSqddTlcSrm2ySs9OUldTzuHtj/1KTTe3mnn+SqwqxXALdL6WQHg9H0+/1daQGcAWNZUP46NjNKnX/0/UnTfDj/UiinVDXJTDFYBOG4SDIE7EB6qKitKgogO0jDdN3mwmkMgF6cxL120gJ77zKfQmW0HqH3jt2jT5gfp0Q1voKtO6qRrDmym0bSqqRr2YD8NDwzXvabk+Mrfsyaa6ZihbnpGfw8tHGujtgnYMKk4uqWFFqxeQeOjozSwd3/muZHB4eg76EQLALMkS+Zno4/uXFnzzMy6/iqrxFLWIJyqHm64ynmR6YHNzdTa1k4jqR0sES05dh11dnfR2PAotc1upwdvup3mr1qW5zJv+RI6uHMP7Xt4G6046QTqXryANl11PR173lNoz/1babKlmeYu7slVwNvvujcHwucuXZzPDe6c00UP/PRWmrtsEY2PjlHf7n0hQu5TKyZZswqlOmAS1tyXvmtuohPOPoNe8ntvpqWrVlqL2uDBwQNVOgy/643UlKqn8+Ge0i5QkoLYkOTzf4fbO2nOez5OTV1zDssvR3TB4clwRI9TjjmSm1L17MMPP5zbJu/fv5/OOvPMDNCmtsrvfve7afPmzZSqcZO8mDt3bsNH/8M//EO+LlXppn+nnXZargJ+3vOeR6md8/Of/3y67LLL6GMf+1g+g/czn/kMJfA4VRdfdNFF9Ou//uv27AQmJrA3VRYnkPbgwYN0+umn56rfdG5wAou/853v0J49ezIw/bGPf5ye9cxn0hve8PpcSZwAz/S/dM2iRYtoaHiYPvyXf0kHDhygE086iU468URatnw5HbVuXUgvQZOkbmmmsHBYfEY8qKHsmvb6VGyiBndOMbBUAdwh5/+W8rgEgBud/1sCwLm1c6oCzu2f9ezfCRofS98xGJy+z8By+ix7d/fOHXTl179Ot228uTj/d2rPoPAOBIBNezYm8ZkaM+/GbSheH7WjJ/NxCWwUaLxJS3V9JbntsmhfG6L6GtLmOfvCCRkW6oJ+y0C0qQuxwCCGUWY2mVmEz0pAtD+kEpMqek2Y64E2A2MThdGJydx56NEKQf+Q73S4MCQ8GkvGEgm1v2LqXMm/Rnzzyew+q4b1goOKWyyPiyYsj9ZM15wRaJwfUbD8m/xoSdY81wAEWkcx4R8hZQazlLb5hUjDugpgHoevs19viagQ/LRCF5iCF7+A6KoRC/U7KiYNx7QC5nvVmU5TfFKdhFPemSqOgd4H8Jo8DmUtxqtQqML2M9wOZa5xty4pxA1x0xhfhOUR/1mr0WWvWKEQti0OQLBTLFSc2sB1W9VoFi2iET5H6eSUjJwddqj9UV3piiiq5Y8YY+JtUMZRSskL+0j3nlVwC+cArfLdjQpxcUx1Ah7zKPC1xeT4HZhCESeLYViP0fmxNiz6XCjnx8ug1U7U9ah2vRRexng7yNHaaf3nAMD14qCGL2a+mqHAfwgFornx2F/5RD0njmBmvzSmR9Ug4DWoViSxeIRMydDU1t8AyTNurGmsWBbY15lBqIpqgi/MplP9K0rDgWGEtHiUCPiJmWdBRLDY0CaxCUxlIvksfYB1BrQ/g9+e/8bsJDFktUqxAjJEW6GKqdWOXF8EWWvBxShNCaVMbFODvMKBGv4mX43jsrXk2aIB6jykQ3dTtDTuGk21Mg4jJHILDy5mXWKoqHx6A9lUVga7xwGBKs9MtuxQIY5XdZZE4vcZYAXgXuFehGxLnpVREf6C8QfQrpyXrAkaxlrolKehwJBnHBjPluStiE/5ItxQvj9GO7ITVnTUrfOxkL8CfdDpDXyHHQRkDDIuy0WJNX0BVNFRu09ZoK92AXoghX+NnXZwi1Xog44D7yUQCfJ3NH6VAxDYdo4O0KGlWRS+f0iM9Ko0tsi1Mq5Kq/p9U69J6+VKFFoiazC7E1nZwC7hewShdf8AwB8FUQx3IOeVKUGq12JesKab+5zLhgkq+7SiMUQDDcisWfxMMJWz4ArGQXrgQWiizkrppLD+hWpK8/tkv8tAtWKs0Xrh9+EalfUWS0HHskh+qWQQF/wtf1oaRlEhKdZEUCnhO8DdUSQZ29jzXe/hw/I9oLtQBpsqsYdFHq5PGKqxTnUMGnCy9dZqAan6RTDbhI1vAKSca7SSQthlBaVAIXtNd+GLSmGj56mXgacaokdmF13Eq5rbQoKCS8BrhWdF76C8V9CVT+0VCyoFHwQYZgBYdKf69KleMvV3neBzmnNAWsam65xucTBYgWfegwyjyc4qSJOriv2VslGFxpDlroqYSYzPEmC6No7H3KvBRdub2n1AJproMPukJ9Gu859LQ52zqDWd55sqetM5wFLh29qSqn75zN+21lZiMJirgzNQnP6Xzg726LltiX9447to8EBfnhuLCbbY9LOn6YEQUvA+yGokVLzW9SjckCpSaZzuntwnLbz5N9QwqQ5rNo1Ra0sTvXzlJJ3Rvp/2b3+Eeo99Gs0Z3kPfb+qjfzxqPR0YGae+fQel2i3qqHqN5eNIv68Y6KDz9y+mo6hb+Fb0DfBD59xuWnL0Wtq/7VFatHYV3X/jbbnqdnRwmMbHxvP5vWyvK3Dra69WGzOv8B88O3Og/KTXKM/yvXxx9hV4Y3GNMIDCXAjLV+bKpeam3Ap69oJ5eWz7H93JfNDWSu2zZ1HPutX00M230+JjjqIFq5ZRW0c7bb97C6WkgJ51q6hv117qWbeS9jz4MI0NjVDn/Lm0c9N9dPS5Z9CDG2+n1tY2WrBqOW29+Y5S9CJXFEKoKtvwApklBPP110lqbW+nM573THrhG19DcxYu4F2bAKgSTfdbaOKhzTT6N39BNDbC3VXyHoh8lmRFqkYfXbGO5vzhnzUc72P6oUamP6bnhJuO7KHp6p9cfz2ddfbZufrzU5/6FH3mX/6Frrv++nye74tf/GJavnw57dq1i57ylKfklsxYRYqvft3rXkcrV67M7aPvuuuufK5vqsBdunQpXXfddbkiOIGzCQhOZ/W+6lWvoq1bt+ZzglOVbwJ4UyVx4s8ERJ511ll04YUX5krkVM2bwOJU6Zsqh9PZv+naWbNm0Xve8x56+a/9WgbJDh48QNdccw2tWbMmt4lO1axRT1a1dB3NUS6gBq+ogBrQ9/GvIcrHmqfVG2i1r01Ae2qFnc7/TeuLgK/KDPyuBIBdR2rlL4O+XAXM7Z9zq2esALbqXzkvGM7/fej+++hbX/giPfzgA3bkwuHolWHZwl3QVs3l2qTV1SLeuPXV1hXiWaUmaxUGnaxXM/8tZ+6aXS8DcXONm1Cn67wjmnT1kUmpD4BJpOy0AeM0UkJwjZ3/CyZiHjlim/jOEB0LygSUKDCSF6pOsRyl7mRbqjp8XJVpPK6khegwS6oFdyI/rUjg9jdUMrWhM1kcR3Ar5P0Wv5R38P7A97lHwQmKTj/2E8DXUaqAQ5G5TNkPYpu2Ou6i+eppa+ySyNMhMcROSq3Aj0MPCS25KDELyrGNEmSQJN2KsIgcEeMNGtAJMYxC3DW0yfCdACoqqdXPDpdhwjCsq7Xa0YTgPAaYtwH5mlQMdrskiHn+BFY0Q1xUCWcTwuCb29L8ZvF4c1U532D2ThF9qsg8m3DkT77fY0O+Vz05Ij8r24myasqvJd1k04XKXJWh+TVeGBLeiftC6ABYK1OoItslzqVEQDYNPkCUXyhWy+VkeSvX62edvGIXtg6VhZtCiMWNOJVq1mk2/ecAwOUcphrqFPOd+WmGAjMU+Hma/b841A2yzSt93ewrDQUJypmRqtU4XlXHUgeBP5D+IYtGARMBHAol4TajKLhCnGGcuXT51PhRkwcNGgUky5rXMiuttL/QhkWDFBvw5M8Vww2VEix9ONMXTKIKUo7tTABkQqsyeBuocdHoQaXnBl4VFq+feb09Gq3cYDBB+5xAazWQE63wbBgMnDqmGuyHZEkgZGxGlRqsYKArT0QQuAYzb2ho49wapKoVRrIG4OpcpoohZNtNOU+CwWYY6sjL+l425orVrLqDdU6X3MbDluxmbZekWX7i+AT2qmOjQorlZ2IZYsVtRFlSx8c1RiF0Ach3W5a0V2wp63t2psVY62xP+y7WBItzJ3NyZwpM7IJPrAJWKV+x2jXBQ/ejXFBnlk1hqlUlMEpYd778LdFlNxs4s7NmwXpyjJ5X5Q4Tci/uUXU2qvHZOPwG8q70AjDio3xjjkAp7OuSWFTPFPQtcHhkU6OMeKdBptsfvteZp9VBBNlRRKv4OhlHFq24Lg0FTLQx5DLPNgeHPT8bAxIsIO3JxStUhSDQyXQoGhdZe+oGY0SnSh1NwAItSoB6HQF5qGrIr/eNBWCaa2ldqyrAjXpTZmLiWYF6fDzITnynPCYUs8vv1cuqqUtBe5S2jA8+DlAnDS+thNV0y4Deq24FFt5o06id4xCRxG5CC/My7qG8g5k/CPCCxCmFj8q6WnnlX+YAcg2EryyQrsyYbm6/5bKcgV74TgIXnOAg9btKK1gwgZsN/NKlyJXIBp7xt7w3+FkKuqndkjE0U60JeNYnyw82RX65j9wDkyEIU2EqDyRZ+AcDs7bfYsykY/VK6nvpBdTbNTsDbwn8zS2gBeBlwJdB4FwRnEDgfAYwnwWcqpcSEIzAjm7Nr73/E/TIbZsycIBtooEMED5RGkaw14FJobfOG+ZvQF2xbpvpIB2iERTTtgTtNE6nNu2mX2l+gEaaWmlFdytReydN7N1OTW0dNLByPV186tl0+eAAHTh4kPqGDkkCwiS1NvP5xxMT4waK6EswAWjuaCudu3Munba3m1pnt1D7rPaQtKhyK52Pu3D1Ctrz0DZaesw6enTTFlq8fh2NDQ1nYHFkYID5ZWKCDu3dT6PDo7liWFdSOUaTCqJekl95U+SfZCvYGdfMuxEATqopc2guKtb7YD+JP2KV7wnUSaza3MxVwDt2UXfPAlq4dhXt3/4ozVu+jB69ewstWLM80y4BvHsf3kb7tm6nZcetp5GhIZqzpIe2bryDhvr7ae2Zp9J9191UEe01CK5NF0VKqRKcRoEdMk06Zs+mZ/36hfSMV7wkVztyS1vcn/Ge9Kzx66+mse9cQk39XGWerTzI2UvfpYbhowkYPufZNOvX6lsgl6M5or9r9I8MxR/T6Bp8USF7jmQM+vgbbriBXv/612fQNlXNppbQqd1yauH8hS98If/32muvze2dy3983u7JuTI3Ve2mc33f+973Ujrnd/78+fnznXfemQHmc845hz7ykY9kYDed/ZtA3fTu7373u/mc31SJfMIJJ+Q2z//8z/9M3d3dGTT+8Ic/nIHM9G/Lli0ZAD7xxBOBd0qtciRUENklt0xlhpvuLUwW0QKNUg4e32BwM+DgpvAN0i2DQ4M0OT5B7R0dlfN/VWZwUhRzQXtbe2WjsNThSt7cBloqe7nS18HfdBY0A8Ja/Ytg8SSl3++8eSN999Iv0549u6ekB8pgtGOUxgzWulwzfZR2crMUHKjPqVIWk4kNAHY/3s7/za6kPFHP7Y3upeAJTPwMA8s6pP/Y2b8KIocK0SkcEF1jnYyY3fzMZBtwUCDap24Pqb3ES6mVx3XCA4FKJQ5yNUZSSq5GQEneU6RY6JFsIWaWHy8Tqqy8xwd9F/qKolmJt4I5VFEpVhFY2qjqh2XMSuxQAfTYZ/I4J9KaK0GLnQ/xBgeYCmxUuFQ7E+n8VFIpzojwa7nVdc4+FU3q9ET2amilKhiAomWTY/C+laeB0oaWI/VLIeSjNA6RNddjjrBXE6L41i7ZPVZ+GLwif8R9EYBA8LxqQnH5NiGePgNpoSO31um41lY1LwPI9oHyMfqm3EWI2ct/D+WvRiLvIIBrG9eHB13GCmt3UEMdIOfiFgylgG/0iF2y6nF6vtoeDzbPGQvnodreulZqXET5X3nIWqcXZdrlxPSVlhQBfClmridxwPFoFuu1VfWAn+xXfhK/0M86R7ms76rjktJCLYU2sq5PKoj0XwwAuCKFZ76YocAMBWYoUAG3RVSK7SLVKRb2QWUnxFPDKP8kv9vZp0Vkugj0m7mKCgFb5oBhAG82Bx5BPwP5RIl7wNtBNV9u+Q4UG6jEYOKWStvtWocVIfxe1BLyU0MFcJhIYYBq1mDWM0U5JAykYgMEY6nGo8iE5hezIQ0B38oeKLSzjCMsr3KNREtLSmS9LIPUStgMnpRgJSp+VfSFYWg8IlahtuEJw4YUT3TIQlC2dp5u6AUb1IZaUhonBQ9EZwfPycXMRV0BeKQ5NTZ3N9NicgJC82grx/G4g+GAI6+DVlAh2IcAAi+NthD0s0qFEPjgko516bVFWMRZvkEGMVjqdq2dsRKdAcyuLjNxmVfAeESgpVhK/zM6ubVJIbIHAn0h7h1IYPSRfaieQqiG5AiDn6lYa+oDpXW0KMtYtjLpVGrzF7rHHeR0GvLlAD5I9ZonrICxXglvRSPZKS07zbM+AiRiEwm/IxilekN1ihvoWoFssiO/VLNai8QMf1HhMga4zjjE5DLIsbwrhB95XV0OO9AvLzLhVBNYqQRASmcC11zWo5A7LnOVl1jHmo7Oyw0JVzFR3UMYwqB5BPIozWB3HVo1hirztf0lQSMDPjXbGZ8R0GH+wTad8zOujO9nVJJ8I5Ja9QvTRzLtZTOwfmBhZg6s2CM5MJPZnzevyhKjCyxRfm44EU51+VSQhvqf4PQDa/O53ijjdW4qZ2u6FRQxxArLhUBV5PPqiuo3KJu0taEpdQDkXbbUP0vWsdYg4ZEy8IoWkgBVYCNwla/QRYDgBACn9dFKX1Fj+RxgzH/Y5ZkAACAASURBVLMRVMz4w2AgAHwZ4OU55+C27M0Mhun70u+2VlpR6UxrlVOygWIgS4KJ1jGhSi29v9ghsHqekBGhYR0UE6ytZyENvewltHfBAmprb6eWfA6wVwFzG2iu/G1L5//mv/UMYAZC+Rxgj3KrCf/Df76UbvvW1cz3ms0PQXHew7JrgL5563n5GICTPFv8TedfAYGbiB6Z7KfdNMgBG5n2EhqgtvEherRlAT23aSu9pPm+DNS1QPpDc89yajnvVfTwaefR5QP76ZE9O2hWWzu1tbTS8NgY7T10gHb3H6CB0SFa1DWf2vP3o7S7fz9tP7ib2lvaaE7bLOp5YJBO3tZOC4ZbM4+1diYQuC2DpLprU/V0qqSds7iHRgYGqb1rNo0MD9GClStodHAot1k+tH8/dS2YRx3dXbTnga352r0Pbaehvn5qammmidQ6dWKUJscl0S9VLmbGdpCDq3jj+b8qj/RMat5XnBBhoC9U/6qeTNele9KSc7UwnAcqOyetUUt7W64ITi2kW9paaXRomIb7DuXzf499+lk0cKCX+nbvpZ6jVtOcxQtpfHyC7r/+JurduZtWnnoCPXzzXRWLQTigsSgCeVjuDTZwylsnad6iHnrBG19Dpz/nGdTa3sYypjz/F25Ljxj/4fdp/JrvEO3bVQsAM7Upn//b8Yo3UdvZT59yzEf0Y2UOFbf7iB53GA3U8Fk6jCuuuILe+ta30re//W067rjjcqVuOs83AbOpyjaBs6lq9+677648K/HQ5i2b6QUveGG+//jjj88VvX/yJ39Cn/3sZ2n79u30jne8gy655JIM7L7sZS/LLZ17enrogQceoKuvvjp/TmcBpxbPt956K3V1deXK1QP79+dWzYf/Fwk6lfXMV6K1709vZJGVOvYJX74qS1enjDq10efirnT+b0r4aWtrqwDAZfvn5OOl68I/kenx/F8BghMYPM6AbzoDeHxiXD7zd3ZWsMiWwcEB+tkPf0RXfOsbNHCIz3bHlVBPwsAxkWDYmNls1ayj9dgTAWxlUazLhuf+BVeBEVQGbqXvMI8jP69InlQg1QxvaPVMkwxDN3GVuY5f3BHr9sF+dG15J9+Fpi1Wt1p8wJ/MlafwsjozG5EzSKLDWAvL0DIoI98BA7g9zC+NVrqvFP9QDMwWF31EuAZ4WG05nRu2OTYXUcaVnxD4P8bMxKCv0SLm6DgopDxozW74wZk8eLl4r/mr7DtA3MKEAXbwUR5TX8R5XZ10fwf4Jaa/kdIV17WwnhtLx6qYKGKPsKoFG5qaxVRXJov6XnG9q6vsO1qJyXcwnTzW0UDUwQONvQJvgt2Pe10DV0glm1x0TOwvZUAEb9UqKGN5uTMTbjzQGvYe31t2PA/EOpkEnghrU63Z28CKNvs6/Va3JVAUhDhY/EHW2lc2CudIM+TkkMOtPpRsXvXDA6kOo+eMY4q952KPF7oyf/jCP0ZpVWobjG/xZ36p6o8oaDFajpOQe4DXGtkGKl1/QSqAGwuNmV9mKDBDgf+XKSCCs2Jp1dkdjZWDOaVYQIJkNfA3GrSoJ8XeEsHMN2MVlAr1rBLkHADGVwpzJNtjcO6stWMR4wsrHcU4jurQDWAeBLToVSMSII7SzDBlI8YrZxrKg8r0vWA31Wg2tNQOy6ZefeKX4gvUvHAjxow0MPeDXQJVKeVQy8IntI3V8QqOiNJDQDFrtyTrwwa3kAqsNTdB5ctgyaF771BBzA/nkfFtyCt1BIXVVG8E1oC3CV+jVZR5efV8Z3gkbil7FIDCVSNcDYxKXZiyIc/DyvoAHMX4vbKbWSHlXjYPSJxSAfACbxrzFjeXhj46eQ0SC+ySaMoZNqpjh4oMvMUzrt1SZPsTnNICRLdVtq1XJ7vczfW1AAfT1tLlgW5j9Tvy3xXbswwA1JjwU4EFdY8EuVPd226wmjwslhitaCEd85SSVDav74+Yqa0cDykEFXgsIDOYMW17LoKXNg+kn36p48HWQ7ILcnW5nXno6SeFFoA9X+59hcZlPAYiurQyPzAIQ9jcNf5GhcMwfR9FTa0Dgxf4Gaoh+KDzt7PkPU/IMpIhFGJnn4si1WSQgsThBLWqTIrb3/QkMhEGthxFm0JbNVopFFj82SU3rI1d5rKIAVsXgnHu0j4Pu5lVF6tw61RbFODzFLOyynnlvJD8IXvUlJzsqByI5IfW0j4IF+Vj3Jty9idkPMtyg1zyyfqsaoo0qt3eHGuoFZ9M/2hN6CLwD/ncQJDruqooRxm7QTrzE3O1UjBpUktpqYoxbEiv9QEy4IvP8Iz9DJ7lSxk0S5RMVyp+ybaeAsBub1hb3fwV8K9EPCy/x9qjRbtEX2BrrHYrJOBYFTTKI7Q9J4la5nYTvewl9OiSJRkA5grgBPA2cRVwAgAE8M0AsIHAXAGcrs33ZIRX7A2Zzl1XXkdXX/x5pp3EvlPFsM82jd7/zkE9eUYCAZQRFAxA5mgIAivzENH+pmHaOtlL44D6zaIxevrYFnpgops2dPTR05p3UAtNRCuus4tan/pSan/x71DziqOJOrtpYGSQegcP5eDt7LYO6mqflce67cAu6h3qz3zU3d5JPV3zaP9AP2269Qa691vX0cR9fdQKCUAtGQRuT3F/26QJdGyfNYvGx8ZowerlmeaD/Ydo9rx5NDE+QQP7D9DcZYtpcH8vDfT25jbR/Xv3Z/B3ZGCY26Kn85znzaH923bmlssHd+4GnlWGZPnHxb5OKKyyziduyu9pnRhHlqulUp6THvRbBYBlf2ZfSlpFy17WpKfm1pZ8tm+6c9b8edTa2U5DvX3589ylizJY3DF7Ft3/s1szmJTOAE6Vf+FfaeSBvNDr6i0zdZmAQYShVqw/il705tfScWdtoKaWlmr7ZxSkIo5G7t9Mk5/9P0R9+1PRIP8LcqmJxicnaKitk7r/8CJqXrJiKkl/5L/VC/cjf06QuNO/Xad891130QUveUmu7l2xgud48cUX5+rb1E45Vd1ecMEFdO655+YzgdP5wKn69rd/+7ftZVdddRW96U1vyuBtOif4wQcfzAByOnM3VQynNs3pTN/0L4GSn/zkJ3Nr6Ve+8pUZ7E3/rrzyylzZi8893GyYhCU/1N8FS2wUK0025Lu6z4348nDjfMy/T29q8fEwyP7+/rwPEwiMHR64Qh704eRkviYlAtk/0KcKAKfMilz5myuBk2xJiStc+Zv2ubaCzjo1X8v/S8Kmt/cA/fC7l9N1V11FoyJDGtEFrUHRSC7vsv4XWFjmaiBhM5zlyWJPlC5W3amtLzene/K18lb5Tz4WXJKOM1ysFaKhClD8RaC5uznYRroweHDiKHtkvGZKp+eqTobkSrWVDAgNLmrJpUpN3AHlblBiiRCELn2eNK8iMtZy6h1KQqusre30BxMXmyvEg9y8Eh0EMrmRPw+PZPLhYhQcBgUGsasV25X6T/nBoCaraLQyz6i1AsDPBhq7epioD6nqOA6RRiGRPYcyoIYaN0SjTVPE5Ux0CE8ZVXRPTB12BWO1fLk8uRIb0kQHP6IPYTN+v/vZ1rGtlHEVdq3JcoB7MKwAUysWEzcI3FxMJfuyluANkQ8tPoDippBoDSvta1+GgWL8pG4ZUR+h+JpKf+R7rOKg3F9RFuT5pRhZnnd9IRQ/QVrZK32U2xsUsGhsJNT06LKVdk6DySB/ulyTuIfwRPBybU1cZtn+x+AHxJoYJsDEWp1tXKsQ4Fc1UmGuKrcV5RjgB7sq+qUEgGs31lRcOeVvR2pGHen1j3lgMzfOUGCGAkKBoK4KAWB/YgVXQ0GvjgZABWxheeVZSCWyAYQzM0Qvha4aosf8iF65lSVGzHbDzDX/JWY1utL1CeO0sqpBQLtIBNPWM2rAexBQRwSBRbTe84urlpkrRbfizG5uxKlqDLBlID4QWllgWLrudKLH+D5QVJQlGJpoZXlVc2ytwUaVZLyB3+Hfg6GMSakyNgOFMdFT1wGAMecuyOCUoGpNzpjP8jEpN9BJkKLKlWYCyFp1tbF6TEuwuYppDMAWV9xIRaetgINlpc3s5oXFsi0R1lrbhP3gpqZWoeWsTDRZCg8iYFcBOGlUIYrmLBJZPssmweq8wNLGK/x8dtDUWff9gBkCGqjn5yjo6rTU/a1PQopGR1cyeNXpRxBrKmesujCNHSkNshagYA2lVPTprKpnZhrh/LxXXD59hflWQRyAZLR1BcC6Ts5M2yQrLyxcnFrPoeaFJuglaG2OibZA872Cb0RfEp0T8/HMjecrQS1ltso7ogRt6/xhmBbrB0DbMbCUx10jcApnyS/jeXHWNI8wLJ38EUB7G5/uS3ijfYXhBpmnpcNMFVIts+1xnh6sioPU4JotmgNDmE8e5B9qFv9suljJEfS8Bl2cxpp4pavLbPR/2XsTYE+v6j7wvL13rWhFEhJiMyCJTQgwGIQFYreNMWuM7cwwMykn5UymPEnNTCYzybimJklVZmI7qWQqLsceO2BsgwELMC7MZkOQCIsBsUggRC/qRb13v/1N3bP+zvnu997rlgQS7i7Ee+///5Z7zz3bPb9zzlUZKcADguGoBzMHgzcwyOAJE5oSofA6I0xP5vVFiTtiCZ0I6LuE+TbtVdbVfJXKclXJ2NPNJ/FoWIdXlQ/jgLTiu5TFhxQPAYDbGaVg53m1GCQ1Fhd/oV0c12lgRqvyZD1bva7aBiM9OEcCcAVAvqoVvWvtTGDlGwZxGXAVQmG7aP7I5EsiBzplBYPBX7MERLNF8t72vAhvui+I6g3HqOApcJjqo1iDSHxSEWrVvrMzNPPa22nvdde1Hp40pRW9DfxtwG4L7HPFL7eClhbQcibwFAPE3C5aW0AbSGDu+P5v30fv/Z/+uSddCkasgK8JBhdSic7YunM7tfNwGxA6PTtHywuL3AZ56fQitwheXdaWy0xb0GRIZzDSC7RC99BRmqcGOsq/9tofX7uPnnjqXpqmFbpu+wTtmIrv/LrzL6GpH3sBTd/4Upp60U/T5I7z0UqGvoc1Yj/j1HFa+qv30eI9X6Uv3/V9+sK+nTlJcIJoam6KZrdJu21nd+1C0QDQdibuqcNHaW7HDtp1yUW0cOoUNfC0Vfgunj7NAPCB79xPF119JT+7gSj33/UV2n7RBVxpO7NtK7dgnj92grbs3EGn2jnMAv3q/2f6jQHATGIdl9Fb8GAhuFf/imDGZzopvDaWRY+yUSniCjgGsI28azyHxgeLJ0/TYmuDnXi+OEklv658m2+FsccXa/T0FzyPXvELb6Urrr9WgG2ogIZFd1+sVVcv7d9L9Me/TWvf/hrLqqm1MO8TtLS2RovnXUi7/vH/nedwtn+tN7lN+1T15es9tD9Qu+P+++/n9soN1G2tmdu/U6dO0Qc+8AE+d/cd73gHnxHczpL94Ic+xDqjtXr+1V/9VW4Xbf/uuOMOOnb0KL35LW/xzxr42No3b/ZfOyf4hS984WYvh2UdpvZmFy2cs6i5ktsr5ZK/2PHU7Pq6s7HBnPUS9mZ9Jss68uIGttv5vy6dAPyKOAkYXM//NVFjjdPAXP3ZkiJaQk8DfeUc4FVOcmnV/02PGehrraL5+aurdPjQQfrY+/6YvnjnXcxPMuQYeI+m5pPhero1xMXS7FuTYTH8qpv1Ov/OpB1cG7Zo6jtYgiWOj6uDk1/t7rj65JKE1v6Zr2kd29KZ2cXv8il084N1BDgPuD/TpF+ukGsMq2fRoz4yos0keXAJxpOzPwN0NXhvXIhjDNFVDLbIRkDl/SqPRuCcQwTMz7/aysneMP6OY3t9bS1h3Pww385ozxVcIAT5ksBb+SkkHpcq4dAbcJSXFqxIkp9oI4xGDvxAU1goKKOExiToYfQLVsGlEHeB/cfWeKrJb2jSFFe1pElNaE2xJfeodDLaXUbd/vR63Eq7DovbwA6Ar236IFXAq3x6Ykskh/jGPx0rpqthx9AYT4LgBb+PWQbgxTQrVASgN8rHw6vGVsZsmXGQjsx0msqVV9Yn8B6NR6cFAcQrrPKZZwt0kM4EORbjyhBkaxAXKDyNOLazOepdM0r6cImThuTgjg82f65gQD1oeFDe4liBAsTmZ4tmK0p7UN3hGp9HVTlBWdG/e0wCwOMK/dw3jw0KoJBvbJ43N6fNPXNzzzp31SNOgZ4ew2w5H0B1u3AnoiCRVytAeow+X4Lr+AyrvtXAQwF7+bY6NrQeuBErDpnE/9Q514CcjDYQqhgJlo5k9zlZs1DVmDvUXR50uxE+k0ekviQ+I3a0HPgQmlRwrVjXjlXpDCftJipKrUay2+o51hddULPxXUfUKOPAnG4CAFkRZy47tb5hcHDT0GR9Czq3dQPs6qbqnR6/FqcGnZjOxn8jtyptURCsceuu78PIf5KHeKl8HOPL0hV8mWvdZIQY5neR0c2GzUH3EoOiJJOVQLlsk2wVVLFpSE4LkFIcKJtrpVqP5pWL7B7kz06kRQP7CHpFFX04uVz1DwSUvZ9mL2Y1UDSKjAPZzaEC7RTgYaWu3tR5eCYvIDVpw153DT1EZnNuvtc2J4Up99bckeCNcNTTptmTT5SvkkePLmzWjFUkg407a8+DUH62MWPCUE/odByDQJ1vEDV71XeF9vwhDbNcZdjVgtVeFWoJKrirQTq7EhSdLrOt6BzalLO15shHxmNKWzy7tav+I+Dhtih1F8g2GVe278l1IvODFllgHTCF3oQL3IMc5qljgRvK3DI3mh7MF6nYi16FoBSe0Ww7M2N1b9/eY2rXI+JfpI2l276aQt+jomWUW2AKjyqPTCofAroMomx9g1q3uUgBH2GxBX5NNeIJjdS1wLJjC4iqDu3LeQRZQ/qyHA5EyABgSKSTGF0sgoBWMtsI4OlA9DKuINbAgoBYwl2KYQnNPNDTpKEBVNnmShVk+LPyWgV3VT8KQFyAYDflOhh7DyRsIScg//rvagasDZ4nyAG9c4Kcx6ejkYqKTNNhu17+Utr9nGfRIlf+TlFrSzw5JWcBTyvwy62fWxtobQfdwODWKroBxg0AbvdoVERs4wQxgPvv3vk/qB/H3S75/6zjicibrNWO88+jq5/9dHriLTfRJddfQycOHqaj+w7S0b376eieA3R4335aOHGKlk8vMCi4dHqBWwpLRWl7bPPj29nK0kLU9EUDgI+tCYho9Lty4iTdunw3zR3fz+2fL9s6SRdtmaI57mMd/9iOTE7Ryk0vo4Pv+hf04MIpWl5Zpm1z2+iyHRfS1rktdOD4YTqxcJqmJifogq276NJP/yEtvf83aHVpifYfW6OPrr6MltcUYbZHt3bQDALPMp0aSNvA4DafNrfJmRk+47fRf27HTprZOsfnAE/PztJSA4CvvZqrgme3baHzr7iCTh4+Sru/9k3afv4umtm+jVYWl/i/ow/sp8uecj2dPHyEjj9wgMEVpgHznFDDwF/h31U/F5jlgT9U0Nh+qmzIVKSaj5+jZwWbxmH5McWafGZNzLD3m5lyEZZfGuDdKpxbC2wdaEdpZx1aTUi+QdcfEweYTyfoRW94Fb30LT9F51/yOKFRA6cG8J4NlLhaceXgfqLPf5LoE3/KZdIZwJF3tfN/157xXNr2zr9bh/LQ/u45J2f1xIHx2vApdkcD4W688Ubatm0bXXfddXTgwAHat28fffSjH6Ud27fTv/v3/57uu+8+Bojf8IY3MJ0bONzO4m0tna1yd8MXPowXrO/l5RcNr60DwZTl4Ra7Wn3WUWXv2PebHuKEx5b0DF7WdEJb31ap3YDdlvSDFb+mN/CzAQCsds0BYAWKpfq3gb34X1QAGzBsusfOCt6/ezf96Xv/gL719a/T6or0dIgp5bQ2XLtBLiXvzzAZy7zxcu5tCqpYBbCsYrvD36h7i6i0bTajPT+qdr0tqGdgyYnBdX9j6Xc8fnfbO/uCgT8WenDgbWq74czPQ/8Zv8fwUoQ+9J6SaCbmxHeX0GNHQdDk/eJ7I9lwyPEwQU3sRJp01Z/RC/yrCr+o6RO+KdWIXVzGky9lhN1tI4I80OlFZmqZijaoUgFcBwH72764Zog8rdkgHrGOHqnKTf8e6iez5iZrJisZDB++qfJX8LDR3nxu5h7/EEFYnGtleNgAGI0zy6QcDr+kXFMCOOpnwNhRmHTfhue+Ir24VTPAdwHKG7MpeK9MJENBJkwvG5A0Sw6c4wxX+v7AXBVgvz43xDvtGL8hpXNdasQVsStBQcUTI0F8WoU4tmudBHmWMwVV64R6Dl0m+3BJfX8V/pvtP9yCYKxd3xmVvmG5o3grNLWtY9BtLI2lJ605hlj1mk2XP9c96yMIAJ+Bh/AQfZRztz9yFNjYcX3k3r3Rkx/NY9to7Oe+3ywFwmkwEFOMlzqEqmxzQ4toqSc+kapCNwCRjek8BJYqKU5XY+aCmUaP8/2i5W1YGKnCEGPNd6b4fHWfc24kKupsqAtw4E5aXJWNij7XgxTm1ca5eoPkK/PQx7xBG5x7vVgtU3akuk4xn+pwhqOPM5NXWyZUn0/4SVGmE71GdfzWOkUC67b+GiDkP7MzXex+AJaVGSDgEwF+2dDFV+GgrsflAiKWdNuBUwJR+ORNGQ/rh/gd85tRMZ+d24tDxa2QZYg+WGpiPpKBC8MIFyd2a+LQ2pmgFjxTAEsD7F7Obmxq7NT7G+mEjp3Tc0AQ2DoOvdy6DCknwiFy5CPgXXAKEZPyc6VThSBGGtBJjx4BnsgB/M1XOi+POPdjc1d29LbzlkdYZNz/BJ2H4KeLAoDSrhW9nQ1AeUWnptnqxkV+yDeWYe/hZNMxRSb841DFytZFJrrZksgGQIAk56aNdMRw3mpkxxhl5BlJ4gtuWh4NiRORRJHTMAJQMpnAOSeThA9Po9C5nZEbnvnR9TYEFoS/I2loMC4wWJ5Bm+QXEjs66zPQw7ZRLgH+nAqg+tzO0E0KKEdKmVxuBofdAoarGRm55kmYLEZML4/az9LF5DJNRvJ7wScYric8D9KQc12FzjlzXkiKy55k9POyRKYB2EsFcKJwIOIObuvreeAG/9bUCAiigmhF1wf83hdBhQ10K8p7h39RbfW3vMGE8lT1d/CVDtIagCTJRG3ttONz0MH9BQWCjfQOYsUo2qUeyBaLJ96MgWX6iah2eZeMsQFFUenRKoTlDGCVN/5eCGNBk1ZxLFMy2sm3XIk8Qjdjf+Qeo6ecw2reMhpVcJewOqWkjpkW3PG8Z9HBW19KxycnaUarehv41kDdVu3bzgBmILj9pyDx9IyeA9yA18n2ubb/VBkyUfqt/+Yf0fzRE6yDuOJV58q/NkZvt01O0rXPfSbdcPtL6XHXXS0AcUn0bPM/uu8AHd17gI7s2U9HGjC89wAtnm6VwYsMFC4tLjDwuba2IoBkO1P21IO0d+lEskgztEovmNhDL1n4Kt13YpWmJogu3DJBF+3cQrvavXq1ceXU2hq9/UWvJ7rwMj4LeH5piQ6ePEJLK8t02a6L6cJtOwXgOn2K/sGdH6EnP3A/Ta4s0XfoavrE6ovGoEQFgWdobvsW2nrBLm4D3cDfpYUFWp5fFJC7Ad6tArid9duq5NbW6LzHXURr7ZzflVXaeenFNH/0GC0vrdCOi86nI3se4Mq61la5nRc8s2ULXfqkJ9CBe++j08dP5qp0430Ha6L9s6gf9ZGT3KzRigHIVinLVbPA16lFNKon87lNglQ+wlFxCUwLVkBb/04XKJnU4nvgn/5WuGH7rp1069t+hm5+9W20Zfs2noeA2uNPXV5aptWFeaKvfJ7oM39GtOd+Zlf0KZroL05O0/Sr30RzL331OqM6g6/AP0s0GBvqur5EuWmTfofd9YW77qLf+M3f5LbP11xzDf93/fXX03XXXjtKuc9//vNcUXrDDTecwaQfvkuzHTKN6kYTgCzT212vpaeqfe17S7SBeXx4JrjRi12eVQoUkOVUB63G5VbN/LuAtC3ppwG77WcPAJbkEHnezMxsnofqA5akdqavXtueL/8JAMwVwO2nVQBr62fWJ3pf+/7eb9xNd7z3D2nP9+6jlY4+wPpCkUPd47vh1CvWWgKS7ol56OFDT3gvd7VNtqqctAmArt/XbNcaTfJ+KGq9xHRFNVzGkmV0/KoGFFvlZgVrVJnY+b8CPOWq5Mo4FkuSjhqyP/OdjutKna/vCc3XNFA0vo/KCmQu2DAkCF7mXG1n7A0h2dpeYXPHRyZhgURvAGCrPLkkQ2IfuOFJNnmUnTzZREv1TQZFGVCNajxmJMAoS+DGVtldaar8wWQ1X7DElbCbnW1CnKcieaCuRmcBvDtO4kOTkdy3rXQ+rDsY815z6YprSyRsev5wgSv8b7bZ4gtuSzGP2ApEwF+QpYJOKqHOI7kfXm97Bovvhs2W3yQOrLHKwmg8ZkiSjXigdU6LGKjvQrGIpYY7+HkAZus6R4JKDADNc2isHF9O23PXe1lLyL15XdEuBu8Od6+6pOWlqitTcVAU7ni6O2RPONuDw+RbXVPJuhoSiM8xAYw1u75xPomkXFHZxrMWYs2yOPQJkEKhzZDmTFqP9YWOxdUXqsMEB4vT3wknES8Knse6+su3bcrfHU6smotzf5+jwDkKnKPARhSITL5QauuoIAg+J0PDvlzk5FW40FUtVIGyOQZAFp2bZDCSro22fpZFCT6++ypuU2DjLjo9VH22O/3MHrkmA8IxFzzerePlehEPeDnsMGj4wTcBFsQHm+IleXYRxCyq3TH6lGXjGbnhRiKWytoIiw7ax1Y/I82dh42ui5NfzKP79zlX0ypafEOhD+VpMakAzPPNhDkJ2YDb62Ovhy6fuZ3gNZrjkbIzkaB4LRCUGQEdURt0zN+q/mwzaZXcHuvkWzZnuTsuFoDw7k4nNwQ3Zw6Y6uvkuwBYzB2Oja1yetqw5A1aNzLSI5d47bkfetq5JJcU0nWDPCarnjBi8wDWFX6x5JLYQCeWLIWYKKVDp3uobwsIIAAAIABJREFUHYKD9E7cpKTWBEoIZxlRPFHBNnR0nReGIuTucXUzQ5vnm4KiNVXDgiHWSgrGWbxe2QDFmZZpaY2JUVZtuZzGeUwINIVtMT2GfV6rXNlmGZMt9Nnainy8XZHIWOkt0DWCrol7SR9JmIroJ90GytfvQabrLW5P3+AQg0t9XaG6QETJ5FV/t/IoMBeyliaLdh1yEDYwMkuXViqCvab/UvjXlHOJjtsr0B51yCCPjPOLRb8EbarV9W4eQCrTa5a57XfrmiZbE40/fO+WClt9H4qguNEaJRGZw+Spk449qACQa93TiIheOASoZhLXxlpJ8E9l1a/Rp1oHCmALfmRS5RipEJpb0HSYadUHL4cClTUrj7G0/fLzpczQoyryil31twzYVGmunSX8/D2ofM9AL+DFkHAnEK/YDBEjq1CQv1lbGmBmulAuc0+wfb/a1s4BYDWtKBtt7gWQDqmVtaxwPcsDrFP1gTt5g2FVNWnLfVWWpVatNElbn3I9HXvNK+nIzCyDva3ytIG1Ut0rwC+3fLYK4PYZ/9cqhfW/CWkZ7TZBf/3A//HrtPuvv8nBbmmFKfzCZwaryMzt2E5Pfskt9Jw33EbTcwVI6Grm+PD4/kN0bP9BOn7wEB0/IL/PHz/JAOry4iJ97/BBuufgXjrZADv4dyHN069M/Gd68MRJOjBPtDQzQccuvZiu2zJJTz12RKVQlvD05BS9+fob6d4tW1U+dZ+Qkj1aUH+N/tG+79LPHdxHJ1Z30ZfoGfS9tStpVeq9uiIxPTtJM1unmT68WA2E3zLHwK38nKPZLVu49fPiqdO0cPI0LZ06Leva1qm1456cpNXlBg6v8rynZqfpwmuuoge+eQ+3kG6tpBttTh49pryrXoszubZzdt4O4Le9xqt8ta268KmgvgIgBfgrcg2y4tsSe6dxuV6DNkC5NX2kMtgjnxfdbGQuQY+48Opnl15zFd3+S2+lp93yXJrkSsc2regFUN/bvl9eWpKzwx88RPSpO2jiS/+ZaOGUJLgqU7dWtwszc7T1Xf8jTV/35A24eBNfV6KM+ITpSeteM6DyhoPYwFxveP+j5YLsyciowj/O8WZ0gcfmX8FHe9ZGS7aZJdw0zQxwBQBXZFPB12aOuFJdEnG4YwP/bh0ZlA7Kw6dPn/bzfysA7O33Vf5bW/9WJZz+2XgMaLYKYAV4GfBtLaBX2vjaTzkDmCuAdQ7WXvr0/Dx9/QtfoD/7k/fToYMH/TU5nQpToYSyqBb8d9bZsG+AxU+xCvD5MRdJ3qlPYxR3gsFcjG3hPpjvVb/VO9tB56d4dhy/oypEf4BNRR8NGNb5SONXcr6o7H2TagTfL4XZuhv3zJ2ZoutJixA0PGQZQb4D1wYlDBcjEuEBxu5gXPrkTkUv+kf4fmMgZ4NwRaIblqtyTDr1O31fkgGbHEz0LZf6hknTuDscnXzcnWD2FCbJJRe+m/FxDkMMvZmCARyzlTEMiIDK2tQ0w7piQygr+/rK/swEUXiBMT99B97WXekKG7u5ddLiu1QEhP9gSyb+iT4r7bGMEXBzgcxh79PIgCXR+76x8CJGGrCt92CJ5AMeezyiRJVjv+L0z0I8kLMx21Htjj8PvvAR2aD0u+BAlVW4Z5iMaiMATa3BN0tsqYY3xfMEwR1MHENNCXfG8LjTM9rrC4EgS8SEF1+isuoV0RCcrfOzhIB6XMDQgxA65KlEQUKWhPVh400DwJt2HDZ1YWWZTd107qJzFDhHgcccBXqyXiyDK06YnBu1yJIKbLEoYXVLcaMU1aGqKquPWXQ3+jHx6jj03XEYM6jm/OqZGRLYFXNm/pkYJQCdk/sDRlpDfZHxWCtlTd0bOJzVf1ATAskO6IYVs7PR3A6qEzOS8JZauUbkb53ythimn8Xi0EihA7Kx07vja6Y1LRsL3xbwRebwVN6wtty2DvLE/NxYM3EqY4eBycHDDWJa8eQ9mqubze9mhLfIS+FbAdnDiREWy4RTcrij438rIBvbqXAkcJxDCtnGofKsBbUjoC9DQ45UMMBdFqMBeNDh12mwL3mtI0SrnpxI3pCFzNOEEre6+LChTHIOCQ3iSBpwqM6W0j45sR0A2LMWlQboqlVvVPQQAmVGY12rGELwW026QC+WH9jZ6VuOSKJugLkGTAjwo2B3ykHU9QMg0FbUl7MkZHjyjelBH0No39CgqJGrs2u51CCoXYUSgItVrqbp2r7MN4q4+4izP4fa1uSmQiohRUUkk7vub7HjAgYbtRLhMLobiASaJmQt02szmsbYwvkaW45Vgwj2kjlKJ2GtjWTfG50ljIvFFspCd3OAB7JYGDN9XxWfzrIyHugTT+xwqQIj5ehXaI2OVhKdokrUKlQiuUWe54lBtsGFUJmP2vaf5iCEUS3LlTVG5dkchQtKm6jn73MymGSJBN2yrQh5igqENGOgorU/j2MvfBl0fiyl6lx4XSnrTP0rmbqg/NBjhAFDOMnsVNb5WZf0cmbc6rXKJDXwDv7oWaSemqMb9lZlFP6ZPCF8g9Ba7TdLxBIdoGf86gv4e1PJcGRFav+svhLbM2U+AZKCE1qr6QAKctUuXoeL7TpJCYZi06gmFcAi3CgHltThoL0Nwx+gNFdiz156CS3+zOvpwM6dHPRvOoLbOrcW0K3Nc6sANgDYwOD2N58DrC2gG6jAVcBqEfUVn/mdP6KvfPiTUo3UgN9Wuaq2mflmgmhm6xa66bUvpxte9TI4/mVTGrF70ckHjzAQ3P7bt3sPff0799DBBw/R/Pw8LbT/Ti/Q/MI8vWX5S/TM1e/T3YeX6cjMNH32ydfTp294Gr1sz2563oF99LgTJ2nn8hJ9etcF9NsXXUH3z21BCD9ZV+Pia0+t0S/snqcrTs7QXrqUTtD29SfS5r9liqa3AAgM/GaMO7t1C81u30qz27bR7LatfF4mn5F7ap6W5tvPBa/S47bel19Ch3fvY3rObd9K8yda9W90vWFwSAFg4fEAdF1WUN5kINwWOpIg5NTrJjLts9xOPYKomlKh8hCyNyaTWX+OGQuV6TMwo/5meORTnnsTveq/egddef11knTBw+4DwLZFW1hc5ASGBq5NHHyAJv7qY7R256f4fGtaWmS+WF5bpfnZrXTeP/s3RFMFHDsb1q7Cvx5Zqqudrl2fnusN7ezvPJsJP5L3JG3Z3YOEFR0GZMFdUalwC5X2qfU6Fes0saHtXH/eBopalW4DTRsfir1r+rXpYTmb3ZJtRLQ3v3rtvgYAW/UvnkNr75dxiw5p9kF0v/7DBBAAgKX9M1b/tt9XFPy1z+WZdi54u+fUieP0+U/8BX38jo/Q6fnT+hLcS2Swt81UOkxkAE0RKP1c15X1BwBLVXbCovF7U1GB+5GghNTO+TP9K7WLmKDcSOZJgMBn4CBZsnjWibA9AVcLgWrzGzOVMm/50Ph9TjAkjAcu5NsxTy/v7+KqXgSmZLHhAO0rsLLxXpOerPANNHUy6PNSUj26o7LcGaMp4IzLrXdOgptSFXBJJOAhWvW1xgTMeTTmUacO9x8mS2lPJo6dDlUqUiXJMf55krMNr6oO5aONdEyktYe84G82Enl7dEqU1xW9Ai/Dc5rTtXxNmQvPQaOPrp5rt0KUM/WnsVZF6WDhFOcNyK23IfMr/Agw3T0VXlQEPrheCe7gJVRPi7xjPGvwsFCOA1Szz9vIqs6TsMagJurKb/Jvky6LXwmPCf3k6QbYWyK2zVNeYMKmv3vnPKMn7HM63b5U9aZ9UsRKUQnCBgjIyr/Wy0zOfG00iiELrrpNGawSsCQGYa2LdQaV5BqXWJVR5Ut+nj1049XJEhAqaYBHw07jhwQAb5Kfzl32iFFgY3Z6xF597sF/YyhQXYX4u6vbagULmDgPBKExx/MybDdd2pv6xxi0xvh6b4gKlLEZHfhk0cgFncXIrHPIM1yZklZUa6DRGMP08rmpyTh1coRxD2rjLxYR890w4Jkcg4EziwRQQ4XnHIOnzDPveodhmsK9yyC30WBgQ8E/dIcWHcW02VDHw4AMdK7V2XX/WYeUKrIwmctlFD2EqEao7lmsocxQ/l9eMu4wI5gOwAdWs+oAE3jWnAbY6HniHvoKhd9lTDaeGCNuqWK0QwWF64KsFutpII++hx+GiBXm8AZw5r47+v0DHqzjQVenbBhw3dAvA5/KQX7TL8BDvnlJlYFRkWnt3kWv4CYqQNahSkG9lynuugAYM9GkeHXVSa0bn2A47DtdXUOd+AhjDl1O2Ioos4WLn/e/FrHKekw3nCgJ+u6UBelg0WAbWGQIBw6/V7kJlDLj7GBXnDLGK3iOM5THyaNQZ2XwFzUybt6cOi5AsD32JB3ITDW95ACTK1ihgf+faZmesIysd9VpWjHpG1N/VNbCOQkmn3cl+yCo8LSqARBZGc0QLI9L8nq6hYVhMH2RqSwZo27GlW45/lT5Rd485gMn3wR4JRR7PsPN5uYqr6yhvD3+Hy1CbjfWG9EGnjrwlWRdWaAoyo+rLTIdYfQMDpPJyt9awZ9QQ/0Ws/trbgmwQzhPORu9Zl9hgGDcYGaezhbEwNGoVEYQPOki51eRZQGZJMBgdGpv4s/RH9CH4Hm/tQJY7tPu2gxuwQPUvBs5JditfJjej4CYndkMZwjbOIoOa7NpQW7j9GHSkcngiD+CttJMd88+jCVzgK6c2rGd6KdfS/uuuJymp2cFRODzfVsVsFT+SsWvtoJun3ELaDsDWAAHrupVv81ilXf/xWfpE//h3TxPrgCWww/5fwyiKZD9/J97HT3zlT/xsADA1ftofx8+dIge2LOX9u/dS/t27+XfLz7yHXrl4l/Tgw8+SPcfPkZ/cOOP0V8+4fG0bWWZLj96jM47eIiOra7RPVu20snJaZpXkCMkPPN4++txp2fo9t276OoTs7REM72hDD5rdJnZKiCw+/nM4CYJ8kb+i8+nJT4PeGbbHIPBVi3c2l+3lthyRrL8XF1aDkBTz9C2ASQAmN/FXC5qU8FiBI4YdNKrvPpXx6l3uQtp8iLmz54ZPB1jMM0eOj4RaAS4Msrk5Jl1jATaBX1mo+Etr7mNXv72n6UdF5yvcw4aDBaK20OvUmsBzcHjxuSLCzTRKsa/922iL/wl0cnj/JylVtF45RNo+zv+zqZ4YN2LfLKbeNSIjxh3nsnDHupdmxjvD+WSoAFa6yzXJnP2KVrl7IvkK/KEet7eRlMeBXmVb5venGxnsEP1bquaHbfFG72xjFnPa96yZY7B3aQvRDmIjlCb2JKG4iJR75JIobZaE0m4vXQDq9vfK9j+eUU+s3OB280NKOYK5jU6evgQffxPPkB3fvZztLSsZ4L7ZHVfB0HyNjprqBC+C0ZT8ia/6VxvXgGVvzYns1Pt7/YU2UcagKQrbAnHcpEnZvHvTA99P39n/KfJUMpAKfkNn6cDQX8VzDdQwpwiHRPbqwAs4s3yQvPzx7gj+8ExakRPc1zFZAS5Hq+OpNKSsgarB5MtLJ38XiwOhOsqeML39B1meZHvObPtGOaa2p7YuAD1aKkqNPjMXm5OJJOldNczQEkfF/HLCKRZhNL1k7sd+gkqsd5ipu/zzhcvRzJlzwbFWyMAbmd6Gg4+c9LkEmMrgjAqdjsRGr3QyHcZHzR3TbrWofAVttdS7eU/0GbCxJ0ePMjIBsYCnIhx4rm8MR5eO9cp2AXKZz5YsTztbJVwE4x2Z2y9wiiIxg7MViZdbRcmA+gd2k2q2hcgmgXWUdASkVTzlOIrKY6xDWmnQ5YPIEiURKjkctjlGM+xx/cSi1F3RQzDimOAoho7lL16UCzF591D30iK8qr5W6DRAMa4Byk0m20BPabUz33eowBqgHMUeixRYCPbtx6c81ia5yM/VlBco0StZWjrmx31sHLbYH62KH23q9X5GXXYwponoFdbpXCWnBpqUaL4dwC9ji50KtrsLjYinSpYdPt6vmVyKkqukDwb6azzgcSkyPJDZ1lHXH2GOhgbENITndyw/uD8htn06p/qZJlvDLYL8MzEmnJJQOa57iViWgYk5aRG894smK3Sm/cTuHwRMONRZMaR20a8O1iodbV/cZ7RaUq6pbcWPiZExT1yLSPIMefEPgEAB1fGHLNGkJlb+C7o4Ns8nQd/gyCA0SdlGBjl2jroihbHuquP+OFY8lppX4hUhRgfWnSQ7KHsHGmAM2Fc/Db/v1gd+8jnru9xKpU1CJ7Nzpy/1RF89altyvBcFNUAwkyQ8AbYGNn8daCCN6KOxVQUc+Dj++ABuEvpiJRHp9hapwqoE8ENGYIQRlWpbqAS84xGXCvAimEAOOS0UKxjT7xzQ3j7roYMgAY2Q7YJdYWrERejlDDn+tSCWgZk+l2pKhQY1nif6QZwTkpHVrU7DHd0xcl0aSyAyW7dusjtmBGOcY3Bwx3/1fU1Q+wk7jsATINEYFgvJ6YlMnSEAuIfbvxTBvl6mth4P/NIkjMbv+k6rXJ2y6C+B6+OJUZUvQZDGHKKKE/TjikMDLYxzBAa9mB1T0tAsFZ5OZl45OuS2Aa1AbollQH4/SCmtvkdrJ3zJujtsqTpnmw4lOlCBWDyntsBB/z7PNVjfDv7PM4a164GCti2YWudborkojmxeDi+NVrZOkd4FZPTDgCndq/R0wPaEPj2QLefF6wBAvVDETyzmsJgE9vxW9Npsy5qoO3d0PUA809sYMbLmMjnuVBu09GOAeKviWmT27YQveJWOvCUJ9PE9Iy2gG6tnSdoaqK1gJ6kqWmpAvb/vBK4XdcqgaOtKFNXX7n/nvvoff/7vxL91IALLgO2dtAihq1d7g23v4ye9brbaHbLXFcXPiwf6phMrE48eIgm936bJnZ/gx6495v0nou20V9PrdDJ5QU6uXia9u97gI6dOsGgw6h7VxDIXUvT9PZvXUK7Fs+s6rPRZnrbNE1vmRKm4/+QA423Yi3lEgNZiGbm5mh66yzNzG2h6a1zNDs3x4DlEgPCp+n4wcNcbWf/UkXwGsMt/JWIgDBet/0z87dU/wrGY/fZE+J+4cU4t9t8VLs3LGLIGgxw3WX3Nem4DWM3ynvlzp0XXkC3vvVn6Pmv+UmmnZBSAeBk58JgN/C3nVvq7czbV6srwgUL8zSxbzetHDpAiyvLNHX1dTR31bUPjXXHGe8snnt2D6s29ixe/EO9Jc8aq0XDwFbzLX8Pv68T6dEGvZieR2NHGDXZGlTyrgfyjiRDhNEHg1VU/pksQEtMWlxcorm5dv5va4se8m0KAnXFAAD2YWg7Z5b/XP0rYO8arayuyNnm+nfTV0wXaAO97/v30x1/8Af0zbvv5uvk3xB6TGrAAQgZu3xnNlb2tQzMKPEkMQn2Z0Aw3025DyYdZIJHIk5hZ9vbvnlSnS+7ttGNzwxGhNpbNSsXup2CGVX3qYQUbOgx1wC87DN/RH2W83neEeUE9Ax+2BoY0YK+FXCGJNy0gRgMIh5ZhIpvq8n+4A+739fpkoWPGshAFVQkol/cuUhbbLu/a/FHZCH1E2VPJvuApAusw5J9aPMDuY0K1qydHEPu7PlQBmI/m7VQVQ05xR2pVPdcMA4H/eJ6lkiXq7TjdxmUJ+Q4ra9RJlDeJZf1TznMEKPyrR3wjHwWx93xGOxoISWGh3RUJxT8UlVDSn/XWBdwmPGF7RA9foLJFjkDWqaMFkq+D/0CammdaEtcNdT0naVyhcUaUY9Jw72tkEX1fgJqYZOdGElmkvUsrLM+bhDy00Qh1LG9kECsR0fIbcoqawwq6xokWRlkh6zTbcvsgj3Hn5hjLykGkEgf+m3Myxi4rVBfFPgDxgDX+mcAj6jSISec++QcBR5jFDjH2z/IBSvblbIrYlcuR/nETOhZCNpHOAYMVXlJ9yLgYgbYnJlcnJQ606Ajyw5Vzd5TL8ta+sk1kEkHzknP1wtjPFDN2XnTGaI/a4bPQWe7xlu3FCNvLoVmRbkBr8gqr4EuxHreLHpRFXEyD7oadf07NjJgOFOGqFUp6SjPu4Amr7qe1i6/hiYuvozovAtpYttOotl2fhsGMnNQB6mK1MguZ3Z46jpVdxxZNPHHWYhN4f6zeMKj9ZY6szP5eygLD2mWqNDX3Z0Vb7ezAU77VmeENW7Dt3bqBNGRw7R2cB/R7vtp7Xv3EPHZfspfaeOF2c2WrSgtcgfApTEZ6gB/aOARInIFDMfUPhh818atw4y1MjxkBLVQrFJaQQcUZGyyGdK8RvjOMlc5kGGbosEp00oM1qsht7yn0M1gbslQdluVF+rOlB+P9+h4YVONpJf39l3yYsqCD4x4qSW98oMrKb27Nz7b3BsIBHZJbh+OSJ6Gkx9ZbFkcVaK19ZbuP4st4iHC43AbIpuvELrIZnUiyCbOMnVNVgbEq1oY7i/JEQkf8XWLRJ8cJhijVfCyzwfIF+e92q5frhezqW3E7CxY2L8GUKsxmgQG99YkGCCHAkDCcM1MrpC8/Lte3+EnC6CgauypPlzknIkciWOop/lVsI452cP4vWTpAwjprBzKpqcBc9AGAwidSXiyjuqPdI4v0kaXoonCyqpV1FhNsVCq+hPC5qbXtXqYz/bMlSwC7EZQCp9mosLXWJtnDVh4nSDwTLuXW1cqY7X5tUC2cZKNUd43weCcaWyF0+RajZLINQBYmCrUCct1OvYqo76UJRHDqRU8Ozk7Q7Mvej7te+6zaXWmBf2l/TOf79vOd4RzgP13BoRbBfCUAMAMFrdzJYXupraXFxbpt/7bfyhJMROTNNEC31rd1CqN27BX1tboic9/Fj3np15Juy6+CNn24f99zEAo5+4/eYTuPbKXvn/sAbr7/nvp3oO76eCJw3RqcZ5OLc3zz5OL8zS/tABjC1qetzhN//XXL6cp3PtsYhbGG3M7Z7i6mnstZyvl9to+dn5K10qVqmHHUzOTNM2A8CydPnaC2now+yjj+zMKAMz8rbzL0LBeGJXwwrHWepb3PXANg8cmV65KI9SZsayODI+BXWaTqnKr+mWE5v6mNaLLr3sCveKdb6an3fIcTnDg9tZj5/+qG7SytCwglFYAW3tcbJPbzjVdXFqkudnZ4dmom+CFdAnKtYjWUNmt4yv6s0SxnOnbk27dzGvO6gU/gJvCngZBq8qsw+jZYGSz+n2jryVM2O9Yzcvn8ZrscZVqp5L3TNZobDnPlkeUvRaXllg/NP5tun0AAKus2+d9AJhn6kkV3Pq5nfVrVcB83u+qVgK3838FIG7yFwAw0fLyEt1z99fpw+99L+39/m5LO+n41Tkxz1pAy5qiv4VBf3USGzgkxbJ+Kbf8dLWuXzDAo0ix7ovaJex/wSusCKE9LzpjywXmHstRPcpxcXuwYKcCmGdiibrWLhfgI/PxAhBVW6uJkMPYnXTp8So8AE5M0QgrhdEMjwromoAf8254tlD8USabYlS2SubToSSKI5NyFfXVCYAtsqBuSNDcHgloWALGkr+p3r12XMLZe9ZTAhhB4FApJGUN6E6qegh6WWKIAHJQKmJdroB10QeA3Yd8nGxhrKB91TOduJooM3lFULFgJnT+HNPUneywZoZwRmghF7ukCdTYp0m+7QkgZyPrY513Wg+wncYgAz609QBYlh+FLwy0XnhIOhnZz1iCai3KShWg11nYx6x0ScWxIVObdHkgVWZMqoEjAF+N1I0RQ4N0GWz0Q38KiSERZIwBXR0C1xnZkfeL4UVQOW+t0dmvjhRypjzQXCSPXbVPePA2F3gGZp1kgetEoOAZmhzsnJDo7dunoY9ntDlXAYzccya/Pzbd180K+ZlQ4ty15yjgFKgM5k4POiyuHouTHEHoCELmgKtIHZw/Z+bIzgTwnvphnKuqdjvjBkIMMl/nyAO4HV5Ng0+K1iUCZCf/u9M6OoemkyOjf6BjLBQKp8GMiQfElA466DA2bmPQEcwb/ZLMmjEFsM15KWupWnHeShwhAxIDL5Jo63aaeMbNRE99FtEFFxPd902iPffR2oE9REcO0dqp40SLi3G+rVd52+ZJjRsYb3NlHIjQ71I1i6+5UtenpXmL7pf1q1/lkUDbIvrOB9WLro68OgLGOPmJsPtjVC0eNtDfOt6oMjXwodqn4Cavls4xfJ9Jb+jI3+7dVLVn9GZxypmJsdGBpxenm3l+cE6O0Tteltx7IAj4uXgUkqGS0uqTgTkUVh2PZQ6qcpBYuLZ4np6jie07iC64iCYedxlNXHENTTzh+tYHkla//kVa/cpdRKdOAv0i07VIcOWWQS4GsFcfeYtyrMGzbCOEwEw3wBfuqQMYTAV1rPlXDRgweS1j30FNVRnd6tWoc3D6edpkKBdxijvBR5uVr+v4RTI2qyqGTb3JBGTYs26ADUbiodHODHUjCTo+gZqxwXBA1Nv7iCY3+iZbZGIuhqdzrhpsOLIBwPLivvPRo5+S387lyXssuSFu64wHDKf8Wqu3zZRA8MzUtf40IC0h/D1Q2svK3TgOC71FYVjPXV0cs+PCW6gvk+7sfDH8KHjPv7MqYEwOwEzbLrsKI0r190CDr7t+YRck2ofLKvxfPYUIILqJsUBhiVfESLLGDynNdhtyNyKPomc1/AEjqeexpPk8ez/SA0iSEtiE33IeoDEWVAtAdM/5DSBdt38TLUgcYCxTQXVBUFomg+AtBxCt6oCBLtMLsviMn9mwXKE38DbiPgL4WtKMgLz8zgoA1890Ub1iCkIhAjbJWkZFM55fLetpal7ETvWm0Szyc+Ds7jy/iGpX1pX5t+duf85NtP9lP0HzM9MC6rYqXW0zOmNtoLUVdAOIp6en+QzgAIHbmZMNMFYZjx/0O3/vH9P88ePyPQPAVgEsBqkBapc+5Yn0vDe+mi55wtV9+Xq4Ph26M+nJ9jVK/cGTR+i7h/bQdw7toe8+KD/3HDsooDD/t+C/X35yhn7qu4+jnUtTZzRiE8EGkM/tbG240dYqT4NrZdcbkBtmOPMDnyhnAAAgAElEQVR/Y2Jmb/WX/DoAgAXUtbOvleewshd4msEZlSC5JTjbkilMKBwAhqvi/TCZnluxDhBma5P0Hpje9QhvlGznpF53w9Pp9r/9VrrqqU92P3b0rFSV86W2x7FWktYGWv1ge+/y8jItLCzQjh07HnpL86zchwDwej5Z+q4+aPPsefZ3bv4dP5grx2fS8zucz7RSV+yKgrz6k0Fd+31tTUBdbnXfkmHkXHRPEtD7HxZ64kPGeKC3X9sEoU+dPs1nwc9MTycA2Nq+m31t827za3bA/7k9ZAXiSSKclMIVvwIEN7q1RIkGAnsVsJ8X3L4XWh8/fpy+eufn6WMf/CAdO3o0eS/oD2E6WLP2snfQK9SZlypAs/UY3LfrwAlQnyH2PZLAJC7HGq215ZX/Uz9RRFOA5DAy/jcAWYL/ZUvjmGAbgmLMk3aMClyKOclpehAbMCKls5sd647URbmuVtThuOKh6il0bGWsAsqQXCifOGSFewRzahg8r/sSpSnwr+2L+TZdTykAydvuwQA7wuarEyzge5GMvMiV3gnQQXeLaUYZcgLLeNq4z4FyZTeA9mzoipdzAgZhAUwYcPIOWSnJiK1CogssVJjNbEBhhyzr6DqmKhvjDJmP+eGFi+R2T0AO+ZB9viYi+HvASdOB1ypWHK37Th4HGd04QUCgozRBXQxjxNL2XfaEMtMQYx2vZyTgoiTKq1igXjIxsRh57OmH8pRj0plKug46LblX/qi2TUaHybEgRLZQXQaLuUQ/AFgJHJAmzXIyOWo7KxYw4vUHl7UjJL0gP3u+iu2XB0yXSmo7ZdXRrawmtuTU4XhrhrHNXmiSSvJj8+oFlZBbg57uaxitkD3h90f4DOCOUHT499xH5yhwjgI/ahQA2R/ZDWV/C4EDVZAW/Es6Tp07MA78eNR4an/s88FjzKHyKF24GV4xk1r66MssO4sdA/GuYpZhItWd0wXFz/Mad3xJcRB5+mFs3TPQswM8l48vAeKgF2MOOr5yxAhAQmZGsc1OhbcFQfVsHbuGrMfSOy+giee/nCae/WJa++vP0drX7iL67jfEPajda9U7l82MrhEuplXRuL8Rzh9/BM6LDWVjiyTz8kw8h+EH3gjEQQtPJuuLVZs6UGRWzPzy+3I/puBjpTLwho5W6WNtxh1ySi405vrlLFxwBO2cU8BvjYM9I5GBVKyYB6cMKhd5FNZGHX3CShIgy1AmkKkD4kfXET1CVzVQFGjyJN9lReF0MHlOywwU02Hg13Ttk2ni6TfR5A3Po9U7/5JWP/txrgrOW+Ke4xab/CR7Lm/AuC57oBNFWgKFTXKWdh36DebQousYWcESk8UsdVNfsVGx16pYDtC1rCasMgsLRXpbkKwk8mqHHuTJJuLDfRVU0+tCnwDIoQEKHKtQM3Q8Zodn9zq2KTh5SyhA0FzYDOaLjF2VUFVUNZV8RGn1qOm6QpWY1ycacJlh3tSCuWbFC1CsAfm0MPKH/f9gOh6oqQYA7jMbjEo/ra/ObkA35F9jCZEFPCe9vlmSxoSHgl2iAwm/xlukaxsrsKF2plSVER+e/hI0wQQiXKnwBwTwsywKF9UYuiU3WMa20kzmIkpTfCh5uQewVJ9G/ACTf4xzIZBWiQWVFmF7RBYlqSMHRCI5qMxl8NyxD4C5jB960SkDf43WVR943M+SQcDKWUKGnZ2nQ1lRWkYjSPmivSIshQLPiSUD0DceYMBKieGAsY1RAbP4XCscOaBhIJgBazIGg3O9Yop9JHmb6SvjIfNbuQpYA2DymcZkNXxjlcFB3khOYRja7IAlP0HyDk/F27v1Zds+3fqkJ9KJ17+KDreqxalpHhNXAmt7Zz//V1s/z0xN0+T0JM0oSNxAAAaNWTeql6O0/ND/9W9oz93f4mpiPweYwWIFgNdWaedlj6Ob3/g6uvqZT900F57VhagXywOKmKTAlfGYXXNi4RSDwgYIf/fQXrrv8D7aeWSFbrx/js4/0lovL3L75QZ2bPQP1WarAJ7dNq1gQnwjOk+I6rBroK7Dz1l5SjWwyAc8S6uG5Uzt9r8+AGzcawCy/2TQ2Jy2SIQQMNlma3fLiEM+et8DhdYBf20dBvQc8zXKhTaixq9Pf+HNdPsvvZ0uvuoKoR2fr4wrARiSAuKtOjKfdW28ruuytkYNAF5aWmIA+CH9C4U2BH7P+MF5Xpu53e4YcWc284hH1TW4n5KByTnsVqXL1bt2Fq3+1BJWAUKJaKp1RlBw9xEBdjdLsXUWZ+jfbeKhelObUwOAZ9kOTOUOPEnviG1r1zDYDYLpMsRnhrdOApLkg22eGQjWz1pbevvO1sOq8Q8fPESf/fOP0V994hO0sCjdC2TlMlQnn4lttm7OdpX7gEmeVGF4dV3en6WWpAZcNftl9tzbNtuVGsvggem+zN0r1RFWBad+IU7G3ULTYwo2YYK6zxnWvpoz+2qS2vnCOaOy566bg10KkuM4oFI/aPvxkCVZeARAw3teTymjX135c/iESjL3lW0ZDcvpsbrxtnWlsq2e8ZAlShsT68v4No8ZCmVTunTa4kImoO99keEM5zZeiGc7BT2GE8GcoIT6t/iBzbV8NpSNjrRo18YM2Ib1g1GCxIGQJ0nEz/OaYyJG4pmad4CC3XtcsYUmL6gGPZehUynt+gmrS+p7/B06B+tMZC2QTfP4HjuKEyyWEOzXWyh7oQzQEskqQuvhhFJk7XO24W2g1geurtM8pDi0aScArboslHsU3XCcIcVBYt0TB2gMHiOcEUNTGo3ZMnuQq+YAdC1hJsWMgJCewDBYBkgG1v286L5h8UDwTA2zoy8Fg3S7FFqiRzsLBeLy8RNdT+E3ebyPMAC8AUed+/ocBR4lFBhTr4+S4T1KhoGGf2xbUDaGXqEV7k7OIgqFFy6RbvqtVQlrOGtjUoO4gYWYPWWzWMDEcHa1GgeG2a1EU2MkyYQSUETlG7djxtnYNTk/M6tjDDRm5R8Yjxp4j9eU6/y164Ak4CukmARa11RdCOurhjtkxIhb3ckILmd0SP6afOEraeLFr6a1z/05rX7+L2ji5DEghbwvySG2zNFAuTnRluWJhtuinYMqXHe6dXOlbTyTUKVqwbohHDPQtluAlLSBpI7IiQWlPFVXF8gttwZuFa3IbrBSlz+ESj3bRHp1hhl7Y12bZLjjdbjdmfqmVtfIqu1VLo2fzPGRTaA+Gb3GvH8Z6jT0VNFbSleCkzfwSM3rsei9Bu69JWi4jTy8jpLAKjd+mvuIhZaYU7h9F03e/GKafMFLae0TH6WVz3xMQvQGOLkvJuOp2acJ2LSEAOQDp3PNkCg0HrESsRSoaxGmlklGZai6r+6Uh+pL3OxVwnmzitrJ2kEnnugEXKqUiCLAjWtktKYAQWUH1xMWRDZ6q3Wpugxe3E0v6DoGwHj8vW0PKqAHmzLTv8CioYerdONC5gEkjQutnISVe8IGgYFqXkoiOVZW8jDd9qlexqhOxgABLJOxu572jPzgVRklzBnNCVoA3NQbwAsCalusDEULoS2A5Gtq/GRvtrmpnrFqzBiurJ3iGTqnEqZy3kHu7WpqmfwmnExlJw+UStJNYZpkpwPgw0XwUSjd8hNkIHKN6ciQcciFiPmDLEYUa515DwR6RDmVj3Pgz8Om/koesT57UBSBJFb9GWpUW5EX3cMtkVvVqF5oCRMOlNr4OJYPvqcS1KpuHdhVp82KccV8C72tG2zjolUNAiPe1q6yFs3tVfbMdNawGC4eVQPAKp/jGatMPVfN5l8FKJ5Iz0QAUC/x9nDt8vIOF3v28ktp4adeS4fOP08B4Na+slV3SYVXOwsyzv+VCmD7e4JbQTdgZKpbAfxXv/c++uqff0paQDc6MlAs7aJbQXBby6kts3TLm99A1z//2Q+9anIj1l1HfeNXPfend6tJ59LKMt1/cC+d+v5BWvreQTq69wAd3XOAFk6dcjCYz+OdX6DV5TiLF02NDX1mdpJmtuVzhIOVGtdrfW370JMMhM8cP4XzbPmyAgD7ZwoAo0w0MNTGJefi6v1wbSQ3BADMV5kD479rEoqpLPi+N3d4QFpJv21sfdczy3APg0QTk3TLa19Bt77tjXTeJRcLCNgBgF3lNvldWaHllRWp8BypAm5A1qJWCW/ZsmUjTlz/+w0nvNnHn92Dzu6uzY7pB3edtEQXcLdVnHL1qf5sSqglrnClbtN3k5PJN7JWrEaLqjmrRX3YaYYvVpIF8DzByQYnT57kluMz0zO0Y+cO4U8DoXoDSg5/Xod2XwOA5+bmcmWv6g7XEVqtm9o/m3uiSkiSQeL8X6O7tHs2QLhVAq/4GcF2JjLfu7pGB/btpY/+8R/RV7/4ZV6z8ETNPkadm01LqnbVY/X5x7cxY6vcip/hV2rBgD2HnZcAQHgcVhGsSkK+jaQ6z4WCpEFOTPQDh2Mk6P/J9rGCCOrAgA6PvHSootUHxd6iyhnuOUz76k0ISsGcauKE7QVyFaC8J3vc8HwXlOpUh5W1RDibKd9tITLgY3+CPhP/NhuZTEFN2AWfUh5h/y90ZL9RtYADmGlvE3+4/+t+o47eEepI9ERR9K2ZxjRcJC3GgSGqdGNHb1aSwiVjURC5BBWBrV8GuSMwZA81BoOkVuXJEqEQfmBS2p7IA6JV6cTL/Zu0yfT9VdK/Ou+qzpyE/D3cYX/XBLNEBr0eYsjWOSu6TeJzNTF38C6USYszyIBrIXzWZEk7wa47FrljEgpTZKsU6cRD3jE7gS3H/Sp+TEGhXS/Y2grxeB+W9t9WIS3fgzjEICr7YScAfbfTXO/S8CqzpYw9KwYDpZXtcozF+EULYjxqDEom4NYYnIt2itd05FA/SjwKrIJiOi6yIV8p7q/Seg4AHqf7uW8eNgpUFn7YHvyoftA6dvRRPe7NDS7WNOaJziBkC0JcPHojx7WiEIFa7g9li8zOoAU/zVlDh668HufhOpmtR54h/4ntOABBNIMhTpwaJo+QinMX9XV5xdFpNEeSzYye5ae2L/tN2dMcLoXRyQwVVhCle+HWNN+hk5boBKHhRKgCzmXjM5LtZEb20qto8hVvIjr2IK3+xYeIjhyI83CKty1rIQNO9FMDbfiYjZlDSQBMVHAtuBRcV6ts0/vUpTAXvbLHxuIwEHSI3jpP6mzq+tks0+cAfMHayXC1as1oq5QKpw8pJzfXal8TARQXpye+D/xruVYrAo1uVu2kPFPge9kGmd/qK1p2Hz20Pq2+ETfmghxcfw/nyvZcsRaWue1P0uorH6iRDj1iH65tR6r7G3w1ccHFNPnSVxGddwGtfeSPaHXv7uCdwiMVaPYLB07syCanw5VBKRhTbD3lDlPL/B69I823VBaDnrVXIi/YU0xabc1FiDa2gAYy5oyB9cYG6bjJrlRUGbWyj3jQUir0iLnvGCgJmFL4KjZh/LeJacpezUk49uaMJEZCUeJuvnhjmsUVxa9CYFAXImybY30DtW4KL0taTHDMexv7fFRhJqIVymeDAo/ov2VQIZAYLyxHFuUavjAlOtxce06zyUmp1I3X4TPhOZ0khx5dXF+ZzjOwEKyRVzYnUgT676LWDcHIW8so3S6I/Fk1Kz4AFDfSVkmLrdc3lPWsFNy+YqgVW2aFps2umq8qxj/cnRO/yhJNsptoKGjItpHSwKjQY2EExN/Ubi8cfFZPIQmKgVnGSxK0FDHW9m7uq+XWue0SA4ANTMPx2Jjws4ajGW9am2fTTXKucNYfiTcY44UqX8imN13tsSzXRaEXkX+DFat8yt+T5+2itde/ih647HKaaWc/Kigy1X7CGcCt4ne6tYLWFtAMEPM5wO1na38qrU95VZQBvvHJz9Gnf+e94jlpi9SG/LaArwHAy2vLdPPPvp6eceuP/1AA4J4ZH9OLyE6huYwP3Wx7JdrRfQfp6J79dGTvfjqy5wAd3bufTh89wUDw4kIDhBdpeX6BlheXklsxs3WKpuekvSryRfAZOAgA8ApPCOBlv2KChFXuWvWvSoC3NmQ+dwBYZCMqhVla9PFib6UttLwzQOQYm/j8Shf3z/yX7L+X4OyomektTl6MuKKY6Pbn3JY5eumbf4pued0racf558kcamAYTR6180jj/N8GsonKsKp3ubgBW639cwPGWhXlWf8L8ow/YlMGfTMPGr6i+habetVZT/ah3WgVvPgTAcbGl9KhAKp3WZeP0wb9EJO3yl49PYBPrDrlTGaJZ0uvLC/TiZMnGeht/zXG27p1K7UEg/az6eI23/n5edYni8tLdOUVV3hCXN6Yl416GVQDZ1sCgwPAneQST/xYW2M+9386edEPamcBAE5VwNr6ubWBxupfP/+3pbisrNL37r2HPvTud9P9371P1yuonqMYlfIBU6aNrSc7hz/WbJDpND6egNWb7AvaGhrvs6xbsrYdYwC+jSf+6WbRcV4EgBux+JyE+IcYBrZ/dr2Pegi2K0WtQdygdZFer7hAZjT8f5irfjuMFKmuVx8xee4l4dT3k05AJVZHEFC/oNykz9erGk2iXIAhJKT7triw5ofmRAAeB3REs65CwkI9uFMnBqCu2UUMGvKd+sqeN5aXG2hW6Thm7/QBfjmEUPOab4bqY4sFq8TklmfJfE12xtfbxDDx/oiCTGyl62y+ZQJ79dXpvF6XXv0SkUhX8rki1/c2VcFbTNnjCD1dmm/iqAYXEUDSeQLeIWm2xF9weaus90iFayvfxyd4vTwrS5mNDjXAQEnh/EvYid8GurCbuGHHPa43meR4hBwHL2eetRimdXVzvuryUsw5QHjgWx+XXDdG/xj+0OZUyiJGPWAnfEdVBJn4pljoMQYArzurEXF/ZD6+/5Y30IPXP5sffuG3v0BXffb9j8yLzj31UUeBzSjPMx/0o4e31x170jo6ZqjUHN6be/aHMxIVcm6ngLDyq/6/7fch1SllAKlm5asBd7ZSu3hsqH02UAktlIf49PSZ7qCD+va2mjFCr2iqLpA/D6oosxOXLJSQp6KcA/NRjjlBhsQXsvefPNmw4zpZvrx6RG7X0Kjjyq7nKeLKEU08/Wai176d6CPvobX/8hmLz4Yzgbzja6fgjTrXRi8P32qwJPk35si5aStT1bXO8E7PLNfPCke7kwcv6pEDsj7Fb9IqdsO3/bMhwId+Q850Mx4d1rz1ADQZqoG2OC+thsIYv7bItGEFy5mMGx3CmbFsTHfQc85HcpWzI2iLBUB5V+lUaRqnucl+crMAEDCxgtihZBcrX0imn4jLKNf7cGJc5vzKhl+qTSee9XyafNUbaeVP/hOt/fUXnJQ869pGVXncX46yXsafSQSJD0CmsQ02z8lREZNRA34ieOHrH6pSaKL0QQdZ5oNIKACYHXMWH/VsXaV62RWpUAxUnQZXQjIsSbe8w88FCkrXUQQg1WVGB5dQPY6J8RDg17f1DARKCuji5GeUfbvJEyZlDNVQAF+4geJ1K4lTBm4J88t9IOlujfuUKcyCgKO+eNAK3h5U9Knpu6juraEOCQvY2IIfYV0xTqBElMBADuS4vzBIIAp42Vi8N+/g2Dr/uhKQqZAWFfSZzqhbaaJRDatATT6Oht7kXDF5niQWy5jC+uOYohoW43piotTrMhrykQDoRZREKhN5My+4nv67dYQAX8f0RglS+DEDwB8B5kIreyepnaFVjnwo4tYp2uB5BdgU9s2GbYFnQx4NCLN1YN7wgHboQmk7qQCwXOTsI8ecmkcTQFx7l7W05XaV5vtq8Fv4UFqMmkQweAwKSL7XdxU/2JInV5l5VLoGajhA7jENuLnPJ2hydpqmXnUb7bnuOpretlUA4IkpmpwWUJerfVvV77T8PjU1QzMzWh2sZwZzy+gOALz/3vvoA7/267IsdkbmlLaDbqzWzoZcW6Uf+8mX0LNe/XKa3foQKyfXmfSAhEX0h5oxB4LchIIqiEcMNfrwE7nx5KEjdGTvATqy5wEGhRs4fPLBI7Q0v8TA8NLpeVpeXKTJqVWampnMVbWmezLaCm2hjWcNhMmapQLA0f45QBs1KQ7qGgAsPwMEzqCvAsOqyVy/cXty1ffqhIBmyas1AsqFRG6wuL2viw5vf15wycX0ine+hZ75kltobutWasCXa9+Ozm/Dam2dbV+AwC+etdmqGRsQt337dmkVfDb/ejo51F3eIg4YGl+4KaoNRnh2d53NRDd3DwKO3q4ZKkjNBhnAi2fS2tnWVW6Hb+6nhVf/Fe8LfyJ2S3WZevrEr/FEmQmugj1x4gQDvKdOnWJQFEHelkzAIHarWG5tl23/0yHhsWPH6NChQ3TllVdyB4eN/4WWauBv+9fex/w7AgDbmvQqgC2hRNo4SyVvs9ve8jlV/0YlsIO/moyxuLhEd3/5i/TBd7+bjhw+zOPC9H2bF+oSNjHJb4zk7GHcSpOzGQEuienyMn+nO+Dtupa8xAwVwE4z0wEA675U7Z1uNTnW5csG+1cBoIGHtLgh8VrHH7bgDFcoApjAQ3SQGbk06BfPXk+BGDAWV2dPGz+v0JF4/fL2DlrUY0p39/NaMKgDOtG22UOi2f7JnGp9N9LO4jxOFrDQ0PLXznaWd8B+wB6Z8PWsJfjcU/9e7vVcX2AGA4IxnIerYW12wWUcOiOm2BK/DqNLPf2HIHaVIeP8wpmwakOvx+1nmoQlT2vHMliSnm/kWhiekYtEZKT4me0VfI5+Lz6khFZdtsOn98RFflAkOgxm6uzQ2x9JHJx3YczGsft14rkekPs77sbGKrvs8lwBQDwMH5JdipxejMcERcx2GIrGMoU8apsHJN3Yjsiz7nU01aAiEzg5o+hqLMYj+lef2XtGRYLzZhu1rWvOeEyVhuGLgrPi2lzGMQ4gjy0ud/TzhF+7Chl17bEGAG+CjzdxydkJSDy4gb8HnnpLetPj7v7sORB4QPt1dxObWKlzl2zOsfpB0ymva3LM3HLImNxti1i0mCh1ogKECeVrPpLNyuUVdz+m/8vm1gy5tH8pitfP9UVtX7PvNJcRsossGGfOizuhgxNFs5vTtcTVYfSlA8daAeBUCaOVH3b2cCFzMEBvh7mBT25r4RYwgRDZCLODgdiTp8xlg9zumnzeS4me+xO09if/kWj3d9T3hex921wByinB1eCP6vAI76hDnHY57f1m3CAYDsPKspRlZrhdH7cSDu7gTsK9xuStqk9hEjKewehJvdCpJjm0fvZedhBw4RO36wPrfsNFAqbvnMcX5w1e7bdpbZVklvpGlEv8yGQz8fjgw+J19bywvn4bJF/WbgAQ2ERZSnoJ/T7ICM6jrIpnPQ9Cvpt8/DU0+Ya30+qdn6a1z35yIGKRT2K70Sqkve3MkA7DkWCFcuRlujbWNfZMWcNmLDGBxQhAIAbJYVPjigfWSXfQLrYdPyBG1a9FDM1Z9UjuyoP7FGfXpAeACbjCW1ab36okHqPsMIc9Ai+ZK3UzV6pCI3NA59hbUmes7o4RxLkP8Kc0UiNGp/I3XedAEYCpkGVttDdaiSa19mX+V2rQX0U+61ZZkNAkOmlMQKi0U/VtHTUQ9s2BhQjZhS3opT0EgI3VGGElYlNtLI38W3l+4/kaBTaQW+VV93Hq5QjcQlQCQl8JmM8eTpZ95ntee3mJ62xrQ2+xqEQAa9EFCsGZH6jgfAwaaJTfyxee4BaTd3o4H+h463AsUYnfr56YP17tbE0dB30Uciw3rXhFrbRUVnUBR45E3owAXRh8MwBY6W4VwtqqUtyDPHcOYOtHbSwWR7CKSvlMJdFsuIK+ARBrpaQNF1SFVVq2VwRUHNa6qkrIEJCpj5lnp2H2b4boURB724tupt03P5fWtm3jVqiNDeUMYAN9p2hGzwDmCuBWCWwtohUE5laqAE60X5cXFuk//vL/zDPkNtAtgK5toEVkBAC+9nk30bNf+wra9biLBhbpEfkAZLmKQshfDWxvNJKsIDbyCrAKcf74SW4bfaRVC+/Zz78fP/QgrU0s0+piA4YXaXlhnpYWFqUSXat0cUQMYzowPA4A8/26r4t79PrS/rk9n8/y9IpirJYV392Cv8GPuRX08BRkTHYBwSjkTfy/EelDxUTcunNPe+bVT3sS3f4Lb6XrbnomV6932z+DqmzfNwB4rPWzvaZVCbcK4J07d25mtMNrNpTnErtc9y2beVh+QL2jJxdnN7HOVKHqeqyKVwDEVUkc0Qper+QF3bvemAKKGs4Ow/ND3zyz0Xq8WP0NPifac4wmuH14A1dPz8/T6dOnR0Febrvf5jkG8uIUwmEbTL+BwMePH6fLLru0fLe+RmrgcwN1238VAA61IvIvRwRIhwKfLMug6gQGfRv429puS/vtBgK335fx/F8Fh1kGlSfaz5MnTtJ/+avP0Eff/ye0MD8P0akeX8sKRJGA2lD3m8F/NxBO90qA9OpExHszK5zOtVcdw1cAQ7RfGcjV1s0SXmiGvoHoCCb7A5xs8S7sUmTrpGAXHMLS9UX5Q4v1KB16IBFwg1LMuBR+GufWZM7Q2cFFPQAL1gfRTeREW46C2VoMEFnb35WRwL5hHoh4aDDMz44qb0uu1Bv1ctl/ysI54OyxLIuxdQxOcowlSSAvg60NykzeOw700AaKqeroKuFVb+G64zoWIe4gbPgkjdB4l7uMx3FiLBZVOHcVYcAAFw4ckiU8fpnYSqVTHyfipl2F9DN/k8qG6SiPUVqyrAJvmMScwEVIqLdZWiK3bGlg4D7GnKRvSkDGFBOpnNRbqxCbvNLYMr1QPzkJWESThcbGWLLVjYd5mCGJXlSgawY5LKHLEDdIsogLNVBCA/vFMwUlYGTOHAi3DYJFtV3AUEpcv2vESWZrg0YNBLIaymjE5bA9bd2bZXi4J9L8fsdBLFkn6+LHWAXwCI1+wB9/6R3/G61M53Y8U8uLdOPv/q8/4JGce905CvyAKOAaBhVf/R3NkmlcTCHS65NyxYoTq0gbqflyz/AAACAASURBVOaw19VyDi8WM29LlLX4SvKl/A6RcNGOpWVeOE6hrofw9kYUr6aBjZ4awezoQmjbHBefI/rRAWAMQBa83gZWrRoElZO9MUemA5Rn4C/n7VWHcPDaljF6861ENzyfVt/7/xIdPZiCz0L6lBGAaXOpvFnMJ3pvuKlRsN6+dwcsfM0gjwXHh6MfrldxYHDBEaBO/IhGPRbA27XA2a8xguq8Zs4Sf0kdY3+kQdV5Hsk3sh1i10eSQcec9W+rGAKwL7LlLJU2Ume77od7WXk06PTJDHXsTOaSA7zB5sR8SfAjgSEk+BsOaob18d3VHRvyiY0zw4IBK0WQMn8Wazhx/kU09XO/SKtf/Dytfu4TOs6SvewDGXVFdTV7hJGbI+iEPJEzpoVu3lNBVZJmleJWPaXCBk/L+cCSdcviBuw+pg+RpqKPYXy+KVCgEQBDmVSWjQr2G6vZnIKn5XkxVxndQCXiNgsSsh2wgU2ccywuQeHdmI5muVf6dPV03cyvZ1nAdkYEwYPuuYJDB5p2f3J/fKRy7/sa2EZGhotLa49+/dHaOEHOM1v6mai2MI4H2gM9i8v0uPG5rOQwrUEle5hYn9pIIdMKH5uCNL8DNtn2LFVluLHGBKUBDSCBJzbzbsX0dAM9Uw59Kn/feGZ71QChZU2nD5M/+BosgDD1owOvMbDIWrfqO0vIgkVEXjYfwpP6KlYCOgdWz8eONgorWnTcdp2fx6xn6EUQJ1fNoDYETQzBJ0wMaCzATZFdR3h2m2tWGWC7ws4J9oQCl/Fo+SwuZgtKB5G8Slcrjk0fuZpTyTRL02yYAVysj1T5mfQacIYq0tbZA0raWUUlw6t+BWjup1Swh1xNd1fIBwLdCe4RbXv6U+jQbS+j09ukelH+m9AzgBsI3CqAG+jbKoAnaXpmmqYVBGhtoKemW7VZqwLGxDQxo//fr/wTWjh5ks/Z5O+n5Bxgo3oDCS550nX03DfcTpdce/V6ivVh+c5dH3vasOjI31PMSM7pGYwGaZ1Cg6Pj7rWitc8a2NtaRh8/cIiOPXCAWjvpYw8clCph/W/x9GkG2QXIjQnx78ybwSTBi64ouZZd7gvgxjRg+zy3fxYZFPUR0fv6bsOmUcPBKEJ+Uag6FEomcTMrn8k/YvIm6Nk/+WJ6+dvfRBdfeYX4Vr3zf0G2GnDVwF2rYBc1Ki/DwGgDiVs1Z6sAPqt/PXk2ITmjB25KMfTMYfrsTF9dq3VleaX6E6t37TpuA69JI/YTfaOebGxEhpBXt0bgc8fdVa7rc6vP7G2/Yc2XGuDfQF1tvzy/sMAJAC1BplXRzjYwdXaWWyobqLohyDs2werUoWEq9zS6ff/736fLL7980y31GzufOnWax930PCax2Traz/Z8viadgyvWzPQCV9VzC2gBfldWtAqY/5bf+fzfBgYrSCzXi145evgwffLDf0qf/eSnpPre2+5CZxGRQLdnsWY6evaNrbOafmvZtIzPxgbafRalpdsxdV6wYtMTVNU2BxgS4HEFh/jt5n8Bc+E2y/BSsYwZ1okwQa7FU2UcODY+UGnTo5BMc+Acpt1XJGLHXiSPC1OF9XlQUC2TqJ6wPkHBcsRc3C8CxePhQwhrOHFc33cSswe2QPfEur5p2+L7R0xgxn7bMgfPicUB8Fd5M8NUQfDXWM/lVJ9X8nkGQzbHuch31cs1TVs0n62e8VH+O698fJcRa9SCtv+FeJTFGXx868KN4TtVthvQYVg5W0aCYdpMHS/uwEBJJ6gAY5Zfbe9gbZvx/rAlA/XcY+8IYlfNXPbDOT0JyTJ4T/pgaJmrvbLL84rAQ/xlEle36yKOaEEXiyHBWFkWTSdAsn6Ezsua5LXAcHLSQkpLpDaKgIlaXjpUOGAkHbdQP00fJOrIJMRWPifAy5FJ9pa8wH064x4t+/2VcwbsMhRmjQHUojj6m1kBvL4gbPztoxcAPlP3euO5/uhccY42G6+l0qhrgECtmtPpgSnLalPV5JUL2GI14r45hFsULFbh6XDQJ8Psx4HPBPoVk8W82k2dGDHNYJxhI2DZpmhE0PUZ0a3prLigMzhBo8WfOjtvy9fblQGgie1rbJDF2YH4TFnycAeG7mLeQYQBz4/I9+VgrxjCCZp8+nOJXvIaWv29X1fwN+aYDG2qTorzlBGYH5Xa4vDVnABZanTiK/ebGQ23BshZSIhEhzaiLgedBdBMRn6mO/Q2JqBb4Xc/41pHkGvbMGMWAO3GO5Y5qfsjpjgkFbv/iNi20j/BpO6oyIVMZthsYEAwuSW+ULhi6+nc3nXyIlErGfQP8GZY/W3Zobyi6gmmYAMWlSPwlwAJlTvQOVVHmL7pJSHzbfkRwoLnX0xTb38XrXziI7T2ldYOuiAwppPwAR1FnRxY/d71Yrlekg6G/D5oIWuxCvdfY01QOuLTDK760CHrOkuT5XVg610YmBIs+cag4N1R98HISExzi66OZ1sWtnJRassvOj//i0JBq3bNZ+uY0+4a2dYXdXnyxg38jcrjEKAC/I+scVo21S+si4sKtYxyx2ptzc0Ew0LwrWia/XcLYITuz8kTIocJ/EQF7ihcyB3rhBgUdBQoG+ZqCIyZEKT2aou6ekpfkDfcvYf7ohtREFifjX6GuWiYsV3pLcMtW9/kJ+kf9qOCmTbfvmC5Vqpf423BG7gqYQcCapWnWIDRlsTsQWI9n0McFeDBnyR3cNd6ar2sq5i+1N8uc37xizzLX98RiScYrhVli6k+Ve+EDxHfIHhkQSmNDfNFLud6CwNTZkitvTLqOqvKUqPYAs3tcoGUJxgwDrOogLoBYPo+sXUyMoOirQW0VW+3cUn1MbR8tgpfoB9f51WcIdOes6b+EFeieDp8WQ5gwPFlrra7z6Vz1zyejr/uVXRsxw6ampnmdqPc1llB3hk+99faQTcQWP5rVcECashZwLIEwP0TRH/6z/8t7f3WPQL2tK8VAG5/z+3YxkH/ma1b6Lk//Wq6+plP62jbR+gj9JU6r4hViS+rqU4mpcDDYzbfV6Ag+GI7ojV4BcAMTDv2wCE6tu8AHX3gIB3ZvZdbSC8tLDAQLC2kF2hpcYHW2hmb5pvqu4Q1LWGEudCreJ1vVcIQAA4gWE+zNh6Ha0Um43kiX2jPwjol+z6SyVB9gE1xwQZE37pzB734ja+lF77+dtq2a5ee/zusUY41kvN/WyUqg0QA/CJY2YCsVuXZZKIBfmf8b+DwdJygTT/0zCm3mTtqpa619W0M1Co8uV29ArqtktUqdx8qqLvpacOFY9W9KK/Cr2qf7VxXIgZxK6i7vLTEYK4Bu7NzcwqWTov+U97gJJfSCQHt3WbovO586wRGLt67dy9XordW0pv5ZwBw490G7iL/swi7/hBgt4Hb+M+GJTyiwD+AvekMYAOFl7UFdPublY3Y1WYXDz6wj/70Pe+hu7/6NVpZWdZXYTrhkBDe8SqVe7JBEt6EPRRv7Trtn82HaFwRtswcehV/Bb6YLnqWfUKkHNyMpFFWG446yvP4IxNzd7uyApOWwiUJXO2EJ5B53KK9Ao4SA39xuKOyEYiCzrCyxi7ApxdqR4K17dsCeTabgp43esGBfzMv2WIMusYIQdCdxZigyaztzd1n9b26UFS6NdiDzNDr3RYL5ZdA9AE2EkyRVPiAHid4BvoMfhK2/E3grXq/mojs7cPVr0v7f31N2k8jS/iaikigj8Izh4pVi0AZjw1Xw56AWql6khlezjuYHPEa6pkyWLyAB9PxbXGwuA3XISK+m/IX9HH+ikQzWP8eY5WKY9+9JOJCcmzKBOjPMafS+sKk4fXuHKOYcrU7Bfy30sq0iflflqwQscywcRIrLoon7aYC6DfpqLkMYgoAGaj86YxpzFwCeT3DAetuYodJGqLCsT20PkRfUenjYy87RWE7S+YIvrf9m61b5uW6KuN8XyUJ2TJr9qG02Cc4FxSHcxXA4zQb/eZcC+izINq5Wx61FBgzN9XBS5sb00KuTbTq1pycFLgAx7qXgSYelyhjVfS2f09GqRhy91ZwAlzlFpE3HJ74buiMqPLXIFwo1j5EXRXvwMVJAT8LwBaPQx15n587eGpErW0pOgpZi8tfQw+sg3DIpeqbink10EQDK73sPDT6Y0ybXdeg6dplV9PkO/8Brf3Ov+K2zwaAIK4YAIFQtCRWafWAtSrqITeFSWCrIcHuGgo3eplbIwErzFFM8wR27c7ffUzlV8tcS5sxcFT8IVrdBcQLh0toOHQLbLmT56jXovsdq4ZjTq43X5IZK7YqZbzuTAdonXYGg5eY5wglxMqkqDcijI9MbL/DQweECIa3iioeu599qWsL4JOFBnnTZdVNxSkMmc4uUoZYEuwY7l9vsYrjyn8+/hqaeucv08p/+H9obe/9woxQxdlP2MgP96XT/SeufJyrZcsLtDKSwuNwaZ3iAJJ73oSOM6pss7ZQ7QKeeOI2WEwdrSkitA2hCONxVd/ZxtuBao+/4PBTbWjauOhVNXMV9Tfype5F4NzjmMpAngobm4ZxSR6QRN6aLExWpqGzPakDQG+ryrKAkDJwL0lDNraY/WDJE0adCL5UPTcO/NozkbGECGAFhrsznOPgZRhFi+ea3qiXu3pGlaWK1Kfsugd0tH4ZQZWKPgYKKAEi9CU6BrfKf0fWQPW7LXSosQBxxY2RGehkQyYrL2KYLfgqkVv/kOehoCvzOsPb3x2GrHzsfw9XvW/DTL9CVhIWOZheswWEIKbRC1WmVep63M/o1MU48trhVFoQ2dqwSnAvNCtW7nKwwKt6ZURBJZVpbzkvzZexo66BB43+fkYqL6VU3WILaGrVbUoHObNXfWslnbU1tGCcY106MQmGQvKN61PpjOAVnAPdBGcIJz/ZlJxZSzRyVTrj7+kLz6fln30D7T/vPGrgRguOW7WaAL9SAdyA3pmZAICtItiuRZCMRzJB9Nnffx999eOf4TOCuepveoIuvPpKuujqx9OW7dtocmaKaGqKLrv+OrrkCVdtumptfDab/KZDmjGr2KPqUKUMH9ij/nqVjfhdDwDmVQUwt/3d5OL4AwcZED66bz9XCR/bf4DmT5ykxYVFWm6gcAOHFxZoZXFZq4VFKiyYx395++eoJpZzt5V77ff1wF8dH9IR3zFIyOuAv24zuvphg7XdgN0vveYqevk73kjPfPELaGp6RqoPbQywoO7+kJz/ywkjeoY1gsA2mlbN2IDDLVu2cAXoGf/LDs4Z3x43nN2DeP2hBS9Xj2sLZmvf297BZ9ECyGnrjLy6ngw9hImdwa3r0QDti4CZR44c4bObp2dmGLxv4Ka1v+fznrU1c/vp6nlsq5tszRkMeb1L14i+9KUvcUXvJZdc0nPsB3e3M4XbWjXAejP/LIGBAeCpKd/dVuDX9E8FgM3aWBWv8ZJV+0r759Xc/pkrgdsaCAAsbaCJlleW6Lvf+CZ96D3vpj3f313giQztY+2W7DFhYXoVwJaszMkK4d+w2sBEK871MKdVnmvuDkOsEP9KvrueUSo0D2Ukv2FVaXTOY53YA4BH8qqN1j1Vl7sLQcZ6gnhldNVzzMmjCPaOVyqiro4nBscZYOfXpaKIYVyH57QZBWKTd3RK3hD2BV4EmJZ8r/uf5IzJDsIfYv48HC8noLM5brZgtvOJytHB1hkT+Y3qY/uRtDKwSCDEWHCc6S/E66cBO8HKfm/E2hqze4euIbcYf9sbhTKQTKAbId9tJqS7KkqhrWPudVea4grWolsTVi3Jze5JawTZBEqCGkfL9PRIlFI87fRwFeB33BwB78MTkjboXN73JbFF1Zhg+KS0sDXbPuNOTxYZ5Pfr/bo5S/ngyovWgcuTpbQaPu3UWJZiLEkXAOsk7sTkD1TboJz8Vutkp3zJfNbLnPAAXd1rq1rRPTWmEvlYezLJSxDFPDXlIqkq/iMoPtSxpbql4Bu2RiI2UcDhe+rVX77t7Ly7zXgAP8LXNBD4weufzTO88NtfOHf+74/wWv/oTM3MKbqRHZs0+Cg7fd4mzxS0t8ARZZ3OazCjr06K60P3HSJzz4PYSWlG1p2M3kBia7uXIoXucCUTO4ieKvTXOyc4QXBDxYu8EFMAC2j+XvH9wRuXAaeML1PrRvjihqcNyAY+hA0QW2f48uVMrOymZfOF82QqdAxZ3B/u2sTf+u+JvvJZWvviZ4JNFB4IUD96yFq1Itp6TLzMrIXlsgE55Eqg7FRG1Y+5jNXpLNLd9Unr7qEQN0pzVLDCjUHaxe8xD9+uMDHD3UW3OzIkw+UT2g+zxvjz0n5QhVLceB9ajBHdeJcwyCzl+9EzG3gM+QmZovGd3Nbhs8Jbid94HCqveh3yjDt/Pj6RLZmrOv8F84jtRKQA5M/MPcJ81xE+8Y+DR3DDYbSbfNYtNHHj82jlt/613lECC6B3xjg0p6XYZseIMp4R6WoaAKColoUEDF4ePffJ9FcnY3ZoD00zD3NQ4trk2ocOhI8jABIodwRNNakDMqilki14KkIK8dZhyEG+CxobjzhzSVgDFJ6vLBovazcf9R55Z+2Oe8hscJWMoafW/RsVgrrmmCnrKsOmC3s7N3lufwcavXDuUMHHqtomZLCDBlum97O4I5oH77UBYxZ86sUx9EuwCt/CKSjqSMRoMR6axirgPHFfCY+V0zbCHOboGLzK+KOXgD7UpDPPMle+YL7M8R5k2pIIVKt864jV7wI+SMk6aPZ9aPqLBWPiT+F9CFxW69cnQ5HvfvxC5qX2A+Ns/HrsmoEyahnmEIwN30Pl2fkcK09UiY0zTG5nO1DxGOgRmy+61MArs9fC87bBduwHq05U6wgA3B4iM1htc2KQbIJWJ1rFmwHEou/4P61+am8TDBqCB/oOp4c9zs4adiQY2WtgwMP38K/Qpo9rqjFbwMvZzvN90xtoz5VX0syWrdSwjkmu6p3Qts/S/pn/47OAGyAs50AaKMTnV2olnHP9BNE3Pvk5+szv/iEHbGa3zNFVz3kGXfHUJ9EFV1xGOy66gA9QbABMq6LbvnPnDw0ArpSrtr3yMdqmsBJJNbBo2+q4yHdAz6Tx4XzU+jm/U50EAVkkgQGBGrvm5INH6OgDB+jY/tY6WtpInzx8jJa0Ze3yQgOGpXKYeZdbIZt8SDBXsF6VAn4XVLina5Ua7g5I6oSZVg9K1/yhEQB4Iz025GX4ZB0RuP5Zz6RX/uJb6eqnPZmr5RiYsqAhipo+o320tLjYrfzFAGSrEm483Kouc2By3ZGqQlxn7D3xH33kxhf3qnjjfNZVBj7xvN3gt03M44d4STbvlQ6h+1EW9x84wHJzxeWXx/pCINp1GMxrYwrHxWhlUZdUMjUe5DN3iei+++6jq6++mn/edddd9K1vfYt+/m/9PH3sz/6Mfv6d7+xTuCMsDz74IM1tmaMtc1s2tSqter39a4BxS/gJu6gaAZMD2nWlAli1BksSF4N7a+dmMrXSl9s+S8vn5db+eUX0l4DGDSAW3XLq9Cn66l130Yf/6I/oxLFjqmUQfjCgqX0lK8oWGPwKcdiaMhK6xlroCqbkaotTxbOsm4md48tgMPtmgtZG3CyqgnWgfEvV+uIzAeBc/NEYDoDN8BS8PNmlwXOMw5HTi581whHBRgir6736pTwVXmoKfmDl7CWYuFosqg7RK3wrH2Mo08cMA+GltPgBCq521fI2tXqzP38QZJALQGDD1utelj/IHoCDzfadVxBjNXDQyvMJSschv2JDB0MG2PNTePglVDl8HK5eYZw0N+QXkwnLTx6CYSZ2qO+868+YIU/8FNWstg6+71CxsWBYKk4pmQI8IxE04PCIO8RxU0MtbomlA9fB9kbWxSghpPie4Hdjpg47+7gq9YtUdSQUnoYikMLZoAsxPsn7RuNvXKVilTBbw3WpqVWL1QVmMDgnGxkOSczD0nf551HNG/QSf9OXUOVbgqQooCkoNIx3Qumwy1zTE37UpElRvnUIBMtgIxpt6z1cPecEWKZEArw1rS4uYNzs/Ag6bJMVwGMSN6L1z318jgLnKPAop0AxaL3Rgn51haUtEwzzYlfJnQ+oVIIYsDwmPpDriytRgmViK6ylpgzO3T5VR/LcqGrq2Qpv4aNPGLo6CLt5vt6AGqH09aukr2MjET4PXODIZ/EGfQnAaFoLl86msQZ1/V09962mxScVjlBJNjw9f5FpnzvsKDXNQZR1mnzR7UQXX0Zr7/9t+d6NNBq8CMramaI8NH1xHnacsZIMJjpMiSgdR21sE9HzlsxTxABSjtwDX2RHjR+Hz8Ql1buqxPmjYf3ysLDpS/Amvie5nZBMau4RbkAM9BOS6J3JeVJ3BWWRfYk4+3WoJgbuLQhIdbAgW9ke1FmH0Ccm97gRQVAXQV6pbvJtPIIrZURlVGV18iLKE3XlylgHzrjTLWdlmxM49TNvp7X9D9DqZz6WkNLcdidthdXFtbU3jSdBDc9HVEbKujjWEkWEn2AZyxb01TUWLd1j4rLqNenQhD3tsJTKSTCM54Q+/qaEsygM5wPtBGFM+1gCjwL9OEoQP5Vq23TrZtOdf5MFszUxtkFPb3C4M8AKeseVGeh6fnSFcpVXzZ765spa5vou0fHU0KK2HdVZJnsoY7GztS2wz59C9we9SimZdVlSr6hSU4aWURuTcrKGwxlb4akF1CKjXO5xHwHogJvupGWccQKksAxX8RtAv1mfB23RhMvj7YbtHmZPWLcSnElSMGIoXUKTQQMtbQNEnkiFBQBDQ4JafBrZ5PLUQFoT66UEA7CeLhiR8S7t48IGD3V81ZjDRDJLpckWa8RxUHBJVt7kTfUZi7slpUAXkKaFXb9biC5Wy4N2Lu2qYi3bOq1XKJ8WJLbkvMb33rhV12cQ93GzGTM1nelJbABwCaBrLw/guDXSNSUYzWLj7F+uloOF4GpBXWpubanz5Cemd9g6mkQNK2Iw3JYzDbACGLkAFN9oULZeL2OcuvUltO/GZ9D0tm0CArWKxwYMM/AbYG9r+ywAsJ4HPDXNQLEAwNL61TXOBNH+e+6jD/6fv0Ezc7N01U0/Rk/68ZvpvMsvoZktcwyW2Rmr7Z2tgtLAkD5vr/9ptfPrXp1VqXF4CYXWIFE8saqVsPj5mvaazqui8hQGOVYBjJ83ejlPKX8ZsMdapoA1DYwRMHeNFk/Nc6WwgMIH6Oj+g3TiwCFabG2jtUqYW0kvLOj5nFH9K/7asFLYdZupOJCi2PfAVcn0ZC8GrcHZrL8voj0IxKG1Nr/hJ15Ir/yFt9AFl18qGhnP/0VHRBmpgaMry8uD9s+sDZXPG11blXADgXfs2HHmwwaTM7h5kwwt/CFQvVdyKx9Y+13jC6ziNVmt1eabfO2Zz/URvyOIid6xvZa/hTNym76py45DrM/o/c280IkBeEIbPPDgwYN04MABetrTpNX9PfdIa/zHP/7x1EDb97///fSud72Ljh49ypXkv/mbv0l//1f+Pr373e+mt7/j7eGIr8czCiRfdtllm65GP3XqFJ9T3P6rAHCtAm7jbYlAlU6SWNUAYD3/l0FgPQN6dY1W1lb0LOD209o/y7UCGMvaNDrc+Rcfp0997GO0uNjO/x2jenzjVYaoAAwANmNsrZTVh1KvXuRYk//aL5zExKCDeT3q9/Jeyj0hn76bO24jrh9HSS/o/pxIbHaBZzcpvoC825ipFCvAV65Cy4Y0kk9kDpkvEdgdCmKu5DQLU6kPVs8fbpavJmHnpPckZ9hFsKzwQA07GfoVdLG3tniVIaEZOLJc1ojlmDtZ9kVItLI/ibUxYCzoVDGuiENG2QPGJ8BNklt7CguWCcld7zUNBJ5XQsmyb4LKQ/lEk8kzV+h1yLbagdGf4GsDHfPsIdUVTdntepFNKoucug2R9O9bJ9hqh6jDQwxB5An3MgiyXEhChxCfV0nvD3r1UtWL7HgQLPvvYza0kqVKor0bdyOxvhj3cW4aconOPZPBiKwWS4xhJFE4QTMjVr3A468ygmvr+su3jMnG1rBVep4t2eAl9lKbqnAgYh2yPY3zt4POeY48dI+R50rh7KlnLrD9r43fc+NhQiF/PcEFwsFS9LS0vDn7xpsEgIeK/W/iJxvo0hGX7W8ipTYz5zFVtpl70Rps4LWeyeN+5K9dn+bV1BhQG4FcVSF+JiF6j5gVheCDBqgK9pNAHvD/wO5F0MQqQ9wggDOWbD4q3jDgwSHosqg02xT02ahsE2dVD7LaKx5SsjRhEQwAT21oO61fgA6DiBHyJk8N51eMti9zNh3hSsvnqM/w1fU7/NvOTAj8UL21nRfQ1N/5J7T6b/8prR095G1XrNWFgFNKfyRT8avFuQgQCJ2NvPMIXsY6zhoWc4MNFXvDyJk+qyJxCQwwghV9k3qvyiIxnQGUylsWvUI3fg6MBHQJp+JA0oMOOuUSGHBenWmbTs1bRHRdN7CJlcb0X1IbVYeAo4xcpQ5wx6sbhi69wiPrddjvypPLOafiZwsw4PwLc8+ggDw7gAoLPZrzLoksfRQfZlGFxvaPSeZMt9gGQN994YU09d/9Q1r+179GdOww9pZSyuHoktRhPy8lkr7Dfjhbhl5j3nfaygCl8lAd3cTKSkPni9ikrG9hO/zgNCrE4geFTgrRwRKeGH8sB+p7yJS3DX8ZQpDCACSwbJ58pPNNY7XlN14oETgXlrw21d3v6c/4DHTNIGPE6FPgUbQ9voZKSSeN8g5supEsY1KbzIoSzos/UTmlLV2xkqWbBa66MHYGNT37wfkBEsdMh4DwZy4KoF4uCQBUdGNkKnmbJahmdQ5MgGfosNggxxxNcrqQiw+uUhh4hx9lAUHTQ2p/u7rarRYsD+i4GhgeMd6+mXT7oLTzGIaBmKFeMPdJFSYkq4zoeoPvQ3SzJcHxIY95S6rEheGZ4OtyPkS4AnpNXkFTfPYl8muoz2YOV+yg3nILL5dld7tCCR+GhsUsWwAAIABJREFUQRE/zkMuGADAEAC2C8TFaG2YufZXqyGVN/Q4g/Y0fjdoerFzVgEcS2I2y1hfxiH6buwU0ggBoOEFvZwU/kCa89qO/iW0n7npGXTgZS+h1S1baKqd7TsxyQBwqwSegWrfBvxy6+fpaZpu7VHb+cAGFvPZn2E72ro1YPF3/94/pp2XXkQ3v+l1dNG1j+d2q3yVJk408Kz9kzMoz6KF7iZn2r2sw3Kh3ccBYHxWFuvhA3uvqKCb8YM9dz0wGKuA7T673gBi/tvAYAWAAxwOoLi1L26VwscbKLz/kIDD+w/R/IlTfJbw8vwit5Jeab8vLUGSk1UIi0BG7NVAY5lJWEiVhWSShmlsD2Up/d4Owbdu304veP0r6da3vZFmt271ysPB+0zvtWrGlRWuVmzAjFdl6O/Gv41+DQBu3zdA8Yz+JX8h31mBN1xnrlwGgLf9PjXVJi2t27ldNZxF2+M1VaNnNNxH/8Xre8CNSe/fvZuuueYaXtNKfmGboWcR8p3D8seOHaP506fpwosucr3VqmnvuvNOOnTwIL38ttvo93//92n//v28Hk984hPpBS94AV1xxRX8pjvuuIPB3vZfO6/3x572NHru857H37Xq34MHDtJNN91E73//++gtb3lrVkbrTPU737mXrr76mk0tV+OVBgC36t+mezGxAXWS8Vu7xoFKfYPYwZx80pInGNhtrZ7XVvmcaEtGSAAwt4LWJJXVNdr/wAP0iQ9+gL545520srzi6SRipWrcSAbAK2nJtXg0l/nFdn6k47qytzIASEipb7AjWxRAdg+vdcXAbFhjHgOGU9ws/nBVVFC71oHaX8uEBgC5QDPVww3/NjOBrF3Hv9UXVc42f9loGxS2p2i8KmUdZt9y+DYhjD3bfrdAU4WtAjSHLadXWdfpKCUCfXF3w+MtyeeOBEhxS8Sh5hHqozxOZnRLPnDMzvS/LNrQkY8khL5D4bqmU6DhgooKyRkvh2Gc+nqtURvtbBb8vF7BHugvxouxEMeeKfHS6IBtoQGPO5cjARFk92xIx+91xJ3EcnMd0UdGMmgOKgREfRGHsSpuE6x7WuUX8zedIh6vjngSP7HrSmdr0YsAGWtg+C40i+op7X3Z55JQCVW9xypqQrBe0HvOMPXCRqGTs/XsxDKzblGL6AA5+HDr8DFWoyMtjbailqGVN9DcSR/hghIAh+phSHSPd0LiQBKEQcpziHIh4nhsYWiC060DZTiswFCWjDkBWxn/+3FgpkWbfJ1rAb0pf+bcRWP66wwpc7bhhDN8zbnLRyiQ6F8XQx3b5FTYc1yLWKQLMt30I3eY0YlQg8I/0Jkd+jr9jRP6GXa2qydYSaWImpMAGJMBQuUaarXvpoy7OOjMp6t8M6DgUqpszk6rGBMDO+S8ASjmgEArOKhoCZKvMHSRs+cfzxibazhBPYhyGO4esIuBAq3697afJVpepNWPfwC7EqVYv1egob89Ytz8Y2vnm3c12QSz/x1V2AA39KUgTUTeFAkJOKBKfFOC4GVq1Nf4m9m8w/M5sSFD1ihiwWeKZYiv6dHlhOHqjebYyuZDxhxgSOwrLFfXx+opa15bv47e7NFl6E5GFpyBM7ZBAgzT6DPIAo3XW3DdYFqWLq2sqnyeRqa8ENA5Or+FR5gPoHofZ48ZKkmADEANOQ6GNzQOHuRrJyOauvXVRDMztPqR9xdaV/oaABsvl9/i//mJA5TcgCXlA+EGR5tsOMr1KlX2l2nS3la0B6cn46DvKTLj+jtkZigLOsaacJEsgs5Hnxe6K4PzljziwQIXDuMDdcN5owH6N/bxsS6+JOVtnvVf5t9LDoZVjpXE55VnOI+rtIL9S0lTJvs6D1njCEwkU1EyXuCRQeGOPY7bdLwo3KFq8qZD9VU3M76bfqHBEx5UDlbhJg9pJ6CADth1Pw5D7Zn5BkAMz5sCXkPuj8xZ5OMRtYjqzxRzaRUyqO4H2ydcH6thc4rh5rpam6H4EbFgA24CfZW7PqQoVuFzPDcAdRHOHbVGVKqn2vZKaxXtlDhv1TH+mvCTPBaq7dHq20NTZA1mQUbTXMlf80UY6rcWSBbHVO5AEFe4zJrOykik6jF0K44CwXM+Z9cTk4IoXrHb2lMaHfRrA5zbe7jiScFMOzPVRFySCdobApB2O9kG1IqaVT56+fwJHqtKBfSPzXjoCaLwV9nImmfu+uvoyKtfQad2bOOzfqcm9fxLbf1s7Z6lAri1gpazgflzPRe0Acbo21iQ9T/96j+lJ97ybHraT76EpmdnHGSwgFwD0RoI0ADgVoX2A/0H6qMnTWOfGX/31Kv7dhCWdNkfZG7o6nU+RxDQaJKrfeNerPz1+7RaWGRBgZYC1MTn8r3I1hqdPHKMzxI+zqDwITp24BCdOnrMzxReXlzk9tHcItmJIRxrpjwksawoEzX7pO3NfL7mw7X4xSycf8nFdNvPv5medeuLaXp2tg8Al5e3xIQGXG10/m8D/RqA1uPdCr7WNZWzTzMIZuvQ5Ke1qmYwV8/ljjo+bcft9DozytWre57Ow7UUj/Rz0NNe713fve8+uvYJT2Cdtdl/7dmND973x39Mb3rTm7iq9Qtf+ALd8Mxn0kc/+lE6dfo03XbbbfTpT32K7v3Od+htb30rHTp0iL76ta/Ra1/7Wvryl7/MZ/j+0i/+Iv2Lf/kv6W//0i/RBRdeyDz1e7/3e/Sa17yG24d/85vfpBtvvJF27dpFDx46RHd8+MP0tre+je8/ffo03XLLLTLkdRaqfbWwuEgNmL7gggs2NUUDgGvyzYBPNeFgdrboZ92ySPW58KS0fbbqX2n7LKCvfMYtoOv5v7TG1+z73vfojve+h779zW/xNWHBbTphyQ10C28BNvV8p1X1Wfc78Qn8+F+vDpa4RPvH3/nWUaXNXXbrwCIxIQOYfGSTcqG4CzCqBLgIkMbfNuZSpTcEb8PydGpIYZDKFo5oQuJweN9Fsw595vxJ3WS49RkJeEXBpbCo+KhJxQPfpnfpNMEV1peFv41WwfeNrsD0adjq1jrXaJKHOYuyXjE2/9sCnma4+DqIH4AkOffB9zFSO+4uANPYQ4/1fs5iuhk9PKx8ND/SeK63STTlYR437GLAyclU1790U8C7HANTU6KBUgXO8e2tsfEG7kOgPoaX2fcfyBd2BnDpwuVrJA54bAoc8DUAWGN0JnQe/kmRNk/+GcRq0hLZJiDi5BvZUtsHou3GR1beh+VIb85pFRA/0r1A0oMeW4+VCM2JvBD6Io47tC5OWdwtyS8GhXsICBJisYWq5LTbUPlyDky6oacokCLye5prrjtwMxlSUMZZLSPsrYZaJ2KuyNO4ZkPdhZyOLyslUMbjLDeglyCgorvdcwDwpryZcxc9RigwpuIeI8N/xIZZzH9Xs1jVZS7VtWwsHprjCPC86tDws3XrZG0va2Ach+PKKnYh3HK2OdlaESF6XZWZquEoTorqITSYqHDNJzZDlQ1abseRw1e6IOj3uDNRzGYCfh0RB6cTooub88Ygol0gTTV0GaYZc677LkEC6jAryqZsAEk0wI1zaoyghodu206Tf/fXaOU3/heaOHkcgqhaCQvBm/CnAryKLH8bq/CgZ0x5i5hsHtFkWwB43XBF36ICUg6ZVYnGye0MZNZTFoeCK6+SeUhFDoaoI+c4MjzV/fAxprB6ANRYMe2Fk0EJ23B6CbYGkWUPAkkHgRUNc3v/f/beA1zzqroXXu97zpkZ+tCHoQkCg1SJCKj0IkVQATtgSWJivus1WL54owbz3euXaG5UNJJEE2tEBUFpQRBFVKrUoCIgDEXKwPReznnf9z6rr7X/+3/KiO0+c54H5pz3/Ze9115tr99aa5dq1P4uHabILC6/7GeIDvBfbfPjlbzcTskcwJARbACwPEu3FzwHeZcsdtu2xOP6sfGJS7i23qL7wxJb1l+NX+x2uYFI0sZYYeehL9hkUxg+9zwY++T/B4NVK0PcxfWJ6yfRbQLsBdawBgAx09nmYQQRvghCoXzp9WUiaxr4DxkGvtp53f2vsABxh8XMFtKhg3yULNRQuHKBVHEZLcwW5EpIB0VqWZS+7vQcBZXC3iRmEuuwszTXBlwwjBpH2yKMY8htEd0IqMw6qBmOVQj0SWZI06GTwgsJDmHYuR6Kx55rTlSRCwhL/0SmyT5BO7/zvKvpRHEjLVexaPMRDkrRBh5lga8A9EddFmxRafPDVwY916GAeKfydIkehzVN4i6D141W0nesV1Qd0r8hQaXkszyKHJ6b0GXwh9v6crBMWtZJNn0839dMXCRUK+u6gkxrVKq+wj7Zqhk7+XqTLq+EYo0X4liCbUgfpxCkGcQc0G5T1VSJyxWNbARFKgzMx6/oCrM53ApVJLWQMfwGg9VUfdvhCl/CvoJtYR86noPqleG4NuQpkJ4KFY/CM7yWfI0BQEJXHqXIX6Hvg3SpgIYzzmUBxYZ5goQyRRz8OHqtSDLRK0dmbQcrzjgVlm++OYxgJZgATgz8cttPBIaHR4ZgGAHiYawM9jOAqV10d4ifbsaOf73h3y6E3Q87CLbebReqGNYqM/0XAWAEWRCEQCDtt/5TId145q+8PIqW2m1b48hWLeAvq8nIF+r/8WcR9M1/M3+V1aKx+pe5Q8Ff4efQJlqr8vC6WFkagWH9fXTtGlj+7CIChJcvWATLFyyElfMXEQg8tnYUEBTm39d5K+IqpPsbqvwtFU74e8c9dofT3vEW2O2AfaDTHSIgj89QrvzI/nmy5/+uW7sWNpLW6eU6luuH3yO/o+7R83bjucFt1brjy0RyLiYlPrU7Is9P6iG/Nxclj6s6qsVLllCV7aabbOL6N8S39UOkwZKlS+Hf/+3fYMHChXD44YcT+HrzTTfB7s9/Plx55ZWwxeabw+lnnEHtwW+86SZ4/etfT1XgF1xwAcycORNOPPFEuOeee+DFL34xXHfddbTOe+yxB1x77bVwyCGHwPHHH0/67qMf/ShsvfXW1Dr8qKOOovN/77//fnjg/gfgla98JengSy+5lMYwa/vtWZKiT1yZ6SOPPkotpSd7FjXKPCYwMAA8ZKBdWwV6KwBM8sR2mFs/OwDcQwB4jKvWxwgI5oQfBou5bTn+juOYe//9cNVF34D5zzzLus+tuGkS17+ybzKA1WoWUbpyE00CCJl4cpefV6RVv8oPdI2eH5xRqQTikOsZRmO/ehIt47saJ+HfdWS09dKsF+1SYvaikMa0Hyk2Y+gzYsKWUExtkEfMnC7OMjGiUbo+btGyras4kQqekj+dY3wNfZL2czISz3nmD8ZTZRXfMvrGHMoIwGZIKCSAxV/pnd+SMx/XWoRNNwW2QXAQ2XvJcqyjiAQV8apCWEtSjqNLK7seujqvTc1jCVqtqJp24DX44roAmmwv8bw0NEuakIWz2JmMJ3bLIpJ7kq8vcJCasP66ROxDeli1QZqo7iPPGDMIcWOSr8m9yyzF+3Q/USQQpLcngNBB/obbaGvq9dh0TRjvFJad11iWNYlFsUfnS8I+NNkIHqUmO6gNUWPiOkNmQw8rvdighyOfq2xYQntYqfg4EzzGCogk4YhKjS0yK+lsKm3RZfDcMUzA1NAtIMUnLHbieq7i5psc+RJFSkZtmbkwrkdVDvVD27JqgoJtYZOu8xTygobyog0VwOMoyN+nr6Yq4L9PY//DG8sf4JalyiDNebgKVhc41giIkixa2yhgozgHt10UEywKyWNo0pJVADwKlomyUrNtLUjViJXWKARNFQZ0vcdj9JwX4S5xxM2xl0xBV6LtCtjzfmLQzWkXFbEr6GwAtLJDjYi5SOrPRM+q8LMNgYseWTTwYk7oXMeqIxusQnxYMLpxC9NmsNIrdc10bWRCHKDkKLetxIuPgc62s2Bw9deZL8ILzFdSg2PPKQL6iVUDQFF83tQlpdcWrogyUZMPcexzhF4Xqniu0V2dQA/sl2NSZ0irrwyGCo5k8OnM47Y3xvMqaw8Xh4bWVOTQGaNZnRxQxux51HjJ6N2mA4uWJ5GXw7o35hc9RGNXAch1SxMSRtiZk7PCixau0bvyxzrP5JFnfWGOaWjjFelj+GdMbKGXJCUWmDekJQbQO2cHi08mAxs69XUA8+dB/7YfpeBD1Gq8aVFwtgBTKziH+cICqtGITSeG4ETFGLdbu6BX0jqr0lfda4rc9jdNcXNHVW2QbWdCFafR2c619E1dZCHTrzafkCSjCS2hHZAnP3oWtSY0pUSBqLBMH4cs4LhigXDRmjoMWxA77G0ZHw/WyTEoZm8hYBnb56QSb40pyIhX/Asz1yxC1Q9ryC/fmartwziNjsGuRducQezId6xsyg1JQ0Wn/T8T2FVvzgaOG8pGIXzQbb6v9TPlMy00CyX8mwRKZDEAhZY4kNLLGUQM0pCsnZHa8oyiwdcFDzhXDGKU4ykJp4GbCDA3dHl4X5uvke5RJazzl8SAUKkdc1+Mm30qPOoiac5dFAl6pGCfBGkq6lbp6gkMUT9pwqBMIIC4yejFbLMOUKA4irSdhCrKRmsPLQwifKXsZWtqmdb8jX0vAWwOIEobZwHfcKR95QVq7xy/9+CLYsgMRvNz/PlKYpUvfjcnlQTZYYMgvoYGm2LylVNpHDyxUCFRy0SNbJ4MjGy9Faw74xWwcOutU1tnbAGN7WUJANZqYGwDPTwMI+FsYAWzqD1oAQA/du/PYXjGdNhq5x0T+Kt6VUEIBH+n3Ea3qiyn+GHwhya6s9TX5fUu7s2HaoJh7R014JBYQRa5/J6BX+GpcI0BwhO0fy7bCOOTSjBYK1HjtZT0UPyH1cErFy6G5fMXwbIFi2DlgkWwduVqAoR76xgYRlAYgU/WKc1UpyiLDZU+0aK0fR+W4AWHvghOefs5sP3zdma5E9CpsacTnUBglbR2ju2fScMG/kbgD/+j82QLMD5eG+/Rc0fXd1rN+4IRncRDp3b1JB74O7jEXTrXp8pDbjLdxjz55JMEsFZlTz7kqzsw6Pfgscceg6uvvhpOOukkuPHGG+GYY4+FHWfPhm9961uwz777wk033QTHHH00PPTww3TNF77wBTjggAPg+u9/H4448kgCdTfZZBP4+c9/ThXCq1etgjvvuovAX/xBsBP/u/0nP4Fp06dT6+MDDjyQxjhtZMRk+8ILL4SzzzprUhTGyt/RsTHYYostJnW9jgP/Rd2L+r2t8lc/JwC4YCC2YwLmRvCXfu9BD/8di5XA3A5a76HuHth1YOVKuO/uu+A737wEVqxcUUlVKp0hSfGij3X1cuKpwyJyrQClNIVUlBmUhbSHJh8eL9STDSqQmwYFzOxpoqQ+OyZGyivCdsQ6W1mcjAxITLfzOIEBVpXV1ZbmybrLsxzMYuvUbIbKnydX1UAk+dQAxEkaSxU9A/HzKEg3Kjgu7Xpj/LGml7VjiH2nG0JriiOxPhqyeXx2dnM47yw5VBZxNIcqJ9JGjlK+UVYoPSvd3U5IJXe90mpaUjt9GvfU2W90+nmII9GzRkBbfSNYSihRjzgmNeRobJQRXtjIM74uIbOmCLv4qgSlG4x/jW7GxnRdmQFTVi2p66zVykIVD2vwMIMspmrvOMAkr670nM4S9Q4Paxu/rtekFXMmYdj6eEp4CW3aWhXB53j0mq+RyrXGECotvkPc0uZlRWNBY0S1HG1DECPTt3F7o8SQoRgvJb0VKBczBEIggccWq6OEk4uie35dm2QmTrYro5g2WEPm3SoDlcUu6y9sNBZPkbiXpi+pHl3/FtDJ3EyF/zZcu4ECGyjwm6BAQ2PEAJ4rqZy3x6qCM9mKSh81oMHpKQFd13sB+QuKO4G/oagmuh0RYyzbeOi4PDfHAWuvo7QUS1Gw7niWZB7PkJqTa1Us6hTkOk32TsKTIu1Mswfr03hwsBfJc4k61R0STxRzIMJtWWlgsjkpHaP0BrNtnPGvDowbDwHo7Dtx4fR8Osno65zzXhj8+CoYPPqg5Vmpc2Dvs6C3sBm9W1yeCJLbgrW6bCG8Wje69s6m7XUkTjYeDSdQXSKxqJ099oPu2e+EwTNPQf9f/pcvPa0zv6nhfNry+qS7/+MTNLPeR9/LIqMB4yK/M/oc3Ve9ma7tXf4V6J70WugefiL0LvsKwB0CHCbQKAK/Ksq5dRCNeI99YOgcnk/vXz5SbLoz/3X2fxHAxpu5CC1ZCIMH7i2YNweW44bPnDMFLNta8dhmTumZ8qHtW980pJi9rJiPvcxBthUKCxXxgehbJn0RvTRzKsPOo02HF5uChg7abU/oHn0S9L74TwUPRZ0id8VuCtqySEE+ZV6SJdGG4sw2aRDUu50vGd4XBbWIxPgevZQ3Q1qLbYWMXejnuIN6nQ6GUCxE2rd7sk8wIIGWDvzk5BG62hZRW6U1wauqj25rXLYYFx2vTByCAu3OPgf6WDN4W3m1dbbhD5mtxJtFxr/pgATqhcCGktEYK0oGf6g2Iw6/Oe4IfoWsK9NtlWUNeq/J/lnJN9Vv3S5rhr3u/J08DqVz0hnT1uoBAi6fkm3osrieyrf8/qKfRhFtEPqlLZ0Q3Ey6y4HviYP/FEHswr57DrdTz/mj+e7oTgRxz3pb5puySYxexSoE0QrsU2xgo0Z02pGGifthXowcKVLrnMihm0+Ps1gRRQj1xBhMTSfnYKYX2rSpYf+8BPhFQrXSNoLNYSdtQetgoyM4SsCs8QSPuG9HUTCh6IhhPds3gL14NVf8qq6Uqks5W5jLnrCbs3u+BFYrmBBaU9OlRdsKH3uNOigBAiuXRjrpW7036v3E0OHhNcYCGNpic+id+nJ4dvYOMDJtmpz/i1W9XaoA9krgYRimv4e5AljOBM4AMK8b/b8DsGblKli1YgVstPlmrQAwgmgIKiOQNtnqtYn5aQpXVMgStVFJ4abOrK9f49MW1L4G9LJ9cAmLwKuxo3yNQAvv+aQiWM+IlSpXvzdX+tbOky2rfxPgK22iFRxG5ufkDGllLONds2wFrFiwGFYsVFB4MaxeshzWrVkLvdF1BK4iONwfG0vqsKZPprCKdVPX6cChp5wAx7/5tbD51luRyLKMFhHs8HIEq6lSt+X8X10bBPEw4WNkJFeuj8vDZizCFqkceXTxxyXA1Ck2mdf/WjR/Dm6ua6nmg+ueiugfcTiXLlsGG2+yCcyYPr0pjhWLOm/ePPjeddfBJptuCttvtx1VBB95xBHU4hvbOL/jz/8cPv+FL9B5vttssw387Gc/o8reWbNmwUc+8hHYd9996e8f//jHdP7v9ttvD7vtthu1Zd5vv/1oDF+78ELY9XnPo3OBsbqXdaVonKBcsC0y6uDqT+ARBH6ffvppO194skuwevUqGB4eobmVAHBZBYw6HquE47ZDeSmCuXT2L1X2CujbB5Il1Bn0r7Y8lzbQKo+LFyyEu276Mfzw2u/C2nVrQ4pk6ec4BytsyQn9we6Uh/DQl1h1HyMB0dMOe9ngl9JkETTO5WUcVjJzG49ECb6X+itdaYcscTXn7dBSV9a+bsH5me7UNSUYW8VHaCjuvPl98R6zHjECElimtG7h7woQnL12PO6tUl0clpCell31CrsG5iZ/zM8MpYvNvWFnzWiqew874zmPJ+3tGpYnxlXdf3KXLQZGtR14jJP5NEr/O1E0umZxwVup0DQGXilZltgU11btSORAeWmjc5eDxJ4sLNeKLOUNmUyK5sM+tfJdBpRdbtwn90HaXcHXpycG0uti+8xjgE26pxggyDZeE7L1Qb4Ens5fpo6YgJfsX46liHSO5xu2fpfYvU2SJRZbxI74meVCe6Jtkn/6I6R3i43ULlRGJ01+SZh7pnOKUwQlUBQoh71XiAyFyljXbcwbHBOR/UPRYanNEHr6SqgOtofFSdQ0rOvDJE1ZBaVoW0IaDAKQG0qZNt2n33uCu50trkU0pW4TRbehAniyHs3v6XXjKYXfzyFXLcfv51D/YEY1Hk3dKDeCj+b8qCPoE3a3t8xTS+W5Ut3Lbf3Uh6M74qajQkcvwItKSxPocog2uEzmKSTDm+KQarZqoVa+ve4MyzeGtrpnyRTMgWN2xGRrIGCm+7AyYht4qO1LL48B8xBIjaMcL0OSnKuYzdecm4+8EactYB4LrZnbQbNT/yu06jSMFH/ZfCvovO19MPjUB/lirbxWh00qwBnl0IrVmmBF+rpWa7YqCd8dcBh0DjwMaPdV/QlyMboOBrd8DwZzH+ChHHYcdHbfGwY3fw8Gjz4g8xxAZ7e9ofOS42Ew934Y3PJ96Ox9AHTf8h4YPPsk9M/HOQavbPbO0H3N26Gzx77S6xEAMNv5ofugf8VXAR6537ite94FRJv+x94LgzWreNO42xzonPw66Ow2B2B4BGDVchjcfQv0rvoadNashnhP54QzoHvUKdC/9IvQv+V7wiGhFPR5ewDM2jkgYeJNCht3liyE/gP3QmfOATD0tnNh8OxT0PvEh0qmg85e+0H39DdDZ6fdMJ0cBksX8jOxDeOWW9O/g5/dCf0rvg6Deb8yqtOqbD8bukeeDLDJZr5xKpyWIBIAD9wL/Zt/ICzGGqd7wMEAG29aSGl9dQfznoDBow+F9i6iSzSxQDx8KyBucbiNz6NyyApN+CNGx12vKt8n3tBnpQ2qu4HD7/5bGPv8+QDLlhbRugzkh9udCGX2K9E462VWTZ43XH2OPVFlL9I5zi8irLKgwTH3xTb1nJVNjIdaMkDUqinmYWButGpxaxm7GTDNTUmJfNbG6DpZ31xkP7gsyGYmc90UPS1HuBJCxubFq6xUe8eNqK6V6z7ZtBj72RWmc7VNWiR8pl9oG6swaLmGquzj46O+q4ihVUJoK7wA6Hl4qMwpduFIVE0JSQHkF1tili7mmhVga63mOCttfjfTpmVN7WO5SiteVVEYf/CFab1UBCQ4QLwaRCkmO/AIshwoP9sGTp5HV0UhTpGuIL/eg43WRxWYAAAgAElEQVTvtOS9pprhWIYerVHbXdY8JZdx0+VB3MQjkrZ9MjdLpq/4iaFCxKcXOVeZLuo3H1fyFCcU0ZCJJF4gVhGVm3x9I4+nTPAKyXJKP7qKAVXqEK0SLxW7igf5enCraFwqreYdUCmwPEcMFp/9q2OQ4I3wfgbwlMP1aglMZE8u2FSvAHawSqgw5WQ8VRAl//CYujOmw/DJx8OTz98NhqZPo3bOevYo/o7Vvt0hb/uMYC2CAVwVjOeUcqVwF3taBkHCX/u9HqxevYZA5bL9M/5N50KOjdH7EADGf38nPw358FG0cHqbZgrDd3qT31QBdeNcI7/QilUqgONZvQr64rUIApvukbM49X4Ger2ddA3ktao8qc6LwC+9s6z+lbOF0zjxXuFgbrPs2mJszTpY8vSzVC2MwPCKhUvoXOEeVghLpXBv3RhVDEfZrnPs5DlkZMZ0OOGc18Khp74cNtp0UzqT1MZVmGj1kZAfcc4KALNOwKCqjwa/xzbRKBdTOVe2uqEzJT35eTX9oonvXa/XTPzYKV0R3Rk83xZbM+NneDbsokWLqHp24402Inr/6le8d9l5p50a72CbHbM4m5yC6/zII49QC+bUyUWeVso1gpa33Hor7LnHHrCVnNX78Y9/HM5997vh4osvhsMOOQTuufdeqhDG84RffuKJpLuw6hYrWK/77ndh3egovO51r3P7AgCXXXYZHHPMMTBzvOrc5DeEYImq7kiBMHCk21NPPTVl8BfpgZXJmPCD+lzp01YFjNd08ZDcMB4dMlbUE7Ar5//y31zpixW+DPzqWcBeAczXsT19+skn4cdXXw333nkXjI2NTshTutrkVQV6cNJwHifL9UDO+BU/PTqEGoC3jGPxYkVpm2csGwA2cb53N7Ug9+PXOg59pAEvCiDJmDlGptNtpD1W6NC0RtSymp4hkwrdXzQ41NiPWae6+M4onTk24QsfP2eNoiOK/yYdXrqF0XePlbcFzCLonU0rzlyXgM9dLruo+HEgbJAkBhdUhBZTyELloJwNXgHFFnZUPzJt660tX8JIx3d7fWblHHlV47ooxaNi4Lt8NfS7MGHZY+jRfRznK2uWxTdVEL+RqB51bAAEC5ZMIGAwOr5mAQgupmHFSPSqMG8amvJegRDb8vj1IuVcNGOMqUntXjRkWdg1b054JzJHpECpmsvvJlRijcieztkLfUp/Ie+K5Y2a4Rz9GYs1hVFIkZDTMaaKZKNY5VejY1hUC9z5ewotUgHwvXDK7rIkm9JL4ZfSvC2eH9Y5dmI0IHU8jZTH6bsx5ZgKTQqQn9Y9Ab9KO4mdZ3F1X0CSWUwf2c5RwXHWVTR6BcLx3/WvAJ4MC264ZgMFNlDgt0OBNhORs5FNBSpwqOeOxUpEDagbkCt3RYeqsNclCFJVtSnjToFfyXK0TUqAnkMXjtIFcSfQzUn2FbyWuLY5Tc4QkcizLdWw05Ci8QgbKXZEotMgBAmGXZVtAyAx6x5GoU4Jv9RPXkhtnz2A6oaCZ1czqrU1MPct3JB4Qgw+T8OtDf/q4JRWZHX2ezHA8/eFweVf4jGEKQVyZTezYcQ065HviJl9HiT3FVenqXvq2dA55jQYPPhTAAJVW362mw2d2c+D/jc/C4Obr+M3nP0u6L7oCOhf/DkY3IKfSXbhocdA9w1/AYN7bob+l8/PAPAnP+j+2vSNoXvuR6CzzSzoX/NNGHzvMlq17pGnQPfUN8FgyULofeKvaVw4nyEBgMc++l6AtauhM2sn6P7pX0Fn082hf+2lMPjp7dA5/lXQPeQYGPz0J9D/wieh++HPEEGxanjo5WdAhwDgL0EfxytOqzq+WKXcPexYGMx/GqA31iDE4LGHoP+Vf4LunAOgiwAwVjR/8kPyGBa0zpwDYeit7+JA9jWXQP+HVzeA2O4pr4PuCa+GwaL50P/cx+g5+tPZfkfoHHUSdLBqWMVBNzLuf8JgxkbQ3fcg6N9xI/S/hFWwAlQMOjD0t5+GzqZbwGDpouZiFpuBwb13QO/yC9VDsk1R4Fr/Tn4beu1bYbBsKfSv/XZ2kdsEKKaLRIEuxtLOfA1FSTQfPuNs6P/yPhjce5cly7gcJswwJNbEt4guEHSBXLvg+7rsVd1to4vnhMYF0mUvxi48p+3G7SznApwqs7CjHrInKuPKBtqZKANVHiAJ2boWw9IM+DhHtVUaKJEnl4NIyqkE9murqTcEmtirBNgPgRtryS5KMWnpWDit07X9Fmeka0WreuwG8XnUJ8km3R6A0To/tkRL1K6rjjf7ZJKdtyn2MhW5uCkKb/alMBPo+j0ugLasdT3AZ/rI+qo4FHbDijXpoRHgLnwh2ah7sKOgTlzayjKrMiOrLDLAy+p8l1wjm1qZce3jMosdqjcTUKyrW6xp2o8b2ZvAJnk0kozVNL6lZS7+1khJTGKIVeu22VTZKlo7qMsp5QoxoO4V8mbCrM2i8kbmjJAIUDJ1zcEg3q0p5yxXHFjFVpLOc7XbFKDVbTTBxdoRJaQR0NCoYjcKj57164laKtscnOZrEYTXs4WRwRRE5oA5e7763uLp/AShA10p68SfcXDSA7ga6PCnpKCYymsL/Zj8VW1eoAq+UJ2REZh++KEw7+AXQn9kOp0piG2fEc+ls39Du2c8I5iAXwKB+XxgAoDl3GCeB8sQy/4AEOiJ4G/8XSvD8Ho+i3K4rhZ/g5+qmdOR11i2tF4+y0zxPEzXJQSoCgis17QBvuX3JSjjFbjMV6k6eJz2z7W2zm1n/5bXtgHAKmcR8K1WNBfVz0gLrABegYDwgsWwfOFiWEXg8GIYxUphAoVHYWx0HfTWjhKYtD4/W87aFk7+k7Ng38MPhZFp0+vn/xbKDCvScT7Ip7GteQQREdTCCmBsnzupqvVSYa7PZNI9U3tgaTKjhvi1hyIPKCw6gaFYXTp//nwGdjfemCqmn3nmWdh8883hhhtugFNOOQUefPBBOiMXK2WxlTGegYvfvfCFL4Qf/OAHcM4554S2rfUAbW0OBgDvuWd1ex81pd6/aPFiuO2226hdM57zu27dKGyy6SZU0YpnmKMuu+3WW2H+ggXw2te+1sw2VuHiz9KlS+ls30gL5CXio/F+agbVTUDjTtQmixcvgTWrV8N2UkU8lXUkAHj1Kpg2LevcNgCYz2c3IybxDG0Jj8uj5//2yU4qGKz6vYef4RnACgzr+b+AAHEfHn/4l3DNJZfCY3PnhsSRtg2c2pc4HtbI1rJduvtokYMWPJhvJnZK30DJOZYgGap6kx8l8QfKUfL15Hs9iK+uN9rRuKzdmBQp59XiZ2Io6yCkGQMZaWKjWH0cx5StlVDL2cPIKtelziT8HB2WT6DwKYq6CBUwc/9DAnQT13UYq5iOGNMMEMX8SNlK+zpLHJQBGR6jFn0o6J6jjEIn88tD7FViaZr8y36BdMZJMVindaK0knMiOW/ZimVu11WLZT4RznefuwnB13ih6RPyPGPRhzwp0NLeSIMLvR+LfV5CuwOrEv+31NA01r5oylHg3gG39G5BKmHiSltw0yqMZQC6l/B4SOnluYWUqUoSuIzSBtuMWZuINiJxiSqJK1xOPK4R98rJHIQEYE/kkEpZm3gMlUXKVuapuk8TDKNtkuIq1mGBoUtcoXQgAvOyDpZ9uO75pRMl65aww7R9rAamFf0UfW79C2o6I0qMzLlkc/o7Smm7cLK8s5krRdSeEBWcKbZSGCQSlB7Cf3C8vumN8cdVeP//ZgA4q7ypODAbrt1AgT8YCjS9KXOgObMl9rcLFtO+CwrGniW+UjA6rHRjRmFQNaLBTPWI4U+qKPnTseIsK1+7R4OXNBR+gbcM4XmFBi10VZb4CRTzeF9LhgyPRVp9iFPtjkp0CN0okgmKmUulGmo4N8ppFX0lH+WhelZqaYqT0yOPNSxf/lYqxu1DdjTVUePZa8CbKeEU1/XonPAagKWLYHC7VHJ6DDJV8pk8qU9ijpsYLwXUk+DVFsmZrXva2dA56hXQ//YXGNhVj9AHTk/rnv0u6LzoSAeABx3+7GABgAkUliDaYcdC9/UOAANWzL41VACr33LUqYAtmvt3/hgGX/1MCox2X/dn0HnJcdC/8mswuP5y4kwEgNHh733sPVzd++q3QueIExlo/e63zJHt/sn7oLPvH0Hva/8M3Ve8UaqG3wed40+H7tGnQP9bX6Kq5ZixhpuTzjn/Hbo4n4v+TQDiwA3B+yCQ921/GSqAneDdM98G3aNOhv71V0L/sq8qBzVB4De/E7ovOhz63/wC9G/8LktJreg/+IeWAI1yfOhRMPTGP4f+3bdC78ufkmxR9q+HPvxpgGVLYOwT55U198ldc1+s6S1mEcs81D36ZBh6w59C77ILof+dbzGPm2yLvIsTa6onUSJJS4M2TY5tZl6jFA0degTAzC2hf+0V5slnOZTNjQT/Wa+YELM+RB2YJhtSJ1LyTNOaidQV7XDjC8ZRkKWPmR4vAInynHUwCHqugWJltzWuKD3GUiKz68zfMeM1XN9QyebFHPH+Yq5tqcUp3BYnGitE1F5KNaXxT6welDEGmchPi9UGtXUorYC+s7mh0Oem7O7QGqm6dUwbsjwyD4AwTzpoFJS5CUu5vZG36RpqoIqm46vmbBwsVAutmtzs8JwFvKLBqd0gol44DR4oC+OLrY8L0xK2W7HtnrkNYRQ8w5jIFnWYy6PIQqw+sK5pQadHw17zMUq1KAkiPGDzbIpkq2jG6l1cmCw6F8UWxReyM9dUD0mAKVSvpIqahmenPmb2NHjTLPIR1zLyR+n8FEkWSUqM2RRszbKlj8V/PRUvALbmZ7izQ6fzSstmjXB6wNszGKhSmMpXuWZYM7b5WrYV9n7V7+Lr2vPMHsk6yg1xVfV5aptj1EHB4cYWQJ9rdI3GpULgmm6smI2N9n8BLDjhaFg7YyPAlpJdPPu3i/9yC+hhBIJH/CxgAoCp+pG/1zbQbpaFvzpAoIlZllBJqef6aYtQBIARMPqd/jRVY9JSDbtXeBdNsytyaNU0PrvJAMBlK1azG1aRy+CL+R0FAIzXayVeWdVb+7sEhO0aAWCpejhU0dL4tApezgK1GYbPXaNl9Z31HN+5eukKAoKpWngBVwuvWb6CgGAEhLlieBR6oxNXCu66z17w8re+EXZ/4X7Eq1iRmOieHVECfrFFtQFHBb/q3LDyc+3atQJqTmAE25imphsnZU8ndZEvQ4tAtZmkKKtKK63Mxzljtetmm21G8r9g4UICdxEg/NrXvmZn1uL5uMhLe+21F1x00UUE6uKZuHjfNddcA2960xth1arV8LznPQ+++93vwglyPu4Pf/Qjqtjdaccd4Qc33EBtk7fZZuv1Ugk49oWLFlEr5/GWIGrNuXPnUovnHXbYgdo3IwhNFcQygl6/T2AuzhtbQJcad/0GGu4qFyU+0BJq1gC2qkagGc8aXp8frWDHM4hRl7cBv2ybBrS+6Yd899D6nWwlJmvJ+b74N7V97kOv3yPwF2ln4LACwAOAdaNr4YH/uheu+dYlsODZ+Smi5e9scisVJJP9leRoss1+vExsxauuoldAsr+CP6by3XhxTIUKa2WFw8aOGl3Ino/uF1/LKiqtyjcn/acdkDw2xetCTM75qmbf3cp4u9QY+4m0il5r9m2ZtqXFajoH/ARvCxyJRt/J68q32tMDAJjkJd6cVqJY9fB89Yf4iogshtijJv0Z6GQazR9M04xzF3BfeYoXlp+kgRMBQCv5eiF/r+JcNeKeWZTKFc6jiqUW4+v92NDY17ZwaIxkPE5lec/PkqdUijTTqCtrzksiz7UEU99nxbUPW01bRr6/iIfHl4bpM+uEJ1rhtdOfLi+rQqWjZkO+6H7RJWotjOWblLVhyetsD1Jf/qqKrtmOvMIuUaUUNyIKSdnFfaFWE5cJ9F4ZHcHHxl47jjwIuMdrnLmNjyNDq4JNfnLihEIF8Xf8f4eKCTwtPuXtmOMULikTL4KrnjI9xO8tdZvqM5UZT2xxGSvTyVVFZY3mejdIYdZHyrw4xQ0VwFX5+QP6MJrG3/ywJ2b/3/wYfp/e8NujR2WdGy+Pqk2ut+C5w6ii/8zPSQcGpow9B3zNcVDnJoKcsiDqCHMmFDs9mvnIQ80myE0fq2V2BOVcDtXUEhjT5+ks4pNKyhAVSiBS7IK7cu5FeKaXGoiYGeeZbN6bIaKYvFGwapuSOaOPVPWx1JHPhpXoUVT/5nCkO9xGqgYcVZEUmzYPLLvoAbyJjRHjmhceZfcN/w0Gt34PBo9Ia2Wppmaj6gac3xOzkAL7hWF6+N9td5u8UwWwAsA3cWWvl0t6Jl/3LAV7vQK4ew6CwkdA/5ufg/5N1xkW0YkVwF85Hzp7HQBdBYCxAljm0T3tLOgc9yroX38FDK74j5Si0D32ldA99Y0wuOE/oXfFV4kOsZ0zIAD8x++lZ/e//Eno/+Iem2L3pNdA98TXwOAHV0HnhS8B2H5HgNF1EjTuQ//if6dW1sTiBuoMoHt2BIAZII58oS/AltZDb+UK4N4nsQW0XgXQfcXroHvimdC/+XvQ/8a/Ban2a/Cxw3/+fui84EDoX/Tv0L/lep67MZJUGaksK8SoVfZ47WEOAPe//GmbC/4y/LcMAPc+cV4Gm2wzKO5qOrsnu2fOL9KKqOTZo0+CoTe8HXqXfw3637k0cV8jKzkBXjHN2ve3WY9lbnX50haeoht32wuGXno09L76b8nfVpXugLrfxzsO14+8qQi7ZA1QVNa+1UtoNWCil2r6vuGEiwYNlXGsr4PNMToWm6iKzmq+UrcoxsXemDVkVKaIWVJsEXwtJ5w1YJuuKT/XNbf10i2EgDWxmpMZnJ+gZtMSa6wddMyWVqlUe65vb3Kamesgx/ImIX6QlzQJZRKvTvSvxTZIdrCm/fjWKgef1LZHHe8jLoPywQroean0HiHReO5s/C5dVwh4Y57euSJFa12tFULrM/WWSsX5tR6P8GMwgn8TNZLSxbk32zaaSmBDT7pi+bZtqKGnMvnkW8Qxh9ibavFKW6nsk+XqUE4eFMBfLbcYnNj5xAKPGjCR4K3ZlVJXGKXrixlDbc7HOfGQlq1W7d7I8i+yzUwOlX4dwOohZQOXZZt6gsr5SvFrEzSsAevsk1EQOxYXykLjMmLLZ/Z32b9UPJ8ANw1GaBZ9WM4IAivL0GUUrHYmMpBX/eoiKTF5fiFTPuqzZgC3RTvWVGiIwk3fdSdYcdpJsHTzTWGoy+0+ETDjsx/xPGABfIe5FTSCBgr+IjisLZ6t0k2D4ngO8Jo1qaVu2QoaAWAE1BAAbgANk1X2z8V1QTwjv2nsO5gIM2MlWfVvV1tiH4RPCDhcs4Za38Z21yUYTO8KbZTj97ldsyoPTFroUqUij1Or8xCI8d8JwA1n+badAxzBYXxmqjKmc7S9lbKNLQLAQS54QJ5oZXZHFWpB99pSjq0dFVCYAWE+Y3ixVAiPWaUwgrdKA+Sz/Y98CbWA3u55u8gwJH0jLpzafRwmtnbGluTIvwIARDBY1wWrhJFvsW15be0ac6i8r6pmE+PVKBE5bHJMX/Jk/FurmPW1Tz39NCxcsABWrlpFAPdhhx1GfHrVVVfRfPH6O+64A/7xH/+R/r3yyiup/fB+++4LCxYsgNNPP50G9a+f/Swce+wxsNeee8H/+Ou/hr/7u78jnXLffffB6OgYtXdGAHP33Xen83Jf+tKXwjPPPEMg8dlnnwVz5z4Cy5cvhwMPPGByk6xchXz/5FNPwq677pri2tEkGy86U7KtCQlULsvrPZTxbwy8gRXHeAbuurXrYB3+u24UkNf4vHU8e32YKpJnUKLOJASn5c3r1q4l/kZ9W57/G3WP8vZEALACu5g0hUc24N8I+GKLak5AwX/5M/yOK4ZZx61csQJ++pNb4XtXXAUrVqxoOka8ImkmWoTL4JxlqYkDGAoWpEUod68Wb0oMaARf6Wt5RfSXEgBs1aDOHz4sOmDY2hHz8/iBceS+S2IAJsJ7PMF4NQ9UPH2Zvz7BBmtlF+7GKajhnoLtqIRW+mQDrlpwNyOtVYsKqNaozJPRh+GXS6Pxw0hruqtcwgCvu67yuBHv27xrSiPZldziCnBKkw7Orv5txPHdkfmRsibRRRaLzj5gCgkKVYPbHEK7JQs3dJIysidTNzmCySUeeHTPTTriSPXDIA8W4ZW5Gj84r4qUBH5LrOfCVnXwXUy1oIC4WmNBwYG37Ujomp0CSrYuLBeaYB+TxbnDUxk3VyDXItYiVZE5y+lJAoCyVtq7uBxO1gKkobfclBJC5Bp7k+G1sR9T3PM4r/qnjp/rUX7GLwn/lYIp4SWKVykR41gbGTRRz3ooV7nUj1sUpjIwX/ep4gNGoQj84LIpkkBT9OI44+JU/BUlIkt9pItLAl/viffNxWlY1bachGR33AzFd6UYVLxeu1SVQajoE4t+2gAAT1bqNlz3HFGgalmeo2eXj1n/d01GyU590JMdzySuM4dD3BjrV5+3ZAwkVGYTP8q3aIwrdzeIFRVJ2TAV9BEcOGTPhVSyHQwfMrA0wEXGQYECz8FhlCMERQ08btatNp2nMniXrJ+5f2x/4sRDdF5m5DFNdRDEmtlkC7pGg5M1dU5lovuL1EX9zJhKnY/sbJYmOxqb0r2Xtxg4qY/GjY3v7xQA0GCzLqbQ2vcCttAETEt7zu47zoP+N/4FYMn8xl7JD4bWjUXmk9iuI7paFqQvBazgUwOAv/UFaeOsHmdOMeye/ZcM9mK755u5YpU+0wrgW64zMNUB4FsInMUzcxkAxpbJH7ChYYUvVvrSebif/9/CMUyX7lvOhc6Bh3K17o3X0FprC+genQG8Grpn/TfovvAw6F34zzC451YJLAMMveoc6GCl71Vfh87hJ5Ic9T72PuiecLqdATy4+fve5VIcqaFz3snzwQpgrBBu/IgTPmd/PgO4AQAPoDNrF+j+6Xugs+0O0L/rZhhc+23oz/sVryseAzxnP+geexp09j0IBvffC73Pfxxg9Rp2ejoA3T32he45/w90tthqfNWIzIct8269AQgADnKDLaBjBbCG1MsdTkNDFknEunmqiSQOtosg8Bv/FHpXfAP6/3lJcAbLEvWy31TDhQtZ4qprlP/4WXTOpn5FAxpAd+Y20D3rT6F3wcdKBcqJMwHBt7ma3iic5YaEO/bn2bdRG9TsZPxMt+5CvUDExqZTQCnLlLfBqv4I5wHp+eBh+LYxdQ1JA/HcSx13IKBlT6vlYb2ctEzFpvEF5SY2c1Lp5vNbnSdM90U3P66LoWZCw7ISW/Wp0q2Yqb1Ppqv146XJTZbLzJDtuFPAKYM9GgeqIWiRB2p0MgtioxPF58eWCYOkuy1RRddQ1kozbGUytSSqtDpGBLdZTq8IU7s3kji96vOwrNq6G2Fjra6D0wpUmxYoFBHfnrfffK28o9YhI2Hwoqel4t/kIG7mrGqgEJpWreuDZBKUOsx5wShnLJ8Dnrqbj+3dav6aK7Wmviw1kct6wXMSiEv6L+iXRtZAkm/RDSYSYdZhzfScXRslVvEa3hybwLm3Eqt1zWtV4Dv4rez/cgcDfqUm7Khvy397hSW2kHZPiIAxFxnmIgO/EDRGYE46JNCrGDyOCY0M1oV2jgEk51OLxVeXKgV14pSPc6Cj8Hdr/EaXZKU3vM1WMHb6K2D+1lvC8PAIV/RidW8XK3y5yndkSNs/IwCMgAQCv3oOMIPFEQCm9eoAgUYIfMYzVePvCBAoEIWA2u/spyJyUQxr+j3e0k55TtpEQA1BsxXLl8Muu+wCe++9N4Ej+LmCMFgBnc4rVV4KYDADKgL0UgWue2CWxKTVeeH837Z2zwoKJ9BXgGKr8I1nAAdwWfm9rFTW6m7VIyjDUacQLQNIrMHiCZagwRorFy3lNtLSSnrlwkWwduVqaiGNPHrQcUfCy159Cmw6c3Nu207yGgQs/0ptf4m22v6ZBu3n/+K8EAgdHV1HlfK4XuMCwNHM1fydKTF7eEBh08Z7jN6FMqjnveI88O+vfvWr8Ja3vIXosmbtWrj77rthyy23pP/+4z/+A9797nenM45x7l//+tfpnNuHH34YfvGL+2CrrbYmXn700UfghS88iNo3Y/Xsz372Uzj88CMI4H3zm8+hit/Pf/7z8N//+zvhQx/6G/jwhz8M00ZG4J//5V/g0EMPhXvuuQf+5I//mNbnV796AnbaaacYE65Osdw7RP5BnsPzcXfZeedfCyyd0hJNcDHyyqrVq2H1qtXUGQFlH3kIgV3SpSPD1HYfAd8u7lPljGk6k/3XAHzLYWEVt3ZcwGeX8hvlmpOApDW/MBOJEhtObqsuFb+kS+QsYAR7e2PF+b9W+csAMGZfLV64GG674Xq46fvfJzvQDKXr6NXvkr/NT1c/PnhxqZrWk9O4I1PwM9TuskJiz0uZiK7LiYl4RH3af9gY9LifAF50w55Sz4BX1158Rb+i4qQGsFLBavU83M3G34I/Gnpy+b7ElVDGXuo7KdPTaUiS2Kz0KJLrIn+pexFyLcPXxTx9IuLAN9BgtxviUKQqbpqa+2Ckq4MhJs6wvZ98Qf/o701vOzWzYkEwnkluve0T/IWeFO5TrpAxJBlLEYnFZ/nq6GXXfvdYS2lU4t4x7tGdR5hiGRS2AFKM+6aMV5UP5Y5Co4QQTBmy5ffJiBsGPlCnFQxzX1WBZJYHkQaJF2iyfYrG2hnAReGJDT/wBE3Ng+hFtLuGJ9JTSr9vYg+8abyjb+m75BzXojVTPUX/1u/yzIKArMd4stAruiaVbASmkGa9hnXz5nDyftOBHoZJ4H/JACZ/zEtxL8TT4/2O9eUTGSf7J5iAy0Tk48LDDAtRUlyjd/r2+L2StsbHiesbNwlkoLKsHcIEsPawU0AELJshyoHH92lGGyqAn0sXbMOzNlDg16FAU3nz0+RzdZBT+5HgRMbCx3QAACAASURBVOqrK4rVTElwsmOcJscEswOT/FT5ysyD2TT+xPwhVcyNYH9u62JDTq6vBNvKamS5uI1K+qzo1ERXyRWztxVVJzwCLupB2TkW8cHRskX/qKa9ow3VdbTURTVwHv1l0vpDy1zLkrOiM1BzFAqTZRaU10idNjaKbP/UQeSKFDO0ocI5+li42Rl698eg/5m/wUhcGnl8dwnn5E1Yg0hFW9pyy+YZXxkAxqrXZjkgzhWrffm8389y9SzO5+y/hO5LjwcYXUvtGO1HwMnBbdfzGcBzDoTuW98Ng8ULYPDDq3lrMu9JGDz2IHTf+bfQ2Wt/6N/2A+hf/Q0Gf09+HSCIPJh7P/Q/+3eA1b74oy2g+wgAr14N3ZcdD90z3gaD+/8Lel/9J+xlCN3d96ZWzjA0BP1/+Tvo/tn7aWM+9lEBgKUFNFYsl4Bo95x3egvoBgDsNEZAm1pAL14A/Ru+w9N+5kkYPPIgb0TwfN6TziQwuTNzK6Zpr0djwgMTB/PnweAnP4L+j75Dc1O+oyDz3vvDMD77madg7JPneYKdVoNapZ9vjMqEPa0AxhbQDXmm2zQZI7RuJl1TVEdm/9WZKCiP7lEnwtCb/sxAYD+nqUWHZzUcgBRXCrwpjJ0TZK6Gscj5rtNmwMi5H4Kx//03EmRVUEw0fgJWNV8kVPwWe5syuS/qvZh2wZ/XthG2kjkDGmdZKBrTH6oXwpaP45++vWnTYcoBqndJr4T9ku5FGNiV8101sCH0VV9fbU5MJFCTmX3gaBmiJmtZb9HZttFPprYV2Q1lvpYLZUtQ09mufYqNcxhWWB0elfGT6PHQDtxZIyKLxZvDLipIY5FK0HjreIQy1hIxlWs1EUw3MH5uM7e1iz/6vqCvUiW58lbOsg2eR0MvNgdcT7nNALC2/isslZseEdKYpObbvWjBcwCNraLyuvGt8r5iZ+bvNbeWcfNbD4LFGSdrXaVNgL6bmsHkTJlNE8c0sUV1Fc8rrmWbVVcKaHKgGwn+xn+KBIXaVFI2SkzuMNbzwF8BeutY6TzO4HHw5/wyn0/fMgD0M3U1ECwmDFUBXjsjGINvfF8/rKc0frZjQhgyEhCWLuc34P8T2Kufi29v99F1QQJkgDbOqO7DAvEtnuQQeVa9wCw7NZshVzS+yoLS3WRj6Jx6Ijy9844wMn26tXTGqj2s8EVAgqvQ+D+sAsYzMQkcxu+lWpgrJ3VUHLBCoAkD++MBwFjlhiADAsDPJdAxsTIsrpisySlgipL1lUM1EQH/RjrcfvvtBJBhpSoCXAik4Rmo+B3OHYHgWbNmwcyZM2lgWD2NdNFq4XgWbqzkVWBTfYwM5qJb2CM3UT+f7Nm/JQCM4A6xawCE9e/x/lV66Nm6tJ+JmqTZQGDKS6c3rFu1hqqEO6NjsMc+e8Pu++5NvMpAFSdkJPcqyBzyoQYgJzr/F4G7WMVdHXBpntd7VlnbtT1m1apVdObuzjvvTHzzyKOPwuOPP058he2M8axd/Pzee++FD37gA9Rm+Zijj7bHIQiMsrpo0SL40Y9+RBW9TzzxBCxbuhSWLltGn+N/p556Kjz00ENw5JFHwqWXXkrVvNjOGVsnIw3xjF+s5kSAc+HChcTrX/ziF+Ev/uIvSL4RCH77299O3/3rv/4rnQX87W9/m4DkM844Az7zmc/AueeeCyMjw8HfyZ5IjQYluZ968slfq1Xy+iwXVpDjvFF2S5B3GMHekRFpnz9MgG8XewrHn3JftD6DGOcerCzG1sxY1Rtb7kcQOMq46Z9omyIALGf+prN/EQjGts9SAYxgcGxFT/qHum8M4Nl5T8P1V1wJP7vrbhjr4VnK+qLmXsBIE+NO5oJp+2fZD5kSFr+28Tjxy8Ut4T1UTr2zv+Re/MeBiAhqIVwvthqfQ+Cv7In4T9c50T5GsdazMwP8l/YJljqmuwEtP9V55P1D9po8kYzJW3qVMhDzlZq+og41ktHYrFJFaKvY4OfCZ04PdGAvdhzSszO57W/Fi9VYmP0rvGAVupLpw5tV/rEBesang05exlE0ZmmVrFbvq/aFfBZnozvLuKNJt9K4Q/K7jSQ+THnDJ6g4YeZs9WO525kmQJaTayaTyxXFmqYELhmOhrjV96Y75b4QfileyfOjyzRh3ItAU4NHvdG4QQuZSiA50UkHUXJzGEbgpcwuMWpSRvcmr6Rr8qNLq4UFZQJdCPSGPZjMXInV0JtOIVr7kJPt7wscVvpFxVLr4+u+ricy1GI8LHNyp2EfpZ4PSQZe2cWjCPrXd2D8Ra3XWSHgQeCDzo+UNL3XivP7ApscOg9ZJXospovK0TagmswuUQZvX+CBChEmk6kNAPDkhWvDlRso8NukQMO2a3AnBMVZl7l21bY1nsWUNS/rBFXu0WKG0pRo/YJGdtdQ2jxkD8P0Iht2/tI2TaZxBAARzVtzuZzGfHfceCUD0WZf0g0J9g2PZmXpjmDZhrLiWYXBOjja9DHCpCU6KIBqIzIQLI95NPl54/h3yfVw6EDsmcdspT21to8VfpGqJ0V6G+ugvKZvqVhmAjzf/0no/cN7eJ7i/LtF9QxJN8e6OfBNAt8W+90E8Jm+CxWVwUFPADCd4ys8F84ExU+sBfQ3PwcDAk/lXOB0BrCAC4cdDUNyBnDvy+dDVyqAAc8yWrqY7h3c+xNq+wwzNqZ2zXDwkdDZdHOm1Ipl0L/7Juj/4CqAxQsMPLMzgD/6PuisXcXc/4o3Qve4VxEIPVixDDoztwFYswr6V19EZ+sOf1jPDY4VwF/iCt9iwTIA/P3KRoYdCgaAzwUYGoHB0kXsuN17O/Quv5C/V+0QHdWsYky2RYRl6TrQmbM/dN/2lwBYXSwtnI0tAlsX/n3aM5UAsLpUmbXEWVaWS3JVRE9LQqW3daBz1Ikw/Ka3Q+/Ki6B/1Td5fZtQhNzlRM9wszqf4V6SL21PxJM3IJW+6MDwBz4Ko3/3fh5h2HeqqLm+lbXTaq+mm14oIXlfwQU2uXh1mfkfNlhR5JUu5OuHsfqj+OqavtJrsh6X7XDYO6cHaNUc6Wg9H7cA+WUwpsMbPFbbTigz51E1x53tl+8u4/2FZQqMzWvv9GCS5ZxQ14k5n974ITNChTF1Z+FAb6gdd0GIYG9av9ocnS5Ok8r4qvIsz0t2WflCu0ZE38PlQkQixE3knbFC0sSv0CB6c/QUbIcfhTmCv/p7eIFUqKteS45HkjCFDFXOol7QdY5bSbHONUcmkCMnxQtQXpXs4sNgC2IddEMeJTnDAw+h8jeSVDlHxpulyLMgmE+j5NSkv+FZCHlj6ocKSpHMaPQKTOtCEyI+NZmMNGoGJPUxWj2o8q2jdXuDY+JaWQ1y0JTDOIizCejt8/G+oe0zXZoW1s9y5wJLfhBfx2MWSFj+djrR51bZGCRdyMdjduUso2Zwjk2O6ZD4mSYt6Ug8b3485ovr6vYvIW86M6z0Pe4oeGqfvWHaphtTu1YEJrAKmM8C5qpfqgSmf4etClhBYDw3mMAMY0YOwiIIgIBICQATR3Q6BAwgAIpgGoKgE4Jqk5G39b0mCFJU7cq90ayWtjdzs/wVZG/ZogVw/333wZNPz6OzSQ984UFwwIEHEqD2yCOPwE033giHveQldKYq0gVptsUWWxBNkD7bbbct8Ti2xp05cwuq1G5UAkuFq1b1KrsxAMx8PaVK4KL9c+LvokV1rIRt+90sVwEAmz4PRBzPT5nM8uJ5szvvtBOBkSS7ev5vKRYm03iSixzlIrxZtivH92pCw4TV6pFZJjPglmvwfatXr6LzcxHc3XbbbalVMr4fAVfkH6zoRND3/PPPp9//6q/+CuYvWEAtl098+cvhK//xH/DWt76VKk1XrFxJQPCcOXPgySefhKOOOopkFAFaBJCxavb444+ns3f33vsFJPObbbYpLFq4iADb2TvuSO/E83IRRMSEhUsuucQA20sv/RacdNJJ1OYceRgBxLvuugsOOeQQ0gdr166DO++8E/bcc08CSLFaeMaM6TZ7bVme9UBpw1gic5pZJiDe0e/1YO4jj1Craaw2Xt8f5Od1o6OArZPXrltH/+LfuDZ0Rjomw6AOpaQYPysd/44JHPb+kjcmUjbrO/DiPpzH8mXLYPqMGdb+Ocok64tgw8rzf9N+DnWJtnPm5Aq01fgZ/4ctoLGiHsHgHrd/pgphbrWuOurxuXPh6osvgsfnPhKjUTKsppbljhi8/lYNivtiAtLFdocgOgk/mqWKX5JAMclEJZmX19r36mfJe9XvpDfqWASco8d0ujQ2Bz4kzoLXapJsMsQND86S/ZkQJR14QGRTGzoz+lJNhzbr1fBXRFzDLpHUZWyYRUziU7NpqusSeDkDiMGft9XV9cqTSK5uqILJIThNfNYOKmEzp45gShQIlJKui5qYZwCbMEmjMrDoXpbENYTFGmLaMGLZ16553qnIo6Ua2Hkirq++veQI5Z8y7dt1aOQvZfEqnhj0VhQFelIZJzDFEkJhYWGTPMZ9RIk0RrktaJ1ETPiS6KcxCRI399/LRHneM4RE1kLMPA0ifzFZP3Ayajvyukg127UqcxTjpRfIaAw0LSp/o1zGbAZni1AR36p2G0lzpV4o9+IJ5J/AmQuF1zwb6xZX037ZgTP2aH1H/iLKbml2o6Zte5wVLMTFDR8GdSV7ulrSRlg31e9eWp0WYUMF8GSk6Pf0mok2MRN9/7ua1u/ruH7r9JgqISrXG242jkbUagtrBR2CRKwQQ5WXd6mIuLJhe8lw1GKoouVoqDJedqzYoQ52Oyii2LaAKxpYDZcB/zSkAAU28LCwlB6sZYUcKpLEX6ZRyRijzVPdyQ8bpyIlTqqIMdtXlmmm2UyxgszNdBtLxM+jz1JFXGQuCvar00Kz13OZ7WxWCWyq89MGqhXCocat8/7zof8P77YNkG6aoxOjDmDMgIzRSJr9hBMXGoXrCAB++ZkccY1R11KQpXqVW0BfR8NpgsLCHYceDd03/AUM7rmZKoABAVNrAc1nADNv84J6LmfIerT5CM/j+/78r+kctd6XPoGlF/oQ6Gy5DcDu+3CFLQaI7r+LKoTxZ+h/fByg24XeJz7ILaCxAvhSAYCLOU65AphaQP8Ns/huc6Dz0uOgM20az09onIC+7BeZXzhYuQL6WBn9zFNA5wsHADj51nJ/ze9UmuK/CAB3tp/NtJjgp//Az6B3wd/zVS3ja36pD+UbtAq4f9XF0Lvy4nHAX7mvkiejN/GGL85GN+QeIFA1g3wzggDw///+8WcZwLvSmS+nPRG9eGhp+5vI06iArrww6Z5E+OZzW3WWbSv4nsQTSXHEHV1Gs0s+8rnXvil2XhWlaWM1O8CfaDWRZwznrFC2nxWwNwwjj0itUEyPMq1SZzIdXI2gugZRiY6jUON4o9A0K7U9/FnhGOPyBsfHLHlqecugnsNVcS1C5KO6oOXTi3uN/wqxswGXVdpRX8fUb1VnsjZxT6UEo3UufICGfxJA7iKxohrAsGdHhVsi3jK3curj0Cva4EZiWAjpmd8TFUkIIBrvUzCQHQNt9d7YRY+rfGqKpCzLqzgApgv4/rJbhHaD0F296a/INvWCb9MAVLmXup3IHAOHGwQbkuqUdlEfWvtmWVekmT7fs+wD6DsBAEz0NhiCR0HArS0c+5L4I51lpcJQrJAMThuclMEDnVfUAxODvxULngx9sMW0Dky0kUNeCE8f8iLobrE5gRkdqerF34ex0hfBDAGC8TxKrQgeGsLzgvncYASATQyodS4DCgj0RDAt/o5AAQJQ+INtSa3d6KSM5XN/UaxmiaYuUrVN35ajiYkFK5csgQfuvQfmPTMPttpyS3j2mWdgzzlzYI899oSf/vIheOD++2H2TjvDs/Pn07mlWLm5ySabyDnMwwT8IeCGrXIR0MJrCNxEcIoqrLmSENeB+Q1Bllz1658zQFNWBMeq4rL6l66doP0zcVPcQ8rvJb1YPDz5WM1EaT4nS+eS7ggeYhvjnXbcETbaeGOeJ4JVLLAe7w4LzC1rxxotn0n1iq3A5/R6Y3SO7bjn/5ZOWPgbx1ECy88++yytLQL+KCvXX389gb0I9u+2225w1FFHwmOPPQaXXXYZ7LPPPrBw4QJKAHj9619P1bwICGPFKV6LAPDpZ5xBgC5W4b7mzDPhMxdcACeeeCIcd+yx8KlPfxre8Y53wFe+8hW6H8Fd1CkIaGJ1Olb+vvrVr4KDDvojIutHPvIROOGEE2i+N954I7WMxt8RPEbwFgHPCy64AN7znvcQnT/wgQ8Q3yL4iwA1As8bb7yRER1BZASHN9544/UQ3uR82v3R/VJTKZqNztzGsSJQje9FEFy7a2n7eZQfrX7GJAC0CZzsMgwdaYGswC7pRmqNP0Syif9O6ac2hTZnud2JntIrVS6XLl1KVb8zUM9KBXtb5a/eY+f/hnFHPcCVv976mSp9pdpezwDmSmAGlrVltILqD/38Z3Dl178OixYuDHMq9wO8mgp3GlmiD2/G050L3O+JOsz0kkTCeDZwrv5VQDmoCvRBKL+Jn4/k4PtzDZrqC981daAbI2EyPH5O4fy0lEaKdyVqMvjADAPbeDJgNT4QrCNPvRiMnhVfrzLT2rbHN4sV5q35/dqOOBUYOABmdKR7cztvXQfWp2E0NvyCj+jzljih7YtYP/Ol6vcz+5C/rUmoto6FKLbp/qiYZOAhdKAmUGZR8eFqG5RGZrX3ynGe8VLazCsh1OBhEMtPLEmaZhn202VcJ7iUjk1qaCAsU1qZuF7m7If9n7ycbq/Zb12LcNawSEnIVtAFqHEtL1r0rSP94mro/JqJlFNWyUw6ebioEnbHVa4r68sDjaC1BYS9KkcC+/wPz43DodKq3nR5LuqpziAulNxX+siGI+jWQtsfB1erGrjTFxZiqnoxbtF92YVgsftVsXIxNSxqhji/uoZrMUE1ByPYQ6arr0MyRbIptvdF/CbqBNMbLsMUl9lQATx1wdpwxwYK/KYokBRHQ4sUhjs6+7qJVIiTvvNgtblryco1vQlugxISf2SipV1MeruoCkvDMkJVa5PMxfQ6h+hwpqGEJ5nt92WoGe7SKUpuUFzBMJuGB9CwHuMsfcUpjR5M+trnycMs16L5muhfpmwzXS66oM4j2VAVFXW1YTdeX7opPN7ue/7BWkDnWyIXtJEs0r0FxLOBx8B4tmzRv/Oq4C/Seb8RoA1sDUNnv4vPzP3m54BbKvNP99BjBAC+BXp0BvCBMIQtoJ99Enqf/JC1mbaWOrvuBd1Xvxlgsy0mVgnzn4beZwWw1LVCp3/vAwE22hQG999NraBtsxEcsc4OOwPM3hkGcx8AWKybWV+TZgWwzrbwsHA+BtL+DcfxBQAGBIALZwTbQHeevzcMHr4fBksWZbAOX4EVyzd8BwZP/8oA4M7mMycF4A7mPQm9v/9/w/a1pUIvenels6RUnwwPp/S6DnSPejm3gA7Vv22L6D5t3J3w1e5oK61DNmybShjBFtAfhNF/YBDefio6IrjsKenF3l0OOulCGVMtA7scW0N1iP2QCeaQqifnlGeeJOks90O0J8htgRuTSsSQP0q6pM1LXTc1idquy6MDnXRoUGOhcVdsem17tajBm9rPecPXrWX7MOHuQXd2Ucbr9qN8lLgFqYpfQVqmV25F1caaeTbFVWKoeIlkw1EAovKqiXWmSVi4dAL6xFiPSWiMy4QL4goEbMF8J2ffdGUYVfRrvGKC6NyQw2bQwcA3RTctQSNKUZ1MvOI8Ll6PLMD+vVAhBcHycdj5ztrqho3jJFeteVl4bqP3Xbmo2iGgqUBdtsrwpPOuvruUwzgzTIajZpFFmYm3AuSrDdgJqkhB1fh8q+YNiUAczM5r6dcFMBjfI5XDdI8MlEA2ea9WWdr9Ycn9FAsfkRcih0SWAp+a2EurIei5al71hgecvSOBrsP0vXaHBSceA6ObbUYVvwTo4r941ukwAh0M+o7QmcBc2TaMnyMI0sXzgPkcYA8cCsd30GXihDkiR3GmKoNqCBD07VzK9Wbf5+JGNceFOisfXbNopVTa3wiIjI3B0icehwd/+SA88MijsCVWqO64I1UTzl+8GHbbZWdYvHQZPPbEE7DnXnNg1Zq1sP+BB8L3fnADgSYI9mIVKIJ9CA4edNBB8NKXvpTAOKwgRvASQZ3ly1fANttsAzOmT4Nef0AVxVptF/8twd/adygYsco4AT+hUpBkUJRz+W9JJ7w2ngmc6Npu/qe0sgjKbbfttjB79mwYGZlmwJNFV4unoYxRlWKvx+Cs2MKSV/F7rPrEn3HP/w1Cu3LVSgJEUUkgwHrggQcSOP3NS75JbXIPOOAAqog988wzCaBEMPKWW26h3+fNmwf33fdzeP/730+Vuddddx0ce+yx1C552bJlcN5551HLZfx7u+22o6QABCf/67/+iwDW/fbbj+Z0/y/ug2OOPY5A4TPPOIPe/4nzz4f3vvvddGYr/nz8458gcBfHiuf8IjiM92KL5/333x8QPLzpppvo7F5eY57k6tVrCHRGnot88Ny1cuf31L0n5q6qDxXWGNcWK58XL15M60ZJLVKta+fs4rnP4cxdvGZ8f3FKLJlUcNWfnsDXX4+32S0IxiO/TJ8+DWbM2IhpMDTknccK+Y1VwAQAJx+bVyODubH6t0/Vvgj4Iv9gu2ntQEAgsLR+xvuRb+697Vb47mWX0RnR/uOwZNOH0jbM4qvRMSV4FScfRW5B70MKgx3JpeEzKEbqhm7y+9lIObCqyaNYRcwPZyXF5wH73+hL2/tJh8gztNuB7m2lH3RZXVxf31g1W3iLqqMK2ciJoiwZzf+3cRNfGdVwKQM1G1fKXyuvFjzupR9Cc6GvVkC6v+97FHq/JA8Z9QWUbZoPGZkF42Q2Mcm64UrHfbNj9DonA21jgXe7gpLb6lmOaf6RlyaleWrGUnkkt/C2scsvvl51zUkUsLUK16is6FFhk9RZyQcoh50UexFDrDkPkdYSTqVHRPlTKW2QSB8Y/F9mqMYuTV9Tm+LEujjfRX+VDyr2gmFklbIqU1T51bpItjeNX4dEeGrzHdGGygwacsDXRH6PfBQ5JxUWlxXxdqHMMKx3Wt6UlxGLwqJWF91k+8G21fHRNcgepj4ee8X1aF9vvsrWV7H5CHyXN7fQOYh/OuJtAwA8sbRtuGIDBX4zFFA90uLh5I/ZqGjGv9gVGhcrf5Z89ttcIWdER6pPU4BKlH/RZS/qEVNkTezDnFx1plxlueGLJlDUvumj4PsnGo+nx+zCZNwrS1QafyZgw6XVDTn7RRO4m+Np/DCriU0EzzBPwbMq26aW6BzG4obUM/LMB4gLWMxvsgbMtx/5ju47zoP+N/4ZYMmCRgDaV0RXs0WMohHPjBRGWzJfdmmUx4ZOOws6R70C+t9CAPi6VlfXAOCLPwd9ah/NPw4AYwXwp7itMVUAOwCsGZwkOTM2Atj7IIBp0xOJrO2IrHH3iJMANtkMeh97r4C8Touhc/8XdHbYBbDl9OC+u7N5l2l2T3vTFCqAuQW0uZ2YMTd7Z4DtZsNgdB0Mvfmd0qaZAeDI9mWnkKFXvgm6x78S+t+/itpEN3RBoyourDEu2Rw+F7j/i3uh96VPJ7CswXuNdEUVx6LsNiqNNgauiHlcIK78fbud/9vkzMxfpqqjzi7TU+UhybmTP2zI8ndny61h6Kw/hbELPhYCIG1u4cTapK4TQyljAICjCizfmE1Slrm4/fPrsqUoJd3yaSIBxEYx65QVj4Xma4q5RlAC4+rs26zG+Ponri1daWClgzfeBDnFq6p2zFkvgmaJcZoufNrxlMkwykTF/NpSvCMzBzkoxcbtT35uWxVgKWpV0ad5yPNkTnZfXNo2w29jLxc+r2HdSruwNRqiVE7zoaWW99WGE9exzS9o3J8FKBh45/PM8qWMyhPb9FpY27yefJ/XbbNPqK6ejbPR6SNDyM15ylvs/PYWG96QBOWBEDlh4Wp3sYpFoDPpzTj5amlIfjzdVR2lx3Qt8mYArXU/EzqGsmCvlPWnapcarfrlQCg3XWYAg0eHv+XEggD6WoUvP9cBYPfzGQBm+4e+Pzc64QoW+ZXvFaCY38z/T2MLg1BeCJ2q64tKtA+MmFLmw2JNQg+N7LAdrD39FFiMFcBDI0AtnbH9M1W5IQiMbU65FbS2g9aKYLoOwRMFd5WPRNVgdSICiQqolRWQCqxhBbBVnI3Hxr/J78YxRfGrUo3okGpWxPht8XxYs3wZVfxutelmMHu7bWHRsqWwcPFi2HHWLJg3fyEsWLwItpw5E+578CF46SEHw0/u/i/oDfrQHRqBzTbfDJYsXwk77LgjLF6yhM5M3WXnneFXTzxBLXlvvvkWePGLD4ZZ228P2263PfziF7+Agw8+2OiuIC9WOWJ1noKYJfhroG9sAS2eegKEC9BXBYllqugcIpzKZ3rnXW/S82XjgfVYa5wXVp8iHbrdIQacI2BdGAUcLwLoNDcEArUCLCQr4DAQSMRKWeR/fG6bDlNV+9ijj8Gjjz5KbZaR5y+66CI69/mHP/whHHnkEbBkyVKq7L344ovh7/8eE0+xmnsULrzwQgLujz32GLj66v+Ec845B2688Saq8kUwDxMBMKniuOOOo2tf8IIXEOi77777EqCMbY+xWhjBZqwWx0ro237yEzjiiCOoGhf9h299+9twxumnk+7Cd15++eUEOmM75oNfdDDM3HJLqiD+5S9/Se/D8SBwjDL62/phDeaQVm5iWvcN2mRUxxyXPprwSZjz52babY4MT3W9f2oJGJhMgGuI3+G6YbIIJ+74ueLxvvJ31OvUkSGMS5Ot8F+t6h0MGADu9ThhhLo69Ht8DrCd/5s7EuC7li5dAjddey3ccsMNxINtBIh+Xj5wTHkAP5XzTEMQnqp6ZcPMR56FH22fbA9n0MvjArHatIko+dHNBes4ugAAIABJREFU+cxhelxozYyqx6qQUQ3JKQl8BFzLcjec5wwVsnn1euiYAtE8kK3Yr02SwwxbKnzw5BvLs8YxmWXOY9WfZ5rFNsJhh5P2JJUApyrbmEBNDwxEjMEejVip31opqNEYroLh0T+s5cmKmsohOOXDCfyJclvptrC8cTLrmK8pdVpTN+brE9u1KMT0cWFHkysa8iU0ZqUqLtXAtGwSGsWvQYHz8jZnRzEAS4yI3T7Kl8jDrLOQzLyZmexdMscD9RoyFTUWfxm9oRpp8whrxxuMY60KAcqpwJoMINZzCobOZF3uievWgjkbEJ91bTOkH4EJSxYL+ElJUo1F5dSGMrEiywwP2xM6og+Q1IqGRMr91GR0pXRO1Vs1qd7fpV6MaBMLypTGPgI8mkA02FABPJk12HDNBgo8ZxRoOF/tT7ZLy3uiIjEAh5VT6UD4M/i31Oaz6JBYs7c8OsmCDMq9ZvJc6alqFB9UAkT1XNpx3TsnTnFORnSKyCBp1k4tQqJOnALAKXI9iTYVEy5+zXhGClWUcXhmOWR10ujzgFm3O1wa6A1Oib2ycuBBGE50xON7iwSyCgV43bpv/G8wuOU6GDz6QIla1KlW8zNrXqoycwjEqqsj6a+cEJE2EAMYOu3sBACTc1RUqNO4sQL4kKNg8It7AFav9LHO2Ag6+/wRDO78cQEAY8vkD5b5FMxZWqWj70ktRJn+Q3/5P6Ezc2sY++j7ANasThuXoXP/JwPAXzqfx2M/vuKTAoBfciwM5s8DGBulflJUiTs8Anh+MUaOBwufhf6134ahV59FLZt7nxAAWIjYPfgI6J5+Dgx+fB30vvNNUiZDp71RAOAroXf512SDJbqkoH0NOOK20O+CgQDAWW6z4+qLKTqh4UWxo9fYJAR+zpuMsgWs8OzRJ8LQG98Ovcu/Dv2rLw1DynKcAv/WwkkqWGUD2LZhNSy7LFyXte3svicMvfQYGPvq5wrXfwoGoiFhsTJLpDluVDVXOyh611JRZ+eGvTXtlT+zenhvBR+CHWpDvLc4SaXoNgWEYnKODLA0DUmnpZJOpar8GzWqA05NeypzTtn1cn49fRWSKEIWeEmPpqKLVE2QXLtardmtUleWQaaahpVX0+MKg1EddyVQVN3DhbHw97rm8oU+p+arFOtY33yP5weEh8bXNeyG8zCbj6iIS1vB8sGb+hwbjH1ThFMb1tpuCWMQlqnbvUayyPg+Qe0h/KrKohLpmH6J/PKHuUZya1kZ4E+MyWPNKs6WiVXtVSP6SGMp2uP5sN20p5fonGIjwfbqg1KE9PEJKpKLdK0QJFX/0exXRWeXILBmvCuIqjQUyFcCSBns1al5kFta6AZM3Cp+UffIONi3ZZ3MxXGsU5iDHGTG8dM5xCEMyuNTULq5gq26LFaxRK6KYlra53H00fDMLWDwulfC0zNnwrTp07gCmADgjgC/fL4ltoMmEAEBXzkXGD9TsBjBM/b/RBo62GxkHVVOlhWVGvjRVqwI/k54turETP5rXaGiOp5NbTN7ZraFH5iHw5NWrYTBqhUwNjqKiCOMDA1ZJR3S7fGn58HjTz0Nu+64AzyzYBHMX7gQ5s1fAC/Ycw949IknYNfZs+HG2++A+QsXwa4770znuB588Itg+kYbw9MLFsDtd9wJwyPTiN4nnHA8XHHFldQyGFsLb7HF5tQ2GM9vxcpSBBLxHNZHHpkLe+01B8bGRqlaj1tIM2NrJSD929L+Oc6v/D1qQpM/oYfRqhZYLQg8CZOV1hyBTDz/FwFLPmeax28/hSLCP8dG8UgTgU+KKnW9DwFgbBWMLXQbG3lXHvaa639wPYGpSHts0f2pT30KXvayl1Hl4+23305Vu6997WvhP//zP6kCGD/HKuFTTjkZnnzyKQJjb7vtVjjiiCMJ0MV1w1bOu+yyC83r5ptvpmtx3J/5zGfosze/5S0E2LIOGhAP4Jm8WP3JpB/AmjVrCUyeOXOmWSQGvUVjTexA/VoyNrmbfZHUrmZPrZ4KVfJctLm/82lNdgBhEjVgF8/QHR0bIz2C/2IVuHZRiEk22qIa9SomReC/qLv1mraqfZV7A4rVpzMPxs//1UpgPfcXx4adB3Q8Y1gBPOjbGcH8bD4HeMmihXDNJd+En919D4yN8TEA7Sg4E0UPGeCWmwL6ypFkorbYvqoDUVTummppAYCVNy1JSYbEcbuQsKdrpMlVVlGclRc35pcf+YrGVyq1iAarL2a35aam9HVIgs2Pb3MA8jBKX6zwWs1bLXvX1J7OlGkDZ/lbW9cImIQG1i7jGpP0oz+YLfgZth2Sym8ejzrOMjorUggV1KL76no7UiNWXTeWrhpfSkscY00Vbo57l1x3KvwVzv3NKS7GcCYnTtX4XdSWmfmizVWqRUZMLBlEqGThqMbozYEpItjb0PNiY+jy+LLa79F3FcHOIudxCf487rxyHXy56dLrm4vZEMrWHI3G3JKQ1xR9rGp1TedjL9M44p6qyMJIaRQlX/CzY91//LuRgVEazEB3jQPEbbp9pqA2nrcciGEUNBIUeiGpRx87abgUCM4aKWvV2hvra9cGADd5M2QsTJCJpTpH/aXITz6yshF1+caU7VxQUIJDG1pAV+xku+T9wXzTZNU/mKH/XzHQSdG/dpF9VmToFP5DTDIj5SDtFxSJ0gxB/tyRi2TEgt5M6k4dzeBokIK3VjhqAMRhCv3xSVXLgFyJSZuHErixla637TPVHYr/1MeqWs3kccZx8ERN+ReB6pQwEz2Yps8zTgat0iJmjLIXwkHo0iBn10tJ0Xw9O4slyMSBfc/wjBUxjHEXbWbiZ/now4ZxNcdNBsO+bjCkQkv75IQzAZYuBPjJDQovCa3HE+VsfDUgxJ6FVLpLlYs/xR0yrr6pS1nntLOhe9QpVgHsz8wOUOclx1J757afwdz7of+j70B3zgHQpRbQBQAcqIJn9Xa232l83TU8DIMFz0Dvo+9lADhQngDgvfYHwCBRWS6kT8WeUJjtfPHnoX/z9wJDsQvS3XUPgFnFGLCk6PG5MJj3hF+/9wFUkcsA8Hm2hUB2wurnodf9MfR/eA30L/8aUXjolQ4A9y+/MG0fImekyUfdsnesAP6naqpebKJqfF3uAlicVPnUfy8HQX9nPukeczIMveFPoHfZ16D/nW+17hPSplLlVxA1zvZW1y+csxKqqVOGs7A7P4b/GDrsSIAttoTetVc0xjg1I1jxsEPwPu1zaoqm8rLoW5eAuzujSTJ9aYxWiveIJaBl0Eo2WcbQ3rQxjFJFNBgs737HtbkBdzJ7KQEOWkUaR9ws6DLxU0vTMr7/rpYvb/8i6WvbN+M3elm5pnK3gvkV2vj8/cuUmxqMSLNGKm4rdNxJKtNkvIV3qDKoTypna4y7pmZ5XFfViBaNpPobRWJXzB5u+DZCXwXhIluFNAYD1xpAZkUFmZqx8SaBzwGqpDQbWRItVi2oe+XTxmY2XuOyESuALQHd5EHOqFf2SqB+pJxOIcwr+kekZiN4LJOMQjmOPk8sn3ik9Ksyj7S4xYGGXrefgDJbA6mSDcmFqh/KRjF2v/heDmZkQpQgRw30YFLguaGChWG1k7bGt/aDAvLSFyx+DFb7OcAMAmNVoa83V0C6kChQXKuYjNYxL4+Dy/ZyY4eiG4fyfJv8C627G28CnTNOgae23w6mzZghLaCxvTMDwFgFTACwngWMLaFHujAcvtNzgNmMip7tAIG/fE4tBuz1c/9dAWA6n3LGjBDcnpqlfc6uLkQrcnWNjOXlZZWrLQGedYwthPs98hU7+Hd/jNpDA7ZLHRuF5StXEn9stukmdNu9DzwI69aug8efegpesMfucPl119OaIGCy0w6z4FUnngCr166Dnz/4EFXbDU+bDvOefQb2njMHHnz4EVi2fAVVom+x5ZZUdYrn1956660wd+7DsM3W21Br3JNPPhkWL15E7aO32morAh6nT59BIL+CQdoqOLaHbQOQkB7a5jmaCOJnrRoutG6iYYX+U1lbBLwRAN50k005SUNbz4buCvF5OCYEwM2WtADAyscIMJf6SuXeWb9Dlb1veMMbiP/x7Ofbf3I7vOpVr4TlK1bAsqXLqK0ytvZG2dh9991oSHfeeRe1rp41a3sChBG0wypcrPLFdyIQjADvkUceSeuEPwjo4jV4vu5RRx+d/FUE4qZ8Tu1UiP0bvdalbZKmqhqMHk/1JXMvc4kWY6J7Jz394kFVYBf5EM+YXjdKPIPALv7b1j2BxCTqU/kbdayCvyjDIwL86vnq8UzrJJOhSh7Hl87/NddCkkHkTN8aADwm57prG2g9bzye/4u/P/34r+Dyr30Vnnz0UUCguExrdU+dqYwkJDzXhE0qpSj21eIJSsWtb4DYWFO1r4FX2lqUX0DvFVDZfB82ambaeAvQlVgOjy+uh483KDN+MEYDzCHwaj2+znc0DmpVQToCsMv9Tx2uTS5bhWFr/D6+Z5cfMu7ezmSq8Flk7PFTgpFLBFHWFjeBQj6vsNY9awTUU+WvOGMmJyqEPLuUEB+qQdU/Kx81kaxnOo9P9VylqU+O99R+j4GbEMxIe2P3urkq3k5F81hSavGs7y5WsRh+Gk1ReElUFTaPAKHRK+SQtwc0W6irDzcxyv4tn9MsA1AG0b81szY64DbNNq6P0VTXO5NxSca3GwEA1oe17snLwginDZ9BHbs2efza1oh0mwdVVF/6vqOiLFsMbMwzibnoiVvGUQCWhh73w2ENXJXnfVFzFQxIadFggQ2ErtVhFbzrOrd4bGD4ABE4JxWbW41Rkf7S98szLFxkyULFzYYFu45jldbZUAE8kdLd8P36UWAyRnv9nvyHfFdFOzSmk3NrXG2pYRLKSqBIFaiBu0Hp83d6vQSbQmKIJNF7YVZUbDRUcZhiNEw/b4RIS3cxu5X8aDdzbcYsGkK6pwx0BqfMOq9QtUSwejJlzoSUEJxuZNRNicax1ZcqnKRY6knzcVAxtyvMgd3oFuqKeJjdGcCmZhuHuNeOwVqnUqrotjEFxyxWs4RiYDeMDjLz7V7trb6yk6rppnT2Oxg6z98XBpd/uY6LRFukLECfFV6KfVap7DMLyV505+AjoXvmnwBM36ipDBAoHZnGYCr3S0w/g6WLoP/VfwJ46Odu0ctrIuwz5wA5A/gp6H/ig74RtGzDDnTP+wzAsiXQ/+SHQjWZbABwY2GbjAxaqbUvK4Ab7Ijg7KlnQffok6F/6ZcdABYnTAH/PNEiq0/JPScDwBRmlrmUALCKH/OFa/Sa7A6/4/0A286qrkdn21kwWLkcYMUK+T5IRG8M+jd+D7ovOw46s3acunLvjUHvuiuokpdHWFS8F08ceu1bYbB8KfSv+bZISxOjcq0Z5Cxqr6Ly3DCZ4l2RTuZw0b0DGD7jLOj/8n7o//RO0Yxe2damjhqfl9WbJqjt1teyaU1H8qDLBgo6FaNpUEVRdep1PDbPbjbdEYig5igVsrbp4TTZRMkKjzTnS9JnmdrRDKq+8w2uA6LMPzQkda4LkY0vt418a2ZC5i39y5OOvDWBViGmOyyLYOLtYSZjfQcYbXBJUf/OnQAO5EldjAW3g61N1eUpT0gCXEV1LU03VnCO7yXGjlllklsbMCvCROa18fRoC8NCMrV8rvy31gM19R5dHe1aGSuJwhMHFKMYSblOTu2l9Qsq1PICdOlk+Svuir3I1t+CJ5nv6yMqaodLAic/UQZR0MmzKYpB6uV29pkHHpSEFm+pmNFyvP5aCcjKEhOJwrgxiEwmIzZPkRatohnZG9D+zMonlSQb5RrWp8JPMmhvKaf8z77JoI9VP9I62ip82e3FYSK4pPFH1lPc6lL9NK1gxqv7FlTmIDpXBDNnl4CZs6hwgtGkzGIaR92Wultpm5UkB8RHhmHktJfDr3bdBaZtsnGoAJZzfrH1M4K9eA4wVf7qmcAMDmNL3KEh9GvzOcCoohCEworTEgCmJacKzT4BHQhaIACM//4uf4jiUaVX1OB4PoCSWUH9OJeUP4j+bw8B4T4MCAzu0b8ECA96BArjZ6vXrIEFCxcRwPuzX/4S1o71YfW6tbDpjOlwyuEvg6XLV8Itd99NADFW3z3+1DzYafvt4cFH58IzCxbbHmuvPfekNsEPPfoY3H73PbDD7NnwxFNPwY6zZxOo+MjcufQvtoeeM2cv2GnHnaRCWWShqApmOWIma6sENj4OE4/WL9KxLa9qqryw7TbbwE477UQgNgPW0mw9yAMtqbwc5ztAUJ5AFa8CVv7U+SkYx+ei1rwsHynKwTe+8XWYNWsH2GH2DrBk8RKquEVef+KJX8Euu+wKs2bNovN/8TznmTO3IE1wySWXUNvo+fOfpe/f9a53kXyp/Vu6dBnce++9cPjhh6dEifFHkynYxrtTpfNv7nqfTYqvNF7oM2nzVCbjvv6m6BEr6LF6fO3adTA6NsrA7mgGdnVbRDrS/JBmwkytjb6evU534v10FjuDwNquXM/8zbooy25M7kD+RuA4OWmyN7KkEDrYns/7xV+x5TO3f+7DGOoy0us9TyJJoHEfHr7vPrjqGxfBvKefVhfColbZdw9QnVTu0noHm8g+Fu/l9WEphBEdKgNrhRoUR5PbVPmb/ucb+ehergDG39lPUVvHPreC0xHci8leNi5aX9eCBpIowByoQDpIvQUaA8YDFEC2SYVlDY6nO3P8Prk88bt+VmBOZVEDj6PI2nHyGTibgBt7kSwUPcA7STGYZRbCda+18i0rOeViW1i1tMFYR8aIpNANh8mW8I/MyW4r5zQlJRfXI2vkUsfEelWeRQC/U3ajUT47xvSxg00JzLYyAKaLjYTkQ55nweW4L5R1it3UwprrrZEkuqSGwbexn95U+FVGF0fJImLtesFLvyWBI1A0+sbVvX5exFImNRWA4+kTL3hT6rSIyVSP0d2lPEQOpAo+vsn8EVqwpqD6sGKaDOsj/44JIVrd7UjpHJR5zUq/2MUz8EDEz5NaLCeQ9APPwfRIQVf+U+RfmEjusJ2+RAuLBWlOppS6KGvOXywI4y6vfGlqSvUxFlUFQYprGiJSQUHGeGwxXqO9JyLxPkH9To3nyL63/84TpuLbTcy9G67YQIENFBAKhIijejcxiqXmJwaJUssDVz1RQaivZUFO0zpa6erORwo0FArVnm5xe3eYSjVvLXHIfjhIxxkpuWLZK4GbeTZxI1XactPv8SJVqdkjN6c12QShYwLcoofS9JJ8AxK1YLqu8CgkWthWhZqGHuht65cMahYUAyIsCCrfE4l9yxJcdnbBJQLMQGCoCG94UvnoEjVYZh5s4+EmiJ4XAdjSxG2+JXTf+j7ofzq0R254HupblqYzLI57kdnLUVcnljLN3AY6z98HYHjIA/0marI9cmwluKsDCnoNHr4PBosXJlcmrYSCHfhhAICpBbT6s+bUdGDow58BWL6EW0QLCBkrzNTx4HekXQN9Um0BzYQ3BuiepgDwl6B/M57xq1/FwVYeHxiSxCNWAH/yPA7eCTDTOewoGHrdn0D/h9dC7wo87ze37Eyyq86MBs73fxF0NtmsqflrAlF+Nu8J6D/6cJLFNP0aPynYSAQPYEFgscZ4G9XvXiGmK5PrPflhKRFG5m3sqkky5pMVGZMhy0ZlCT8afu95MPbvn4bB0iU2O+eTkkcqLprJg29449mr7PCrUCRhiDsF3wuE6lxPrCn1kzq4Qhf5OmaZW0ucWK0aojwJlAoyZHJRetC6cwmbCGWUko0UMFQ9yo/i9WAe5zu8WFE2ECbVhRMfwDHmj1g7m6sCQj24b4hLgF731Abs5nbitoOwpCcdQIF4uRYq1FbUfTGhIBHP2lmV8RuTAXm/Jz/zOWR8dpVQNbJdY3hhEUUey+qLCbZKhV0O/NvQBZyxbJ02VD5FZNyDcu0b9TFfzhfn1eX1Vmah60IOHoufhFms04o8I2aGl6JbG5CwadT3KRFALZX5BbIOMSdQWd3mLXwuQqH+hwzbEj5s9rZOIaCT+MzXlH0MTRxSwigvp9hj0wGMkZwSMK6ouarqj6EqJ4WFN01SyTSWjT1lSPIuqqaM5iN0A4h+LPFCtC3RoQv8r5zEgK9qDT1LXGfjLZkp2C3MhQAu2xs1/XLdYAD90NpQyaTXWXWvfMHwb8HvCqQ51zLAbEIvk1N9G3g/6QnlVbuvEP5AI6OXkGLkmMPhyQP2gZFNN+GWzjgnbPWMQAL+SxXAcgZwcR7wUKcL3eEu4L+urj20jWeW1qp/FQBGkBh/8KxKrVRLyvO3/If6N1EdEOkDP483JLxv5apVgOftYkWq/jBQKlpNzsNN3yEYLBXCg94YDHp9AoH7Y6Mwtm4tgcOj67iF75q162CbmVvQOiGIif8uXLIUfv7wXNh1h1mwaPFSeOCRR2C034d1a9fCSUceATO32AKWrlgB3/3xTbDVzC2par03GMDzdt2V2k3P2nFH2Ha77agqlSpox2n/TCxWAYDj55Ed25IcjMaRN+ONU1h75NsdZs0i8HRkBNseIzjVz259TCaR83+1qqYGvtF8kIajowyqDbWc/9sYp+uYSy65FF7zmjMbV9x//wOw1157SettpycHoktnq06ICdRydVTZ45gCgX8rl6qWbvqz5jO6FydaPFOrzawrVafyfcmWNb7nKnKu2kXZQXlDIJQBXfFE0E2i0lMHeRmw5b9Tggy24JdkGk6aZUCXxi8V6jV9il0YlIcRCNbW/GXVb9scSA5Epg0AljV324kyhYgvJ1f08FfSWwj88jnAqM+1DXRZ+YutNbCrwX133gHXXHY5LF60sOGU1PzRru2BQsCcJpI73ahHgXRt/jgHuf0LNbn0KLlGmcTykdARYaCOfRKltVbe8l43js5H4JtbbGOtj6Z3mY+RjbP/5UAo3mfHLDQ435/q83Z7M95nau/skSIo4vq4/WIOlM6FLfGM6IjJ9UotfRDHKOVJsq605oZTS4JwLcnWiFo4/LF6OAZWlT3EmbJYnfpj8rzILUy1+P+Ck1rJGv00p1Xz8lxIxE+vaZrc5jyusOkwuk3eII8QT5UeyedNB8el9prwevLJg0wlHhAiJftRdtYoxW5SbFk6+QrGhjfRc7Ks+7xCnC2Qwn1j/r7NVk7O0taNn8ZXym9rZNCkh1pky1nAIyS2jip3MWSk+yx1TClBRXSF+TgyY6s+DZsz7UZUJEjzO51JJqRNGetqyCcpadv/uVSp7i6kwzLL4+c1gVOJ8e8iXUtZSfMwhTcOR6heInmI4ikFXDwt6VogKxWL8hpypoB4SMbRQYVCOL0N/+38NgHgOonrTL/h0w0U+MOiQBArjZzWNbQHLA3BFffFNEr0HDxthqs9FfAIBqfEgLKtLmLrRTBVlKsDvFJxoM5TcjdLS6sVPjzRqFhEd/ESFrYzuyKeW8b+U/AwzJsr/HfJZmMyByKroxWD1Rq3i8oyDrRQvIagyoz8a/4thv0dEPB8u/x9c9Nor86dRkKMzd/h+jJf7IFp2QrEOZZuni1ZpfzJjFRcLbMYQv2Yb5oNpo60++Z3w+BHV8s5wDE6G1Y60tmcPAYWUmBVHQyRDc5c9I1AkahnKiKOWh2MIpdNwHJ2YkrX2Qy7OjbKhnMOhO7bzuWWyecLyB0UEzpcQ1gBvP1sPIxuQpXVv/UH0L/osynKTgDwnAMA1q2ddAto82ECuBZ/9YFE4jEAPBRaQLtOAegcfAQMvfaPAabPmHAe1FLw+iuhf9XFEfIu6BqdQdY7Ju2FXJZOoewsMhBUVIKrbkn8I+pRacFYjNMgumNNrSWuY9RXZbaqqqiom0z7mcikpIxQFs5j2W1PGDr65dD74gWNDUN29kuNGl4aEyKCWjYKi1wxn2QgkVWsO8ympMt5xOULqxzHqBm/mnzCWewhRBHHIcPn90c7NF4JZc2qlIY1smupCRQOCpq5ootK2fHMcbdPumXXt+W0p2ys4gh9eXguxoNqy+3WIvOn3J8kqYwGrbCDhQp2cNofEPPQOGDhozQQQfhEFbAmVpXNNujtcQkTHzWJ7Xq5OW6W6bDmMRvBozcNw5rYKVmF4KOYa8FzdYuuvxUJUi7OYYOmAZP4pZeQZm+m5AKN9HnnkKaiDfcEZVWTKZuEypXS3eyb0zcBtmFJSknKqyVcETbMLl1Bp9SshS6IzUGdMw0mSVJb06VMal3XqfYKl0Pf/vOMI+jrtj5hmvJebr0cZFJeqHcxSUsAl9+scuLXBuDVsyfsfNPItJogxiCu8CPFxsX/djLR/djAkl0iqQC2hpauU1SmpR7RrB4+nYcjk45OVAzGRPmKolnTQ6WbGBeo5buRPzoAFh71EhjbaCPoDg1JG1EEIrDytw4Cjwzj2cBYJTwEXTkL2HhWu/p0ABAANn4oWuwiTRUsQAAYW0H/XvyMY8Zq2l1FBeeD7XvvuP12uPGmm+Ccs8+GXXfdlea4bNkyasO87bbb+hSL1qvOu8LHVCGMYDBX1TEgPAa9deugi5XC4XsEX+YvWQLDnSFqJ/vAw48SyIstpF98wP6w86xZxK/fvuY6OPalh8HYoA8P/PJh2HvOXjD3scfgpp/cAdOmTYcD9t8P9j3oj+hMYUpYCNW/cXyTqQC2BIhiUes2OF/UZlJUWsolQt7B9s9EXwz4TnD+Lz4H2z97/JzBNhKvUA7U73MFJ56layDxREwamGTdulGYNq3g65KJJnpey/fRZ17PR/we3VbOJhNpItcwmqt4bTnBmgpUPrVEBUoecGBXAd4eyp6Cu8oryi8BnDWgNoC7+pkBtTUAWEDIZst8noUCwpFH62Bw7qQQq/RLGU5yjHsPqh4eFgUU/0GAV/UB2jqmEVUB97j6F/9DeaEW0GM9PgNYbCfRdtCH5cuWwx0//CH8+Pvfh5UrVjQKBsr1Qh3EwKf82OJGX7QANwwAjv6jyrY3OdPKP3uSrqn4SJrSXr2DAAAgAElEQVSMoSbaG1R4JS55Yo3K3JzAoKGwLnQlsSvuJ6JHw2PkUUdflPdumBjgOYxa4NGSLhJiKeyfhD0+M5P9GH5aYHF2Tcg3t44sE/kZNK28XyAfXCagAHgOTmagjhKDpfUt877zgPmSyRC4H0VvVrCZrvGqQ3xuBIOJ3uPYfJW+MgUzA7c5Hhe1V5NUaklKrRVpVkiC7gU1GVEiNr5XYs6hUYTOOQwEN7f1EnRLxQyUoBKxdQtpxyplGZfSVI5qSnEhZa9w9q+7qppkmdB5ey9puaDAU3IzK69ml0LRjlFJ8DyyxY4WhoYf/ecpWULtwBnzy9zfN/FKoV0ZS8q0l0GETTrzrYL3Pl+HLoIkq2zI/ao3YsEBy0zUg0UgWhi1yf9tTop83qBdyeUuUEELuBoXpTqVhDcfUe4PEkU3SVTMfwhFJq5HaphLPtpR2DywisSrMjIsCQoh+75M6ogJLcT6OfoTsW8i7W8TAJ4S72+4eL0psN76JrzxuXjGr6X7xp39c7SzWW8K6431ELC7VeJLRPxOvYAYgU3jUMVXZB2KMLPnFr6L9wp4RYahaLliJl+0mBXxGhDDN/B97ji4MYvqVZ3JtiqopgvD487FevqZKkp6QwkMqOGXjEiJgrl1KS2KaWbh4IY1zkCo8blp4GILaIbU15x/KyVkChJj/ODGjPW8QFUalAyZdWpf67hJ4ZBFx6zK4205ZeZSjKMJmvPsHnI0DLbZAQZXf8ODjAVf8p/BS4xth5ScxetL21f3nd0h4u/5/55HUFYARaPOC6EslFhFZWmjjaDzgoMARkcBfnq7gzfiDJkmYuaVWRcjbVFX9Y8rDk6D5C28VmygmBSBx/Cv6RtBZ58XwmB0FAY/vSPtSEzCw0ZOEojDasZRK8V93o2tRkPmg1wGMrGYhWfTrxWXTukcy7bG0ePWfifvRQP4oxsXH7ltiu3sJ+bbSHV1pOizAMYyz2qrMOE91blSTTx02msAnn0G+rf9uDVj1ORlot1D6YkaLeSLyAOOasqGN2yd1exUVtpWWSYdATyzI8kRlQmXurdIVDE1mlRriA5kiku4Qm1qc01MK1cz9mM7I22DE+cvmfJiPNPZP5I5TrpCBu05804wk7RoQuR5aUOZ1kFkNDFXhaEryiLXKRR2q+CbckgqW9r+PSg23+CbRBoDS4uvtNULPOy6xjVD9hVyqdR4m+OQwS6t8dgGyobG9G2ha0vwWze5MsommT2gYiSurYXoIz5DLITNaqq4oQTVLDhKXr4iyZgFipTbCm1Q+HmJA8ODaRi28PJLNsGWXBVF1WyGqpBURVuxcTV+52hg1ib/h703Adf1KspE1z5DkpOQcDJCCDlhVAFFQZBBmigIjYDiABjaCeduhPaBdsS2Rb0ijy1OF6dHG67iFRWIiEgYjcwJeBMFgQthJoNknqdzzt73WVX1Vr1Va33/3udkAPuezRPO3v//DWvVqmnVW1WrCAgndlNkhmxoPEBfUVMHsi3Kc5hUU/oFCJI0CSar22D+r6VC1Dc7tEuvhBiDwz25A0VOxCsBwIYGAYkY9JWKZOuog+eiSrJTYB3+qAUXGdiVjpmWYsLyhw4WCjwgHcr4WP6ZMHHl4dHsLzj5o+7C0w8/7dR27bc9qV1/1JFt+7YdUpnWq387sNtB3h297fP2bW3nzv7vdqmExH/987UOAkvlGukjC9j2itWlsyz7iDo42gGWDgD72ZMr/IY75auYRhKViaofhvPe97ynnXXWWe31f/d37Wd+5mfa07/zO2X+r/vbv22f+uQn2zHH3LU97WlPa6eccorltOqCLgGq/V58jyo9AYMFFDZweP/+1lvNdoCqg8VrBsTcctPNynX79wmw33X0uf/ywXbRFy5tt9y6tx216/D2mId9bfvcxV9oV1x9Vbv22uvavffcs5106mntmBNOlLnPAGAGlCq4hKN9vPuD24YaLg/STTRXVXWMV5gsZeDjyCOPbKft2SNV1zJuAMBFobMu2rd3rydIzcA18Gfn4f5830dshRESZ4T9Hfn3gB/m879TZOEOfEksDRsqpQdrRFhZ04xT33xGxejAoM8T0NL0Ta/q7rpH2zLvdTvDbehRtatmaHVbZgd4rRWzVPFyVe5wPzS+xRdK8gEDu/J+AzVrEgInKywt1Uxeq77Rvzfajh0781nstud0mRJQ11o/W/VvB3r371+X83y7bhIwuP9u1+L6/t3VV1zRzn7DG9r57z+39eSIrAU4JTjLtyebe/wsqqkAcjCgC7wQtno0pXp/55vIwzXrbOw4gBOOWbGd6zPoBwiHFkveoQ28zyx4NPvjfCf8mfAG9C4dJ6qM1ZvIKC5CPHkcLln2cq22NZDNiD9L0kzFffB7fd+fsV0MJUYaVb4iy+7bqp+tdI3gq9oKc1ts+KqPvZzREUz4YM43BPLFzA0cB4tgPYuAaKiXwOAqQFUtFexM5LJE1uDfwQnLsHu52vYu1WHjtN+IvoRvLDstmSyeB34C0E9M7XPK/BL0ztYX8ekcNrCV9eWw+Hq8djTmU+LQeN3nNa2eCkzmLY6DZ2jMkzVa0oNMLb4thpopv8r0Le155LlCFyOOJZL6bhaCBSvmBId8WzyebCAvtesWCo4uwQ6uI2jpHeCHCNoky5Dl06Qz00vYi5pTKekCCVbyiyLWy5qsaLQMXPPtxWpUScgcTZqSGGDQI3gmrUd+LvwSJENworW9cdCPcVRn7c6q+0PT8mFOfLCHAOBV0nfou4OgwMFtNA7iRXfyLcvzqrZh0Rh7unFU76qPUip/oJTt+iFro+oEOKs2RBgHnDs2jhwGKPJDwiGsLh8UEkxN/K0LMDoH48LU90FPV1MZ/mYYPkxqBnpXSltrkSVNjfGywyf0h4dRDI45TvqprjK7QDx3NirFBjk5Yvk56EyOK4KcNmXfMFjQu9qO4fucM5BjqiOTuqmDsddxxwxTE5mJtXMbduRRbdt//T/a+sv+R2v9rNdqYeFZKLPr16nahLKUZO7IyLTREAPHMGLUlQN5HvbKHOgpXlnCElPiX05xDD4wOsFzcaR6dNQL5l1c+aA1Rer9GiUDXTPJVJUx2XyCDtYW1VYYGYpeBYbWLLJLYv4n74cqoXW9sEXQzQxk3wPjtJMT7sZN3Ca1ZCq6twavkJNiXInRmGyumb2W3DmXltg62aUJOANNMUdjGPAnY/quJVKWH58zlDUf+3jOwnc5uu38iZ9ve3/rV1q78Qa6gZQ3CzrpnlAkmY2mPnPKarD1cjrrk1ikWfMlrUw8GNfAEcXakI6mj5xvkgGi3TLGg4mRHDEl8wpn+zPKfhhD5Vnd9AvXouoZrZqSuo9NGTR9qIkiYIn7R/sX0+WJk171BM6F1hi8OJmldN1MZl0O01lXlIkN+Xf5DfUONSuUoaQvkWc+bsAynOW6guklfbOYqEBcxgvpvxfA332bXLWOiE4OSpT9XgpXjZzB1fFR9Qw7QrobahGdRoSO7GSZjSpg2mj4JjrI13NWpwqtau/D+oFNSOygtsUjSdnqHCkKu+q8bGRJIkkqVu2JBS05oagEoIbcjDTk0m0kBptKrJ0zJoOBDYe0R5DAQGAkYzgjmzS4kh6r0t3UQR2urbX90r51xisc3GLLH5mViwCwAEOQNa4KVsFGkiNovd7rezf6eb2GHLs8a+WvnjHKwK1yWn8/Roa/odmRTAU66nsLONZba7pgG+HAH1jCGaNUnUSmK7TcqLh2HHds2/+Mb2mX7t7ddh6mAEAHQvSM3w4Ab2vbd+xoO3s7aGkFvSMBwGg3KgCwv0gT+Hpb1A7wzgCUPpIOcPZrOvjbzwG+I3+2QjJSA1gyBwrYLsMU1GdecMEF7S1vfnN7xzve0R72sIe1H/7hH25XXnlle8ELXtDu/2Vf1o44/PB2wQWfaL/1W78l7YpBLj0j9sJ26aWXtpNPPrmddNJJGvA3Zk5ALFcOG/90YEsrhbVauLeQXheAeF3aSOtn+9q6nM25LqDXlVdd1Y49+i7tk5+7sF134w3txptulvU+6R6ntJNPu3fbsXPHliuAByDYALdVNB8tdCJ5bP+2sJvtwG8HgHftOlJNgpxPSi1ayVSA7zoAqCwLGUOQ3f7e2Gh79+0T/t11xBHcI6TG7AvbkrLzZ1dFXTk9OT2bisGBXb3p477IFwz1idXyZZ+YZELkkNap83Vfrw7wdplwSy8LzUkq1npZ+EI/F1s8q+RFO2c8w87ardW3Uflr+0MkI1u1r7Kg8oYAuuTDVyB3AHYPSHnl5dwUAAY924a0T/cf92sMQO+JJ6j8pfbPHQDet68Dv1b92xNSur6xa3vL6G4pe2XwxZ/7THvTa17bPvXxjwsAP4dcwiEVMtF2mBNbWX+Ag4S6g7HTD6Qu2t0yLpIIcA0X6FpSkvpGa1oBvC0fz9QHJOscMYkIDUQJml+W0uUY5mWdMSyBNp3WV1O0K+/Akp874ZegV02+N9CKYgsygpmSSc+lP6p/4ougi1crh+FreaXmdDtCFTqx6aP1jU572Iek5Qdf10pQjiUZqSslff6JlzLsx6TIqQt5/ebfMTqt1w+xVfs0Ypw6St6i5TXCsSWmY7ZiJKqs0JYaNKA8+hKcKCB94ZmBBaEPkbidYtRxjncGNFfweEYVI97mbJPplbe5GYRcbQDzTJLUGmPHvsg8f09wtsiqBZ2yXoeC1ecPkQ5Pioi9P5IWnA9CIaYpRAzalgwuzmS/OMTDOLeGi+RkfXXNnVfVaFInB2a68KMcFPe292ENR9nLnjZXy8bT7agjet2o9m3dkhyUq2wDK10B0NXSJEy37zm44iMD0bhDgTsblIwD2liLaOhvjwAkIxZVOXciAHwbPIvVUnPo20MUuBMoMPJvxKuhWOsw9PO50Vftl0yHtwwpd+BFLMSBkw2OK0bhqn7w+TzFMAJLhHSE6or2ifGI6WyGDLWBEgwoJb070pWzh3JFMDkvs1JYGeTEmePBzJQ0eY1s+DIoxxBwOLaDMaB3OaVCm1v77/rkTC3JGiqGNC09Awi88feFN8fMw4Pm+HlcloKJ7lsNTEL9XFbN0p79hO9sbe+tbeMf/26URW8La9Xl/KqUKhaxbKFd9lvcTQ3PfFbdy9ZRf2d2wx0lZDOgYQkUNockbHFUEKp7QZWevIEYKJGsMH1LBBnS7OyB7Gx6Ykg4dHUzygkdqVeP3GLVkxZEZw014YK0eQ7Yonr97JxNgHCWV64K5mw2pEqzxmR6sqqg3/WSpLWKkxvfw9niBsj+iurkiTcZissz/amqMAXmU1qryQWljnQ6b3/ck1vbuaPtf/PrC3fMeAMGwqzEdEOJs4yUE1EZ4xJuZ0ciuowgDeiVZSOGxBKfNzTxHrRyCjtm8kbrmyq7bYrKggRcVVYqMrtSpdvGgAWd0kny1m3RBY0vfFxJoMZWQJVusXoAqIxObpMMUHKFVErjjeCc7BURDf0y1iHb4ORD2BJWK50r4Rl0jY1bAOZIauDNTyZeiEZS5uoHuPKec9EwtnSuDdvvqCLwFsggECVhuPyj4tIWp1ItaBg6lZOGWe0osMqxqQLWL+giOEK52qFenFczvyWHcTg7WnQWn6tktFA7aVzAOUvGNWgBr2QJx0I3o9CNOIdowdaTHnbR5U1+uc0lhtbLg6LgUdYHBXxJPOL+EGYQwSlNCGDdGQ1ywIZyFwIjnkChL+zBYrX1WSbYb9DfjaloYDjnV74jPSRwrSWf9JcofEsNQvCdAEjmQaytt34GsASDJZCNtbLfLXCAcWTwOSy4VAFb8EMTsVSGYBcEDPBqFJ2MAs927hStM8dW3TJUkSYrVuW6uj/bjjqq7fz2J7fP3+PurZ//2APdvaK3V/tu22ZnARPw2z/XamBtAa1AsZ5dWQFgAWNuvXVTALi38O0A8FYq2gb37Y74YEHc8KrQp+T19pbW6+vt+uuvb2e98Y3tfe97X/vJn/zJdvXVV7eXvOQl7cd+7Mfaox71qPbsZ/9Ae/zjH9+e/exnu2H+/Oc/317/+te3L3zhC1Jt+qQnPak96EEPanv33iqAsbQ4PvVUbZONtswG/jI4LKCLVA2vyb96RqeCw709K1pK97at8nsHhPfvlTOG+3833HxTu2W9taPudrKA/iJjpVX1UrXydBl8/zrurWbaNz0DtpcwnRkvd5458YQT2j1PPbUdZq2rhQYT/wX6Y38Hw03HiGYHEGzoTX9mp1evUuy/H7ZzZ9Y1s4EeNB8uDHTheQd29UEP6k66Mc9GWwXbWbMAdvfu1UrdftZu59Pehhm2w/5F9wEGcPuToZMqWJuuJ0CX79dHl8pfo8rK6mBr/Yz7mZCL+m3RB77ty3DAADAtif6aW8H35+23M397G/p+lniv+JXzf60auK+RtIzu/7PW0X0NP/XRD7e/f/Vr2qWXXOJgVlhUnSur3vBnubePgvnuF2K8Of+IHHOA7Vg8dTYA1Do4gdgGHi3PU9QVR9zH6HTBlA+jJbR/BoiEE0yS4c5wH1YZCWLhbdp7evtn4UfK/ltkDfMejafghoGWenSGUpm3e+xKpXVgNy75IXhBrGAkrSL2Yn6g0BSVq2b2AMx6gjkpfAzGB21rRhW74E10gIpK45IDQImY5o3PsgQWqBmCubS1qDw7Rln0zlwW44rE7VRWAbrHqzweYSgPNtLeofIGWcvJ4OWjWmhNk4GPk1yhqqdmftLwUPDaJGbj+544RnGI4tL6KfvPnOGI983YNeSr8MZgx0OZ1L5GItuUkKKaMXQW74JEjgUonWzGKLbq4iw3E4eArvaCKqeDTCcjY3/w4GgcHkMlPQ9daJrDZNUoWfcWnuGCvVco3rQDtAQneWYFkpM8VIh3eCFNKGvG6bqCsWcGoq4YMwvGCYnytbbjCWEzavWJs6P9wmtnDODFNwg3GU+DNm748IgvXgvoO9ATWTRYh744RIEDoQAMKivz/Nkok4WvqTIOT1EgISyiOlyehqNqIcf+rXopUmayaYpzTdWuUsDHIpLqQFpQk1qUujmTW8yAisFGK7rRZQwKzg0k9CEMu0+1Wngmnn0XRZWUHgSQzQ3CxPDMjJAvBTIkYSSLl8IVwSmYSI4NKfkAj/h74quhcgZ0petdMcO4ucYuTiPfk52AYrsLZBHOMkam9spR4ElW7MJ8ZtaPgbv+4KOPbdue8z/a+h+9uLWrLo9NBBwCG6y3F69iQuRTXs2d0MKv4FzesKoxcguGcttQSpbw51Sf1fkngCm1qRZyhY8yqx6sTpT7YuTYJKATa2OjcbRAH5RWgfjaHZyEJdkGT8BceHEGtGdEw4VGtI8HhiMrF9wVsEB4bizpi64tARJQe0nbsoymSZLuS4vPKYLh4MatvP768LlXwRm1ARUzNiGBcd4HkY8Fvah6jM89xzY6SVgCWWhJWjv2hLbjOT/Z9r3sJW3jmqsrx5uXXwcymRQF9JNKBQVSNiFfkdICnFbOvkkmos47caRlK0ZijgU9GFipK6GKx9gL4IgLVGDsC6aZM/PTGtcKecg5nXuitjWEKjnCvhXCBtVhnmHjvoqv1IbG5kOnQfbTjRqvJWWChpgZBUbNzlAd64hq9obvsDkCW2VBNow5giipHKoKVCICj7Fm5ubvfFkn8h/2wCoUIf/QXV41Ahsag2Ky6dBooR3U0qvyd8EPsTFGJYb6T05vW9jQAVsJiAShoJV465npASSb5I0qfqs7wjkmkSCFM7VYtkZhQtCMEQtKBSPmzDpjOHKk8qsJGFoNuxHDOWEMfi57NzlZAz4sgBKAsCbQaStPfJV0WfGrlfVBZ/2rVxWF1cjaNKYJu2ztoj05wIQJPoL77RqACpCW9QrbMX1DB37bGlrw9r8jQKPgLDRKpK9Fu2eA0+zz43rlfB2HVhKrKqZ5lqr+iB0PmQSZTFWPTHR3MvEba23bUbvazv94evv8/e7bdh7eAWCtiOutnXurZwF6e9vnndu1Cnj7jrajA8Lyu54BvL23O+1tT6EGLJu+gwK33HLLAKTIZQKy9eqxfVJ52gFgbsG6YHbuvI9pOeZ2ZuRQBUfW2z+ff3771V/91fbiF79YQNvf/4M/aF/70Ie2M844o730N36jXXX1Ne0F/+2/td27d0tlWgd+pUr4/veXz84991wBjG+88cZ2/vnnC7hyv/vdrz31qU8VMPKmm29uHTQ+7rjj5HoAvwwGx5mdCuCgKq/zm3xnZwp3cLifL9yrhQUU7r8fcVTb2DZWIAvnEiCMxViqAF61WMUqpH2SuypbWO1ekX6Pk0+WiuqesNDltM+xAsAsGr1dtsizAHy2N1em9DeiOr2vX+LLwS+YDHKJYfhSv4YeuMl9W3n1Fkj2RblkbDu8Lm3Lb7rllrb31ltFT6BrhgOlBMBqhwHbJ9jn/hkB9/iMv+PfVUeNwC6/E/oJ/w4tmel9IGbuClVIvGpdt8Irt2HFVgHAnEzSpUATTNhOwVYFCIyzfwXk7YCvtHyO89z1XHeAv/0adTS6LvvQ+89pb/u7v2/XXnPNkMekZAjr1P+msIhX5CIJcNAR3T+j449DvFSmcTSwgmiQ82jTaW6CPtbWV0jRq38xGAoAuufLGxmAwhicvQbXTj1Qc3Yxf/hC7jPJ2IvvV8DkYI+xe5G/E2MBDjfRRewXp037EAeFgxKjVB/GHsqJoDhb1hgrYqyW8G63cLK4Dy05K/opqvVwpJOGaUorZ7ovJe+y0eH5zzZs5usWtyxJoj5uBPPh06Z1CUVBcZ68W0r9hzwezDgwJ0LY/gnXVT1if7tcFR7ighaPDcs2CnGo1Nm8TIUeXunorMocHGhzcHJ0pKsJD+5Z2b4iB9+wcUH82CXRFVeqWi6xu+oiU+Rp0LLD3iy/kmIkiIkxw45vylHEvEHScITtUayYQZ8QWlHjxJS4IX9wHCfkzyfDcm+6ytfA9iD60DJ9n4p94X8Hd6t+tC+w8S37/SzXE4F2+R9cNppCTguoYe7MgqxBg8YZ0K9LDUnGYCLR3Dtuen0e5mvGwW0CIk4IGQbhdW3j/GsVRU3EkV85o7z/+cUDgAcZOPTBIQp8cSiwrCtcZYRamHgzSX2YcHrqjBluRIPIOHJg2wEZCiRzBaT/bm0JOVrGj1bdjuCNAsOqA1RJuJ2rlTTmHMIQOFhNAfSZ7zJ+VlsbUsjNaKK2hawAvF/VUOQA2NPh+PoZjNS1D7ewfyNPIGuEifPnTg28Ljy2TAP+i2vLYESWW3ykgGjhEdytZDflzFlnbtMzc7JfybkFYV8jpOuAlq99JVK1xHPzpqQqAcHkfFkFyWOe2NZOuHtbf92f0jpmDskUzLFXSuIfgzS2dvVpYRqR3ACXzpyHUnnu4mcEU3nIF+lXRulSXeTsBr+UgOqgHnvITONx9LyeSme6ZuYPIYBLbed0aeI9uvGE0dfnxeYhnFhnMR9uODTDOnldQuLAJK+cNOwYpG2CJTjgtzLgS6mOSDsdZJmBswBzMGNbad/WI3umbqiS71N0vtPCGIr5RElrdLOx+e1gE7cU1bmEw7fWtn3Hf2obl32hrb/r7fDc5lh6pN/qU+1lqttJRsEfyVGPxu2gS+iGeJ0+hoHxrAdl1DYOWI5UNV0q+xLvu0EC2MEAYWw+FhMJ0kaqpMKWNBc4tn72CW1ShwRKoh1vxnBWVeKByXpiJecrbNTkLHN5X6wCaJ43Z1jioJGzG+4ndRLQUABZvPGp23ZZZVVy3uNOly4DjmSeYnq0CY3ksLknlBgV08YO0v9WMXJd5Ngnb1iwMTVQExOg5LRQJPZWN02hA5Vk0e4LeyfX37TYruo1w2Pa+YIrOnPAiuTRBc3eTV/xryxHg3yDY1g5SyUFyyd+z7n+WR+OIQD+XitTIiHEWYz1YhUIZszkD5RohVW45oBH8Fu1efEaqqApcb+4J5Shu9ikg8PEGCCKAHo5RgMUVADY5KHYnSSvXrULbWgL5a3Gwlhr5QCqe+GrBgjMplCqZNZ7FW4HZ5VGAnxRkBqfhRgFP/TRu22F+yDJbwCrw17qVHNLsz5qK0KeR0US02S3rpjQzO1CL6pO6Lf283cf84h20UO+sm07/HBt/9yr4qwKGOcAA/SVf3doBXAHgaUFdAeBS/QdmvOmm27ygHqtqOsgWwcM+k8/B7g/90vmJ9SW8iLZv8KSPmR0I7nm2mvbE77pm9rv//7vt/vc5z7tT/7kT1o/S/aFL3xhe81rX9v+6QMfaD/4gz/UvuzLv1z0/8033dQe+9jHCmjcq4Rf/vKXt4997GPtoQ99aDv33HPa13zNQ9q73vWu9shHPlJA5LPPPrv1dtO9ze3jHv/49pCHPCS1axbw8pZb2o6dhxHwyyBw/t2BoA0Dgs0OLVX/CsdydS9vElj1Tj5f9lQLq0ZhyUqW2LVrl1RHH7t7twXZ+thCzlyXw+1pTSpKU1WoLTDb7H2WvHDkkbtCzy8tPI+Q/ILNeXkrDzR7OnlYVQMHPYzNB7p4RW1T3i/ct69X7Wr7bKnclTN39+V224LnWitmA3cl8aT+h9aMAG2tRX2/rlb+dmoyUKym0fYI9g7YFf6OW0Dj+0TLBJ6sINbWl/M2UDxuFX2zYmw1MSOB8J7Ep+Bur5ZG1X9ObtKW6hqw1lbOAgJ3oNcqfvtnvQV0rwTu3QX655qIgaSr9XbVVVe3c97+tnbuO9/VbrrxRoIw2aLHvkzXMjs+6llhn1rCGa4vzJZCa9sj3E2yHZaLqe2FjUv0rpQcavbS/XXwE7VmtWd6AgP0o5wDzXPYXPvl6zWxeZs2sI4feczoFIY+iP0NxwxdHAgExrQsN5OPM55tiTzIlxIy0W0NfgwSPVGxG+4hdWFR2XQzm/aulNDpwEt04GONiCdA9Jw0JUY6iMmSo0SfhyrPSp3/Co4Vq0gh4KXKxjRSW9Pgi+pTs0rh9WV+BSrI21xPcvd9Si7eMZOXgg/OC64WVrcAACAASURBVDqVMJ2+lYA/ndrF2TMiU1/nEPXs8jCaiCdYoDgBnJ2D7x4Yd3qbvuNEEQdEi49GU1hMlxiVMK94/D5KWpVFUNP2GKU/n8cbeM9IZ3G7akGSKSWFyF5EikPAKiobiX1ZreSwnNM9kmlwju24xs4T/nDidB+kvqBjIwpqajCDo0nQ6BH1WhVVwkoFRwerxCxdTxDpmcNWOehZ60JiQ/SU7TgJGaFmwk3kNgL6Qxj9uC6YHKFjEVyWel48T1BxGTgEAN8uztGhh/zvQIFseJPWg24oyioFMk3rASxICmlo7YxzwEhZmXJzoNadEYpHmtbMASR7BkfD3AbmcLErMWSIcHvQCca32apWF9OvZ08P1YYeDDKTXa5xw+2opTme6W844lxdtRwtkdkzik6eQcC22TtD5TPPnU0t+w+MRYTRIEXulZ24S42Yj8lAFk96dLBA5zQDeCMRoKyOsy+BOvFgCknQqiVvo/SXdb+LzRWcMjOkyVJqwHXb9z+/bXzw3LZx/vvyO0vmETw+J1ESP3swstQCfnNnT0cwbtA8Q7O0AvHkMR6Vy3XkbCkwwrmW7qrYG6nar7jUbpTZIKdlIvp5oTHvWHRWzptkyeE4zKK0nmmcHKXCH/Is20jilSUZL7LdxjzJjEImz2jwuIomDaBRxkCKDf4YCVJyXkJsFjI+8vZInHWveCTdhzOWsqjHmaaeWU3Qkl3rZ1XbWIuvxXuNARdi53TtoY9s2776YW3fy3+v9DZPGHr0QLe5J6eNiWMB9uKejwms5fFO8qrcHRAqYC0p9WED7HaG1sEzSieVzGwgfJcwc7chczZhJLCgKwU2LQ7WkUfLGxYkZ9i7ZGbYYNrKKc+z9g4JZLO/mrC0WYVOKA09wqEvSkNuNfr5OKoCifEFC+tvcBti54ngBSV+YTOIjGtTVAF8FkjVaRIcDM2ko8+bV9jHnLzFu+Sw+ZFXw4A3NpoRUBuT3zivFsBSZN/kkUYbag4e+chLMrOygs3JN1uwQRBEXFKUSJUj/5vGlvQL83sY+eQqmA0CrWWVSdb0CWEnEp/y++26xSFSRjFH4Eb9DR+rZjuxBwi+ZsfFcw6Cxastdz+QLRva+fHM2Pewa9lHJrkLHzqPJZR1rKG0AqUfnrt3OXATTdf2R5PzoiAsQGd9YI9ly/PM9oJHgfJIa+i+1lJEqI2i9VKp+01JkhLk1mUX+yFVwxTsWjfdaHXEkcsPBdHPGJaglo7NnyWsb7KVkt2KDpoyRTzLxcbkiDUqEjE2evXtQx7Urv2m/9Bu2NkrgLfJ/NHiuYO7HehV4Fcrf/UcYK0M7v8JWLxte3gMXqnXWgeA8VMBYKmYtTMjOwAsFWhfSj+kFliqWNtUq9D56IYbbmhPfvKT2y++6EXt9Mc+tv35n/95e9vb3tZe8YpXtA984APt//6Lv2jf+R3fKaBvp0EHh7//+76vPetZz5Iq3ze84Q3t937v99oP/sAPtDf8/d+33/7t324f/vCH25lnnintozsY3Ol2yimntFe/+tXtV37lVwQ4BmDbq+0+9alPtfPO+3/a4Yfvao95zNe34447Xr6/5pprWgdN+zo7wEsVwtBiXE0sn5VW0FimWfUvrq9LOWPXJU/D91mb8APO/z3qqKMUdLIzR1MAzp4h8turzuX8X64C1QvCl9po+/b1FtC3Cq1COLfAnCtkcrx74J7FF1R7ckCv2cKw+ZKxWrfTY5/wnLZjVoC3V/C6LNSqWgJeawtmxWKV/g769kSS0o5ZzVCc0dthsFSpS+fz9msB5NZ/5V2mU3meDJ7eLvTc+nKuXJElmao3za7jOTFAXNcU9k5qdTea6PToeAeW1+/0XgN115tU/XoFsLV/FhC4/947C5gc4tn92ssv/UJ7++te1z503j9LMkBGF5WLYo+v75fK20HZchA+a4/+l+dUug9PHrD50AKqIhYBv5oSTpR10do58C07Sdh0BWIzxWe2RQrAMT8niizALDklT/VQijgsgvxLPBtgD42dMDje5qmeLE+a0h0TI7+TfJ28bzHfZYKXhHtb28kVJ8jiZBwu4wR2HTWBYcAfKVdUKRz+1SIMZTym067JzWPyV0Risode03CDdSc+eUJEo0DIqwKJB7jTFNdCxvxKzI31UHm1+76T2hG/zffj1ZkvcSL3K8s+EACYDGvcNySg2kXc5N/891kJT0wlYvXOB+k5vNLQLXX1R+lx3ZHC184VrooQs3eTQsDgdM2T81gXR2PPCYQUUUDLdI4dIFZNAVMYhSWZtc81zhJKAJqz1jWQQQ+/hwPcljAjI4TceEDMOZJWQ+cSP4seH/lf2dJV3zvoHk+m7fzEtnJRBaR3NNaJhKIGLM5evzC9ou3nKWEb7fU5eRFJzpzHDpL4IpBu7bLz76UCmG3zSo9mS18eqAt2oNdvaRCHLvqiUWCr62nukVfM4PyAiSPjgkbQrzs8OU0jnYthX7ly5ASmiaJ1NVCKLqBM9dlcX0sP8UpHvUJ1PznErohKMI6RTlszDyCZYslvnShheY16TDn2T20Lk5JCpUJpNVMVGS2FQz7w77gtLjR50sXV409mv5wrCqC9IioB+IZDZ8pcd5Vh50Dr5BDpGGZ4iJKLkMxkBLKTLIFECmbK6voZLPaOBfO4uJcE/y4ALTKCXOrZ2t1Obdue/fy28crfbRsXfzqBKwAg2UZHIZFxEB12DyeCl1zbyWRr4KtWHPJkqN1vtasBeOFRPtdgcGTnBq9TQHmqu9jhyFSdOZl5x0mCFQmOFqiNShofiwGpAQ6oJ+DnOlKr6sH2l/3QbP0H18V42SvhEHQh58zXlflbyF10kOgdKI6lIP3cOKTl8lw6co0AADINU5soWl/Ta+JW+QYyO1quS2l3GEB5HSPfG4pp7Z73aju+/z+3fS//P9vGxRflXtPks8oGZpLwwrpa5SXbr8hO5EzgJfrhzOCcMxmqA0kCYysctRdYOmvfxOmQlE2qNHUENm1zdGQz55yrVJG8w5s1bPLMfiFjlWjoWCqmT84wznByykAVhDWkjVdOzkrYyEBaW3e393XuIxgaHRXMx3B1XrcgEzqVNmQuE1zZazvflL6DpAEnc5yxyyKpap03cbMxsE+j37tWhkIZ1KHZJGzmk9ND596jaqC4abM9QGyQ4YGYHXT9RFnNVn0cy0cvmmQIpdcnIwRDSslexFTq6mhFhehRng8rSagid3FK8pHxk3yKIBWpUx5fIVWCGHRtwu6Z40cORGZoubISG3Nw0Y15VRXg4k2GJVgi+D1zOgc3bQDDerHuxvChH4z/ZJ2iojzGlm033r0MAIdN8YDJmoK0ztbYcG/UKloCaxFidZtrhBX+sOCSV/zqHLRVs+pnb1DdgTMXsqgAlutd9nrVlNEX5hUVvrjX21WHgvQqB/h5pAVnMjeov4WLPGnNZWetHXHfPe3Gb31iu/LIXW37th1yDrCeAdxBXgOAt+9o2xMIrODvDqkW7mcFB6BmaIuYmg5u9orUVO1HQE4HlTq41AHgww47bG4gv1ifFv0yynO2msonWtH73Oc9T8DfZzzzme38885rz3ve89p73/vedumllwpg+7jHPa494xnPlOs70PhLL3qRALrf/d3f3c4777z2S7/0S+0Xf/EX28///M+3s846q11xxRUCCp988snt2muvbUcffXT7gR/4gfaqV72qfeYzn2nPf/7z5bP+vKuvukraTn/sY/9vO23Pae2IXUe2pz/96XJ2cwegP/vZz0ll8jd+4zdKtfetUqG5X9pL959ewTcDAWdVvzMQaisA1kxPVos2BCcLHtQZ7ITjjmt79uwR3um8jXNkmf3ZP+1n+3agqgLArkFkr7Mu5/92mvTW5G5IN+PDJQaZ3re4w9tUlNmUb/Ups/VEC3acsYtq3f45KmlFc28C7i4CvOLAG9A7nLVrYC5AYDj7pBvQEQUgsdowXSn+DmrUx0p76tX2OEh9QEu3ig9WLIjXB26yaKuq66ts1XGznsW1HIfw+8Xm6EC63HDyTRQz1PN/Vb4A/q7v35BkCkni8WQebcHuLeh7GtX6Rrvkc59ub3jVX7fPfPKT3k0jPNSIfUFWPUKTdHD3F+ys+WLfBGblfYU7PAzgqu9Hps8680GP6zcaY4iq2wBzQ0PJ+IwXea/nUTq39f1oBB2sUdtGRn6qLGL2vGKn0/efNpZVTAoHkcA7PLImJCd5IV8o7WE9XlCQQndR8pFV2Gmoqwf/nuZtMamI/zCYWIIr1iEREVOhlE/G1sjG4SmXJlOIzXFSXbUrLL5OUuKnqjOquMelg/RN9tT1bmZoIZZnJGZvm6qJSwzYdyTyqPBdE1Q9GZrieBZDsO91Pehi/I2OOd4RqgYqywucKLY+5oejo5FejTiHzltuwfDhxfM61IIRJ2VwBozzPJY3jebRgpTYkE8JPBZrwDkSQSK9IY+G01hcCZhaUCZ1MBbZELaGMzldNDWsLogNXDyxXUPsltiOt/j+/LLuOqSI/VSZSNW3srejEFptyZ7217yoVXPmErAqp663XMfF+lJpCcW/jdYpiwi6XhnbfamU6K8yKQlUJp/8e8azS0cztu3cnt3Xo6iIiXL6dwMAr/KDDn3374ECqzyKGP+WAg5ZkxzE5GcabUmBs9SExGUDY8bVADsKEUVL1/DssoqYOOjJ/+BsOjgi0PWmON3ZoxsdCPJYpWog180GFvHhJ2xcphu/ieOSgaIAPvWcMZpcCXKy0ynTghHg1fTdAaW5VHqpF0h0Du/cs7/skjA0S/y2de7DlXwHAGAYXc7ec4eJASqbi0+h5keigsSGy1wbZKifkvU1oxogAAwSfIRS9Quy+FrA0wVeY8/mqhl/fWw91h708Lb22G9u66/6g7Zx1eXBc4yDEC9HXkLeAMznGGsnry5ARzi2cNfwItvQJ8e0OrQ5P9VnRCR1p8dZbnRXgsqJoIGemSeaeYcdVEo2wKaJWr/H5tNcXQA7pSossb2LSc1Q8/DvJG0kXB2V0VLVWafnwE4+axpBWkOznZsHaSNSxoYSs4h1VP8pu+EcSPCNTpGnFN92lgZgBI1krWYmTbOT3zaxOiN03Nra7uPb9u/9kbb+j29p6x86v4YV2asswkkv4FRzamWqbAntn6yO35x8xLqvSkqMn2bPtXY1rF6xOdFAXAE6hvYELDij95k3ZaSlCKh0niP+Q0Wdt/Uq4FTK+mUT5OA5yI4NVeVEkqvqKjhloQt5nThZhzBu2GlU4PF4SUh1qKAD1iPGNvHfDZAHAB2BDgUeo3USQ5VzjyYzdIjijABEr2oIq1KDOYYVCEF1AjkHpxR8W6NqglwfhrxGUoJu9b0tuO0rQ0rC6GiwwOaWSsCouwiTpLgzE/GnHR4CcCpwad0K8dntSevviU7GEUbXxQ4gxJeALlPIAS+auTiDIeKodlS1+jEDQ0IYmTZoOFY8rq2jviCCaQaUy3yDqqbinXgMSOelyGvo+TMkY6t0YAWAwzk3KtIC6ejhM+hYzZ1QoNbdI9vwdzDWP1PwmINofb5R9RRArgYA9G9rUC2BbrhdONZlfV3f2SuN4RMAJPYM/JKDk5ME1YpGTI5L441qhe8H8S4upK6T6c8qX621HSce3/Z/+5PapSccH22dBfxdk3NVd+zoIHCv+tXK3x07ewvoXg2sVcDSBrr/J+9AYpzSuYObHVhaApFw1moH8BxsmwryF+lD45UlVcPWVFopSwvcfe3/esUr5FzTXtXb5/6f/8t/ad9w+ulSqfuzP/uz7bu+67vas571n6TyrtPgz1/5Smn7/JznPEfOBP71X//19rSnPU1A39e+9rUC7v7SL72o7dx5mADF/doXvehF7T3veU9785vfLMDxAx7wAD/vt7/3W7/1W9vDHvaw9pd/+VftxBNPaPe97/3a61//t1INfMkll7QHP/jB7Xu+53vaZz/7mXb++f8swPLXPfzh7X73v7+cBT2rAlaTH9JbASmvOixJDTM7uZmZou158p2wFh28vttJJ7V73OMeQhcHrjE8XjSTOVScLwLAAoBv+NnVnpRQdOdBcWNioq0/cLMruTpb2qr3tsvWehltmFfJ4FYA3r4W6l+ObZpxRvL4nABqBXiDDiJAueslBngrsAsHnAGd7AIEUWfLXtepyvFWXIhN19qrZFdfuZncbDZW8UQXwHiX1W6A+nU9i8d+DggAdt/OPECr/NfnN9FVImfS9jkA4G4LpQV0/76fASxtoHV/2quCP/GhD7U3nXlmu+SiS4aDi8hqu7ftsp+UBAGFvI/s9g4YKXLKzOYZx+o7ZbHXFNrtwIi1LlUP3zjNFZVW7ioA4J6R7QXMy+CEa3+GRZgMxIwdVHYyl3eGOQnYhloSdzEVTtS2uAC5CLTdKGCb+cBw03xWWdNk9Wn+MxWshMtJfhn7vN6GgXwsNSDkgLMFhWPm7orTPnxA8vX8sfpZecumYrvqggAmoYHCnw5+qaD+7Ik0KiIoqj4RF/H3Eb/XcG2Khq9ySNIyUqICKUhfO5ATPqMnxqr9B/9nA5x9ZrUJiDtY0UOKqNv+z/d3Dv/aY1m+8KaYxCxWmtiIgDzXeWUp2EfOX42E9Bx57PtJTnTtY/7anZJjsayAELsEyB9zc28cY3f1FHtdL3ZZ2K/KM7gWa6kuq6wtcg58FeZB+bxDtDli3E7nUisi8ScrKDMtabq1ensR1016JjDntEzCDQT8LstuXJT35TmOLZoG64p23CYUWvRhF3gSuhvGoVI5+yahn/wddbCVGcvftzMAfLu4OLdJmR66+bZTYFmB3fZn39Yn3JaxLd7LX6RU4ABHZuMOPMRVrPsb+pj8RraVbITd+GYvqOKncSypm4Wo1hIFaPdrFVmANRHqpJBgWJ7BoeHNTTWRPsSqSEwD6xgQmBlx2TDudo0BotWj8upX8SyJ+uzDuWKtmYNRvRSuMDvFvJo6kQhNRuC5ZoWz64ffp46LPL5mKimBJLRHw01rT8FTNmEwohELqemn6eriYqd8pUTKkacrA5rVJzqnjK6k7nWRZCR9eF/3DW3twY9s66/5X61dfbkCFQUABq9ErU0FJxmoidEyRDLJgaN2ITGe4d19LMJ7BGpihObtjNlzZMl9ONXm6d/BK0sar+gGkhkAGuEAlbw/nMckJB+r+OCsGRu6/CxbZ5UNdvLs0b55mt1bNy5Ztpl3SGgpyp9B3pmYV1qGw6PV7eao0UQ1MSfTxfEd50HKCEaCTZpgFtCUzTpdzkIdOMHHntC2P/P72vo//1NbP+ddemchhWsl1nF4hz82Nn+xQaFq4QrsBszgMhmca4lA9uJ4rW0GZuxs40l8JQ+kHUWShyWe189nPinEMPMQZXd7W1w6o4boOZgI2ht5ZqUjhSWxYTLctEmuOhthpep1VzW8RAayvSr2bNRKUMafOdmR2KTjtfQcWxuvHsVYaIxqqsc1ZB5LDMsMPJocYm5aZQvO+0bW5x4gaTbpofVCYHjTjkxpTvVhvWATLbrB86tN6bBuRWBEmbPsbBdZeUFQJpnkfmUNfMBVojgV7KsM30DRtLlcKJKILS79lgTNzlTGYKo7RJn5ABMHkaZEo8wXUVmQvV59SdIxQ+gM/hd5YSYPcl8WDXsY7JWCx0OHidIuK3TfoFi1is/5mn63zHLWVl7FJGujY5MjQDsIa5/B/5GAtLW81JmhljcEMVpEx7f9NvlPaK3j0b/VUHV5jcoqezfOIbabBVg2hwvkgT0fKibtAt/pDIa+ZquQDnf+spt8oQnMJ1+lj2vbUUe1bd/yhHbJqfdoO+UcYAV++7/a5lkB4P77zh397x3SDnrn9n7+73Y9A1gAYEEegkXX9LxVnLlaKwX7hQCAewVaB4C5helqi3Xnfst5MPXNXmlHctXn/PnPfa6deNJJ7ei73KV95CMfab/x0pe2G66/vu3evVsA20c96tHtd37nd6QVdKftb/7mb7Yf/ZEfaccff7ycH3zve9+7ve+cc9rznvvc9shHPKL96otfLJXAT3ziE9sf/dEftT/90z+V6t9XvvKV7fTTT5f20ArArLcf+7Efa094whMERH7LW97czjzzde1ZzzqjvfGNZ7VnnfFdwr9/8if/q/3oj/5Ie9e73t3e/e53t0c/+tHtk5/8hNzz8Ic/fFoFrOrYZICTTokoY0JDfMms7GqPgn5swjxxZGGpO8/c85RT2vEnnCCJC6g6ZOADexw8ogOhAKkVTIOmwS9rUtHYK9f7z64jrAX0wbLbTHYP4FnSIt5AadB+39697ZZbb5Xkip5kwPMRvbqFit1h7nS2LleRzkBd1d2CCKuWLu/DZ5v/u/oM29DKo8mBDtaxxM+C5XB7N+O/VcuxlWp2PSPXbI/ZBH7mVp6xtGYHwCpyaX+Xn7fMQLsTM2TXbVizCuBwCtzKAViWc38F2KUK4A4A79MK4P3WRr7rnk4PJEf162+66cb24X/6p/b2v3tDu+rKK0rFXKyyyj54akAWqEPVuGGR+Aa5iio1utq5OrifqGv2U5FgLJ2+vYK9pbOZ837aHGHUSkCOUegoCnhqUx5BYPhdSKSu8hGcXvlY1t5pQEljdKHf7f6bfgn/SBednbvYyw+qnsFvT45D/FD3ocr3NgDsqdhxllfZ+yhwkGMF1mlHuTtoSf4eAryefu6vrZlwo+/qCeg2ztX6gXllKQ7tVm0SAUhawTkjfPv8dgWicnV0eOZ4VrzP7+ZQCgeEJvuUIc5tHX5kplh0ZgmsmQyEN/Q5hqEipkBarAvierEuij3agiVZ4xbIwUcRZ8yUGIYIA8HGISlTXieoby68iIv1Snuzx/HLUTqIiQ8VDREb4VRbmfUk5pzX3O5IG9BJIAkiVmquhjC97w2IdxL4m5+NefvsTc75uZrUTrYPxy0Yf4yV2Tn2rcvEAysyPrPtBTR34ys62f5yDCN4NJbOa+hN91HA0Y0I9rCurJU4tJ8Suph8eucBkJBEeVhnXJOnrbaj88SqFtDDGh6oh3Do+kMU+JKgABs7OALsANVBmtC6t7KkCOGMqyaAnfKnkd73bGWYaugPNhoOSJG9K7YPTl+EhyY5S+FpuMqL+0bHgHzx2OBwIJN8K5AEbaz5BHIZiRMBbVuKo8dlHqaEUMUZ3mHxZ9j/AKFVhemFxcnkYGj8nggt94Z+g1Uhxxb+G+0N5I2EgIbvF868GjD7sYCdMkeA9WJ22LBUv7TqfnJA1U+KHUjlbGwBaBSZuVcq9eqoGGekiDAD8kF7ZGIlUO7h39C2Peyxbf31f9bahZ8J62aGT8GH2IBgIfWts8/DxDvPVsNWvTNnWN69l0o9dgoji2KkWxXskkQRFntGR6WbkxJrTnymjBMrqjQlLi3ZeexCAuQijIsSRvJzdRpj+luV33TXQGdbO/mH5ssMOXFQXVESdWdLmNkU+tW42hFd85OwCUlylyUh9hcZ9PfhujMWC1OrJque5K1CXdy1e57Wtn/7GW39/e9t6+e+i4wDLbwQmD1p3oBl24LnVyiMN/YYH+sf9Zn1EyTV6DqT8wtHloMa/DCeuOtcoxz0ka/nXMH4p2bjEAwF7IMNgCZ9UzACqlnUpwpQkqEytkh2ivX3ijQHlmKMMnXT02jb6/LhFkJf4gkjkJ8q5sR/8Qw24MH0OoL4f3zDjySzG7qTBcho7/v2shHGBmKK0yftFm9lns/6zAhFm7B4hN6v+zuyq6SL0ba/01g3pFFFwJYZb2E9GFAv9ABfZQGvaRyKlFHRGdQPLJy70ZhmG5ACVkGzMae86Gy/NKoXkqqnYw+glqupcZYrJjnsPOTZeJWS2sAyyVyxck98TMmDkA02nTawmTmIDWsOn4UlJ/1d1SDNy/mWTj0aQu+y+Y9WyBxMrB5xWcRkY7WNK8SrciKAVOM7qkiB/VRYV8/XlY4EAI6Fz3FWb38+Tuc1wltbzE4R2CaAtsoDylX9//UafZ7IjugrbgPt6Q0G4CB+oPTGnbKcHCh1pRNj8AhLIlooWTxRgzH6effj1HwaV1BQUCuaIsCxbef2dtgTT28XPvDL2o4jdukZwL1lqwG7OANYqn7lHGBtB90BYKkA7iBxB425VaWF8nv1VweplkAitKHtVYQdAEY14cgfX8RPRhacD4aqXl3NUrLNrbfeIpW7/RzeL//yL2/HHXdce+pTv6U95jGPaS94wQvay172snbRhRdKlXBv+/zABz6wXX311QIY93bPf/mXf9k++tGPtqc+5Sntp376p9tb3/oWaVX80pe+tN3//veXal4FgPa3l7zk19pxxx7XznjWGe2Cj18g17/sZb/X/uf//PX2Qz/0Q23PnlPby1/+inave92rfepTn27HHHOMVCX3s4rf/va3t5e+9DfaLbfoGbiqo4jf6DzgSoitgF31nqriyUT5nmy2BH1sp97znm33sceajVOACnE6D25D3jb0LNuciACvAA7Xmlwjrcv3r7d+tnA/45r16JY5cbBdJpsFQO9j5nbM3JK5n7c6AwcrSJurcFX/of1yv7aerysar5yD7H7rCgAZ9636l1SYk2ruga6iJKcg63X6jCAqu5nVR/MxLIQtUK2/mXuxadXubBA0rdsL2N0yz7Xm56qjjTcn1YTNik4Xmuizw3kcU1LbpzLl52tLBXD/u1eaa7JJbwPdZaV/JgCw3Bb/Xnftde28d72zvfOtb5MEmCUfln1rwmYj/28BCGG/jfcwitFm7zmSFoJD2NPmvb3zuDOv74i8BTnmAv0kV5gfpF4FkiotboBuczPJcGakvVBMiPYmTKmQiEFH1nBC+pu0bHVCh9oNmwXhfUkx+3DZlyw+HF1jDkpk7FFnL/hwANFllNZ5J+1jsC82Osb+M2sacwGnLpT6R+FIY0/DsqZUYotUuTd/p5eXBN5ByXDCQCTd6pts55JArjRIG4BurpCozGoII+awmX/PmHjdMNSJZEdwWAAAIABJREFU1xgS86w9MAqbuLDb4gHhxNte1BKueFEodqvrEYGjkEvzsYsSlH0ryUeWis28DNj92BfpdpSKFYZaT6esJ7nGPr8YAosR+n4ISgruOC0IYs8g13IsxeZUHCTdvxuLG9F8a433TNhUSW1fMBCMZF1XKMHALA/YY9dXbM1WkY4jGY59JhXPlQcOd2IPOFtyjxHFl24RoADg+pV8hojH1v23yZ7rJpNbkxeXCQL509AGRZ0HfjtXAK9ajs3cn60t5aGrDlHgwCnAvBe/J53OAUJXcaGEVUAJicM1ZERcr6XXzbIL6QwRhKPIIGiw1FwB03j4xGvBrJVAsqvWIkKupYIhDw2i/UBxi6tBB33daWE/I4XPqrtCYAay3HAWqVsNGzEZJ3//xHD4HszP0mV0dMnwstbb3GRkN06f6YARYTKefcRh7upswjh6q2cDLcjhAn6bwDqDPIfdf1nnnP1Tvaqi7d1xoqfOJssWHUKRvdVy+kSsoToQy1VTa1/1sLb2lO9uG29+dds4/70llAxnS//V0ef1kr/KNLlCouQ66OKxA2TPA0Dq08Mip4fBO5gweRKSqk94kIXfMHaag5LWzijx8ZpzSCCODt3ehSzXCT84cGvDD2eWuYlhlAgY5zCHzgNJDmnKM1Zj75GRfwrgsdMMEFPeAv3kpNRfRvYkpQAAj87tUR2VnfPkadiLnCbUccABUT5XmjOMp4amUrc6tWtt20Mf0bZ/87e1/a//66Hts3OH2Q0FYk3nmJ5V1pyfgetmh1gUjjLAT5aiIePAIpZof5cweiJc9tbAgwjkM49DydjmmXgwyFd8P+P/bE/NxZfvSoJGSZaBnXXxgNATuJESIiZclWwcr7MbT5JpNgautPNePeeaVvqQz2FjZS6qEYPZnjUNAbYC1XWm41RXYodhMY9pUHI0tDkgAZ6mtSA9xeuqiW3xpa5NlLrquMMupcQnXwQkJLAzxFC+PiPXRge3+9NLshZkJYkxZVX7pssTqorAzxJ8koIyi+XrYHI8BD7iXOIIEXpahqnFGDxrwpQ1byyZ8rEKSKr6sCgHGFEKYKhIkO5yU8MRuUmSHC+nuWLQPzo8gwhNf2VJ0JkBPPSggF3EgQT9CAFH+Adkt+RRSXNOtXX+cLSMqQU0CDt0pQmIH8mK0EEoyNK5ByUEoO0f2gUATt2mmkArLIyKX/2lD0MrvXQtcI2qbgV+cU3X4xIwZzMJeoocqgLAe9k0y6cmuwEMY0AstskTGM5BRpIRn3udeNB5S4Pkhz32Ee2Sh39NWzMQFlXAWv2rQO/2HTu0Ari3hd6JFtC9MhgtoPt5h/bj5yP2CrCbCuhma9Lp1FvW7t8vN/VzgHtL5C+Fn2IddUjZQBAUZV852Mu+fayTrrOCKXjcm9705nbZZZe1b/+2b5OzeHtl75vf9CapwO0tnHfu2NFe/opXSHXuJz7xiXbddde1pz71Ke13fud320//1E+1hzz0oe0XfuEX2pG7dgnICzDxr/7qr9qnPvUpAYV7a+f//t9/of3mb760/cR//QlpR92ff+aZZ7aLL7pIzhW+7PLL2nd91xnt8ssvb7/2a78mlcm9avmNb3xj+4qv+Ip2+umPlUru448/oR111JG+RBXwRVL1gQLBVWskdcn7PWKOY44+up166qntLkcfrfJq4BPzDz+ng1K9YnGejBB39WtuvulmAYF7UsKRR8Z8l3gT8+V/FdTtFfD7BFTW3/emM7GFDxYAVwZwO30ksGgtk+VftF6383XzszRhbwnUnb0Xn83+JbE+SPGcSpSuW9mB4jOVEbbONbYRQwH/oGJ6ujWikW8K7G5hlqBvTxBwOm/hvjv6kvV+rvr+/dLBwXmA/CZYbLFZGxuic72SKSRbd369mld0lnZr6DZQgd7W9u3fZ22fOwDcWz130FcBYq0CViD42quubu96y1nt/e9+d7vl5lvtDWNtGNOF3aJgEPaBg3Gk8wR86rRHi7CDYgQKLqEFtPO0u3k9iSlzo45D20HDAPg+Rh4Q/oX7iI5hidSanciAXYyY5QJFBPqtugHhp3e/QxNeme85bmB32S1urvINvtHXbV2Vy/A1ff9hQBFkhr1+uKwcavC4rK0KA1wUmqUC0tibaJgVAGL4zTJrJBojJkHgIdYhr17RLATQVKol3nPqx35HSOpb4GVdtlq2USHNR3zYfs7/CSdjphfVPwTD28J6sp+9nZv/JF4hXctnw+YNAW8NhzifP842QWy3QwiNf6n6V/fPOiPlu/Cl9T5iWtJBIj9ECB1qdEar7+cwxcq1MDJnv2O2rjP7Q46g/EoCJn+HzObcCvJGkCzrc0eyajGGFPNNj67M4byd8gOmJJAEFV0EVmu+t8E6RjyKK+NKPDDJRH0dMxbrrBxRnvN5XJ9sOWEoHoaF7jcCIXUsxU9SUkusXyT8MCZUvAfmTQoEeXKP+fWatGLj9mIOfZbqcv0OT3duK/r5TgSAV6urQ9/e8RTYjPnv+BHcwW9YOUFSpMWtYfEnEcqmwQRPY0RjyZlXQJrUIXCnffvD4PgQATpEjEbjPabjXa3bsEOd60WeiePGJayMOJ/8XFIFS+7EjDqu1NwPcPhZnkiqTd9g1xmpKJt7sUQva6nqHGAFeNCzoCxHSSkwsuRdwClA5QLClnC8HOtPG8Zsvl25+iH0pTrNbLMnDE0Inw22XpAuKyB+EEt/C6OjYzuQtU09QfxuYt60mOE4Joebk5U4CRN0w7rcbU/b9h+/o7Vrrmr73/H30hI6EqnydraYQ7dgZOso8GcUkZtifVCpF/QltJF4TDPmwoFaScQM08HyjuGEuR8SsLYFmQGMxLDN2RkWsfJdtHzGtB0QCxXgnATOcGfWq/RzlwFXEdUnZJU9DsW+zZvJ6sm7E5iVhnlmOuisuuNFrI89C7BW+2VfN3xkYwB5gyFPM/UBFzEkcGanJpkgpFdlaruPa9se96TW7npsW3/T37SNSy6e67dB0XPlL0aTIcU6ouLHpfdoZmsBlj07nNqXVhlPaz1L6YbWw0KyvpjRjIaVUSvKtMY1pgdgPMrGPAXnPJEpGEE4yI1uhEqcTsU3YIdYuK2oAc8OJt4aZliVNRtdt9tZAjmsmKrpPKgEVRZtzfi82rwRyAXkvEnhlUqWAZm4XqmIWRHovgSYe3Z8sTaufyHHlCxH+tWXgLoGYCPjm3TXBvGOILMtkj2I1VEAmjqPoabHfavNvOCkRCdMrW/NrgpATUpsWTLIEgzRx/q8lgx3aNfyvuwreJCM8yYK37Lek812yqKw0VA2ld7OhJ6h6yBPqXxJVKuCpdWrCC76uIqJHqrtTb69qx8/g9ZjWQu5U2IKRxfBwVWba+KOVIWCAKFZUlM9uL/P0n/vAWwjaW8RHctLoUA751Ce5nmTAHcFAfbxQZP3ALcEJhXa8woGB4KMhusIA6ujmwHgrBicXPAPBkVo8hjpeWCyCKqLXbagt543ZzqP80HBy2trbedDHtSu+MZHt31H7NL2z3L+r7Z2FhB4B879jSpgAYYNEO5toKXKMNjPqhCbAMD+cQG7ULHaQeB+3mpv68sVa7IUCQ1YyU137JfVpSJdIHxLwK7wA/0NYEqW2j7v11x+2WVSaXvsscf6Gcj9+8suvVSqTzs9+jm/f/iHfyggfG/z3FtGv/Wtb20XXHBBe/I3f3P7s1e+st33vvdtz3/+8wX07S2ke6Vxrxj+/u/7vnbUXe4i4O93fMfT26te9Rftcd/4OAGX/+Hss9urX/3q9sxnPlMqf7/3e79H1rlXCp9xxhntAx94f3vQg75SWrhefPHF7YQTThQw9DGP+XrVtzlzIfh24XPIHKvW+hn/DbEYcmRMbZx4wglSAXz44Uco7VGZTC9gn2x+/m9uA62tbtfbLTffIpXre/feKtWRRxzRkxN2yhwzqLtvi6Cu2Rfj/1yFDNks5+sasCsVvEi2tvsV9FJA+OBbMIe4HJyIzYxkXUG8I1ZiZu35MzaTosMpIZNV5fB2qrbvICWpItXPC3zJSmNpXaaKpTr8q/6ePWATH+NglVmfZ+ddSdrBWcAFAAYp+rVdx6hAU+KK9bkQILf/b13XoSdZSPVvB3x76+f1/t+6VgALABzVwvj9uisvb2e95jXtX8//FzmbGnvR8EIyRyzxYqp2JEcTBfq2nXStzMARwAw9oGB+/q/aGo34yP9E30cSbMKoZJDZC45kC/jcZA+X/PdhkTP3u+0rvJJ8x/IM9oNtunHsbtGNxRMkhWC/+sPMo+V9BUAn9r1pv6fvthd6Ip8TOXvsvli2VwBYCHcXMT37O6gUfv7MXhBuH7Fcpleqk8jrqe8Y+y9xhV9B0IY7sDOBT6mAJiXKyitjELwPCYTcZ0brk33/xB72h8sDYsDEGDIu+IfYyQzGuCqoOfOY9XK0nnI2db+C2LyLeZF38mdZhSa9DHakxN6ZHdlMZ6YVxvm9kaIBcfHHKLtzBxAbIexvAn/HbnG6l2Zf3FStTzSA3zof/9uEtDbv88HSjUg3gS53+bbx1uRw1vijOWJqsRzY76YLBn0DY2IDzM8dV41UeZK2Jd1EKoji7arXAdaA7oiNc+yBU2hUhaE7A+kmHpR1v4ucBdszggcgnrgdeLkNyY3rENByUxUYU5/CqhbQmzH4oe+r2lhSKYcodedTgFWBSZgsz0SpmhcYNkMz6gOa0nvE/NszAjzUb/wwcvKpXHnQ5D3m7s4GnEC2mJEtUxN+IljE2XPxgmi35yMe4G4f4qAfc9A/BX08lhSopPoTZDGAnKbFLvSmJZhiajHBKcvAUcowCYJoVo1kr1yd9xmTl98AzBEWgHdFWNt+gzEyXgijbWeI0JQ96RFkMh9MQfwB8vU5K/dGNg8qNIKrY/yzz1bKW7GiTlPKlHN+xoOcpuFnp/WbgeWEfvfbt339E9raf3hS2zj37Lbx/ne0jRuuLWYK5yZzNSC5vc64lGJlhlFpwCh0SeUnuRxoM3oj5ZKJLsFmzTRD5TVfL781nDN9uI/YnD615KofQl+5RVFhM3rp92kZi78c7+Ar9b24tE5bnuoknBCF5hL7UWZ2zIv1EUNeGFW4SLgyOWYui0qQACzK2FOSSzhWrruhqxlwtRcis3pIqEwbbRunK3KmOP1+1NFt+yMe07Y96rFt/zvf1tbf+fZEfmAtlrkTG2Ry2N2h9AXwcAABBDnpJgBxHYvnfxv/sF7wbOe6J7aLYmntt5QYUbKUjIZsPrIpYWZkZGfSRimRNM705H2QsX4wlSVhAU5R/ghFVRNj/EbWAdQ6jRJfnTu8jDIxJk2cWT09NwSz2ipIwmB2k+4k1QM3AEBKIgqBaLqvcMd+Wb/RZHIEK9+ytLCsfwG4W/Uhsvt9k7NAn/xoh7NNn8U5tbrm5VwyonO1qxrsALhoCR8kSzxBVmPJOXK9DJ0Jeg0UpYQe/c7zG+iWyK+gOgZ1NvRNlAQowfWkf0OFZPaKnGMO5mSNi+SesCNYDmiK8J+y3oB/ywpM7il6Qp8clkSfi4Ca/q7+ssq8yxifCcsxO0iePDJ8TE+Uitpi99BG+1XtSrV0OWOtjzmq6HIiWmgT+GgaoF33s8ZsnElfGy/0sQKgTonvuRYkwDlr62xpWx1O6MFvJLUJ3mRVwViLfq8H1k1BepUxfDUnkGtKXSW5MXkPqT2h85LbPQM4ZByU0V/Xnxg1ugCET4GA9+H3Oa1d+9Rvajfc5Sg6/1dBXT4DuLeD3rmznwOs//W/tQJYwQYP3tNe7eZbbk5Vjwyy9Hl1IKFXRuKZwsUEbNXfk944OORqVB5b/WQCAotOtPuz6XQDaO3Dye+iNsq9QrQDrwBMVOfYeZu4bmOjXXHlle3GG29sd7vb3aSN9Gte85r2hje8od3rtNPak5/yFGkd3c8Ovvvd796e9KQntV/+5V9up512Wnv4wx7W/vb1rxcw9+KLLxLA9FlnnNEu+MQn2gtf+ML2ey97Wft1aQ39w+0e97hHe+Ur/6zd8573bCeddLf2j/94tpw1+1Vf+VXtLkffRSqEe1Vx8Gwm3Axkm3itK6k91fDlw06vPs+7n3yy8J1WHLrGG9ajv3A8/9c0pj0bPkpvbduvxRm7nT/5XnVdFXjNvGoa2sChXoEpVwpOG0Att2OO++Pe2GPmd0hLXwSkV5y7C+LePqIxavQMeizb48IZsEamoeBAkYzQPt8slynvWFe0bg59uKqWL0aAdsi8XlsV+cXrYuhxyVaZfavXHcQgpdp8715tzb+9g5CaKODHA9AxDQ4Awz6RoRF7JuAvtYDe2C/Vv9r6Wbs3SBcHO3sc5/9KswxLprj0859tr//Lv2qf+eQn5Rzh+FHjVH1vYIZ+nfsf+VYFdTfk7HnvqOeXKPiqNi/SibdhHwsZ5r2lsDKqfSPpkxdXv7X9rzFpTlAyQAeRIqO7VsHGkSzYGERKsXCmKYEISKVnw3+hIgSMLfmDNU/YFYK7g1FVyctBPKkkh68aHioG6LWxCPuQGoDPLNT3KWWPGX5pVCGWygWhrRrbeDR216YW4LbXEtGqkojBZmLHn624NfSXJcvqtWVeng1pRF+IKeo7EUukBD3ir9KfmrE6fS/kAqwzWUtOFHAOw4SxvLH9IWITVbCx8/vQKc/iId5mHRQJ0JfXLoJpRhtGim1wuJ6pSpQ6CG1YbzEbagUOJP5Z3TjwWyuujQi2V89JzTrqWBYqGIgczfHsX5CD99ZVKdraBqg/UQKAQ0kZyGw5KQMMQYQOHqG50V4k8bmNq2ruPNw6+BRZdZlx3ljQV/yUpCcrU/MSlwQUlmfo4JBa63IGolJFtFCCOmYFLoAttu3svJLb1p0K7vQZgUvPcoB8GTzGvBEA8EjG24H/Dz3iEAXuYApshW8p6SmNJkAu1jTZHIRXQV6rKwXyGJIGMefBdBwHB+PpBm6YcYaTFhBHOB7QqzJeD92YAZDHBOzLVUVZqYW/h+Ac+2rqvi54aG7/o7JnbBNL0erkKQI5LsasJjr5xODFBZjnCpnTzHzwvNmASWRnyUOR7j/lpcL5vaPxJhcjwUIKxCmg54FnOBXEJuo4RVA75R5Q/DDezNAFuzPVdY+svqToZ8IgnxVXlCu5eMllINmNcr4kUBKXuVxBfAgnSk6nO6+ttWOOa2uP+Ia29rX/oW188P2tffS8tvHpj9GJv1xZkteEDZhjes5rjICow+ItWkoro2rDMwhIAXYft3FCBSQym/ljA/ALYMaHSYWK7BACOBEHtFSJ6WsMDKGAsn5eeSakOOCVuiEib4GXHLzA7OIeJryLUhYFz2MBUCK31GbB3J41kGek2kLLcDJmOJyj45s71ovG75HFaDTyKNVyNVt14kILkzI3vli7z5e1bQ/66rbtq7+2rf/T+9r6Oe9sG9dcHVwzqNPk3up1Rr8Q0SJ/CWYJ2gW4VOk5AkRDfV7hQc4ExrncAe4kabE/tmJ1Y21RIZb0kFfC5/OqRK4Z+CTzoepW9b2SlkGbGBPzzaDekvIisAkIakpnzZXZwwYOslESXVLWp4+RfQxOxI4kA1axEWcIQ4n2/5gCJ7JDbYcuw+YwlVrksGd1jAY1wQ4MKbvEfJYsx0ceWJeBYdOF4Jm8JwCsSDRTntG3Rit6vFnjEKrnk6/iGx/QclBgGtyxtm4uoPEykjL9cOTwWD9lFbPBnPEO14XuD963TZ69EwlCs6AASzR4Kfg4gG7YaircHdSVE9SJGKiSihP4I0W/UsxsPsYJl5Np8L0/2Nd4xjeqTHsO7DkPsiZmHVSq3tNXdd2JZ7Ho5Iz3VyHw7JqkKAy5BtwhwScFQ+V6kM523ula41D2LQb/urewdMHtVcMBtMrZwlZJDD9TAt4+RR2oV/u6SdcKKg2I9ophsATZFR4UNPpUpcMQdyYHv8+DEULpkkmj6tG8EOKNHScc1/Y//Snt8mN3t+07drZeOIazfaUKeMcOB3ulDbT/rSAwqoVzwFpX8Na9t/rZq7MKuw4gdLCtg3q9ChjjjkQAJRiST5bAYbDdHVoxTCKAX7llOUuIt6OdAZMEAPev+dr+u1aqWdtVyTYIgFMq8ey/fqbmhRdd1O5617tKFfEf//Eft8997nPtZ37mZ9qll17afvd3f9crix/ykIcIaNrbQ/dK4muuvqad9aaz2q+9+Nfaz73whe2Zz3hGe+SjHtle97rXtYsvvqR93dd9XTvrrDe2G2+8qZ144gntlFNOaddcc2177nN/3NcjawHj6wkv83UQl7ID8l1OdXn9etqf7jriiLZnz5527O7d4pt3YAmynPZA7oM2STKYV3jq6KBv+rOQlKCtm/dJ1WOX9XS/tf6VCl2q1pVnGegLTbWq4levV85BpWJNkmCevn2A3bpyy7p9tsarPhuTAOYeH1+nLGNy7noL65Kxj+AHACgBlKNSeml285Ec4AxXPSRvVuYTOMDXHejlN1vHhc0AYNBfKoDdJpkMiyEFAAw9ZOf/inwo+KsVwBt0BrD0ihar2btj3Hrz3vbxD57X3vQ3r2tXXHa5TWX1XmXO3xRnoworbBEY10AhSH+LnyUstq6DwpasI+uUk5d16QwA7q2i+ag01xAE/pKHqk+OGJQkiJBGY7AP8UuHM1NrZ9qdIwERklEUZmW1ATgnPyn5iwSghC5G7Cx0YSTvR+wG59tGF0U4+iG78MOox7NTyqfAoIsPDr5NxiFVn1MlKfYiQPbZoBiHVdviubEkTPI2fiyFIGL/E9YovGtQnr7D3kkdLPZQybYorebRoACDyaGso+VQYM0XHJTkQAPs233HSfOo6t91XAYa/Q6PAWFfZiC2dDnj6EahhW5woGTM5rnk5CNbfPaRYDffB8bjYhrj7OOTiMJ5TKWA+rpSM2WOQdnT7JLUHYk2WspjuuIomoCN99jzYHqjxbW8baIunarYAjsrAoikY6A4mCQywzJrfoe/Jowb4xbZBvnui46eYaNY+T/r2erfqSbmHOOgLcdtl+xgUiUQP6ObxiZq1r7FaJ3uvEnmgXBSSvgnCdFAMQzeNyhlGnWQLckxc2r//VAF8AF5PDM1d0AP+KJcvNoF+qIM6ba9dNMJFTZPSoiMpnsxYZxSK2cyoVBdU7kifTSr+GRclXRnVPt5AIkehKx2a+ER2MUY/Ja7ZMpV3cH4Eajk+lJ/0dsQ/FPlhWxHpA/5lfZ8VaDF/FE2CozIIC0rNzMlNcczwSpSzKxTAPhkv6gqe27XCg9WHghHwSLObh9hqxGAn5HdvzNHCC8TinvQtfpYmct4BBnqC8eZTcVUqJjhKsAv3yFrVens5xSQjMmvzOMZRiDXSc2VZ2xGTWIC0IUvdh3Vtn3Vw9vaA76mtd3Ht/bZC9rGRZ9rG5df3DauvrK1G67rURTlabfMYSQTqMWBR6Ot+kWxppnSQSk16OSoxCrTlot4Ywo7jYCixpnR/mnw0fUtJuM6PaJaGvsciitSkEYdbqOOWzbfdE4euCctnP9BUuvTZjpC2QRHK7pivuNExnP6gt1HVV4B+eiz+SxBHX8shTtgxrrpdT70kkZTh19VSKrSCurJb/3enYe3bUcd1TZ2H9fWTrp7WztlT1u7131bu+rKtv6RD7b1D53X2o03qNqrtonzYrAh8UFHIgf7coC3GBirGx2saR5tfl6Jx+ulyYAZwcKAmJhw0spmxnaAl0lulIC2JaGzeDj8Bp3HM+HknwidZNbK97Hli2kuJzWFfoaNJKYgRC3NnkQjb0Fi9Zi8Mnv7gJYc4hLL4S8heZWbS8eRknuR1LkNP4aY0z8g8/p9WdPi1Li8gl8d6TJ6mm5jlZFsBLMVAs4O2lf9AUHW6iUdSoxvkH0bk4xkcHdCjztXDiYgEsZGzcoei60F2zrTo5hrVF2j4sLuVweJTyWwTXnoyFiDUb5iyLya8NNisQBoZ1tIjCCkpcQoeTApaqryd1JOdGXmdY4RxLPiGpNL8D0ntYOWzsek1VLrMlQpMG2qhBc1wzodintgSqjASC7wKiGQupxXlnSOsQ77N26fiHND0SqtwKcjAKzVTp3v1yWBAoFw8B5V+RJQIdXA2DPYAC18rtLjn1kVsf0toDI9p5IsryHN3EmfFQWCpXyMhrG+AeQUfiSfZu2Iw9vOpz+lXXSPu7Wdhx/W1tb03N9exdgB4B0d9LWqXwaAtQIYVcC9Va1Bl8bX/Z+9dvYpgFtVowHaAADuz+kA8CoAdwYK4zOAcBWMw/sGdlz4gDXOjIVnt2EMLKqoDA47Y7QHIJz+1XOjvUqvl9kZX8izAfqagRHA0z5D69X+9yc/+Yl2wQWfaF/94Ae3Y487rn32M59p//rhfxWApgO6d929u51zzrkCAvfzhe9z3/u0Jz/5Ke2cc86RVtM//uPPkXN/L7roovZzP/fC9ulPf6p95CMfbVdccXn7t3/7ggDNz372s9td73rMlHqzCuCt0r1aoSTn0FOm3nYfc4xUN+/apefzdrAJdmkGAG/l/F9PZJJWt1qZjjOq+78AdfX5YwUw85nysJ3DS+DueE3YhpV8N935bEbZieGYZsxNOXrYUa5a22T23QnQdUk7KXEjOaAfmjnUfQC7AOG8BbYNtVqeyivgpdnnm1Ft0+/v1JdtOprhghtuuEH0dm9ZLi2gKckWQLuqlA3V79t3DACwImNqC3Gmb5cBJJ8I+AsQuP/r5//iLG7VT1deeVU77x1nt3effbacqx1eOeNX2d+CS+S+tH9AU7VbxJcXzDaKBtbaNgdj9VY8HzKJ5wCk1QWF/MMHhQz3FwS8q2LB4C7uFe1ucr+NKolj1NXxLVzMiX/w0f3mnIRugaHYyxAoLvowJaGHjlFfszAwYq7FtfOYI/xTWxC3z95pqGjuFGhj9ozERhyh474P9CXk246MYbBQQOeUyBkh1po04LrEttdzKYKvi0hUgJm8DxmrtDmwiidzRS57begyN9lxRw8fAAAgAElEQVS7pJ3V7JmkgrmQg0NjkAOKycySkJUn9IfhOE2GnYBkiIPJHRSTFr4MRoE7L88xOQ2PVAs+Isnc9iEc8ig8Z2Erj9tEBbmOI8qqlqKHy/qSeQI7WkhKDsKEfpiek8syibh79cedCFW3xSpoEqnFZ0tRBYcDhGo1J9j/Np3mY8pehL+d1ziJq11v36s8Bp+ozMWe1VcgOVms1V2Aye5E/KDabfBl1YzDKk6cI46mMGeB5ZQ3WXNjYibnwbwm7jaKzCg0FN0k+1B4G7/katHdQ1K4maYsfmt3BAC8mWu5LDSHvjlEga1TIPhMFc+SJJkgMsg5RSsqgsGAZABPDsoZaCPqxipC+EB2eeu0mqnKR3L3aMNCWX5kGGGKkltVHjlTcDgXstIXStizgTnY61+aUiZbFVaCNPyS6PPn8vuC4cCjQDxzI9iZyCYuzP+MLgzGxH1BHWyuw35SaRzOEXTFS4aHsyjNUYQRZX/XOdKrYDiywNmXYXFjXce5LcqGT44cbraTHAQWGtuXbn2zYZaR0euT35Txa9tkhezxhhsuh+9V4Fz42OzJxxzb1vbct62dvKe1E+7W1jogfORRArylXRxlucJtYFczp6/NzP/WtcuWr1z1msys+kgW3CVDXq9Jwr7lkX2JXjgoAxvnxLH7UphBl5G9t7aNG25o7eqr2sblX2gbF32+bXz+023j6quDP1lcIWOybvQFeXMlvcRnmmStOuq+PeItRVLKwWNJ/qstopbJyOxwHpuW4+UAHesbYmjtUKFfeta2Z45YTjP8YsKmxORQ8q+LFLLikQBiFaBL4hBaiIBfGQ7pu0oXodhoMXUWxKv+iJrRC/o7zG0fxEqmNfXgauhcHR5lIbieCCi0WoMwodmWzrLJQ4ygkWktqtskl+TFSBUFoMmkq4JMgzL+QXrwRQ6p6O5PPqMcL06+T6MVHuF15POtKKAx06m+xDkg5eeC+xIispV1kcyjyHdS7cmc5nAdqgnYTMz4IUwDHmakNHlCUszKUITzOg022RKd/xDYEB4YjRW7acomOjb9f+Jv8oWTa01+z5C4Q4uewHroTHlhsQmkP0e7P4idjpK7HXDExy4XICzlHmaZ85nibFupqs3XIIHLq3lJm3eaoUOPV/jioT3grULjmfuyPqb3ehWgX8oAsK+ANKT2e3m9PPhONhSsEOAKCz+qKuiGFBV3+JiOfUGr8UgQdL1pILUvMyfj9XOAv+UJ7aL737vt3NXPAdbzf3G2r573q1XA8l8/E3jH9rYT4K+cN0kAMFRWW5MqsX4mZQXNVDX16k1tudt/OgDc330wPwBEGSRmMBi/49kHXSlMIuDs7+ePIhFA38ISDPBERTuUAH7XKlaKwFGlLwPAAG/6fZ12/UfAmfV1aRHdaX300UdPAWKAxZdddnm78MIL2+GHH9b27DlNrj3zzNe2s88+W876feADHtCe/oynt/e8573ts5/9jLSU/tAHP9Q+f+GF7fTTT2/3upfekzizAgsHsIjZYsaNg8vUzeC2be34446T1tcd5OLzf2c+S3/a8vm/pD/LIPp0GFznCh7hXasABh/rv3nS9e9VJFnyoUyUEi+Bt/R5M4ehDGThxVsF7Gf8yo/0CvbklSZDR1XRANCj3S6exTY5fxZgjctvAjViNKvoeAAsuXzpZs7u7fKSg39IB4B76+cO7HaAtyfzRPtn00umW7oeFz2YEm7NxiHBRBIiOhDcdYyeA7wPAHCvAJbzf7utMoAYySlto33hoovb2/7mzPbRD/6r2IHNfgirLpcaPxe29vN/U4Go+gJc/auCafsE2Pe8g7LEo3BWAWiV1GWhZ+Zst7DmiMGbi84uRvXir5Ho8p7UZt7fwyopewZZ8l33mE+uWDKhhj5XewoNTa/lecM/Ct2irgKSX1X7ZJ8ZVcL5fGUZJfxHD76WzjZyjSXE0zrCXwogfqzBXc1PM6sSn4WLnRNzGWTGurEu0rSBXPTjesseiqISnFud/VlOguGFwJbTd3fhzGEpwBuSbKv3+jwIa5Xx+FKbN+9+LZAn5r+gJOjtewvq7qVJTQGbpliKI1nM94xcV1tVipsosFh5PSUgOw2WV7+scnSpSoUdSgcclcSb3hwLMk7n6iLbU8N7iHBuCRDZRrWeXy7z8UUq67DgDLnaotoW50TaXmK7z3LD6zRLQ4dujMfoIDx2AfkkEF6NxkSWB7Ya97G8coOPV78kZRtaCvrPOhf4EoHpCeSV4384XlC4yx8KTR9rqLLFXR8sYsLhDWxoaQ3Aynm89l6MtewPMO1DFcCbeQmHvv8SpUDWXKPYqzjo5+ZAyB8R7UFcOYNMnoNUmzeG42qSxpV1NYjNrSplpKErkp9CrpB8Hm6HuQOoJJQv49y/WJRpzpg9K+NNLvSgixHNdR5rrkjNiZC1V7Op06Z087KdHJNzZ4zYh5RfGtmCEeKAMZYO3jDWdQxHGt0KQzCdo2IG7S+QeYSpmkI38CLOd46HuhG2eZbYdEp8FCNIGZcM7UdFcHX9YXRAqTCAC+QK/zFZ77JnJyPqSwj3mh/MdsuWUFkCznc28zk8HKvDPMeKhO2Xf27Z7j5jMrTIeNXKL6MVyZTHr/NuydlsoNn0g8q07AoGeU0UYzrVq5ALiMtsTIGNsPG386cLoVj8VCwT1yYkuTpZVGAeMlq1+EAnBn0qI8CJj4kWVWo6LWe5+kYF2sjFp1Sq2tjk6cQYKWfHaCqXyINx3nck4OjHNsZZClylgY8LThePmAk00XPsbbG8pTnMJdVyXC1IkD3YyVvVKiTHkDe6JpKAXg3gqZu1IXfC5h4jJIWpniivypRyLLduC1K4wpYT1W0E9nmnHABLKSMdFBryh51BsrMLBVWiLAPfMSI0CRawI+ALMVtDlkVYIFYCtrkGK/rw9APweaoktA2fb/YdzQlA0bHXqtKrA8PhkuoYjY6S7a3obM80d5V9uc30vz+ikob+1mtGMG0GI0Kf8v6OVIXqFhylwPwln1lb3OSHVF4O3T1a2TB0WoFJlbtZHSUqJ9/RwenYsMHwyNPdOYjweTYeIfWJpGRv0/VLa8oL4xvF4qdJoI4Qd57jkISRA+FQC+rPMBSg40/dc6r6cFse/nUKBJSuF6sVDn9bNIHbDxI+ohfnvAnogjNVSXzDLzI7Hg0JTARNHmyxOk6LdfPXC0+ALir10j6aFHxg7qoJBGyTKgk1Y6hO7rfgNgEezRZK1a93je5gsGsXV98GEcs30wpgGbBOnsejH4DONnaTADd3ZOsCj5tUnHsMMBbi8NMf2S782q9qO448Mlo6SwVwB3y1IriDCjt39IpgBYBxBvD2bTva9u1zALjT56abb1pov6sAcAfo+nW9HWl/z+31c4eAwokv+xmUSN6JoDgDYuAAB3qpnbPKb1TzYrcpvgUBvBUAZmCS78fn/P34uwHQDCBLBe2GnC180YUXtd3H7pYzgPvfL/y5n2sP+sqvbHc76aR25FFHtgc84IFtz55ThyXaKphYNQX7V9XLddklN6LzXT8H+ZR7nCK8osB6tGqvA+vPqADw2GI5lC5Zd38Uz21riQM8q61x8/yOid8fo5o5VwMwv+rtq4Ddra4nEjv6+LssBH3mM6qmcrZegyufdlfjjOYe4TzWsrXVmFw1m858O3HQr7itN0oSyA03iB7tLaA16SWeiuQRtS2qb9P+Dkam64b+RT/vVwBga/+8Ye2fBfjVCvl9+7ruUP3BnQn695+94OPtjX/91+2iz1/o1eCr5pgSJhKj2CQK8wgYB1/YeUSvtcJgjxm6p09VCCANwF4dG/xN4WhP7dKlLsmR1F9NrIBNgHYVEfF0X04nEazDk4pK355g4hgu+YGyduEieyc4dxvYz1upXKNywB9XEwTJd9P52ctTNQJJK43Ld2GWQKeUJeDUw2f6i4YJSsVh8lENkCJ+XslL9qWTAM/ymygpOSKq5bAZhgLdkhuP2LhRIVuaH8fVtCCMly2tjfMRxRc5QWOiczyZk9eedKaTTB3VKGqqOQro9obB65K4TOjjAzTlhKt0nFTaGPOCzUDDMY6qU5xXfG9N+8eGvKYO4W+28yn6ZYmlzu+mE1LrZE6E9fUAf5bseeyDaV+XMjuYrZjuPFHeIuJ3EngurOLkVQeBXcWMzIMqbb3EGMjkkbEPTjauNnx8ar6CdZ3QvdxQ2JZmzhV7QaiIe1hCQoo/RxzSFSjWEKAQdBkiCDLcmHsan43VmhRQsMj4eslZKZ+beuNNOu0PQxkcAoBvqxd06P4FCtzB3uqg2+v7NKCSz3NAW2C1cDi/I7WYNaH1OgnTdmhfEZluAUJRkZMFXuC+WfCvBpkg+0a5AHCWzU1k2nDbBMZcufYSriV/nx0Q9q9SIM50qQzRHTLe+02cY4scUfFPVrpw5PylmGfRdjAEyDpCZYk/mE31wvAm3KhzsbMmgQGUIfjZlzgLhZW0B8eoNSrWjhwr8130G1QQw1Ej9kQANfu44/rxVMiNYvMSREgGvEZys9OcKnw9c6HsejcRX7hLuZjbc7gonyv4KAKM+lmq/DJ+Uxqa/AxVZpTxhofx1CYdh4IspXTZgOxcjc6l2uYAzMvIk3/mBtxBX1otmoO7pnD6UFUE8aJKJHZpAjAMSQ3H0tiN2m3DKUMLWU8+wWYuOZkh2xp45oQOpnf2k1IgewgNVZeahM3kKjl4ec9CbWEwN6gT0hcWpXfdyRkANgf2ibJaYOaedH5QAc4wW91A+SX2LL987AjBDn92VatrqzxX4fGAQ02fQ9FUnxCgDybLni5PZwWAGLfMxmbrMalMFnKkSAHvQLA918+GJ1vb1ZxQBENUZ88bvKrsYy387BsdGFDyEdgurADdvbXMEQCcSrXIbCe/2zNoVbhTq7NhbJHOFHLIaeqsKPBGT2+bKHCjT1l7NyBEPr0E9JsoVW+Na9XjC8EFpQSIGhBwWoKybHVFw/cgXWS0Uleg3LHKVqXv9D6Xr3JucXxXEn/Qyt9ZEv5dzBP3goougpPKdlAIKiTUDXyrVLaqHgQJzTDdqZxDV3IEj99c5ZDnEsrOX+tsGNdNk1J8vjnpTc1tgJdsP4IdZhMZZTzWjwyPO1/FRxC+pc5wzJ4dFA3kUpO24Mv6a3XMLNvsqcl3BQDWV6xpUFtAWl3XvhfRimOrgrIbeQhckawJCRqAhUw4AGyAMpLycDYxxqlgMnFYj687NkvMRDZDpw4mr+bPWuyRSnFuSo1nQieOSRsRBjv8qx/Yrvimx7Rbjzi8rQHQ7VXA0ia0g71WAbzTqoClElhbQG/b1iuAO0hM1bsyN6VzB4DxUyuBO/20peh+ASQ6uHxH/hwoKKx8MtFvpv/YDQkWRaDbKggKX4ucCp/G2b72uPiMv6MW0AyyHDj4qy3M5T5p26rgqcqMcWcCpFu7+eZb2gUXfLx94d++0K686sp297uf3L7+6x+dlmgrYOGSSZhpuakLYG/sratP3XNqO+nEE10/yPunC6E33bp4/q/pAWfOai0OhhNXDGTxcRwLoGRUSnHaCo2Vh8hWsCIr362a2VKL66V72H+M3zMdpiax7FPYLco8MANrdDTZ4uddwsGsXsjw4JTfpsfdGTf36v9+1jUSaaQCmGC3JQB4WCm0fpaELD3/WiuAtSq+6+peBczJO6gCxjtuvuWW9rHzz2tvOvNv2lVXXjHsSJln2G5lxYLYAxk58nMjKB8p/CTKuu12P9pk2xM78cy11oukmU4AKeBVGvRr2yH9FM+FByuyJ7EqqgBeKWTGv0Z8j2/ariHOIOYZBE+6PFXFynNmR8jGIpeX+J0KkiZvulDJhJDoqT6SPi6vnBcCDMEkXVXO+1abpz4NWg+DWi77YhvhK9u6ypf25pmSSEqAVy0vAO8S6sY3l+3ofVSLSw9iTYa58LU6QPdJfWyxUJ6Y6XPF44m2IBaSCnzfSrJAzJ48FKNXbFImNimNi4OwMU5Uh0esO5LcjD1SCgRHtwfWd182bKyDvGMObE7uJd4dnkv8X/0GnjXok5P9g5k0gTY6i04T7nlNqkEjcwGMU5kIFaimKexoHVFO1fmxQXoyPnfiYg70LVWOQmPvMTs2UGIdiEiUynGMhXUZyma92ModrMRpLiWjtQ+KI4rC74caCaxmKVhsmnlYXCT/kN4y5aXd7lT/QBqdfC5PSFQ33V/j15boUOtXUh0L72MrWSa6H/f6pSlR3fTl+nOfcDAe5CpTczt/Vy3O7fz4Q4/790GB6sG5RSAlCimHI8Iajz5LipoUqzscyLI2hcppjSJMSWLIQWMdxAqUAC1x5rilg6Ngpjooc8+DTkUEQvYzaJh1FgVikrtpgu/ji+ABql+y2Q3TmxjF6RaeAtt43wvKh/ZNFeVkIbjMIloVRuitzpr/1pGxfVNjCEfOvV4PwENhw2VHtQaeo0sfFlKNdVCAO9rxPeyMubmfqrAtaPCYxAw1scHM1TeqZNPBLe7m6D06vnEcuYXF5NVG6SyS4RzU7C1EMblKGq+dFWq6IyiEpdaEMmy07yFTe8AmYukGpkU8P2e8Madl3labDgcBPJ83iywX0CUT344YWp+TMwjB63HnShL4ZVVXgoXA5+iOFFmF3NY3yX8RNtWdMdfkCDmAop4g8w38dK9yxlmQvvFGUN4250Qs5x0jqrbNm5kzVswE+HKJcS5pw240lEqoE5+Ax87N+dM3Uy4pjYfJlewPqdf4fMwX5WxmRzRKknQZRiEERTLS5nm8DHqOsIEZUUkZhgZUVW/Ov1do2sbcdTSSMXRMKu+hjVgeQJ4idePej1tsMBMgalOzaInuda+hCTI2iiJYQwDBqOB+gYM1k4p6Z8PYEWnwh7oacOjK3i3UJAANGoElKYbJDs0QB0t0G9ykWAy9se4gJrKlH8XbQ9IC/I01dIvo7ZxChu2VHrQpG7QKiqSxZEs0MmtWVrB+ScoWCmWRsBAxIp2h8yslYMMbQ2KhmytyGTOAPWgCH7pTtE6tdmlxk1V2707qQdsOAr+Ueqa6WUeiuiVsURo5gcMALR1WSFmBHPjkzGwao+kPbOLTYF3B1QyUojHscQ5QJz2Z7fF+W2Bv1Z0YkvQaiVKfI+tqB9hgToVBOgBuFb9eceKUtHhgALzOZ/bkXlUs4IrZELyxf4STLgVKM70GmFoqiUlpxn1oy28+ca9iLDZP127MmDf0MNSkM2eRBfHNwm/OOin7mYffe0+7/imPb9cdcxerHlPgV88B3u4Vvx0I1nOAAwju1/XWvL0KOPmvlrx58y03C1gAYKlWYAqgsG+fgL9SlXYn/zAQi995rPV3+Mr9Wj6f1HlwAYSr4Fy/XsFLqwI2PvHx4DkEAAu/UetnrbxDBR5A3fln+tx8TqcmMNgZujaeSo/9+/YLsNRBn06LXbuOGFYoZHvq8K1c0eorz/7GA4444ghpQX3Xu+4W9aets+2dU3u40fbu3bdYgR4aRd+wtQrfpelsde4he0ggWfJH8SYG6OvbtwIOs8xV+bt9xW01DcjjmIK3dSy8U5h9N7OmbH34fQc9z9vlIQf99i3feP311wv/9iSJ3rK/y8cMAIasSrLNIDp0vri1f+5JIvuttbOf/Wtt51EJDJ2BVvfXX3d9++d3v7ud/aY3SVWy/vCuIqbFLpNd5i6sJxSnLaMBrebLaGKT2WaLoYg84QxLWCUq43KQ0WU+vPjwq7RNOZZf2z8HM+jjyOL5pqNXXrMjaoP3PUPszGeL223KDIvKFrvsJVaJnSsXymi3F+gUwrdPMSFTjtrtzDzAmaJaQqxcEA1eperF8GJjH8x6XzsJ6YwXcv7BUgOWRu5W2gsxredpNrPVqBqI1s7WU99nY00hnfDk4ZnBHxvWcirlVFVeFadN0t1D2i+l/bPcR9QurnnQ3EYkSdGmFhBDsvX1vbFpbrC7rC72Cb4vrJpZmYnFInicr03LOlBlvDLkdiYC9du67hwb9f27rGGpJFVOtOQFhNDxdKyujQ4sXQ2RPcJ1XPnbgXaEMauI+9nY3jV9AXMnSSLBdR0pn6GzkfEz78lKXFoXwTmYud2/oSgbXb28lrGONNapsTegF/tsoWkQmHWTjMF1PGgE3WbvYSWD54TjniLw3AEN+0HXj0yRdKEH8meB+sLPYZ3Bl/+/qQAeBXmqAQ99eJspkDj+NjwNbS8nj5gtpis/qojh7C4X4rBkLEcR7LaHW1BaRMaD1KaaJopDg7Qa0Jm5W1UBkVvnoBaXeVS/p1J1icrJqSGvjkNWahAowEvpMfCt3CoPFnSTJWVPYxaUrwoxPU6pEq0+ykJTVtpMd/Nn7HD7K7C0Vg3stWVwWjzgFpZUWv5QUKzEM2n05pAZQCkkdqCFXQVeWdy+oJ2K8zSQyp0E42m/gIPn0a5Rl1mJGDTOPmv2IcKdoRj/YJyzX2F0oFgiHJBcuEVbRftCaa1P898JRIKjWWXjwJVMXQOaNaFeS+QHGdVHCQ88VjnyO3UzYTxkA/W3T4Q4nhHOXugK5Jjpe/Va/XYGpJu2sspDKn5MoRB6+oJs+hWOacWFOgZsSrNbxrA1czgnmPhmi/avOisCLJEdZwHm1E9/CmbS+jrKVbkkKSpbR5IF/zoYGY8iU6MPTULDzx19slETcBvbQJnlKVwtK63H4lwkAK26lPmd7k+TPvDqO+iMFUKzZF51rdguWyUbHOGsPCYmxniaGcpzl2eVvuNIWCpcLw+LADW3icEADVJSQuxG5xnZQbg6Opl+qTaEadFzQ+PLOKfH5BdsJDJWunX4mkGvsEagSczWFAPw6svoPuTJSkmPoaIxZwxXsFgfG4laDKu5fGfFxdaJADTuhpSTMxJrQy+zAM1EOn2fLUW0KA4YP+ko2pS6raEAA2yTU5xzwijYNFsRT3CBr8XKJA1zkqkNA5uUqMm8mx8oixiUblDD1/OkMBtg5aYgpz5bAcjQ75n0KlsevJEbwi54BX7KyCE9ZQZrMIETmxhmrnzJ/mWYQuSbAbcMa5eCRSpw+21SIQJIMAtqxOm3UPfBNeB16Qorw7MMfKnaRrUjrRVzPqojLWYmR/6anMqvZgDkdyyrYMrKCKpPOsBmtsLaU0IP6b8YT7SAlo+ti623ImPguGZlUHBb3oxcTarioaU3wiVNnUJL/ZsdJ53Q9n/7k9qlx9617egtRPuZvlbVKwCwnfer4EI//ze3ge5VwHIPJ4YYANwr0/oZkEuVhR3AvPXWWwUA7ucAfyn81IpYl7/eGHR7D/ArD2FOmLeyjAai+hXe0tw+dxVMoK8nLEjlnfEIVQkDIAa44mCLV/ESaLMCDAZYLGxMlb4CoVLFMX/H88a6VMBxSwAkuWVL68vaBJop+6mt7b7rMW3Pnj3tyCOPksf0ysRsvPKL9lvFYuU9rJ3+6wr4NgLAqvTmSY/jrAH+zmi89Fl9ylJSxRdHhngngREsGRDobv03ewY53ai6GLNrZ27I6jdvkUKr/JvZIw7mpQdzz+Td1193nSTvSIv+npQDANjP8ex2RhMmVLdvLwCw+vzQM9L9Yn2j7ffzfzdEj2vHBj13fN9+bQGtraL12Z2vr7jssvb+f/iHds473im6fYlUKjHGAyz0xhTiezOggms4H9KVRPgz6gdF1CnOBLbkTeM6+BnBg92GZZWCCCIAYOyuU28oeRDeWOpkp+tLjo78ar6buDvkl2FgTCiLaKZ9pQWQ8r4ANp/yyKpfTLFU+I4sX0Im2itpoYbJuV843GEbbZ2jVvuyvGetzqmp/E3cEfQYv8+cVUlNFHA9A1IGGBjxkvnT8vziLwWp3f8SW6L6X5PfdbSIDFFWQ8Q3lMAEatnfaGvLytFs1ZhPrSPC23I7WwpauKDZQykxnLtuytMQqze+5mH6Y8BziDjB0ZUH2JrVeDUTmCp/fb+6ECIoEjFdprrWuCgwQY7Rkc2xBaUooT9/FN24igfhskP74olaQgl8GDi2L7NcT/veQ0pgFXckObEdzgwtNCfOuwRkvoyrlcopyWVI06qk12cl1gqOtqeBFyi2kHYg+ZlBfF+YEB18FI/0IwhTdoHpVN90poA5GRpbOOE/NgY2CFQoV4x3YcTDxzUPSN/M9iEYQCj5pV8BvNWpH7rufx8KFDUonMpGMUEIhmtxCQeV25tgOuDljoHl4tizXW+RrPprk4KB28UVq5r1PhpetDFBbGwSYYTJ9gPiAzQIVTc8OVTrzJaz4SanSZSOEQKKAQGivAUKTvKVcANAuyc4C7gcSpDVMxwUKEQYa9e1uV50FnRfcsLk8+QU6EDwRI2PgS/Cs1E/CZlIlmVF7Rs0UGxAKZ5YqvmA+yFLCz6VTp2YyMnFLkWdUf57dAKS6Y8/EriV0uhAiBhLfX2Qw4fugAC9zgPXfv50yE1UOsUauk9G4so+h5HT+VfXS3/UHhKvyxIYMEQg/KKeGwi3YtIhQb7hqBuhNJfK465HYuzqi3FVTpGVwhlu/7MqMXrEZPJvHLwAsFwqogrBkcSSI+OgPNNInbHYxsJBC7Bn2cYw8cnhSKwdGaoslprRCc9TOYEDyvpknFeUS/WypM1GV5mCPDq5mYmVaZGBXeTMgCZ6X+Rj0+6C5cc1UtAyvg4h8UQB0WmhQ5T/g54KysyYD7yWgXPnFhcygLZzjc8wrHM2gQjsyvu6iDLUgTtIzVge6Rq8ldK0/FQjjHViSScLa1w6bDjs0iVQnJXNiFqQJgqDF3Ne2LJZwItUHjn3drdcUyQr5+mUyBQpBd/Ws/+QFJLRn5Bslzs3tA7mBTEhcyPoyOziUoLX02ro0ymZh0IQ8p09KCVOOaGKzbL1wDPlyczqszV18c36Z5ijGWzN8p+tY1YFOhQAnOAAA0uwjiCbGQrmW8hO8Hnm+ByCNgqnuRRWNNuY+g0vZBTr02LMieXdBpn0Gp+E5svBRBXrqI5IgsgVFkYvgJIhy6gIjfPmlmxI5YnM38EAACAASURBVCK9jrNgKNATKnJcavjrLg4kmRTN6lygIWQwapZPpVsYsOBz2DHYgB63RhJW+Ni4sxdQImDj4BvEkhIzut/pQKC9W0Abu1mD3U4VG3kkl3W42bXWcJ0lGlmiqryn2ASZbVJipLgNXIZMKFDNkhq2MCjGwZ1oKNCfuu3IXW3nM57SLrzbSW3H4YdZ5a8Cnf2sX7R77v/K2b+9WtdaQAs4LO2itxUAWMfQq0f7f/1cw1klIgDg/pwOAN+2Kswlbr49P+9AiCL24B8BetcUAO/01iou80Y8GDzRMqXlslfpCj/YfwZ06p8j2Muf4TxlB3v7vQQUS/XwFgFgzG/2L1OTAeDq3c2ovtk11XIw/5544ont1FPvKXwCoCq5jOWFe/ftC0C+gPbi8xYXc4n3Yo6r7RrTYgaMp+8XWLLKyNKYNqPj7cnxW3kW7SbK5Xmk4cnNgd5V6w8LwObGzfTKt25lBnTN0kMPhqFXvfp2XMQbrr/eAeDZ+b+Q486DHSTWhEEMDtY12sSn8387uLu+3vZS6+cOAmt7aG0RDQC4V+VffsnF7W1/+7r24X/5UNu/b59TICcm0vqzHJLAAzzkbZauvflLhH/AqItMOwBMXqC8Q1+E/494lB5foPGC/m+v9sV15DSTP61XmPcqD+wWWKuGs6af70XZl8HvAO0xSJ+3+w9m42d845+RI8yfpdibLolOF8S3Cjrsn9B22WYZczLHhLPFbYWF2kgCl3dTRSneZ3YRl1VZjopf1vybyO9wafhCzOFZtxSgnlacGNY6aPHOAWIDnz7WW34j/xBh8uSb2eYrYhULMVxio7S0lFsKfehuot2TdlQ1W9glIHuGzg+QKWMLd0tT0F7v9RgbZyP4DcPoSiQ2pftGFTUvtc9nKSI+j+4ad6tM2l7I5Y1jgt4uGAyMSS/t7Xlvbkm3Ah5ydTMrsAGsMDGyxFbWFlAzEm8Db9leyBgpOE4vRpiOlFpMM2miiK/ruemxuDhHPfyhKhdVgpImML0Ze3HIc2KDmfgmYVRb5EBsjQXZcKFfittWns4MDMU5rpvq+6Cv7wVBG8aAyu1mJEKHugDm2fPHsnbovkiiESu9cQgA3kTNL379+Uc+rV15v4fK98d94rx26jl/e7CPuo333Y4e3W0cye12+4JxdcZVztbXpWtDTNlEekB9MDBsCCNAy0konmBDOCLHIb3alwswkjLJ1XEcfLRYDOCN0KnUOQVKjWkLHZIz8mBQ6irow9QXJSChOh+gaZ6cKsjyWQVGBucTE5PBR+qkhdo8bGQutWWvZSW/ZBLq7CqgjQ2vZ2RO5iXGzsaWAtMzh4z1qytlXqDqIGPkunJmNmnYA3PHd0tf1c8TOkY8z21EzKB7odHERoHiOcdMn2fulo+NjQY+hJOJlFnOUAXZzMQmVrXdkj4GVb9W+RbA+kSbmKobNF7sJ1aooOyK5wvzbJ2irkTwYqt44/0OsYKOPTJrOQmMhwj/MGVyOs2DirxhYbdTnRJCk3ky8jm5AZZZCdkL3ZbKHvMe0p6XHpU4mHWabo4XKJj2+2mZSpa1g2M+Xp5xOO6uDzc1e5Up2IUz4qWNCk2a95vGyPLecq53yMnM7syDTcbyJjLY5OlLMoeG3vXPZ3NGkFFUGrvAzCDz3we1UkbBVAewy23OJLBLeiXloxAN66g0cJLXNKam5zV5Qu9kPxMVz5QMYIuRYkyxQNTxQtc55j4lKqEVhUpgHRI/9hF0EU0iWNBNA7o+NnbDJbL+ymSjeR0MfeFtTo7JBo2EiOapzoARYpI8YpfmmTOvIuNcxxshL1gJ6ppB83R+Af0RDJL3FRi5RsrZEXKi8Ye8romb1MwA4zP1CLeA9qU+Utdm/viYlwb6TFrt+3EUsKykhxk1KMCyj7wyfTJS1X7Z6vgriDGRxlNYW8epH+rq6+8un6bw5RP7HTYqstr5RA+c82svcjWIzAYqm9miZVbhJF2d1PaY/MIkg2AjocjECeqGJda1ba8AzmSqWtH4nlSN1vXSD1oWyjm7uTIa1BV7bUzHFRVRlYfEN7Tn1YkzICwAr40jqpINFJYxrHviiYPFYHTT1e43UMUyl3HPAWBNxNNpGxeZr+MRffhv3tEha1mnFth2+/Z25FMe3z73Ffdt2wQA7mAunwGsVcAdAO7Ab28FrW2geyXZDqso6wAonQNsVU0dlOxVwFKt2MurECS1f6WSzECCDuz1d38p/ziIR7IA8AM8ovotgOIE6vV5b9smfI4zr3G93h+toeXvDuAar80A4P+PvTcP+vWqygX3GXJOcnJO5oGEDIRAAMM8yaiFItwL1xYNTtWWZZVY3rKt6m772qVlebvafyirvC1t1+3yDy2qFKvtDqBcMEyCojJDCDKFJGYAMpA5IdMZ07WGZ61nrXe/3/edEAhiPiqc7/v93mHvtde017PW2twSmsFegMC4B99ZRbG9Qyto9Z3WBjr4u1UEF/FigSGZONo1W9HGq9ZVzpg+66yzx1lnPUGBLp2Xlkz7TzPD8mkHgNWr88pI48OMOWCNOnDb9UOfp10/szo0tA4++8ubSThaEj5m14eNIkXCn635Krzmqb2WAeU+sRmdJsttumXT1dgC2fpyPioP3cJ7H+ElomMffPCBsXOnnaOeySg2kS7b2mq/5HL5dWK1lJ2ljTzO/jU5k0pgaQdvVcDSFvqwdq5QvSL/Q5voI0fGN679l3HZ/3fp+Nq115FHsz65aN1JTFQST8mdMhnO9E0zqZZwA8AxlYj78ZBz+PXKPN661rnGPgpv0uimyTzmAyHB3mYB7825sPzDnEkJwDNVxQB26DHXUb14k6p1XY2tq51FZap5loR9ldPIfIpZwBFFF3A9Gexb+txJ75qynF6U0yQ2Zx6KJFltVEtm6S7gQgH7/scgSVqdemGaa/flCPouMOIsOxYEwn4l1pIHl3Nn/zxjPHZtVNeu6SrwEmoXwtel47fgPc/2lxEEcG1YAgFEZZ0Dx8eQ/DBJk+UuhS3GxvJQYs/wLVsZw0xHJ+jfAgwUh1sy+0TOKF6FfRVXzwYPRGCCFQ72CtTFgwMY9DpshzNBw0HVON8aG9xZWW/OkWOOIUNKt+WZ3CUm1+3RwpnigB7TlJNqOS3ZdForb5icg536EZxfxTPBZVexpRPV1DinYOYSh0KihGfn4yXoTftbJLnEoJhZfS+r72ODQvvvhCJK6/kCbLFvMHNCaC1QEIdYC3ifYy85mm2PA8CPxP/52kt+Ytz+9JeUW0+/8hOPIQj8SGbxvXJPapYSEkZlZ4nxkhaK7+FUQcAySOTmrwY73ZNZZrq5KfFX2D9ZkxDxSDdipjMzi76CaOSurZzvV/39vn3B/ZyxtMRoWCfr72htzMpIfUyjSQ0t+/qbN1tbaPCWmOyV3TFBp5txKyp74dww36VKr7lZFTzBHXCBi2GG4xiPpQo3HeoCxvBglq+wL2yLMbSCcwflStALHJLhVESZS8VeuIcV4FmXvmZpi9XrtO/oCxxNcosqo+USYtmpfa86i+H0J0/CyV2sSnOU9VXVP122iKQszpAuckDAO1ZJtOiNFOMvJaLgS6I1pXOky69sTuvQsQ8au8mTg5vI2iMnoeoPlyzKNM1MzNQr5ge0SjAst4M49mcVuu57ta+V5sUvSE+oigqFwNvC5DeLl6XMm2NLDp3Sk124igiyaoEPlIAhb0xyxrMtVPd5Fr6n09U26Txl8vRmYO8CkeLdYcoaWqcG2BBR9CYAcXvV22Ba0zGeoUzrDUc4Nzbc5skr5yBbTCC0R/fPUtUyheaaZjlyXIckB8oXZsFGlS+JOu/3luomcucLULislpwH0lLLYoPDOI6v78LBXuqhoiKCljNvmnfJS98EpDCz4dJKG2ZPUfbgR7aTCxISmctSOhiaK0fVfLmjr4s5W0T3T7g9UVxGfkGRzRb4WegS6EnXXZH05j5STMmrFatfspLQ4mOJ9e0G2INuputIjgvRUjd1vcF8CJODOQPELXozgvRGjKgAVpXtgQpnokJiyB7LQ3yW487V5JGy3+Wf0xpxb8/lUq8flbHGFjaaqj2Le0HhrKUPgwmikjSDBstC+u7rrGsb6Ma6EydZ1yHP5LT5eeASX/hslVe8eKOAG3f5xipslwGSsFdgsXj+tnEEZ/tGAHibA2vpKcFGFwAYth26w4ExtvgYk6koA4MRZsSzGIMysM2CL3G2qjsfcp28SsLl2VbeaKnPZbI6Dar+rnYkrTS8tA3iwaxTmviqPO7cMXa/5Pnjppc+f2w79litgJIzfbVV6PbtVAG80yuCrc2oVQQLWLxjbPfr+fFohfjggw9aZYzG6WslsAAIqFwVYEJbk36P/2RSRvXtdW1J96AFdFar2vm88qP/Oi3kHgDfhifayitfaEUWgbaT1s8M9vaK3w4AK6AMuYxny/MrCKwcT6AwlmQJkC69jKNdvmqj7O6upXbt3j3OP+/cccoppygP6fm/kJvJEIRmi/N/AQADkIXQURJprA3ovzKZBPWzbevRVK8Xm1j85KOl3nf/+r42vGPoaqxZ2DXvqW9V47ZubZhX+Nlrnx81dbAwsweuuKhH/Y5H+YaHHnpIdah1apCEHLH5GWNaA4BzGK5vXOZNtqy1swLBoqNVT5uutr/l3wR+LaHk4XFw//5x9T9fMS5751+NO2673V9RPZs+/Z5fqGbeN3icf4b7rNNC1LF5HMy+jaQOdyxjb+COp6TexL3xYvd83Vabx0SL7YlNbq39PRT/8dhIraqGFtNRUeJbnf1iJmoTXAcSLyIsWGttnEmra1CP/4gOXrnXjaq/8EB9/nC+wifyOfDfHJ/0qeRxYYFMugJHDMIUnJHJfcCWP7hpkQmFoIpoMo0QJyInxL7OO+aRv26B+C6nTdlTZFKx2dJ8YXOvkv+9a+Hye9p8McuAtvzeWO4l/ytdmQ9Y5IL/vPKUOt0kN3YmysHYmFMewuNE7CW+SsuASlP9yjd7FWBcKsGNtMTG+p13SPAdCNCMAOB8dVzaiOJgGZqPWyiLhfbOcBF9MErFHoA4w/m0cBrzaSS/ouMlqTXcW5bI/5ht55wnTWy506hLGcUKsQopRmwAXadu4J8wV1Q+SaoiaSePi1t7IKWvB6H8CMKwCYjvIl8HnV2ZEMvkZISvi/oKJwznBy+7dIN34yyC9hrYnPTnMhEp+ZnT8lOfkGgYTz3eAnqpFDb75PO/8L+Pwzvr2UE7Dh0Yz3nb/7bZrf92v29KI/4ke71GnF7/xS16kTahQF/z6vBZ8a+97N/sM2XLuWTwR25DyF55cJwNfMmcSQVpVQgAkRKOSqENk+ahnm7yUhEWG80lVzWlMsZZ6vNUL+W5jerCxsSoCjAy5WihSuS0rU44ITmjcgXo6wYhQSsG9ezeXJ+ZQ7DcmPN7EFhgDDr4wB+ModrTEQxz+ro1KexJmXDsh+j97rCqeg3Nzu072IDXsGbhw87s3ajGxaCXXzCJZmNOLba7CGgs7Uga/roGtCohEDXTyuIgSCwgo50WqMea3TPxbaJeR3ML9GrFYSreWLoAS51B35EwL/RDxSozv5YCwgyoxVxjqTN4z04PO8TBm833KDkRSmo4HG60vW0H66fuZ4fgxHT9Cg6WFxkluhbyJVf0pSPFR5tf3gh4JXK0akVlsus2ArXy7GmSP67EB42a192dcErJiW0K5HoBIU6VeQo8WDAExQlg6tGfusiY9mD7tFK5cmOMHaLbRqxL79GGsBW+YS3OXxcVfU6njCpaH0B74UZex0IpUdo3kmPMpzeW81foPxHkJ5DP38XBIE+jaGOe2zvMYgHlR64VVRVSMsnMlqcB9vGVCoRqa6pu7HmpjbKeSGKrAJuPtuUM2LMt5czSFduOoE6rouNzyebWFhmpFAyJNa8gY098g6YP7QDxINA3t7eAomjmbgd6Yo3HvY1nMnPCqWV6P4MzdM1GvLpwMNh7cP600NcyuOuEU1+IfIDwCRauEGf5AgTmUM5SI4Oji7fHZ8oVO1Ar3Ys+J79lgX3qa+c2soqyjS/BetIXhX9N4iyugox0piVWv+p2oORBv3ibw5lh27eyoClDGddaOkQ6m+7EsLn3m+0jM9Rsg+3Tqnf0+NyHj1Arf9atSTOTGyTHAEDNdYgzgLHGoS89oYAELVoWItXLgyNIDjPgVuBciy5izAH2SaWxi7oBfTY2q65M/a1/6bXpn+JpkcPEy8M6NgSUCY4RtJtAPVI101Vn5bVj+9j1jIvGHa955Tiw57gh5/4KiCBVlwJMotJX2j9r62cBfnfuHDt3CkAsLaDl+u12Pi69DL6/AMD46a2gtVJWz5U8PAQAluf+a/iZgcDGHxmxjQ5IyjpIILDZGbgirVOF302uBWSR37UFabSVXlbwAeRdq/hdtH3mVtDRvtorf2lsPEauBsZ6MPgbc6MW10ezbktfcqnnTBvaz74T9o3zzzt/HL/Xzv/lquvQ13SDgFNSWV4SDqBvKBlB/SYHklHFqBWUXok+A6eOZp6za7vfMPMev913fPfur7PplqKPg+0iiUpZQiwj74H6c2b8M/fHjpIS387iPEYLed993xpyDjva8xt7ZwIU5BoJ+DuP2dmyhUxvaaKJdIn3ls5iw8T+HUHVr1b+GhAsn5mesevlOtFl933rvnHFx/5xfPiy940HH3gg9f5KzF/lu7r/ek/Gzdx98AtljHGmbzzdWzgjeqXP256VwmqGe4a5dKRIblXIPNqjpiNj4EV6sXKHvS33dXhKVDLr11T954+zLfa8kMRUE/lDE17S9yCOSb4Wczgekzmc7HUiVcM/K4WCPF5yemPz0CTbdWZ4tuGv+HIiGd192erpmS/FPfhX9caKwih1MsRb6X/kvoP3APYeJ26hcTIhfNaazhVWMLkT4Jp57X4B+aEFGm56iB2lpuhiWFxTgi2Bs0lUQka2wNoF/l7GxKhK2HiyZUChOp63q3H01GTg2K+Uzml1RYNdmxiyDagUzMXZSK3qd51glE+Zz/dV7W2f4WEECXwUIUiTdU/pT7vF8MWMZycGjCnZ6VD2Vtg89RuKASXgEfsj1+msXnNoiBOtMSJtwksKBTNr7sGjUxekgBbN2I0UVh8Q/R38GPKUYmU8D2Wa+7FcKtet7jvHPho4S+hPvy6yaoAN5eNjllFQMMc+ylSI5Vk9h44sXs6CYhsBwBuJwFE6ON9nlz8OAG99QbkythjCaQAbz3VWxibJW+alONiTIpC3KIRMzyCAWMgZGQ7VZR4Jmdm0EpQPJ71pDugKVPZF2kftUp0hU7th5pTx7OueoMli+oHuEnIAnq9tFaNhuWj9FiCvP5wHMNHmveKZOYJd3FJdPJ2gvSh5g56EgD20bVHQmW1azYm78WABd8TtHLV1DlzTdiWAyu2KddBp0JJcZfYZiK6JiZ2Vc9JhLW1E4bpHxI6sA+i2yIqr8lnMZ2YlUGvvmtm6cIzpAx2eGnvIYG6W8N1yc0VJB9oe1QPqMKyQSRhbWgywrP5bhWKihBrva6SltpMt/kubaASYY3yZWaeBNlIIvLHSx0yDzdiYYLeQJroDZBmsX9etCx5lenEyCAbk8wcfqSuzINGk/Q5lcqds9RsxzmTs7sDY8EjuID8dqGS4hvXRIoWh6gZTtbNxLTjY5Y10Tc+YdN5iPRTSh006dROg2XN+dwyQnbFwIckhDZ5xR7GoZhLYRbIA7A2zFPhgI3o1tgqJh+PK0IgHDZBFHrcyjXzAtr1v2YalYhJxnylFFquXIj4RqFnUJni84d/FlaBnLVaLrYff1PUd0dz0ibU2059iYtMRCa5sa0kiScqBtRI9uDDZGpDrbyo2Mn0jN1MmcV0suj4NMiEUlpojb+UgB6dcZJZ9YFALv6F/sEG7qq4Gm4BA7nOkZC1pXkR+B5xzDEql2LjXxJaFFiY101doapYQ8GBdjE1hcVgo4SJ4lsFnl7CQNwR+knb8fqZw1VHsgbpmI+AxuyfkJhw8E8+H8UDSCjFUXuMUZyLllyshWRYk6gzR2CVISbzMBXlGVicuHAZKMmPdDtqgrTLuLPbE17AGts33sf9l0JV9E/vcdYP+7i3efD7QmcqxfjECSlkBbGsE0Msb5+qwNQCu/xrvaNVnqAc8s1U3+4SPkLooVcA+5hLYKgFGBHLtQtC6L3PqPQ9uF/3n8/GLdp37xPHgJf9u3H38Hq3CVUBXKoC1zbP8t2McI+f9KgiMFtAGOkhLY7vHzsGNH+/CIhVqAhYAjOutoAX8FbBOwF9tT7rJz9133z3uu+++8cADD4xzzz1Xz4SVc4Z3795d7jyaiszN3tm/5xUI/iLGA9iPNSgAsAPFqPANRhIQ2Fsbo6pX6TYZXPAinUe8afWvoTUORgsIrSkXUel7NABw6LPNNwJHS9qFHyLreOqpp47zzpO13u3n/y7pwrr30CEDqDoAzDyBZGzI3pHDR8YxAo5N7V2Jgi7yG7c6SbaBW73ne/u61DqZHrM+4uIDkBvU7Sap7eIqbUY/3oE8IrpNHQh/0rf98Ec0ok1vEgBYKn/1PHbRx15FauJuE4Jsm07fMQeAXTfY+b95tq/oCav+PTIOebJOdh1AG2gDgu++487xT+9/3/j0P310HDhwoOrjKVA3R8nYzpvv41ZuO5KsyIVWsNdeZbEQ+UEyEiWB+qexT1KQkuDc6DyDZ/uz1I6lFg7XC3v4ADjsetMrOXVjG3Au9Aj9jRH7EQlxaYgW/LDGhxgSXRe2hM2wCxP7B7ZXSr+ggNdlb0fjhDMVviAVkHj7W/iFIaf0Ut2tIKG+UDRptaTKSkyrKAjzvZRnchOx4L1VZrRV86+x5v5eSmAtcWIuOHEAtSc4xmMZ7J7ol1ArE/3SAf/wsUsVamQIp1xTrMeChLzntD84UqAUoLioS1PV0FSAkvQiqrbFS77P1Aa7pHBiPGD+KcbKYdrcp9U9Vv6F90TMNmJZOYI48ztW3qvvKdEzi0igRzk1BQ48WqQ3WhSG28R/gP4KwaHNAT9nTiQnDnYCDdOgbmAmNpksb6/jJG3m8o4sJPPmqtRJlpgmSZSObMLoReqSnIHqQ59QO8zUpFFV70Tjh6GgJV6cxsc6FiAJpiYy65P8cUWV0HJYgr3zA6YfiQ0pxEtd1ixBXODr9ngFcJeY+vfMOMj5v7c93gJ6C4Qj68KKvBCVLRA5HS5EU+Nc3tygVEiTn8uFYKQqIQKKzWmhB80i7WX4BNmEvbYHmtASkBJAh2sgMtzdyWTdWu10tcxKDr/AQG1376hSLQxoMf4otYHCQsaKXZ0BnyjJYaLAI/GLAej4YArNMqMLCj4epFNJ5cXhZX1SAPxLllqaAzIdlCCgzgWj+IZSAvO1bExyA3jHv7QRpNX7l+yJlwligap7sCokGzA2+MnG6JUslMBQ8jmr+FBAu+mxMCYAMMj6e0ZehQKdm4KX2ITj2dx6IqHyeHM4FljF5AzmhsonNlEqDnW+p4mion0BJDLGQQR2nVDo1r+Ge4qgOG8WYg2c93TwRr8qs4npRMVkkaYOthbvIa/sSgGXLTZJfkvQmbwZoj2SZTLHOR0jSswkKC8HUB3nhbceSTgYGhyVkq/gG7+gFiUh4LzUcA+r2lsRH0Ld+iYqQJbJAjdGC8eL38KP5ut9XKlFkjLM71n4RokooRJI9/bCfvBS2BYPsxdBaDqGq+w2oluztxE0m+kg/SwYLhgMbUaT4XlTYvKA5wa4zCnTfQOGzhSoxuRq3jU+x9p2ruDhBt/TPCIysq6byxYEaxBrxJn6YYRNT3n1ZDj4Pha9qqwldAYT3S5gn2DVXuAL1g2sgLSytTIRcmVz69VCDi0bP3Vy6rfUchN916cCk1KCbq7zOBtXHw9CzZhwjZlnC72Oa5fVJrqFv8YVr7Ss4TNy3kDRHUZoe37aQP4U1Rjh+nSR4vXUi1x+eiYR25oIwNSNfVIQa1QNSFhmr/xlugTPlA+bU6HrlQTStyD5huVtIpfWenjVUtYgWKlgoQfjjF2OJ4Vm6sERikfhzQ4KaizQ72PLm1WGOdZYW1K5lap+EjASiQyhdbqwr+6zb/xXPBVUcboGzQA6grgAfJOS4D58cuQIpN3PAY6jJnzObro5wKA7iNwAkH9Mg22OGAeVF3xUZGRFUeF928bYecopY/vPvH7cfMpJBOYa+Ctnrlq756z81XOA5W8Hi1EtPAOA5QxgAXkDjNOiqmwFLUCdgAUCAAuYu9GPrMe//Mu/jBtuuGHccccd41nPeta48MILx5VXXjkEGBag8Pjjjx/79u0bJ510kj7q0W4rHTxKeoQB31T9oLtV/MrlOPcXQGyoHrSGdvsoFaz6HAVjpNLOKqWFVmgjzRW5DGb2ymCuALTzPb1yzyWQn9crlWdVv7w+/P2m9vIoLwB5d+zcOZ7whDPH2WedpUCX0lCqFJdh+3jDgQMHTQWAz9zHydbNpuMV6HKgWHj8O/2THLF805bc7e/0ALf4fKM9PDU2PEc3i+5xMH26h9i/65aM7cgWp5GXbbQwR/2wR37Dgf37NQlGkmq2+nP//fdZBfBOO4+dkxwsycRsl/wuyTsVvIHVquf/ogU0gOBDAv4eOqRtn00PZZtoVM7L82+75ebxt+/66/Glyz+vbaLxs+pFzrYB5Gf1MBKTxcIhWHWKRblTFLBGORrJr2v7KvnTrHb6bQH7lmubB6+XJ5Cc2yXnbP0HSaocc1j6P3rgMFdIznhyjclnbiLHRHw4ebt7otFNhYJaECxGHzu6WSr6HEShGOZi2+raGnqj7H56tTQphY20SSXFfOdWk1Or12i82Qm3ZlXct9Uthj0HXl4+hitpucJvmVzb56WcQczOc4OPbw6BjZpdRQuD8obEpS7Uso/Uj+XS+/U7ekuRJcZ9EfNEvI03qlV47S+OS2UiMvNDtxbQEd0W9Cyrzvq528hU0XTJC83FdwAAIABJREFUMnCZq+7jLfRymQv605gLzxKr4OitKIpiWZ9sjOqt2QmZye+x7EWYxmUweK3pS+tIBn40roRGZ/rxbTrDRuzy53Ihpno8aV3Dwv1z+7txfIk51K+xPHDwct8KXcvdCoyZ7ZihNnDXzbn/r98jnM5agR2CjbCQpfw67d3Pzz15lqMv6VCf8ngL6K16PO06AYHvfMrz9dNTrrn8+/b83w3kcgPKVSZzf6Ql8Pg1izYerPRheVyYe9C8pyaV/pTZ8SOUf7PFcxuWlaWoXtMRUbYXKxtVfjiInSjSzX6vL2E/i3VGGFy3wKycYeyWCjtxWqtS9CoFVDAQGL7Ywa75In2AZNgzLGU3Q8nULJ+EecO3K3ZqphiZShki4/h9BjNNIdt3pvDCHYdt9DmEkwDaODtxxmS3FUAhy7kwULThE2H+DAZtZOXIKBX6clajz6dnvrEQTebH1nKZsUe0jNWyVawwDox6cFrcWI25vS2THvwvbtkSFdg8WJecJVP78DvyC87pqoZGs+bZFRCi3m8s4+2vORMNWXiQZ32NU6lZ31g+8oFzSXN8NuN0j0IJauUlDHhOPx0QcnAw/PJS+lBp4LTtHoY7mZyclhzaXQpyRaj6KT5d4r/RVamwMxUrhiNUKqipxTIA3PWhTOwMNDB4iwAKPG8DvqAlMQko724BppV15xHUAbax6fKTTnBlD+Aw8GtMgW63ZQWw17NnWSJZw/Joqj7NdfR7uXqV7QbnZ8IEh+hmQMGe5xshuh9gFni9j6KSlLoDuFbJcTrdys6BmQtO/Ew7QdcaYUvrft4ctV4c1exluDH1ADI5c0Mc85nycNpIfTaD9sUYr63hhP0dyFPaF1uAgAGPsW6IQz20BO30V1oQYQq6NSA5htikwrs9uLqNJDDbX+Lashh1Vxfv7tLWeb8OMufi5qvxcDgOcWa7+zCRWORcnWJCiT65yN3+ZYu55gPw0vJXi4E6z3bdFUwJeeAom0sh5e9lWIrsO6ugwP2yUmWRcBVxpVwnnbnbxDXZnnDrBDJJmY8NL80xNJ3LSpi34PWa2qAaG9d6xxfm0J4AYY+xdZTf80zdKv2MFrPc2Eb7iJ+rm9PT4kYsIZmmBJ69GkUfnAui1U9+q37jfmZ85uf8mv6gc4G1vbO1r8Y5v/I3fAEAesF+zrpRbVx8hRxPqRwKY0kJPs2cLUNhEDjQxr0g8p9ljNuP3zN2vv5Hxk1PPn9Ii1A9R1Jb4UrFr1WNCfgmbZ+1/bP8LpXBAgxLC2htFy0VwARcuExLda78V6ox/fkyJQDA8g4BgDeq3JVrr7nmmnH11VeP+++/X4He5z//+WPv3r1DgOa///u/V0BYxnj22WdrpbAAKvLdnj17tEr42GOP1X+PBrxcvTZcvUp58I4tGfGUAjIu6w7G8jW1Ys/4T9quClWz6s74TsFgAWP8/F6cpWyvZPmxDYBd5zwboJBV7uHyNQB4bf5HQ0Poo43cy9l3e447dpxzzjnjZD//F+2f+dp+XwDAIpF+Jir2pRgH03PXrs0rz+f6dOuf8ops/a7vvSvTJFZ4BTqcbfGaZ9zNLTzEbpLXfftHmS6PdHE2YuajHOKNN944fv7nf378yZ/8ybjooou2dLfoVUmesTPZd7rOzgpUSyBxEEcAYOmwUOZqf4iG0jbOogi8+tcqgaXt88Pj4KHDCujK3wIGS7U8EiigM0RP3Xz9dePdf/n/jq9dd92W9KuuL7mf9qfbKLij5GqhHXPySfWJYPPzKf4C4FZ+AbqmYfnsXGHAFPap6lxVGnVEZbj+B3yeBaxL8UjzGWo3Qvhx8m+N0hFjrQqBXZO+ILY0YZTsqQ4Q5XF96RuVczk7GBoZatwByp5d5TrPGe3H/8R1k3jFlMFntS9xIXvTfDd7kPY5KDNJDafJhyUIJlzuqJkfs3giqcDeIx5N++JupPor+16AttH6Do/9pL4kykdwsTFWzDDj56GTOQ4d1fJJy8qDphlSMCbMSzFMvzpFkHFkTtKlpWuivwQKI7a5hDb5fVj1FBWyTRFwq92cglP8e+giSyTG03mlc3iZs2DHBy1j1qnXFgUojF/GPirZMuIIiP10owj6sfIoNIVON1DUEgty5zXTnXY7vyj/riYu97HMykudMJOLVixCiRTcUYeP90naMWdSUkLRUcw+qUhankOEfUy+KMbIe1ymMZEmxkOMCxC+q+myjmFcek9psjqPVwCzUn/896OlQBffUHDk2tRntoDvLIuoe2cdtQzDnhKBWIbLVzmcPsaI+ygLHeMNIDF14lQ1hTdFWWypSJaOYarFcJtK+4O5noUBYBXFBjOfFfSG8eD0RdWipJQQN+wOQnHOq+pdJqtVc1ehz4BgV1tcd+Or85/swICZ4CzOZAkbX6w3KjD8Qaqyw3/wLB03NHHeppNyuf8yK4mzWzIBMWvbeOfQKLWB6MAItZIi1t7dsDKKmz5ZmEwLLFRfiY1jmN+I7IJn7KYaQoXhJAifNkALHiXwAIKWK59b8ojwUCoeWLI6LxhtugSd23nUYebDEM9cgclylAiA8xFuVT4k8MPHbO19LHuN1Uaa0OV7OEuQt1iQ5thS8LNZ78ArDGVGAX+gldjZ0et1TCtMyVOvOnrig+kFVUmwL7H8th6nbqoI50u7hihejD3Nxhr1qAtCrm29DMAhxbFQIiTgJGOlA0TQL1eyuJnTLBvmz3Rw7Qn0HLQOcxJatmRmQGacNIUs5MJpz/W0Mw7LkXSNurzayINW6A52ObOkefDZrzB2Jl/DNrnycUWUuhLhCAas214lWuFgrJQAExkQW0QeoTcZrVk99WrprRQbUL6uiVR5VpdLT+y36SboxU0Nw+ZrFqsY6+EPDQA5eadU8kXgKOm3wHlK6AEWLbmYVGLW2yxJlwGZsMFcSpA6K5eo8sRE4BcAcLkmkqL4U7dZfXxMtwhGIWnJdAd8BeNkl9GiT7sfxgabeDf0dFvX2ZhCt7r+glKCPiKdOPWVmlgY/6amNN8ndWsmHPj65g6xoPjJVmtzTsJ09l5l95g/6esuY3hsN1Dhq5O1CX2aAU01BVSaQJQorLNYOR+H0ErAKNhE1eNUKW2cYX5bJFc6v4D2eoNc4o8JneIvTaALWluuSEJEhaZ/qvdLtZNPnb+3c4GdX91f0dOC8bv7e2ArrVn0AeGN+gwZWyLfMX9o9UkoJQS66EzciaQUBgHBGPFv9Sm27do1dvzwS8ZNF180jtm3R4FcBXTljN8dfg6wAr+oBvYKYAGEtQpYrmsAsPpA27RiTADYDgDr1OW85CNHAiAWABjnry6t59C2z1IBfP3110dl73nnnaeAiYC9n/vc58YJJ5wwvvWtbyloePnll4+nPvWpCpKccsopev+JJ544vvrVryoQ/LSnPW2cfvrpClaghfRGoObiu+CryUoISEuVv6B4PMPXZwa6oipXEgeC57wSGNfzWcDKKwIIy3mcXtWKamEDgQz8TZ5inZnnE2vCA53ry4D0bD0eCQA8e87sM+gJWc/zzz9PK7sNP4fM5l2d+gIAc7Uv9gE8N6OPnD0tPLcSxN3qYDe5bianj9KjH6PH5IzSk9jU2WpjXSaZQx0u+bSCTuFSkLZ8xDSe2LtHRNSjnX57yac//enx1re+dfzhH/7hop392njknF2xTmgBbRXAkd9Xzx5/+OGxkwFg2ugoAKzn/2ZlL6p8Dx+287QF4BWZQScCk0U7/1cEU1r9X/vlL46/ufTt447bbt+EhL5nWzhW7i/53T2WuCyM5j1QrU5UmaeAFuIseodueDNVwTpXyEQM9hX/Yju/vCE8AUdEVSXg4l6BV7fv4fv4L7QElqgC/4AA6xJaIao6BalFGx9/lcxoicvmxFnbW/uu+KYc5+VBBa0gfxXJ1Wlwsn6PFzfglwsdMJXumhfGieR3uE4beZWcLlf9m3C89OFZ3FDjQ5Vlg76d5k7DoGLfB7Zo9Xwky/1XhJOokDhac3dfnWOSiGnE3mkyD9rnx3i48IK6SAetuGw3fNeSSbFokM2rVNexB5c3svhVu7PrmnYBvMwri6RrjsWycuckPYqWo4KWOj8pnwJ8d9pZZCkTXG2vAQdwKecRoyQdh/1L6B6OHbP6CvcsHMyyRyzV2yFz1RJnbDbB6NxLwBfs1cBLaSxWOpln2sR9CiHxUvv9VXdB5+f+KG8JjUmWfmL0SWdlAjKe55o/WDc2nLGvSzNRkzfisRg3ts+wT90u6KNzzTI3oEblYzETXNnoDOBH5I48ftOjSIENjdSj+J5H7VHdYLSgbNUmGcM3/mWvjDKAIlRSg/6hLCEULciuHzePPeQEsggl64K29Ml7lhecNwY3anZKbndzPmlMCGDj8a0uAJnxrvcpoG9zJfpNHL2Cslb7NHn7tKzRvTF7eCUtKmjqOPiaepcby2rXA9MxBZaZO+YT4wluUEtn6wToCm6DMyd8IGlcOyfmCtVsvHSsO6i3VZkJo8OZc2FfaKGcqEWX0/jTUXODG0k9rW06nHnYX+Jt4t50xjfAWWAn3H0Naba5z42kZn/NvtfLXZ4W1WfsroYXQqhnfZ8tJ+uLldVgYmZWALWiybM8M2ONWpJXNVTmzxveHDF1Dyj0sbHGt26hg4KbySNeNnvp5D1LuZtXgqL6yq7HZLNtuo4ZwWZUy0H4fdKxcn5GBdY+7mtLk9vf5MZ1/kpOsjgib67J2JQdO7MmXa/3m9IwvnZne8E65KTSd9UW57k/ZWvoApNFnvYOU838ezsfvtDWmSGqE3mAy5Wdcj4AuX5CsstDzAV8Bx2Ac0pyUV3Pc+pCan8GzfL34Ka5UJYpNBmmNQojA6mjTEnmF5as0LXEm/arOdgdP5yJXcpkBoWcXZYmFrJBGcm53Wugd9FXlZuCUMWocjcE3ky1zHjnOU0y8KMUMF7sE/htUIlmjhCk4Q0EH9vtdy4eUI1G2bCEfuj6eaM0+25LWN8voSieX1kbiA4FW0zebQJUz+1cBeChrhXrqAwuGLBaR5M6c8UCVUfJbWAm5RFh2XGZmEPm1fouSloieTZd6aOP+SMOR6k1wWa9+0a+sQ6n8y7TpAygSeGEl8r+YGnuIwgZrmDy1CzpMunStTW0QM0GF8rpiaQ87Mhkqfwb1PAln6VmBlDcmAH3wp9iUMxkx67A9zamrCbQAHkA0wh+SvUv9kQSJIcv6W014fdRZo7JinUsijmzk+e6MqoRSmYmaDhbY5/wilqLiAeLtSui3S993rjpB583tu89XgFgCUjj/N+d+rud/SttRAX0taqzHfrZDgGMpSKYI/RU1f/ggw9WQE5siBZXGQCM6lWpUNuoZbPQ/9577x3f+MY3xm233abA8nHHHadnAUtLaFTC3XzzzePkk09WMFlAXgGCUYUsf3/lK18ZX//618cznvEMBY/lOddee60CL1IpfMEFF+hz+4+MswDU5Dh2G6a85D44eMvMql1prYzBb/6vV0SD5wyEyf/QOnp23q+2d44qXz+bE+d6OnjDYLBW+EUVctrYCFVRHMCA4RU3ogjtqvZ9RF8IP518ysnjSeefr0BtguWV94u5HmMAAA4QGH7B9m1aESnPAZB13HHHdqNT8YJHNPJ60waS+ig8/Tv/iO52LC3wbN8YHt/CWvOIu9z02fQn89/srayPYBP6bGVx+kvXzOtWnrU2nBV7t9HoJelFZETbP7fzf03VoOLffD65ruBTpIvsWgN1pepX2z+PI+PwIdPP+p/rEbSR13+9COBb99w7vvDJj40PvvtvxkOi75sbgXkUz411CnW6Yn8j7pvqH/kQwE/1AZcAMMS86jrlZX329thj2TtxHew5Jbvp1/BlVxQjLVy4m7GPxxt8K409SRCtUc//DH4PwDqTY2FaODRhNNBvItZitsjPS44KU6dhE/TENlFpPPHdCcTAvocl33wd8Xdb9SDLSpCwzpt5xS63T5afZxQsKUtw84IZ2WLklxzLqnrJiw98/6oUxZqwK6sv92eD0M5HXTVEPUhf2yYoTBpyIataKMUI2EPyDphMnHeDytbBjGp1S1p5u8Z0ba4LaIs6nhj7JdhaZL/MYCMFW58QERDqEuVRMz5YkFdi3u1rImLJYtxW2PkuhM8HPpsMMw2zAuGKwcW074euWnPbbTKmj+Apulh7LCTlgjSLD7T7SltbEYzTtcdiHbF8MeYeEy1L6n80IUjeQTwQRT6LC2d9z+mzzJrQZ4I4LKjeDUE5toULTEfZTPT/OztWaSMIBzGNhGQqUkV4SOXI0GOIRh9lC+iFRmtDfPzP73sKbKgtAOoSgOjaLW8DwztoGAQz3iqP92CF2TTfvIeCq2lecC4gaBH8gt5U2XZtigAIKVf9tbE3XK2l0kEQJtuHwuxvHJhKNbnuy/ug4I16xhTGkhSi+Re/wkCtcFyaw1DJnUG/VKjsQXNKIAjPIVF2gJIC3S2CMxbxKv8lnIGouGieYB9UTJkWjs46g6WamfWytPGHPYdhO+MBGLbenGUm3SsCsWKULSrbv1zyHjt0wLciaE/nauiqwEjTWQBxpiANmfm5u1zFf2RfA36lWygbgzgqgRrVNzCwQKAHkTWvX5iTdfuS/M9rkC1QA92JiXXhxn2t1cqkQ0gf60Y+Vz41A/FYLxj2aL8XQ08Q3xmQNsjktGAgMZXMeohtTbs8g/5VCjOc3AAV2oypLBRdkg0EwB/MupE5jA1fCLpPlNuSeoIK672NvQmm+sSTDaXML7EPQyIDwAcBzcLMkwdy4mmZ8tqqmdLd6hokAV8CeRsDUVE+yQIt5IIplvqiLRMJBdvRybzp7JJigWEneKvrle9KU9qFEeREJ/8WyteFIB0CM2zV9pwC3IjEU578btV4WJ+8YAZVT0x7EYJI7gmbS/rYHQMdXQNLUk/AXrA1yc+2Ejpgxi0xuVl6q/I1OI8THrxakVSdkngaCuVEnSV3M7gflp8u0w1PkN2/aOZ7kZsSwt8ln3R1OgmkLVuXkFQvETRPoICfnZ03wjtB4lSDckOdLEx8e171UJcBxwUNulyv+U9Nd5EbxtTpwzO+zDZ8BUemDaeSHnLo+gXdLUwMs6Ve0eskPPNxzNcSYFKyXt4dWjWTpS03pwD3Nl4O9YTuVhOe/m8/hynFlLXzQlObyEUSR8NjqOI3+J9UVPjhZBBLtSMRS8hu9E/mgPTl50sA2N7r1cfQPz4G1CwbGaySCvrI1tXn1t4p1/C9S65bwaEg4hElb1o1FDvNE8zotGD3AMk4u5/1jHHLD794jJNO1DMopSpKQF1p8SzVvdYCWgBgawe9w6t/FQyONtDbydO0SIq8UgDgUIU4l9UBYIBxAjAIAKwgxSY/AjxIy9Rbb711vOAFLxi33HKL/n3GGWfo/QIOS8WoACRnnnnm+NrXvqbAsdwnVcZSrSb/yt8C9sq1//zP/6zVw3KdVA8//elPV7D3nnvu0f+kpfRVV12lgLHcJ2CzgsG6vjXYCuC3fI6KYLeXCWZiD2vPATCcwG8COQCVZwCwVvlqJZ8pd64QZhC5/o5ny3mdBsbbvdZiWjlL18v/1ZbKfD4pe5GbrdrWvmfdJm3GzzjjzHHuuedolTnO/+02ouvDGQCMSjic+ystbSXRYffuXYt4w9ZGurWrHn0Kbe29j9ZVbEZND7KvZ5Rnb2dtX9GtN+/2Z5adx9/Xd7Prj2ru3YFfW7BuXo/qJZtf/OUvf1kr9S9+5jM3v9ivkDb4ooO0C0MDgDOZyRJNRG41uYZ9Rbe5Bvx6QogmhVjXAEkoOXTYkiXwn8jPYSSaIEFlPDzuueOO8Q/ve+/4zEc/rh0X+g974QaurhMa6114QD+s/mlNXcbXZoPK5abJArACMOXOToLIlJqoe6tt2/1YOSObaT4fA1Ve9jgbvS790lbLwTOxCuT8KbBaoBXpiJoJIT+qgC8Mq7is6rmlHcBOmrgQd/K2AMVsVTLZld3x1b19VyasyCePTxplKmiuYxte8Ty6FjIt1XUKxxewO7Nr8lpzp7jznE2CO43pHVEs0zif9Ab8Qmy3ix/mt6FLBcC+DlbF02d7vL5HjaN/PE7ozmhUFoNm2JRQ9WL2ym1yOsvebuHpvpQZh2Men0oNi86KDsHHWQWcbQ8mSrqB4/ADsnXzci+QgKwnWCxVTzLfgqedPzge7n6UWkoqmFqoNN4L48uSDYN4pXOuDo9jYF6EFIUqPPCqYewv0iEtRtwlBrzbY2Z1rUH/vg7+N8sCd4wi2THqsVEmPTWbVyFozifj+15wEKHLSdvumWqDxQh+7/rDJtNjzFbAs8TdfBNNZGfaj8crgBfS/q/ggzV79t0dekoVTBN5eT4UivCwRWHNHEYgrFnamqh69RlXzNcDkNQegbwbvSPjfx6AMaE2J8t+R7BE/zKrW2DoGuw29dSh61SH3YznirDjlc5wkkkHhLYQxRXI8G19utOfWgiaEW9gol7mHy4ytlqUkVrphcZgJbXiO2/kXy1s2PTipsB5naOajbrOBG6NeVFwk8YY2XJEZq7uiaCnK/6JGS+u/9QJmgod1sa/5MUPp5sXyi/grEZdtglURYN0ds39BNz+eD27sgwapLnj4dvegrKLMCyXjSAt8xFVXNTzLWdz7/6wvyDmNKHJlL7JIJ2dbIwu4xgwHJagL4JnniXYi5/60Ak0wHCSzWZOB19F8AsHvH2coTNjrI0XyA+JhUa1f0uNZPuflKRNQ3PqsKmB/mb24+Ho96GC6/jmZ/24kxK61hxaVh8zWcuIWNGW6dhAF6T6TpXo+ryUczW1Up7vtLMxOQWa2EIHYjZYVfs7MxoNA6BswDi3l2IH4di1z3A+ezyRofop808+5GxXkw07l15+pSxrH2ZslNOsGmt52y6As7lGrEdW3eQc15pBiCu6oSbbTzKrKxMYsd2TmovHwYHwXPRuuqIDRMF3zWbG04LRW40fB0uig0EqjmzzyJzdf29LN7XVWDNOhuOklVROU/sQa0wyS4LH9g8WgcFkTvBYCCzsQJE1n2OzCS3uQRp1xYko9bmVlWxKFN6hvY6pQvC4A19AvxBAoShRGaa/pm5moVLa2hXTlIKT1QrNaGAMxSZzJwbwjvO1yys2xykGtXtDaIfmFwEQQslcmAaWRbfvqccoMEAmq4SZWiF64eB49poNXFEEK3yv8h1NG1rb5aharekMc/vvmnuRN+R2KPxsOTvX2y1DfRcep9lyUqWyHKpofaVEdyoIlusJGcBaWiVvzdU2HZdWSL43wM0epeAaDLPOR0/7NTPn11hVpe13tOWzK0q7JA0veKdIoP5Rqbj4nuxo7pdozWH/krFiDPF0vpwacxzzpHPHva971XjwlJOyBbRX9VobaGn7LNVmdt6ktoP2KmABIeQ/ARhY16MCUwBXARTRBjoqM6X17hgKLkibUXmunlO5hR8BagX0lSpeocVdd92lAK6AzdIiWs4HFoBEKoPlB39LK+gbbrhBwWNp/yzvfMpTnjKuuOIKvU7+lirgl73sZVoFLOCytJ2W98g1z372sxXg+MQnPjFe9apXjYOHDipYvu+EE3QOcg9sUCRfoOLXmCzbOkPJe9UMA8Dgx2gDjUrglVbQAICtqjcBXAaL50Cws4gDvgU4cr7N6kADkzQg7gpcz32Ov13emQm2sJbdPcTfUm3+xCc+cZx55hkKYJmshWRlTgttZ2Tusg7RclxxHBtvVv8eGocOHda10vbPqkd4T7Qyoq5eN5lbt7BHefsWKPfdu6S6g9VwdNOW6qfa7lmq28IskhZk+s0sG49pzZvZlELdBvINnQ02fdgju0B0luiS3/md3xk//uM/vqWHSKXuAw88aF0PRO9q++cUvA4Aa2JNADxuDTx5ReRKE0dEd8j/pB20A8AHDh7WVula/Svn//oZwaoT9HgE+/fmr399fPCv3jGu+vKVejY5ftZcjLVEweVeAVs6+LfEXVSYErhsnt7rdtueKP8Pdxl+qoyNwVfsJeOOBswSdelsYPcjaHiVpwuc2yJcdtP03HtieG7jXHbveo0X5LhvwqFDU9HpFxFa4Y/Bd6QAI6ZB91JMNKt84Xchjuv+Fo4RUKpTdy/9esUP7ep35bKkvxFn/Wm+d+MgbAPJbcYeQw4/yJMvgxzuqen+hTmZFEPQOO1I0VWkmJL/kvwJNroZikKACUAK/45i+ParVbHnUnP3OPM7o6rRhwmuTBr6qAt4NasO5mWsvO2eREB4KakbrXyqu5mOr8oQ8ZUe+Z9YVjBLMQy8uQC9cTwh4jVcDYrKbx//zFgx7yIeAVbI7YPxaumgxMHM3hNrOR/ereTUXH94jBqhL5O0ZVJ+lZlKIN5rzrCVUhU7sVAbySL7V0UMI2Lgd3vMJ+NA/iKO1fMep8kBNEzaAudIchTYvriKchVKYAcpUXt1rg/7MEsykF7QKXWqdI+GeP/xM4C35Pc8fhFL00bU6KibX6tqIZiTVPSKBNvHFMEhm1AyeybeegdC2EqlqKRSZ4MBAKxn+aUsu8MBKS6hB1fubTMBW939YFjHgBK85VWo0EIbVhT2RQQfMYEi/H7zhD5l00m6I8s6CaQIYzIxdpO5s7u1sFs8JFeodj5IupfmWxqNC7+EE1ILaLliMVnPAJAMQnerXCZN3MxqGllPM4VKt6xaoHRsMnmN15AijcUAZTdvpnjanGz5HG6QEc05sjtHXBOXziS7MgEUoY1KA0TxPRzroG0DRRZ8xXxp9qyigAVe5zVxLoL3QkkXsUJkXMNQxvTsWUoJCB8Cs7F0VTA4CZHVWw/Xsv5gOCohwQrgxZSbk7aoWIYQhKdCPOvOgHlzLaoN/VqSv2ayGorYN6hYDkowoWLayBYlH6lRLLZCCcXZuiUFEpicLv/CpnRHZsO9W82j4cHxy1w2ZmIK9grQq2kCBnltZpBpTzHo2dVdjjEOLBvz+2JjWPkmxxuWsOVKRk0nxJQsAAAgAElEQVRjtcYhF93l9I2GbwjYfEVeQKnnJedT54mqskxKYRFM8nPWFZdbGrHU1unFYKzKlzGu2FXkk20IVUdPtquFHnhVPdfI+dIfHR0glgY6gzcllw36pZKeFZxdkWOdSmSqY3IcaH68D1aSYcDRk6kEIxTsJwS3hipoY1baYecGNGS+qGq2nbS2ytP+Bk+wqdlnct+aHuq8mXQMvmcnz6edXSdMsJInM3kByT8RNzEUzfIzNk1CyfEGUB4D8jFjXFUZNgfGBZ+SCRgYzLPmO//Y3/3RyRy5we6yp6MjfmJTGFpV5++ciemAPhGtseewNa6qlfkB4821iLEyb0NtZo5Mii1dZ/5s8pitL5KHbBT29nkSCohXuwN4+GGF5QJwZfrxssTk3ackenHQ0/RMrgqnj+BTtjMpm8aUCS9l5a7SQkBdPVzYJoCzWeWZSjoPxNl3MEgC9lmlggTOYWoYAI5VZF1MqnjBmb5OMa9ZwK6k59ATusqmr3acduo49JOvGXeecYpW+Cqou83bQEsV8DFSDWxVwAoGKxC8Yxyj7aClZbSBwBxQR2BbWiwLyFvOAaZKYAEpBVQVkEIqc7f6w2e64h55j7SIFiD5CU94gp4HLCCwVAPLO+T5d99997j99tt1PFLZ+/znP3986UtfUrBXwGppBX3hhRcOOV9Yqn4FUJbrBKiRZ8qzPvKRj4znPve5CmzvO2HfOP2008aNN900nnnxxXrW8EP794+9e/fq+0866SQFafSMY63C89VzUFeWxc6Uzio8/K4yJi2LBfjFWb7UvtmAGDvjV/+HCr5+DbWS7kBw5CqgZSz4jwSlyBESJRQ4woHbVmUoPG7rXAGphqVMl7hZOKWXnP978smnKIhriR3kh9TtsT7z4MFDVpHt/AU/Be3GUXEuILGsTyizNFSTsVXNu1X+7HdtsBvY6iMf4+u2NqOJySk7zLQfOZ3ugh3NRB8xXb+dlx7NADe5VnTEVVd9dbzgBS/c8lNFl0lbewOAd6p8SDJD5pTk2d7yoZz/W+lka6ngL8BcOdNXPhOgV1pBy/m/Xv2r54sflvbQoodqa3oZx/VXfXW899JLx03fuHHDOYQJ0l/qiHhPEe6eDtKSOFj2zS/M5N88+3GbQ8AAjknEfc9lV/jnnoSG83/LzmYBANOo3NHTZ/nQFjjFhBLdn1Pv3JQm+S1QbHR18XfNMWQ/upAT5/6i3WmMte9XorKn+KzheIaXR251CZ1hZ7W2jyiruBR2os9sdc0lcoC7RDR4ldqakO+35sEvt0McKTGG03f7miRIywmuHAhfnYi9quOOrkbtHcmfJpCTAsK4jiykThsOfX0O4gjmGhK4GMtkQLfxaypBXi19svuWFRz0MU6UOONdKyufhCoLnn8kx0c0QO+pAGhL4NULEI/jjUzGY+0hfvxXjCIiSVnTjYIEunaNu31gxNdQBC2sUgwiI/V2a9d18dzyxXLtOxzO5QeFkTKbt71tlgZQC+sY+M1dFe1fISc6ER8wdGowOAU0g+ewNnZPj12m4MSGp2pT6DQvrtAuF4gtl/1tHvnW2D15hkgLto56PsjnIom5qbO1tSo7+LrayeHbvt8qgKs6ryv3+F9HTwHmUKJt2fz7U0lKM1DbIkkxAHYwzIgYH1P+iDseZDvoRSZpESMkIQid5+OJzTrpSMhGyefRR2aQHPoFGY1zShB40ogb1GqgCjd6z6q6VEWq4qIqLCI8pqr6IDoe1HdAXcu7YrTqsC4rG/3Npgihq16BZdf0ISyMTAPyI2DbUsUS8ExFHM+aFESFX4Dnc7BTaecZaTHGngCQxA2Fvram+HyhfIGW+7P0+/SswlR0Zyte7VJAxUHFptF4OgyTLgXzUu5ddLaTaEhJpgjny1YS58VVxjNKZ/W0D4qNH9OtAJrVlNtlpAsW3FMXIMjdvDwjc6JxadpJlsqZr8t8qmaLF6rSRskykjJhn2JuuLWiN3rNzDstJJk/fw765sNY5jpFEyVN+YwRekVS/E1insOiM6bjtBP7tlcTomUR9EBZXtL94UYXBQ7BZNnxJxFgBZGKZ+clWaVM/mDhBV+/RVVsWW2sZq545iERF3jFLFh2BiLP2Ts3w+j44Lu+7pIveLDIy0IZ5obPcgmSP1jCYDexkS8mQm0qc/pMNqvUrgzSAToHrADs6MtICLrJIdFJmvAbugDlpiHUrF8e/Bu/5MsigFOSm7zNdQCLqAyu4R9YOFNrJPP6+K4TaOybyj5FlWORiCA+/CLr/s6wZH5NXcE6bwZDw4dypaGzQSW4/2FmmbYMBexFsILm2VlmRWfW7We3m2armGSQY6wG2wJj2UzZK7p8ymPZxguazGbQ7VNTiPRnOKDMs/GItAh2S/qr/qu3b02dXB7dNm82Kl55BIRwWkVWcyyvQnWBWy9kDYZjUX3YHg9cyHdms1HUiFfTRwBF3aJQESTyBwd9CHWGfkaiCPtjE8oumK8mIPmakr5UbnY9h3dZm9dFbHihcuNliKdEdr1zULwudQN4rFf2lhwHPfvQQVu5Icjoq68Bc3+HVx8rLdSXNG2vOHHzRWRect0R8sP0b3gzpMIw2aUvkyTOimJfiegw4TJLAREdCwWMEdBkfbJjz56x6yd/bNx4ztlj++5dBv4KoBtVwFnxqxXA+p+Bv9ICWv4VAFiBt5BF+10AApzBG9W/EwBYwAwB/aYVUQsBWP8A98MuCCgsoK9UBMu/AkjfeeedOgdp/3zxxRePq6++Wts/yz1y3Wtf+1oFVwQ8FrBYQGEBiI899lj9XYBheY9UFu/abe2kpdX0ccceOy548pP1WS984QvHlVdeOR64//5xvIDB996rlcSnnHrquPmmm7TS+IR9+4LdDysTVXCFq29RzRtAMYDfCQCc7ZwdHKbn4jsAwTMAmG3qjA+LzYWt9wp45Tefi9gPAaaML3oL6eVWiM3E3r3Hjyc96Ulj3969Jl+qiOpoullB+2fV9v5O/C7zlmpGqf49fPjQ2LfvhPXcqMJeJJwHD4xxzOZJCgtxPgr+/V68tIaFbQ8Gb4TtfLWfac358+6CMa2mboLrkE998pPj3m99axw+dGgcPHRo/MAP/ICe8f2IfrqL0R+yNhB3IxbbzEc0iEd+kySZyI+e/+vJN5wQE7JtwjgFgOFnFgDYwV1r/yxnAEv1r1QB57nZeLblYxzRxJgvfebT473v+Ktx/333LcB+I1lyS42B5EIUPqoOVHQcCEfAfXyJf7jb6XEStz/6MOPS6tvwX2bnCUbWa/UKBWXhiia4kKYNA5ynwrK9ZZYJt08fxEfXORBMzogldmY8xWKF9RggA7VIzkAMPx7MyMCUtfda1ehEWsmhj/gn6EAVdzMxoBCbbxtrBXCX+424fzlieJy8v5hp2XYny7H/bv9UrRWX6S/ZzZK9x7LSzl8F3Q3m8P0b+13+Os5FpaVybsi9J9z24PdIVCBpwrr2mJqyLmnnmE/PKKVgYayxr6wPoNKKV4ySyEELSgvf+lrnSOPpK5sfxN59iWKfGHwMhZbUdPJZoDfoHduLzCaPXW7hF5oFng0BLkLtIyd2RNV+kTB9XCbem/hNGNQfl7Bogtu25Lwq+YaqMhPDCbqSbEfmwQYjKCzReLvILl+oNKiB81Ic5qoV3fEilYP2WaU9N9E7f63YjBWvOS7DLO6kKXSZMGYZPn/v64mEaHuNfZjaI/ft62U2ncdz/cKKPF4BvJE5+F79joX3OzPGzo+h/Fx3Z7CklJ554IIQulAciBe19hwU+7N3MjqWQVjqQUqYEYMT5Iy0cBlneuS5s5y3kg5PrRJhAZqqpak+mjkpdZWKeja1CstbPDiv8g0Fz2jyyrqzf8GXcNbWygDTJYYLOwnsbYHd2GYxwKdUbmBOukRVm+OskabT9e3Bm1xspl/M5SLter6DzRcrajZQbHsiWFG0cLNA5fV5BkAkOHQEkK4vxoIei4ApNH8kZHqFh4E9Yc4oUJEzLKF0X+SI48IAEoAaLNQTPdzIBvhBZ5SsAdVZpl65yyXdprWJ11b9h0Yc8oG4ys98Hr82gtD5IhuNb7AaqGHzrxtHiKcBE9XlKTqDRbsyFlvvCnwX79wekIHyZYZZDVQz0810FI82NzHBxuEAJf6hT+kVc6Hm7RcE0NPlX9eP1e3wN/t7M6dyYQiWmqaS3cjQaEx1jnV94VTRUzvblYQggvvDCgD0ZfvSxjQP0Hg2MSpwAgXaQJkuZKLrNvC22z0+L8hlqpheTroOe7L2/nxX15jQ7SYinfdc2xc9N8n2Dpln5qs7AqhyBiAhlwzU8VQKB0bGeNIJmxgAQCGq0c7VedO/CLlueh17p/x4CwqM7UY3YqnEPfvZ1gXVfQGAsUxCHltib/I/WwVoOxuEjpvUMf7OZDmqmgWv65moGBMruc5DnSr9WhuX+QIEIEfiVuOXIDatI7dfd9AMyjXEkeS9qoiup5JOBm7RJpKnxh8X+VmWRARp9ZewptEcC4/tqsMU2lKmMp3DLTklnbOuVrZqgFsm++VbOf98pgGK9IcDgitzPghCdR8lnsli0XVObBEY3nVd1oIT9Ea3zJyUwUGnDDpagprRcynHFmgz8NT3JTzP4EsWErJ5TnSBbEt0x7pJ++hzwgrsumGA3cQ5vGH/BCRq8q3dMd1nZsDWTl219wQo7KC2PE+rqchJYNA9R+U6YcUWrCWr2f4JROslJtSkAKwfPnmVqwB2tm0bx7/2h8b1Fz917NyzR8HfsV1AYAN39axfbQG9M84Btmpga/0sZ7Tu0Co0OiPWA5ECwAro2iuAdWjb7exZAMRaJVvOmd3ANj/Cr6TKV4BdAVFkbGeddda46aabxs0336xPlArfV7ziFUPaRcv3H/vYx8YP/uAPKqh73XXXjXPPPVdBYmk7LZV40kr4of0PafWwgMQvfelLx9+85z3jpy65ZNx1553jyq9+Vem3/8CBccGTnjROPe20cdONN+qcn3zhhePUU0/Vv89+4hN14QRwFmBaqphDPlpFbwGBCQDW8ztXqn+5HbTqKFT8OpNJW1kke6htcOO0VQB4thzZiraCwsYLBNJGxW7qlNNOO2Wcd+65Y/fuY01qPbOi+xow4/JvnP/rvl3AP9u2GZB12HhNeEwA+M1/mmD+6X8e4+d+c4zj963eOlGxjzVeuPk0N7gCOiI1TurRfls3NXMrv8zxkbbBokeuv+GGcePXvz5e/JKXqK7B/W9+85vHG37iJ1Q2duzcOb7+9a+rPL7+da8zuTnanxV9e7SPeTSu/4ePfGR84YtfHP/Dr/3aNDmcvRe871v33Rf6ePs2aQHtbc4hs17Vi42ZtFNnOVHLZPkmrgek6tfaOaPN82EBgKU9/2GRm8P6fbSApvbP995zz/jU331ofPRDHx77H9q/4HX2G2IvFIzi3wKkmhDUEpbaF36/fJxACock7Qa5zE4FJkdU2ta7f8D3wusxYJZfmHt//VRMnHdBqmxUW8ZGLl0vJKDiiHhPJxL7oOT+cLwXQ6ylIIjv4txaAMRMw+qJh7+rHy+84fCjdB38GqWIX8pQ0/Lu+boZT2fxR9na0S3plRoRpmRafGoPqM/sZQP0bg9MGskRywZI7k/yNUj9Np8p6ztmcfbNww/UBCWAkJQ4HvPn4oW8zqrd/Vzf4BO/iV6UHNwYiIKOVuU7i7ayf+nPjmPmHOPr8X2ExRc1Ln3nkOsTe1AMf7G3xR6Bq82T45NVJlZ3URWc2KR79MEkNTEj1YXqEMZaIIAhJ8RrpbsgYRZBD+OO2PMra5EtrcEWwiOMfmUH64PCXln3WX5Vt7mhCNuYl6qWrXeVn65+c0AkZVCxEQsBbkLK2hNTLQEl94lFP+tzcrYlHqIqqqaj8doV2Bv6jJOfVSnXoqBCh0i8p655oatwnBtG5+vZ4v6gXLAfpWPwnbBPogO2PQ4AL9nx39wnVf6qbltYllp6G4lj3QMvCgwVEJn1ZjJI4EaAv94CmOWAsu1DIXDRCOvgOH+xGl5MCo6gnZ/HW0xSNT5nuHLLyr+sMUi5tpv0HgSWwhlwRarGE7+b06N3JKrnckoTZrQnnMOIbi8djqCFzyey52BcUnkgGKzGwYMm7EWn+aZKKw8uRZZQOGNVakCHAC6LMqKgXQEeTUFaoJ7mGLxFWZO05rGSWDc+xzbcsbra1VGbmq65nXLjGdZ0aqGS1pEsh6fx0k38YRpuVIIngOsOiBuwtDP2oEyewEbX+TvarqyJNlV4xZgA9KXzYlmhk7VhSnWfK+w0Gey4nnYktNNa5JCRbrENQNJB2YAdwBB0d6iJF2zNl3I+U38s81EJTePW2UxujM/Zl6BF1bEzjcIZYWelsV5a9P4FucJGCHZX8YkuWutEwAmFfeecfkrqJhO3hWIrTYNZx6Z4soA0hk9vzp9OGc9lzbPt1CzrUu8i9sp3cwZ1PpBHwfYEmwKwOQPCIVusRkmmkzV8IOFUO9dRe3Wj95IPu8KBfNvyZV5mrPTsORgfnH/Sk/o8f63JTeo92LocA2udvqm1q4wtWa4n8jzxC1jHga38ieWg97rBdx235qvwWhC9YqMZOiNnysAQg8JLLq1KrYYh2QCugN0xtuoHlaS2AO9ogt0sYQF5LrG+6zY6uIc3in5fxps8MOFKLVe1j6fpqSJ3zKN94UF3ZHCn0s42eiwVDgQ4gFeUvHtaJbGJ2ZkECXmyRCZqYcYAFq6YGPSYSiv3ZCCMlWjodACykzUN3cdBBR8Dt+gu2b/uH7n64MoHG4otxlT3Lsxv88VXLEvIZfihfiETFMErCmKl35cug+mtTBjlNnFtax1qgUWgrxD/bfoMvgonaVHQKG5ImYUttjavUMuUVUHhPPjuOGPV7qgKCUGWWAV/AXxa0Udyh9f7RvxBW0CTedUrCF+OSt5I+LOV1kA66XwZkTTUZNuVgFrqcf1sA99sCgDTezjXcpGzoITxNdDl9hcVHk1P7LgXPWfc8JLnjGNOOtGqeR3QFRB4585tfg6wAcB2/q+0ghYAePvYsW2HVgvrfeBh38vIHKVKbFH96wFXazcqVWZHtAJYgKDvxg8H+QXIRatoAZak1fOZZ56pY/n4xz8+TjzxRG3lLOMT4FAqezHeQwcP6tyO2b1LQWUBbq+5+urx8pe/fNx6223jnnvu0bNsL7/8cr33jNNPV/AYLVylKvjaa6/VasaTTj55fO5znxsnnnCCVilLxbE876STTtZ3CDAsNI62z60F9BoA3M8CVokhABjyImBPnP954KBeIxW8ctavra+A/RPdfJQLtgCGbUCRJCDvOvvss8Y5T3yiVi/q+Pz8X+Niro8x2Zdnylro7kLG6ME8BBC5+vfYY49T/t34JzW4Xvepvx3jg38+xiX/4xhnnjfGSadIBkN5RPdZFur+KOn02F/etet8/97cvrB9sh4PPPjg+OIXvzie9cxn6lnZ7373u3WdX/6yl41jjztu/NEf/dH41V/9Va2K37V7t1bKn3DiiePJT35yTF+ukfX9sVe/WtutSxLF5664Qtt4P6IqYF7a6lZ+10ku5/6+4Q1vGL/8y78c717breHz++6/X5N0pBW/yCSSa6wlvNkUVMxLO3bR17lGvqYBAFuXgACApd2zV/wKCGxtoA9pkpPpBrsRf9928y3jHy57z/j8Zy7XM9FhvqtFhon1ri8LKpeIQH4rU6ki5s4B5Ds3WNKOOfwUj+mBXgYi27zRJDoS08NiZYKw0MzNZ7i86WbYO7cDhIkYqeshmNm2bygxWvJxprmGiK/Qs0Lnqa+RLXzD52oAaYBL7De7nl1CfjYJFIZkLIc0bcRJEyhW+tYw6KbyU3TiopaGk+M5RXK5E0r+mm3Q2AkBeMrVejZwcMRiD8ORgYnPPqUf+MiBtp7wWOI5/mbE0XQ0ODqIHahEiwOcz+OFqL003GYfq3XUaUHOCILa5wFsuu9cdi2EepZ99ub4GUdUNuYFckdtNbIjlLMVwYDtHOOJL5stsatC1/ED48DWzkeGdafw9yKWVwDD2NvEliEBdHr2bK3tlcRMjJ307xBJ1vexJrXfkTiQcZ9cb8zVtVGJcdWdqdGp16TxZ30dZn/XRa6LynuO0FN0pnb6S4gRdsAprVZtk89Hbxo/q2fC53XP3FTY/b6hpT1RrBN1h2g72TQFMTzOEoCHCiSKnA0AzOEhmU56HADe1Gz8W7xgk+2Da61QD1BAsdmP6HAokQjmkiCYjqnuGme9pKFA5MHWovgVofyI+bsjtNK6FJWhkEEznHhON82keIklMhuN+STpF7+VHRqlPvnm04JKdM4YnzSyofJoDgcIBMVespFyjHMnZqa6G81pmjAJlhXmwNxSH9E5bvIrB6qTcSwzpwU4GWRjRwOfl1w+Os6kKFXmZV5bp8DC0C0myKvtvxPPIovdWwIZc3KSRBoSA/vTFKedWJe3oHFxG82gr2VA9qBkTICAUjjp3PIV4zZ/jStnzGNIss4sXHMywrHopjud4ijN6fQq/J4bKH0SZ/nxo/x90bK9Z1uVwGkmY5XdVozZBpDuHAd9kh1YtjGFNOIYrD8Jka7Om23pizbcRA2DkxL0JYPPFczQsYzPkeOvd1UlmFB52Xwtz//hN5ImqpjybFKQE2bOyC5M3zOdN1oPd2bwEshBwVw5MF98X9cBJdjeAU7OOHIJ9Oy/2DRTMl9mVjbvLtY6wuHkiBP4xKYj9Hcp5Zsq4RSTrAxMbQNOzBY1JaKg8sw1Fi7zSw1X1rKApqBh6LwWCQgBqjaep8tz4FbnsETknpcNXnmiA9HhLPPa+ti6361jILmwGA1TJOlfs8FJK+hmlpVVW8gUrJCvyEB1W4ANYDyl8GrlywxRZBa5bcpc40eCGWybZzF3/mImYScokrSa/VpDgxbP3VRh1QSVNP/xJKUu6BrEoZx9F0AkH5T8Nvh94SPm9slWjWHGqitTwACk+pCKqfMXLDJ4XGjdbgZrlS1w9R+LVxLMnBn2+j07wLiGbTgZKRyBYLqIuT0XOxPlUH67xhj98yRCyiU4jwJxRNJU75gTfC+ntI8zvGwPHDOPQxVmHMKeAZ/IXpe8riMKvZwaInxrTCtFeFkBzMhmCyl1W1dh1pwXxsU6yj6jsxJ16EfMb9Zf/S63twaSGTWkMhgJh6IP7Rxg42XLxHcQOAZoI0OYMUFpJldnJF7zJdjC5jTUAflUS1XQk1iZL6FrTeMe89QLxu2veeU4dNLesXOntWIWsE8B3h07hlSR6ZmTAQAbECyfybnBArrtVHAw+RQgqwCjawCw0FiqM+VcVgE75b/H6gdjBDgqfwsgLNXB0j5azuuUamABtK+44opx8sknaxWwnBEsdLjxphvH2WedNa67/vrxtIsuUgdXwN3nPe95CgCfdtpper2AzSedeOK48667xq6dO3VZpTX0BRdcMK78ylf0vjPOOGN89J/+SSuMzzv//HHdtdeNpzzlwnH33ffodbt37TIQd1IB3AHfXhVsutHPCfV/Dx95eBzYv38cOHhAW78K+Czn+gIQ1uq/IwIGHdF11/bgch60A1GPxpqZiD08jtm1S6t/zzzzDB9Dyhq4lpMr5DPhHxlrAYClMlJkVWkk1b+HxuEjh8be4/f52Zs1plHn8PAY0vL5sj8b4/ovjHHPHbmnPOGUMX7pP49x0mnllq6bHg2aPFbPCBvz8MPKs9dde+148KGHxlOe8hRtn33DDTeMU085eezdZ9XQcr20AP7kJz+pbbuvvuaa8brXvW589GMf07Oxv/TlL6tm+JEf+ZHxzW9+U2l5+Wc/O774pS+N//U3f3O85z3vGZdccsn45y98QWVIQF5YUEnCkGp6aQn+qU9/Zpx11hM0aUSef9Q/ZMOP+t5H6QZoSLEht916q8r6tCXv5H1yDq/oHzv/V6p/63nbHQC2Sur0vPBIsR9qw7SaV4Bds3/yfJF1kSdr/ywJOn7+L1rJo1X0kSPjG9dfN97/zneO6666Su+zn+ZnxKc1jhDTmyTHxzPCnKSPje8U8lVfQ967fThs68ndJvuYucZaIraVLZC5Eg2vshauuRPxol/jciSXwOenLSJNneI0raEMJu0dEJIGvP2vu8JIoFSyZkkxOqwEiAM/xgVS26NCigLl8lmWpbKKvPB1S3wHyfIdQMV+pznYMxnxYdSdSfJI2QW0mhPjpvQ58XfCt2tCGZ52wm7Riaan6Oe+gL129h3Dx+3BZmrBHLGPlqNapYJjeOANkosgBm+kiFbhN9svQZkIZyeVOWmgZJ3PtiYkuco+VJVfVOYG1fqVXn1dePXzd+YChv97NCiexnHKqcEtAVankcfGXS4Y3yijpHhSyiXNqjJw0j9E0hY+5hQgIjptZVRYVK+pEsijTwYhKapaSm3A3nWOvBbr9FVoGRqxj/FRutxz7DQ9+IlspbIpRyvWYKPF32NfGcV1YX1oKwM+7/EOxq9s4YANJQtQ4rYnacdbWfUB6ObptGV11rC14zg75IKuz19DGGeE6pEs3r6R2v++OwN4TSE//vmCAj060SUPmopaO7DY5+8uRGzk9dk9wk7R4gbOlFd0xUrjiusmy2nTIcMFhVtyedKk2yM4E6vCZjUzZxm84/mrEmzTNe8w0T705o/yP1W2qNAEaOjKJqqYJ3hB8VgIDVcC5FpY679GKHfi+FJWi3BZZ9JS2IWdNL8Y9DfjDeqm+2S+i7sMcLphHyaYoK0UGS1/ZgAQDQ5IdZjOl3EEgxxwXJafrYKmuiSzzUNH0zyTLrS5vyMSRWc1Lk4n9reUTBmgnd8VkFd4wJ0tcl2JjkhwcN4IO+V8sYgbT5yciR9iryqLhbf3Dzfw/mitEdCsVyeRTKzqt9g0sZvCwOCiEL5sFWtIp9eNrlmPhcwHj2fANpI6KrFd+ySwMXOv2Pllc19+R0Zl+FoeOGa1zMwQ7IxzsVlnumPGGRomfd8AACAASURBVIKQTedLAOwY75wf+NOJSzfxEzvvBev5GSqxl/TNsYl/DzJ7xmVUwi01GrnIKXyxsaIODbGErtmaHUqmh8DP0B66aUYoTHJCogwBQDByh1BNd2hep0cp7C2OqznKqfvS8Z4OoIi1Mayf/R06bibnJC3dx2BBCh1XiRCVc2HPyQZM1AzOp9J5UasoqLQYIcBRLnxzFgrdECabAJB4UNLZyAibUGmXrg9tQlzayz+cKa2Pc63jNJsV6MF6wRvhle86qrNb6Ax/Pie72YbJvaEAwGbRpfqWzNFPPjBfiO2lJ3XBGfHNJQN/xVZFEp4xGbdGa2osgyuUSe53dccoBl7muWaOdIFZL7ZgvRNTATq9bCLIHIghHqomNVcpz1mDZk09Dp5ilzK1Dvk73CqNbbL+TucXFeaAoSD/MSQfwRh6mK9fbA+gjztY7QFSTQ6k30MqyHimmjDqzJI+OMnJrqoExrpG2DUFcTWeQ5q7tkfDdplJU5IHjJ1YV0U4jBZYvse4Y48QLW59xKCDdwbJ260COEwcniUVUFTFwdW9AQT7W9FmGpOLvws7k/PNqrskrPl8PUCkhV7dxIfPAN/V1zJUASfU5jrLk3eecerYf8m/G3efdKJWXWoXaAF35TxggL4C+O0UMNiAXwDABkQIWLyj7Aig06Q9sgAJqFRjMFjeLVXAaBO9tda8XdN+5//OqlUDTtFGWsCYc845R6tzBSB9aP/+ceONN2rF9L4T9ikgJoDt56+4Yrz8Fa/QKmIBtC666CKtWBWAWSoZ5Z6nPvWp2oJaaHXKySePa6+/XkG1Cy+8cHz8458Yr3j5y7XK+PY77hgveuELDdjcIgA8A4VNgIwP7n/ggXHo4CEFnO1cY+cPeb5WuVsLWEmYkPNB5b0GFtkZoVoprC3DcSb0I6sWFpbec/webZd94okn+cLW1olVf9slBw8c8GutApi9TgDAcv6vAFsnnHDCJgzjbzh8cIy/f+cYH313tm05ds8Y/9P/tTgLmK3PbHzfeQ49ujcIqHvNNddotbu0O68/D2vb3z98y1vGb/zGb4w//uM/Hv/+da9TYFcq4YX/PvPpT4/Xv/71JZCLvd6tt35zfPWqq8ZDDz44fvRHf1STJ+64/fbxiU9+cvz3v/AL49JLLx0//h/+w9h97LHj/3zLW8av/sf/OD7w/vePN/zkT463/fmfj0ve+Max57jj9NlSbS9gr8jN/oce0nbtz3zWszQ54qd/5meObtLf5YXprk33UCYey6bzkVby0j0AXRgAAEfykhog6PaHxzE7LaGGbRrE3uRZ4V+1c9oC+mFL8hAZFx4QGdcODWgRLa3Y9TYDia/50hfHey+9dHzzlm/CI4h38fzLXMNdtyvKDjEdEXsePQRXI/JgvilAFHuKgZ56Z3UfvSMFvrP4mFybJcb6kXxBfpFaTPiOPu7cA9BruHjNX79YzLav0E4F+PFhR6yCbo6r3C834NepYYMOwHoRBAogCS/3eZe9HxfDuJ/aixvI37CtxSQACZLStGY54EH6lgMZS81DJfg36Q7+5oiN74v1K3KMYoPNgyL/vuR40wKvKnRiUH1N/t3dMfUbwY0t9G5+onvidWgRQ8gDnikRmsMtPM+oznVp4gzBKWgHScg4ZoKRRXxqESrpksWwN9Ve/YLk4V4EE0UksZwL6taHla/Tn46P21aaVVBiGr6WMzbgRHuEmbhGAToHxzTx6LhYjyskCivZSPGRFSpBv/HDKBFmKoIkPFTfUJ++DBXP1rKp4hRlpjVULce1CUQVfYrk33IOUITu7S0We/GfkGFTKDgKJSTGg0VKCehCrFlPiMVDk7AlzAtVT+HHwE7KEiIWFkTxcZc+T6l7Mqps14H+zvEl1Pp4BfBRK47H9oYuGH00y++7xBCjuwG3T9ZcRFzvz6HHaRuAUBQEZrDS0UejYoXaoHNmBksARJG0gs6pCFEGGUyn5Vm5EbrtWtbZ3gQX04UxT6BwRi18Vr/rfzUxCztQAckSW9LXV8W/8GBn7MYaU2+HNYDFpyAMgYm5zvaAXPH6W1GGnJnk78qsn0SK2JSnJcle/MhsjBfrS/I8aI47h9/L7lRUFvfqhAj5VXVIpWp1pZqEdLYPehdGX55RgrXzy6yNSIORV0RqLbnAWdl9rzSbFWzjsLv/zu1sequUkEWXTzdwWejig6TdjhmmeWAwLGVxJtakhuLwWPgaOS6ZFTY0qySHTxNgsDNl+v6N5+OGFcAoRAJmsAoWqMrBZxvyarZDOy+S+aqOv0yGxtlHwBvHZEOcg54ZZ/xbBY5zDOwrLEgeS442q7ZOzH9JB7vYNofRzSplLTMyJtMJ4cggFmhaw7V1vWFqOlthww2DAHC44TM23p60A62WOt+iCe4guT7SmQboXeHirmbDVKl965a3pvJtZLfTvuWoMzRhd8Y1OjlaZ5iPGHOCtOvJMlW3zKQ31nwtpNJTjsHXM2NZSE9zxDoXmVixRWSykUzVzWDJUCdQlbMqC7vS+8HlxjgYQ3MVQkA22Yki8NENGRiGEp+grZY5RrDRnDHOCWtIHkNLthQ/cEfOIsULiQWm21wXxprh/EWn7ApjVE3HQLdNbKNWUOF3FLVKPOH2iQEm9S1w9noAyHW++ddc8hOsY2Ykg73mBxARsUY2/859/DdGk3IWW+dIFCS/Be2ZIjkBQt0SnasKC9VvLEsgvo9tqq86U4APSKfY6CmjsWCtqT+5IMFinylQNajivLYQvuWuA/xhU00ZSH3ktE2labarbcZL8I+SmMzG5gcgRwFzYy5BiYU9wQpXEFgARfhZSLCyK3G+b4Ky7GOZeQzgy+p+gzg40xeqCc+QYWZCll2eqsvOAraltFHWZPjUHznL5Nt4btPnIE2xR7Ek3RdPX3UmHaD9zn17x/iZ14/bzjxtbNNzfa36V1oOK9DrIDCqgFERjDOC5Tr9D5mnyiw2FgF3BUQAAGxf5VmLMs/9B/ZrpeG+ffu+a22gU19t/huvcb+6fvewtr0VoFYq1O6+9x4FrQRYlcU/59xzxwc/8IFx+umn6zzlPFM5L/iqq64ax+/Zo1XG0nZVwC4BlaVa8skXXDD+6aMfGy95yUvGPXffPe65997xspe9zMBfB4AFRNeCPs1YMJ7soO/sHGC5SQAlAYCPP37v2LVLWi6ngprNW1tNOzCM3+X9csYu/hXgSH4ACMdZ0TsWPV0LOYUvTj75JAWAjztuj1UqYwNCW5luXxUA9s1fB4Cl+ldBrUPW1nrv3vUzfBdyeO+dY/zR/2xnEMvzX/WzY7z89WXMbLZmqn1z7vrOXfEP//CR8cxnPksTFq655mo9v/o1r3nN+K//9f8ev/RLvzTe/va3j1//9V+nClSbwV+/611arbtv777xp3/6J+PVP/qj45zzzlNd8Pu///tarfukCy7Q50kShCQzSHtmaeP8e7/3e+N3f/d3x9/93d/pe6UV+q/8yq+Mt196qZ55LWv8mte+VgHEj3/sY1pJLwCjtIkWsPnXfu3XwuP90N/+7fibyy4bv/Vbv6Xt02X9JKHk0re/ffziL/7i1gk3Wxh2U9Yc8JU3zC7fijey9QHPrxQ5lR9twa+t+q0CmBNU5gBwlRgFfBXMfXgcpspekd9Dh7zqVwFgqwKG7lAgWAHgI+P++x4YX/zkJ8b73/Wu8aCPK2lA/qRPRb+LC9KoMd3cG47AvykziHZ6vXJdFjmYTtH/J9BN8dUQTk8KAXigL0VtL3k6WpZnL2QsGVhxfAb/jpZJR7fGGMF/PkPJsOoJXoQ959EcCRSa250xl2rP4eeizXYPGtK9tAa6qy3dfnx3gj0AtihYOt54YO6zz2jNi+gVHz/jsliB3F3N+L85QgSjcJUkFr2DMNjn8VNqUDvj5MGrPHgGi/0hJa6zAj7NEonhAscs/YXBPqgk5cRglwUwGXzR7B6QyY41fsctn/2NMS/Kxi4MlburNZuWrE64Q5kQ3akXs3RTk8Y2JFYRJfQXKszf3BPYgYUAGHRlgOcpb+kaJv5QkhkQE+is1/i7FJ34hlTfQfcvihzK2uEPj+lByUF5BQGMoRI+YJ1Ja71lo2ITqXqjn3NMD+MLM1hNWAfjKnkf74L1fW2TityEul91HMs0fyp9D7UF3kFjMt6gqIKva1w7c8yK8DfClSQKX3TE4cl0JRVxDRcZ5vhnUoFvS+rK42cAb5mD/5VfyFEcTKV7DEtTthCUFuhOMHDJ0PqJ+gIexET0ILViqF9U71AaSk0VISVnjhUEFY5WDT7UmVBxbNVqpP4nyomAhJnsmowzeEwBWj4wPK2lvW9hABG0b+qxOQCsq3MZ4A10mtizTE00bRTLPtdI7K7XKxpgxCmStFHWzJvAKXwEcGybsUpaFP/S6BR80twpt0pJHraSy9FPleHCcWRZ4PSqBLmTN/3mJj76aSNp0sGNdMnJoSk6J+aGqgbWwzBR7StLcWErFkWXFSXlIkhKROB2MhjLAkQj1u2qI97JBKC16MRJG0eudL7QfJulfjK+8CxU9sVi4+QaifDhCibkM+sWANK8bEeENQxcp1uCwPpo7pSdydlnhQwTi7LGyaa27Pnp4GULSOabyCImGuK9RiavynPhY83Xgcy+mpMht49caGMitNBFI3lwmAspAzyCrKQ7Z/71fGNQfMXQ2S3xpjafTXyDWFTn6g8rOUkMKC9sV+rdoqX4YQsrkxB+dIlwhaer64CyySyn8pYHRaZDZpHaWIyTbWI1P7ta62IVmA4LXIxTfycltKyI2GZBiceuZamxe+JFDj0tF2NTkFIED9JG0Dn2mH0BWm2QMYKpmpplcq9ZfvB5YWB7PslqcWIqAuOynNuiIqO8jiHH5EsFOAZId102MCa8ifFp6FPjHG9RW3aZJN4ze4c1BnW9I4GraTrvKXk3wG6SJSQTAqCD7rd9lfGfHTPB6wgDkD5gpv/k+xbgIMlHd42Sn5rzx9G9wkmpfVJ3174jNpL0E4sLWsSJM459/FE9Yn6IVdNyclarEiG9a3pksx/Wng4WeuAnfUwQHT4lHdeBeEZUaZA8JOO5XmLrZoJSbc/U5W/bXwi3jaWoFtbNM7ENBZBK3loP5vmFwbAxdqKP6pO2R4Jz4GtsbTCREEQJksDTA9d1fcXgNM6Jd80gj7Yzg6ELsxrRoSnjRJwJrhWtkI+0AhagXyZOahA+7FTlFD/OMReE2Ag6GMkyzPdV/lKHlwhVsrb9tnvX2P2GHxs3X3je2LZjp4K5O6SqU8BfAYG96lfa/uo5wPqftIWW66xNNM6LjWE6DwvAKP+tAcByvZwfKaCpPGfzCs3N5OnR/X4N/O2f69/MqqjEE4D7oYfGwUOHFEgR0FcqIgXIkjbQAqYJgCLA75FDh8Z1N9yg5wXL7w/u36/VkLfeeus4//wnaaWwtJyWCmF9n4M3AIB7u+e1v2PsDz887n/g/iHnXkrbZ6H/RgDwOi1cBhSItmphAK/4F9XClljg/OL/ylnTqCI/44zTx/kCNu40MFr/t4kSFQDYfHPXSZSIgNbVAgDv2rVbq0nXf9qLPvnBMT592Riv+KkxPvauMV55yRjPemncTi7bo8t0j8LT3ve+943rb7hh/Mqbfnn89V+/S/nsLW95y/i5n/vZccbpZ2giwRVXfG686EUvVhBXEjWk/fJNN9+k/HfF5z8/Xv7Sl44Pf/jD48KnPEXbk0sF8NlPfOL42te+Np733OeN9773srFn716tDn7lD/3Q+Nzll49zzz1XZfj/+cu/HL/ypjeNt7/jHePVr361nqUtgPMbL7lE9bO0kd67Z8+48aabtOuAVAqfesop42lPf3qZ/Vvf+lblA+F9ea+0TP7t3/5trZzf8s/mRnjzR5Vqwc0v/05cIR0CRCeL7pWzuTXZYQIAY5eBs67TEnmSkgPAKqtR3WtyK8k68p+d/yvngss1dv6v/K428cjD45677hz/+N7Lxqc++tFxSM4MXwTJmycYlYi4MP2HBSoRwIFTMTof+T3qeKSDgbQS9WH944R37TP4OdkauTorpjLaZ9j+UbJkqBb27cgNdjcETsCUDVRXET1yJuTL6q9GVVTc5jpSrLWaHXefEsi2trR0DFHsIVpSJxdseHyHCyrAU+xRFIOXw825d9809n9L8Kh6wfDxcsMT/FX2QHmXfRyekfqJcL7Ta7Y1zl4o/tTyTPf2wi8jZymOC8zPYpk8drFIHAAL94pffXWUQhrbUM5nMDLFtmwf7vYQPEcty3UJXFbsteyEs7WafD4pCKtrstjZTT6YsTvLFL739cc2ALzjYwafW5yM1ih4zD8Lx4BG6gtitKKEap0yV9X6kYm8A2Ky8JiC1l2s7YsFnXpydexlbElwV+4IOh8jikRPrvnAoRuC4oGWsyZexrd5hYLF3T7G23y+9UmkDHMZaxI7jUq1TgCoHjfwNbCtvMsh5KAg6EjCWZ7tG7wBIJ8mNKsVKvGFwp4cm0u9AUO2BPHX8LvCvIueBRnxYhQkGe3xCuCpifz++XAhRDy1aB8a0ZtiPPPSDqdCufvlvUhu9lINdLhD0WzDtMhuUnjHwpSbMgIJSkjJAzFFScMZKZauNRzpStZNGVVuVKEiSIaVghtLm2pmSaZhTH+Pk1T0e2wYimPgq1FsZ0sLw6Y/jEpdCHWi3Kgt60gnPA8jlnkxHtxeqPH8wINkNm+fCGjnz4vgPStPGGPCW6GT2ZHKSmECRhZD59nNZXlGWuZ3GP5ozdkXxR3wRdZlqwJucZk2mFxMOLZszuFUssuo7EHimvQgoSq+Vho6XY0FmOCrBOPoHkL8ybIaDl2xwMGyMzcC7Fx4HD7VZK2xD8Cmwfwpd63DY4BjkYCW0SH5ncFdhsQCBGFnXWdAm5ZwXSeKrJaBVUSJ0QkaaxGO9MDC415Rl+SoGRXh1NRAH9Y0n8JANcATm96aQsEISen2jdtcjDKFb82/N9RiCWSmasjpqMMMB5UAYmeiBGczAxHs2dVmPqVAL1G1bW1uWKfm3HnLUIrWFjRg13sDSxtfVfrD7cPGKmRFfymjiAAHsx8IFwBprIHdm6kCzvXKA7DBczCYIyk5Wh9LbNKIcLxrZNuENYsNb1d9OA8zqLAQkxLVYVvhNjV8djr71targlBruh4bIXt0QtH2N6+tv9zpu8gM7uoQyQpEm0UW6czG08ZnFijg1I8+QrgbEHHsXXOT5bPF8RKuV0uCwZqMl/mt6xBjLQL1QC+mJusJ3kaWpC5OcUn1gSHnMAlUZT3D6xnvmzmUnBFA8Yp4QVrgDlZ2UrH0J0fnZEPqXMEhE5zzhHzYznoeIPDgoVpA8EznzWb7NlvG0Mez3WnJJPehrOp2isG0sQUfhvOGpKPUuRXMz8CE8XaG/EIyKXu+mFf2J0JtwqGEX9Bx5NSR0JXmA2BOc32uuJfrF3BH2ZfIdwzyxqJm4FnXXComo42kuQJo7SzjkKC3UiH2TRlgtM+S9hIch1QyABxLErqYEuf0fu4xvdR3AL+6Wve7YpV0vVLRlJDURjvHoPAxO8eeV71s3PSCi8fDO3eMbdukxbMBDGj3HJXAWg3s7aDR8nebVAmLLpCKNNIO27YpiIAWz739M/5GG2gBgeUcYAGQBIT+Xvg5KgDYjQJasgot7Lxo8qHhS0v17aFD+pXO1cHcr3/jGwrG7j3+eAWJpTJaAGC55v777h+nn3GGVhDrmbeo3hNO8rM5e/XvrPIXwLDcLxXL8iMVxzbMwrWb/r3RGkWbWa9Q5jOFBRguFcRHHh579hynFc9SKS0JCEisoG3sYgekLWqPHPYdtzEfkg1Ufo7Y+b9ScSqg4cbnrda5jy9/aoxnvMiE68H7pfRyjGN2s0ZZTH/N1/lu8rLS7cgRreT9qZ/6KX31V77yFa0wf/GLX6yV5X/wB38w3vzmN48/+7M/0yrcJzzhzHHxxRdri3IBYe+8447x3Oc+16pMxxjvveyycc+3vjV+9md/dnzw/R8Yz37Os8eZT3hCWELhs//yX/6P8Z/+0/8yvnbDDeOqq6/WVuef+tSnxht/+qfHO9/5zvGGN7xB+Vie95nPfnY8+9nP1nHKeM4488xx7O6kLehoPGNxE/lMxnNUP7yk7NLzQzZYtLoLcFGee6dHNaxHcvF999/v57Jbkk7wOc70Dj0j9LLuDTb9JILnjWiCRgWAcf6vVf0CALbzv70VvAPA8vc3b7pxfPhd7xpf+vznx8PSFn7iviEyaELZCL5ynmjEWvT6Jo/GARbX8iNczDfBZ/YijEUfodfly9M+0WcYGr70Dd32OD4j9yZy2jD/hEvkQ61WnBiLjLjYyXwl+wSwFU65DMYkCfUStD/FvrJ5v3ENO/hzf4qgmIwt+gZLH8Nu+9ojsFRG8Mm6sW8J75xlKf38XL30t+pKdYGG8zl9bRmNuUjuq2mcoyVL8uLxxqA2rYm1KIWRLWycC0zcEr7tTPqdbj4GTR71/asmLdC+AB09k5dLZJ8I2/kCbRx9XQFa+3Bij0y3gdrdB11jhbXVX9xPx+DFMjCpolrXj+IpugBEcsbzhG+4LrH3pqQGHW/Ik9/f1UtnX1L+oLVtH1FV3cs1IG+c9l/XPwXZKBKwYAgbRR4Kke2PGjXqfLQuoMHabYE2EmnTM0ljCBNGXnGYKKGlWBmOo7JnRPwUSmViNBLzN56PzmMMrdKxexE2DoU6k63Ug8yHyducMI6EG2eGIBAPtiZu2Bubp0DinO9ZRpAeB4BX1uv742PnAuedCovVLC3jn5n65M8yaA7joHcFV1dxDhuGLLHgUVcmxeAlNNMZ2gzd0gQsz4ezrHrT1WY1uQqCH9Nnupg5PYNlO3W2qyFUEERkPlsBR4imR/marBbvdfW7tg6A06PPfedYuz7XnIxWGc9EBRPYHeCZTzxoCJXD5TxNR+mIIgsHRt+NE2xgsfBZgWVfZxu9uj7pUud61Jfr9c1Xi886I0CLr3kCXb9iwZZLEno4gSzae1RxJFg9Fx3nJ9ps7HObhvNyJpnagtPyYX5ZKUpGhEH8QI5ai8mZ0itz7KB7IzA7oZ2tQgdxB1s/o6HpAaghFkFzoBwg1NYbnNVVt2qsAtSI+wMBrueUbPzm7LL229gtWQTQifXyHXCYlnvPHlCqehdr7kAKO95ejVDaqWPNFnyALEdqaaxzRAZnZjdyhwB1KXUIWOuFZvQ3MvjiwhZZxdQuOlibXMf4LDeSKXr+vvDE0i719WO2STkhJg7d5BbF2RX2xNRAIXDKVMzSqr44uSCErqDDfTRVNnNU1dlzOMHfa0wY2ylOkIA+w2bQdVgmN5AOKXqjC/UsOYbWOPRxE8pJxiMpp7V9d/gUyZ5sl1iBpbywvY11jara3JgbZxBUVGyJr7k/LKfl1aQdD+IgTUlYogcsljgVelSq6oCzClBvicwF4onJWFONNMOij+P8cuKm4OmlnGbOZ9m9J6/N9L1pxEa1FIsMquF9qBpOva5DIn+h+paVZnmutH0eZ+Gm2MOVK+xWQzp4JgUY2DCu+CVmFohu8Tdrk7roRTzI/PVXdG+kWBQGWbFvjQuydUUUEbCZBc/3Ku0IaEz00GSd+3iCFsawcWyLBS3kQ88X98dnYpF/EMkhalDJIGcF62x7UTkteaoAwOQIwFYvfObc/+dsS8JTd5xIDNwfXoBPEx+s6HFn9JRMG7+0gY7ABUSeOgLJbQHswtxp9a6vCp2zxwAwwtyGDXs1lD7LGKRWCyu87OuAEXoAwF9Tkwps3Sl9o55x3PMPGm2TRTmRJnnR/A5aA44Fbt8+9r7o2ePmH37xOLR719gugO4OOdfV20BTC2hp/4yKYAOFt48dCgALIGHgTtgP3xtJhSGDvx0IFvodOnwoKhHle2mbLGCwVRfbODYG71aV6aPyxQwIXquWresK3rBqO2U3oDDOc3IFgFqZo7ZydlBHAM577rln3H777Qr8PvDAg9pKdw0A3qj1M7eKxRgOHDwwDhw4qO23jYdzvFxdCCLK97XqMNuxboXQNnX9P02y4L8FAL7gyRdoJSiOVYJINlw6XnXo4AFXRVZVx2CPAd0JAG9cXd6U/CaT6Vcvrf9WqPGdu0aSKf7xH/9xvPa1rx1f/epXNZngOc95znjooQfHscceNz70oQ+N5z//eePkk+UMYJvNO97+dv3uK1d+ZTz5yU8eDz700PihV/7QuPLKr4xnPOMZWg0sIPF1112nFcUsj1/4whfGaaeeOs46+4nabvvmW24Zxx177DjttNMMUDx0aBzj1ddz78ZosdF3j4haR7esRX9Nw3GPaBDf/k3SVl30KBJxVNdStg1X9Yv+kerfHr+AX6h2TsFcrgCW1s92tq+0fpa26bJu8l6t/EWyibSNPnJk3HjddeM9f/mX4+vXXUeugPuQ5klS57utA8BpO+K3ACE5LdGmLjMim8O+Eey+An7bwzm2LbLdF/yWbk8ZaFQWy6fetVlBdwLy2hbXdCj5FOUlrsxQbaw22X3eqAYsYCN7+7RhSRc+4e4QHPgwCRdluMx1OwbpNOzVkub3mt+J34te7cu58KErvxfyOkFslDSe9Bp61C1lMtYO5oGfjA0PjjDjfX52XbPXtMrCMtzimYdCIiwxr05SZyOxbghoiIhJliMDqRI8Ps+AvkuScypiue7H2fJxcJ94pKkcG0Z+D1Lyq+xRThuOJfqz6p5qBle0yQcvp14AQRkKSznIdc19j405EkOKzDAEyaFYSl51IFnHPlsLKIE+OdrPMG4c2yzEQ4j++gj4T+19C4nw+yI2Smync/WYQ+z7IhGjS1PeuFmyZ9rXlD7218vOYcWhKesQK4OdS+psozc22i2rudHc6NtBKo5pLvXJLLxA7A0xT63ChWHAjCZ6LPV1Ce0vpKlplyIhRtNcl0ptLvIZ43EAuJH2+/bPZldinuRBUPzBA9Eubqy9kAHvAoOAvbPH8AAAIABJREFUHRjXlFD1pEPtu7QXYLg4E+S4NT1jCgmAEYPXNSCcytoGwUoplQ3U/9LhD71DCjkzeiiYVTKCmoJAe5aYg1NgFkTv4DDbtaYEcxn4i+6EtKwyVgVsrCNI3QAqTAUZYG1TBIoCWIulRnVZDMeoHYATb23CWUyFbVmViFdNHKvYDeG5CZQsPKIZr/fPWpCOkwYWaIYH8Asfe0CvdFFZzKsq8YKV68PyhrKiaq/cNBfDTHHVxp9Q+UYL9jRIIONZgfAXxuWlS7ZcAb+CT5oVa3Re+IdcaMsAF1fW+PwBugVtlv5dM3XskFXJXzifC0XPjkwFlIOmmAw7a8HCUGS+pjTW4vyFPOYF4CvoLiZtAIThNJiQpE7yeH2Kkm28w1m39YkKbOZ74sFSMejPIglORwZroww3cZp841YiGSE4EwCM+XUCtCIgDSdmCeJnmAHfNanzDXNuAqI9EzdQaFhQDb74WhUh3agDwSZeREua0axggIQ6Dt/8sijr5772vgnhFulZA4Zz16ttm/nTi88iQI8ybOZlBzWx5MRvRXcGT02ygmcJSTNStVbgymo6lFxDtSxuw/QrV1hL0cTaEbBGm8tq/dacJB9AcWxs4BqQDktHwWjSbbxpA19lUkoSALOz55nQzBJK6OtmvFMHcUBHKcdyGxkosD9r/Mp2OLUSJ5XRVrecb4Q1C38BYFroUAq/RFJDbfE849kNuToUrY914YyCrF3wnbeiJJUBPK4KxbpwnQC/qyiISOSwvRjZ3PZ446PUMZF9r7dlJv5C5GjZ5rSiC0qkMNc9SATxStYLfyy9FPeog+c9ykDgYOSe04DK2CZAbXzf7ES+t9pUvZ5Zs+w36mizZ3jn9bQoERRqKA/klqVD7jIWpmSd8n4DgM2UZZtnuTzO7pXBU6DGUTmz2RQm099d3x6hFs7ymQFh9swAzaLTkEs/OiPoc3E+K3jd7+uJBMwy1FoaumheW1B1VWrqDALPNYkf87Fj2zjuqReMW/79K8fhfXsVAN6+Y5u2d9Z20Du3j2O2S8tntH+2KmABgnFOsFTm2TnApE8doBAwaiMAWEFPBeoOarWwgFUCPnTwF3/3f7/T1cJbqQIuYDDtTQswQ9W/6KqDCmGAoqjghW1jQFdbsx46bK2a/fzfDqR2ALhXBDPAK/dKpd8D998/TjzppLCneHe3SriXAeAH7n9AW3hLe+W77rpLqzhPOvlkbQm+kb7sz5ZnnnjCieOCC85XENJkz30YctDZV5dnHDx4IEFfnC3tF2mVsczx4EGlmwLAq4q6P3nNJtvnR3d1fdamtmLjV2/p289+9rNa8bx7165x8803j5e+7GV6Zu+7/9t/098/8IEPjDe96U0JcNBTBeCVM34fuO/+8c1bvznOP/98bT18QGRz/36lI2vzzbYX3435LvgJLmmz0d2WBCiwRtXHYvCTsezff0DlTABgBXe3eP5v8qonLCEBQyp7vUJeZETbPwtQf1AAYAd/pboerZ9xzrgAwIcPj+u+9MXxzre9bdx9512ZgEGSYSaZfYFlnGKe0ON39SCmPwuwrVVyWqNn8wUyeaokSUaik+8S4rlpEfUbt1VsJxmbc3cjkuBZty11SnOO0rW026LS2P8scZgeMYUP4/66JxrGc9YcSNoHmr9GEjvDWpxR+LIeSuDwlb2fGLUHWfyCAvKSn1a9QRay/js42D6vr5x5NTkmuzb5Il5flqcCMjEvpR/tZiPQmMqfc+QXI/EvkyzEBLSHj7BDyxroRRNhdVzZIokgSbq2d4YxrEmRkE6lDsXF+1PWnjrVtxNdabKVxUDLBOaQ4EXiaspYT/FMZsWWMaLR8cIODuexOasGtMTpUlTD1iMs4/pGX0UsslH2UACnHhfMGCFG47xNsedsNbnhi4hlc7VsKZbFBlXuiBJNZU11miPhrDl5ZQzEdf2NeZIeKoek+1D1WWXv7VLeeCl0cRWj0nEoZtP0TK5fxh2g5+oe06lWih1YzdmTSmJ/Yab+TUZflvrO+et7/wzgiVSvStDWvtiqUtna047mqkd/Lim+zihTQwhr2bQFG5m1bIlmZBM/gOHKwFYJyjDuxNksLtkRFIV21sy23Naw6kgZ9kO9/YPM4klnr4edea3x9K5r6gqatTCnBcBJ1iPoxlltGVe+WNZSAR4mlgzPLLu3YAknNLT6bOA+UBsXqudqTkz+BeeDaVOgwZm+cpcFKF0SId0fyqpxoAmZNsFdSPRncBuKk89Q46qCiRjVHE5ePVdei43wRLKXt5FlpjWLW5kHcQ7tXMYLlgZeaeYw1TXcweUagGdXNQk5XQH0lEAqhdkJSFoYUfIYIu6X002iwt7TXJYULylNgPrNPC2WAUF0dnZ7PwKSIQRYSQbLMrbmBdBuFm7c+CcrUbKiuudalWxLVpnwsAJN5WyNBrQX1385puoqwVkyhgbY1VQv+XfuWvlkseQho8juQ+ICKn91XVmS6Q2unAI48iGnxWq2KyZAfJBKvQa6+kRgA6ia1fSpebhGf3fVuyMWpMyRZppPTdAJ0GsDXZosTi8qTh4PsidOzD2J+rqmnzkJCAHG8AZtcozVLDZoLaihTw/d0/NafRlYV/C6ubRgeYqjCjrHl8WIUwSS7uasBPYtCvu3DTFsQJg/WkNvQ55T9vmFLfFhUEJE8k9nYF7fntRCA5zQJwhMusBoVbeToUf8VZ3tSrK1Ky1sPvJJIG0KTZzB1W0ZHKPcheZxE0WeayJcUetNvgIMc40OymC+qWvNSJRODAGOVb0YvpEShDLkuWq12M9amDvX6DxwnKdEwS3YMCVjiQDU6Hm4AJ5ciEhbgF9dR/JolumFqFzIx9CmlNOG4S2S05Tt4RJAnHkLDfVfMXiLhU06zLLW2HAWle5dWZyedqvbkHD4G1cU/QnPgXxodKGI25b+ZrbkmOgdcttMYTZl1csl+HrYzBacMHVlX0J1lZil827RXnE+r98DVvFzgKPi0j/HcwEgy98eFk+5lWpMF58jEiLXc+8lWE6grvOz4sgBANv32EKZ6+3hER4n6RCzt86AvP5OzqDG4rtt1r667Hh6cmwNv+e1yVwcvNl17lnj7v/uR8aDJ5845EzW7XpWK874tXaicgawgL5yDrCAkGgPbee6ZpUulgEBfgC6aFm6UStoqUATEFhaH2s1mpxD6URFFTDexX+vgcOPRtXwZtW/xrq5SPCjjJntc213HIk/Bm7q5719a5zLmS1aoxo4KoOtYtg+t+vkcTPwF5V7er2PE58BPL7rrru1UpPnsQZ697nefPMt4+qrrhrnnX+eVipLhfLTLrpo3HLLLWP/gQP6TAEQpc2wqhtnDqEHg8SylmeeccY459xzNLlA50Ug3kSF6PMKACxSTEoD5/8KD8nzpap8/jMRvpUri7rb4JrH+qu/+Iu/GG984xvH2972tnHhhRcqGPzsZz1LW35LQoacJW0/HLFZ0sG0U007yatqhKDTpnoIc7P/7dKpb23i7+78fbsveozvl/bPwtt69rqAvxsBwA8/rN0T8ENW1c6od110WP7wil6Rd0mS0DOApQL4kCRPeJv2aBct5/8eGQcP7B9f+OQnxmXveOeQBBB2iyvZnT94kYiOYaH4JtURvCNKO4Zb83u7DlWL9jsDz/aBuaAeV9Q/8oRg3K8lvv6DfULwrw9nO/y2gJ03iBx15nfhmNqjaGdto7F9M1BhM/IFsMAmK2K37AgQTXB2si4Q/Eh8D/FH3AeeLiS+MTytkbs26Qa39Qs6hoZhj/n/Z+9NoH29qjrB88aM7yUhgYyQUcPYEFpalgQQtLCYOqC20o1CV2PZNCK2rFVddpdW2Y1glQN2LSmx0F6iFEOIQCCYBJQAMlfLPCQEAqSQRJKQkPnlvfve63X23r+9f3uf8/3vfRlIsPPWSu6933C+c/bZ09m/vc+ZANykYZa0BEXYbDka/g4DsfxtdAv8X1eLeYQ0iIniYl6Q3xnEDfaiKlOq4gSoBweU5i+qH+Os54hBlbxVi30rPxShsuRF7D7o6xYUbiW5C60f9MrHk6TWh/mdrW20pQyKh91wHUGvst6wt8MeeSzDpNr7YMn51o6sB0S0o8cq7/qcv8YqBYrCO4CYuvWCQuwmOuprl8IPyAHHoR24SFUiGIMjyF6OzO2ainD+9oWQk6DGdmNiYnUX10b6TjAVeyieJUmbTLNbfDtqimtyQFYZh9E7MCX24DA/SCLRexk+5TOEi04H01Ybn5iWYkwWnxlVMvk1icfLwAOIco3mcF2JeeubXCajr2jzsXrF4u3+CuBiZ/5x/hlsoTxKxp0AWGEdP8Q9C0zVwckI5+KGKHgg+YLtGWU6tv31oBnJJ9x/+Z5q1mSjcyUAKyQ8FpuaQckkRbFqwmHoyPC5lTE6pmoNUdK5AtfdDWhagnGKtQocyoahwVXrtZ+PSULs6mAU+ApqVadpOp+u2CJby/nBA/XMF9lwpYS1At7JW7y9TGIEU/qULenZ3kpwV2J1XJyllFw78OSgpNkST8ArTjtkCwZDxWMwemXzwb0grLmMQ9kBgJeND0aLYprONrPYtp9DHIG/5BVju6BkeZy5CudXD4W9lGI8uX82Bt46UDQMLRr0byUcnOBwYCkzkB3V2mfzhDhRseaX6RTFOHy7yCHjQofunwCP0E92+DlzzOWIgIIxIF+la65kiBrm4MUiSUZBFTyu+qzp4ItY5IoWgKJNG3BxAIUDteEaFIpEh+GB+ipwpkV5AVj4y4is+pv7B0kmJxnqnf1U13GMKTsXTbPhNKbNLmk47UQed6pTJJuH517SRqt9oU+CkYYMP77gZzwZB6VvB6igvMCaL7lyKYimTbDiSlH6pLFYLFQ/kwdb+hJiVRWgVihyhbnnQpX01JofoF1l5C+qeh0GxVyC7z1pyIA1SiKi3jv/VphiLokzGtUnrXWyxwEYQbfZPJmx0zeW7EFenKaEMnSHbM5sWlkKksBG1kCqLPCFPQN3jEqTVlRyk01YzNJm4BQdNvkrtArxH8EhxmjD5xvDLrFQqwlEGbir7DvSLyp7Y5ZCR21Eg8PehKkyqhW5Rh5cLTCGLgp5CV2oYDDOycbsRhY5m6w5T48JWvocO+uUfQE9XYD41DYDx6jSN3ARMxq7GeRED6e/GbLgLJNQBAvZP7YqV5Gh6YQmJzL5ifAYMx+PlIpm+zdsk2WffDJeJhv7vOOxFa37JFjzk06KeTT4rT9jpcC9qX0FrEbVoc4U+3VxRnCnhfKO0jiqe60q2RhO39fB4Lxftn+arFBMffKL8G5IAzg0zgFOLodrEJ5v53/3CyODD/3ZevSRbfdP/US78dhjDMztW0D3Ct9Nch7wlg48bNnSthkI3EFfASP6vc0dDN4s91WW9R+ClB3Q7cACAGDcq0AwaN6BX/ynZ7waGFp+orp1FTAsILZtI11/LtoiurGR6l9lhSwgDvDu2+fnmMnZwOY4gs+4QrhX3ultPXcT4DCqgwPgVSBGqocdBI73APDyT7zb+wowGMDyd2+8sR2xc6fM8QBkT4jEz3TA9wuf/3x75CMf2f7LN/9L+8pXvtrOPPNMAVs7MHzzLTe30047Xa51QPaab1/Tjjv++HbDDde3Qw4+pB108EECju/cuaOdeOIJ7bhjj/WdxsCbTFnWOLJF7d41s5MqewwX9e/1Cude1XjooYc6f+YhTRXblDU2/uRGOOuefabLDeRx9ZemHmsyF6zDPYkBMu4SH3d4tVrtZLUY0BfsMdf5Rv+rT7DoI9gN+bHU8D1L/ru99VtuuUWqsLvO9fN/064UpgsskN6fyzNrdkLyRro16uAu9Ihu86zn/naZ2tvW9u1t+/ZqgolXAYtu2tdu/u5N7RN/89724UveL4k68W9hdiNa7o4+1lQpHAdeSgmVsU6FZVE3qI+ub/+MCmDuhVnJzWpfceZuLK/MQvkPVBPn6Ja7GraDtOgWcsmdL6vPNiUDAGhtLOp9WFq0RVh9pk3EXY25KwGTkScnwmM+1nYSrhw18qUxC+18UWcGfr5u067FOan8MHsysPd1HaWzB80AioDakUw7pH9yHiPidTYoBmzT+pznKhbRtvV13hHJe8T5rEQf/4atP+MoFmIaW2xEAcjE4fcpjiInrLuUQYgHeNLKujNvLhNaPANUOYmYdWqdhfWUGovGsDJgV55uRq5Hueh8in5bogLGDklBYgdvKG5xVzJNq5MVlgwL19jZ5Cd7MhCkMAYcmARJQA8gDpgtoMhCwXPiMxu1jCH/8xUa65mQK16MKAvX9RdJpUx2gKzLR5ISkaT7yiUQEfmd1uv+NBcfJBuukzLY9jTZ+gWnMM2v+tdWyGgfizhwRjr0I1kBKkWK3izaCmMY/ZPRG7ofAF5Pq3w/3E9BVBhFEj1ySNmsBbMToxnooFUnEDJaVSd6ADA2p4FAN7xa0/OybWfmztVLYmdoyw2VBRJ4z9hgw6KhDvyfVYu2xyBCDCSBPQj6c0DKzh1CG6r7C8LlNwPUS+B0erl0JDkBFL8H8EkH1o/5iCHuQQly4siLc4VgFXYKyBUFaRUeohTpvBHzZOn5CKDmuGCA0TVoN/qlQ86N6XRCgLx7kT+XRbKoOUKZWcnHzEOFRnW3xsHKFh0Ty+W2vxS/o2JRnaQUU0sBAWaBmbMyv6ZXpX80VLLt4ZvDCFlHOYmtmm63hUtCkTgjLKBLFwMCQo86D2Gf3eR6BFxnUKhlBPMguNv8Cilz6L/OJr4Q2eSRG6t9r5xW1Bgrg7wKA6HIm1UWy+MdjS1rnyAy+xIMHKtDkT0+p48FErwVY2ycCxpAgY3VaZidhzywcchZrqpSCj2jv5GjCP3I/MnmA1XH5M/pNn4Bj5FUpjUuSz3PZNAR8hGCF4nS5UxR63Y1BClr1Jw7Y9BMkhV/hW4dSxldtzA0S7kzMLV5TFwfBQ3A64jY6hnShPAj85hWkCFgUew4ZFiZL9Imp+MEP/BPZ4MIdLm2ApeU5TRhTpBL6R0yhV1RIbMWkwabOUoaZ6fPebj0ecOzWpS58w/tvlGaTm7BRLeGHi5JDLXQMSuKmB5pMwlSiid4AghVCySjlAwUdZ52NsEuJziDy8lV7A+rc9c0HgThxA56MSIPCbDjKfEQiyUEpQGCV6n6OvXP1W5JxkhCEV/jhCKVMtbKLFlhf2KZZhqJjssIniZ/k+cWiRyeCzPhTbkEPxJeBXrHtqwwsvk+KeWRjQbl39QEdww8dJF5mtja0IHEsAPhr2RAnyS2TI3NbCJ61vDpDGh0qpqiECIiwJKMF0GqJLO/BUjd3wEwZWA1+9Y3aiLYr1TX0jb+UuXkeTIBTCCgsV9QZG0U/4d/4lvkAgA2pBVdEFCXruH9fg3xN/W7VafqOAAQ2oqq2OnsseIvINXzHSZmayyljSUEZatTbHoEQRAM2XzYYW3bc5/Wrj75BKkuU+BUK816xVmv/EUV8LZ+7m8/C7iDwQL8AmTd1DZTJZVIyqZepblH/tsIAIyOKri3DP5ytesSQKwsFGcZ8+8AhlHJrNtbbx0s0yoAOJ+FG0KRQFQD+b3qVv7O3jEDvQ72GgjcObUDwwBrdawB9q4CgAH01spg4U4Hj/fLWa/9XwdJ+d9GKp/78/082bPPPrt997vfbR/96MfaAx5wlFSc9rOF+/x3Op1xxhntiCOOaJdc8v72mEc/WsZ07TXXtKOPObp961tXtUc+4uHttNNObaeccoqXEXWK1jUs969v7ezBOLO3SCpQeuvZs72ysfdnXg0+VWZTD2XjT05fv9cvVtvK8Z3oXPYz2YXi9XG1MUyb5OJYw7O1dSVIXS3dGYL5GL/fJ6sMvm/f3QFgJLFAl0KOzeKIvPRKVYD/YeU0UdD/6ylJvRK4bwVtlb4CAPcqYNe9mogi2sq3jN7frv7Wt9oHLnhX+9JnPiuAceajnHCphjh8lvCeEDOo7jOC8yM3dBstVz3WQdE4u+ZX+oPiA0Q7uk7pFOkgrP5qj3msFUBG1AOzQzoe75MimktMTs5eB6MBYHt3UMFoyWjsyysY5Ol9C4FLkjgZk7bAiXHs6yB2oLRcLWWrvTejoR0NyFPNeoO/MM76khaoLRT/0odMZZm0axnlENgHbCTyXp2oZPU0WpVz5RO/wKfzIm3O9YTfRRXCI4UpRlEVLHxXRNIdHPN9f6Q55R1/WD8xnax6cSzIMm6JXd+mbEE8RrKT1azeiJmydTqq2mm7dnWLIirI9kc0COaJsnZxXeNtmE8lvsfAjS7RtvrPkPXBES50G0SYQoJ4N8ZMUU2ZCpM8709MLiiDaIx2H0lrc8scolmpnGdsSdZYvP0LrCrcZ6LqBhtHOF5BPOU5zGnIvhCXktr1W1i3BE4T1e7RTjpLyAcc9JiqJ8TumGyFhDyPQYdclBKkyL8pL1oLE4cCs57nR9vIftBq5Sq+8T29BXRlrTvjVN3/TjVheZpD+/KEs+JlAWOHiGyT8A+At8y+6gDETDJPEg6Ut6WA3HJWVOA9ZkCU0VUXaX8lgDBsLwaBoKoCA2HsraRXZ6qd9I4ZCASjIGsMA+v4OTNkls2RvJca+SXHz2cvTQ/3qAbmQRfKLrTpVNrH/OfsEVbFo/DLXXskZ9uVvjgWADpYMLMHA21LOoDDSU9lPcxRsERzyaCRIWRTxgosXE6YUuLnmeJNVU1VXpS3mVctKhZ9BKBlr1YFzsYMPfdnzFmInCp2LEY17b2rIBAHhQ2c99E7WGNAtRk9WTBQpTjkYVFnlqken6v9HZ2DRMiqZlJB30hFGY85TwA4Vc6UwkP3qOAw7rIEhDzMuWliBL3PVTmVDJaU0UiO+yoaDqJkMoRAXKoSgFCXzF7YfsoxKf6mqXz9mP/fyR2Tgu7UbNXgkypMjIIQfYpD4pqY9Z4qcukbZ6n57MotJI7Yd6cVZ5ydGFoWweJIWwm75iA42R2oF9aKWCTmwB5eorHb3OdsVdjLEeTFdpvBbSRHnJDhiyey2tPMYQTvI6tT1YwtOAqNWZs6C870pDxIcjkDCmf8zSi5RjYCXUinvejLNX1japmc/SPTOVLTrXnLxNRHqy7ijganB2Wh3VgHlDZqk0afZGctQKK4K632vE+6+IJJY63nXy7Ja+w7TDSUr6114WjnwKZJprdKMspcp4d21Psj7cI/IFpWcvnwafFp/VL6ZMB/dbZqlvOYrcl1W/iRNvVh5twFyoJO26PDsMMBCp8m5CFzTlChBhWZr0hDuN/Ehp1mOvIXzd2N8309cZGZZx5RwUCgjLJYZCfH18Y1P6usFNWrpLN93R4Tm8TykpNPMoMMqoNtLRbqNkaIE0yLq5QwI5gks3PGF25nwoZkuaR1AlFrpg5ZKlAgqWKtayH4K0pW9VvZ1ZRnvFJZVRTaVFC5/wVtYlosBQDDWupn8Yxtw2hdwQ4qgO4UP7ONmAHwWt+i6tcqiG1SMH9u+2yXDEa5mB79tUwTXUBo1XH88zXFLM3OgyVhmJ0avkXkprbp4O3tsKc9sV31qDPbvq39LF8FfjdJBXBs99xBiL4FtFT/9rOBt2gVsIATmzVE70CbBcQ6kNurgCsALGxm2UMMzvVvBmCqc7Lef+tVCaOqFj9nYDBAYa1s1vON+88ZcFjB0dnfkUwAQ6uAC/gVc4hqX/C9gi68zbO+w2NUTEbBG2Qa8DOg12xbaOdzo2tv5/bbb5c5Pfjgg52xlsbIwHd/+Bvf+Ea7/jvXyzbSl112mYC6Dzzmge2rV1whWzT3dk888USh43XXXSdnPD/qUf9V+/KXv9xOOumk9sUvfqGdccbp7alPeWp7yEMeYlY9fMuaoAezv2dNqw9lXSK8xj6fbl+7tkbn/w6Gudrk0XLjysafXG7j3rozc7FyX/LoeMVfvRR+D+3OfrKFVg1L+op+X7p+l2jlNi9M9F1q715+uQOyu26/vW2Rrfe3Jj3qttK8/i4rPVmHIUOnf9GjAgDTbgN7+vm/HQTev0+2gJbqX3vG9cn+/e1bX/96u/Dcc9uVX/ua6CD4hDWRScmWAhI+Ib12d+ALgJ1UZsfumNb7amIqtnFW2Q8ODw2g1wVwhQdAwDHzp+gz8sjRhn/bwgNJv3DI0PxuHS5xNPlJ3k8HiTjuqj305Y2Pk0aPtuKhnDAsj5Lzg8pIr2BD7JC3Z1UqUM1GbDVNsUqfqOQbjyjhGD3CHPP8sHBWzVQFFxxC66HENTHbWlXt8FrsdjZJrJav+lhykMcj7cnvttVauFAudmnqSd0oq9lHUvCIYvzugActY1mfwdEElqJtb9fkTK4zUJxg0By55vopyj1nnGGm9ur6otqHIVqcEpJ1fuE/uExwpRYtSvK3sqUgth7Y0/19SgqdAb/OVXDPaCt2wp2NDMbdXmxDGgQOSlrVZ2GJxEydq5o0M8ZWqmVc34rPpKRem5uyOqumuX0pH/d9i3Hnb1tNJKCc1t+DvELPGd7jNA8gX6Se22NlzQOYqBLSCBOfg+VxadsGnrf6u+rX2GYdc2n0orEqVez9OXlVFu5pAHg+4fdfvfsooLMbE16WCi63JIrYWpRUMjJCUiXfTAo4rcsV1xAPJqenKBvvHgUR3HjaTd+61sLInHHhRi5cJnaMqsme0hnVRg47mftjBk1j4gx+mIDBwA+argaF6atLTkuiXTTI22kCpBwXRNnVCTeHrteqE8eYSqDPLdkkGY90Pqt/gLfZRXA75bYEtlT6Z1l6gNmZhFzpmLQmFFoJalaS5jmmu6kixkbA/jFoEqykX6TOpcApv0sBdFb6yn+8/OGsHwKzqsOfsopCpn1sAN4lwGVGDzdDbByESBV9gwGobhOkRhvMuqSOrqym1Qblf2QYFbRzodXtYhEYLVtU117xtEQTmXNg+uLdxKkOOA599B7bm0VtjjxFg6r0pCa0n5zEgiuRhOBANzsQtOCRy/w5c3YkIOZZxQGa69jIiy5A/WXpAAAgAElEQVTqhzMQ8zDLQCp4wMo0GJFWcLmfvJ0vEkW0b7mqSkGtctbtVFEHTMWVRTGGrBmF6sZvU0zMd3XwFXmJGUx4p8hY5qOoMowwRKawtIiAvy0G61fAw645LNFG1SYtnOu8TuencG6pTiSKhs9vxMJCPFSb8YdNVngZMQI/K8rTEOb6gtt2/nbeyEWtHLOhvBfqegbFoXMTprkSPAt9lESNbCHAMM9+N18oJw6Y6hvyJDjJQfk/bDSGwRqNfCEjbcQNOGHG+s1ndjmBZgJE8l1FHWq7yDzzJoyBzJcnrlCWKRYjbrsAvFmyFV5cCMDWxXoaQaID8ZQKVNbrHEFSoaFkRuhjNlMqox6e4CSIat6q/cKZT0hWMr4Yd0zJvGFmweNz2gOdFAX4y1ZUU3tUGA208Ekzvqs5nkQuzCmKyKkbUNOhjixzPlxhbWhZS5LdI3AvZx3yLNd5Jbl0fh2cF1aXEIhJcsiCQbEBB6fqc1FZy2sO2yrRfC4/54tzDOxdBqU6bfftU08XWyXz9zr94ENHLSbGrlcw/fJX1+GWJKcJf465+e8KBautCJDYZNUTC+NdGOCcM17kogDYoKizZlIWNvfEix5kQjIVbxnAyroTbPPmdtiPnNX+/ocf09qhB+v2z1JJ1quBN7VtW7YJ4ItK2W296nfbNq0AlirhDgh3XulVwMFXmJcOMDLYW4HfCgBX7glgHjSMn0tg8UaqhB0A6Vsq79vnwC+fM9z7gkphBoUZHF4FAPf3e9sd2EYlrwDBpiekwteYCr/zFs9eIWxbYMc9gOO5KpjB8qXqX1QOot+9QnvXHXcIALx9+3brzqgE6zgxTx3U3X3H7nbpZZdKFeHDHv7w9tnPfkYSCW67/bZ22qmnteOOO67t3rNbZO+g7dvbRz760fa4x/1Q++IXv9ge/rCHtic+8YntyCP1rGDRB/BTU2A1OEPO/02Vv8F3Hbzq1Ym9Arg/U6ub52DVXGdNTcEq9XYfvkee47SXdayzpZbOT/5HS8zlpd73gi5Lk7Vgxr4XXbqr3+hnafdq9w4A92SKTZt6FWlUwUWSk9qlbb79c3xZbJqd+dtlC9s69wQS2f553762tkfP/+3XugwH+Nu3gZYG2p61ve2bl1/W3vnmt7Rrrv4H+8Aq4hpneCCHAePon6/S6bl+V6243pWq3JJJpyAStUO2Rx4n31I2p7AdmeQN5NFipxHTM4Nv5u1zoqx9E/zGC2rnQYsH2g6CMmcOzBLkY9slQ6jci/PvRso1ZM/p5QJdvUIjC23FHNCgzRfuJZnh0tXJWpKYeWnWqy7Qnh2oAHIrFLez+It0OYG+MBIJKvXwR1qOpjmL6lEFd8xrKs8Yu+QA4kywMUxO2K5kpKmSx30NiMglJT8hqY8rZguPm8GcyAbp6eQrzuOgPsapwhrnj4eFIjWN22OVktVD8IHJsU6ify2WHPZkznGPUJYIAa3bkPBOjnHEgOMTSusS+E1ioz0gcffYWQAqpFNt3lRDhd+v86GdCbAw3x8lSzsS6xF7f2JNeSac3ShuvmSzh7gShkIq2qfEfsmp4NA6RjSJjWkjId9ozDRVnWMky6IY0b8TCbfSVuHXKUuCjQoxMYtOTcqLgbmo2lKaYJkfJjzdHAoyda4j7JH7W5kubM/9APDSzN4nr7O4ZY6JrN4MPnlWljsIoRxSwNcYzqus3FGxve+zLuVCnVAcLoxQcqEKVM4MMjRjwkZNF1uUl2KvimCUgEtSOqVf1YiESZtYVCIhyKPKE46T0cozqcIBrNUKvh0H5Hjqb9BF+iCyCqWHFixZnQmVBbrqKv+7DtkqmcTIsI5zQ6eEZvseW4iG0vBu8nxTCG61Es9aX3Vnqi2ZYsCjHSIHTQZMWhhWlrLvFHi0recc/wnQjHygABrSmAx4hW9E1SE5KJpnw30CGOmSK5DYhMcxZO3RhPn4jJb0bCrMA3+HZzNZOrOim0sW+TUFzIXxpa3SClDg2og8nzk8TvZvkvnFwJVD6nx2A3yC5GTRXJBfoHIGTcGyxJGeXJW75A9MXC9KK7Fee7ajUlLeWeFgyC3uH+S2nLUKJRySsEGvJdk24sDBT7CWp6pzVHDOvt53lWxfJFs79TP5b2035IZ4zKrHq7PvTlV9iVVNulc8tiH/eoGObjBdgbiG8DkzsiR9MumHkojtYdaLq8DMALq5EisPPhJtyKn3RYuND4KQ7BuriEhecelMuzfU1CsOKrA8g49sayV3nOHQ54WiuyrsOLO4ju4FeQGs9BKjJ6c+LdMTymyJCW5wglbOFSO+aD7DCgYkksMsZQmyGbMmEARK1YbG6Ao2WnBq6ZMydK7ULgSkBcYg9p74p7wQGHPmKq4kD3rGlrHeLnQvyT8bWSyYnAuGRJQlecTiutp+kiVWb1ysUXQRc4qaKgbtI9XNVaElA3KSvevhoho9BuhJXOSlEjP4ayvntNjrpHjIXyWS4REmqyeNu7BZJSv4xlzRtFtHiV24GTW9OMxjET8dteksZw6ugCgvkIuX71T97T1JesDnysbEWe8p+cAqf7TclaHa2lfj2uJ6+jvwRygZq591iFErRKttoLJWay1DGrgCWFVQr7w0mwi/yH5qQlgPpgd1+q9wBwXEcn+ov6RAH5J9DebSaymIoj1S88Cn/VqFcgcAhGYEX3MVB4KFSFTEeVrCUzlRLWSjtUMfenq79p8+se3eeZif/yuVwFt6FfBWqfLdJlsl47+t8vsWeWZL27xFt4BOYK4J6G233bZxALi/M2OxCT8zIDkDiVdVDnNFbf1dqnLtP5kN2koa4HC/jkphXAMo3H+m/sj0A9G0imbnRSkn92o85ZH9shUrgFqvEkYVH28FLVund5A5qoS5Ari3h+2gmR74Jr7Xt4DtZ43283s7EFwrfTXGQdsvTubjxhtvbNdcc61U/H70ox9pO3ceIWf/9jZ71e/ll39Zrh177IPa17729Xbsgx7Ubrn11nbKyQ9pD3vYQ9shfRtq4V91PpZUce+LgLseZCWdbuOVs0zX1trBBx/Utm7dVnpLLY+udHp2w+ZgQo/75iX2OLLummv2sCyhq+6DI5tN1Dpzex8cxdClvv1zV4hbt+luCxUAFjk2SQEAjEacJLZjQH+220TdOMB0jJ//a9s/d/DXq39VB/V2+7W1O3a3L/znj7eLzn9nu/nGmyfxjMJBVM0bQf1I8oKed89WXg8DHysc+81tXv8bjm2QDCuaFF/rLUryDfk/xhf9MoJx8M88lmjNdxpKUlPir+pk8ik+mjTqeccQGukD+fDkcKoLhwu0M00CxJf8rhKbssVL8vXsiLUYAhUCUFHDonxnZ859JqY8RxFBLABDIyw7adAb4yBdPJfS+n0NGD6darXSrpDU9B37s8kPyt4XY7fepVxoTj5bBvKHCnD49wiR+rpAkwU1FkyRd3fPEJuwe56VUBP9IC88blp8TCZ0BRetUIfBmxGLCPFnC8HzpL2r765QykiuRh6CJ09q1xhoBWl5PZ/mupIkuwjaoFeaWp8wF9iNgPZDhW6JGSeEusgpdi+N0E6kX/g35fvWSZ8U8HOZw7pCWJgOnkDOy+bHh1wMv2mz6PiQyYWBtsMspkSESFoI4YBesrGYHOpQoR9DdyXMhXXtjH3SQMlkOL/nmIGTl7qS8yhYOWQ+m0sYpxjEypbEdOK80pyaXrqHAeAVgvb94PncZ/pY6TjSNQIaBQCmRYwaFtU4sEvaElWWFWRCgwC0Hk5GjBAySLW8AGVGgBsYzg0SNYoqJYp2hvgsugRsG5NvNOgmP3TbFo8yBgVh1EkKaR/tsjlT7uwRAogeVMefLRzrUdDGK8EAjoQir2q3foJnvioVp5Sfw0UZIbVPQoKIZOsQ7CHKHpL+2IJYgRyHdHjnOH2TOpdJMrEWKcKS3bMkdksEqUZ9AGcsgin94ugUI4QzxU3sYN0O90zbQgAtjQqEoo3AyNfSJAaSpTGoPn4XaCsAHxdazFW2GUE2ljGfV0pn90AkelgdNt6fJYMAMRCjq7XvoUDOPCMm4C8xYFfVwShKrqHclcsSW3YfmMlkpUdSnzyL4OFMj+EvX4xFQ84jDp7oFSxKoM/8axwHTeSO8aYkExLPFJ00ppL2B7NQtIXzaGos+MZBertElXYJkynzqmohgEZXNabzw1UZ6co9SUH5wfZqqwg8620SUNMnSofCRUkHW++cNIsKZuhBvcA5GrGPlQaPIevg9RpJrDnVwYXhgEMnD9M6MQqx2MbidbKHzVAtugS+0BfLx6NPZAdSyAR6DFugQQ/bmfJWpYYMCJ4qzFq1ccrXYcD0N4Zz3PIVJUozxo37ZdsNI2VOEn9Ys/4qsxuCFiR0WGKx+54TVzIHDRVGjPpKN4w3a9+rkkzNWidX6QJp1saZ2J/QXozdM2UjFKZDRqKYMrsHm9g9KmuyGFHO6x3pFRpe+LqKKPrPi1enCfQn7TxBBsOHbs/PmlbNQnLo8SDwYA5euSqiKUt6nnWVqS2hJutRNkNlLJlrqnTYXac15Eyv+/iGdQDATPODOfO8+GYc1kJflAUiKjXLHfcSulR/MdG3Nt65nqv6ej21PNqY0BxGj4RBAuhU6VW403Sb02zssychGRCKudQx4IgTaKmqqxQAhgWzjZyxk67PGqoQlc0NzJWX+la+2ku5hXWd9Rfs039q5TBkYuTbeY0yNGwkBThLGikwV9o17EoTYVehgu+YlEFf4sokGdtPPLbdcs6Pt1uPPlLA3h6v7pXAfWtnqYCVc3/7ecBbZRvofm3btg4Ad/C3Vwr3Z7tqoxMUba3bK0SlCrb/bf8J6UwPzkDjjYLASxy5XtWwkI62RWXQt1YG4+96nYFh/I7xCc36ttibdRvpXsEnzxiI6vzhGQM4c1P1O/oGILhX/np//XflzA7+Crhj1cSz6uc63goA9/v9W71au39r2/btutV3738fxzrgb52HDr7eduttUgHcq4OPP+GEduON322Xf/nyduSRRwrY24Hir371K+3xP/zD7QfP/EGtXpShKMcvmdq9a2u+/WzwDvqoW9fu3bvW+ra24/m/Kw14GsZGnlz0D9dTlffa/XFUoWEBocBD/j4a3dJkfR8NgbBPd117gkRPMFFZFAWbZdEAYCx9e7JOJQVA3I786o4CtoW8Jbms7bUz13vShJy9Huf/ym4FXRb7VtS33do+ccn72gfe+9dt1+27FlQ0OVPuR8Pa2ubNZMfCT6pbwtmdbk/275cK4P1dD4luUBsjzZclg1ywnc7cj3QnRH/pXB734GSbZZx0gyuJ48MmwNUftu+rq6DrYVln9blTJWy7zhgRuPjGdqJJ4bWE2LA3BVelwKs40ouJA3+nVql5c9qXiXcYPkIqngihCkg7FBrzHwOA0T70e6xr+O1sa/KYWUPFnVzZkb8zQW/JuDi38pIAA0g7xRJQy8U86LhnHdDCy3ZpEi/Q2qSlNG3Ooz6cyjDWhraW4GxRmqC8ZNEbad0zyEXwC8ewluZ8lXlSeQjfNokXknONm4iUptOKE7tgcQGMp6p9JLpwEFNiARAtAubQKShGDLTIAsRVLgsBqz894iyu1vLA00hcQrArnnk0uvaMeEyOJ+bYL3HcMB0sFctz6ETQs8ThayYlZisU77BJNGhh/Y6ElgiwKSmJd50HrcjNJ5+SVCxg4ckaFnfhI+bS2KwyP/CRghuEAQldxY+YfobGsR5TBAtKMTsKQbkg/Uxb6efZX8LzifNjmkk53sMAcOWZ7ydPaJX6+V7cK9M/lCiSBZFfqaYdZ0oI48HIKwDkCt4CF3q7Gl4S5/y6gwyD3vHUgxy3hLJBFyNQUtk7506xQokY63IeFydezYwQo5MuRKQERSbwIVM8Dril6tIF4V+pHunmQqkwgySRq1OcLXePxvnRL5B88SOwdxUHLe5zyhoi3aGLYT73LT6lPYwsMc2cDofWzKI+RUZ7lWEBtabaIs0R01XnL4LTsMgmJ85uUaEEeSB/2RsMcaKMSVK0cHdYxRb7PhgDiCMMfWQnZow6ppkcR8pe0vchmMPMZz4YnHfS/t7DmKVamZoMe9EF4e2Z/mBHZ4JnM4dOjRs5AGHSqL/uzNqcumOjwcbQb1SRzMxUJ5w9YWS5mD6EPtHFU8hh0GPJ/TVaUrUCJ06YAk7rK/evXY0DmMJ27fqtyNKl+bJugKfAGnCMckjWiOEMaLR1JiaZoaSJxAPySF7FJZtit+GgpneLQ56mxgLnEXyPDD2HYjiTtgobKwvuI0vDkEU9KO10wfueB5EPLfI3StUQ1KBPzCw/OSiQnWnMXtjEaU+R00EgXQrgTPQEtzPMq8t38PbErIPB1aEvHQuwjiVc+SWRn23ECrdwORGM9VjhW/SKeWRwN7Kt5MWJ2F97nhNraSojE9gGVe2ZzJxl8ZK0Jm0s162P0RuU+ZXoUlXbTHcaG+xSBllIzlOKaIViolFfp6EywKv5YG9oZxhrPvECDSOvPGwRKOsxegP6EjRxYxEESjTCZlU2Kaq2w8HJOw8EpzPPU060DRxgtraj7cE/RgDFfAy8UUir/F8yQMyYaFCJAoY0p8vTS7rW9TQFBKocEU+xu4huGVu6L8YJCprpaTSgcNxE0pInCo6IREEkBMA4QZgKojLobNy3G+l+pSl4tSpn5asI0pHNg13AFHjeZSgKBX9i6322UUrq2I5ZWLRv90wEQk4lQFv1jVEFrACzzAF1OyWJAXiTD2vwVp411kZbUkFlPovctk6gK/5TKq5UT/fKKyGpK7Lehm3/i++V5Y0CyBQiIvd+H3ZKgqyWIISz6yRBJAW9LHS45aidbfdzfqzdcPyxUm3Wt37uFb0d3O2VZx1YENDXtiKV6t9eESz39cxcvBNmWcfezwDuFZkV/L0nAeAl72KpanhWLbx0tnAfS/8H0Fiq6fbuTWf1StVYB34B2hiIim2k+/tSMYyfFgcQELee1wlwN1UARyXxXgOAAQLXsTAwLCIAQSMQHNc7QHTHHbsSEIv1Zwf3ZY77FuHEH0u0nl3vFY233nqb8MQRO3cKQHviSSfI+b9Yk7FMz9roW1aD7ZWHwpbJ2dz7m53/u9Z27NhJTawy5PlL65n80FoHMvp771nt78bHH4DQ7J0VTuO9McRqJA9kmN+L/s7INbO/7D9Yv7q8SHKNJJQUANgTJdROiW7ZvHkBAOaz1LWiF0Bv39q566+uJ/Snni8ueoTOAf7Otde2j1x8Ufu7j328dRnkRD34IUFOKuPzi1w5laAPleHkxPZnBfYNcMuAXZV98mvsbycpdkKDK+MhsYijydtybn34RVzH4O4K2nJDnJxrw4xQqGJOiTl6aYo34zxidXx4bZe2dgvjaefFcyVdUJkTttX3Yz8PoE6Jn2WclL7EIFcWiMqmKlq4mu8KwJTmkNuatYSHrVXf4YompWywCw6qIq4t2ST5FGV+m3Ud84yu8zR7kxIbKgDadJyVHljCWMWvAfxYD8gYAPp6fIWzRUHrbMK8SrkGDAuEz12c02uV8huVViT4g8CQwmwNx1WBxVIDRcxOOOmHmhzthRi2vuTcaaEOfwwL54IZOL14eUhD5ypi4RjEUmPBVpSEvUz8zpRAv3TN4p64LSSgI1bRnhJUyrKNpQ8tsDSW8GANF+YYCE2xr9osUwFFJaltFqBEYxtjMGZUBqVrUdDmGtyY1EkOHuYEdrCPDd77RGyncSPSTsX8BJtMjHFiWO2QPhVaFpoUdyrnD7Ppn6EVcaL3/WcAr5KAe/1egjuLRvM/k1NQ7CIrNVv4O2vB67DKLc6A5tccb2M7Sb8Lu7Nw2MsL5tlUUXIdkinXCksO+wY4vRhQoIy52B6UQDVYO8+Fh51mR8p67F6XOTBmMOQu0Www5CBaJYi9KIKcrEAJdmUqTL2huuBjNZHcFfMioYrgmIQZiAmMc80i2OmBPHKGuOuswYlcSl0qW4wsuup4MbGgfSkqVz04mr/wsQh0ZNqZAiaX3bY6Mb+w6l77e+YwzGrMqlLInBoB9eQT+EuTTB9K7EC2Zih/dbyVhWxEnvU29iTnqzMIXzln4tRl/y4ChTUblVYoKbENCwAq6UMFiPIItpyJD8UCJCYleDYCjwjU65uDtR5BlQKBFzVozdCiBjJrzJXlJvrLBlwTHdSRgjT57NP2S6kyNGE6oSEDGiz5OlA66RzYzKkTV4KCUWXeByaPnqdROk8WNUTVjr5YNiaQptkZIlXApiPNodG7huv979So9TANSUfv/yfAJnxeRJ+rRLKFYlkKvsj21xJHiJl8e/wiI8I/pmw9c5vsGnQTh9Yd+E6VraNWmjolrtgrpYuszNQAqwKXA32Q82ujfwBIWNvAEhlY4WdaQZLUePpocvyiDInsMGhoch/OMPeuKC5WEXVxlh61UC9vjFDBj7lwTfsbyTz4bYxDhP2NnTnkTC6C03QhWII5eBFfXrdfsweKrDMv+Fo63nNOot1TOOM6B2DGcExuyfgAY7OFzUChkkDE6h66NnQs8sxydWGScrBSsfGDHudgni+6gpFYDUG2FSfNNsTHTJkOUOFI/EmR0ek8sgxT1rIv9KvPWpiWdI/Tr/AP59DpEOBnUFU/aGfESrxrcjXL4YiqT+2IB2hJDadhq3OgnM3BE/89/OTonT2O4wVooIN1xHbplJADP7UuqOX8XKOzB2Rs4NDZvasdoOL5D/tNXyc/rQLAfbS+G6/LAuigOhSJlP1d+Rt0snu+hbTZPOXL/c12izbLqtf6ePt91+ec3eF1xKEfmN/7WL1nxRzB/knL1D+No2unk8tgDXklStWkB29v2855WvuHU09qm7d3ADjAvn7+71YBe/UcSlQC9797ZWuvEhWgWALqWqHm6nLTJgELBDAo1b8zAFi6ae8n34wDTlNDfNcvctUwfl86R5fBX/+9V9QRsLKvgykG3ko7sgOHrkUBEEt1cAcHABjbT9Cqz0Nn+AEYtipgrujrVXrChwbwzkBtXJtVADM43tvoVbT9LN0OqgpXGQANSoOVOxjcwWE9M1qBqs4P6/3rY9y5c0c79ZRT2sGHHGJOjW6rni1zbknBJ/03A4B7nzuQ1f/bsWOHPVkN+Xq9y+vJ9Z++bz6R1QbTYF1HZmFAd/a9e5A+B+yj3YN9mTVd3D83ELPr9H7n4127bm9bLPkGOsMfKQCwnBFcuB3JUHm3g66HrFK+b6e+Z80qf1VudKcDe0aMl24Xfc03v9kuPO+t7YrLL7ekJ5ZSMYLUe+2JVjZGMn1AuhNCkT9ub0uL/g7snDfnnkFed/fkFAJFpfhWCKE6CTLBdqp3sb/j/+AWyfWugz1jzVA7IjRtXatjjnWafq/re8N/3OdC4nzEMjTTzDw35w1ynqSxUpjgdjG8xFg/YIth67LcKI5EnYZyez1pzyycuY99/VGbxgxn8bWKTgaAKl9RnDOvY6wld93tG4SpYrgyLh4cdb1gVrp8kInlXR31DxljacdzYXGTAEXyjMIrlKpwWwtYkgPiE4OKgIPIcSKLGETSTvBmeWyq+MZ5Cip5AQBLmNE/kjAivuiJuxTmD0LP9EWs2QnDG3zXnGDMAB2hujOnoYCHHhtiCMDEAktHcCb02Zw+8bFUOGF84oxhL+sz4NaFjhb1E3KxLLPOHyx6VWiZ2fG7x7QRH1ZINvncuphQPhUZyHEk7S6vu2wAgcXqu0jeJRMRqp4q39EU/0z0tHnnTB14ir75XgaCg1MAOVda1o/yGzqeWgiRZz6f/1vXyVOBswa+xxXA067cfzFRgARzSAlKpsOsAdAOyt63807ZZkW1DqVwI/jg5/2OINyQUGXbMKkxstwSZMxDiVHoRxSIVyiRZ2IX85YAMb4qf4lErtBmrgSHqi2QMvgc2PaOkaKSJYEPwp5PsOJVggWxNdWVzyGgoA3DRwciCOFqZZ6YJQ7B+eVcvFminLZpGWsouBDdbEqZlHpyOOA4uO61UJM8zz21iVvH/8t0mLh/zhzQYpEN5sileVDISnSzMbF7uYfhFNK+Hg6IRN8Gt2iZHdJ52lmdOwDP02jbtQg4EP5kckHH6MSETvbQQIPigI+8pJ2Bn5cRVvCC0lz4l4pzlCpc0+JMoQsLTJld1qnkHQhSPUyuEkviSqmk7BmbvgmvGDzIHkGpJgJyCTCTVgMI9FY9FVmgQV0GHTWobqMzVnG25SRVeSzmTn2j4EFkA/pXXHeQ0zrhvNwiZhPEIZrQJW5mWHD4GOz8Ynaq6Iw/+RKROvS49ig5eKwH5Hf2ICEnxovDs8RA5rWrurE2nAArPLlVS1FKzNDAo1UYWnhD6YMtkmhpWZKhYtcDdv5C2HXqswRWKvC8pGHJDcpal2bKts6cWmqfctttiz4sCeaOo1213TKSmip8B57HTA8ZAcRrGHZwRSx1ePwZpEkcOkG+KqV0wMJ1rPeLOLies/4xDgWZDvbThmK5zBqPj5WIsICrE+dxbI9KisYJS4a3yrWNYWY+a/9cf4NHkr6NhpNY8flgtL2s0mC0dx5kmsg8h89DFxGfs1hS5e7kMxTTU+HyBEFVlnk3DDKDTF3uvc632RzSzZDixJtpIVk2N6nTxzwGPQR5NFvglPd+ThiT/RtKqMJYYXsAKjtuXuwKDHMFsaAmOFga2deISmhP05BoqeHRKPMl6hR6ghRv/8xjnqGA5O9kz56A6bxDWZEQznUPBlPSj4kZ/TJ2t4mxWpDEXnfVTIsY1dmqd5EsWVkh3oM3BL0Rgoh3fH7wzVLdq0CZ+gXoM3hU/jYlJcC0BVDQtlQy0uToszjGREfN/JEtkVpsBd/ydpLoC3xAJChqV0YNBZIN8Xl/VAXx8Kc9sV111sPa3u3bFMSzas/+u1f84gzgLXoGsIDAcgawAcAy1yHx3QZ3UKFXfFYAWMYFfwugL581K/6ZJe/Ss8nS3IPA8Ah46gzVM3UTSCwgcK+c0yP50mkAACAASURBVJ8BFO8TEEUAFtt6Fds7o/pO6ANtT9tlM1jcAWEBjbdsCbCXzgAGsMsgMPon3AEQl8Dcul22clGWqi4DAgoZyK0Ys4JEaBfzAvkDEKwVjAoO83T1sRxz9NHtwQ9+cNu+fbvpAyRhVAMcf2syAXy6bB9Rxdi3oN62bVs76KCDyPout8l3Jp7Bxl68jzw181HY3kQ3yWDfR/p+wN1gpcl+zaqG7ulhj+7aAQ+rv9C3Tt+ztke3f+67BdgZ656ogfN/RRZb27Ztsv2zCqfLvQK7cV543/65ywp0k+orPN91mMp5Twb56uc+1y44963t+uuuS+OpwIEaLPwve8ejTwNfMCZSX+0f3iymXoBZpylZF4AY/kF7sL9DxzLJqQTuE2pT+o08UexT4yHd3Wwpa1ZHk96LwVsYBB5j+CDY3jaq7NAPdbDgNuQzZc2HWuQtDfC4rXdlzEt7IiT53vLrRGlUMYkYZvUQ83rLqEL+Kwtm9rmzZzbxeK1znl9eJakuhPi+N0dxd2Oz5A5j/Ij/+Nrcxkm0UmNHR9y4sYgFgCcSmw1NamniQ1MUS3vPc+FBZYBfJhvJy4pB+7eMiSAt2k1KCl3QSDznibRJxvLL+lyWy5zAD+wBcm26wT6GWI4u1yKRPfOkyZHRO+0O6DHE0BOLKj5URIR+XBWQHBJP5HUxkteXqt0Ro7OpJPwlA8w80TOLrdeqRGAaeAnHKiGvIeYSLDoGawWfA0t+l0CxeQvwsSwgmYsuOKui9JL1alE5IQu+kqYAHn+XeCwPKlwZTrzxmivTUpBzx8wmMWhf30NjKV8iwmSibuvMoLLGs+ZeVpXEwlEpnH+fBoDXG96C/tiAWtnIm4viu5GX13mG2k6ZBKR7hyh6MLjShbO2MqOmzJ2kTe05IyzbDSgYxkL0aWyFZ2cr0raTpkLdWWAjwtU6MapQJ/ptZc1UXWRdHNQG49YWDElSC8AlOSewmiUoDnIxMC0dAWFGJyXAnWoceapzqo/Pkz8yy2XaADtxAp5Ls53tMX09b/qAR1BVwMHwBPRgRkiv0ufy+g1D9aAda8gwHNXEeHfZCPJDPB5ymBXYoIlj/ocitPlTvyPDGVV/R2gT3ElbPpb5iifgvjBHV8c1OBc6muOa+S4cqtgeFdsNS38HJU+WUmi2pKOWhd58Mt+lu8RYElmS+S8phrDdkN8MEBjnl+5imlUL1PAOHA1AKxFc8TwYsmSw78kGukIjJrIKJ2WN6jDMZS/bHf3oCPkU4A6qhgPiHvzX7wg5XEVgoWTjdfDFn+QVZ7xfurzET+ljZvLD3Sm2Y+bceMOF6OSIIQAe+mWEidwm4D1zKWP2rfqMVDWJn46buutd5WSCoShuBYiWxDXOgKUZUrozE1jVVcZaIwGC1ZQu1glEsJkT/iFHkHMxQ5sk41XmnH0GXsyQIxgugvJs2uZLb+bExUiEqBqbXGMnRRYvs92osJPvRQckW5Y3H1r01UPu59IY/JG+n3i26EG/RwTxTGneVp1EzN6pPmcdc63UJulw8ySAgQR/7PvFncCfCphPjG5acs2pMupb0huUvKDJXyU4grHywpCW5kw+X3BBrzE+6OTlhJror3HIUNPuslZdBub45HiE5eDWw8dkbs300k/UNALmi3x6igbTcq60U9YzkMv+eTXz15lmlOdFHk83YvXrvjwSfxjIJL5KLpB0OCc5xYIyxhZSMwZlgu/1KXZFHCwORg71WeIrqohocMmu2A0PbqZMUX+1qLWRhKUfnBMAh8bPd6IgUX8ObgEaRcWrkxBd5DOhjbZ6qxIhhgsQKtk68nuQrCQVwtKY2g45T5Xmr/ezF1bCf1CgV6uIwy8xwKyDZG7vA+AGH+mG0Karreu+rTQPB/4KDInfwzbmkTWPQA6HisgUuOuedSkonmd3x+Me1a7+0R9uew7ZblWpWtWpWz3bls9SDbxVKn+1GljBPQWMN0tla9rRyvirny3LYC//DpCXK1ABdOrSkrcvDUBY+cQ03QQInu6staTSJ9e5P/U2QJT+DQDC/Zl0/i62ivb+75NKO3nXfnbgBZXCAIL32Rm3UsXaz07mLfo7+IsxGxisdN/cNtk2o8o2AfTw3wwA83X8zuPMqwSr0F+gk59DbJWFFRiGPPIW0tu3H9Qe/OAT24knnCC8I30j1754FvJlB8tp7jVOggplBbTy+b9z7l9ihfr0rB8HwEb3kUenBv8+0re70I1q36rNuwtN36lXN+p2bKDxvv1z1+tdz/YEm0UAuMvMPgWA8Q9k0e3eVR/IHgTY3rmfky1nZWul/Nq+vW3fGrZ/1i2gu5HDO7vvuKN94n1/3S65+L3tjttvJwsFH8XWONIBSgwkBwSpQdlq2/sUGFMS9qe09lcT3cPhQuK7fSl7x5xEY8632u5Yl6KiGAAwpoy8raagMZ3JyjFO64q8BzuOnRN52WG+rNsob4NAXsTWnChkk0sColMY+t/0vPrM2hnxDzk/nwBEJ2tZYq/HiszSLm7SX/dG2WMZQBRtP1pxkK9EoWM+6YtGjihTQFKxEgzJ4HOQnr6J+I+7xOTAc+8WlD+WdWld7+skjglEcCTAV44xgmWQUEsw35BJEB/AvAYZywKEdsOLO7Pf1pvt8X5IOHvTOM6P7UqN86Et9jP1eV2jYzJmayDs2kmFK7wQkkbcic6LbP9sWG76FK3JSVgpPgh21da5nF+PItLlQgDe8rc8nAtSuB4ilZF7TDMbC4YeZz5HlcOZqclczbqYQ7AuVKTjAPwmro3opXyMaJGVeKx6eAc1T/6n86xrQETobkn5xWxw7N7XaEi48UmKmEGsgYLvGMwNzqYYeCFYWkclrTXxn9SwZDjDEn6d42nXgCQp/bV9L/0nB+aZHrjs3v+GB/RGUgwmgLS7/lrE0CsXYn8KrRKzYEAJpqhOoAx6BAPjdZcpyIUaNPquSTkHmYrK9WAvuwGselU/1TyjUTRYTUOnZaqFwQ/GJSWLatXkmcUAdJFmLdOCPZQzB/fwHvVgohXz2Qyj45DRhHlbrMvmBTH5wwh5whyyG8ROGHSUJwwgkMVKgXSxUibMLayNXPOOscqgAH7SlhhnysOa6gK1qVw2mHnPM7uYMKS0MUbPGkpbA8Z4wNKwI7otaU5bYCfR3Dvvc9Cc1bgaXje0nLlEjrmHBZMFLbRzkuUAYAr2j35MWQi5J0C0Zi0zmmd31iH3JStJGpLt/OwcRJ+ekdeXvpRlNXNZuKP6FPOf87d938E5jnEPXFWIlBIJRvlLspfa0vEhcUKdqwzagLuDR2OLnuKfaMvGfDjjIydxkTNJ4PGYBTkVI5daWhFGILkq1hDPcB4AlnP6nfTZ5kW9zgC6rI3RCQxgNQOJJmuYS7NvXIU1d6hZH5Ry8+QTWU8mOroOV2XWtKYDzKHvHajnOTdfCwvuWBtHcpRPMdlPWm64nZzPYEBVaQjCFnSFEA7VnYWnuXGbM+gf51da+Fb7VDWE87H9IlRKCVnqVIguNf9EZIW2AHUetmHoEMJbIOFgde4jiYQRssmJ8YqXm1QADBzJLnwAcHNeYw07FSQhMauhrSpRBpvNNsEX/GCgqqMpq26q30tsY6KjRh/DmKJUuuLLzsNke/N8YIGSpbti2qHj8BxxmPPtErfb9QnDgT/CbkagxS02bY3PTJN900iGG+0MaTOy26b0tUnOJaGEK58mB4tZOYQWGEfOkj1TykmhZU+G6JSqoEkeQ13Hd1LiDwXB8pcs2DhZTzrvOwBeolVcDUtB0ppcBoDEZb34c5VW4X9x6A02iBcwRm9O8jAbBr9YAn5cseC+mXOYznWvPPLVD1nw4tvCU4Fv5mGpNEc6olDPNiJOorI+40kJEne0F8Epq9YNMNl0jukrgMG9ZQWvsk7FWaaRcMS23L8a/WR7ARbC7g/mKEYAisZGtiHZI5tU1hsenE+2ST926ENPa9c87Ylt947D2pYOOkgFMM4A3izXOuDbzwEWUNi2g8b5lJulSs22NwZDWaCsA8BxKUDitA2nVaZFxRtlz0BdFTCYwWHVGaoLud0KBG8UGF4PAMZ4ZhW0w9bRlqzlAIyBwB3glS1WcQanbe3cQUyvFAZYTMAwQGNUVSsoErSXeZB9R3UOO1k6gLQKABZ5IQaqaaIz3gopGz1RVAz3dvh3fOPQQw9pZ5x+envggx7kRzQZXuUmJcuwnu3bsSkZN+8Naz5F/45UNO5dk/OFD/Qfu3MH+u598/n1RrTCYb9vDih6VX3v9Ya63ngqKVat21yZrdco3c/O0bov3nJLP/+3776wNc7/5fRtqwBWeWjyXCWBynsX7H4KfQeA8/m/CgDrzgS9GlgqgO0c7a5/BDjev7/ddMP17YPvfnf71Mc/0Xbv3p1C41UHaEWf+QVm3QD+us4sbnXoZI4J6QQw4MtrYKxXARPLF63aV97slcBY89Baw9eO/SYlFoqOhA/hyxbVoblc0LwyO6IlAFdbn9eMwJ6c41iXgoHjIocWZwCF0WfpU3HUiwOZ85/KAghKNJYJGTCbXQ9rnbworJKDefXl6F31bPOiiqCXwkOYd+UbLF88XlwqXnF/VSUeh+NdXIU0sYCW3hd3FksN7CCWIISVtKo4ZFEoRhoXDfZXpR/wXexBTybmRHz2kS0AAZ8HfjVki/3CicSuq4DQDtVWjVbeYoYWc9BdojhqmjOgkZyO3cGwePe5sk6lMqqqh6seZdEYiuQocY07b3Ecn05jKF6x+ijg+NDc++5y5lw7X3tCMhHc22btFwZE2TEGwSzGc5QliWjsOi5Fq/XVJAQVuZhxQC46VPlIhEsL81wva5+ExvDtzAFfqNwpyTjOXsLoaX4JcyJsjHFXJ11SkarbtfiDFtZFW2EVxXoJVsexnIJpzKk2Q9jyk1V13A8Ab0QD3Z3PFBu6uumoGA0wGFtSlTeheP383FL2gaBlCXTCsAzdAhgAw58MVGyZArCYAwzBZPBglPlr8NBEo5j5bJE0S4fKhxIgXrMoCJwQAYYmJkXnigGRc+1XXlhWajA4GSBO2roTCsVRdP0mA7RjkHZ2hebVu8FGPH5PgKSdSzZz6hzAMnq4OkP71V+iLjiFjUjx9VDIxKVTWMFBrqJvEwdHaaSDZL6SYNom5akDUAVr/alxwZh6BTF9u5wwZew+ZieSAo/EEsWlUhvnzjWBfGmrvXgoAqFQ85aJZiw7OHvktGGqRr1Bqp2ctpBLMszFWckDAN8SdshOnYM2NB4R73D4q5MwN1a+rLIt9iCDJo/8UnVonAjlS04CrsSPsH+MDDM2176zlAUlQXY9k/iUifF4McmWOjLmrDrMzcuZHKqvvRv4zjvAW4uwgoMOpH4vyAePJY+S5mnBCZmx04w/k54gMKH4hzN2dOrXihAK39MisY5g7E2aY5kj2Co4bb4EHF72BAXCHPFQLCF14udOXdHxvgl6Teazs2CNmUa9s0qhsmxUxaL3EiCCK7HyVPXLeg9rVgd2I1WDAd+E6yTdVbfcANV5vg7IQbL+DQZcCewkmNhMcg2qUxyzU/cmIXCFdOxM//v6nlwXb5fR8BW2N8aA+ZosrvJAebrkjrtBJePeqWzf57OIkTDI6o5Bn2yXJzp0NoVybZL2X5VHcnWQrBf5D0yukLka9Jj87QlEuIdKxhzAwNjYJ/QkTJ/LUUMGw5Wo4tzEFFPEttu4yRgoZ3BzBIUIRckY6sdGe/KUZEQbL8ycl1IhHXKPxAYwSYnGeHCQdthxplvwkuQyG8usi/RO1UyZXEzS0DXwpczGUqW0Gl2aM++arS2gqXF2Kfu6wzC0HfRzAIBZtUuJcQ9Ek9GF/ce5hNYY27UeJMcr+A5AKf6uAr56RTbBBcBH0xVJkdpnAb7KmHR9oHyDvnqibO+nVB8juJDnmoOjq1h9vFcJq3Q96KRj283P/Sft5h2Hta3bcA5wB3t1y+H+37a+9fOWzXIflcGoDt5kgLFsWYx/xgu7du0ScMEBywLUckVt3w5Yzr71NuajqwBtrRReDxyeAcH12hIIPAN9E3hqcpaeA2ADXjee6EBLnL2pW0V3fsL20bI9qwHC8nsHaWjbVlTx7evbue7bJ3VzAQwb7SZbSvfK7e4jCXBvj3l/BygJMbvlSuCN8KDOc+f5/e3wHYe3M04/re3cudMVN5ImeOpZY+EsaVlO96M5yVD2djvNAADH+b8bswtlGZGGM8YpNjLa+8Iz6zk594U+3ok+jGZsuZEFc+gvzBybO9Glu/uVXgHct03vOy5IMofJsFb1hjXqSSW6xfrmBQBYrI/kNsnZv10Pia7oVcB75QzgDvp2IFgBYNtxQRKyVF6v//a320Xnndsu/+KlbW1tr/sJnoRZLDNvr8yevFq6unKkLXWhrkyu3ZLIob4K9SrGGzbGdYBdUnBG/VYOWYpnYx9H1azrPdtqGq6ydEOW9igFxnpsAga7D0jJ1wYOSzPJ967rGgMnXOGtYMaErGV/Pq15Kpi00WXdBp5jn48Tg8OTxAyzNNiYBiXKvnwA/dmv0YnkY8C0IMZz4/VD8G3TN7T9JP74gy7KUyDn4vppYNq8IKzv+d8ZwErrukoiJkeJdzlKXcjrSZb9+pD4PPfl+bNTF5tjfnXZUafXfGo++9eJ7msb+wq2KDddIVcnc0tLBKUC0VZ+xd/2kyGK6l/7WEvxHaACV1uVL6BLeMlUlzE0x/od5XPKL3BtpndRxMMf49mgNuhoPmatdU3VzNalXpSCKdeHsTSEPKTKKiTBsMIsaysXxHAmDd8JnCe97nPLFQ0UOiKRAw845Yq8Kc5hemJKXr04kicejnuRhMSwrn5y5ngEYySNxqFw0JmmewCAN6B/K7fc//edoEDRHxFTG25Q5aUbmPJB5wdU4lAIiItLOPjPXFgC2VyMWWWOuVdjxWDqnHnu9SPmeFQFUuVjScEEq2snXYSQQkfayMkjj6oYUBdJqkEIExWm+cS4UDyNRcd+h2Nhxi9BoGWebNBTBWp9mN2bGRyhhBhJCwEZwK4Bnuwg6hTYuQBU0QLDtqSS2BSEu4wxgb61tsCpztHK9SWkDtyU6bCacL4tmsq1+vipKlI6LuZbhtKpIQM6OHjKn8mK3Dg+sQNV+CYmslaKDA75CtOYwZLk2IdBN5CBbQVz7MR5RfBYvxAT4mNeyMKbfKLISRUwmGk6W9UrB+PVKuJ0h81ynnAX+OBefM05ZrTAqQ1/zhQhs6b8Dp0HPTNpj5NdRo6ssOBkCOtLTOwnnZR0KBl3bB2NtkYHWSk5dJNF0lQ84ZgOfMy7BZA3CgxIiVg6k/9MDvVKWswmUweI5KSUEYqxWxdUXKiqmN0r8/J9wUmbQ8zsN4IAIQ9FR83GQVWFAVjSgsPv0zYvNOSBin6vTkpawxTqh4vJ2luJWDxIXuX7NE52MpiLfNYLTNg0eHoskTDBEBGe8Wx3TLqB+LYdkoPy2VSn2Yh611lVMvsLBs4sgZkgINHGAwNOXGLCFXYrYBdo5JzgppnMMWO81HYe5A1NJvGDIYKAymxin2V1ybaoWgGWKXSzVmDnZBjGE3VUOQt/Grvhz1I+RLKSbhMpVGjVkinGMTNkSwEjpz1kZNkkbUSV+7LOs+WKPnR9FjkPCLb4Gji5fazoBsyv8H4O3PDTETpiZZ/YLtoajF7lnMLHRY8l32piHmQaU6DTgqvur2R/a04XdNf6kvSlzoICQBP/J6klUkyW5V15Cduva2s98q26FD4E++qGFdPyKs7p7YAwMNr+rkOxltCIa/yM8oZqPg2mq/H1d/XYVFPxNtaa4GMM5qBimk4d/0xkNsrveU2hzLv1mKPalv/hv23f2nGobCcqFcC9emnr5rbNznHFts9y/q9UpvWfer6rghD6Dv/rNr6fAdyBSgCTomMI0GAA+JBDDsnDyOK0oSEeCDg8qxbGNbSTK+hzF9YDfv2+BfA1eUAlHecF9xb79tByDSBvAYL7e/2ZPldSIWw/ezWwgMIdALVqYb1PoI6dO4xxCaAkIKqeKaxgSWzjrdXcTeZVK4ljS/MNTcAGHjr66KPbqaec3A466GBIg8jKKvclAcDS52COPn6pZFxbE148+GC0u4HObNCErLN82diHvmdP3XkNMe/igY0e/Nl5dm3PHpmPfi5zn58P/u3ftksvvbQ94hGPaE9+8pNl6/gD+jdxedaJzZrCpa+MbvoBdeGefLiDsX3XBOyG4OeAh6S4TPYkof4cSAjSqK3Tc7q7XKmu0e2d+zsC/q71yt+uP/rZ5F1+tOoXlb+SiLJ/f/vW177WLnjLm9vfX3mlPDemQ5ZVmSyZGB6Od2KmoyggUgMh/zo5ufq3gqlKDLU2Zg9tqQbfSVVXFBPoX7YYLqxQl0Hq0ZBnNObQqqdsa1VO5gJytbkpKO/el/M5OVlcpWFjcS3IYrHgnyojGGA9rO4zuMLPMrC2nrzHGs1hLl4oE9S3SkfMBE47npZ0JWeQY3M2nWMIY7p+0C76DCYnV0ecyOtEICCJaOu0o+fSOc2TZxH/Da6elYUsgANDBmrtMY+Bzs61/oHaB6hZEyt4AoU0NoP8I7C08js2cZLgTEmeaZ1dM7cdG2HBs6/UiausNVmPYv78VeIHX6YOghANM/vkx6Cr2KtGTNp+ek1gZULjf5ImrDKmQ6z1cJNxQ73lwrpgCnnFc1E5sIxEC2vUhc0Ym1RWFLLZRWMUb5v0nD5BZyNb857HP3P4ZsxL+a9cQDyjqHxxMFOjbsqxJxwVF6urmdXS4aiS4m7KOIl09W+OsfTH7q8Anludu+3qzE0ZlTghlYx65NQxs66mvDGz9jwAwT7BJS4YoYzCe2yvquLkfkM95DCxkigqqbJi1rbz6PXzixRhbHmkf3ptUvEDReEapyjpJU2ELy1r1hW8MAozzGGmLedwgG6j+wqKsYmF4oK2TOzhjlZsmSAUpm4F1DRmrNX5n/kvYd4rTBwc4/Pqc1S4aRWjAbxiKvtcVtIHVzH1BgXodiY4LqY5X4tpn/SZFSnYqRaT4G/iTxggp53PB1mvu6xhssmRz0vzaqEcE1maVN4JALFdAsPCcMC4WqCb+j3j/pl5GwJ9DD/N5LWqiGEMC1+GtaXnc3ZwyN4oY+YgQENJHzgzJvQbzlyQJR1tczt68hvgzArOLvHFzJHwSZ9Uyrm/iuzVScPSPeWjqts1Vh0ysagr0C/e9oa2tuFzYX0lRFWmywkeVSGsYOQJmOyigIl20bMFvzeHqideXroCkV8qGM2aInqlc50Ak9lcsgoYN6iIbbnEkC9EBM3xm6nVYJM6rzyXlEiVwwvzT5Y+K1Hgf1ZQz3qw1Hd5l+03P1h08Er6lXm0NjnDPrptCz60N2GlLKn8l700yF/p3KLxzHq6+kTTIaYzbBQI5QVZ6HrKpKWGEl/4Aj5AJHDqXNWsN9AqUABASREMSJivPEkB25hgYwFO0bEMkQObA/KLYkFT5fbeDFndco3NTrbX1cCtZ+U2wLNTQmfbotWbNjOuk1c7CdW6zG3vQhuDjaVxyK/KL6LPqjgs8vpMZzP/q4bkQBRsaepO0jexoHEOszml/VlSzTBzInTVYCLsG3XHBll2C3PMLF5kT1oXfMAJ7IMuonHw8kO3WsO5vqGnU7/lvEQD6AgAtplRfWB8IttqGjjmALbxkl6PYMs+JMUQAAxgWLfEg3zjS50e6EkEF/AUNzPntAX5GSZc5WHLzsPbwT/7jPYPJz6o9RovOde3byW8pYOAfSvSLW1rB3y3aVWa/G2Vwb0auJ9T6aCxd0iDux24A3jH2zQDWBXQc+9eATIOOuigco7walk8kLsHAgwniVoAqBgoXg8I9qo9rxY3iTSQBdtG91lDFXBvs/+Oqj+pFO78a1tGS8Ve/90qhgXAMbCX78l7Vt3Xf5dtp+05qQrct9+3jNbto3XbUgDEOJO5A/79WueN/hPg8IHMQX+2t3fCCcfL+b8dFBRZkYrD5X/gEQGsTQi4Ali3sl2TbaIPOeRQqVDf6L/63VUu1EbbvHefW6LkeiPbuIXfvWdPu2PXrrZnrdN8rV177bXtqquuamc/4Qntoosvbn/1V3/VrrzySk/8uPjiiyUR5HnPe55sI/yABzygfec732mv+4//sZ122mlOrv5Mb3vH4YfLz29/+9vtwSedpPdnpgEKcSPuU6jWe3Z6NtqXhV7svmN327O2hwDgXu4evrvU5pqp7LqhJ+zUGZe/act82YZddE3XEZpM0rd99h0EUP0LkFhsl+qeyz71qXbhX/5l+86112VDNOu/uR3V+65Juu71EMoEi5xgXQh7362ghEL0+fxB1VwMiEagHk/XnR6SJ+mvL/iXLiIkK+zCydyrL9PtZySHGlNwdpzNUV5wEuVSgjSNlXk+jTUm5IC8Y3SNVtJzLywnApceEW9UPbLkyOr1eDp67d4ZdpQRn5gd1Anz8Wcxj9hkZUHWnNr0vLPVTI5nqpWJTe9Id4wfVH/By+N1WSmKwnM1o8NjbPnc05pCzhQ6cDWUZyJTG0kWNgaia8jhst3RlsPTrvFxTK2Ku8X3ZquLylqY1xnDT7qTcjAm/LJkZ3TXgOh/fHbC60Aoh/he7eQ4Q1hbVU5fh/MHwZ/U6aWhVYmciwcLUf0983L2rWPtqOoudl9IIQq26TPSLOg57mumIJfyZ5JkVpgLbGjeWJ3CmKickW4uA1nSeN4LkAThh/vPAF7QyHfmcuKCiYZwJUxssKTc7XV50rZwU4Ng7+oND6akQh2LsVrcIG3B7naf4NmZka3Dz+5LZGBVdTRWQVlLB24FsqPtw+XAuPU8Wc8lFUXPDhGtjU32IOS+FoAS0nb4LzY4g20o22Vgvtx3tA/6eW+pbUUPojrVsqkt3QzASwIk+PmNDTnBAyNHlyspW2zygTQ1WEhM5CQ5HUqEMHnFlSUsYa78kokv57uZWpV5sNmpfDrZfnjwVVmLdAAAIABJREFUh9n4O5uRZLgHVh+ceQsxCu3K3NNIZgAZhkxSzBxns+dEK3cK0T35Kc9MEhaWHJ6VfMSGCgqnejs11dIaZM/AFRRdTGWZWJFFyh27SOu5O968zzUy5gIlDzmjbFbm53FnRVXXZWkBQz5PjlmQmZmXVM6v9l0bCt1gJjwTzXRfOEOQL4CXYQ1WgpkTOdEB1+Qc6xAD3YteSlVQk3dJwwp1oSNJU+GRZG6dLto/nzo6Ez6BHYNML2gXqwLPXJ3lh+1rWjsm0Ny4xfk6LElKFaIP8RQwvzPf5cXqvF8OfRd7pEllk72SjbO1q9SLNFD2T0ZvIqdPr+cckE5MJh/WlV3iDG7nXtQc8lGw/AoWljPZw3A404r9kxVJbuuZXfgOGJk2y16WtcD6BmJS8wV8/aMakBfpvLTYiGrX85xpgpNOhl86s2fkaDJLJ0Jw/4LgRb2mZc9Ix9C07ke5DFO202BLxrCX+29kY+qxDfP0vXVmt26tA3rAAJctt0apoSQkVGqvCEYV66vNzQzjrF/JGYXQ0fYxw1BHuz6Tat5rxVzVUOOsSrxyPWwC9DmAT4icJj3SNterpqEwOwPSIE4AwEbBqmghZ4XAvGuKArTWEWG/aGSfVSbt25f1VhIPB4A3tX5yotxLyREjAKxT1r9jkm52ro9RrrhOQ+A+5BV9rzIH93NeBUxLtETXkRdYymJnDhuxpeH365sP2tYOOefH27fPPKWtbd4k1b16DrBW9wrYa6Cvg792LnDfFlqe26zn+6YA+6ZNAlJ2YKdWAINdsHUvAOC0BXQw23oq/C7dr+AwtmVGRRz/ZBC7X68Vw7iGNjM4rBV5Or9aYcdt45psmW0VwV6VZ2AwwFwAv9hGWviQto/G7wz++ru9LQN9BHzm360NfLfPB6oQAQZrxbBWfAv4X37OttjGBPVtvk9+yEPagx70QKGdJkqsBoBR9TwCwJoowef/HnbYYZkH1zMPd4lz7osvF4fQ+Ey3+d0roDtkrM/9d2+8Ubbi7jLe/910003twx/6ULvtttvaWWed1U4/44xhkP/Ti17UvnL55XZ+bE8ZaXKm85//+Z+3s88+u/3kT/1U+6Ef+qF2/PHHtyOPOKIde9xx7QUvfEE7+gFHt1f//u+3W2+7rT3zmc9q//7f/9/tv37sY+X9z3/hC+1FL3qRvPP7v/d77atXXNHe/e53t9f84R+OManvkV64N2b31ltv03N9+/bPPbmm/1EBYNnSWed5CgBb9hHAYtkhwMDf/nNtzcDffXvb3rW9uoMAtoimbaA7WP93H7ikvf+i97Rbb7nVyFFXPZiMtEhIKWfVMrlL5KaQI5io6+XFJVbFAZ5xAojE5Che60APlZdGgY59lPx3GRhdnq395HEu9AE10E7xcUQHViefxmvOhbbijdfFhJ5jmar27Hl2g9x7Z2AuXPq87KtMXRzG2Wv5lVz9NndubYYp/qDtxkpr8Hn8I9Eh7stKWax0rg+vuF9DJwkkZD0zrLNL8MOOgZTHSkFYgrlnD4jxJkZyEvj2ML4i1bgsx42SJEyXGhvTYzP/MSRh9fBnBK4cGuCu9if0hbpDEEDbLpk0yDSBuzLqeowL1VHVFyWhLIAffpSm6FySVfC0FzBb7EbWRQwEpdjEfIUWEQdXEssUsLHOWlqa60EHT2L48WW0UohKygjgrm8PlcQh1obTAMLQGdJ7FSylEDbrDLchPuADUQKZxtpWyFSmQ9VCocOIi4dezN5Cu/dXAG9MI41PTXa1qMZp7i1GECYJjXEUAhnKrAtgA25JvJ2jJtQDm2FPAilWbuY6uf23ZpaZT6tMtUJMG47mx23BuJ3B2C5pjkHCWBoJ3Uqcv46ZTsH1A5/4JXWpdKu0GKk3KorRH0p6ncCaaYYalaZhAatfrflY5TsGWoTx24jC2gC96uQuGULpZNX6ZKT9vofkCLjVfsx4Kq6PWl3nLlSr5/FlOxpBER5uBWpWkKsC7kNKbCXj0Fa9wLlYmN0SfiaPCD6dyzKthRg6xxYoaGma5JneXU+70fxhdkqZlW+9wkHrmTc3U0RJYdm3SJ5rpe/6rg0BgV55haxZdRAF9KgqdbL5APPjfDjcXx7c6OYMUsbjZgfRgr3Z5S6dHZStZcGRfsAI4zOTeUSzvKVNXSf4t2p1p2m9mmAxJdTI+3OtQwOzjvN8y++e8UcLF7nBALCOVb66UgUu0WTgjqG70mzpXF7o0QqNhXcy8MQK5X625wUyxLjrmp6mJs1/OkXA7vh2yvhwAYMS/Ujx+3Uigv9aJi8PIhQ99unxxBQLdptz41vxLOgSpkbkjuvgQ19njeHzVo1Nsgvgn6F+PkdxlnTcZA6xPoM/EYBZ0WgkAujrjIXVlNYzE8dqhLGLow2NK/T0NFgwYzTPhplwtrY8VCnQk1W+RzNKIJd1NPpLcu4v5rvLU0S87O+WuSi+wpBdTPozciq0srZmSFfTB32FbeoZnmDepbCkfG1U/TaOEGfSeSVKxP2dK+ANXR0lKr9GCera57q91sC7cY7TMP+moutGPyvVujWitCLuJmaY6W93XUvjGQCm1Z/Yoqiild/s3b6TJbif5w1GA232d2JsEk4XeZH4OtZg/Lt0Uk4Ttmcd64sziX2ckViwJAcVmNw4i5D8QN0TWIk1rsfcNrW248ee0K76bx7V9nSwt1d6btFq0A4GK/jbr21t27b2iuB+DnCvBLYzgjdv1YphA4FD3NXu9y1Na/UvnkEVWv9WrwDubad/cAM2xP13z0MVvOW/B0DWAFMVG5wFGZ0WQNiTAkLYpJ0OvgqPabl4B3VRoZvAZ4C/eMcSFRxElvsBAEu79o4AP30bWKv61XfK8wai9mfS96V/mrigVcodRAzwSSuGFfRXcLjTIJIHOqio1eGaSND/HXbYoe2Uk09uRx11lOsfGbf9m+mOXkGu2mLTivN/9wggmc7/XYcdNugi3D1MdTe30kHx66+/XqppVWbyaD74wQ+297znPe36G25o373hhnbDDTfIc706F4R/8Ute0n7gjDPay1/+cpnDz3zmM+2XfumX2qGHHSaJG31C33n++e3www/33vczqb9+5ZWtA/kHbd/etm7b1n7+53++vfKVr2yHHXpo+4V//s/bX7/3vSLL+HfV1Ve3n/7p/679h//wmnbWYx7TPvu5z7WXvvSl8lzfHrqP40W/8AvtDX/xF+2t550nfen97ZXcv/LLL7tTeV93M7m/Z83dcsutqn9Fx+pZ3UsAcKdTT8jhmZffCQCGvAIA7tX/svVz3z0AVcCuK3SraK0W3t9uvenG9qGLLmz/+cMfaXfs2r1gudlXs52vPNyqxqd6c+5zkm4Pb5Gmu1+0IIkuZcPD6pTxpUvfsp4dQMQW7Fp/TrRPAWX1OvXO1lsFDfYtf+L4F4gQA9fkUfT+SB/suK1YYITDtaR8BnunMRH1f4yeeEb+JI+vrM1Uzol1PZYR8fDR2FbPjJ/QMWa/t64SuHPxbqyt4HvlgUZMJOYjp+BOHIHJ7nOrfE+5x/7/ZC2gPr8RbWTcvKDy+6ALRMR4wc8mBW/U9P6yI1GhrVedYv3g5NQLvN7I0rExdZUld6QcUxxcEXMyo7RdSzGz4Cfto7VK8uxgInwAqnhOslgHjNlYIoS3ZzHtvDiyizQOirW57DjomflyzO5QDwXzcGcB4Nm8bmw2Rzmt72V25vlb+h0EREtFIFKsueoFMhcT0V2Vrx+FMzRF0lygCaaBF0mTuZMjO9EObFO0FTpcu5wUrQ8I99z+VDIt9MrZ9P4K4ANn6eGNiTIYW2UFS0xsW79xjeN48HUYV838mGTaFNuX/uQtBYkbq3msIFDICoFQEvdF8Decqsy4Yy5W9TEqFivdqkqRmFnvjdJLGGjRg6sao9mptmP4W8eaW0uejDfGQlgNlqsr9pFkWqOyBjTwd2kRnzLw4chKN/IcMCvWTU38ngPAMyvEZJxpS/2muw8LZE4esZV6KLiNbMRcWSZVztkLmAomJx6M7h67BLFRRhgyrps1fxT+1aS4hXlSf585GsiXMhW9oiIZajy4p9K3ctDoTWC25ac9npM8QqpTa4W23I70yyPRSRO56RlpPZPxMFVqj0v/rcNOxaoU1vcbiDmz+8cSOpPD2n9bxSRFkDJco1wmJc+CR+vM8GjzMMIRu1OWZphE+1LZnrm4Q/IplnfoMJ1rrCsyhMC6xKeGv09+iMuGnT8U/heVoVun5lJTqcFP1d+XKedygFRXuRC2luUk7GrkVplqWgDJqg5RqsRSe1R+GVCEn1atAWsC2oZplTwQSJ2dPu1DTBPXtI0V0hiBvmBJDpBLBxAMMqWs9cRQw3SgSm+yOwdrEMxNeT+oSPPu56/bXRn0PCGugj7evDQXIYLMytCA+jTPdOreOMXFGbC5hb6zbx6YrOu42f8JDw9K3gIGkGsaTPLbZAqwJXwV3ghiJcVunV2WU/b3OGMC65K6lQkFdSZd0M8BALUjCzC3SSNnKlbxCGCfbbDBYXQ2zjTzd2mCks6aadWFF523ZwwTypg3SWG7HZolRhkcytCi8coiygydQ/Eh5gl3D6ifdo13/hhSvgeGWXLW6vXQTbBJob9MVwkLWJKCZ6zzDirBX9X+ZlkfQyHB09XXgtyjhdAtS2BntE42nTI2e6VueECmU3w779AwroPtvGHMKNrX9ZUCxgrh6k8B8Ox30BJgWyzJtHUBjGEVpJKKQF74Nm4rCUReUALLNKlwD8tHseMkwJ7TY34s/u7jOOyRZ7brn/nEdtu27V551sE72fq5g79bOzCsYHCvOuvgzDZc39S3B+6Vw3qubPCHatQOAONfrRIGANzvd9CoA0vDvzkbHZi6P8CnK+3r3wKWQuxLJS/AVoC84RupvEkagckegF7fstUqf1OFMAPABgLL11O1LgHAAIC4X9hO2s+nnlUfB1isO7aofRRAqAOCtkW1XtMtYnv1YJebqGZWotQK4b5tdAeEj3ngMe3MM39QwMLOmjr+1ZOTzv/tO+KSHpbqxX1rbc+eNWmkVwBv5N86n9xIE/faM5de+qX2y7/8snb7rl3t4Q97WPv1X/9X7eSTTw7js39/+53f+73WwdoOEHew/ZJL3t+OesBR7bdf9Srp9xve8IZ2/vnnt7e97W0+r8965jPbz/3cz7Wf+ZmfaR/4wAfaK37rtwREPmTFmcq//+pXy3bOr3rlK9tfvOEN7aKLLmove9nL2qc//en2yEc8oj3pSU9qH/7wh9v//n/8q/b+S94nIPQfvuY10u473vGOtm3r1vbJT36y/dYrX9ke97jHtY9//OPtzW96U3vZy36lvfCFL5D3/1H9W3BVMMZeAazb7utZ7AwAi22RM31V9vXsdT1rlv+l5BE611fOyu4A8J41OftXKudti3g9IziSUPrvN33nunbReee1L33u8/JOeBmzNRrOc837e2RpRRSLYusOCfXWyZK7zqeVF9kWAL4wpwmU9OVd+EHSimzlGl9JEBrWOvIuzrI3ysoPeL5KhWSyvTBHZ6HbQtGfKWbMTrk7hEyISEpLW4tZm+7Osoc6hyim8rKS77g/8IjYi8vwrLdfiUAr4txr9gmw/uXsuhxb94TNBb8oEz/jNPIKfGuOb5OQ4BnGzifZm6swviAx/GjEZ8VfzAW9jjpTUrUHXtGvxO+cJJ09YH08x1T1SvzbkLu0RNsMcRPfL84o3bBGuVLUjnfRSyXF2h53P7QOgnmWwdmBZnQEJ8hARJBmWPxMF3hQwdYTzPEAILD9c2ghQNiVgKEdZ/LHd2v3J8PJTfCnZp81BkhJFgn60t5zyvwyh4GbTKPSGtEa8fnW4iJlPlXNmejQzdk4eU6Pk3/GinLN10q6E4L/G3TZMHOkoljnB6Vr8ZK+sDQTmVopZyjIlV+v+BUN8v4K4KmF2uDFOvk8Z0VhFH6UD7ijAK1AFWdeMIUzB8xhUAbXBX1+Rnke8QiMwBm/9A12PVUCSkCYA3wQUzgZVXVAFU3AIDJGLI6JLNa54EfSuqXj+oxJHiKltSiYt22sMlTnhmKUQriEJLMFQ+ZcqC2osKRkPNyiPY3KHWuLqhtibmxUHuyOOdTgPKkCzz6M0juhx0SbQ/9x8lic81V5u5ro7Bzirs/MwPMldS1lKdkk+DuBjqqhBUARAT4EJIaVBMHO2heesxGScV4p53Jy4oGPjfoXYTLMjc1BJSo54dUeMIWdtwfLYm/RNpMh05nI/lfKckoMPDVQ7Gxo27AEwdOuB0BSNEu8x8uNamNCLnOfnY7uUU106kxfOsg+M8WVsrnNmcpN3Jy6aFJsTnIAEtZm0aUT9aFc6FsIs8Jhfx2ukLY7Edf4oPxGOhDAXkaGXClUUUw630mT9RE8pKQbXEVNemfdCacnEmLwCU5UZZWUFzLglHGHiNHZWWE805Rbf6WPnFhiYzYnf5YckFRPdhc9pYbnPGYmA6w8W/oi8W26OeNnu2Y85DTGeKZOYOaPPLagm3/NLuE8Zz0LlXKpqM8KPJCtFxHJoOssAcL1cVp0wzcgV38i7/7NRB7wLIHtQaoI0vI7ZbseyBrLBFrT4FXsw6RJWKFPk12YqZzZvCbCTLZcY+GnNqUp6GaOJqBPRagxJVAmKWnO+UbnLSeQm74rNJvZ2axVybq5QamRjYlur3SjhJWimqZdYJvKTSV9Tj5hWlSPbgU5VpMJ9Qmfa9CsuetYiXGoc5zdzwB0mSKdRlJj6ub17YwhuCaCxD+LU+jib7rWXUVOMuFtHApQzzwqNFmRzeadyDO1vk3CYFVgg/+hYWMyJOGOImO1wGTgOns1svjXtyOj/kZyVOW0sACOq9rEKjDbQVfsTJDwD+mmAFihcvTIEQlyq1/GwBPArm4pAe313sjargfd8bxND/SZjqWXRfb/I7FU/nAwOelDz0CISkqe8iR3K7JsxuQZox30RbLP2ioDwNI7euXgk45vN/3kj7Vbd+6Q6l4B8Oxs3w7c9S1JO+grv/ezgO1c4H5NgAhsBTwBgHft2iUVpAB/uRq4VzJKNdq+fVINyJWDSWeto+7u7tvrAcB8n38HMDyAMAbAyrm+ncfsb+FhA2zB4zj7t4LDAInl3XJeMIBUtCvzXYBjuUbgMP5W3jdOFnSJeLMCwVYlzJXBCkpZVbFXDSs4jC2ae196tejJD3lwe9jDHybVo5CvlYkO+/fLObO+/bP5/5hvbG3cn+nJA32L4/X+Jf0zBLzXe/vevf/pT3+qvfSXX9b+7W+/qh166GFSSfvv/t2/bU960pPLOib6+a2///v2s897Xnvf+94n8tXB2Ze85CXtggsuaMccc4w8eM0117TPf/7z7SlPeYqAih2Q/djHPtYueNe7fMvoOvIvXXpp+19e/GKpKu5Vwv/zi1/cvvKVr7THPvax7YorrmjXXnddO/8d72ivfe1r2ze+cWX7f/70T4TXX/CCF0ibfcvonlhwxde+1v7mb/5G3u1bQO/Zvae9853vbBdeeGE75pij712C351fXzLU9o1ekXvb7berrt2qlfQMjcVOBCqfHST2eKS1obadkjvkfO0O/Kos7t27X85u9vN/JblDkzlEVk0o+4+rv35Fe+eb3ty++Y0rPRGqwggOjJrvYh4vqe7qVcJhCKsYBQrmQyHOJEbKoF73g9Wgd9vltEGynT5uHn335/LeQwLMxmdzbfJmrNE2R0CXFYV0DfEc3r0FhhV606p/xwxR4qSICXF/5HdP2M/xTPd4Ke+THlfTsQ5/jdAuM3d4uEvrgAFupoR9bYkINoxfO1796HhLOw8XWHMdCOicVPuuJ5ppHIgt5ToqhgjGgDo6N6xVaP3giZ6xhVcCq3RSzbQTKuTIGccU40O+PrZ5FerY7XWneT3C1PuFnfNtGnyhw4xjTEw03oElq7EFz62RJWMniMvydyjPPbVpc5PW27zMqWMsy5I411cfhOYBuD6UMpk/rUtqO9qFEk2C/7XzzOdZyiz5mmliD9R5XVrP1vmJ+HmE5FR+7J8nqOAKSYaNJ8JIvP6z561jvjujDc5j25Aiuc5bSo2clELNJTaLp0OXEXhrF+e8P6c2ZgJ6JJA1aDLeYyDQC+w64eSj5pmC6EvyJ0GbNOlU6dYxpvsrgNfTUG7uphvrZiaI2fHrHMQwdDbMy2hYS2ySopIju1HyeWQwpC06clw8ZDC0Gp+dNSpJ/SYbv+jF3CkIahpsxGfVQRv5QwEtYXvY0b6R9vBImT0l26RE5YA0W5Tr8uwSYMD98kBlBK4H5QL3gr7luotibehOan5Qx2EpEAhChtKY3WE0J8dhmDO7YKG1MCYgGfQiKXrtH43X3Scb4EzTTbVfyAqylmK4HIQ0E+XGPsYFY0FmoVgwvoP3LCEiTX6F0sIsOk/AmFgnB6OHzhdfUmU0OBXGaHA4kvWthmGiK5ILuOxaSXcSiBNekwePzelNjqu7fj7w7Cdj3qmr2RmZiVeaKXsg800aefYEsqPrglLLsam/LFRFuMMIRm0Yu0Chk0MTipyYU8JJkTMxRWVdyAp7luvZkfXuGx3ZaSEAEJrYU0qluTxR6peQg2/PsM4GUArHhp0IJS3SkqK/njzg7cVbrLc5PwH86XAiO4He9cI765EI931AbJtD+TsFEjpG2X6QH5gLqGCySyMlgopFyylV5LZxBhb7vlvGRJbZ0LFTZ3pFASAWj5KZbKBCCspY/4OqxKkWpMA5rpx8lmWgrurnQqbrozBEMQQeTKwUEwWAv8oQrRJUBqvypCMnuwg5QNa8sV/IO0I/WN6GfGv2u/1tc8SSk3YiSVtf2/d5sn1CIKurGdb7t7SoTXzMk03bczI4QsIaeUPaOM9HtTSzXo7PQNPrz5gDph3FVWaiC7VvyX++APNYA/O0NpDnsOg0doDQK1u1+ZbIVsXuCR3s35QACzFXDMoT64zvjMYjP2eKQX96BBDImT+m/g4n2qSlAOkgfS4kWZPgELHAbMwIHrqa6QjCeqZ74n9UmlN7ie9JiSTffSoIljhZ77GfUPWBtl+zviNxFRXhxLVFfUrPidcqf8t93/acB58kX11Uu82zm0Ag6Azhi2wtI4AA64z7FLd1XVXeNb+jY1jhrUA+oF9i42iAXNqL2C2gFwoLBAcwWLZXtsos0ZcdEFaLqLtHGT/1zhPTwAZ4sIbZzQKgHFMN36Osv4q6KCTD5Hv8NqgSM7D1mKParnN+rN14/AMF5JWzX+Uc4F65aVuSWmVav98r96QqWLaG1m2j5R1x7Ngobmq777hDAIfZOcAdsOz3epVnB4APOeSQuYKfieJqU3CX7y6BvMIPBM7Pfg+whsFV3WJZVayCMgKc9q1Y5YzOTosOwiggAyCnPw5gWSpt7e9+vYPFAfjkKmC0gf4OgDL4xgAjJhisEYY5jMdkEzyu3bU+C8ANEErP6O1j65Xjp552Wjv9tFO9clG2nF2aqf19fGvy/tL5v/2bHfzt/230/F/WCovfvsvcc8800Ct0/+nTn95+7vnPb9dde2075znntN/93d9tP/IjP5KNCM1t36L5+c9/fnv605/ebr755vasZz+7PfMZz2gnnHBCe+Yzn+nbcfdXbrr55vbGN76xvf1tb2uve93r2qmnnjodSE/qeM5zntN+4zd+oz3hCU+QZ173J3/SnvKjP9p+4Ad+oL3/kkva//WKV7R3nH9+e+5znyvf/t/+xb+QeTrnOc+RSuP//nnPa9+48koBe/uW1Y9+9KNFD/S5/vJlX25vfeu59wwR76Ot9rPS19b2SnKNJOF0o0IIB1fL998Xz/81/STPdx3TrdXebrP2tT179kr1bz/7F1XAfj6wgcUdBe766LJPfbJd+Jdva9dfd30G95x+qpTV9oeZgacxVdmpChceLxwCtY/envlj/YcveywBJLlX5E/6u5T8GP3LPUrPKqJs2y2HL4ABOjaV/G31F2UUptMFsi9Asw4IL7JtpFBzjaOh6MgIm3s+iWETT7NfFZct0djnKT9V5yp7Tj7AObTlPBqOHY49cFA3xblikmW1TOfnMqifDYPRjybe2MNdRAdI0Tx/EyzKfm3xcXWU8K3oZa8K4oT3OrJCwVQVRvfomzoDnBits6VPj6u0FWYyRTGTeFZalEY0+UJ92+glegD5nJkW7T2hCVbobH45jq/iRA18m+ZQYyM9WaMwMPeTph5LAk7c5zxnxIR0BxOuTF1RkumpIL5w0HlISD7PBym8YVLyvM1lkWmd47s886lpKCuPr8XcQP8EQMvzZlyW5rd22nqJzrKytaCi3/KCPy5QtPFUpTH7uyqaMB2+G1vS7WndyhVC4D9eIeadCqJWmzpCiepzeRqVgrSK2P5E/0C96zxYInkYlwyK9EfuB4CXVBlrCOW0VcVsYnxFJxdOmyh2nwWu/BT7TVlGVefK3zVigZSUUWE5jhAFo+HMpFp5GD0O+0EIA4iJUZlSnWRM8GYkOUlKGVE/a1lzMLaUzR6qyBSxDcuXZR6t4a07VnkbbtaKQYEWJ+L4EzrS+cYW1fUZM90Go4DtGPkMRdCAqzyKkYExcsNGwTj4OMDDpb8pO4kUEmswN+lcHzsakCVD4V2sjosZbg8eOW/Qts6uuMKCMmDEFTyRbRSdB0eEWMyMWzYE2l8kCVBGkvNVjH04nzYstrYBYM2Iwz7CABYW1eFkh0UtvMbBtKCxydmkeGfij2Co+VRLVw8FJODxJFpExzPlRyPNkpVYrDpIUFsgtREu1pLEbey8c2W0bDO8sO6j/ms/MsPzJimw6knPYmisWitAJbbUEiREDu332qeJOh5ZobzEZUEEeg0ptEsODcaPbf5Nx+qPnOnq+TOjuShLPvj8ADRViuAZDxAxz3myd6UUD/1xYIRsSULiCr95mzloXVdb0Nwc1U+LZeLBnPTK4IvZcGy/b7MNvgoLkDP2wsM3MI6DzyIDsUWNRxB0YWvcAAAgAElEQVSgS+CoVTFL/OzKo1jeIDhcBLcH9gv4XbjWHsdCV0br8xLzEQvegCe4e9nlrZ701OmZjK5mMgVgnLI3fWE+6qFMFeTK1mzKYrfNORpMI/OZGTP1te3J8L2TIz1XTbiq7yaK+Ao3+JkXvYOfKe5nLPhjwWn9oqDAICqmN5K98g5BY0aOMS+jk+2sisyHR+nsrEuH4EHMXcq89S26a5jBLIzTnCUPyb2xE840+QRJDyl6g8z/jfJoWOfSjCYvEECfEEWe8yoeRP/wF301m5g8ezlGI/NNImXP2NH1cF6FoI9Od+ZGZt76OxTJVC8xT5PeIN8PT3BvuM+6popEUVHP5AOwjk4s6zqsaiT7G1vbTylJ87ngUijARMRYYBU9EgTfRAAt/oY/7DibRZS1eZV9B7VcS2g7CP5Bbvu1dF6wVAKXqmAjUn9Hq5I3tX2bdCtpCcDbqHTL3hLXQwDQ7IGM3pVGfz/OMM61TGlGM6cQ3bL+C/Jmlastbz1iR9v8jCe1a854SNvUQd2+nXPf1rmf6dq3gu4gr5wF3MHfXgHczwDeaucFK2Dczw1WoA46Un+u7dnjwA5X//Z72C65Az+9grMDwDnwRnO7IBP31GUGPes3liqE6ztcCSws4BOsjIitkwUktUpcgOIdNJWK3v6zA519G2acJ2xbUHcAWPkGgGt8w6uBkdgGoJf+5j4lIHsCy+Yxxxn3hIUnEBht6zbR+9shhx7STjv11Hbccceq5Enl8GAlE6n9/F/bTpV5o/enjxEA8EbO/8XX1lna3FMsdfe0azT7lf/1V9qXvvSldvHFFwtgqP+Ynpvaeee9tb3+9a9vF7z73QIovuq3f1vO3n3Sk5/cLrv00nbEkUe21/3xH3t52Tvf9a72B69+dXvMYx4jAO7OHTumfX7Na17T/t+/+7v2Z3/2Z3beaX6sg8dvfstb2hv/039qP/OzP9t+49d/vf3ET/xE+87117dnPetZ7R1vf3s77rjj5KWrr766/dWFF8r1D/3th2RMPamkb239/6d/ffvnbqJk+2c7S3sGAEMOOwBcZ1yTMNSeqXxYkolt8dwB5p5w03VJr/wV/YtzwiUJRd/rSTuf+tsPtPdf/J528003uxI2D7F4HBbrsMgPeDCdy1snksCV3qYnFyIK6Gae0m3NHcez0mSv+PUCnL71fKyjoWP8/N9+gQQfj0rQHsZXfgmgwY+LS0mQHBikuKU5lgoAF7AiuTexqElAVrgortMDULA1DQM5syUgxkgzBm8ha4bQFqCw+C/SJtZPVBXnhCtrgrodNschmd6844onXBcylfkBy/iUUawnYlmxAwyFqj1xghNAXVjqOgq0KjUQnuBrOlXoZI69T6fnDfPaE84ySSfzs4fAI+k4LQ9mvm/16xb84+hFgGE5POdp6GEr5CWec2vFWZjHpmPSp+NIIccZMP/AZWiHVXljyfCutyYqUAzMXI2vYSjSvwhqm0pCYDeIhxhRHAuZ41KyOxslrUS0gxXafMI4ZseiOl1f2vixTHH9YXSO3VLREhfCxJEiNJUpRA5ehq+I+RPCAPCFDqQ4midy0DFBuouUaw1PgvGeFTLr0Oz/HOdleaPddXWNqtqqqri8kqS4gs01p2fju7nQrvS9fqXGREMUBlvL+qnCC5FsTYxt+us+CgAvSeb30AWrkjF8WvuoOriUqvOqtiKxxEXIuEnJHdC+JQYRYQEylh57iwWQKiHqmwstEn5tKzKzwOqvUOUSMd1cD0IYoKSzGDCZZjH9UPkavEv7HCMY5EAIx7qLVuLVE2wb6aMMyhHRaauQCF2MRiXGUe+prVqZDEBAjmfWWx9l/JRpxI6CKxra/tG/PtjxFWhTgQjI9A8A2Tz/Z8Gigyj1tswFtFOhl89TDCAFfVKgST8gs2WB9ziXztS8z1+oZG0v/m/uwBCCDs7V39hxwpfV/iBDy5Q6V8jw3NGw4VDkGALRhLP0vWczU4yOBZGlt3D6q6aHfjFn0KfIGSt2N6/yzDweue8BtmLqamjeVnWaYWSNsDhyXkME5hkMpNUFjL6MccJ35QPkLrn+Ja5JRhpj8mw0/qzLI3jNONgGkgHqeBhb6bpMsaNSbAQ7G1mfkEQGkQ1DzG5GmVbrZJwbjjNOlS4mBaR4fV54DWhOUIEwqfeWBWljC/Ape0HuyPH5G3Dlh8y9qE7G1p9By7m+STxldtZdJts+FG5XdcbcjMIZm9m7pBjDnhW4rsJ301lO8wtHnebW73umyxAfI7sdQYBsbXPPpiaQ7USOMZAOiS2P3V1g3Z50DOatJte49swCVKiTFC0CEdDyhM5Dx7n1mDsfhcy1AnLmANh293ZsxvBpZFkPelWH5eKdLUYpJ58NuhgHfHh4lBNLiJTOO6Mv7KEQd5+y/GS5yUs/14nQ22yMueIzq6Hca3Z+XNkDwMS4Q7g4ma5K+vg353GHcfEkhqIUPNPeVXTWjWPSJPFt0lELc5iEjP1q6AtNDsNotT80KqKv6nI9jw0JDnhczbsFkMwUDl6pLyxzaF17HnTzJa70HQmXAInJgnKFtDwHJUmRkyzA9qnIlpprbn0sKA1LSDQzXYAdiFw8iN7wHXxkRpDQieG1pPGjIt6nNKxEmmWcizu4+AA83ZiRIohMS7hYbKP79szOAjKPMWaeNWhTBXWDr5huAlZZ33zbZ+h3BNYxoB5gdy7oVZvaT5zPqtVBsfbTraWzU+CAYZqM0KnhwmbLM5i52fpI+q3rVJdZexE2COZgy8GHtMN+/PHtH856aNuzSat5HQTu5wAb+CtnAMvvWgEswLCdRYkzgOs5wB1w6IBCrQDG2AWQWFsT0KcDwP3n4r9VOnL5rQO6U8HdmO5M9VWVv8JTtBUr/62CqsCMX7fnfQtpA30B/gLslPu9UtjAYQaLrVnaztnahw408BhZBl4RbAPcCADs54Y7v85IG9urM//u3LGznX76aW3HjsPlJcWFZw5btOnn/9o6guAgTx7ovNPp0LchXu8f687VX16vpXvx/v797bV//FrZ0vnPX//6dpiMe/RZrrrqKgFfOwB8xumnt2uvvbY9+9nPbm9585vbKaee2t74pje11/7RHwk4fNSRR8qAdu/eLVsyv+hFL2rnvfWt7cQTT8yB5NbaVVdf3X7qp3+6nXvuue3BJ50k7733ve9tl152mWxJ3c8efu5P/mR7/OMf317+q7/anv6MZ7Rf+5f/sp350Ie2V7ziFe2BD3xg+93f+R3l/dbaU5/61PZv/vW/bo856yxJdrjpppva4YfvaEcf/YB7kcj3wKdXGe7W2i233Co6VwDgLR0+jQrgSCyxRKNNm0QnMw/L7wIAazKJHs9t53P383777323BVT/CgAcWz/zlvG33nRT+/B7Lmqf+NBH2q7bd/nqVedMByKqGOtVQVNZOinKlVjTFDj/oAWRx2XFMOlZvP02x2vDu7YtmS1ZHeTVpvEBVGTBJxsW5fp0v+wVwPS+Y3SlgtBsq04AgzEGZlc7ZXrOwWsHRM0TmRQysZvvDk4Ngq7DU8zFXh1pXMO+Ymy2WjUkO2rlYyAxubD6Paw+PK0udq5K7xAnMb0mXUghSMwXu0SYp+JO+/h9GMkBD7UZLpfytsUMkNQnXO8Mb1OeFxIRRHXNNjBBDuZY56ZPVX9uI/NsY4wZQ7RJP+SQXTrqkNaqToOFfrscZ/DR5UcDyLr8cQwGiZGYCUIHKV6ayj9L1XLCJ4ta5hUY7EnIP2nHgafwZm4Q72acSCdDRS/74fnt6V5+aX8/VoXD7wXSGi1QlUWEJnF80fhG0mm+uLP5he5ydWc08SRbrI2DGZ2MYmPIBvCnK4mw5nDAlxPY9WaIH8ciQkMlPUYFfuBsbSPmW/pm5NJWiAH8OkVJaDIGKpPOki/ATpjeryaAq9DHGflHXgG8ET01I8rKazC2042R7YvIaiWABMaIq5MYGwbnabY4ZeMgGOSOiTIWizezJh6LbDFyfga2pIwxA740BpRY1L6Xq5OTvqRNzJLtIotHm1GaYiYxK1uXJA8LbZD+HNcXozIaVemEG6jKcBxz1tJLQczsuMDm2DYW0G0OIJpK92rC+EZQw2a2AI1hD6EYw8avXrfODeiS8h9437tYaEzOX4yicCIpZmD9jPm7woRH5f5QZPSMs0bZZPlUGlfdrPMr23ByBCHNaaNzBGPhqBj2Gn48x7rd44gvBW3n0hA0znMjY60k5Gsi+BGA9KQQ+aAyGfRH0BmgIALA9PVklIr7UCYqwwiWBEHWEl1IrfDwXG+SQhsA32oY69+Fa5GdhSAq5CqdwK00QXybc3XC3NtvKUMwauHghKucxSKJAes855UDK6GZL8gB0cnL+1KSYQAJnU98Yck0jTDzklbM04JyXDuLkHQ2Mkw1UJx2AGMvycPOapfwb/b1Mm57NMk4TKjzPdOOzmMnIBVkA6k0f8PeIxAP1WVKR6vAqgu46lSnKTH9XbbIjapaG9AM5J2pArkG+puHINXA8Ba4fp3tvnsTWdxqEaG1458RmipBks3gqTIi6nZYdS5J4NOXJ7aV59Z1WsxJ6oRltSJ2UW2Qvh4SBrmdeylYRweXs9bwtkm/sa+U0QksEAtYXzvoMhvcn/LVTU+FVaOkHBLGALxy2CISbayiwiY0kqOyOM7sT0q881hZWQD7kRo0QO8fBatgEH3L88wXOl9LPEHzyIEST8fOzIhkrEhuIR3jalb7lr0G5l39vZojnsYZj7AWl2fd9kJphBxCxvS5+rHMu2lZier7pHciGJXdgTyCSMkIGxfZidl+ERobNoaSIYfIesriqgyf/67yiaFo4pArswL82YxaNFWBQRoHAi+kq3KYpHL0ON9jr8dZdhfE50yfkevVPzHyw94I4EpNut/oLGw2ButBYw5pOjLMUsUD2AfBXPCgnrQagLRUSqE/0hENjAhQjIODOwCMMchRwKGfwM5+yLDQWYkunGMAM9MwAcBJB4yUHmQnNWQ+vAXnghY2p1u3tp0/cla76glntT3bowIN4K6c/YvKX/u9Vx3qdqVaKbwJ20bnaL1M6a7bb/fKXgaC+/gBAHfQuQPAHQBZ+Y9F0h6Uara9e9vWXhWXs7tXtzW5G3JR5q4s+lYBwCsrga2dGQDciYUzgHOFMM7p1O2UAQgLiGsgD6qppepPAOK9hgchaV6kQFlafsT45Ixm0tac5gESzcHayWRMaNrn/Oijj26nnXpK2779IK9QVL9x+Z8AwAjmWeI8nsbZ0R0A7jwzPT+aml71nQNmknvxhT/6o9e2889/e3v729/RDj/8sGlP+lz1bZY7gPs7Bra+5dxz21vPPbedd955krhx3tve1v70T/9U/n73BRe0c845px166KHtC1/4Qvsf/9k/k2dPP+004UeRbeOYX335y4WB/uAP/kA4pqu+V73yle3Ciy5qL3zhCwUM7nPzhje8Qfjw137t19onP/lJqfA/++yz2//5m78pv/d//bl/85u/2T77mc+2I488sh108EFy7xd/8RfbYx796HuRynfzp5fddf9QrwCWLfelAlh3U4BnXQHgrpf7nLB1VZHGlvNdB/Q/A+Rd27e/7dnz/7H35sGeZ1Wd4M2X72VmLVn7XtTCKsUiWCBYICgg2KMoi0A4jVv0RDjR4T8zjDr4x0j0X45tqxOjtK0GXbR0RIdSKiAUQslWgMViUSxCUSy1UAm1ZS2ZlVm5Z07cc87nnM85937fy0IsSpxHFPne7/dd7j37PZ9z7u3FEn37Z91uXncZoDOD7f7d9+9s1/zVO9rnP/OZdvjg4QL7kiYhDodfpDh0sAzko2vEKa28COG6I5Q1mYG2RrsIPc1S2edhtyzpX1inZFzRQkB7icgy/KmctRwFdnq7jZ7ALPiFZLFKDOOgvT/PB+lPNQtso6y5AFt11eZQ5JowsnWdPa/H9EKv+7W32qflcxZSfsEI+CmFal5Q7x87jmMlmUEZGhh4Nl84euNDXUPzsl8d24z53HYIAtiLIKR+n37O8unHLvnRNyQrqYCTg1V+cEgo4r2IpPOQ63pJ/t6w+Qnymicfc4i51rxNbL+dvX/kxCATIccWrceZzrRk1ziegEEmFVJmzqi81h9Yn0kYPKGYIYd6DCyCz2nBm3WQOt5DZplXZglqxyvbh9DiJHpBe+hEXguzqMo0ffJJ8vRNNXfk7zRds1t0Z6eI7Wgm/AK3bV4TjfSniQ8D7ip7OgfYyGgI0YHIt0v+rZgRnwxNenZvPG45vgx5ifGN2Tu2SCMPInGQbZ/bNur58yE7jYltoLAXEcFp2dh4Tf3/bwE9tfKUw6mda+wd8HsYJrDftzAkYEbParMELGkdMzO5DBgs6oyHA4UohRCzipnTsKACbgTucBBWz+2FgSBoOHxZxqVToczg75wkRF/Xn1L5Zolpzq9l60hUmbFrzsIMpoBwBg7oUMbIJZlId3bFosif9aWobo8qdzdGZlEdtEfSy7bipWKlyNOR/2Sj7GAkge4p/euOqnisMl84TjcuS0bTrSoFKwg0iEnoONAgwd5tSaXkzvHVJA5C2hh8QUKwVgQiPZrT5GGcdQwRNyPANHRUwSwKreR3M5Y6dCO+/BNzSYndIbiL5Fw25PSMlIUNOxJOaxi0XuTqYjJHelQdHhZnGvwHHbjYxKXeHUGkpDH2qNcLOVegJFmo2A2Eg4Op6BU6mjyyc4XucbEFvy2sLANCMckZHZOGo3DW1zmoVrPZEl3lqZQEh1jUGKJQY5L9Zx9RfIczBbrFdi4WY+iYVRNWLJetprCNLws+sd8f7OMXXvLmILYgpWoH6EX1SR6QUyksOm0imVcEJY2Avwv5ct8JW+WAPLr/TTdRfAI1hV+lgUJ1Y4i0tZbpdPCS/V4OpCp/fStn/2IyT1bKWqzN2z37NtOwEaMRnpll/gw088XcWGGjiyB0TDs4HnG485kVLC07MxU8tikfg22p3DEvX80Czm3BNCT2oFfvia710IOQIP6evcMcwMV2SgBbfPshcRA2xkU7z7qcuRTSFFXIIyqo97vMl2yCstE8nZgC81jUtZrsJRGBUwZut9xnM7XYN5Hc+5zpWjcmapfgL9WZWsyT4hzyv6aMXBXLVhGchXsMG1VqYWaFV5yRyAi6DoCNYOVl0uEk/GyIs1WB7almfSwkVml1DFRfLm+ZdB6D30kHUh4w2xnuJNbFMxJbNkmT38rtiGEg3zRvWt1nW8yKzhXoowFw02faCvkIWY8ziD1fpc7WAWDYI925I0YSOpE1Xv8KwDuSgRNbzo4Bi2cmrTHMfb9cnzQ6Jo2CRbgl5zBsj44qA1wxI2yq3L/na9y99WS4jM1mKF2+mLt2VRliK2cqwi8LmGdguryt39IT8J46pwiVdAIjI0m1uer8O5i86NVTYtDGmHwR+XkC9xV0i8wG4ogTn/597d4ff37bd8IWPYOybwFtoG7/u3f+9u5c7QZeFRBpdVXPANYzg/u/m/KWsKYT+x7q25ua1XFwQ6cKALj/3s8BBjg0c3Uu4vZlB3337LyvPXT/rnZo/8G2/8E9bWV1czv1vHPaqeed3dZO2Lb4mPW+mIGdM8BXxJD8CHfVzj6Xz2YAsIH/+H4AgQ30FeDXQF8GgQH8+GfSYavvAiAswHH/z87oRbdxpcMs4Rgd5LHdoN63JJ35qZ33F5x/frv44otEXkQvBGxa5oIAVUeO0rbidhaw2X3e/vmkk05smzYpiDT7WfI035ZwfBdvestb3tKuuurt7R1//Y62dRtkeyTiJz7xifaGN7yhvetd72pnnXWWcOk//s7vtGuuuaa9+93vlhm88lWvav/Lv/t3UnTRQeI3v/nNrW+j3QHe7Sef3P7rlVe2P/qjP2of+9jH2luvvFIA9ptvvrn929e/vv3lX/5le8wFF7hr+8rXviYdwX375r7V8y/+wi84lfq5ww/s2tXOPffctmVtbaDeod79b7bju0jaR/bVOXyV7Zgf2rdPt9UXeyplDz6mAQAWkFi/BvfVbWYwV22F7jYgnb9WKCNbQNP20LBbWpSyqd15683tPW+/qt3y1a+ZzQAEkLs7EWvkkO+YngXvsRf9YutvjjIQi2qcRuEj/AX7Oe7SpRxNf4aoP/yzmSYPwTuxaJ29goJiudGKGXn9gYBInmNz9nUlgUoYNOaViiqdAt4soMMy5luuw3OwtnDgguHjq2UaIs7IVKZlVS7nC+s93h9xvK8M9CP7MywOFz3mJ4ZCcWUhfTrpeIw41CA5KiZ3aZ/E8niqh26F9Po9b/VdZk+OyMeQOg2hi+FJWOb1dQzrsmYiNtN1yMzlQSaKWQgdOk7rFJxkXlOsl0pGYgtn1zqnLY9ER+wqQaBBKiD1KVNhsL86dlpKRqvOy8jM1PZ3m25rd3bYFC/M8IVQvlvG7WtINSbR4Y0l68J6gzggEgl953HTNtE+VoJcq5w4MYuIJHCe4vO0oNbJDIXX+g5YUhJ+GVCcs21aYEeQ2WgJW0jNiLiPzINLhXdgjCGgX04YGgpQsHtiEUNaHFGzlbs/jt443gxNohITygdXbYq/Yx4FkiLlzD6N17W82g3LI7ldMpch56aL9sBH6RbQx2lhvuOXsfOZOaIMbnFSzysRYA/ceFB7OgEKULCoaBhxJ+4GRCyhfhkgsqmZJUrC1IS4aDdxBCM0mqnxDxHKxGVHkakU4ZOoPcamEaADpYtdNkOgQ9ZqwSBn3JbBZKWAbpVhP+ZEJurmT8/fUVK2vB82nfBNtzhcqS0qxoYMASjHL2RHas7eE0B2fQQidRuNCLjHTCcbJ51I8G3m2rnDhwypj5OiYVgTP4+AhT4sbZZZinl9WxOLRasFJmCJ03qR0g+nAjGT+RFmBtHz7xM54g/XGdfNosDVi0ImWCGWvCghxjOKu/2gL/1XB8gB1Kneq2FXx6RDRrdG8Bjk5HdW/c3+nislOWCZhgsF3+aypNolVqKKDey1TUeeP9IrxuUiKaK21BEeuhHxAbZgQoCiL1ITgW2PbWt6TjyzbK1jnpCAynoGATJaZONBCD0dE5JcDy9Pw2hk+pjdg8lLYUeujQV0LilzkyON46JiOctgvCkCpwIewtqqc2JFL6HnTABIxswpqs4iMDb6FcVw20KFJGRSTSOzb+I4dhaeDiqNRbobYD7Ll8Y9hApFehdCiWpK8pItgJZsu2HHTR+scrQep4ACEA7kfX6ksim2nxnRwbYR6lFcTK5ngC+mJENKwiiNBt8H12M0yzyJhaR+jSpTo3dp2FV5DeJ78YQLsiVUGFgs9nRmiQAzL8lQaCP9hupV0zOllR3dYfIVfh4Jh9ClWZif3Gb+w/6q9lvp5BQBcfmypFiTnDrcY1rgqSTz47JsBzMjiZSr81FcpKzBwri4mmSjTSsoVnAAwD8rAjr1P2x/bBZym34efkEXuwEoE7hfi9kw3aF4geM16nh16iHRmmDPOIParuMzomSkLr+hB8NU2bmafZ1zDJyc067ymJY04X1Q9Eoj9zPHhwIGypOSsnvxX+Kv8iUuqxFOjBm/efyYBh4l0G4f2Dh2UAqiTwW8TBHYLWy77B241lLLSQDBvox3AVRDujo4FpYEHe8+nA6aUeIR3wt0ZlX2vH2tv8cegK5f9an6zsR+ojnTNX6n8kthdtUJ0v3i59yUdKVhQXGaorDL+Oi2pbVtl17Y9r7yxW33KSe1zSsdAO5nKnaAV0FegL7YBrp/1v9b64CFbQMtQDBnre33/fv3C5CA7l/eJhpAXgeCOwDc/9vwxwTjzpu+3m7/7Jfabdd/vt2/4862srbaTjhle9t+1unt7Cc8tl1y+dPa2Y+7qK1u3brhI/mCCgAf798MAAvPJ9tAA/WU7+yszs4GP7OX7sNnAHbRFczn+6ILOEAcBX4V/zVAiM4EFZEpQBEDwz4HCi6m5zLD+hwHStGBrUsuvkhAwC4jMt9Q0pE3x1o7fOSwbV8eNjqKHuP83y43J5100vzsaPKRD0sAHoUX9y2f3/SmN7Wrr35PO+WUU9rePXva6tqWtmPH7bId9Ctf8Yp2zrnnynbqP/ZjP9Ze9KIXyfUwEVdffXX77d/+7fYDl1/ebvzSl9plT3lK+39+//fbznvvba9//evb7l27pKv08ssvb7/3u7/bNq+utte+9rVC16uuukqe84EPflAo85IXv/hRSKF/IUNiF2pDPnDgoPANW+urDQ3jzsUS/ffp+b/9WXKWeN8hoG//LL/Jv0eOHW2HD+n5v9r92wFgO2PcrtXCED0H+MYbPt2uecfftLvvvIsipaAvOubkE9J/fM7g9TR+s7W+4LJwjga0+qxpZya8ohbZ+/otdSFG3sxjAkaWMWSKT2Jr5ixDw1GDgG8BGCbbh/NozTkhjko7TEV8H/FSJA+GCNDB71TtlZZI0Uow5ipnkWWGj1KZAeWA6kgQ5/LCTWnl0TySgb67FEGiaQE0iXMXXucDMl5x6poTVojP6zpL/cVssQCaY72nlNI8skW8lFfXEDrygOnM3AH0D6rzstefD79ZoCpInpCCbMRgLkrMx3Yi+MENJnhgWokC+USQWoynxcdWxO6cRqGDDIqShtY4kMBZylHpMo62tGMQPwX5ll/FjkAlBQ7aKE1KUqUKCySTKtpUflxijc61lNVIQfHPaLJVIPVJtL6fuKDKLv47DcfvteYB5C35DYSt6PTTAq4ITtlCcFY4UQB6fVycqx2TJP0PpEdHzK8JY5Air6ATrXg8EYVvQfeaAxkrvZnuId1hj+Y5pMLFQY88m1FwOi6WDXUhc0e5CzqeFg0Emlr1opx/1QCwK25KXZFTIQFSgC/UDAk8W1UH+kQGmMFWtfvhON2wFhsAvYNNU61m46JGSUFOCsrIAITeR+eU6yYVNaB6A6JIMYg/wrtJLGGpAo6Vet02tBo0TZiJ+Tej6xXtZCvYTqUZVcNcBzrcSJkSMm6BrYIAACAASURBVLShSrAR8x5Dfnw1jMGPSFwOe/HLRdjGLgIOwsGB3XvuzW6J3ea4Sg4ADdEqrrcRUsJaPwnDAl/GfE2/T4J/GFE3tvSLA+sm4769BrEd46vVBU5x6kQz806uhoUCszHnb/lXVEA6r7zGIEB3lTfbusdTb6RHrGTFgUDdqkkgD1tArZkgc699dSTrRFMD8YyDhOLor/p5si82PbCf4yE4JQo1LJFK0uCVY0UoFvQ0y0ehrQtpInT2pOMmABNolSXaaIpiF1/s6HgtVsg77vn0eDECmoardnBl6oSDyl60a9OKgJpudMG090AJfTuauo1CBjk86Mf26f7oqqwjSBD8Ba3Gs8oHn4fzRBA/c1dTZR+Y7og62Ti2xSn4jQQyX5L8G1mASJXHAiHA6Vg8eYVhondEf9gqqXpIZwcNxkV80R5iRW8X8OCryarKRttQJRL5du1B5Fq1O1hDFx22jeahWefqJIFbedV06BXbNa7TrT4zs5dluHiZbFLU//PiFb6CtmcaJNvucdb6yxGN5Cp5vp/vCT8AG1w1hBwX+YGJGbDVFXxurCdGntW4rNSDegF6GMCIJZGACiFimx3FP964VYDeCOwTv8LUDZ3NaR3mAkdvpcQRA0i5DCF7lhyu6neeAvACmEjbyRWID9N5OSqwOXGhMxtw36Gw5viz7ZyEUsda2wFo0QcTkPyizTEFD2x5TAZc//KSkFTGwg7ITFhr8fYeD5r/Zz13wbdf6neDQECWAWTbKKgzpZp0L0y0hEfioK1vctEqyb69jthvMYzxsy5MDTQMfY4JUQSekwzkr1JxBfw19g+ArcQGgWTP8SuAVpgFXT9ZpEB8FotEAto7cTPpjb5Gn2zTlIKcN3FAThQzNm3WHQD06T3R0kFhyER/Zt9eEzZbOnU36bmmofoqPxo1REeLX8TrOt9nweyjy3wS+ng4xQy+jR/JuqyJTGfZ30S2poR+m1pbPfO0dvQ1L2s7zz69rXRQd5OeAwwAOM78Hc8BFuC3bwW9stk6Nl0A5EUHDhyQLZrrOcD9Kpxj27f77eBv70jc8GdTa/fesqN98Zpr2y2f+mw7sPehUdtWVtpp55/bnv4TL2pP+pEfEpD6eH4A9vJ5txUAFh6TEEWHHrZgNVbZNX62r6Kyfq8DwH278C5Pwm7t8mXwFyCvdPThP+oKZhAY14jvKAAw1pM8Xp1LXAsayZgdpNbv8ZnKlGodOm9nODAA2xNO2NYee+ml7fQzzhBdBfg7kW5nUZcHfb4CwPx8pc1RAc0OHz4inatLP+u9Yxp3HI+QPMLX3HvvzvaKV7xSzjnuHfL79ul2we9/3/vaG3/jN9q1H/1o+9v3vlfo8A/XX9/++L/8F9mW+Zxzzkkj/fjf/3371Kc+1V7wwhe2Z11+uZuGu++5RwDgM844Q3iEn3e+612ydfcLnv/8Ib3+CJPg0f26GlCvJ4wlfO+X7u07JLRNbXWt213tAJ4BwNDbDgBXuZbvcP6vqK52/goAbKBv1xW1twr+9u/FZ/XfDXQ5uH9f+/SHP9Suff817cHde0xG6tssHhIFLYCBzd3TsvjbolLNT9oaX/w4bf8sz4t1qBd82CjcghsNeWeX3AFM8SF2BvCCKDTxEBJsNsasto8YR74IsEWAjAYcFIMbeWQ8Hoysv3bSW0JwOIbBOFKRuK1jFnCcJA9VxPJqQcceeUvOzdaVHc9Tf5c7bRCQAkTN9e6QkoifLYyymXOboJG9BOc+X/6ctYN3N0HhGxoMKlWQ16OYW9PWhDWYD5ZH4XneQMPFeXCB46xTvXPZKwfU19mSHlXca12Lx57Ls2lpLUOoAUuqvFKLbE0CoW+kH8ocW/OT3kIufacgxOWUn+LjkyAXi8IJPfZcMyhCOf1S+wCyxLNNkosCqZypPjrEK+Kmd4LNGhP7SkN3ASMbVPMySnl/u2uxAwxp74b4VLg9zcFiRox2J1Ai5xywjNRBU/NdaGPa8SrlE0Z98/WjzURlnryPDyuKxJNoevIBzFS5YhuU1qh+TOssMqsRWXrK+NxkMjLG5Frpj6xcy5LEc/JbkEsTm8c1DwUfrLoK++h1uOE//tUBwCllDa4MAdPIeCxgsW2mArrYhoIE2X0Uf2ZKzmespQUyJGdcAqhviETYaIdJUc3SI1HIABG3hK9XJVJFPFJ3+c1+HbfwiA4RCGsq4lhsmh4blaKh7Of9RXTzwB4v3TM/pn9nthaPXQi5+K19odX2CJPQLWguiJKXsDRiZGge5U81ooPDyQeoyzupaj8FeWV2+qowKsmcVfl2PpECwMl6KKQEVN7pglcDk+h8iaIkCkhHEXZKI1kGZ4hCAr0lYE12cjwPsp3ZD2I+8BSJ9JTghB5Ris6x1WgKSXwLRtXAarCyFEAXGN6DuIgKqKAr6AM68/YeXLmBrg8iylSuJsFbdm8M9YD6kCCevmm/3Vz1eNRrinqYWXahPA0BDwLl0aAN2UCCYC0sCCvlNaNsy1nv2Bx5sIImVch1juBD06eDow9J2JOOFSta9A++pD9IdbxEOIhQHXcInZN7+PJF2DwgmggSKbCMJQ+bKY8Ql9RY7RbbW+K5cacGqYmKRgtViQBa1CZgIc7hK4FivJ6V6/N1eKSSL5dHZRtjdruwlwtH/Arnnc2TFXcjk+DPh+Axup411wHt0mGVxTpmwTqhT8LZwakeXt2x+zCiuWwZC39GqwE8ixYW1ZOCvkDhZnhZGDXaUKr6DhYBu8HjneQRInmBrW+9ls6BpxCOVLQGq1xFdrZQ8KQKlIr1mIUlPq9+y3U7mQAuGtNn6/pWdV95XA0VFYYUZdxoVDmhAsLmHFFS1eL7VbFszPD/k3iDJTitsBx7hYxZPCbxLy9CzXon+QSdyVhLXi/+hjvNW36MtnqwYWnAoC/bL8QxpYy4mrhke7gci+1rLPQxstDl4hA4/KUYICy4JX84c2EFmQk8HDwTLwwZqKz+po4wHuQkG4dsJlKJ4yKEPyAv7CKNji6/sNOo7Geyk0BxCUWOYzhnOfFYNCiRZr856KIdwKEjEDNPwmUzHVG2LcZFe9UpKlhWYq9+e+aR6XsH2Uzle9LbR28JHx3RJkmYI072Z1kSCUXA8rmBgH0Y/Z6wAcoQxY83+TnA8BJVfjBd5N+UjfY8JOlovGyLuMgzL27sGZ48m6zPSh3C5pNOaGuvemm789LzW9usZ/pulm2ge/fvSusAsILAtv1z7wCWc4E36xauchbwSgJ5kSjvYN6hQwcFVOatoIVSdg5wv2ZtbU3OIV2v47Tfc2j//nbTB69r/3jNR9ruu3aOhog+6V3K3/fiK9oVP/+atrmfEbzBz/GCvfyYEVA1P7/QAezXowPY1py+LbOdBYyOX4DGAIUVvAkwGeCPfy/fjQAw6J26kEnBZ6C23wOVBYCdwGEDxMsiC3w89dRT2uMe91jZWtj1phiWak3k/F8HmX3VIaNA92IHgPs1S0UDg+3aiPmPwPdLcT5ezd9D1z/16U+1G274bDv77LMEkO3n5Z5+2mnt4osvbl/7+tfbf/rd321/9J//s1lwjpVKIjbFAsuT7U/Yt39/u+WWW9pTLrvMvWAd26ORvo8AC7/jr9i7Z68UqHTb2oF9lXuldtgW07FNm2Q7/kp7twHS9asFStgCugPAfavtI30b6KO6/TM6g8XfWUzc9Wrfg7vbh/7mb9o/fOIT7eC+A9F84us7isDr+rAAI04oWodYEEPHcqi8yoy7TzI/D1njcMF3Kek3rFgM7zkmi+/V/drPJtkamn2rdldbcd8Kbeua4q2IUXK0Gjsuenhu9/XnmtX3BhyZFyEsHo8WIMpG5IW7mMIQBvMY7Xe91/KWtvAMPeV5sMTEFfPIOEtXXrk6Zwi+tDVnKV4FFwbScozHk3VG6Z3xpjF3mwqO6iRmz1dmkHBw0Wd5V8r/Q8gR4yE8s5ekNax+Fke32cDKNsGuF/YI4dLA7PXMzNyLeNHvADRmKc7UtZc7ap2FDA0SyE1HcG3PtKHIXfaRhwFzkfO5pqYZPMf+9Rl60tNuky/o3VD2xHMalK31c/qhgpmjAOknLIHMD8qP0DrdacAx1Yy1SbCLpHvyyNa2Tg/IH7bT9rZA3b2PHuOSygyxXLCP3Ha31J3/ktEs20knlUmpKRmaGzWdqHKGBRBrDwDt8AAmhahyTvmOIKCSg4/PY4QMbyvgbpV/P8d5gptkk0Db3JtlDUH0dR1bVdcHuk6Of+NlKmSw24F8BvBckddT/Uf9d6ZpSYGSkBhsRskHFUACusSIEpxaKkxC6Gbt6iSjy/orZITCVlCKlxuhZvSwwVia4UfQVqy53plNSuIj2Z8sEUhYxvac2TUXz5EWYBqsYMvrJKiupEWaBj9BnZXeAkIJZrs9ZobEwxLhleqRfKekKwyuBaNuTRIAQMqP6gwuL+HOREwNcwpfHFvQOqJhMsnOxSWEHIH7FfJWCXleRzuLDqSZu/OCBzXp9JIh+pznQ3PUXJF7C7OyFVrTm2MoIwysnRhqyQfrhHdYYhmBhFdYycPt6fVmGhqTAs9Qo0lJU/cuTFOMHxJkzgFAOS6taC/p18x9YEGALUxkmhZkJHIPtDe9hJOyNCDmxFqvz0QRRgQgrs8lBnHygZwEvqn6sqwQjRLda2Bj9HJbRMC5DIlAPFqkBFvJhrnMer7StsxWAdOqWRNDGy9YGjGdccPpynaDLB0XvfhU2VjR/JXQU/q4+FKSeOqBadsmaItTcqhI1GhDxSXGpC6Cy5+4gomAyYRDOQItz4yygXGUud6tzN/HojSM7UAJ2EDQaLdyoZWLv7EgHqfjqIC0j47Bz1Ji4iMkeXaXT2cPe3J/xt7RcNhjeQcAEsyUumIaqXwk7UhjoApZr3pGwoHWHxUQp8BTZa1WubAty/KS6IM/mI/wX57bj62CYl0bUafPjVTK45wUn8zqWZk2Bk7CfjOmTroYgI9eGMtrYyQrv6koO5jRUlVbQALhZ/UC6DRfBZDO/LrHlYi+yAAoLfhsXdsxBksYwiYBM6pk2cyCmGmHCI9jK3tZLEE3Xvz4ee8Wt00WjjNrHhAvg7+TKmYKcsmyuqn0+MH9rqcTwp25D6NFuFoY9GqGgPNgCUyOC4KfizUexi/wCQtddQdm29wCMGhr8Qu7EKd5LFQTHZy3OvCci6odICyLpOdeYDAWZeYVAK+jQahi40mBOWJW90YRtA+l6DFsEye9fMKc/GI9y0Sq31R6pcYY1+lyFxBPi1cSXcmeL553W6re+i3Fq5odN74hzLLBdr+GcQvVMB58b4Cyj0u2zlT+YTtNLc4wqNk6ffvc9URVU9R+nxfemWx6MakyyaMtQoHxmUuz2wTlhVxKtgYcEhDbs6ABciMOiYKdKIweaocpJ7ppdbWd+FMvandc9th2dG1VOjs3b95k20B34NfAXj4HWADhvhV0P/t3VUDgnghPAO6mTbLlaO8C5u/qdr4d8OtgbQfz+r/r/ey+e2f77Lve32760HUCVKMDdumefs3TfvxH2w/9/KvWBZdn4K9rBPOMflcezTt/+XP/nbpy417lsXbhxX/ehUsdwX62L50FzB3AfL/gwAbU9ncxwJzebZNcAoCZrpVG+jfbcgOmAV4da+3Ms85sj3vspdLhreK8/vm//XsBdyVpafEEZfxlK1v7rz9zSV5G+76uWP2zf8khLY+thrqzUIFQLRrnpvZnb/uz9jM/8zPtpBNPNBszgr7sc7kIHCYbJqzGF4O9Z2ztn51a/wpeYATuHcCy24Kc7QuZt7UW4hzT5b4jA7ZRZ2+t2z9X+6G7CXQA+PChwwL+9vN/ZXto2QK6nhl8tN13993tmr/6y/alz/2j6KB5oWlfG/IFmVPjytSzUNw7474H4CFZEV5/yzpN4x0v2sSSwtZs/bgCJHMpTenXU0jbcWMLARQcdgcuz4w4z4Fbj1FmRXx2rIhsm2qdzJa3Bk0Y+6aMto2Xkgka2FmB+gIgWPqe/B2061WEVDmezGBWaHaO3MkS+e1kFeiRdWlbV2sOBiG4Zz8x1t5CzMakI+OvlLPnpb2GR5P1IgPSWO17PKprGAdr0vm8TEXQhILVmhmlmI1lDVG+pqgzr2vtc7XFbLOXbD9/LqMk/tQVmY4eR9phzZJciT2udDtUunqOh+hCvjk3LRnN2LEQGZM/RMOXfB8duvJbcpAF3UtsYZm3uEGmmPcw0lnbQ5PTG5J7i06oPlHHiZ1Xl24razy+zOfI42aHm9dVmq/LKWWfFuSRaTOs0XW8CWcjbGCYQQlSspyXq42H3PDA7SGQ9cDZOOKZ6Vm1ZTnDpNysZ1rbmGZ2bCL2rD81Dkq4yjpmwOWUOzSQZ5JBbqoA8L/kIGcdYeZpOW9NZSriL8nznLyKUgI7wBrOmS2BGVUGE+O1cZ/5VQP9TO0LmKJrjKzSqXfCnVAYPX+vo/2hIRsFzuxSyBRF4VoVCzaa1iGSi1M825Ojf3l4Dmo0CVIsj4OY7GERKSmfw6FUvnPynRNbVQgyfZLx5/RhKtKwd9v8fWtLeXQGL+2jAH9sjj5a+wX5sNDRSAqFLM2WSTN5XzBhZgAToQerUp7n94BuVsXt47ZfOHLApQPQoF46xTpuD4nyRWyEy56IZlEiILnkQqGSfgWAqwLMuzSALwM2Yo4vfZ6dXpYuJWjycXDrJa7WGWd0JrOjyrA5R/NUFSKZqad+FpBdRpcAGpTAvjoTxHDDpLyFbeIwYnsKjCECgZBAp4ErSsifxuZU9uJYpQZfrhcEioTIGeepc03z/SFnFdz3v4/H/bEz9eIEE9xUBpoflutGMEay3yKH5HdclzjfGlJSbTrsdtQCBgBhkuwBtS4CYXd5FceegDvGHOXLArOOy/XtomyhlfPINg/ztSmmJtFiPRlNmNkUnoeTvEoXLT/GaIrmRHxMhSNlpctmIIGuJMP+1OxdA4pEGBcDmpuoiAN8YSk00vt8OzB7DeIL1zlmXUSERdKJkViE1tgmBKxk9PLxDqK1ZXGdcG8SXFTXx2C8L83CiQz6TYuCfZ0JAuSirKT3ZmtE9gsPE0HWk2skfpZsBclXwZo8KaSde2THyBmxfFSSK+lwJ5YzDMhE0SLsfVrne+xLT66xl6/xbBuyWt088/cI06Ckbpf1GXFUBBXCeC+HtlmIDQYdzBaqCAYArV9TkU6JqQa2+XyJ2S6bCOKIkcWMJ1ORin7sCBbyK+EixwigilqMkwpsSAYiuhntUcEfw8WmwUIOEJNYp8g6/m00i6pPEWuw8FARRraeJqEWn/NDOZch0wobLe8g5iX6pDzS1Hiz+TDbZE8YslqsnN6068eyuI82+ROQ1VlA/tLCCc3nleIU2ah54vuNfEdpbcPyDkxVYxX9pv+/JtENALZtnmHjoTFyndEXfgFbQsv96OCV6USPsr+FbbINPeliUp9i4Bxkds1UDS3hhcyHRIhtOesH5t0/O/XFz213PO+Zbf+mTQKq9a40ASZWVlo/x1XOAjbQV4Hf1ba6tiKdv3oOsG5fWs8B7rTZt2+/bw/NW0GjA7gDev3zDuj1TuD1fvbt2t3+9j/+Ubv/W3e1E08/VTqLOyh8wmnbBdzo3wswrIc1i+/ecsK29qP//ufbpc/+/nRuZX3PEgi8Hjg66wBe97O+vbLLWpzX23lYt3/2raCp61c7+/o2yPMtoQESd+X07acNHOrfKQiSuwtVXkIwjxcMX49P/XEdsDr//PPbBedfILLTnyvjW+enA09IJCNxqDLTQezjO/93vTesE26sO65v98uqbw/nOewF4B36/cs+Tr+laIU8Xbgv6P3sWTy+HE2PI3+kaflwaPeouXYdN3r0SLeN+wT8lZ0UVnIBTdgR1c9uh93WI3Y0h+QAsIHBR470T/pW6R34jbN/5QxgsSEVAD7WvnXz19u7//zP2+233CZbRIP/AFFctryANgcdlEUg8tNOZJS3qzF5zKv7kHS77Uhjn/XuX9k6WrUDuzx744IpjTzfDxoOvQhQ1l7C7+KcgE1N1w9U3axv1f9HvCIDjvgx9EIDBY23UVg8tE7rxDYIt4IiMw8+103W+MXYko1ABTdp/YM3cD6MazsdlPLdsXL+2cmGgMrWhVws73Qg7ItrGOMZFi9T17PPVehoQsC73HjTBLZ8tolTQbHMzQBlDQPZk8zWD8E3ayMa1ppgq7OXc6hZzO2vjEWMNjY0J/sH2oFIyGOCzWswWkMFgoh8HdGFOkRdzxxks+YGP/s3iX7qc/H8MOWawWNiB0M++dhGF/WgbuLJ0ByCXTxzMlgfQwUbsRG90TyVZ/hnrD+VD9U31lpbNisJP/HEE+USXMwohwzZsBfjWBK2ydgtKIie7YD3Tg6Z8sjRQlRSCg72SFPDNZEcdo97VooNi3dbvGK8WipG8ZGnnC/Pp6JQWNWSrINzyVwXDSTGDfXRTutp3a0KlcvkCCSiEQLNB+E7TJJyB/BotP9FfTI4rOMJB8l58YKjgqxIugKYMKOuTrRYzRLtzxrG3FA6882MJPDTnDp74qLlXsU9gURjZkEYFr2izzEJuUg1yY2iKFMOULTrwbp6a6IQiXl3fHTvbDXkjqBUtsnnlhhGpwWuHUr+yxRSAmv2XXzmxsEIFDaRnJ+M2xy9VdjY8PJuhIwXUJOlKiol9Fm5CmgavMtuXANe2D+uq5pEa/4R6UGNH9wvVcCnBIAexPD50xPsBBERdVxGsB7YAYOlZNuH2igPaDFn0Us74zeiL6seopjVAlxPNXpHXcoouj/lSs2owmSDSnbCgrDQpVxPNNgDd9981gWWJvGOnBQlR4duZA/HYp6pso6DKdosKdlw70oj/ibR4Yq2Ut3GOs2RXkq0YpWyvucYglCzL75DgFqW6N3zrmqzOW4mwrOqzuqYsRDIXY8cAo3jYxNUUK4SceQw97gWSpYsRld3LgCtsgW7z3zmHHkEZRyecSAWJSM5Qe3buWP6ydwGeAerM6cDbDmyzqFTpWFIv0hIGEA+ezJHeTQm51+xJ0OARL2dOQ1F/B0qlRkgceUk8IDYXX3vzHdBldzMko/w9NdYIOSXpwbxcPBaYGQAAHTfMb7QA59p6njO8qLXzLSuyDLxIGf16sPZpxT5taCBix68mB3V0Q5iwwQnbXeAyGMUmBUbrhdOsQsS0pHnpAKR9bMZ5FFrXiV5pAqwMqoVMjOLsZAlk1n6OGmxbvOq3NBnhTbOrVZ+DoUp4+UuvzZnQhTZZixbb+I7qU4dpRYC5KPKsFZJkgh+yhSIdw4gofgJesDOah7zeIGLvAgV29n2o7gsChIR+JmmRPM6ra84RiJBRJ6taBh0LorRSFglJ0Q74jjBUUmNruHowkis46BpxiyuLEy6H5YAkF3czrwtMWMqzIlVtheiQBboNog5N12Ukg61SFTQohpcCx4nNtrWJkITLLBceYjXJd5F/sx11Mbr4+BcnQOxEatF6cYM0tBx4uTetDyhUFLpoXNEIZYCTBbXE1KqCUDqArZuxT6iflIi3KsCwPoSAaXlGXiHEkHPETYQmDr8OacIeNjJBhMHXXZ0uxhimbetGU3Ro0iJbWOKWCmhn4W4P/3kZ17WHviJH24PYltnOdvXAGDZBtq2f/bO3w4Ab26rHQCma2sHcH/TQ/2cS1vLMwDcv0M3ZwcrewdwP+d0vZ/9D+5pf/6//Yd28MCB9qzX/ETbe9+udvqF57Xdd93TDh861HZ87kvtxNNObft2P9gOHzzUtp54Qtt73wPtzEsubD/673+hnXLuWYuPf7gA8Aw0XQJ/5XMGXnkLaN9SWa/pXXsoXOq/i0zWs4EZBAaobNego166/EwKGfRN44AvPA4AeD1geEbUDuhfdNFj2plnnOlLA4xtIbRrcv5v19kOhllxA579nTr/d10B+yd8GdFkfsj6K6HjeeEStfjeeazAY6rjmHj0pfrBBWjoeMb+r/iaGYGJHAcOHJRO2779sxTdLJz/q/7kWOvn/6pPoR/zUd1r6Zm+ev5v1/0j7Vg7csg65u0sYGyhLtfKdeqjOhh90w3Xt/f+1V+3nXfvpLN68cLi3LswicjFJCFfvDRQXw9fGCvcChbLJfK8fOZ3d6MrtisLnsv38n1AK1a6v5WmXAo4LLaXc4sd0MUaA8FAxEM64hK3c4KWgJz+scYfUeyPmCNHM7lpgVdySUtIbpZsStV8/O1hmXt7eADDLyh+5lVr1VIdG48wymU178DoT7w1hYUe+NnTS7wq17JRoutNFAyQpdQGLQvk1ng1JyQjrnVaYkYW8drLAc5billjZCoK9HVUJLlozBZf8Twnxn5m/+sty6YieMCxes1UKymhZ8Q5EJIROSZaSsYGQVXXTF4dJDeGYYdWzo8wJjGjh33GRdLJjOX0tmObnEbhoyFnuS4wZpbFB1+RD3BKOWaAZERovlKjcGYmw1WM/VGRj1vXFRTXjTW1sqwIuBrU4gSIkrDJC4i0285UiBD5srSL53qu24bFQ3ENm+kPRMuVIVu/kFyyu8lsJIscZsMfQxMasCpNMCiWEZNatL92SRbjWmChF3nTnOU+9IxsfkeUzHzvngEMoawrfqcDHLElHjmjaJUlSkwz9JRaROKE1UAe68oRrfecmxjkbCLMatMp+WPBCpD7SJ/HKKLugAIJX+xnl1r0OsTZxg5dNVtr1KPsD7ySu+IIMBDDAMRxw1oKE1RKS9ToxoGS89WR+o3GmIVuFKutSeFG9emVt9XvKz8BymO4OiAEVmCfOv110qcFR/MgI+0mEQlwN/DY2rjyMrcLrFtBnnxFsviQ/zJzN9bYzsEoNyTDine04Ewo5o9G6jOYjW2Vc7CtA3N2Q+e4cgLG3dTDVQeIE3Rv2vUB61nCHpbB5MDYXLKw6g1BRuNZQb14Hj480mksCpSNFCDRosSz5zbkQZd87JgTVx+xbcj8net/zlyjsmvQUQ6+HBuAnwAAIABJREFUHZkvrR68VT54xbxLYsOV4QjsVMFSopW21E4O0P0rztENRUOaETTOQRMpwgJB4mNyyWTfk7k3EtO6M20BlNLZLNuoAPSAD3qg/05tFkS5+jckX4UElGanGDLFbsIbsgHwO6FYFk0Qf9Pii5yXCzwtwDigJyTQZ2h66tKbgDcUFelCPapgx7UV22BQzWWkAr/VnsjLYd/CFerQ6eZkJybzXsfTUBjri8HRPnBQTgUNXAIhPtQqRot5StNg5+JD1TnC0jDEUou6aHa+wlVRIzoZKJ26j2f2d7LVEZ6lAJyOiiu4DcHwrceSi0/KH9XuJqiE/SZHB1QleO2y7pyggyBGWKy8VkMDEhf/G3ZOVCaKfUI8TJBoS6lM77k0M7tz7GHflMK8qsIMiocK5w4A3x4e3QVFzLMKjArBNo6LIt1M1bwIAawco0TdWClIs4sW/deUkOEbISPo5EKFcrKJbuq5aCW26PPMD9FbZTjHPMxF9xM+f32J7x7DtsZjy+jccGGrU0m6PZHGFB9kfRjk2b/mGIyAc9geWhe5eaTxy91lsUkWNoq5pryMOSxOtfIYCTDYJnt/yTMuL4CIzfFoVFQrwBWWk2ho/kxHHB268Qx8Q5/0j4yOvvAnRTUsLqmq3CJfRCFF1zN5vW/5rL5emkvtebgGj1dAOgqJACr7+ccJaNO7OLfIMqjjCS10/5bAa45c7Hk1mVYUuVhsGfEJj7u47X7lj7Y9J56g25H2bt7e6du3g17VMypTF3AHintXsAAXfctoBYIB9MpIzFnu379fulH7d3Wb6P55B0E6ENwBw/7fej8d8L36t97c7rv9m+0Hf/an2vVXvadd/ur/qe28bUe75FlPbzf85XvbE17wnLa2dWt7cOe9bXXLlnbXTTe3e2/b0Z77+le1p7zkh9vKat5meiNgs35fQV7hIdZsqbvWZBOf8TUVACYQWDp89aG6XSuBxwCH+zX9p24VjbEA8FVZzeAzA8D2mtQBDPrP6LIRrZh327dvb5dcfHHbvv1kHauPZYHDx1o7dJjO/50AwJCXPo6TTjppeBD773UF6Tv0JdvP2e8P9zUp/oDNKymcXNhTLaH+TSspe8rD8+Z13P3uI8eOtUMHD7aDBw/Ked3YfrufGXzvvfeK/l955ZXtDW94QzthAz1+uHT5Xrx+796HZOXZu+OxgwI7UNXhsC0KAOcCRbnG/FQtFDkinb/a/du3fz56tIPB/ZlxRrDee6wdOnCwfeqDf9c+8r5r2p49e0ZfbIVjvlIe3E5afRm7LF9JTa8hl9FNhe2YEQE4dmsxQweAXaoB4OITH0e8ZKUrEbp/7XsUACa98DxUJPcTWO0F0xzFuWMT+xxbctOxe154yxlk6hiWQfAOPTqZ6pdTHiqWM9P1kFHaNT9yOvzc0SqwtbBo2VVNSRcrxhz52mghF0bLVHKeOkpydMcvkW9oeZUwLyOVUD0Z2BJQMuAlz2OCYXckrzFwOnHmB4WBDi5CPij/BtYhZ+FWFQCQWd+w4wyuFaRwHaNW43LwRv/FjlEhN+Aj8gQoUJTcFghcF/icZ/CmNs/mKWhmdAz4PwadTEAdMPEryY0X4hovIEbgP/M5KQUn9smXyf1ULO7DY3uEuD7nQCHdWB/iVtYS5yPEqfCsru+qDke1QEiEhsVciKB/S+GBY7vm5fmM30SPhOASU2I9q/bDRpSWmPpZ6HcpxxknYfqZK/ZnEUU0Uqish4zUqwl7StnXTGD2dm7jono3/ALslBfZk50e4qf4wM1E1cWJEEAzeCbyO5kaXxZPCiK+BwHgqohGRdKKTIfsphLwkq2EA7Pgizxy4ofxOWNTwnoYBrhVVLH4XvjYE784RQ90LGnPXVuUTAHwya47hD00aGlBojYZ5jwWy5rfosAhPE5oFCloJPGSLox2h6119uQRITCCbo6MXUwO8WZWYuR/1W1/NardKVkXBsvMkwcFerFLWy3GYBx75oic1HF2oqaNEXesR5xlL51NGgckKHRQI6QJeOswQxe73exUjEiiJM/hLAy2JYFi2YpFIcx6aI5Dw/AF5HQ9JvB4FFUy9nQPEvLfLpauPhQ4EOCU5T8Sfi5eKftFgsnitSBq2tERyL7OvFb4WTLQFEVoYYbEtY8Co6nzd9UifbV35Q6axYEWfWSkkMEvyiwmJ6d0o6kmoaxvBSASjgnj5tRBaHMyq6lD0oaNYVlAKACGdb9o3D2xd6SjowZNQwczNYxWZJvGmOIUsbXASu7yRGvInFQQwqYsgBzTKkqaABdVVFum76UlPJsV+y7J/aBECFomclRs9sQVDkl/nWJegMhjuNiR40gqkhHdSmziN0LTFvC+YfjFvkalRl4R2WXaOa0Ttil4MhnFPxGy6svq/zsvDCB0yyDynQsgOGjDc8Ka2aCEFkqQwVvQd8uOF8YXC5ZUkWSyX8qbnY7hLNUGWHzgQ0MXGo8vHCHVAw/wOYvVoDIwOq5XXGVJvj44tewsPcER/ikqXIOibOO81mfA6NQY4oxAVy0PNkfAe72BVWukasmxAospCXeScy7OoYQGpdL0VzuiBANasOvVb4aEz7ip9s6LTPDOWgyIxZGMA2cAweZgQAgOii1zZWRK0vbMZiw0rwVFxkIrJ7sS2RzjYpuis5fnuEAofZMPYLtsS1qAzgJUGGNVPUlruViFFMALhxPxWTpoAZySKaa+CzsDKemoQK/MSYuwwBNaUKakoBURMGBY3YXHyJzEsW3RzNfEKHJyMuxlXnK7aiNDl5JiueJJ+DpTJuOTnF1LZgMc7/f1pLTeqw9gK8uPLG5QOoDd6llnr2FjEuehIhvDRkKdaxDlmfi/DvbaCzU5jtgLvcYqkuCYjj18lVpn7e2t1ykt+dpgcNZ3kyffQTpmDfuPDTpBGy0GHe0o61r14PzOtbNObwdf87J23xmntLUtW+VRHdSVbaA7EGyA71oHgqULuG8NrSCwbF8q125qK32TYQzD7Ew/AxjbPGOLaNiIDuj173rn59atWwVYWu/nwN6H2kf/9H+0r3/yhnbOEy5pFz79+wQ8ufcbO9r3/egV7Zr/9Kft0uc+o20/58z20P2726nnn9123XFP+9rHPt0uufxp7Xm/+Jq2/ZzoAt4I0FwCf91aPswzgFUEANrYUT3W4RugbQZ3se0znwEMcJg7ixkoxrO6vIjkEvh8PADwEl02ohfo0oGR0087rV166SVty5atBlKtf/5vv7fLgRcR8NE01i0OAHjLlrW2tpa7xWc6tK4wTRKDGz2DY7+lZyf/ttEANvw+ItJq7uutrN98La6rYz/U9e7AgXaC6VzYktYe2r+/femLX2zPetaz2nve8572wK5dAvLeu3Nne/wTntB+4ed/vn35y19ud999d7vuE59oP/3TP90uveSS9gd/+Iftp17+8nbZZZdtOLPvuQuOh/F0zd49ewVA7Fs7o3gGQUsUlMA5bZLCnPgxSfXzw637V7p51b508PfQYe0AVvC3d/zq7gK6o4B4L9kOevf997UPvvOd7YZPfVp2UuDUPcAuRx79MN0sUaNuxPEEkC3avNljhQ4Aq3nq/sN+yIfIWs++jw5eBgSlR9guAZDSi5HyUWgeX2BLZl4IC18srwHgwoNNW294HBlM7P4MDUO8MNSUCFkT62z2KM7iDc5JDFUbrCAes7KWeuAyiatmFoANHkdicW3UqefvPXPkQK++u0BHRaXXUQjEo3Z2qrOdhQgizvxAPr92RgYpct6Ca1vp+BvgAxR5Rx5rePZIqxrmlgh/GdrwwKGo2IIxLKsPuaraeeGeMS5qFjhJTk+hNTLv5qN5UXQ/BwKRsh32mBprDgOaOMmlZUFEtrTWS0H+RCCcVqELvj4GEC9rxXxvBnprZFy967LssjSkJWrhjYa/ucDZbegUfSAqya/xJh1NQlSR2KajPo1wrsSmtXJb5LyGNXSa0KQ2ZbaIgJkuODRbJ84wwxyySd3Y/+dSN/CYVV1tNvEZMgqym53J/qwEflUV7RlBc0o8wA9hhYqznw03VJcCrAcwuz1p4y2gR7OyMZG+w1ccTxAjr5yPlSuPwlolSNOM41iNoddHdkZzAdi7PftTuZSkzQsdyOeOyYgAt7KNYoNnyuKCE/TlEXOcwvYqLSAGWoamVcOu8QAq5vQpAFn0XRVZGCvIUgkZDyRrZUIoUE1Uz5F0N2PAGaWUqHaEaRNJT4/XSDR5CNK5YE5WyawKA5IrlcKBGTX0aR4MjJUX+t7aapDePHGfBCwTAZ0/QuZJsqyqHWWrHcBwwSgMoGoFimvTE110kqDEdsyplIIylynRmFmSEqg+XL4GTtOrE3PmXSuUTIecWbCWoVHZMhTQNzlvmPI42zJlEIUIuborFWWaDZA3u8M3t0Nne3jyAwCmPDY8V1IVMv7VxsEdZYvg2kk6Gx5laiVTgEOWxBcNXgZWqkKnNxYos74Rti1bvAgjI8fOgQH5OTpVCqCLJT2ZN2Selr0YUTAJIJWnCSOJ70UrdMEUBRae50cFnS1L4KEgYeyxmBKJ90UZa55ebbI5d9LhBVeY7JVj5CByClq40yd8hMpfpiYAFrcPpJMRjHJRQeS2kz+sBbRmXLFA5bpfrv7k0U0N1hDh2Uin/gjfrVctMHrKiDGIk3hUcYvhglGIE0G5DhWdeCVwIN89CQXginSRkZx+dQwJxTFjYcVndqnb7ElAEziWcWFJuUr3tsq9Xhxnu1sgSniHULCYBvjjOLBzMieyn8O3PsbRFgHQq3Gixz82Fta9WGDGItVNBED5UjCjLCkBGMcOFcbHA0sM4GBUehTNK90HhnLWIfxDtTtO+yI/Ee/kIrXwc1iWm+za2Nwlu0/nBSA+pM5TAtoSpxYNOPl6DAaaoAw0AnDxSFYkJPr0SWr3oyhHKTSmH4JyowfkhS18P1c+x/nKITNqJOK9MLMTefWLquXLY6redaIx2rHrxVMAuHWsVKhN+kqd9yXu1WHFeLO/1q90G+J5zOB5NLpipjKDjbckqBfjOiqfQ2vnugzBuR2joc9FckqxQtwRlNXuW5ItcWh2pipe6M9RB6c8V68WPpiAKKrbEJr1bXOdbNrtq5INixIxeP8EHVQoQkrXFqBYQ5soTtEjByK37bS2dwr+a4PWjo583i/Yz6YpZNykY0mXy00rJ2xtm1/9snbnxWe3tW3b2qZNHdht2gUsIEV0/Orvq34msHb/9s+6vcnnWPYxHjp0OIA92gpa+d6BCgWA+/m/fRvoDoYs/Rw9cqR98W8/0j75P94pZ+Fe+IzL2qF9+9q+XQ+2J77gOe2r136qXfC0J7Vznnhpe+Cbd7W1E7a2Q/sOtM+/+wOy/fPzfum17eJnPjVIbcDo0vseDgBcO4OHrmACYSE3KEgQQNe7grXzFx19AHv7GNEBDBAXgA7+DuCXzvg0OvtcBtDaZJxosR7QezwgcC8MOPvss9pFj3mMAFyY53qhEkAq7iLH+b8CZFu3eO8Y792/abvxascWJWj8otruEjVsaBYfxquO69Kw2NxPx5Rbv+y4Xwm5uOWWW9rf/d3ftV/8xV9sn/3sZ9sXv/jFtrq21s44/fR2xhlntKc9/entlO3b27Uf+Uh70Yte1D77uc+1U087rd18883tgvPPb+edd177v3/7t9tLXvKSdt+997Y777qrPec5z2lX/NAPyVxu/PKX2zve8Y72G298o/z9x3/yJ+3Vr351O/us5a3Wj4sI31MX1aBWJ7d3z0NSZKNn+3bAMnw6VFF1TTtNN630nQuyBnGhh9oQBYD7NtBHjh7T3RU6CNz/Pmzn/5YzgDsYfMdtt7b3vv0v2i1f/Zr6QDrux4GHFErkuI6bcyJSQj5T59s/z95c0ztwUaLrpdhTvzSY0YAM3CD6nwInvV+0o6PKXgB2zM4VpryBFEByJTTGxpOsv3MMaEBz54vny8CdOTBKl4VNWQjPArKZR3BLI9P4A/SuMSsr1SyeRacsAS+p5hFgi8VC6YjGhUDSmYsmHjpmhTFK5PKoMSjyQJEfUqnjYDHzMHdWU1Do+fSQRU8VU2wdCWbEsyTnKWbCMSIk0ZP66OM3YzVWDz0f/JOtdRWIjfg6Zkb08l2mljyvoRoMICPJLrfopNMYZkXLnA9wnodMRN0oHWPpzQkLYxsSkjAgQSsZvSmWjpHzhxOMxDUPFinmuD6vKLM+mf8Qg4dVS4rheLDzjTXWOGg4BrYid+JjYQJg2/kTfiPlywtk5HqDXdFg5ZdskE+qFmJHJW+xiLl01587tzWkiZSxyGUlla7MtQ05Z2LCa0mWYxkemw9udJKHJ8MwNIBok0zYNXJkWhRkfPJc6sYA8PGbi0f0ShaElFAIxfXEjntwzr9NLUZNz3kFjtJdCcv58tlaNr+O+rfIcYFW7Jaj8kcTwl7FlfMY5a9siiWcMCGp5jveqVLGdfWkrs5GJGnlOU5WJPKNAYM/n2juxPiGrGwUECBhosLPy48qby4S9gu7q0gx5uCFwQungQVs7shs/HE+KRQs7YaWcJGoWiNKz4TFLGkYBMzK6CJzYZNDs07Wwj5P5EfCiXvTLFErj493yBuoazm8KyWtyquDrfHb6HQYtknhwPoYlYNaNkoHh8I6qp6VxHPdJrU6NfztQl2Fc0kea8jDYcgEmrJzaDUY4DkANMlgb2IHO0lJXqFDK9UGWtiAIoWJcZErxnGDC92Zq7jQnOvlDACN1tHGsFyGEvIwlxF3mKSzYE0KTOxCZR8pEhKQlpTU4ZfiiKp3EHb4jfR34T+DwhgsxbczcvHCk26hoFUny6oKOmV4JWJH55H5IZ1uLkSAPnjXzUIMm21/lfcleTE5CfSPzIf5Eu9QtPDcCJHsMsIqxqNE3gnENjsTbOO6vWRmkwvgmaAYRYtvlAvossXfvrBiOrGsVFEAB0sBJftVNyusVfacGBMXjmlAJ5rogQUttalWhe/PxnNeMKTjKr5jMNBh9IXKSWYUeEBlciI2rXe9it23vMlAT5CUZYtW1TWUCGWoxp/OyVTCML0HYeDn1GDB7Z7Z1iL2U49bFFZNYxTIoTiu2nJ+tbsj+O56lIbLPtlmKjhM7HReGYW59BcAF77yhYHpcbWJE/po6GHxLi9iIVclEHYwCyGL72xDNpvm7X6IbALv3DBlWfVX5N90vEaUYhtnqqCfUeEf1bx44tOPNIgEZNV3sy5UpjwaXhUvgOPhdbmQZZgvCUtmV9hK+DvQMo+tyjb5YLLjEavG1mx6jADhuWYYYE/TeFzGMMecbIQkL8ciMfMwuQsLfMgPI+U+GAb5qxOJzF41gbVA0Wl4zIDclCIOi4rneFOs3SgdwJArG28AvSotbppsmg5gkc9xKbI4rf8t/wG0cwA41mcC4tl4tatTf2YdwPo5Bg29sSIdSdxTMoKuVT0L2YgCrbIeIhZU2R7cEI8FObLV1bbtpc9vdz/zSe3olt6RpmdS6vbOutUztoBeQ+fv6mpbk89X2optFT0DgHvnWe8C5vN/0Qks3WhHjwoA3J/fAWBsLbtkk3beuqNd8/t/2vbcc1+7+Nnf385+3EXtjhu/1rZtP0k+O/X8c2Tr563bT5Ttnju48g9/8e62eW21Pe+XXtMue/EPp0c/XLCTr98Q9DUZquBrBYAB5Ij0GEALEC91+dLZvwIS9+fzecDW3ZcAYZZjRWL1Pv/X5LaA4f+ULuAO5l94wQXtvPPO1ViwA7gbgO1y/q/FfYLtUAcP5ES3Cz/cTj55e+ZhKodZkpy0+pqu1qaxyPLj/hm/qQFVaaIwSoXVibm95cq3tte97rXtpi9/WQo4PvzhD7df+ZVfaZ/85Cfl7Oy+Jftzn/vc9rb//t/bZU9+cjv3vPPag7t3txe+8IXtz972tvZzP/dz7U1velP7P3/t19o3br+9ffNb32oXX3RRu+vuu6UL+Nxzz23Pu+IK6Qp+//vfL53727ZubedfcIF0j15++eX/jHR5ND96KdCr674mZ+7u27dPwN9u7wIAhi6yTh6Tghs/osdJEFtEq1rH1s4dAD50uIPB2P7ZAGDr+NVrNdnYt4f++j9+oV191VXtnjvuzDmKQUsyqFI74EwsxdkBOOYIDesXXwJ0EBFJXGxXC9G3oAjb0AZArgRQANh+9yWdxVWW07Vv24oMiNbwzpJI8st4k8MlWSuhLoAm3QJaB6zcj4Jbx6a5vn1cJW4o0DUelVwSwPCIbizmjbHkYgGWwUnshrspmerZdAJqLUyJxICHjrytzoIIGV+J3cBPMvCfBKYm5InhQHBNCD2EdyFU+Y4UFgXPlALA4tajOXcCsVAFbyFw3lbhqUWWgWBpWepuyGvOF8UKIsfBmF6mIycvKJ5PReX2+rp4BF8cTDUuV5ZW3QCfaKDVAvoY7ZHyPfEXa7UqCOiPkO8ZCGbeyu/ksTnwl+IEi3No96W5fx9XJXpd/H8wjvWL+FKARGb0sJ60LbxRoMsyIk83QXa7okSwl5GNSvliblSzMdY1tk8+qKAsdQEY5ZNqDALFshkt9CC6jbDJZBxpIjT01hAlLkKqq1nmTh6yR0lE9GrqPW0BMbdj/JKrcxktxi87uOjSpmQeihLcN1ox9r/gLaArgOuujlLrFrAQ3JnqRhyZCeMi7hKKmjS+yGHRcRiNAj2UjuCo9nLdSZsrZ/MAVUaldUXMagi39DdMkhhyc9TJR9uDQzj0SWltRNXeOnbSNHaOIFPx7ZFp4Auy6ZupEK4Yr3SVzibXLkz+mgIx6Ar4BNPpZlmujcF7RR51DHji2cEFcq6MyQidRk8UdgCpGoRFIUVq6ueuIU3YCVQqQ8gPOUTqdi4AxVqdwwWIqh4mCwQVzl1T5WuumsGYK57oAZLXFSSYhJASaotwkpZOt+rpR9cxRIERYFlSNfWSw8YsvIcHz4Y7ATrhtKFTqmdRjZNy68ajcEl5JwCOcnPNNSZbzxfkJO7EhjkwUKwHFiaQwULbdSTTlx7QKYw5koYU7Iff9oRz1l3qFgbdcBahVRJyU9FxiQA7TI8zjJoe7QQ9DaHTD3i8ucqDqrNgPNknlXs54VmkMr1E3lkBVgO/KJhyzpK5CZurH/r/O5Em1Zou0+w7Q25yxTC2WyUeAci0W0BODep0oo49QOTCQVFnt37I/jp8Aay2Y7v2NqMT04CLG+SRFBUPfgvACm/lVQcJe5gDQE6Cp9eXxHb4DhUmLdiKzjvCq5VfGwp0ftuGlxexds4S+MwvrtuBMe/GQofwFqEs4BEB8DO/Rn7Mt0mr+uXJEA5OiD/D5Mfl0lBKAIFm4NAe74v0Kk+2OPG4zOyC0oPLxevCMrotQ+TJ7pocuFjCNvlWyiRMPu1xYZ3WpnLd6L942sXym8ZEF6veHn7Fx86FTQUr5KbIHPuZFTLh9qMP4PemApyMbiaCOyIK/HC5CShr8BA7mX3VzkzYVU5hw+hXfScJH6rsI45ffB9EhXwKDYWQNxu9M4xkrCTaincP1Xb/An+EHIXFWib7vsh3E0nn27pQwotQ9MHFeXRulycguRK/bknt/GMpzDrB2wgPCcS6QBhsekmIwAcQeAp5RjKB3aN+l6OdGJ3eoQBwBP6940l4ibWEgGch2PqrPhMxkvxb3DGmokAu8c58ht6Ps1mVH5J0N3oPoC/AZlJIvFfkn7qd0Alc/ZEMk8YTSebgzHo+qNqaiZDGMvdYayc95+ntnhc/tx3c2kEJ7UrrXb0dDF7brFuQ9u2fO+grgPDaqv67ouf/KpCh5/z6j9Ghgx0ABPgaBvb6PR0A7uDhej9HDx9u1191dbvhne+XMZxxyYXCiy0nbWv7dz3YHvjW3cLz0y88r53/1Ce2bdtPbl96/7Xtoft3tRf88v/cLnvR88t22RNBtgGs1wFcwV/wq//7zW9+U4C2M888U3jYgZ4+tw7WHjh4UObYO58FQKAzgh38RUEEnQGs27bqFq7yn/3OncL4Lm0H7XKkuqDF7iMAzOOvvzM/jqcDuJ8Be/ElF0unaf+R83+PAwAG6KuFBPFWzHsGAM/WR2lds640PRq/jBVptcHVW/LoO7n6eby/+qu/2t78h3/Y/utb39q+uWNHu+J5z5OtnN/73ve2H/mRH2kf//jH20/+xE+03/zN32y//uu/3j72sY9Jx2+/t8vU//Wbv9l+7/d+r/0fb3iDbPHcR/OhD32oPfUpT5GO0vvuu6898YlPbJ+54Yb2ile8ou3evbvt2LFDPu/g70kbbOP+aKT4d25M1SLP/euB/QeElgCAe7GNFkqYl0r60u3Hmu9CEWtWLUHqpgIFJX1bZ3T/SufvkSPtyNG+BbTutKB6ZH7FikU6aP+F6z7e3veuv2m7H9i1AJeQTMY+zpxxSynTiFxiwR1gMdYKFJ96JEwL9KHzkFaoDhxnMFM2g8Ya3uJeHS6V/+EIIPveu7iIdVwQPxR7kyPtPrL+1Bg4hc0SrMC52L/ZXSrWY5/xs9gqRByVILBJ9MRBW7y8rtY485WOSCqAdQ4BqVCT4iydFVll7HCDGKzgz56rIHIkkCZC6CC1N26gaQN0zRXjXijs6yqkjqigxnYBE1qXNSVPBeKRNTy4Unm1KAcTY5OfqYsC3+mOrg+qLkV3XKlN1/gLckStnLIdkbAWNzHBEpvl1WfLrydZdSxxKFqnSdj1KIIXKaJcfuS8Ia9F8g3UVxkB0KvF05C9sBQcHcx0YRY9xHMC8A/8dcRXlr2HyhRyEyBUEMdHD/1xfBcLQySmeC0atSx5LKoU8hbfbQq7zemDOSWX7q1yL2QJK16xNp3xkiFL1RWF8awvjAzRmt/scqzaWPNmtJ5ZRht/Ce3BD587PTpszkSTlajMTKU17UapV3Bjh12P3MijugMYXYCUPHZS+3dRVZFSNAncrUqrHSpINMa5bYXI1O2bIgkMwhjl6potJslyJJZUD3DWGZ0raAmCqGjg2Sx1ixUE8yomAAAgAElEQVSnxnFKMjuRnnbZm65QRmAmu3J7H0ciy3YmvkmGmRFSFmCYfeOnA1B5jksLK9cZMxK+KCkVIRFyGSW8W5oT8aHmPonabUR4q9n8vG0glxkleul7YcbkjzSpnEBO30F3AeeksqXi2mc+Bq8qBghDSOZzqB4yCg984eHrGJZcWs1Xkm90oMO3KHBAWJ+GLljoYVK1ondZ8BYMsTsKGr/bjGrcs9lnkfe5OlhOs0e2AEUXlk1LnELgQTxh2chBMc2FG/GTX6HtVQcZCMAp2zOKlpyBCAiKXFWb5zAdBd7GaKcafFQqJxjl1QMTi05ktBaEOE04mewVTigaCGxgKhKLVXtVRkagRa6ALfHLg3kOLPmLYYH0Gt7eu6p8SEz2/JizyAC200V4OdFhuT6JLhVNaGRguRumTvF5pBcq57XQCrlrCnLd70SiO3hnT6EgUrYXNV3IVCq+MS+Rk6dxl8LO16tDK0VpvryKrYZKGVUqn/S1ZoXcq2rynQBqXyAH12KJr8wC0Busm+vqrELVOxXt5qHyMaU9BqdCtNPxaYcfHEqGOPJcacrVVZGa8KJk6k/c57GuhTFJus8PcFSEvZONaaLkYfJcQox/Nl+5wGfuDad8tQPbmDrpu5qc2KJBt9u2RY5v3c1lOhkYSVNj0JQLvoItfjb81LGCq674RBcIHHR4NGnFHZtcODAZsanbAcgNFzBxIzeztvonxCxgo8wRjoEdVVLzyR9kr4zuusAZ0WgPj2xRlPdXNtNmiyOvbKaAa+IV0hrN115O9vDWXtrHoB6r5eCbmUGwQdFNoi+Om8Jujn604v0SPzGt8irbFuF0bhEnPiZ8HPQbSWLPmIyxw8zjJBc2iIA7jBDqxGMaWIpJ50mROS95XaUD4AInBazyokqoPRHbKOLRL+N03rjf8LM4asaAVPfZ6NilGEtsFboq3RTDz1rS3MMQ20baSNe3zYQs6JZ0kfTp3VbOR0ryW7hl93HGzKZtzZpVfKHW+tT4SeHIgv8YzDg9/IQnXNLu/akXtAPbT26bV3oXMDqAN1n3rwK+8p9tA7222s/+1TOAO5gp/xUAuE/woYce8o7OChILSHHksIAU27Ztk47CjX76WcB/8b//h7bvwb3N9veMdJQZo979ePJZp7fTLjyvPfCtu9renfcLAPz45/5A27wlzo/dCJicAb1q8hFr5H/7dzfddJOAaqeeeqoAY3feeWd7+ctf3j73uc+1Cy+8QOZ68sknyza8fb6py1cydQr2MpDL53fyFtD+OwHJDhJbd7nKmoK/Kozxe3yUrIRdlj/jYtr16LZ9+/b2uMdeKmc69yfotrLr/+D8X+3awpa4eg+2h+6y0gsNICPVlD0c77aRjH13vufyxpl25zU/e6SDhw61t/63/9bOOussOX/51ttua1dccYXQ6p6772737NzZbvjMZ9qznv3sdtYZZ7R777uv/Zsf//H2liuvbL/0S7/U9u/b16688krpFv7rd7xDnvPAAw+0s88+WwoZzjnnHLGP/czgXsBwxx13tHe9613ttNNOEyCzy/n/+su//N0h2z/rW6cr3InlxUc5Ho51XRQHPvTQXnFWOP93GQBWrckAMJwTto2P83+7qxEA+MhR6ew90jvmOyjcQWDbGrrre79GXG7ffeHA/vbR917dPvbBD7cD+/YPO1+awUgdtB7BWiHTSCGlQWq69YtCasVVIKbmPJhNUQpBkMf1GNYAMn1DFDJvOtZWOrlWUFAZR+14on4F706O346go1lwzw3lMgAoKtBS5sHAbUktHp94xvv9t5RTzW0I3mziDy+LguGl9lTmAy2A07rMwVoAkSnjP8F+EKjhpfr3RBPUD9gXHuPRZ+L+aL3mX6XwO/3hzVYmdWlb4NSA5HyJwJvjUJd1px2emEtxcF1CRIgEmZaZETMflbo+oQ8aJVueKZLiyMABKKV2g3gRPcP10MQjvooBe/235YuG9CyYMGUMzQ/vwFLdyRxrDKf3us56JjlGD7kvCmo53JSRDHhVlpURZ9Hxh/Zl2ZVHFrxnGPpoAEeVpylFvX1IENYmlMr2fHyqCAHKzm8QkxiywjQBL/35nosqAAJ0si4pgZd5itMwgoStRINdrNm4iA9KDUKxXqnQsPXTb5XKQWu2b9nO4C9mA6cXZ79TOsm9jWu5DKDkJ8sNcdYvgb7u4svZxP1pjxoAeD3FWyoRGDQgd/ElJtWWhORwioktuQV0B3ieoYKK1D2TK8pIAK0MInBpFRx1PDAcXuDgyWXGLKaLFZtk1nX9K7tuU0YKgBRXUIHS7geypCnxA/CglEkVZR9XUzqC0XT5zFMKFADF0KVTzNYgKuzkKBHP6TghM6qqUHmVMmXY7pKVu3ZgjXVACBSdm25Qw7Ii5OBxB/ez8RktNOWb+dLa9mgkDVpHkjpcyWhTauNXdSzxGnIKDl/nwoSZE2OZTeJlc3GgyCMscoxeusXJUWI2WdgKmhQkzMmaecAdhtWwjx6Wg7LkwGpgaJ0fMkVigwN56bMMEMDt5B4i0mTqKlEPZfSS4Rf5hC4khUllbSYaWe+1jChobrGNJopJhCBX2h1m4J3XBBNEZRVJWKDIM9jGgtSlUKK6YLwvByOhMTXeyfZv5uwpqshkdJVRsqIzlEARNdxFSIw65igSQEiKne0XVX1WO4d3QLhzSWJa8LA7q3Z4DhaypueVYR1ftuEsAaYzDIyX+p7qsxyz5zhPBs8VpoWng8F3x2ksQLUoJfTYsBV59qdPiDbuboCrZ4OAPrBtJKM03GoS7bGI+UaXF1qE+oITXaN0Tk3qsgvaleVwWh0qOaiCE+dPsncWHWBEL/jgNoAuAQ7KAXHwO1PSPy9OcFJPRMuaJcZXYKzSnL1rCr8tHqm1uFRLaoWB8sQyVqYvp0QhvtC7+kY8Kku1LRwtJSGSQHLhe4SJA+bKWzISWBCYYaZ+AstleEVEmk5Mq9gv97fwhdT1y4kklgGikyeiIBiYjxOAvFuER8XqkV31gU4su7usyqQqG/Ei9mOVFzMtT2URmZRelO+OgoxuxHsT+bWPEvadKFCr5cmCFqCziqjPAVg47B6NzauBqXgKojfI74J7cw4NhY2ZqbEKySx2boIhKXngg5/LBbsqdi6MmdvnMz/GfGbeRcIqYlpVGpMCVK9Ds1D0YWZC3iU2W2MEwV7tnF99T++Kwnm5AdSq6qrE9AQ4/3hxCTp7Xat7olxpbf1WmpRIWz6jU9dMujBNx6AzsqIyo73aH+S9USCEbmKbgTHO5+rLQiswsNOPZyuaMWqghCp/Wczb2nlnt/0/82Nt1+mntM2rawMArFtBKwgs20CvxtbQeg4wAGBIrb1gU2v79x8QQBPbQMc5rx2c0O60w4cPtW3bThAQ+Hh+dnzhxvahN7+t7du1e3DHfv+mTW11bVXOzzzh1O3t2a97eXv8FZeP58d6BUt+88PpAGZAuAO+f//3f98uvPDCdustt7Q9e/cKGLdr1y4ByjogvmXLlvakJz2pXXrppW33nfe0u2++rW0/+8y2etrJUtTQz7ntNO+dmWurq77+qFs+oxu407FzGqCxg8c2JQeFTddiK2iTuQkNZiAvQOAlALjz9swzz2iXXnJJW1vbIroiRRo1QCVS9zl1wGr5/N8uH/2/wwIq13OiF8T6eMToUXZN1d5xeNXT4e8bb7yxPenJT5Yb7rrrLilC6N2dfbvn23fsaHfdeaec/7t1yxbRt+9/xjOkW/f//YM/ECC4nw981tlnt3PPOUfk9Ad/8AfbR669VkDgXsiwZW2t3XzLLe3nXv964VXvNP6d3/kdkc1+zfuvuaa97rWvfZTR8zsxnHUCqBp3UUplAcaSj/fu3SM7K/RCmv5vd+/oAM4FGcpdOUfbg2Q4XQOAuyvrWzpbN7AAwIePtkNHcP7vMdkKmgtIUJDRP3vwvnvbB975zvbZT39azmvP0GbYcI7R2e8gNM75FyME0SNC6Nz8opcY1ItYyRAS3f6ZAcNeGGLzLzGaRO9ScIrcgRaZdcwXftQRyZLYQG42th3gHIZ6/7zy3NS02zji7EHSJiFpXEMI2cQwgib6dM5tgxix/s6AoF6PH48LuZjfvudcqXmA4L3TDOsTpGDGlU+atwmG8kjpHyPOslTSaSME5/nyyNWniVkcqDgNXmyyRLtvyjw5GeIkovULT2JAhH0BRBPAvLg3knOcTNFlGzSG/eAY72AVGUq2RACNY4HExOYmBMSa0aSgNLFxRUBNO3JGDwMfi4eKjiGXkJaN8W752JrwaC9uWu/HjUrlyKDxMV2cI40xxLE7g20sDTAFaaC8R+ZNtvQYUVyTVHro14i5sBvgewK0R/+DrVNoh0UqmbfmSSS3TTb8KKVYC7AVkvfRGg353yqFKuaTHFQRSv8TD+ZFrE10gtYkO5SS3NkMmH0oa8Fk85JTpWnYTncUV476ZGLux7ySPCYjSfZDnsd/q67Ias7zr1m/1E2h+DsKvXhr80cPAIyJk2SGzSuia9eEgBWvRttZRUEUBbF+eRE0B9dNdODn8T4HbjIYhvMikGTlbe2i0gcuEc6T1N+VNgx3VdbsPHNlwrqrGBJNd7xCCkq0eEDDZRaU8WJDytJMJB3jBZ1BgCBGxFkHnyVBIhUCR3W8zssUFdtIFbw6RMsMuc3XgzZ03+A8PyK284FkLiruYksMjigYcBlJx0Qr5q8GZzP0fyYYtWxkAjBEIEzwOuUak5GiQecwAzPLxk8uh+H2BBljk9Xys58vPBHnbJoNUNHX6ZVA9ByULzmovyScKcIYvSjzmWMRPBdJPZe1oAniuez4Te/XyeHnUFrBVO5SQ2SiQ6On00LP1YocTwpMHclfAE88I52tydzNqYBUsGxKcag90ZKdPw83N6jqm6O+FA5w5raXg1n9JmaBkac7yP65dlQ1pQpQFH2AUqnMJy1qgnN1uTS1556ALVSHvaZ5pFjApiiSaKubEZKsYUimWQ4IQTEumeSjEfyFMNRB5hq7cQec/M4bO1Uq4Pvj47ECmsEF/QN+jfTco8+5nDirhUTkPChcXCfccxr4kkiGhYpvfboONc4DZ6yPR0VLDQr4StVfkumJPxnN5MBsnjNAoSoDjIBCG6MYIGtnQKqkFX5+bBETKpDB1qNKJGhJJDFcd2d2jQxcqqh2+tCMaBtlLwxj20TP91+xbZuMLWTVZcFUagCDU2FIsnBE0iVHM8akObaqjoTknCsUZ0U82SHwpvBuI51iuSYk8mw2HY91eXBJdfJxIx57ckC0kdl2xeEoBHFlxldqdXjk6KBz5DeZZMXDINFYfRliHFY91wkWM8hKBEUh/NUEJ4ULCwM/TwdeG6Vi7vBqcm0pvoqYlZNJylDQRX1woPpDmebM5HCxglunGpDyOoeTBMlFUEplknR0upS40Z0ebCuns8PjsfcIvztLB5jVIFVMtlh8fu5+q/qBQkMcG6ML8k53gLSxjgLOrd244av8cwHLQkEw9ujWBf+1Uwq7QkBWFUzTR8jX/Q8q3MB7BZQz+fR7kdygXQxk7pRT8AROVIWm9D98lzyTZNtnVAunl/Tf4oQu2CunnNyOvvZlbed5Z7a1ta0KAPctnTevtNXNK7oFdAd/pQPYtn+WTmDtAlYQWLcyZR/V53/w4CEB78ZzgLXTtXes9Q7Q3q3YAb7j+Tl6+Ei75dOflfN9d9+9c90thjevrbULLntCe86/fUU785LHmAuMo2GWwEz+fCMwmAHggwcPtre85S3tGc94RrvtttvaV7/ylfaMZz6zPf7xjxegrdOxg3B9K93+37237mj3fP3WdtqF57cjW1bbdZ/5lFxz4YWPadtP2S50uegxj/GuYO9Up+2g+6Q6HUWTcI4wgbrYXlrFsQurxUvsjwsIPJtz7Bw1DxT6uM8//7x2wfkXiEz0R24EAHfZALAMK8fv6XrZr+kg8Mknn5TWGWzaj0duHo3XuB9ydR5XT+RKp1Po33/lq19tf/u+97Wzzzq7PfjgbuniffWrXtW+sWNHu/7666UjtNPxC1/4QnvjG98oRQgP3H9/22RnfPdu3rf92Z+1H3vpS6VI4fOf/3z74R/+YTn79xvf+IYULDzusY+V93/0ox9t99xzT9t+yint4osvlu+WYvdHI81jTLNAiT9b+n6dWSFYqBQxlekdwL2IodtRdLsvAcBaWLOZtoC2MEeKkGwLaD//t+taL6Y42g4f6udlH5Eu324XjvSu396JD5thuwzcteP29t63v719/aavePFILdv0oJxbyxZhFM2pUJpDBhybJQcALDsoC03gM2w7WPGFsdf0JqC45rNlGIQgyp+09lOyq98XX0lARwLOONoTnqlDx7P0KXQ8B1h+7FguQvFwwoq9QJt1jBP7aoiJx+6pqQiRSkC2HjPbQHPuFxEr7tNBzKU4otE4Zicicm2kcMJGfO2vmAd0yQ4QAB8kpvwBLQDiPhsth2nE0yjaJSH0h1MuW16jcxAKVL0c+GODcUBZR1RSTSojs8ICk4/j8kk2xbldz9kJ7niV8VRm4u+hcDWPxOPKSjaoi8WTqlp0L/Fo0eotTHo2P6Nq7ACXeMuW2fJsLoMoH2WJBiYRyjz3Q4UWCaIcB+8kBSV8nVYwKY0mp+5E6R1arVfGWrGS2R9jue9o5CoMSNhOsMqfN0N9l4TSP2fwnZZHC3USOmGmdFXWmd2Jz5DXDsLxd0X+pnoVxSiUzTKLTWaLVFo4Mat7hkIxjWznvigogvmjQgr51XwGO7wJWR59ADBp8kjA+CSEW2cVzmbGpHAIsMeuHwSMJ50xYjFzUtLLz2WMKjnRIdc5VbCa+OWgRUdF1dbFiiV7SgqRk9xmfNJKvSbQEXTgfNuQKJ2f/T0ICFfIQuPmzjW9kQ3nYJnZhBHnzHhMfV+9xRUvjNjgCzzZpd9wE51QnZyuccoPuah+rJj+6JZm2zIkxKrhYUKkmhtoMNktGkFS/jCAuchTA1v/jPnJhJn8nukWhB6T2jCto0FNABi7aC9YNB3FOQnC9oUQA87JFc/mRgrr1Kne0ElcORjGUQ1nhlSRJEu2UghjYJUF9Qlk8FoJXpbQ+bv20KFJJuIBMjcxkehaH9Gn1DVUo4mqODZ+JPpSwCzfZYuJ6HHmiEJG2NaChsFHts4cp8nb3C6aHJlz82pMd3ZcxZT7oDViHu1PcJt+s6Q4p4gJLWSVTvqX5r+ohswvfgMVV2DdFrlW323BF4JGpGAddQYlqNRoxlNnP2Pn2RQS52ipMmSwy4xNGd3TVs1mnoTdSCy7IvniA1bCO6eg6o7Lqi8aAXGd3LLtDQ8DIDXhbNXte5K9rCrSvGdvY7sEeR9DSrUOJjquICnFrPPEIo91YGK38kf65Dy6arzDAAzFwT4uklO3pzxyDKoYEwZ/5L4MOo5Ui/v1u2yMoqAFAmxzMeOYrJ8/nNACFuzh5RNbbyuW5JeK2zITaNX58YIoQomYSd1V+BCRU8amIHuJZ0uSzEkGorv9mu+yv2DLPfHBxkXHxfEAr/vytIPSESLoFZXEOVpRlffz4GSstK2wjQ+81+uGJyh1cpFqtkLus0LWp3G9zHc86z5L8VQS7b7w7RgANK5GN+67Ij9ohRwB1OSZKjM4EcONAISdFQvMFmBinNez17AW1Xl7AQaBv6R6sbA3kw4ZpGInWOUMEEenR7ZSZL9rPOL2mSS8Fp7C1iTjlwtRAzx1cUp5jpxeZKKRvZSPMyCc3AeNXTFUFOVluUEnUJdF2BN+f/JPwLYs+edUIFubi7dySYtvlSvdRD1prvPp79YziGn7Xzvf1LyTrXX0vn6l7Chthi7ksYDFRqNcfKJPlD5lqjrPcUd+ThLbIhPgiNPOiKJioHZtZduWtukVL273PP4xskUytoDu/0rnb9/umcDf3r0mW0EL+Ns72XSr6P64CgB3cLd3lykAbDbNd+MKALhvLdvPyq0dnktaeujAwbbj8ze2Gz/w0Xb3V29tB/cfGALgTSsr7dTzzmpPeekL21Nf9sLW/1Zb8/AAYNyDsTDgy5/h8w9+4AOtb8vbadLPSO1bPr/gBS9oN9xwQ7vjjm8JPS666KL23Oc8p+3ecWf75hdvaqdfeH4758mPb39z9bvby172snb11Ve3yy9/Vrvrrjulg1i6afu2rR1MF9dk3eh2JvDe3g3dt4zdukW6Pfu10DeXa5t7B4QFYiGhWg/wrvNe4kkHqy+R83/PcN8t3cjTHxXU3qkqPyYTAH9FB+ysYz3/twPAJy+9+l/w54gNuIwmovQxZhiLO/s1v/arv9p+67d+S7dovvPO9tFrr22ve93rZEvnJz7hCe3AgQNt/4ED7eCBA+2Hrrii9bOaVRvDtP/xn/yJbOXcaf3Nb32rHdi/v23dtq2dd+65Ahh/7/3M4scc4WTHR98t+l6iEl9zrBdpHGn79+/z83/lHFmuFUe+QyuP5Dz21JlqCi3gbwJztfu/F0scOqRn/8o5wN1m9A5gsRH5nt7JffMXvtCuvurt7e679Oz0hH6a9XDIQ6YeExIbBAHCNxZbylW0bM1xn9Jc9Jx8UeAJWkikP6YT/jDzIUIf6cOVmFyteqdlxEz9Wx9vv94xZaU5Z1YiimWNsPuHoB+FThNtwBqh8D1hJUXngjacr8SzQz5D8rJ85lU+e3uj81B8GUwjCgGLt2NM6toCvKZKtxRYBC3841zjrbaGUt1pFhCkIYFF9olz7zaFwMJsrpSP8gYiW8+hkD1zLdZAtZhOJaQouf3JdIOc5uwFa8qy1WTrw5xW2lCRPRaS+NwVJwJbcDtLsD5DgaoAw/1xCAqpaMNfQbqdPmME3KaW7ABoxKTFeiiDN0E6fxfnumL+yueZcukj5hY7ZUqdCVOxLfXe9XkjBzPncMzpcJ2nUgFmE2AousD2LGWlB7uPAmS2DBBPX09b7l+ZjoIUy5eOgYSLGPctJRETnU2AW2zXyvl6GPxUOIDznWf5RvYjM0eKWfrMwqGQzCFyggSkvhKXOcZs2Op7pylLsQuUHOfEBUSUTXWSkLFTEpB9JEY9ugBgo2noJ5ezFMMVaJcvcP0cMJYa9rWykI8P6BGcXU7btnrCqgYErPNJha1Tyh0GXHgIW4TJNX2S7U411fKkYugh19lhWtUEzjmGGXKjyvGSSUrp1HLrRcXqg0VjxU2ZvdHZRzfDkNle9kIprFu6jA2e0Q+MpcDRHQGMT+o2UsJ6da8HBGpgAniDEFDWxl9fe9sqDcIhJLKtN/tk4Kp7yK4ggLQ4H8ydNe9ZT9U/yWCTd67hXtTglFDAbQoZSvp14IwnkSPiimRxVM6ocSPmV3s4pdnEfSbjn2dLMYA/bekzebIfYI/Q3zNgJnT6frK7lCTLMCSrSqmps+TxWDu5npgMmKgtduLMw9L1m6oFYoUkHDAijD456JvBu8w3dvxCDy8CsOUq+c0wmwa2MPBk1CxiUCwt8xQDJ0MN/s8CDPbjlXFEhKqCUTlHiIA9S8k+nrPAmg8aY5eI9OoaNYnclfhiyXjgXHmvQF4neGEepLLN8AWoKFGgBdt7k39i1NGI5DEGAhwCgqKTe6Sbc7Eukmw4bkfcF5Gu+/gzGJ2sbREiDvFYM/XzbLfnNqF0mwHoNaOF7YWiqlKVgO/KxmKm3WwZwJcMhizaBOi/CY8klS2prmeyRFENuS8jhXVu2sMno+CTjwMfmBUdEU7pck6FHgiStXuOUEyPU2p13jjjYn1SfBR745S4qTLV7YQ9LXVG0iIOw7TJuG2jRGW2SOw5A6hNs+CxDL8XtNTlmPS0PCxKUHL0GHCXPsQkIne8y+tIPujsJWTNw78hnjVtSnYpNCmmFOmg7PM4SqCYhmSAxYFBy2SCIK9k8/2NaUGIqAgJPFRDByFz3BJ+XcfBbYwFeSeTK8/wyU+SBwMSTHOfBU5DKmFM5DDVkxx4dbHy1n1KaaTw4Zv9gD9Tt4ZVS7Lkw6ZYS+5pWebZOEcA5Vg2BTfutga1qATjwrGQU04YgFYYr5ovdAhRt3hPTsMPcWLEAVd9/tG6wCZQGKNLoBYl/wTLRfcuEYppKUl12Jm01XMUY0kHpokaQNpIO2+SZDsKV9CBImbX447c8avvj/8Pz4gkLKxIfDPj/yDOE8fl+sLut6fOt6y1LS98drvzOU9rm7b0LaC1o7d3n/VOTgF8+++rtgX05lXdCrp3AHcAeFPvEu4pd07eq5x10OPAgYPUAWznvAKM7KDmoUPyzg4A98644/3pvLh/xx3tpo98ot38yRva3nvvl1s3r622k848vZ181hntkh94anvKS3+kbd4yf+53ogNYTRafrasc6t3Ab3/729v+/fvbz/7sz7brrruu7dmzR67t210/+9nPbltWVtp9O+5o937jW+2kM05r+7atti/d+KV23rnntEsuuaR9/gtfaC968YtFdo/0s4H7+Z5Hj7bNKyvS4Yf3fuXjn25779/VNm9da4956pPbt778lXbiaae10y88T7o/u1CeeNqprXfUiYx6QYPFm6Q4SzQBX5a+7+f/XnrpJe3kk05SPZKCjAVrZTZeAGDYy95FjiCmdw/3+fYtoq2DvMvH99YP9D46/FJMnSY713Cl87F27bXXylm/27Zubeece2579rOeJTJyy623ytbPvSig61jX135OsNv57y2CbjCb0YctQjUUZwwPrd9t9LeZ+A7C9zPPO7CLwhkv+Bv05Zid/xv+QV2F+SgDdXX75w4AW7dv7/iVs9X7f/0scdUh6CIKSQ4e2N+u/8iH2wff+7720J5+LrFNgoEWz/HlU7BAD7iRiC5i9xOOODy6sw8d3+VyoVL8p5dqEKJQr+UJrfhFlzK22usxlhT3RCKEdyDybmMzLiEFDBKZn0X3l+9MFLEcdJPw6VBXWp94g9J64aYREfNExMzZ6oifIgagPS1z8k6e51SziMIoj9jHBTk+D7QYXHUAACAASURBVPNcAbNYVeTbkJC0bVgt3w+AjkOL1FwnRXWc5815vEWgKVUJkJhy7A8gDfpBsWQUULAWLyh3+TjYZ6ucsixJKX+E1evZDd7mWMRZ+cW3+Pqix7aek42iXmUzIemJ6+6hPciXN5DZ09i0FFZUA8fKy+anfA6Q3Xf5XMZo04FaQldbC+h0UMRvoCitnb17G800tlZRWVq3RRWBjReXDZEI7JHNP699mGiRV02pPNK5pCOE5zBiwdcob1nCACCyYSA9JT4oT220NikNoXJe1OWK7NBG7j54Q+kiX4Lbg3x9Xig6eSGLTFiUkHj+jdfTS+MkrsQl5UOlRYDgjlna7o2JHGywLJeG/AeOB0r5ykLLmFO24Dz+RwUA7IZFowg1EJ4BSMMNdfBkK2O30ZrPzstFQYSfTBr7kWIc5Stqy3Ynb0kAThyLIqXEPx18jRHX4MWnta5VHtwmXCnfji4jfVL8P0BNTwKkMoRiPas2TKWZeFGtNxsq+652DeglyQ0Tv8152PdTqhAakxK/SIjAufJGubbdSrzWHGaaX0igy0r6npJIvoVp3Zw2d9FsZMyG79nCQ8ttDO6PmH9wNiSjeOZAO6+jgFdR/Yrn4s5i9N3ZeR2LbyMIY+zJMU6C24MjDWfOwvkUBQr5rIjRu+duoolQLsppDkeTaZkERE7+xBiAIeEqYUrV/Ni5LkYEpjublmrOwjXNXVAMYZJgRlCVSDUrSKiFFqOnZReZvw2iemKUFjBRwYUdDxg0IA3nJr5EELPZ/hnGH1Vn+lVY8eLOB/WJEVcZIp/Cv7KiI6AVImRa+jkuXhGXwXyn25LLcruYw62Uosb5GVAm4nHE0yTosL3RrmimdVLlRZSq8pktMRZBXFVnV1QQn+P8UWWziTc+xrvm/o7VGFwPH0cVp7ZQi4UDDYAn5OJTPxxtHQAxfxJjkTZcDfZpQZQei+28gnGsTwz2+9tN/tgWZFNW6ZT/lr/so8Ck2K4TeOrdXtiWlwDgiQliVXWgEItdc6TpNouruq7oeVehva5yOAcc92N4qeSXqFYVyyOF0Y6F35ssvIphT76UtjgND1digVKBG+oUUjq3TTrOzNPFvEiIugf6difbFWpd0PA4CgLYl0cBF23DnGxf3s0lQ3tUBJSYbPYrGw1awU/srnw013f1x9XWlGuhIwT4RYKOGkNQuEFdFvDNIpOTYEsTdJOdKSKHRAsLYoKDpth1JZJzieGFdnkxkXe5qIne3PVM0QCRp8DvSk4U2DGAYpP0zhXYcvdL9ov5FO1cKbItfMgxEEGkoL4D3ljkInkyxPxcLKIjN7+bfTXLtH9jCGYU72piF1XRAViWIh2aL+uk667beb1QPncnky1auN3wt/qcYBD377p9MjoisYbr8fQZHhXfRaIvdRxbBwIsbu+0AvgrLsv+6N/7CcNyz1EvP3ca9GS8CTE+0+Rpqo822oDSWe8dVNvILRu5kqRV29Kv2bzaTn7mk9vOf/O8tq93+q5sbiubOwBsnb8C9HbQYkXO/ewgrZwDbJ2/vRN4U+8SNn13WbRk4759+2S7U5Fw6QS2QVhXawf4+k8H+HoH47fzc2j//rbz1tvbrrt2tkN797VNmzfJls9nPfbitrZt6+IjZ1sd88UzAHOjDmB834GXfkZqP6O1g72fuO669tC+fd7N289a7QDw7jvuka7gPTvvbdvOPqN9/c4dbfeu3bL9896H9raX/+RPynnJHczRbV2PGFAaXcBfu+76dsJpp7bTLzin7duzt912/efbuU98XLv71tvbyaef1h6486526vnntvMve6Js6X3nV74uxmz72We1bdv71srH2krvODRAcT0ezGjSeXrGGafL+b+9W7TLtoLTy0/q3wOchidn33O0dzL2LW0PHxZaPJzigG9Hhh7pe6JwZNT9FNuWGGemwiUESxmgR3pej9z7hsjvYb66Uhm3zyh8nI9mRvBjmp7/2+1gl2MU2cwBYJWM1VXYQlIiO1dbfI7/HgCwdssr8Nu3Te92Q/xVV8RuQ6yzfu/uXe3ad7+7ferj17VDBw/65FC8lGYbOzLHdZRlDK+sE2ZcRj6xuMexPFp3sL5L/MO5Y7tuxY5MMBfiW0T7GkoeQjEoBZ3yqT+TYnLEW/YOlaRYU0VsgkWgvkGfd5yyUC4rEV/ExpPnZY/PD4qRIj7Vb7OwpcjMQ2sVTvy//ou1pN2B9Y+9ssaHrCGICb3gMX2J2CW2LaZ6gtjFs6rabClDMR1wAJ3xTP+jEJRnG1hHvaduWU4DkF9BpcxMl71FUSjKb9dBBjizrTpHsT9yCX7Pgjcoygo1GxBfKChg2CH9ZHO2QsUk4zZRf1UhXxp7XvKqnPn6s3SehGEIytgwzIp44atIbBHEAAuJE8SvgJJ98q4jrlv2S9iRqCFxWzSLX0pxbPUasHe8PnGa8vNqV5FMfCm/GA0GXKuT1rWOQUwCBvJLtX8F5jJ0KywVbIsXeqcjx2rUwVqZJpqsjD6TCx+yfB8PECxvstvUVtPqmYxnFDkXGEwWbiwb2YSGXYR4Ak/RF7vV9CIO+K6QBrD3kQOAk/EsBmhmsVg5CRRG98rgoVJXW5yPwIDo1DfWdxPR5ktcUikBDsLqcDOSdAyaMGX4ECKWffVMXO32dGHqsiIywthxAKC2OlmucAlmkLSyXwXMO5OrYWHDyqVTQygf0h39HjUAiEEPyjRzsAwsslM1o8sGmTurkRut6uygfmBOwRByat755gnvuiTSJ9c001SUuYu6Rk8pCZpySCWMZdZRorsKDjWbqG8qI/TqrdyHHo/JlYezjqLU7MVO2DpI/QzflEjD+LULQaSNgANIicpiOP3s05ciskGJw3EH2Sg9l1OuenckeVE9FpoeChHdIEY/Cko9Dii2m8Xa30WjibCZF9vYprwU1bH8sOz4EJOyujtLafDihMiiEbXypzGHbNU8/imiC1rkOh5oK0L9sA3JTlX7MwNSeKQL1XY6ZgpaKAgJXnHwF9GTkjZoGUAYnPk8MVJ5jQBGZ4pkNXZA17GlatSKESFyrobfA7IJyyDPSeIpokyOkCOVidoYL0CKpIH1VgJbSGN05lmRzTcSQMYVrG7zi8euu1SUZwYl7IuyYIQv4KeG5cgFPBz/etU0JRDcXrLSI6NIQF32Q2Tl/MU12Kujm0QtpS6EqGgcZ0G3+0sV5pKLV8oFYfXuoM0iyRl0YpfvZh9PsqiKHgQRd6EYRHr+VuVBQkjdl9dQwlVZ4hwA5RnUqo/SauSIj3h8yQynrAsUhrdMZqdsk/MBQi8hswSMelYioim3FQWYruOJ1AlIAsDTqGYAiAV+7hBTTQl8u8sAfLdd7sWQZDcmtnvJQqWFM3bYYFrKs4xQYHNVBw0Y1M9Jx3KAusFdyPRos0kjyWqSvOH5TuDsT6DfjHOXIniaPstxmch6iuVP4E4FvYELIaPgM/wekcfnB5cYtMKW5tl7ReSYo0hYBGVP2JdqNTRhQBSWSzFve5fbQa66cTUe8pkyEophPTVqWSCMuRY1sAzyCPzzVPQT6TvrafJVACRSZsL5EGp86M8HlJpss9Gij02/Bw9jdBWUSts70/scwNokuXM/e0g7hdXeaFcyaNkT8dnfOrgMxlGBk3Ylh4Tx6kdj9+w5YYv7v95dTGaBQxFW6/icFLxkRk687PFtzytf3HZ1YHfzqgCovYNQzgG2MytxDrCAvx0E7p/3DmA5A1j/6yJS4+B+pqgAwNKplbuEjx7R7X07UNG7YjvQ9239dB71bU+to3R1y5pv+VyfJz7HskfrAbzuVovAcLevyGrpnmWAuAO2+/bvF3o9+OCD7a677mp7HnxQgOB+BvCZZ5zR7r39W+3eb3xTOq5XTjmh3XjbLbJl74knndjWVtfaM5/5jLbthBOk068TUbaXpu2s+/vu/tqt7Z5bbm+77ry7nXfZE9ruu3a2y17y/Pbxt17VTr/ovHbO9z2u7btvV9u6fXs75dyz2jf/8SaZ3oG9D7Vzn3Bpu+UfPi+d04/9wWe0Aw/uka7sU84+q61sW2tra31b8BXpaO4/M5C+y8Y555zTLr7oMXKtdBzKVrXL3NRzSo90oXAbhAIB7VpUEKt3TZ50Uj7/99uSke/STTVOUvuWy/50aGFRwzqPg97I/Rfrvxzy0aOPyzV+l+i3/Fr272Er59dnvwt6/1OmNOOrPG/2KgOAu473HRX6v2IrfSt347gojD6g2wxEH9Fgon6tA8BdP8QWHe3+yc7/7QDw0W5PtSMY26j7NtDdLx452nbdt7O976qr2hc/+wUrwkhJwESWTSux4x3GFuf6kl81cDTJn8fQwSsAubIuN7kXR+/5APOhsqtzFLz6tbjLgisJS7oN8YYL9kAcYGMM6rsDbLYcgTFPw61YT3Cbgz95pmSzuLmKaNmcaxpqp6wkZ9dtXMPRYswu1oMQxJw318/j24j/lQT8d44Zp3aiBHspfY0IjHD4iGMsD0o5IBUHBEa5iFNdNjpjyVbauakAeSM+5W5X5GlJQa2qm4soK1tZnSOajAh7PftRaZVFAd/yCgCxUwSRxEEzWTmmz3A+5COSeanAggvBpYicaiNqEbEvXEaBdRqVfJJXfnBCUl7iga4RDpoMDIk9WlwLNRzWMzWF70wgwxsV+7Aw0G77O7iRNMZev5EqH4/f8GcEqwnLou2fY6JwAhmXAAsGhxOyEOkw0u3qh4otikYCllSTR1f7zLtYpdrDXIhAkdAgvTN4rboUg8gcYHtkz5oaG5IG4hXEbJYjCD5QHrrQIvgZSCKOJcECD3ZLF232ACQueQCUm+xXPQIA8MzULISJEzBMc2A6oVkYBX3W71JfaD4XjZ0H+VBah0fa08/3DWctwQ7nGmlMGUoLs5zHO5roBSqYolkAFindWMyBv8D6qfIfljNsZJEmLnUyOsj4h88nVTFJaclyJItD21Q617ISs+PiWwcbUi2Zd2eYIvjZlzjDyQwMJeKH/dJJNxjUEF5gG1Uyy7B/+sgNR5hHPL28KnoYJfOizn/OMOn4kNjTP9h/YcgVcCspQr3PutVrUke5NCb7MKCqhxivyo/tlmU6LLPyrq9sgDWBR3K5YEzZ8AXtJw65Jo25UtNiRg42fKzErQASKPjgDjEZY0mrc2cS7FM1/ASoqE6WSk8LQPT9Kbb30fmWESYDiS4poCl6NlRxqQLNpZhLtCLBH0YvQBN/v8+1bCsL/2svcls0LB6S2yLYKY+QLY1yn1P7xER3BkNEH7S1asYcuNFOqACVvHQm28/UXcevJpuRPBUCeaN6eAGaY3ENSR3cSJUEabI0bEN4vFnvYly0k2kpAAqjYlpfun88EZT0IZIFWZXXG9ey0nPJSnL65FA5tluOJUPWCUIjvTIpoIC8Wpfkn8wI+8JmNgX2L9PCheoLsw5Ul7f8dwpGzHCQ761fW2cfg1Mjd+ABoGHq86RIDPOaeUEHAhEjxcKsYvC+oK3xxvFMPBUF2g0uCCH3zk4sFDgQK4WF6BCNCnsr0oC7L3FnPAq+gI2yfYt32BwTIFjdfbLpE5STgBaLbgLwNBL4I7EjRaqkz9WhYRHMF9AauoK/UUuKhTJBVg/Dfy9pOmKA2KZr7GBIus0AFqiQCt5Cfhl4o9TFIL3wTdy57vc6s9Exzw5tJrC0Gl7iMwI5uX05nhzE2mWZu0bMRtuiz0yyJhAZEPfCPOOEb/EVOxXBN2g4kkopY1VF0yf1CClko7wQk6HoT4/UgP0lQYYKwcvjCBZf3XF1dpLmoQxjsP7ZPLprqfmlSP4SUOtzD71h9GJWi1fja42uA1jlGATJBwHoEAdyiCDo7SZJsEPKtbu3A70Rr8k2mgQtQ4T7YwOUtjF4N4c9MSFiKmcAywISx7VquPT5ycAGWVhdaowjZJxEdl44Hfq19dLz24Gf+fF230lb2urmvl3sJgF2N1uXbwd6exdw/3dtTc/+xRbQup1pv3alraSMoxKpb4HcAV4B9/r/VsKPyDa/R454l+e3vc3vLCTbwN8dz/bPeEQFeYUjxsv1/lVZo+2hZR2nPO8ga6ddn38HgTvAe8r557Rbb7u1ffnLN/5/3L15rOdXdSd436t6tZeXKtu4vJUBmzRLIBIDEzIioXGAkTpLdxKCJlLPSBOpu5VEM1H/NUjJqDMzdLqlpDX5g0hpZTRRFCUEktChWTKkmyZ0M03ChCXABNtsBhvvNtiu7W01uueczzmfc+79/l6VbcDME6be+/2+y71n+Zxzz3JvO3jwULviyivaC1/4Qjn/Vs7x7Angzc22sW+fybk+b2tzSxLp37zvgfbIV+9rWxfOt9OvfHn73J//x7bvwEZ7wau/r5157Bty5u71L7qtPXDXlyTh++Qjj7XNs2fblc+7rh264lh79J5724Wnzso4Ljx1ph2++fr2ub/9f9uRI4fbVVdd3a688sp2/fXXD0ng3vV70403tuued50XCGmhxPLPcP5vlwu7Qc8wvihysbW9047//+7835EyS1EBl0HydfOKSa9YUgFGjtGmhBVfXi3soUjftq+fhpKvHFvxDZZdhac3w8Lis2fPCE72xG4viFmVAJZiGinyyE4Oik8UVrSzV7eAVl2RggnZOl2758VW2Tnhek8/S/xie/j+e9v7/uAd7Ut33a3dwWagw78xafQ1ia3uzDVCnFbkztdB5G+Qu2FBNThSmg8yO6GPDy9YbaDFGnE8ij+L/TL1FyXOVXeewA5W3lGMuGM0FGjhKdbUIDPWifAP4AVELITtm5KM2jdm8rMgUyHJvMapUZfRdi+LaFxbPUtQOHAkp2F0maFzBj8cUNLiIMQx1crjwRWUaItuCr2pN8MbjiVQsnk4GFmkwp89Jq65czv7e4yJhG5DMwP4zl6WRWm5ADHJ9N6QMPG8eN/MwTayTIAZNdbsby2VkfouFJmqXCo/EcNGMVYqzxuNRjEWbBNqMaYtgCIn5BNQeuYGtUovklehcQiaPmbkagwtHN2xPSzeQyKUdslivqzmYl2459bfaLKykXEgBvF/eZl+zztEhbIZ0QZ3IPBXOGgyG+HX0qCGle4KJ0BkgTotfGg+zVzO7bhBQhiaEmjC+J29iZCCcbU78VhY2CaMGXpNsPbhdQ/fl0xnxhX5i5KN3pDGeY20ttK1YZadAg5p/CTPu7/whlV+8N5IMrmirPXoiqSy9LkNQW7kIJgCRQQKQv1EYBkQpsYAyk7VJBBGuz4FC43vCIRxwjfihpHA825kAwUglsbsWf2XKQJRS0yguQxyNzyKqgI8KGdBApUkirIQzUA8LIpnUpCEFDFmg3OvJCil7x4Mttf6BIIXzvihSievIrwOFYFUT6JQdRadtYVqHoGKinsLwR+hv0+hlLMkPoaw5cqmJVQr4i2XVfnPFk0oxEms8HriXg68gr0U6GZTlXuWR5Pv8ppCynEovAw56V/lj82pJCH1wHFTTzpvUinCijqCh6u1y2MVwgzOQbMVfJgkAnS70qxM+iz9PwQFtQsUozaK2iDTQkPNaNxrf1dXI2YzswxW/UlkVa/XeMeVPUIfnjNZnCQjtSAjaA79CtMaDj9TXRNAmW8w0A4xJWgcWMjCSZ1Grgq5iq9WaMZoZ/JL+FbxfwJ9zkghHT3PmK3mJ5xRXJbiosOyNzqBGOrUPmFhSrxGsU7FWyNkXnJhcRguJ/N8tSYZ5egiFW1uHWQncjx1YSgGoTGK+2QOG3aR0PlP5KSo+WDT+PwZT57BF7CbF+GrFCoNblDU+VW0STZi6EDOuIMzMF0mZNVYjPGEtIqfsZW8am21heU5lbEqmMFQFAUAb3Jfk52jEwRb4gnX95pVT2mWlIhHkqm4EK7/4vLYO7EWAU4y6ju7ZgZ5lIzRQsCKkMNb6JUW8EY7keWSQNbgOGGoFVhFUnhERqYTxuZ0CgPCIKu/B1Dm7yq+U1JmbtFMK2ESBisQNFTIDvtFlsQD4SmGx1Bckq0xh/oUTAf2ZzgGqowQEZZS5Q0jCyn3ws9YA3jQgJKCepsOXLssdL4MF3h0tZbEmEAg2FUqnmKfhCV0kNbBeXFFIDDG6OaSXZAgoWnq9pVJ2cLPfS06s4oSaW5TuWBN9NC6aZEgXlxQBQW5pmyqrS5zZuAYu6rLU5Z6VRbhQ0JFXL0Kh/VNVP89MYwDXY3PXgxJZ93r44DRNI+J7wq15p2gwl3jRbg9z5/rGzK7RZDXpjZd+NCU0KN0qybw1GMQjO/0lDOLw4fvAXXQVa4xQkiXVkrfys0+Fp49uypuhSp9CEcVa229aKLjSIojAljP6HcOt4MPB66/pu3+5BvawyevtPMp0dXbO9E04duTv/Jf3wa6J4D7ts/93965Koni+TnAPWGp57j2pIdhh/0rHWq7u5LU7N2/R44cWTJHe38+B/PpfUvJXxVL5obeXpO89TruCq6/g8aaEI0EcCRz8JkmYiSR+81vtjNnz7bz58+1Y8eOt6tPXC3dfLKNa++aNRnFMzbPnW+f//cfbVvbW+3AkcNt4+CBtt0T6+c3287udjtx0w1y79lvPtFufdUr2qP33CfJ38PHj7X77/xSO3n6hnbs5In20BfvkSTwq978I+3Oj3ysXfX8m9un7/pbSUD3TtyTJ69pN954Yztx4kSia+/QveWWm9tVV17pqi2JpdmPYeqQAKbiAZz/q93hu9YBvLcIPNevyEHx8OZhsSp86+ej1z+/LsJ1lQ6X7vV9pynIa4LZ7zy+iRH6Tg6/DofEv8tx12XZOWFf7/7VBDB+oCqKMxel2GbI6Jfzf7ss6RbPF9tO7wDesrN/e/evFdZ4568VofRrt3e221fvvLO9/4/+qH39q/faEBZoaWOccSL5ehaDCjvYmtT5uG8Cn1Hfk1x1fgcH2cWX6l+aH7uuBF1rfN4vnhYa5IkW+QhM0OfoePAcWl+63xaB/sSbNZuPTbD6Oksht1TwSbI5yTOQR202B169K2/2rmcxJeBFRd6UNvWjFInnQ61zzXxGJMungYxgadJY1NAsMCocnADw2CBcw1gIS8zIcNAf46zNcaCU4pTzZXmVHXLI3YnaNMJBTCV6PCtoxRKV4GYRZEn2PRdg3p8nasO7TjuwYr3A8QgTNn0qlVVThpa1WUP7VNRAwuHqOQg0BRSITbYM9DgE1g0h/+CFhWqn9j++i1KEPAC2eD5P82ER+855LNdWspj6GbOlsohjoaP7OGFoCp7a9yACEr32UpEe83Vk6LJMoCAYsCjFmkIt5BYvlDD5R6GODdapFkuQPGEKi4w+BmScmRQNWCEzM2/CJsQUNmEKuYTcQ05zNCzJDl7hi5pSDsdxvzonNI1RfZDDfIZMx5tceE9QBOlxBcL6j8PZJKtV0aAINo9Ow29BB/BMpO0zG9CCOc+hdce7oC6StdoRR5OmRJiw0/N41pHC3koRRmUGqzTWyCVMC6/AQc2lIinyoMS0YM935FRYNYriOpjS+nwSXEBlSBOdsHSOGyV6fWyMZ0V/kmiXyQTfSHLxqy+ooGIBcFBHPE6uSEnLuke5DQryYkkTppgvhIFzFPTQLiNScJK70IEh1aJ8xHPCkyCqh9Ed+ZXHPLMtZhOTY6FATM5gCK9f5zwRsY9zIdI7zACFK5Lp716tD0K/z+kRnZX+f9AvAbn7PXG+YLgQUQyQYqFDeUxW9RipUZV0jb8bcYN0dLr/f/CEyap81jmaq2O/q1AmOU1b2izVjY3GOMwXqGnyRjo68M90KTnmCNKywPnrqLjDky+cmJpL4cydAZ3VGSBwDfAx/aBdeDyeiOpaTvxDkOCmEu1k/BlNmEpVBlPowAx5jBFznBiXPNEoCkGtIxvlJb676Rrr+fBJ6IclImxHBfe94BTYhZyoyAtp5V2VnXG1vYguuSiKgVd+jy2oI0hNCRtz0qsf6RVoZZOUIC8mBkdyrM0K7AO2hEB7wY5XVdt3XA2LywdVi6IL9qeSPNOiROU7n9GR/DB3arFFvS1jUITkaxU4vcGdRZsAdk1xjXlJC9upGwXbagF27ObgkY3QKSTvQwRmxR2jt6K2OeznyC2jbOQS7FifSCaJVUmd5V5oqpo3LTqbTtjEhktVRr+Jq3+dl16VGju3BBuwCwaO+SRfofhr7t64TVTaY+E+LhLD5pAZzQqbsDrQDqsjSmVF8sYhOeiUSwxt2YDELQWrYvsxs3mkS8AaL3xyrAoryG/UJ0AOoWXwI0YNyCgfZODiC3cGiXQ1AOn1OkmX9I8hMWrXMO+Sjg/uhy3+vNDJpJ7tB793YBkv2UadqjCchWH+F9eWaNAQZRw0kxIHowJqpUtK+FopGqDV+JjdihCMysnRwwEyVISBwRzReKg6SFlCtZ3w6yu/k9l3v5Vsvg9HP5uNFwUgUdzHR1jHkRu+lbbkvKDh5imGWljQRPFolPxOb/TihsBIME/4xnehk3ZM8FmO1wQ9Sjqlm1ce0bGsd1MpAfp2m925xdN1a17SOy9wy0llHSHsij3L7L2+K5+BWB5b6F3eSfqYam64OHkIcoYA77vieNv3Iz/UHnr+jW1Nzqi0LaDlHOB1OfO3d53282OlC3jf/ra+v28BrUngvqXpvn1dJvIWz33QvTu1JyZnCWBJXvRE5daWJEd6B3B/3tP+majEqmetSvbiPk7+5jM7lQezDuD0GWIMlgCWggG7b5YE7glxSdzgP0n02Hav/Vn4XR+iCSD77ImHHm37N/a39QMb7fGvP9gu9vOC19fbmUcfb9944KF23e23SofvtS+4pd354Y+1Uy+5vd332bva1TefasdPnmhPPvxIe/DuL7e/87ofaA9/6SutHTvSvvzQ/e38uXPt8JEj7Yorrmg33HCD/OdwvbYmid9bbrlFOoVFL0yvp7QvCWDBXu/i0zv4/N/9Gxvt4IEDT1sknms3ht8YZYNLZpBd8rAChDU0uZl355A9xc9cxLWnb33Z1pI3iQAAIABJREFUhJxbtD1C8pf9lmf9hnConv6jCzH7lu69gELPUteCmfn5v8rlfv6voQQxWwtIBD7kPF90/+p2zzgvu9snbKuPBLGcH27dwh1rP/+Jv24f+JN3t2889ng839kVRW9SqF8y0QKx5PipH4FOw+C5QzGtRWT7Z7Oj8Rysa1pbv7juhfD9e80PRkcwtknyQiLfdSlSnOHXUteWF/ZHTljXSerJOLtSWCYWYLIVte1QUGpc82IpSUymhScZ3VZXn9P8H09aTSmfNRkJ1OIdaLefvYgmx12I+W0+qDG+4YZQf3H3LHV+o2GIyGFyEU5cyTPgldiOmDw8NRHRZBTnOEciE9TjtZJ3S2q2LUZrzm0iiev5ROFL7fQMe5nVzGmPAlDSSu+nNYx/F4nnsbR2kr2zgWi4N2KpYAwXZjt/eUdCStr7tazPldeIRU/iOR7CBHHsOUO83QnF6yo+6iiv7YR+0522ImJeNWUev8t8na0aK+f9b784FiMpm2FTiThyzgdFLwEDJasuPYDzAMYUfyvHeMimcMg49Q1VI8710eRkcLqAYd9FYfCj6wf8IhTWZEHIOMHFFKw5CxxYcB0SpEyvKR/iBi+0MKznBICH+MnbkvvMPniCPhpNHAnpdaCpy68FQZ/lBPBMjJnwOjQhq4GefhAaLNOUP7GtbBhAVCx4RYddDEOZ7BsFKDWwYAbbQYSSjoN3GfNQEQgDTvQ2Y6M3czUO7mFgJvmeGmUOKoIkqCJR5jFt2VRwGT11ACRQt3vd6sK6gRnh+LhBpKByTnsG6CCS7rT15DqHn4MrAw/gq1VkS4XzxidzzJLLZ0gmC1pU+WFKmLKhBnQKdtcDkBRMChiBzE2MbxIy+6Nclio40iWlW20C5Kl0XgZUq93YywnQzsFghwB3W3RuzLvZRCLM6FezcSUM4oWSyD6CWsxLoktOauZ3z/G0yLgr/WoGsIw5+ZDw9fFnnUHgK5kBi6ZqN5hJ3QS/Q8d1vPqKMWGhBPLMswPhkAthgPGpUmsWZztoGQa5xgLGE3wTridnjwoQPJAO/LXiGD1bkRNixn1ekFQ9MwdZqyO1yAaoMMAtsTRIvGDUKSmYHa2FtY7T3N5KQBzFD/lJg5gkmOQRguf20IQDE36HgLhPqLbcnlkLJQalqTpRdYFAj8lHz1eTaZyucASHhLe48XM1cyktJ4XZ9Q07lREngvJ2xeBb8YqEPPuywHcYg1EvJEjJM/JpmXLANo7aJ9W0P1xOXWbsfL6oc2ENddXj5ypHKi1w28S+zEwOd9eH9+6LYZkzYRM/wsxmmPVJsK1KdGAY+V7mpgntuAs42ZUwduMi30ZVGTHAOfkqg7hHRTHz0IMe9iEWj0J3qqiPDjgqooJ5TaBEmG/M5PrQlFlj+WT7kAHZ8N4mlK4jbqlyRgSL9LOiYZCNfFPCel/Sc6EkNxUkGaYBWWeDpxspKZcWsnOjPUVyqxBIBVcusyEynh9cRjm8tHbWZuyf2hfC/cSyIYlK57RjNrO5ElaOIMBCHfwJra8oFWuiGsDjuaif5dbJAoRxnEbISFRKw5/0oiPrlJYkIa2zdGxE30EvC6NcVFlfIVTMJzaeJXKVgKooT+36oPEMqwuYX+JxLHjjxqpeOoXwBafmVqZENmticnGf4g2AcpYAXkOTrTxFdSx8D/mMOnblb6pclCC54b8kZaWLF4tpC75bgKp/jB5j3u4WtIsOyED7vm0n/+Q1J6eGaJokFpCg/mxXjwERsBvG1JDQsiJkZW1jX9v/pv+qPfry29rFA4dk6+ce8NbErp71q12/eoZlPydYPpffdQto+a+vEbmyZK1JMqInQCQBbPzjM3h7crMnJfr9PQHcE8FP+2cZxDPd7Rzgy0kAq6wEWtTfOek7JIVlS2OVR03s6rNm/3GyF13DKQE8uS8lgnWgciZy32a6n4e8u7XVLpy7IJ3B93728+26F97aHrnnPhnR5tnz7cjVV7av/+1d7fjJk2373Pl24IqjbWdzq13xvGvb5sZ6+/hff7y9/Htf3u686672ohfd3m677XanRU9onTx5Us7/7ecDdwohyb3ER2z9zYlfnP/b5ywysdO3tNXzf1NX19MWju/0jWFX2JrWFNvMPc1JU50HP43/5lmucgXZErHp/tZRafbGb93bvmVPnjMoGDJ58ZkzTwn+dWxTrJwngCELSwlgnP8r+t1TwLb9syR/t+L83205/7fji20DLb93WNhtO1ub7S8/9O/bf/i/PtjOPnlGRltdLfcUEBynmJ/H+SgB6A+Jp9FH5DX5r9Bo2iFFjgDU88P7ucMq5HadtRNz0aueHA7nO5IQmgQ0JkjSVh6YYuDVTGTJpChV4jWKz1dIFillXaqkmBASnOabRDQUhXXZw9bxxhPBr4gRKAKgqCDHyit6TgodU8zL5sdd0e53UfKfYsuOH+ye4Xsjtl4DX9bm49kr8DsfcxfrfEIyWz8F782/QqFAtvR5h067xuPZeTWoImeTuURXYlEYRuxVgsrnFLrCblh4kLyefFxlfY1Rc9F1FGN6jMJfHgKM55ZPsiFh/57jGIwD1DDj0mrvS3JadYcsll7nXr/tEBrNHSbNk8jUEvjO2TDqoF7HvE2xjfqYCoxelFJXcvombCvMGudePQMnYhAsbHDH3Tety0Xa9tlkKE9kXF76essnTc1wBDHcB4KZoWAl87RUNQzrWWh55lOswIxO8OiqS0D0TzaIxxrw5GGi5B8l5pJxK0lfKGFgZmBs7DxMYCBjoGQNsNsSxbBXsZNAH9Uz7gAeRbiqwJBb9+gctV9B+dyuTlxqLokH4JOgOQ+ouEbGkm1VgV8gA1c+E6GdmdQpSK2NOfAahmvmsFa+V9xUSqITQV+M8yPUIGDotdsARMCinNCQFZGMPweoHXKYUHItHBh1dGYgz2mumHNOF/uTkvMBRQvAA6/8Mi7csASj56TTvELo3Q4tJC2j0xvU1tFl0uhfiq010s1XGkvYWAYrCoqTt8HZcgpQoyQuAN9beVKQSMQgWe8wVzjDWIeRnTUuYtDvWTESjC5k0kj+Kqh40LoImQVblgJrifsMJcEBglPTCcwsAQ39Yb8GHqqTLR9bNV9wPRLX7rwTfb1BpU6rLHDDeQ7GjAkD8964MyuhUfH2eH6pcANyYTzOuWzfliNuJ+TxAKJJx1B4g8SgOXT87BrbhewqYVNHrxuiFdibpz4wP/heDYoiY3GT6Gk0nllTSeAqZ36gQxmP/Kle8VfX0byUIa3zYgjyPGdGweUcTrROK7YbDnkCKrEdUVKwHQ23FWTyM4jcGNpcRYxKYcMC5GMhxyl8tus6Np3g3GfiTyv7kqAjoh0MXRQNlrl4BpPZt9OnAi5Z3NiWzIqjpUIQ39uckJx3faY8OMuwP6oYsLB0RIMl8Z19DnmuGMvd3AsaEbSofg7XixrP4Njzes7HMzJBPkll3IXzXNnCtztWuJWdJp488Ohb2VoAwWQehSWho6Y7XqiCSl1b0PoYIvm2JGR5tkXjKo/C0MBABYhAtorDBU3hRFaQOhbT4V+RUareigdr8lb0Kuf0JnSwC31QkhBIGl3ZxdhNlrmMi/F10eOF+/wqeg0vCbTTEJEOS9ARxGnyovgr5CWM7DBu2m1yp+l4eEmE6xWn2ddywShAKQsvw+KJbVqkqJvZoju0mwnDts8NsA+XgmCMXx9FVyCQ+TukNOGnTGxfAlNGO46+5M/dLiSdJ4CqYsIWg4rFahICtgWf+9BKM4XDORMdR8Jgm2cMmfwWLnKLISmDOJk2YkMQqWpV9rH1usjR2bd2uwTAIfeJ7nGPBMy9e8aSdv0AYOsWkmeQby/dWJ3l+EWKqi3tLC9DwteOc5CbI/AF/Amd1YUVujuqqoCsUWhTLOSAnVBKYxb7ucVlOPzaV7aHvv/lbffIIQnE945eOdtXtnnWZK9sBW0JYE0Ka3ewbAPdt4BeWxvOAe5jPXfunCaGZXr9fEv4SJrs29nelokcOnSo9fNkn9FPMSf1WbOkr9OVEryzz2pit17DCV2BQc26mEwoDzTBqZzviXw97xafU6evJFJ7Iqd3nOvvKmf5HkkG4Zzh8jtUFOd89ndvnTsv128cONDOnz0nW0Z3Pp959LG2eWGrbRzYL+cFn3nsm5IY/vIj97cDBw+1a665pj300IPt2muubbecPu1k7TJxww2n2qlTp0RO+pS9e37GyItNkrvoGAC7uCig62E/+7d3TR47euwZicNz5+aszSkhZIDIogveFQ1P1m+AerLTZoaH6Y+e5iy9/HSoVg05RsCfmyF9Oo9/rtxTMXYAmHGgPQHci2k6dvZ/teld7R4gB8Ue3V/oiWJDi3iYJH17168mcqWYZKdv/9zP/+1dv9va+UsdwEgQRyHJxbZ55sn2wXe/u/31f/5L2Z1BO2FpjWaCx3U8YuPs897Eyz9KDqx/QoIl6lfie7kDmItHTS5gI+wlvtqVx/bkhd7TdUdyxD6YMGbcEYeEmJo9i+uaP69+Km0RzFkQN5e205JsAb3KsOj7Q7eUYBoPC68ldDKuz1oy005avgnhQWsdf/Fs9YpUiIrrKR4zdkUEcpC6zlxMDqmGHNg8aTAa+qLYIKt+7fLCvNBoZA/Oa9ToGkVkBTyF36fbA3tLX46rE/vQKew+aQn5Xj5iJc5PIr86oYzpJgNQPfhmnLUb4n4sLdh91fQPMgs6m8Ki6M5HUJvUIC9Fr9MwnB/Ulc87JiW6jzPFo2XGSMJTvEXprfTwZYUAS5FAwt4FTSGRjF3SnJ/ceW1rypL6oQV7jDpFcyi+ovkpiid4PCAIptPAQoHjkDYqwwlbNOfogxJMkauknVygGJZIwAZI5+OImHe2XokzbmvkMfMgEK1GT5xzsRjlhJEABysBr+mzRQl7QnS0exPe4eg37p2h/OHAQZOnyMVb3lGG7hl43xkinC0uwKA4mQ87+BvQqnR8Zh3AS86G+5KM1hm2wjDT4JGENOWSQJURLAtYTIhfxcZVFSe4Itehk0Y+xncmMkLkSAbyXzCROgN9I7vL+Lwmu7NLHVttht/B4hLPVrlEZhFjVW6y46LXhODqtChTU5TP5Tv9MgFEgMhgiPnaSAcw7FeZ47/VP2KkKFS0ecuwJ8ExyIOn2nGNBQWT3bY5Aqdj7Vyr2ObmNOCeiThfjKQCqIHpiNbR1hGeNI6uSjEu7pSYlJUE3EBn+b4YoXQaxSilPNsEVsXAKt5Q4QPny/zaKKmrgUSuNBnyw8niVh0oszQLmHRrgjvQbwXK6s2ULYqpWzwWD7RUYNlx9oVE5Bdk+YCFDB2nCgGbtw+vsscwyP2NEuzXP0sxykR99SPmSElyYQvkuv24Oe+uK75CCVfWFxJJbQJL2YuUS6iTZ+Zg+oJhaktcwXlf/9i/N8NRcY6MTqacIK2amIgac0B2UnaUOUDOoczYx7yU+KS6GZ68i4x712aPsqOxUs5GIVfrBAwxW+V2D85fJSn97eQUtcbiyBampFNRglRkv2BI3ELzHJaEpGyQ7aK/IRq1EAkOOSfiufSlji+SnQxhJqbpTEz5jGWS1FhpCl3MYX9Y6VykAOYv0Iu/tt+9WtMwXu1++AJpHem4Qu6v2fDBetngeWk+wGXRReE39AbEcpAKw4CFgCrNVKGdPGlhA9yZeFZJbUjfkKjQnWKMr6brDk2e8BnpHteErdDPqHuS5lBDJbHooiKxwaBW20zYYwxUn4b4WuIp2TrqCFXHg75Ux+PJmWn+leoIIV8yY/cjIEhF2IteZxnnL2m0zuBM+9CdAnk2HZU106lULIB4idEAvEm4xFIX56CyYXAeYyApsOaDyPWOg50ufB0UCDTJOkAehiZfjDS1pBOYrYk9PiKE+I9XJPuasTr4WsP5ef3i+JdAUfUaOzG5uieDTngMg8hrB/bPS7BVNYEtiRNDfX8fi/4GDIo4J4UuSXZQ7Bfyb8HOpNtZ5hljsNDm5Vc9L5S3x2TeYaQYPdYpDIUoYNBr7YriW6MDBLqOMWmiTI2PVsD3hFxgc/9IcBpJXoM2oRSSw/ZLPmo4kr5wauQxWOsudPTmfGT4QNpJTHofEQ3lOs7FStckhyojzlprR7/3e9ojb/ov2/kjRyyhawng3rm20RPB1vW7b3/bsGRwT/7J7z2pYdtGpw5gE/yzZ8/S+b9xFnD/uict+n996+OeAO5nAT+jn9Uu0/SMX0eTy0wA+3oZCVghMZ3pawKGBIz+GR3AnLzFfbUDWP5G53AXKpwlbMlgdMzi2ZzshZSkTmMRb908nRxsof/uzo5s893/3Tx7rm0cPtjOX9hsDzzwgJ89fOWVV0nHL/jc+dW7f09ec426TysTwAokcv6vAU2/h2VGkt6S1NKE1vFj3/0J4NFKqcTBXnGSKFzV5AH59Uu6MbhGK5TIfbNnpGjVLyGbPLFFPONn7bXPpQexD1PGdfbsGSmy6IldnP87SwB3iejX9W3b04/YlrxjgJ7v2/Vtp21KsYRt/Vy2gAbG4N/H7v96+7d/8I72xbvubLs76iNFWJhK7U0/6ypj5nGnpCRbphLf7AlgXfdGcgf2fd3O9hX57wlXLiqWraOtcDEVS3im2BOuKT6UFiGx2u8+F6I3Op/kOcYM2O9ZZVdsPpwoIgUvSwXu97XJknZHHC6QAP6OjnXU9PAMyvPIV8zrwaqrhcslhypPJZ9RSME1A4hlUuEru7FJlr0AXxHQ5+TrLRwBpHfpe7lTHOvJtNiyiwNVQYkqv1wUTFQIHtUbZhhT1iMVT4NDFMOnZBhjPHxPX0NF0Evn79JJ1PLdhaIwQ7qLseY1G6/KHfRaalZIeTqsj3m5QDThucrvPhkiyoSGoW/wrc2bF988a2PkJirxq+zT3yJX4G5Q2Ncedik/YdF8UFw2UlxRxBk0sK7ulGIrxRDCRLsjL4SUv6JHkVOS8WGsHNZbILUJiUc1OD01WcLH5SW+yeYLmByQV8Ev8JIpzf6Myq7eF+KwIEi8gCu6xYjmg68hf8r3uECSXEa+j4WAeccjxYCLVjuBrFPdeR5zgh1Ny67dX3jDhO0QPRtQUhg2SXrdYK7SeUGcpByz2L7YxbaUCHqQ9HuAS0aaK7cGXUaFMhK+Nmvt/sR46TmkzSqckUASssuiWt+ZcrLTbV7HkP1A3EpLng5H8irKyH0GSlxJnjBnrGrLILLQvuQXTaTbaRZCONRg2JyqS1Dy08mIaccJzQdBCnL4QE3vhIbBkffRvvYMSDQIDjQAuOL8TQrAQUGTLLNbo0RYps7kW0ZJRhl4OqnanRHaArzEk1mVnkizo7G+gJN+oGzwf8FzmIiM880PMM8dnqjK9FSkOQWoNloBKDGcgZjV9C2MNwt06U6ngKkZKtdp46D7nFT7SCnVsuDQMfFQk3EtyXYPBqYknHHGz6Ehp4jn4tNHQqE6kHN6DDqXHHDIhQqLno1tv8/w1X0xmzf8AhoKqt6U5TFWN8pejVuTdSMtaY+MXBmZ8KgwPHsCpqSVQ0oVV0HG8bJh2+iSJY8g/F6glyVfolKQjAoNg4sjY3Eyui7sfuTf2VpVB4fwBguQUiwQTivGVyrcygJJ5EPGn5OqHsQuJQWD6Lp4VsWm5R+LsOMgy1HmdSr6mFbZBO4pRfQFg6aIOMT8vTMSdssByz7gBSYFDDISRIg7sFbvj0VRLihLHCW3SIUVdEjK5gF/ZS/5MMX/SyUI8Fl8LLaAsTNOca2nymfFjv6+oAmSD7669iHx6psSohWrffwzJQ6B9DUmvxoFfUj4+r+Br7roJ+7zvGQ+SzYF2GT8KpclieahkxoOkBXgY1+xwlmAwn3eJSutTA77HyMB/nIY1k0IjZFxIHWzm67npUVMXG08QHRgpH4AmXW6Gu56YRFJPBUqOpS6qNuZzHjmgtyMto7W9xWGza/Rj+d8pSwjLgsR4ZfJuEZcczITXixQiujFV0QABjIvI6XqDnTZ69uj2toXz45d+bnhBmCL6KpzrA8TvfD5s+2JQEA69yxF06yoccpDHixkm1ExFuUsCgx1WRcjQe0xDOd76E5gK5kBkb2eaFK75xSwITK1oitz7mcAl0dWwJZmsNdzgCVk7osK+Qg+GgVcvMjXOjKjJkL1Uxs09Tme1EUC2IaL8fe5qhTFtuE6cwS9+q+RvMVv0jEZKOa/8znASu0cYnY0MB8lKcGoTqPu2TP7F4decHM79+Ova984drjt27/Reg5ivXf/rq1pl+++fv6vJjE4ASxbQ++zLaB78gJ+Dsnn+QvnpYMV2/z2JAh+pAPYzgHuCeC+DfQz/pm5c8CvSZLXNWSPBLBIQkn21nuH7+2ZOIdTnxHP8Q5gOvuXE8OeEO4yxAlgO9OzP7dPN50brC9QybP3L/9rUkNzV9MVMtkTwhc2N9vm5qbwsJ/12+Wh/xw/fqzdevp0O3bsmL0v3zvj5fbWpmzLCk+SE8D9PGN0hfeu8kMHDz1jcfhOPkBxLmipf1MhIQ1uhn4zNWbsVlSYq3ZxYfeIrwCAfIFJgeuZEawdPSsCOHUS30mGPNN3z1xc/qyQqmPb+fPndPvnvl1+l3vCJ6iZ6hvO/y0PKQlgTf7G+d/bkgDekbPA9fxf1aH+FMUPBZ3e4f/Fz32mfeCP/7g9+tCDtMMQGZ/RhYhVRU/MeizPmJqMuz5HbICvFc33r+f/Yr1o+hG7x5nHTI/XpxpeUOGIDiyci/DtTMu8kAtaYuOzotC6PqNH0bpQ2n85pp8lKMmDxoD0ObnscFypzrR2laKAIOEr6/Ih9FXJEQVr4TPwyrboaVr3z+XAR+rFkOSHUL8R+3jajMTgRpWUwECjVYra2I0SCzAf0p/lehO+pxcUIG/hrwTS2hrGBsdUD9udex78cyJHhQ2Tao+x8/eJiwMdYs0nHcgzGoluqKJ5jsTSE3I5NRvEqsV+q8U3VMCdmobIiLidIIPBxa0Q/jzWyXKfdEF46jSnAsgkYkZFL9bmXGkUB4zuXAZh/h7knLq/JT0zdRNZzci4Qtciv8GdvbooQmF1jquZw+dEtOUEjmCV7t6oUI2mMPWj0KBpwIqNU8awpo3V503yrqyObDJwIeJNE6PI8RXE2ynpCfmHJvITwsch3BkYEh3auFdpHCo18GeAR/0gN2ORP0RBYpcYimFle6EEnDYMyEDsCV5JY/lKcoNkNHgR6L86AUwSNnMsGIlAHQ7QGZAO0mDJLw3EQuBCu+VV6XDwCPT4iBA8mmkSeGSPTwBCBHATmKrM7FNXxpkaVpYGmAdu8cDi92zPLBSbyp/YBAR9sldGhF9RvQGlHLqd6fbsH3CiL4IT2YUHy2ra367y5FdxEm0w8Sm5IDKIGpaeBGWckQRh8hmBWyJfFg7h7OBQVF5WoZ6AD+mbf1s9Cp8odzyHYKpNUdBTHmQF478EHKsxNkXw7if2m9xxgba4mnFckLZtQLfMRN9dXxyWY6QuLpTATgaUaTegY1kaDmDiCQ+mDxYkKvYWSEvFGeHgYtZK50gOZyMMkOACD6W3vivkUp9XTcsCMFIAWh7DL3WykL5RQqPE0y1+yYU0M5kM/MQ4QbdIFsBo434zj1GXY26ABeRLYQRXwHg1nwdiZjh5KePksTBmcBAiFjgMldXxTrIBG+NhSXpGSqWxdTKDzboMPpITqOrIZ2qYA8N8TdkFWOGxRCOiHkG/ZVMbOsR23M8iskVG3E/J3PDhElOSlRJxDPnmVLDLEvQBDkRaYtgcuJBpYJi9Pivh/LwMCglllN5b1tSHMH3F1qKih2YDzMdQgQ/80qB8SVrjMW5nONDNBodJSxMsDPVv/HN7RipSi3N02MnOdiHQKYLvnNLLY5tZZMYabAnmTwVwDQ4UtohbsI1FwrJ9s1GMq+YRImmyIVIhYyCXazYK+KjIIyNK2MEYYqZRSmFw0pJMo5sBNlmVFPJYG6v8HpVWAw8p9gC59Vc7NpteIoBCvlDOYLEfFsEFWO/QY5iyVDqQE+g0p+pJZZ8+5qfdhiicDIvJUWDHaV+2gE42OnY9J3HbsHQxKv+t6BRCfW6Ak59mVKnYmExpYHf1g+VV4G3C/iW7Z4iKwAkXuyaiWDjOJjVDmJyPRlAS3fBjySDTLE2vYNNA0VTIwLhbfb7cuxC0ybTQ140zCoxAcJKVS9/LZgUuFeSadwRwdyvNDbhBd2KxXfXcFdx8SdkSd0yT1LRGBDFizrJpc8V/QGDyEWJxLsF2u6c/0zHBFgswa9JdSZP1E3x5G+c+R/uCTnp1ekIvFOpLAjcBVSApyMUJ4NANYCyVwaf54w+fYEqCpyp1k71OgwPXn2y7P/WG9tCVx9rGgQ3v6O3b+uo2z7oddD//d2PDEsL7sUU0JYEpsA8ubW5tSkcnEsAiobauRrKin1d7YGN/O/psbPm7wn3hxGbyJhYSw3z97HdOrM5+F71BEla2b1Y+D2f9WtJ2tp0zdwH3KoTaDZg6fHk7aGB77UoeEsPQf7LmC/Rw1LDg5IkTV7fTp0+3g7Z1t45/2W+Rc0h3dnwdJGafMmKaxOrn/+5IMUCXu+/un5EY+IRROj4L68HXMR7XJ2bfIXteDl+LvgZ/Eb5fiofBOCizcrBwYE4B4+825j3d4S/IfD//vMuz7qDQt4CO83/VJnDBxEUpvgHCO+nM71bs6Fu+9+3ge9FH15WLsoX+tiV++79it+QaxRu56+JuO3vmXPvURz/S/sN739/Onj23sPqz2N9YTzmIhJpX8sFtwPIJdXp2kVF3nRKpRme9dhY76O3ClgDhtaacdYsXhLzyc3RYsI+KH3Aj7fQBTxzIlyXW7fWBPh8yKDNnceJDZ7FnDc2eTqRIqLRWiWVpG3QUIgYb5c+IiqgviN0O7Tnww3HEj8fgzY80gnjM1hOu5LH47ji0hAffaoG1G4bF4M98e+bgjkf+lCfBe05yhm5wVSEUCQuGCjqh1JADrltYjcej7Gm1AAAgAElEQVTLAMaRS2eZDIVS2kRnnUfoTMSkCXTgzIZTarpE3PbmrPD1cMSQ+nesXAQnLobj95QqshFGjBIFDR6FS4YJi+tIMI4Ui4IQJYDJKPSYIvSEKJ7ay8/Tsa+yeUt2k59Dvefp8SnxDWxy/42i00RLdKin7cfBBgcfYBYHfak41hZfQIHMxz2MUoQ+8lxCEiIPQuZbRc0m4qBnhQe8nKPyl4C/MHghhSH3gZi5aYzUPS1peBgVj0mic9SXcFKHyHNRgGK9zEU44WeNGEyTB2CgKINokViLNLTHs80GLieAiwhXqXX4n0lSFX+ajDeL6GdKFwomkAGjmNn0LN8KjB64RWeFEWdIoHkVEljC6mYK7IVLnOjU76ovlc0ngm60fZovICZ1VwSk0VAX4smdZGp4CnzFpfHFKosxUUEAhMbqdTbqpCgRAh65mkFfPBELfYN9kTpQSmeIvs+CVSQi0BVeqJFYDHFV7QYmhfeE4Gx0FayYJzPYLgSeYp3NggNJbneiO0rpDNTjqGMt08jh1eweZDMRpA59gpTGzMixnb3enWQCJUg66Qo80UhcW7IEvB4t60RYmYABzXphCIFXPxZ/zR8IspKz4RJAjqHac9VvkTZ2YOxhSyoUo/FSEZPtMIyRDSfDP5GR2sCYJY3NEWHSZDE7Sm8OS6fqLgsYshEdbCrF6UZ4Cb1SPMhb7QS/gs3R08QLgVFm+Q44XfqCLDJU0JSxzy2ncj3m7S4Ki0p9bMIuSJ6faYqtY1Gk4csxrhqknE6CGapQZ6OsgjiRuEUEDdGSW60oAcktIwwKQHwF6dW94V25XnBXnDF0pJ6N0xbI+tco0Eiu6mNCj6NYECs6tv1jF/JgzwgD3F9avVkL5zATn2VUdp6mD9PXrnRGjZ8zS7JX7FFYlxnIJetEy+0JsrAjC5FIRn5uexV7adeLKXbBduu//P8q8EF/d2iLXgfk8Jxi+6K0spn5bYk8xTOCzE668JWJxU6ZWJF4wWHU6Xg5IxAAFec6CMd8ErKBJj5eWhQnVa2+aS2ZtuCDvRG+C2Oaa7hAQ0boMXFiNCM5ScsWo4lICUWC5K4KJb5lfd2KfmFFVmQqcKPiMi0SXSDirFThohBiYgh9/OZrOi7WEjhDnmHnnbn+ZQ2E7Fuww9TQdxvioQ2KbU9KBprAgBEGi1XzYyF17NXEIhZyQmeFlUieizMXZBWXVPEWfrm+UadQsWbJ1nBHSllOsKAW+cKLKnzxq3W9Nh2wW1A1iSx/kTiOEbPFmS2LyznWwE8iAQqIRzgKHO3vc/ZTp0ryc7r/mzKdTNcs3z25lLYYFhUNf8T7DKy11mcJnfClAq8Z8vrYt6M2LEHXr/RT2Rxw5C+6LHX4YenVoit+IORX/0Z3NFQY13mllvsPmR7AKsfm2E4o7/lexMTNUzAkWLfW2r7e1fmWN7WvX3dVO3D4kGxDum9tXc729eSvbf28sV+TGXoeMJK/miSWYD8l9PpLenJ3a3uLEsD9Gg3Ma0Jwt21tbbaN/Rua9Nu3bwZCl/fZzDW4hKRmfUntnMX3s07gaZctnQHsneLWvdefNUsE14QudwEjoTxL+mphA20Va4P1a5XgRnf+N5/DbRdM6c1J8L5d7fOuu67ddNONem5p3/55Zfa3b/m9XXbcMHkRHMjbPx89eqR4MpcnAs+Nq4EL2RMpnlvZrn9cigXCwAqGbfJn4Uy8pYmzXg7VPgYMRXeHR7E9rxgzwZznBg++haNgZ2TymjNn+vbPa5IA7vqynABWwu7fv+E2wx9H5/92JduR7G//n2GnbZe+0xO+kgjuGKC6hE7hrrdnn3yy/cX73tv+8j9+tG1vbqbVMhe8wceuHo5DavHdhATsG/SB20LHXQcxDOabU9Fbt2fJp7eYgHvxctgv1i3WFYoOSI43IZ6GoL/mj70zD240bBO8Huw0tkpChmMN+sMQOCEXBesh9gXCu/I3TmMlyRgH4+03I677/Lxtd/jOceYuJ5YofjD44uHWetiuuF/Carx+0rDASaQhljTYYF5FKKL5uoqFCwl5zwQh/lRiT8k9zL4iL41AtlSHyLEa2MmlWCgLxwzjAoB9TpidTgtJd4pJJ6EXhRmC0qo7iKOY50drAD2mJJol2BWU1zpN4yxrfAyXdQiBWvIaIu6ha16H8rnWTvaqE/S3S3EkiUPMlHihh5EkB+1yBHY5ip1qj2l1XCQjqTrkm5pw6XujOec/DNA8fi4s8GB5SBITlvjAo9caFaBGPos98i0UG6gTqbpaarM8NodjsIboXUW9UT99vPJuYHEeyFDDvAJnoNKzS5LIBqyZBiXK2Uz2ADRbQ0UxkO3SKWbBXmDzUvmrVS3F2Un0tuwPVR/P2LxwBvCM0JkZGdtqwKdwnpJOWKQK7JSzOCNpSNszsN5yngzGExXWBgDKbB1/YFjNXITqJqZOajrGmSgdoj+thvB0suFw2CLbvZBZ8Ay0xTatcCQoqMdiVgOviuEsgWGY2YLR7wnGErpkWAuu4wWr4EqvjuSdUk8NnMkUGVIEHYRC7lglYYl5FV3ylBwFw1z9/VX6iQcvUu8BwjEUBSpKvdoTYgkgs4VEDXXupPiU8cAdyCrfnJDDmdUO2068lUObicLUkRG+qDej31uq38/+RTGDXUPVei6OzmFi0GVXLYRspfC4PdJxMsm5GWZyduOMCTjykMfIyQQF6buSLAB6hEvMJl51051ODiJCWdDBVIOhcKLccYyqyPTAYIur35LWQeZrctGDjbbg8ActEMBxk3Uged1UrbRkHau9JqdMiVZWYgNoTcp6E7TBGZulngEVpXMYpswEthYW5DQZEQfR+CVMmBkGfxdhXWrVIjsJARpoNkmbsO1wGbMuO4g2VwlDftLcCaPMRsYOHFHgwL+FVSrmZWYKOJkxtUUlL1plyMYaW0bB4RkTHHVag7dSeOPb1sCZcqc2203RGeFLlDG4HiVZZqbtbQ89lyK4YcECSl7KVku0wHK7WGXPhxs2LbBKwdFtIOvWiiHifqcyfEx0SjOfsGgY5Io9ovgyrH+MSilnE7NxZXHKyR03dJETsUfoM2DXRpnIlejx3pngmWHhBDm5LFNjm/QaA2FwJSHkwUHOTYTiK+YE/Z6iGzFnFxemoS/YsDUTigkoSjLBm0v7SN9NXpPLWtpdg3PFLnfZyYkywjxOhNGyPMCHi1Eqz+HTU6FJziuqfPCic8iwlpkbLqoDD8PO6FKBjfkd/gT8EA/CGbOw+wzOb+b6BVf1mpunocg1NJyUy0BAc7IUqDBSdT6SevbwSUJVA0A0uIlMmxYNy/j8uMDWGYpWXz2eWZO+ptHwESOSy4zQ4GzBDuaodMVO8Sy+GLsymaLhswxuUU84IQBDdpuTrp40J58S221qgtZib9BzJKNnCWB7hyaF9S18zio6hF2/JB/n0UzLvQUHTOHlOZGSp7UA7ZJTSgmo/oUmNgOaQY6MtsQ0Ge/6ejvyIz/U7v07z2/rRw5K8ndt35omf9c12etJX0n87pfOYEkAyzXrbX1/P8kxunsxnN7xeWHzgiaAbTGk/3aZ0+1Kt7a2JUFy+NChtrGBLrhLQ87Fqwg+ljp/Rf5XJC050esixsXQlFCdJYU9IStBTjr/9xKTv0iKyr3i6OSzQKXbb6dLXnQa+znA2Nac5ihFFPR3zD0ngbWQav6De/r5vzecOtWuvfZa2QZc889FvoNoomjb2/3830jpcOaoy0JPWG19l5//G54Jo20OtWRPJhdAzywi22wgp+gP+zmpop9iXRK7tQDzM1Sp/MJLeNgi9l/Cvc+BS1w/XP+Uj1G0FHqnWBKD7vf2nQ/0/N/e/bvPC2QcC/wm5XA/g5ueoCbCz/3WghkkdnuX73Y/+3d7xzuAd3YtAWxFJri3J4WfePSR9mfvelf77Kf+Rs/0LgY1+TGIWdGS2v2jcBrMuGcvW8My6xSStCQW+VCx5fPFJuf/4hHrHXdsv+i0roriVR0Hnf/bN4hO/R6cNLN4kvmq7GUnfLO1a4p8dFOMlmFWtLLUZjFN+phcn9T6M+lhzIZ6NNt2Nq4pf3RscpJKkzRetE6+qkxPJkxJDhsshxO5ExThNQ+lTOQF8QTIhqy0yedxB8v8NHlEIVJse6uOpC8TPeZS/MH0DBKSiW/P28OMfjpWSqxxaMcCyg5ep3O1jkosJiUEdQmV0VxHy+sAkp70MS08kfCoRgA8NdlVsvcmnBK/4ylUPCYlSPMpYpJ9gSKdnPl3dvBgsV1upDudhbbmYSqNsF+Ur1ww8kEv0M9BVITiaV1r61Bevwy2N8XadRyuS/KnvZ0bn5w8NWiodw87zqGnhdJoCpUcZzd64nUlLu7jLrlo/ZzweVphzAQdOZE/IRqUXZsc4dLOAaSflgfz0XheJPjF6iLXYdoWe3EME1KiqAh5lOC1Jr/H5sOEmwkQImoSCZsxphqYmOW7yizGnhLAGA5NN93Hi9WxJbcwhpQugkbmEHIXhGvuWD0DQXb1IuGBUkQiUCWOjYIGVSOCEkk3e5fnYgM+WHxIfQa/siqiE8rliZxm50UcFq/P1i9SdfUSrtMLc762VLaM6GTs1OtC3A2I2eIN5TZ6Ky7Zq/jSwQcKXdb+7iK5F6pjkCmX4obpsCipmrxDUtSlpQpzWHmc4HeSdQl58uvNkPk82RMw45rkABOjqB37HkuswvBiO1YFSU5IIiAX1X/hLLC+AIe8KMIIgalk54m61uvyGnFW27bQY6TF1obTzoaMZmoGNeApXA4IZ4WuZLOtqjISJuFQpvu8OyeqMWbOI7Swen2gtk4vxuj44FZ2dBhTrqj6Bv53tqrqmJIiMMlKjDJLbmYAHu9YaMKaEtY0Jnb7PQBPgXKWOhjrlcUvrluFi5xQ5a8c79KgYvb2cch/zDcq6rLXwSQPvAsdqt8Piyp5XJTIJFrayMRp4SrbFEVmTykcAQe7lYrPmAt7ASzKZ0C4SyAdy5YQjnguvSVzjGZm6hroyD4HS5YbDqtE40T6sGIK0AmD7BkrzqxVY6d0q7gXaD0nXLga1JIneGzaioUHMRJY4PaNJjvadqYPBxDj80WWsr5X4+BFUfZGLx6KYEKWXyygYltRL9qBQ+lKoWNzO1rh2B7sTqzprbsAddGEsfOUHWySp2pXVkmCTgHnCm4iqUceUYwlkIfhRTjhi9hRCkfTlOWcaQNTXes1PEoE+57Aw/6Igaa5Bz4xnMWofDRuSwB25Jt5fkkZlsZcAxDw7+QeVJNm2rEHmGW2UgvSA4ehONemlCknaDKV84RmQT34QR2oZKy48Ms/TusbLuQLxFazEjIF+8yd//BJBjY5/FQ9nhmo1aCt7+XgTI5uRUU2zbQmVKu+su/tj+OOWB1nxiswIdb+WbZtUWrFKEOUFfbN3SYuygpfShMwRDdAWNH+WOUw/SqH56OoqMK+vZnoFIzDTkCeGvJFIo2Tc/tuimzwyeAxVZGEq2hMlsmm1BO+DJUp3WTgkoLwNhHIj/gd3sKLJ9lZxZYwg2YCEboNkK2mJeELm6dvdknW3JwoTu/MEr44mOh7wBUk1+R+QBKuoI78sNVVNywZCJufBJAEhMVgql7AHh330Ve+pD3yxte0Cwc35KzKdUsASwLDOn57Erh2APezgSW50buFbRHLXVN9vufOnfNguqSBe2DdCnB7MqJv+dspdOjQYd9OeDUiXMK3Dq17EmIxCVy7eoWPlPStf6fvODlcEsBLHbz1czkjWLZ0RaLJEsC2HWzfMtm3hbax1aQ17lVfpCaswuDWRDiuH6TPOvGPHDnSTp++pV15xRUqvXt1ALfWtre0EzyUOH5HN3jf0rb/9Od/d//AWuosZlaQP2erWL27hIxpK11K7FLSHluCOv1gC58JQZfUaOaePpP3PEv3ijwjcWvyOSR07V01cZuGgC+9QFM7LOU/52oUvrB4nz9/3hLA+2XXA71P15mO/fLLRblubb3vfkCElhhqKfronb6GCVosoduqp/N/qdhEikR2d9vD932tvef339G+8oUvWjGJCqXHbXhZ7Wf2hj2hZicbojFe/jE/GB/x1sMuH0iQwWcm3xIEl85dFAdpsgSdrapEFDmiorTY3yZ2CclFjKZ/lHC6FDGLjuGw72H0uQAylCAKLYOPmpgrZ74mzxKxqYwU8VSO0GhDj2xx6ucco7g68DwwNotUnXe4ZSWDCrdt0tzJNNBGMwqMyBAQNI55Qe4j+c8OeeiF6o++HB64+Ez+uSlz+ju/UreQjuQXxxt5/uy/DbvrDAKSHNgUNeTua7w1o37mC2JLqc3J6U0dsXwb97YhTgy7Uq6bGht2ue16EyMdqn9GoCCfW9yo2rCJqIFkySSgu5IOYoRvTSvN8vSZNfR07krVxZwU12ojWeUK8dSxS4ficTL+neXSk2Fl1nVdhHVA8u1tHHacjI/Z+OD2nnmG14BPpZ/HeciwrKDpmTC9xmKZ1EoYBNWbcwuEDgrrw/Bj5sXGtCoqSkkTKLkwvNXjwinnpLgvzxXC0O9Oehudfe/yZ7gU+Uyo7ch3zxEQBFeNn8u3bw6V1E6GoltALz0GehdbDw6JX5YE8gJzOpfdQ2UWWurdBbUMBSt8EKkGMxAozsoyKpM+QQOFfMZnDjjw7EN4AnNWU8eo58lJY4GBf5gJd0EicUCXJmdAZCjOIDWJH+R2mpWGAnmGboZFRTG8xAT0qnTNz6hY7kJHBiBsbAQaagXGKDr2CT8HRgf4X6pQVOcicamXMxdzj9+4zKG51QotT2QXZQRwl84tANzQtBNxsxSlVt0fu82C+ryiiTEMtc+Txoyh4Iei0f5OezxX4DgW1Gz/fChEvGy9c8I6hQrtnoIJ1ViPkJH28VE/OeQFbR76icnxhG3+kcsVd4pVyltVozn1ie6zhCa4yb4BGQDIRxICH1CZcLIhIdWYH3BTSRC099ztxPGKe0E3fUosYKLEIAprYLhMe6s+zuAFGFTBVMF4BBc4IFYdCOgC7vn61p0b47B1wbB0ZdKzFNIqATLiQQeUKOXByVRhHYuR0IKV+LB2GfnK1SssQKgq2CBJ3v4j5Fs45KLDYwI5nftUU+B3AYjRu0f4GU8200JV+PJGLuBh/LBtld0JY8BLid5Yg+RkWMEKBCo4yuFGT+mWOOPFQuQ8O+PDM2PIYlwbNrxwY+WAGAGDeuQDyUxaHHBZKx6DYAB1oA1ISI11HFfx6VebSl/k4gzyddj+kbix3x/+BqSABb0oNe84wgNLl2VPJxd00SAm+u/f1oI8ZhTOkOLCDFrixgKXMTwAKMMsBCishXYv2fUsnhWE8DfjgUmoVpuTVJR1aoVKLSLRAIQGlfIYAIseR3JW0fLHhhwxQNtVgvyl1Lm5hNeVr25XAgSTbaVN99Mj3bSwZxPYh6rzmoiua6Yh2VdjRGT3XA8cPwwDDDgGViGqyLYzgUW9Y2bI6hrCCixTsKnsRmFkCHs22UmkrMaY91F0Y3bbl70YS6miZMakwhCaLGjAQWS/L9sqjqGNskzB5kQ+Lv+NJYyyhiSKi3sZ71MRKbrGLEjgaxzwx8ZbbHUyIBP556IPsug2CsPVFIFPsbW0fA5zbzpq+s1mY5e2ZtfAoY67/7++pifVwubD/qnt12v9vN+e8jV29uQvZKR3XwEJJSls9JV3eJI49FLe4RgUaWusDRQfDYDghKS1Vq5m78ky7PaVi8XqCizrmkuE0S3QvLXDt51uT735jvZE3+JZOtZsC+i1Ndni1zt+JQms5wBv2DnAPQHctzeV/9CdRbJw9uzZSABTJ3AfLScvelfpoUOHhvjlSljd60vzY1ddVpOfyq/Q470SwfVaTz4hCXyZCWDeGlok1hLBkswx2ZPOX5sbJ46RMHbpo6Svb9GMTl3C9Nl858isa5orrjjebj19uh06fFiLI/Y4/7ePS8+ChqHF2kpHKudB7/Ruxu124MBBKTT47v9Jhs/zJhkZAuIK0g6mH8d4sJvnv9v6YrTHzxIV81SepYde2mNmiVvN70aSNydUHew9rqHJRCCeZXBtfb6q+SItm2Cy+d+FKXSMvnBh03dP6LssMH997WsJYN3+GdbIHmoJ4Dj/V6os2k7f/nlbt4DG+b81Aaw7AfRuZd1h4Z67/rb923e8sz38wIPTEUMts1cStnigEfvzbg2xnKZCRE8Oa9GPaL8c3aCepXT8ms3rX6+LU2b+uvh7tGAQ17OP0DLU5tiCsjChPkF6315JwEHZLFmPz30URKAah0OiRO/JWgrb6x6bPJAlwmw34gxKKUoTR2k5btUkV+XYwEG9JiVdbDT0+oopKeeySk0dcLAusCc5XtDnxlcvEMf6qhZ3ImnFLjdPC8eBpJyQnTfqtKfYr927ZM/G6S15qkUajBFI7rt/JaydJfyZXxS4Nn8MR6uIjNMOD0hoy92ey5nxmRRxhteFFSCVyxMlTPO2uMRTiyc5VskwgrKhrSxRENNYmUaJK57EGsqDDx2ofJrZS2CAfFd2+QT6DxkqE8jaxMSF3iERFqn2iaIxgvJoSDzChyf5069sV1ZuLAjIT1vqkzj79Ecbr5/w54h5JLUpiDJm6lQ+DaVtNcO8pfYWe5l+uySLIQOE4ua3ghv6DUJ8vJaLzyIm7QsyDulMmq1Fmvy42pwTVdkASltxSQ6ikqhl1OB0upktDUcjlEOXj1tAg06mNGNfYRZxxQV7oj/YlMifQYs+E7wACV2QCvmK1EBvDXts/clBADNA3unjKcZIrAEASQCY0UMgiqaX8Ikr4mkRHZezqoe8QVBz11WJ+pIDketBCgDrdHMimF22gX6xjWZedgdXY/wx21LbXzCN1SkCBSpc1LGWYiTc7YgzwMhQWVDDRS+hBPkpReRDH1C9ZmMbAtZh9lyWss7UJ4eDx/pggcPYwsSM4HCuHwEOJymZkojsFeqySWJoqrZS5MQCSfyIfD8R0ht4TMLEeC8EDOkss6R7LH9p3ExMGkFCdrIwpotypaGpaG6JMPqTCIuQMkdnVhjTHPg2tXcQ5b+52pGTugbzWA7otlQyZzY3OU7vsFKtWNVLBPvleSmqWX2Gxb85xBY2jes5Kb1k4+GYuPps6CILo8IYWCBkz7FFoH4BvMOK1e0ZEo4l84zKSNcr/TYkC86JCmSoaHHZEmbHgk7hJmgFI8x2KMum52nykknEgrDccGye5V5FymI7KNHtCSWTGccBTi4VGxdpfCgsFxS5Bk0MeUppTnCf0YUwzj2iapsYVmnV6Au9/Lzsa8wBmpE8XhsuD86dyZl7HUeickqE6x9ckTkYWpOZPRWiArjhLJ4dXckR7EkBnJJbSCZj8nI/t5on6NdR1eHwoEg+qgwbLtnvFT/pkdknzy590o94peId58ihtB6g4EIJK35TRIlkHtepjQUXkGsu+CIZ5QUA9LT6UtBnJDvo+6i+JLShM+3qtklhKiNNX7VLRSUKbMjURM6W/Q9f2KIwCWeys2SDatwpuiS1hQCQcdgOEQlaubATQq9M2D3IoflkJuSxhI7EYF2cJZ/Z528v9ACbyiy2VYYYLkCLEoCTq26uRtpltJjTLrEF5pzOp0pHnli3CXSqdqrA/V9ye2v1/hiO18nFmUoEdtPhIyBgDE1yv4C7NDjEUoBbfLuKdCn6dAHJ646ZNQGfFKxpLGqQbTZ1MNh+kPw0vgRxTL8dhRoX2+7gh/M7c8czo0kGOnsZFYWxqrh8WwJEVEp+B3MMH9l8cnKPZo7u3F0X+N4xHAUhWJH1BkyMwZOD5m7j6IcU4KcYkb5a70ZS2LuCXYj1ErtqKnCzpOUcA3npXwtHbEeQtYvt4I3Xt823vLE9dvSQJHwlmSvdvegA3u/bQW/0rZ/9DOB9elawnRksAfzy0zvheoKvd/56V5fhc/+8Jy/6WcE9+dvPAR5gbgliL+VzG86cXgZdxUmo165KBnNXbeqwRfIXW7iWrrza7ct/L50NjI5GoWVrTTqAOUGsQpXO4sWW0HLd4hbQujxkWwOZrCTun/ctn6+95tp28803S4ILybisl3RnP7t0t2/xvDt0AMuaqX/XLsp2tr2r8bv5/F+2vDPxTDQmxF1A4Fgf1+21hyJyroS/FMW4jGsmpmG4mw2sfYkErc6tdL1CPxxJxy2U0zvcIJodsoSudtaGv++ovyiMlzHvVZfu8fx+rnnX014o03dO4PN/TU2pyOTiJZ3/K1oiHcCW/N3elm2gUTzRE8X9O3T9i17u7rbtrc32mY99rP3Zn/ybdubMUxxDH7bcneR1qWjDJu3NFThv1rxtkwH3ytd6QRBvS2z+s9lDKRYif1h2XE5rGSSI9SLZ6rnf0JPptkDl5bE8C7tDu99oRfisa5w4ZB4XZ1uPLShLMhcwNsu8Dhk97hETQChyDGh8bvfpGMco6MvKqA06JQdTQWbJ+cVcuPGHjS/YTfGQqHUMv0yJ5Mz3ZMh03UBLAnUPIRN2DAEVrOtX0O3JYDhV5cXBkTxNhdJJUPbGgPCUrBmhBhLMSymRs+K71MkuvNcvq+trFAUodmpslfM9lmj2GEPOQqVifAu1imgMoenIIcB/Hb04d6R8jvIsxLrdgE12YqV1ZgpFpBRj1bWijAuxG6Iwr2j2ZnC6wvTXdmfgRoJSduENcXn3sijg9K580iNfj+DIQBl0MIHDADKsVU7CdGamQ4jp2ENWU5Qpp4PVp3ApNJ4bceAYXhjAlNOqHSADgOY4sstZZaSH8c3ee1yJFl+zgnADKOiLjDegyWqLalefggdH++Mvik/Lc3SXCV/fARsrBneKagfw5IeMnpPdDyJGlzbOsIT7ZEMi46WPiQ8U49hA8EJSx6GYqgofNA/DHPE5bJVXEpFuqFgoYOLyu1mglvylIYeX9J5g2B9NFxSncFAeziB55czEoE+Ej6iVTXNpX88eQlWfgFEZfqlUkI+KLLqCIeDhAkeKAwBJauDEErAAACAASURBVGuSLgIZ1VBMouABdcSZFMh3Q/uWo3oJQozg7FJe+OeRDBlzSegkDGIN4sXMmEh1e2ITonSTioArPCQwAK5ok4tMaGm8L3d1mUTAaeFyIdcr069UTWIangCMzOsAkBUv6gVsmh0BwviN6p+TM5y4c+GjijPHBZbdcEwUP0avePwo8zOSmUUOMN0FkfLn+soEjiDQLGRUHzEicTitgYdMRYTI8hDGxBfUzuXLHgLWugqJNYlxGrpa3BXb8BKf8+X5C1ogcyjP3cCBh2SOXVFCfd3ZwFuAZ5QBglTpDLJ2ZepyJw5fZ5zwrlfoVEnOU9LFq35ZHpIqVL6OAjNaH+BrnlGQFAvYFA6P+DMqCKl+AjIWizpeAiwsFsmCMKIGDyu8AtggYAUTkhLmznK9ckabIhe4qrzC9YKqk/VsXaOhY+5QwOzT4WSiEpNc0VDooMpETmPGdoM9J6pOCJ+oIjjBCc1Nq2tZosMaKsVquUVUsbteV9gegEVXZzJix3vCypQY5xVNsX2md+4csB/D+FbY7EVLJXskl2G7IQMxd2AnJ1KxtI2hDTaw4A2vSu1u5mmCaiOiEimI4O2YzDS9Zl40R/hMpNS7I7CiLLJn0MpXuO+yWfChhn2gb5V/1VRP/574PPK6bIE8PsEgRqau2is/8zaLl48gS3dAQrXTw6KHIZq2Uktqyw+RgVGRg794LDqdksdlOEAWGDvkJCEzNUsKdGJxJAJkeAkccBPoNASVfQQ6hNJ5zuroUMyTc6wCrpOipkRLUWB6vT7CttcDiSnJzqm81SWnWDdGYRdgSwtAAvm426bCbVLhqV0ebZTCEDRyuSghJdwyqSLEh6Qu089EhucviQZgmm8BmkMhNcHnHb+UZOnD0KSF3tsD69haVZJ1gLmSmJGEGyAMwiNj1g/1TsObAGHv2Ib9kETeNKSV741ARxAOaOYQl4I7wSd0OHQ523f1lW39LW9sD113tSYsevC+J4B7cpfOAd7Yt7/tl87f/q+eAbwuZwGvSWKwUytt89ta29zc1O5PSwCraCs9JGkhXWpbcv5v3/oXgfdLgtc9LhJpsHddahJ4lvAVWlIQOHXdkiz4ddZ5qzKk0tL/kW5ee9YsCbyU/EUyTe7vW42jK9gSwPA5kPBN51NLJigAsSaCMbYEYXZ9tjt6RS8Q6Of/njp1vQfDWCcyS9SgbO9sycdqLixLgwstad1lpG8BfezYsWeD9d+2Z1TN0xcbzyeRE3Tv884q7re4lxqxurC9uk53nky6ftmCPR0CpG5byC1kX6BLEZZYl16TsZyMMLbzNdfHZ1E+n415mnt5OpO73HuKeU5u+B7P0u2fOyb2YppeSKO4GLoHPFEa7dvfzz4vXpvYgJ707V9pYleKjy7utq3eAdz1ZXen7XQM3enn//YdKzqe2rbRhg07m+fbR973vvafPvThduH8BdPBeJ1ME0JWt38mCx6Zo0wYvrVnYCH5Ygt6jtf8fO7AVlzu9sKeJUXChAv9oRYfQAJF/BO5JDtK/bniD/VH+fHA1WOmYGuopzl3ea0nbyhdjXwLH4GSVyEcRwBVqrNceOyoGJ8rL8xP9SI6aziyeepT85miSSThKzOtauxaHNvYgbTGtWoYQTi1Sid4fcRJZRRqpy15o2hdt5G20Q9rtLDfEdfQi/vOI1defXW77sZT7ebn39pO335bO3XzTe3qkyfbsSv1aIKnvvlEe/zRR9v9X7u33XP3F9rXvvyV9tB997dvPv5Yk1008NqhcE0pHNyLvzXrAkKgI9Q4QmuFFK8jPtbdqJQNuQIr+84s8ubdmXjD7gueFlFLvTBOX52w6kvufpzzt3ZDhJRBBmHu3M8yZVFxW93yNoNRngbHsuBBR6CpLH5ljpkIHKdzfnJhqunaGLmzNQNCGxxTYUVJcR6ugg6cciTiXj3jx7xw32YYIgamKe+oGBYmw8U3xaSUEV5g78rLGMQ4WZp8Slwlxc98uU4JLFemEuedMFn9QOVfQAphZm3H5m2ofT0VeSIUBOmryi7Ipl/5PSzHJiVGliQSRB751R7CbJ/JsOj07i+8UUo3fJ98m/R0wvaUMJ4hQFg2ikgWRXbjypdjoBhv1qgQJiI+OwEJ46kqAsG02E4irjRYcsjkwOH4+qVPcveuXwUfweaVzzhRguDg5wg45IpCZxL5DgnKZm0vA55Qp5W+NSQi/ZbZVG0m3susTGw1Ziggk0QA9AEeCCtQawa2SsTwEPiGg8eqD0HIXW02r5kDMRCRhJZxZJigfcnJKkqSKX1wjd3MpK1A6EATPA5ACbPErNZP8f+0PQjH6KCfkDcouw8JVWoRrGRQQPWigzJtDWu4NMUK5VXpHKnW3B9As/JIXgTgw4jnrJVpiTsa2dnTa3NiV9/jdC2YknRnSDgVkMLYqQKqmqBY5BnjR+Y5FzI+qbEpOXdXQJ83eFG2uAgw5CV7duRB0/QOOIEOUlQN68UmbDLtd2yXTxAYol40MU/UjE/QVoN/CxUkCZ5MJ+RWVLtB2NlJg7tmBQHEJNccC1pG0rtWjvHWzlAgAnB7ZkZOyyG4AE5q19iBHrQo9Ll4FORdqEBVzPXkUJBDA/4GmMnvc32ICjB5JhXOpPMx81K1LFynZbVREVTnWIGb1Jtl2LKP8i6fK9XQEIddv133yL6YCaIzQ5DYzC62/yXTqcvhAOrB53ZPagHvHXz0++CbvUM+ULlKPGX48J0YMMrsd0TyC0/JnZ1DVywWtS689ovbpyzV+W0z6A+ZzOV0eVaB6eQwFzMg5LKFQV2eqo0yJ7cUm/hjnG4YExk/6+AO9Zzo51jaG2Jp37n/CMmjFWqYeEbsupyDbcdONaA/MK105jo0qgJUCPHiQ4cns++TE29m3Nv7s5FJXsfE8h/TUOwJtXHhV9qFlOQEsCXx9jKdRnfmMLVKstGbY0M12ryCWyRG0GAWCgi+h7+hr9HFCaptmTCxvRUFjkr4lGmIBTAHrsct8SrR9+ZuxGupDJjVhuaRq6Qx2IXKL/bnw2I73ol+01bHPlcacjYXjFNc6ML4QwHhUggatIR+0Ivk0RXpoKcM4jOf0MRbElR5y24Hfaw/zT0Oe6w7E4XfmouUPE1RSCxDlTNUY/kWYUCInTJRzvO1YENOevRvokseOzL3x8rjzXC4HIO08ixCOiqyghcWlOWE+SiLnHALzWFLSRP0uAHt7uKFf+py7D9+uO3/0de1+2+7yTrWeuJ3ra3183/X173jN84D1gRw/7tfp8nifU1SwCWY2pO7/T9J7EqbVwTY+zz6Vqb9+55Y7B3APQE9k+lL0MjpJUnvJ1dcSsevmlBU/8e5nNLBbOfWyjav5Ogoj0wKLDGD5/T5XrhwXizNxoEDmhyyBM60O9i+6/dLMQISzFawK11/0kk7JqqnXcA6EFWz6gDSZzM+HDp0sN1y8y3txImr7X7tLl71s729RaWkyDjBp9yVJFZPAHcaHDt69Omy+ttyHzS4vgzeqP5Ltr/EhkwBFAmsgGRIBjvukWdYjpGpiDpZIihfiM+Qjy4rjBbzxG3oKifvfNeuSectaPIdS9o+2xIQcB3+0WpRl+vOn8P5v737d5+SzLABtFGa6wv2pS3P0eUUCeCe9BWstORuPze9b/8sWz9LR/COdgfb914IcnG3bZ55qr33HX/YPv3/fKLt7myPHcDJr+PMnQ5PpAD/51nWcFT1K8RGY0tnOerdElPqa5PvISErzTYjLEilDZTjkYOBVWX6P+vRNYxuLHgf7oV4LiwsY+2LqnH0KjawYVmLswjo+3KJrD6H/CEeVNI43I21bRSjh19JG7v5SrciMpJOVIQr5KImGgaKGi6CqGHUPHSv62T/lnwnIpq6PPlc4kotj26ZLIAcii2BnnUlwMcHHTx0sL34FS9vr/2v39i+91WvfEba/pmP/3X7yJ99sH3+059pF86dy3zromY7+iUO01rY19ugt/Hdk3ocMPQ5w9GdAwt3F7ry2VbBsobFjL1mYckamSRS7wW5gYk1KDgQLljBtG5BbasWi/ll2Y6zn1HcGM18kTgPr9wtA4J9Zb2Z5Xq+osjsZt0MjCoLQY/5RygQDZBIQRi65APJrNErRkVK5MnJWvGAGEzwlneOSnPC0VTET4eHCehElLXQgHtrTP9WKwWjJXsA4C43SiBnwjEJm1sEgLN345PMyDi8lWJpqv56hedo5E/PvnsAUJctRiAfg3XwJiwrmJWMQ9FBeQ2ttwhS3e5watLINuTanfCG7egADhWtZMgMUIdQB+5b4aKKAvuF2+Q5+K8ORa4GUnoCSnVGzDNgbqoGL/uIq4KQA0r5zxDmsCght8H8QUmNSNV5DUrYk33LYxZ9Mg3oTkhcSJ4MBf9JJQbnjS3e7LoZz8JgLSnbrPKlOgvKb3WMYP5yhYEJEnSuJAWdh5xaoOHKr9X40xHfFdDVdeHlMi1j2M7EwPP06zXyLSmxk42SnVhZzO1hPD/EgqrFVMaXQyU5OcAmiP2jyk3m03AYfC2rQvWhC7BNxIlfl4I2imrhQCsgDgWHcuB0pjlk3Irfh2FEVSFjBTEM9BVxdGnkRtYCb8rbai4ywyBhkQjNKbiiPdWX8Sw1G/UwyWWNTU4kDNYoG/oK+9wxFXIE171gKenXkhOFp4YGUUDSaMtIAqcj6MHYU2+AwaNrysPYp7bY+RBE83M0U7FL0HOARnKJwwm2q8w4KwYhrMmFCJZ0oVh3FEbEoscQwmw9uqMLaKWtqGN5pe9mT4IEyGwiEidcuprEDEVQpI9KSy6goMSLywLL9ABT8YGbR/AwgohRdm1UqNPGU9iIstfqNn4KvKnUQR5VLlOIMftKhoIXZODZ1GwmQHVOlmIW2DDDYlLfKdWKHajYl2woEp7JCcaiWd8bRT9Z5ggxnaPJ0rvNrcfHkoWMbF44Vy5HFVungJ8S28oiX07ZX5D3nOxCQEa3arRjGhzXeC2rBOdqcWCF+pA0H5MnTzCxL2CywiJpKjYkDp2vLs9kXDBWwnb4unlc2TYENUuRTNrzgXAIvo+v0UwOGUpZqBN7ElWWQzxyf6mQdt+ItjeDbacoFF0WapmKOkJ+s8qUOU7ciapisU5iXyzwiKJt+jRjrMqVvYCZg/lg5JwwLIVsYedITKpcGK9whEKySCgesHc5mxDk8wClFbENLMGWyRWskrbzJF3wkqvHvrcLIwkTy0+uvbOiu8IVUgkfSeoSIAEm6A49SFZM2UbYWU2Dr6KwrmLdp4SdjwWL6fQgJQ2nkLEcDz6HEYtkpwmV76hRJNoGPreoYI2dzWsBKgRxirnwBFgfo6bDQu64KzI8vYwzmshSjJHx9IC6Y1ZP7hqh+1cyDRv1Lr6zgjBMmexqT1hHYsTewwV1bkJtVrXemIaak3ZMc4w+kHqQlIJ7/Vnrhw60g6///vbgK7+nt3hKd9a+fb2DTc8DjsSvJn3lXOB965oE7olPPzPYkqA01p6cuHDhQmz/3HloMqcda3pOZX9P3wa6dwIz3zKHnt5fq5LASx2/qlNKrKVrnnrqqfbhD39YEtenT59uJ06caGfPnmnHjh2Xz5544ol29OhRnzsSt2fPnGmf+OQn25kzZ9p1113XDh082A4fOdyuvvpEO3DgQErw8hnA3glsncX4W+hIyT5pGoxMk8yBv69z0s5E8nPt3pm7dvzYMZnrsWOaqNWuRBaqwqOLTTqA9Vn2RON//6tvD727u9N6UqvL08EDB58ek78TdyV/jwZA8l1Mg+8k4MX9tNWswgt3jevvuXs0vjeY8bXekIgHX6zTtj9fdI/+ZrIlLq5g6XeC1N/Wd7JhCSidLtcr/XriUzuAOz4qlirJtYCqJoD7dWvr+zjIIe+R8hHfOr7riG7x3O/veCndvzua/JVtoKUIJIpTetK4f//4gw+09/z+77cv3XW3PCM1g7BLOOn+FY1NPmD/RNp6rYZOUQO6DRTR8EB0raZ9OGlHKXl+p3UvNkKQWoXUY6PhZnanxRLMsNLmlwpyoWhbypBMMxCnMFn2nAK+pyhJ0lMuYvJ3KKdn0SxFNvjs+B3rueprjqtSucP9gxgJZEaeTX62JluzyIQchj8AyIXbwrLKbK3LmEK+yaNpjZQSJtRN7bFIs6F9zMj2O/3JJniwIa9T+jxP33Zb+3v/zZvbK179qm8JDPzNX328vfcP3tW+cvcX4ng68h2jqI1jisRv50VBe+/sJRlgPz33vNl6Ky5QF9PudYZnGk8JUg03iYQ3glbgygpgwg5fFArE2z4ni+66AT1QvR3Ag8JQxRFd4CxPZfBlZzrA6mav8JivJXaRLxPv3h6qcQj4/xZ54soReRaNQJnjMUi5m67xGku5RO+b0n6YN02KJ0yxfYxEYc+uJ3qnFUEiWpbP4I7ekbMVkG/+lOJTi/gTay42o4ktEOmU0+K4VSEKjgRDvgWLXQO2JGYMZtwc5sQfpMhl3fXcGuJ0mC494SEvia7z4GJb2/n5Nxi1QEASLlJIVKiTJHLKQQe3RGwCEJU9NRRJabyS3oy/XScHlbsksWhzwDuzsMCbQXaEafnqamzkOyOQGFEDNpdfrhDzegwilFslI4groAFNffkECEr6QBW4WkI3TgW8hNY5JL1kjbxohrAa17oNLNoBFXSRA3iZ4fcgrgfMCH/qZ5Agczqh3AAiBPlCuHx09ovDeAI957/rEIMPOSSOfvY4Bs9E7yzbFTBc9h17c1QE24dwWDR0c6zPE8mWC+I8hQHXazWKAYpiDhvyKps2SA+CknRwsVASmqzYQ+kECUvCCY/M5kIZrzKFimDM6ACTz6O7BlrveMpTst8rXOrfXCoQjkC6nZXA+VcSUcAszw4W+sqfrMiG1VSp5lkUF7VIV0K5gbws5SzhMgysDlzvOGkErMSZ2GOSBbLqBTmxDFmACTMvlsjKW74y6E8cAuL/kOklOgBL3FGZjGTRSBMSqHyQs4PAvBsQbCufZSFMZ1k7y2Wqy97l5WymdqBL2EQG8si+GVlahXgugEpVzaYBXD1WCnIc8VMAl5wiI6D5Ir4wVjMyYpDbHJa3at8NIzl5ox8F0oWuxWyB88xmvw767M6BOqT6MRal5gQSrDMGc/Gj229X0eodxChqhd2SzLoxBihDTqzrTaGYyqs6T8yxDtxnKx9jYi8Fv8+wjZ0tny+rI/QCtpWEq+S/mAArgkdUAMaEscHVMSq7CIfg9hGWcmGfkpB1ap62GWy7A4MJDBYxHHcwWxoy7Y6HAXVOA+kQOZkds1viBSyNFkfODcnMEpv6Jd85zHd0+/pisDoCA1YWhxJwSIuEmg2PBaYrXTw1FZ/os93FsGk6trnuj88ZrSOLmtkYLE5BPy/goXAWAjkzWS8IMQpzHQWjymxBWI4hcdtiYgM8ouCHz5xxrKwhXAWMfjM/BQzA8xg3jMx6yUBqBkXoBJ7GVShUfQxxZVlKWJ/pltP7QeUcdioljykwEIlwP5/Lk71YgGF6sXiEmwmXbeYTRJCSKVe9qNDP/owpdhFNlH30Ni/ozUJIeVQLjkNfoljPn1KSuJCB9L3zIPSuv1GC6BYGkQ5g2yoPQwZESGDeirMtW+xuqvTW2VqRt95FwVVOJkLekZ7OoONJaxJHHUNIbVAPASaVRazvPWTjeGPf06vWN/a1I6/+3vbwD/0X7cLB3tXbE7u9A1i3gJZkbz/Pcv9662cA9997x692AWsCWLaD7v9x8NwSWufOnfOkL3cCS+JyZ1e62fpPTwD3BOhU/QY8vvQPvhUJYPDxl3/5l9snP/lJSXK/9KUvbT/wAz/Qjh8/3l70ohe1z33uc+3aa69p15y8RpLp5y9caDfddJMkhj7wgQ+03/u932tf+9rX2lVXXdWef+ut7e//g3/QXvOa13gS8PHHHmtPPPmk0O7AxkY7eOhQO3rkiCVcNenrSWCjtW4fjliF/jvf9jlsM7739RLJF8NgH8fJEyfazbfc0g4e2BAx1ETVAi9s2+ue4FWxAG5qp7gmuHYl+ds7gPsW4LNzpC+d09/eK2GvuVBAY0SKfTI/4ksaXdly3r+jpK1QzBLESj5N3uLz/u9C3k6uWWLLnlRaujHZrj2f8u29YOZATtyuZzyoPYja5fnChU3dIr/vZmAJYLy3JoB1+2f/1gyCdf+q8HhyV7p9+7m+tgW0nqHek796FrDWgPTflfvbO9vtvrvubH/6jj9sD953v8sDlizMThGrbNrJ3ebqxEhkhN+NAJdKozwK2zUTvTxZYYF8eaH5AJrkjCJyuKp6Caw4EsBqpTWep/f4ctrWJPJYe1wSg0WnxPCp66/tVMF2iBMBKa6SBKp6lUFh/6Ykl9Pqj2IMHmFIhaHFp6L1rxtNo3esRVEknEI4U2wIjFZnIbljwB8HFlp12VEiiGGpP0k+Cq3dajpFYyRG6WgjFR58z8tf1v77f/o/tqtOnnjGanspD/jGo4+1//PXf6N9/jOfkWIKRDoDS3Vbc+6hyEkzvKUAj/u5kKhY2bEPXNTP05GR/6nrjgUnm1mD3ICtvTmqqaMlFGBsG7AzXwf9qgsl3tUi5CAeVtUvm5RZvCy/wdTbeZCHaU8zgAt68lVUBMM5J6KZGk9gU8TMI5AYdBN5ptiIeEQ40hX0tUkP9Q+VxnZdJKXLOrTwlWWaJIo+BnXpRVjEuCgxAgFfStOLPWYldBZRcuwsjaOC1aFQqvseQ1uYLz1Mdc8KkBLo6yA1xqOT068ZyPByFnsQPbIFac0UJinoWmVlAi5rO7/whot+rhInjnCxvFefJC900MxZQ79sDybIdbhViBRVRSN9KZgW0UKnPhjtuZcSRc9KO86+ih2Hl20FH7bfAagYT7c+o1HV50cSOYAsETfjWx00CUqYVeLHQI29TchULihQCLk3UQ3hTKl0pb4fyG5d2FW/fPi0rQcny3CuwDwFkZNksUDmkNkIHgPfXVCyHTGt9uAOFDY8iox8nitk+1mfDTmBBbDkPXcQwflMRs1A2EHHgQ96R0UADNgoDhi2j9SqIZHpIpop0cTMJsBjoaylExlgYTWMKOldFhLEVh2pu8IW5OKTY7KI/ljyoGCu46svGq1602gdrAgJn/VeJ71kOs/kZFiFUOCULKUHJ3P8MiljPJ6Kbdzp9NA6SwJlzmmlTALuvhDRPSd47GJ3NrAtoVIT9FmJlQzaLm/GjWKz2SnIRV+WInGnA0HgqBplTTZ0SUKV5M5zRYEFOhTunCbyz0DPsFvey4Ss3cfpgowJFcn5NTUgrIlBorTHttUgpvmRHWW74YmmktBhbNTrs9ZG1saQlqPoDNpcFMMDcvoES6IaMeicS49qqkDHNS1PSgUGqv9s+lCVy8VNVSwrPoT1IEfMh1onZ3xNchKy5GGq5KTgHsreS8CwLgaC56GmLLf66SA7DDXJdJW2q0F5A0+xO0qSLjbKxV0YintkYDEh3vUFz3RK+i+m2256QpgjsQoNN2koxQ9gfq04RyoHvppWtEZ2qeSQM1FhN6FpDNrGgZCKwM2acArB5MRx8DB0FJ/RU4s7GDIeyUaPP5u/HW8pILYI2mQM2K8zHUvLJnxGRVyamKHkJ8mLmiuu6IwxJVvEiVqWMerudP+Lwzyu9ygAi3XHkgueycD4nD0V4CKFchLmshybS+HBRZ2bCrRz2v2WsB/J9rr+kvyTRfNnuvbPbQvD8+gzIrhCiyqACfhGAStbwJWlRBTKxQiCqlUnQD+2Mwm7Cqbgz8ifE8eA+4SA7reC5FT4pGwoq/UqeOn9jNHZQngxnes+Vb+zvQP7zKCHbBBowUfwMxQDvD3xMiRIAU+RLId17AFyXuqD7/3dHpx3Puu5iyrM9nsfWu+0cobGNZIUNlALv8fw2HAg3h87nlQXIC11kj+idNbEUpYWXQ7Tuq74v4rn0ZSRvYW1dvjFz29P/tgPticPHtCzK3sHsCR1eyJjTZKWsuXz/n2SBO7JDTkLuG//3BPA9q/G/bO+nT17NieAKdDfO9i0i+1iO3jwoCSBXa4X5P1yPvaE+wQCZp2rS92+tRsYf7/97W+XBO4VV1whieAXv/jF7U//9E/b3//xH29/9fGPS2K4dzXfeOON7eGHH24//dM/3W6//fbU5XvnnXe2f/7P39buuOOH28/8zM/YWZ677UMf+lB7z3veI0nx5z3veXLf6//u39Uu4Xax9QRxT9729/fx9K2lz5091zYObMg16Byt3cBLc4RLUukL0nU+n7r++nbDDaeE/12eVm7/fLG1nZ2tsAXuAwd29Pvl/N+dnXb06BHqQrkcLj9716aEdjrL2XTbFLvvMODegH1Wd7GQ5C10oZ+rTXpBngSH4NNEKvZXt2TRTXkm5BjAiB72LXnhMxnst+neVTQpQ9ja2pRkbMfLjp04/zfwgzvmL9L5v2y7+fzf/vuunAWs2z33M4C3pXCmJ4PRAYxuYU4E97Xd33zs/27v++N3y3mo8Dey92bv5UoCE87UNOVSqmf35vplAldbi6+ts/SS94PzfuUjNUjxHvMDsZ5PmB3bJONW3Midez1Dx3+v805vrrEzubGC9JL8LSsD8mtrN+jkmYh3OGu5JN4jKimLN3QhJq6RnxXgoy8GtlgB3DAajIF4ixxB6tB2J6xkgF147EEehArfXWkF75tfaFt9l8Yb5yO7j63JWb4//z+/tV136tS3ScHzax66/4H29l95W/v6vff6Lohw+RE/6ZU3mr7Jss/bbrr3b3ZP/7H4MQXxfOtnN4slksPrjFWGo4RQY72r88v+H42fkvVOCQ+94KFQV5XQNPNyPAHVZezJv1UmRaZqFzhmTW8oH+LGVMjG0YN8HIryJHZSwwQTTlIDjH5PcTRv9EDMxbxzI3jSBGoiJBfdGKR6jHPPRdY8R+hvnOA4C0UhOemzjIMmpXfF6CKqWBdpJb/DryivXiWeDFNatUPvuZQb2c+SW9HUOblJRwAAIABJREFUqjfrbikYHCV7WViZqdaABNSa08eXfzHrZJeChqCncH9HzgDOXfDedQuY9BZuHQKrPQe5AZQaV7freK3uVUIUcPDuTyRzlNEK+lkSgg2Z8RM9SooPwMey0+lCDSfZDEBxLKxet48AiY1JKXzCwUgK6g720dmEBAiEl/6+JFgqgWN70cB7kx5W5uxgRSAJ4K/RLg5yRloBW/6oROvYnSvkwXn+jAO8NK/B93A5jcTQQIZh4HbF0udJc+zaGqlbUD7T33ms0u4Ju8SdlyH4EXAE4CKGlRMHKK5I+oXhOv+KpfFdZZDYo6IJDtSyzDKeDsRlI1WtmOlm6U7UR8Ar0N81mQ5dxrbxKwZh2yB4NyJ3cplgydNYPcjmK3mWHNfRiXVooYKUnIEhREiODQk3ry6SCM4FMVxOQyTHXdCOqiRsgDhLHOPNWJd7h1JwOBGLzj1ZiSmV33wxIwq5VkQOBwKeTona6+U2f5sMqqVEckRtYKL0/ekVJmf+DDgfJhjhONB4J921oQIqRJ44YscDBRQ5NbtAwZB1cYFS1qigcSkcSFR29dZfFKZs0SfyH7hiVyTJc6l1ok1wQb6bVZlZ9UJJbKTRuwCi0gGJfKBAXM12lzU/PY9th21v4zlyuzDKJcwBXpThqg/QCLyRXlZYkh5JMuC/ymRCP/TzONebnai0TvFbYiEej6/lF5l2XofgdIhlqyoGEttB+1QkZcd0RARwlfKn8IQnvqJaLxIMCeu9DjAnBRW3oghJE7mQ2FicMVVDnhkp8bvpAadFuLJyFlggCF/0v/w+MrQEbyjMIAvnFyK5wQlFIJbYIkr2pjoigllWQ/fDSQFiKOF3Q6+SDk/suGIhjS4LczhtNB6/hHCG5dURmVQqOFRqzYAzhuJI7qga2a4KjvCmT7wbwWCOKkMx6RmjZ7I+2mXOe8OH5adFkICLGkxXeMcSEuTE6wWxgkcCza2W1uF7GDItvOUmX1SlRTIHeAQqbFKOMJV/FJRB4CAd80MD5CEJ7ye7VcjIKrbbO8eChjjGJ3bw4MUT8ZkWDAkfk9Fgj4GBvhCT1n8uhsVUuN2SrOlu7jbBLhwDXmQ/zoPq5JrzEb846bK/up/bq7iBrLeOGbrc/xKZ9e2dsR2raaav19YkEG9mQp4nz7DHwl7p2PTN+p0SIOwIJ5wdeRZMCts4tcW6nWfmwbTIqPpYKIhjbFpr7eAN17ULP3lH+8bVxyXR69s6W3K3J3s3epK3J4B7d9t6Pwc4OoR7p3A/C7g/tp4D3LdE7YkJJMR0G1qlqyYydmRb05787VsnM/rM0OZyPluVAFYeQsjy70vf1UTwb/7mb7Zbb721veIVr2i/9Eu/1H7iJ36i/dZv/ZYkct///ve3n/u5n2u/9mu/JgniRx55RL5/y1vekhLAvVP4f/mVX2n/01vf2l72spf5d3/z6U+3d77znfL8nnDtW0a//o472m0vfGF76sxT7X//jd+QjuMffO1r2+bmZrv77rvbl7/8ZUmkv+ylL20nr7lGkvPoRH3koYfk956c6mcP9/96Z3F0AJusB0mAhPJvTyrffNNN0tUsvJOOw3JxYU4//1fRFDwnX0y6FS/KOco9kXXs2LHLYa1fy0lbdERD17yoI35J75jpo4yXzrjVLk6NmyWfGfJjejhaQaOnvZHN7pJlZWpWhK3EGcz406JeuYkh/tl43nP5GWxfVo1ztYinO3X75759fk8A9+KY6HZXTEFnuD606+Lwg65fsSu6vbP8J7qy07Zl++cd3T69dwDL1s92nSqlFmZsb7W/eP/72kf+3Yfa5rnz8ZqpXxpCGrJZLpRLui5Aayjyi+Ijajpwnbf1BCxg1ycUVYlGwYfqdt/ss5wRbAs+sSmCHyhiUgeDzZ+GKUoSJ8zMQGKfYyl49w57KvBUleA1JR5X/aFRULDTASda3LHzeIz5IjRK0MTAk4LAPBV7HydjZ7kaYmNazmHNl3wzLTCL90/i6HBMqenAcdRBUB8q/y+f2VjNn/SCVwoO9p1Ffupn/7v2+h/7e88J1PjQe97X3vV//I7sUKEyaJOhfEtKOGHUyUEHAYwa5FwrW+hYMNMFD3HZQtcLi0Webb1PxsHZSwYIdI9CRR2cr50jshy0lvtJGLB7rM3bC5SpQc157MuKIRtUeBmgG2LJZedzUZdrgRN4aVU3f6ADSix2iq4N+RecsexyOs7MKGgFMCiZz3TNczJa0nrN2cbOwsxxSI19pbmTHQNXLfvQq2lY7iC7cWNwgVeN0FnORRLGeexitBAU1gi9NxJ6R3RxbtQlY3nJHR7ehCCXmeeFNZzFgsnc2JJdxxb+5gQvkbxnubbLAFW+Wy7pydRdWHD61nZ//o2lRJfeIMJM6SjfDsYsFtNhoSjbFYKwtaZjjG4Ws4geD80/shSptMGZzwHYlP5IzB3M314OFewVlJmTGPJdeQAnq4x8Mu8lhyzkMoOavcfxLZ0dW+hAwegIu1G2hAVl/DhXZ5RASDgd5ExQYMGjCN50AKWOyo1kR22soEmdybIVnRFqcnUx5soeYqInJ8tnuA4Lo5KP9QqbGhxjlKfhKE7kBA1G4jXv3EHvo6RuvaKoyUAigF51zckUwSPv/CokzEGzZcrDiFRZVwpOe/hcLKxuIO2KrO/NCRrfVtefl4PcMnfKK9irSXYBopEY0aokBmHCBUR7iwOS9JTpZcBfHWEEsOXJYUkTMTPmVBfCaOgXxVbfs0SFOxRkp5Es0OQgXj2T75GTS59U5z+4ZeP37Dvp+4KDBl1QHDDj7WTg7hhOGihB5vgQNAzTyQs8kCGq5FR4JisN6K9n6kBYVj72bFboid1S7jQHFo5KNFFOSBhDtIdwQYnQzgI6cLidnukIguzo6UNLQpRxMpXY8SSoopZtb5Jz/SNzqwCXk4xCV1R9BFwT6TB+6D9YNCO9lhMBGXohKWyw8eJqO7jFmiUs8zbNwuYfx1BQYQvi81I8YOeQkj+kIwpJtSWUW+VwJ/WNrsLkPwhtUvEZASKDbCImHlAqC32aFbD47wp+TN9MM4VS/YwX1djSFYuwsIlAnTxfjwkMDmyMJRKpTGAqEKvsrKJYdZS9cVdIoy2RYwYdOmHTK3lvRiv4q1RDQQIWpYKB3xCJPIlZucAchSb8nBWfsIDNxL8kq5Wv4X97gQOqhe15sNh4fBqNQyjx0rbi9MIWk3zWIddgiHBVjpHspmrLsgyPJTCLHmpYycYianTQ0R9Vsg6dDDv0ajcvor8cil90F2ZW1IZT+euLkjDj0wKlYpFUEU1f7dZB1kkwTOlGj8xw37d3z9FLlgOXIUI9bKWHAl8WVRkhF1yzezWTAV6XJQSd6cSExGXdk9SGlC1kpydJjUYu0moI2OdMGyWv9dSqneFFGKzJIPBD0r4+AyCk+qX+l97dE782Fdv9TwPpTuMoMtX+LOW7dPTafCW4D5kBvc0JhpjoGtvenVSFuhJsJRCeF4dJ9Cac2yrvBn+TxYvCI7YQ1SACL/Zfdbxt/8Tr2+M3XtP279/w5EXv7JVtoCXp2//t20BHN7BsdYozgNf3TRPAPTnZuzy5IxJJYDm/Us4B3mobGwdkG2BOIC97FHPUxqfTxGR5WL1m1d/aYae05+s+8YlPtC/cfXe744d/uP32b/+2nOn76U9/uv3jf/SP2m/963/dXv3qV7ff+Z3faS95yUta74Tu37/1rW9NCeD+/Ve+8pX2sz/7s9Lpi3f0juG3ve1t7fWvf317xctf3k5ec1LOyO3v/4uPfKR94M8+0N70pjfJO/rPv/jVX21fu/deoWFP4v/jf/JP2gte8AI7uqq1d77rXe2r99zTrj5xol1z8qSMpW9V3Z/Xt+nuCd6N/fvbkaNHRQbcXtgv/bm33nq6XXH8uIgRug4XOdFzUNtbEVPWfWH9R5JWsgX4tnwmc6MtpWvnsvOWhJjXmJygFR/d/Kjh8+z6mv6TMl6m0C24RYAVQwqat/1avcJKx4mFWloW+zsWfavV6mI0mGWPLuXGPa6ZTeRZeOyz9ojKwCSkl/GWfv7vOZz/27t/+xbQ6s+zrrAN6Lhaf7Rgo5/p23Wsb+0cCeCejOrJ375tvmz9bJ3AvRoDZwTL9bu77YnHH2sf/KM/bp/55Kfa7vZ2ja4qs6nwq4Y+RQ3cuHRrrUlZ9vl0x4d+kSV1+9+yUzN3AZkVhj6ytIovsh7DkE5kdVBQwN4751GgLTrNhXFwKDGGwjtPZLpOLwujLjv6/881s37KSWFaVYdDNCQClaAcUZgVbXGiaygw5PlhTlXpbaCe7AXeeFLbkrwyX/wfxycIoHwd5gsTukflA48QuUaM0PjvoQld9ERsoyxsrj31vPZLv/Hr7fDRI5ehcN/6S8+dOdv+t//hn7aHHnzAO349xuAFCmifD9nS34IR4dbaqp6PQhJfMY5DSyzhmDDz23mXVXhcdtubk5/PHT4UV+d1IQ+CzULCyogpxno1rwhj7TfyijWRTe5MnJWUo+7GcEg7OcvtnjpMHK0IDBxUNG0E8hjv/lL5RvMMvV53QYhRZ7xTvYDPn9wJKiypqpxUgolAvNBncXEy8mHRLZwpPcM7fwpdGuuh2bcO2VjfFHeJxYLngRfo99AH+7QwOo+U41DAnvjMd7DzHdUw6ppsImePCor0iXZP5ckkbzdFGmdwLMLQvb228/NvJPkIcNXFMC3uLerhZtWVMMDU6VTjdC6rAHQisCtLFuxYLJZzGyH4JWhKajVpHw+lgtJQKG4QVDc1Q9pen+OGZFzVjjiSAu1zgQqmsebW6BejKs92D+NCEs/8gb0McRyDFHqN3UV2F/qRgKCgpN6qHwbARPJeCckJGoh6riIfZxfjWcgU5ZisBeEwD8XSCObJMO2ROmauKilvLxgVelUmT0GbcKKMf0xHR20OPYZuJNg2x0S00s724tQZ7fUWpK0W6pLXTUmbsqPJSVQy7uy1ayVN0NkDWQOuIsKXrPUYJSXRj1/n+pA5kd1diHI1aC4DntDNFT6q5gsVY9nGJYEJ/ahVmfoN6OROid0AfMG4UkGTGdUofrE5Tsgxk8pltJglC+0JBsbyJnjKJFuU18tRPt/JgbMLKjTgTN4a3U2dW0MuGojSoDxZT/qjIysUZ6gkFBL72JcwdfBqlF/zGHLYBDdaKj/M/+qP+JoL97Anls6ICBmO0WbnFe8ZB1gAC8z3BFbFXyKcG0HcVDULXNQLy52DHrB0eREKkIXgJtb5Ef1nsqYHE54giTwMe8q1ogXM2LoykQeW7Bj5eXmRH891noiZK36PSYzrwISCWU6ZUHZuEXTSI4vGgVo6ywMJSbWBcvqOOVgknR1PmruzDSaZksKofqu7Mrg0FdwchpmCGy649gvJbRWIWnVXqs5Vj+lMzsEm6QMTMgyKHwLrfAJC0GLLh4YkPj1Y2cRvKYm9ZaAOGjgqhY6msBdjNXwNXmcMWGiBD8A+FWAmFaERTFwMpx+7vkAJCq3oU2gBmlR10EkMdrbAZn9ltZOT5Szu04VxMB7JOd0dQrFIvrb/m+1SwSyLoFsUuKwKMgzsrgR39aw2qxAx8Y6eKp/nHQf0FUXvKQOL75VmhQ5lvepFPLZ49eGXo2E8uGafh1WxO6rTgiBCmkrsahGexExhRosd4zLxY7pGhVWoLhe69CC3BWH8PK1SL9Wnv0txK5e3UnnZP2eo8iIaD8j1X+o20CpByM1CvWVUJr4akrcOYfKHEKj39Rj4VxPAHmcLTeGCB32+Mgmyo9vM6mfhJ1tg0eYQumOknQWYJmfGq+iFnu47fqSt/egPtoeef6rt79tAy3m+vePXEsDr69KtpucB9/N/ewewbQWNLaB7h7B0sWSvpSd3+39DAthm1rvatra35Jm9A7h3F7P6rPKBluB8sTPVHjb7fq9uYE4A8+8f+9jH2qc+9Snp7u0duB/96EfbHXfc0Y4ePdp+93d/t33f931fe/DBB2V+X/jC3e2f/bNf8W2eH3/8MUkQ94TrT/3kT7Zrrr02JYff/OafarfccloStTfccEN77WtfK4L6J+9+d7v/gfvbj/3oj7YX3nZbO3vmTPv1f/Wv2mu+/zXtda/7ofYv/uW/bIcPHWq/+Iu/6Ns0P/Lww+2zn/1s++pXvyr/ffzjH2//7T/8h9J5+8E//3N5/smTJ9srX/nKdvvtL2r97N57vnKPfH/q1Kl29dV6VnE/i1jER5LiCxwwA96TuwkLSTb0DNOdtruzIwUG6LQVm0bdtnVL8QQie9rzyQUL7vsQ97hUwQMN6PqKkGzPZx7holniZVWZClvnJTZcFnl4HksOyOyBS/Ss117qdZc16Eu8eMKjYQkzmrVYbO7xmn5r3z1YO4D1fHSc/4t1Si8sEhJYglc7hHsCOHMPxSb8r2z3jA7gbU3+YvtnOQvcu4DVkHW9+/qXvtje+44/bPd99V5yCIvvIsoWn3E+mD61gcOpjxvWaTcknVung/l1nhwkKyYBe7t/3WKj0hEsN1rCRb/v/5/cCHMW4zOzit4olBXWm+GEryF8M09PX2jbWxdXN6yyl3eRlZ7HNf1tRhTHQN+xSZ0Jb+ix9WwWhRWoUP05FiHK6w8q6I0f3OlrPsZwPM0EcErySZc/sZMKl6qF3yLWwqmKXZyQXXvFq18lWz4/l3/e/r/+avv0f/6r1vrW5iK/XFqo0qpFbbzw0hkhHI/5QU9G8zLGz9M1fmNpwGC/uNRv++5gqXue4h7RFWHrMXjMtUNIeahrtgyUmvg3Gtgk9YoilCtMMdsySAtoh8d4MQQrMEfR3ccOgiQ8c0bEalmhwc7t5R1yZaw6CxSiJI4zDajwYaqx1fbQ30A69z2rUJAdjiYAW3NaR3giq/En4oJpxZx8sWriGWvLsj2ZAs5JuPhQWq0+B2Dua5gU9zekL+s4TxnAApij6bufesc2CRyMBgVIiOVuTAzt0jnPJr6ZlPaXfFd8gwy/vm9m7BTRt4BOMkLC5EFs0nfzl9MAOI+XgihYLGMrSypY4CRAqCAMJWKutOc5mGEzUtkcPSGesNNZLi3VJD4DTqPH+wEiOT+t16YqdQ+s2ViKtLqAM3IkP4qQkCWWQEkvp+WJB0+zxsqryzAwTf4ugCscHtCKK9wZHL1NHCDC8ySeuCwYv9R4KqvkHxDPgosr+ThzdGfxPXnIjMB4MbcVwNJhdrmbNYmJ0V06wKiC3YE+2SeoayQKww1TLqTwm7GOje7M4QPv85Z+JKcuS0Ss5FgVKzQYt1qBTxeMmT3VOupKc6pXlLbZGtOjaALz5sokCpCH/6uT4JicmTk6V4y3LSWLlEmh7Eo6pzIQiagyIeAKbkyFChPUoWQGy0+QhCrQuBKRjTfbB7sRuRz4U2psAsS9GICwQVWBElbT1JzRKhVCFGXj6jLHz2zE/A5SvSBZyoA6DzwfQ2sdRrEMK1mn9dkqF55AmYEesROahwEEdldL4Qhot5TyqkFv8AHpPTovyMnE8BRDjO4gP+G1OjKYW+4oDZpwOq10jSb2Ff6S41uLXwbfl56TCwzNVphs6RuYc0qPGWT7VfYlzl50uaZFVxQ2kMqS/YAI0C20/Oa315EA71ck9xzjiX6+zbPdTwnWWVkHjx8zCNwyG/D/cfcm4J4Wxb1wnzmzwzAw7PsiIIsgBNFcAUFEAXG7LrgkMUbvNSqY5KpfICCLXveYj/voByoajAuIokZAjIkKCopR5JFNWSKIzCD7PguznDPf07X+qrrf/zkDqHiPD84579Jvd3XVr6pr6cbKSPvdONWI6NAOcqBWHjUKUamcSDekEhs8cDoxr4qjIGXQ61wxazt9lGdxqzPLEUIcA3Fh3O3JX5JBYyhlHFfzISkmYTsGIWi20T4RxlHyZb0QE328YbN/tJoPji5hkgJegCpC7HZTKCXbYLg56CUEHR5ESzX4mC4MgwyLfQMvKgypU0Qz4KKdExMQ/Uxg/l6/H04vcxhZ95yHmSZCUUuOUPzreJKDwQ1fbpjANiEzwkV9MgTiimY5wYnHY4laYf2CriLk22ybqfRrHCtyZ79HyLBKQJSBAY3ZlGQIJlsg350moLUkvIVzqnMM6QSAU4YFpseSVQJrNV7jMrDiGWKObUqBBIR9JutyXorOuxOZwWpAKwlteuvCBGCqOcgxjg4EVBPyKQ0Aw7JHbDYJHoPkTIog2laGMBNsSmAAGEO3HBu2AHB9WOCHXpOdujToVa/xTPI5wPQMLIn0nXgtgip9ggavtcYO6Nw+6jbHJA4iwPrPthIEXzeYiqrXydrQd6W5em1s9qwy5/BnlyV77FhmzZ/DwV/ayrRWstWgbz3nd6ZUAHMAmM8A5u1Ox2eMlRn1WTz3VIZSAxX1LNxuAJiq27gCuH5n7px5dIZt/kE0HkKb3vWhSuCpAsA83V71q3/3/r399tsp0PqXr3992Wrrrcudd95ZNt1007LbbruVz3/uc+WS73+/LFiwgLa4rlXAddtobXvx4sUUAF600Ublr974RjovGAM/3/zmN8v9999XFi7csJx33nnl+YcdRtXGZ555Zrn22mtp++cDDjqQzgd+dMWKMj5zJgWDPnvWP5clt/+2fOCDH/AtYYVAtf0lixeXMz/96XLUC19YHn744fK1r3+dzi2+4447qBL4kIMPLt/57vdK3Ya6VgQffPDB5VWveEXZaacd5QxiOQt7aDLy+b+qi4U/1tbKbzj/twarf68/Gb4y9IPqAbXfdLF3D68lEyq8j7oeu9PTQiLqg9bd46Zdb/yjGh0yMx93R/4ADeQJQ9NgHbpTq3VXrlxliTEaANa5M/+WZBqNU5V9NrI5FYjPnufK3yrPev4vn5fNuybov1z5y1tE0//Wri0rVzxafnXt1eWir3y1PPzgQzyKhsnkQv0n3NNjA0EIVA/Dg2rr07FMZYYlgIYtokWZKkmtcEOCxBxPE7tdnBg1jYi029p6brYqObUl+V/bS4A/zT+yY5R9qyOcXfta1vGkn9Lq21cG6mvK3kf5dtNwZiJTtuaz5S6rHSt8oPSwBDgZxCiwGDLF0P2mxolW4aLZq+SzFT8YYFZLAh1I/jK2W3V8zs9GMTubMxNprDz3qCPLa9/6P9dByv5wj37pk2eWiy/4FmsyPSvaCvp8jcPLJ5hvdkKJBvTJUvmxESEGI+Cj90fZAdb65jZQUVF3XvApi4yFmJOsL+S7YbtyiOyxa0b50/2EmFQRZyVba/21GVICowVD+q9RftQAYJh2Qnidb4sE6xgB0sxfFpL9cTEKQXCiuxr5GReTD1JlC+P5I4wCX25D2NaYQ5LsoGY0edpgXdYDAkwr5U5EjaMemCEQaWcWoCS6OaUJHSoMIfi2gjIiVnGsxPVJdkOEHtp7ErzvBJBVqVnkyM6qDj001RhGiuzeQM4AtqO/dfLYF1jNY7fCS4S1BwKBwPgt1CHyIitfqPwSoeASddhqjn6PDBDh2BklumBcmCOL8HWvONN5VC5wwdRt6PBwa8uugAUzv9Hx3JrwJWBJf+pjU4GRMpxTI4FyRzk2eKx8GzLVHTDa7BehlDjozLCwyA0PJsTEtKIMNw3JWWOCikGMaTgtk3dVp6EtZoqo5gAOCQoeHeRie1Hf3ePQBQGhGQYfyR8h1bcKDMjRQdTgfDvkRR2qjcDA1uvRrZ1QeaDBc3Gk0PQBUmc5N6iIENpz22Zr2xRcCA4K7WLiV5wmDZ6AUideVMNDnu7OdiASSjXfiFlCbSzXO5LKCvBj+pBikyk/1VhZacpW0kDCXnAXdTn21q93lAY4+XkRIga9Kn8xzFjkGB/ZMBM+EVnUbb6jAjJBMbJE/ERCMBH4M/AedZlp2eQAAJ4EjYRyF9gOCK4OTzAUI80cqxm03ZrADDkLYAAHWuKL0VDasnFlVEGqKKL7wkqhKSQ3yYBZTzIIqoOb5saMZ3GwKhiD6ZD5xYYJ5PcuJ8WhXl6PaWHoSOZS8Vujy1EBMK8I8yfGcG4AI9KeQZCJvwMSGZGRBWJSkvCwnMvDmApTbbkLrl+9mwgUqOliD3Q2PTAA4KPkwImga+pwloWDTgzwKk+5K13/Ktah4dcxWQPkzl5MCw4gGrWiKybgoyDUmQStaAOYJpBlhSaBADinMU9mtjECbvoZvxLhCUk1UZq4c1EjYfYufhgS7VDGWzeUN9gLEsqQGT8hCacjj2jc+/TAWV3Ueb7D+NMGfLtqOA9a5pSbkO2ZgrAkXs2wZXzreiumsCXPEGCGrO8tgTEEs8w+E0pAgLuDQoKEzl4uTvy0cb4mTNrs633HoZDHkBCNu5U1WKZ07mHqFybXIOAa5gL+J5vB/mzMBNFcymOuSdlRSG17taTzl0+ojQpVtuiVsLbBPqGyx2GDfY8s00to1FBitqu8x5GeXfYEcbWEDlWawgGY7OV9ytnELYPH9IgObqGjyRjP2w0QZsHc6Dw2kqqNY4OUX7TzYoGS7Bv28UcT+c3v09eH3K4nkoj80wRxDa0iJP1eH1eDwqBGKxkZN2ulscGSbSktznVpj7bmJMySLaCFIXQ4Bk9gJykprJpYoc+gBZUCVGKEefEz37mPcetAM+1M3/v23zQsTQyxgLskXpexst4B+5a7DtyrTM6ba1tA1wo1CgDP5Mrfug30zFnjXAU8a2YZH6vB4Bos5kphOvNSvuMsxFsM+5a8XiXM25tO0hbR9Wfu3HkUYMw/LRK1/J2vjKoCzvdG/Z0rgzEwrPcuvfTScvHFF1PV78INNih77bVXecb++1OXanC7BomvueYaOtP3ve99b9l2220piHP//ffTOcEvfelLy6te9Sqaz7pldg28V168/4EHyprVq8sGCxeWGgw+99xzy2c/e1b56zf/ddl7773Loo0XlRtvvKkcffSr6PzgWin4ta99rXzjG9+ggPQhhxxCwXpme5aGSusf//jH5corryyHHXYYnU38gx/8oLyg6EahAAAgAElEQVT2Na+hYO8Wm29e7rr7btrSetttt6O+1q2u/593vbPs/4xnUN+mPP9XqhA1QYUF22eRtn+uFY31LNM1a8LZz1PP7DSeyKoNX1kHZhow27odiDZYTzMpEjnOZRU1jZEZRubvTffd5rmsiJ6whh9zj35/L/aUioH3unWjynmtmq/yxrjZP/+Xm+ezuNu54AMGSG3Ats6UJFMrf2X75xoUrttAayIFBYr1vypXq1eXKy65uHznmxeVlY/y+b/B9aTqWM1AiK4QglsACHvIW93i+oPWbWtlC1w1OGkLaP+eiRs1qzdlq2hLPBf731wTGpzSykpX26xfRGlS8FcnEQR7yKcmdmBK9+dxVd0ow+3Z5mBhQwd6PKIU4tY8edltFR4D7qAQ11H8HvQmGLVt79T3aj4tLJ4Av7KbEm5LOzYnwReyes/EtlL+CEf2yEgt2VuS59QvjGSidteWo15zdHnpn7923YTsD/z0+V84h6rqed2rtpN6+4QXx2pOAssEJ/c5u4AGlPUM8EQwyfklXEsq8GMdipnTec2iJS0mLBkAuK/OVl4wx9+EwKH4Sr2gURdnbTUwjxX43hbHIrTyKv/TrLCFVB3l3RACvO5W9OZREKMqNeVFT1yg5BXABlQYXQ7+IQYSW0XY2kHQAJxsaupbQD7FkhmEcb3kE647Zan97mop+sA4MUaPCcPGVDA62BD8OyjNOssxgtGke+N0hPmLwqisZn0XOKF/oA3TL7qIbvwQktQM+Gf0MURVLRrjTkZglKVAeJ8EoxQsu7SrXZjp2Qqqv2DVSlSdPPb5eshgID8G6qxfQCB3LOTgFQhbg9MicDIi+ssCG67R0HmS8MKdVyKYw+Yrt2cCYX/BbEfPEz/dozaWf3aJ631nXgglmBEBggvUe4eClKRvcI6zKOWYXZBhi5r4GakJI5hC5jDxHoktwj5P95VDQEp6EgLB6hjAXoqygK3Cehk1zG/JMgK6R9gFxaUdpIFgVkynLe2y8ojqijA+J733nJkWIVGfMnoHZInBPWcxkBtwUJqI9QLZgROEj01xZMdvEGenR5KIwCMIDslPR5zaASDVo3YGmvC3xZhMqanDRRf4Ov42TKCwIarLVLBzEjqdXM7xvZwsFcUf5DwF0lXZYzBPqzdbGY2imaEhcLtozEhvnyOUK50GN3rQMnbDRQNcHTMkdIzuQ9WhbpnMD4XMkJgPAK0YPUBhafBOjROkD4/Hy01QFURM9o/4dc2FkvhOjryrEIUJ78BkCAopLie5UBoYgxhVgoM3YJ8ELUV5McdDoEPpjfPo0OSz1f7GfMlkE11paNNVA2E5bEZtw2SavZR0czKYQgDbPucTHg3hIaOMnzcndliwegaiddGY01b4lrBpekdpwIROmxplqUt06gml6gewc1HfgN89cIWzW0/imHv7Wg+QDJIEGpnH3UWg0rjHkX2Z9wWEoyq8jQQFpUXjCpmbgBcguC5OIqmZ0aXNfuDHNFuEYhGS7nh6U4tAYk0qz6mRrURG2yAtahDbtN+aoCj6mIP98hGrRnOHj55XbXJuUKqJOrjTFsugOlmCByePqTYYFBBsYAOBqRBvoXd6GBjiSIBpOocQgREmsAViohFTeUjbpMQ81SvaSYORASNC222YBxTOAFY7K4s12fBN6nOKPnWTnByOwtqbWUJ3aMCwHSRoAXbm1JCsbm1IYZieFMP3YUCmJPkaYgiyBoh3cIRGJmmxHUlnv+OUhQ/KV3BhbGylWARYIaaLnfOuNO7xbeAztBj0d0bbUS4BvitjTDZExF54Ru1X3VUF6N3LJXN6yUxDonCvh44oXD2llo6e4lv/1rrf6jyHhQb1TFkBK2vVTaTJaBTcFduLfxfNVH+XDmhwN5LenaHMW17ty+/JWcLmeFIelH+FGGGGMNIMPM7fFUTJ06jMi9+BM6fn7bFTefiog8rS9efwFtDyX/29nv07kyp9eXvTWbT9c60A5sDwjLr9szyvlVSImrXytRcArs9MTPK5ljUgOmfOHKqUHUrsiEjcU2T+xMgqXyQmzb/PWP7dz/DkZ/R+DgTXQOrdd91FAdUaiKXtmuX5+uyDDz5IAeA999yzPOtZz6J2fvrTn5bjjz+ufPSj/0QB3UqDul10PRO4nt/7i1/8otSzgA868MByw403lM9+9l/K//wf/6Ocdtpp5Y1vfGM58MADy2c+8+nym8WLy6mnnELf+81tt5Vzzj6bAul/8frXh3OF67DrXHz/+9+nCuI3vOEN9K16PvCWm29OgeZ999237LvPPuXd7343nV388le8slz+ox+V5x5ySDnggGcbdNag06gfOv9Xdf+I839rM3PnzBnZVrg5pCpzCz1Im/5XpnxyNPe5RsDuIuKaOCrcy7+oskZTeMouTv0AYsR06Tp1q4/piZr4UM+gHpsxAzfDoQSBKiuPPPIInV/9O/0ZwsxpfJS3f+YdERgL+wFgXcv0AsCsf/hAeqvslepePf+XkiZoS+gaAK54xMkUikf03uqV5bv/en758Q8uK6tXrYrqPPmq+LxsSSyyilR1bqg5wAEvXYnV3+gv+T/FyBl6HKotfEQTW4KmC2W9hMlytAOZ9Y3tborvztCE8NaN7KosL7Q838TYOhlhITZX14h8oHFjjSdVkaQ0vWNFCK0v02qHpUO87kNbNwb8gjlAn4GM7gAMTjcMAOu6RUwMpmw2RLX7NKrsz1Bg8uRtakuNPLOUdf2iO11pgAodZDEadshRR5TXvfXN05CqJ98j55xxZrn4wovMnuEzqrmfM+AIFiK4MNko3CeSKu+7IeuxrIRJtixQPrI1FQc33cSHB5SM0JZtKWzHydQkCKleNnFC7xQEToNTC/dsQ8s96kBkPxwmdi3rRJt9IiDwp/AehKkloQLSXMWxgj6byP7qO4ekc3QggLyh28h3cwNxsgHJF3oDVHQZDsHYcK0oLhsDXTCCMYeAZAjjm/D37BaYWRe45CvzrkBxlaKhhYXS+eLCrIErQgaDYkwMGHHRqPu5VdfY8IX/uF2ULqwoBV0jRQHZFrN+Yd1BqnejHnaIFjWF/iX/1gpgfQ99NRmAQ7vSu3hNnBHemvWHSQeTTxkjup95z28FigLUmPUzXfPrTjZVIqFaTDpMT5lywGqTAeoGMIL+onIzrkvKqXkGJcVc5cmRgdouW76ZEV0OLGaaqwEUlMBhomdvUg+0AhuFFjOz5T1LhLBlb65w0nllhaIZLOpdNkCCTXyz2mwUUMPQKBoKtmB00CUstwcnmRoCqvzkY/QJOR/NgD19BgG8tU2icdRTDsYGyRHFgGFp7gwS/qd7kEO2jwpAqkJqdGqGkUhtHkcmcKsRmilAsAwZfApxLfDmMycCeeEPlOAYqBR7gScLXXsuEBY0TzISMncSk4cwHwJEh1bQT88vxZoOMDDE6cAwwxNqWVNJpK1ZDdJqNwSjYkAK+qgIK9VtCDWKINFhn6Ur/R084aJLqN8R0yzDLlh4SK/MiHwvy42FeWXrnSBF6vCD+Ql+nAijwQi1xQUs/FrNOICr1lFUcvy791/m04KbcgcrgCGAgIEZ7DYmWXWSy0w20f9f22J2CuAFSgB8kkH5gdLMIm7FTZ5d2bUkkmnmSQWq4fkBZiNfDFPgyzAOW47JSMhBjIvo43deVRPGWupBGIq52B/+vBAgOJhdYqz6CAIsFsBPWMXsgu4B/7CR2XRpL6tGxogBMBWfyCwRkLIazIpU/zZ90xCkkUlbiIvubsgmCxtE+cGMkWDvtZ1LKR5u/5hdBu8QISPh2X6BeTQhiXPbT2posR0d+UypiKa6DRPJn/AmPWe2f1AOKUlB5cOTJoamyyVJvh94OyW76a4DnTi34oT2LzrFOjyaVSZQvMtqQQ0pPgpnwBZGOkthjQbQ28scjxW/GehHUy5T2u2u1snR8yOFvLsBDNceqBMCg7x2TzkI5i/Q0a4LmikfmUMSnVL9yeAmFFN4QUuSkics5BO0e/5kijZ62tWbOdWi3Ridsiw+iHUZoFFHJZ9vcG2iHGa7TTEhMW7DHjI7vkY3ByPp0Lg9Bci97+jhPAQ2AHQH7TO+XIO4ccXQbpzMJKK2dZcXGbs9i8E+xRpTg1yVo32rfEvzL8ljvHuEOttlTQFnodaRWKDZdEVMX6ptm2tGMJjrvlwDcLeibjF6KB+mAFxQSQBzKruOJjo+PXaJvzx72y3KylccWh5cOB+CGHXr51rdW4PAfObvrPGZZdYsOf+3VgJT8JcrheuzvQBwDY7U4KZuA43nBNN2ppMTVClbg7/1HGDH68h4fW3rzwxW/So7K81SQ0MVwL3qX2YtJnD4VyvwNNlB+EIDM7Xytp69u2zp0rL7HnvQuw899BBVBu+www5ls802IxrWquCjjz66HPf3f1923nnn8qkzzyybbLIJnc9bK3FfeOSR5QeX/qBsteVW5VVHH03B3M+ceWb51KfPLL+59dayz777liVLlpRzzjmHKpGPfOELZZt45qgaQPrYxz5G/f+bv/mb8vBDD1G7y5YvpyB1PRv42GOPpWrjWs187LFvL3fffXfZdZedKSBM/Dvq/F+RqRoAZtgVYsNau855rZasQa2aUFCTCwZ/pmuTDT03FdMMf7m5gyb+tMxjaAHUM+afDHoK9NVRw4rW1DoMRFWA4V56t6Prkum2jh9rH698WHcGWLBgfbp53HHHlw9+4AMUAK48WHl+xx13LB/84AcpYaJuc16r0dfpp6Mip3p/OrZtbqOy9ooVNQAsODmjngHMRoPqD8UL9eJUPM0/GgDWwG79uyZa1PN/efvnmizDeDk5wbsn8Pm/EACenCwrHnqwXHjuueW6q64paycnfHEYmFBsJPCLBRsHTUQx4FSEazP1xFw/D1TaqgPCh2R7Z4YARQLf9iVjA7UpxrW5TeRsXl1LBHG2P6KQa44pLI8jqUFZqq0XAwk96VMNKj0x+kQ/oyWwyqIGk+V0GeZqiO25yKYYkOJ+0KdMJkfbfWrq0lMd0IkmcgddhAkg/uIYjjaHTpUF98FwyvMCdute++9X3n7KiVOJ4ZP6/v936vvLVT+5gosxKn+q/0h9/iIGtpaxYKJXfaNPujdPNu+w9rBYgarUlBNAU4IVoiEjQEAfmRB5mCguXhfYttutV5cQn5ysEbXX2hbascx5CCvaTlgbyQONnIutHH0I/FSQzEAb+Wba8VFfYlrBGORXS85QwZMdJdFPoWsx7Kd56EcYClmMsQ7S6GHLvCif3KyvE/CuI3BOJ0+pO3hsHjKZTap3XunAhlzc6trwBdbzRkqx+VrPTOxxTDxyn51FwBRbBD9YN2ttbUwIcFcfBL5FiRh/GR5KdT4UviAnQUgPXVjyCR9DoqyvTiePeX50WyuXYHQ5M7Q6nNRxDOd4iegmUPTPo+MvMoIrF5/WTgRfsUF0Mz0rxIrDbc1eF2tZ2EpwQyuOZcpYTB2hglNALw+ifgAqiMSKYdLWTSHMTKPPFhZwx4YaLRakUOA0kAXHBTroLW7qitxwBDDY1kVIe9ChWJbNINEfU3SUDVi8vctBEUDbZgH3r5kNgH4eKA7qJTk4bMlMmXUR1BwLtyiw4HtuikvV+kDjyDPViOfUcafOFFUMyQfY+LujW1xYMkNtV3WBB07uo8POmNurqBlEmXg8Xgnww3aHQVllp5D2LhU3aQjalWUMIjvWu0NRlWh0Q+k4gAyADeZmxOhg1wOMhkEr5YpNEuJKnllU+VCpaMrbA8HaMhtUyAM8+a4akHDeH5vlqHejZ7WZ+mCqSLBOq6ZSulcActjRQDLv3I2cHcoOxujDGjK/eiaAGnKqpGOdFcxPhhkjqiZ0KKIPyUSaX+zkqFsQyQ/bfcLZPERpZ5ZQt+pBBk+ggXCWh7pysFeiq2oIBtqZwSDBSOpAO992ycaKwX0BHHPqAg8ndHHSqzTGr7n9ouc0SUUYdkAqXolU9kJEYJXbxmjMyR49mGvFlyEfozyS+ONGVTbbsaqWScowiHzPBmd30eNxJwk8SMag0dN3QrDyLAVSQQLfXylNgj3njNaqz8QDwkM5LqzwTzyliyqzWRSlfUt40llo60gXwHzsADFfirSDSTJjTnjXuo5ldYhFzruGGbbEgkWgq+BAddT/OYhv4tEY4r7rnFEdbFHirc6WaZg+0mFLv5SScPgGAJMICj4GXfTqeSOTUDtDIDWpVYsQQUa7DtlNYd1MRQz2ynwJE7EPoU1OUz8cj6blFGMoNULl+/y8h50C/aRf/E/PDvSqR3Zk+At65rHa+66vZOtvaDsuqNEFh9kaOldZ5nS8gthZSAG7Y0DSbUwbs/YpJRtFnkLFyH1yJMcseL3nS3XjNtM9uWVJ7NGwHzkFwSrShDGU/pBM2rpFQoJZ13uP/Nkm0TCmD8CN8FKYawma83wjdzFxrUIZ17nCOtXJjZyruXHGstIPbtoTqmgLZsJW93Z6ha/rhNoOnatoH3GBrF/WqlzvutsQXOnIbdGckG6r5y72A8A+a9wtrfLh7/D/bOUO61f5SrAvFN+MlYW09f3q/Lc1pNIHkgrZsQ07FagzXis+ZHI1237Wog3L2KsOK3dtsmGZOXs2VURR4Feqe/ncX64ErhXAVBFct4Wu9yVITJVvnXOAa3VfDWD0zgHmYGDd4nQ1nYE7f/58q67JtlYPAXq4PxQIDtehsV4AuFcV3AsI27UpAsAYpNHfa0CHAqW12q1u+1wDtGvWlC988Ytlgw02KC960VHl2muvKxdccEG56847qQLyz173urJ02dLyla+cV7beeuuy9JFHyj333lv+7M//rPz9u95VTjjxxLLzLruUs846q6w3f37587/4i/LgAw9QALluUV0rik86+eTy4he/uBxxxBFl7cREeejhh+nblf71TOL63sOPPEJz9ta3vrVsuMFCCshtu922xHK85eywxtUAb3AZ6/m/9G7d9ruOfU1pzv8dWlYMYZF2Y7rMMdzt7p2sVoZeDzLarhLQ2gi/O1pyy12TYh37vE6PB1xcpzfbh7HzI5q65ZZbyqc+9Sk6G/tVr3xl2X333ctb3vrWcvrpp5ePf/zj5Sc/+QmdoX3MMW8rF1xwYanPv+Md7ygbbrjh4+zgNF4fwddhcqCpCrs1yWVMdkioZ6jXa757ACQllbVSIVzlHT5mZ8xzMDee/+sBYDoPuGImnQWsgd96pjZXA1dMuWfxbeWCc84tt916qyi+xJAmSyI0YleG5E/RdWwE1NAsEkaKUmjXLnfOheUxBI35OjDH2BhXS1rki2/LKps6y0f7Vke9hYVNfeMSiR/TcbgM9VgR1b+6o7lrcoaxzWm2oxFcsqTLS8l3F+vvxJoz/ZzsamTLnDynOxwJPdSuFnNL/E3OSvAJZlchhJG/BzDGBrCOTktRIjP4+XxdoKiFVl8LynVYG2++efnAWZ+YhhA++R854Y1/Xe6+4y5eQ81gfiZ7S/iAeLluBy1HmgXfnudAwHo/wkFQBhCUbzDI3clONMN0uBkyWyIT2PGc4EcAD4os6XGNM6QV/bqvltzi1Q5GJBHzvaf3Va6N97OsaZzKfRnM84Ak9DEguK0fZPVLL8B4QNQDhiRXbpcC+eLUZOLpbI5u4xd9Dnw96N1rCcb3dNWgsb9If6Z9TjfNljbSQ35H2NMlP4q5TSr3i8ncmVQ5xlSnxdWKN0rj0DWN+SBkjRecbDFZxhPfYaEdVUO0vbKun4YN6Zohahjn93r60DG1ArizqAYj1qPlytQedM387sR0EdJsZA0OeiBwyMHcv6607sofTbo7L6n7Xen1hXms+sTIXRynKieTP9cj8o2swpHEkRv5LyBucs4A1aBknK8aq2M2TahIEYYOACBfo5eh5sxkRa7hlhDSCcRmsrECWSCoL8ONPBrVLjpbVajt+WmAT+YzNdJU0ccFHAwgsypMMztIMH8dAjKWLMdi5OkJUeEzHvscExSqTGuAWL8hSKLOKMachOJqzALBMndZD9CCClo48Yu/4ISx7TREr2dFb/LjziNVTr59hzpKHbnyYrvtu1/h3xDJ1EGqAXKHsPDcEL+oxaGIjamBykBGc8lohIQAzCfQaUX1pv3NvMCOMzwvV5wOcCZDxq6IhaL3NXlCFY/imSHG0MCdTpE7G6Dy1RUK8wCwmkMcgl6mtC3px52c7mhOMoJ/or6WucfMPeuxnEyv2Vw2pdkGAueymgZ6rjIDlnxwUIj0i1nDdmiXA4eaaZbhPk1Cq4Z62ls5DdRWVB1uZtmZNgxSqE/50xiRAgDUhK0QifHOqwqNBo1jCQ7LRgDzyeSWgK9WAIPOQEjp+vml747CcW6awCFibxINkkiPakLgBxgfeAL5C3Wd85QHkhy1vAHPZk1mR5P5CgETDSSLXvZFq+icwNuZ+jIOsSTdlNbnEvPI4zbHMhnI0mHxoZiD2JaDg0A/hFWFWtwfD8+tMo7Kwc4wX75Q4seS1Sf4QJSS6jfTJ9nob0DRow3MQm4UNLIqCy50SoTEFnOmyDIIF2imwyH81rWVMl7GhMmmmlKErwmJKhPDdzUgZEkP6INCnmgwKwmHVUU5hZplX84qMIGHxtM0hq72PAbOTNZIVwsGfabbO4k9rA67IDIsXI3mdFPGv6dCg98QueipNpQ8Hp/zmw0/DAICnKCygv5KaspI3agptE7avGZYRaimACj2GUX3PpEkrTnoszYY3RIb4pasmNxj0qhXENJsAw9FbAJ4NULtF5C2mpjTVWpMK+4a24NY4YDuCPUPeGAtp2wpqmlaVnRqcEDWdtqzafChus2oNha1qNtAq90jThN+z1eSEvK1amJtlyu1dJm6lrbi5NHyqEMVMCtw4wejS6Wh6Vp/B3kJp9fIL/rCHMxyg334mHjGZ8kHLzCsuPiWB4lnzJtbZr/8eeX27Tcts+bOK+OyhWkN8vI5wONl5oxxqgSmADAFhOu5wFr1JttAdwLAtbq3/tcLAFda1qBFvV/PFa4VwHWradNziSV7Vl7m2scTAO4FfmkGJcCrv4drwhhWwWd/FwpuE0/Iv7laT+/p9frcZZdeWrbbbruy1dZbE31rdW7dWroGYekM3omJcv0N15cf/vBH5Z677y677b57Oeyw55Xvfe975bzzvloWbriwPLpiRXn1q19NVcAXXHhh2WO33coBBx5Yrr3mmvK5z3+eqozrds91Hr/85S8T3Q899FA6y7hWJW+++eb0zde//vVlzz32oLOBawCuDo3kosEenwUKatuqiINh9rgEt6iisQaA589HIxDBjhvMa4zMAF3FNQLH1uFWr+mgElNbASLhHurDqX4X1ByKNQ5eX4dhOcSMmMMu7Ud9ZORaML5Y+fKLX/wCbUN+662/Kfvttx8FhD/wgQ9QFfrJJ59c3ve+95XLLruszJkzu5x++hnlvPO+UmbOnLVOw7SHp8sjU9Fj4Ou1mn3VqtWEkXULaMY553mTFdIbk2XmzHrOefqYbP9MiUpNALgmyNQK4FrxKwFgSpyRAHD9XXamqDj6q6uuKt/62tfKA/fdnz4TFxcaoPbtYHWA8pz+Q4Nx24JNBgn+qk1CO1BmgfB1q92iSG/V5zMsO8l2hMjB5NRmg/1oC4Hg4HP2CHSN2QGCKlbFmoR2gB94Xea6Vizi4FtmU0K+JO2wvYM2kSQjgrDR+oNI5HZmEK04hWlHrxTI0cICXcv1goX6bWNSXrdpUJCsebVTdK1qSflaFYhGCBuxmOhWG6yy8dGz/4XOmf+/4Wf5smXlHa/9y7Jm9Rr2uNbkN6FTTVqQU4BJbigIrPrQGFJ31EyMiTqvY+xAzgSH8YJjHGDFFI0JMeC+nHkN9qdJviWbMtNiDKAN5arQIW7E2c2coMMbpeCsW7AW0t0uWfb4G03sS+RLk5I95g14FroH6JCVN31DLor8sr0s0g5Hi4VlfNdAhUxMpameraxTJnENXhS6S7k1gJBBeszSZhm3cRZbGLiBpQoLDJRMa197QhfRIGLQi7ot2wU2d54AZEiMgXClPrWpcQWnf4hN0Zxq0ZUkygtumZsAsDfYcEDrQHZWckmgfB3qfO1vKWJLALhjvObYlCoGnO/gW/YOqJJW5jAHmykK75wJmS09Qx6/kKvPWuzA4Qg+eBvcW4GNQ0ve0yxJ8ALy3TBmgNECgivM5VUpuSNh+oCK+qE2E4J5EZzHYR4gBABbI3pVCxp5alKoTcN/qzxgsN+YD6TLx6SmRBIkezZLGwCYDBOvqOx4PFDuojYyAZNv6n7p4HQNjjHhYZMn+S4k1siWy5otr7SJmSlDMDYIbxGLQyWAMYzyrFQUxC+r0zDJZQaoqL+AIzLzAtIbzcRxjnxkW2O7sDv5uQ12OvjMmWOGFLyLg7JBTh7BSittB/VQDAhjcEsnzztshjECoE1urPYR8UkddMWJbIbrnTxa7gXTR6vlON7mzjh938YFc83BCl1sSGtgJXhSSqRKDoE4JMF3G7REGUIe6PCVD8u9lFbJlpydFnDxNlXaQ2zR5BywwuYKz8c072bSLomlgd+DKNgf2p9cldUIStuS9CsnhOh80+0mAObjN4lAm0jmOlpJiIvcOvRa/hac1wQS/bj2Oih89Fi5v72xzehD4HQNi3rktVYmhrSk0QQYnXpuFbKaGJH0XWqQjWD1ralt4BwePQMpsQinNqgcSExAAntZecAx0IrWomOyu9rjteSfMiEIIuQLcDXSZPxWJInZh2qhQ1uBe5MOCEPWMCnxDX+EVWYOQIo8pqQfnTdkMzVWw5RJH/gfNW/R2vFEs5zcYbNqC3QfnerpaJfrx2QSJaChkMpJXCJDHdq4phIuMoLF5SLRCumE9m9iX/VkBDs3SLFSRnSECnmYU+gsYKKf/dvBbluIJZkHVccqQJOR1K7R9UEIaQWszeyGGh6DQkR3S2YVDazOsMiMCXTVmYbzgIyEiUTx1aiD0+7CoK/RX5sAACAASURBVGMwIMKOupiIRaOHxDcFX4Mv4A2Vm4CZ2kXRs875Hf0SZDrf72S70wchiYw7gMaOqiKdYvs7BGKhatPluMXMHuJjLz0FQa7aJMioUdY8V8NFNynoduUixE4yG1d6IL2JCYwyWTbVbyn6Tn1OqA+xqbzSiumgqHmY14fOE80oaFosgVOe1hqBrayCAdballbzWsRWHJXs+2TaVTuS8FXvaXB3TKp+dU0t8qryUd/2wDDMNETKJjGtTI5wwKCylAPYtpDJJ8u8rEd7UL9knR5YWqvJWV+xPZ11p/s1zHyZMVbmHnlA+e3Tdiwz58/n7UzreZw1+FsrfGtwQyrc6rm/XhHM5wLXqrf6DlXDpEhADfCuXLlyMABMFcCrV9P7c+fNpUpU/skS1buScG1EZLIJDIvNnZHE5hSCvswbHHAxDNC/MThsW4T7873q31HXagB19SquiMYziDGIXHm5OqGXr1hRNliwgILntTLw9iVLyuIlS+hc3W232462cT7//PPLb++4oxzztrfRNtSXXnppeepuu5X9/uRPqP161vAZZ5xRDj74YKoWvvU3v6Gtpr938cXl8MMPLy866qiy/fbb0xmtXJ3YwWYHxrJmQs//laN64HE9s7QGf+tWtrTld6+9dupHfPSJv4VqF1vPehOGHdcca9eWNatXl1mza7DP1UxjO43oegPj6zDMVStXltm9s5VxANre4/nQOvSpPnrjjTeWH/3oR3SGdeW7iiU33HhjWbhwYTnkkEOo2ved73wnBYMrT77pTW8sl156GW1X/jv/GcXXAx+vr9A5u7WylxJiasJM//xfRuzhALBV1lcZqyHdSdaNq9fwOel8VjonzOi9vA306lUryxUXX1wu+fa3y4rlK8QhlQamxg1GLty37klDxBduT5rFYzvURb+RKRoaKPhjLGlfhFqqw6z5WinJxIEtkfWII08kbSBBFyxor0ChTjSn3J+b5bnqruyDjfqnZ8nrE+jdgDUhhA48EAyoEmSuY3Cp+svyqkTIZqz6SKxd2HEntDUg7GCL6jzSKhC+w8nU7LQZjiiEAIaR8TVvflM59CVH/c5F+Pf5gYsv+GY554xP2/FhMyp5LJlAA+lAryE/RJrTZoNMWQGob4OsZt01J60ZUF6JFtExD+SJqxFbuZNdy5Oei9EzbWU1KJdxdStb7GK+akcHol8zuHEGWNTIhLjEDKme43BIDK+xxc9q70B3lb+DHvS4Dn0P4iG2jjFISpUI2hVtD4rWMHiqQmHprLL+4BiszIRFrzvrNTGYEsXF/ohJsqFLXbpGIFHeS9Dv8cCQqQ/uT+YYF/4cuMCUGxovzyavP8DjxUSXWYUO226AUF02IOx6zKU1Bb9YFKqBXPmW6KAY1OA+ZfK52GI6kVQAm96Edo3PIKnG+NfHbUpQPI0dAVP3UXRCkINSK95Y+ptFFEwR2N0pNYhe00nwoXtwSKuhRKE1lQz4FdCE3Y+jByijGUQIYhIFjytUI7Zj7anVaNjzFAYVHgwhDRogiKiRgm7aHrp5FwGjnI3ECGJnA56Xi2Ldro2MQuaFSVKQB43R21ialHhc2dm5xpSMBBMQL+1pQQqHWj1M3hMoMGjOoh9DQghSPXsHsRCDnaiguotI6Hdcnfl52ZHCfelQwHZKixMYigIz9qtSssCNVDZSpbJFZoSKCeOFJdpwEjgFXWe1qB7N1agmNH0KMHgEk8mo3PLgz4aKrBj4nM4CGZHJTWbhO3B82xZB0mgAdAFYxmuoPsMFixCCoNvR2qYxo01YR3QVBMiatq1TaN8CJ1X6pmZ3hnJ2cHJ5ioTSNOXc5RIlycbnWcItldwwoTEq/fSyBRvAQCSozYFvmCk4Xz7rXYSiNoAvM4zbPGoGqTlBHUtZy6aZkUGoblb15CGxIJnCo642kQYqp7yFI5aDwjdp3oYryMxGkGeYvBG5cInUYoPyevsZzRqK3RODHOU/q2BfP8tWTUoTRANhyJ7uaPRGlGvDQBRC4Kf8tSxuGBo0Z7sZjW7PZN4yLMTxGv/oHIPwobLNDuQElWhmtgafRj1cL9oYQ5IlNIqOdpM7t63YXEELBIO6eeTcbkLvyDgRSHtZD1EwzNsvLSfssvF1qn0jd0PySg5cKhbhcAC/bfSdYHXU4YnuNP8efI3UinPgmZvt3EWPhmMERrw9c1gq5AAbg5UUjmmJ2BlsE6MJWEJip/M5OILgkN4ddHhHhD27IwiGDCi+0KgyeMrFGawy1A+6FFBclv7q+eORm6EwF0kPeC5IBktzvKK4KzaxJVsoFoEeD3iLWI0Zc8IXWA1rCgDxjZ8zPAhKk4G1GSdcoTdh6329xXaHY5P5f3S+MdEWA4Kml3yB3CarKT7EMLDhdA9IwxI2yYYwSXBhqvMjjB4NClU6ogEB/1RHI0Tp7z4F3AcOqinWKbZEjUqB4g620LuAYxT41Z2h5R7mJxErwH7Q9GWit2pxOXtZOMICtBhslT5zr9lG07USX+OR0r+gmtS+ow6CKnaU1z7EkH2AeU0E07JjIqbyOWx+BJX41AlhPuwTmloVh+Y9c+9yz3P2KWvWn0fn+tYqYA4Ec5CXzgMenynnttZtoGtF8AyqDK7bQNMW0DUInCq3Km3qeZ9a6YWVwBRQnKxbAtdKmkIB4NkWNHPth+zcQ3Xno4bx7cJUAWAM/LqudyzNgWFrb4oAcG2rjnGdAsEjnlfuiu1xj/U85UrjOj+197Xqd/HixXQecK0eXrpsWZk9axaduVzv1wDWNVdfXX525ZXlrrvuKnvuuWd5yUteQpXItUrzH44/vjztaU/j6mMSlaCdIsHXFgsA6w2d9/oW04Hnu269WvtBP2ibTaG2h2f4ib2j43zkkUfKgg02sG7WX2p1dKVfDWLWM2rrFsA1sLnrLruW7bbfjgLt1153XTnqyCOJxqqDUY9gb7OOHkHhaQ2yBgnrfIWfXqOtod76A6b1xek99POf/7wsX76sHHTgQeV9739/Oe6448opp5xSTjzhhDJr9qxy6qnvKVtuuWV59rOfXT75yU+W448/vtx7zz1l/2c+c+oPDBk6U7/5mMasn6tzz2eg89nopPbBNtSqXsb/td1KZpdl3sqZEy0qNtYAMFf/cgCYK4BrJTBjJ5z/u3ZtWbV8efnO179efnb55VKdCPZhgNO8vvDta3ENznYe2zE6Xnd3c3W/6m4sAc4BwhocMz1nW0CLj5Sa0Api1qdUQak7AWlVrCN5CLSp3cZfcCDJkNLacKw7WQT8aa3ujdeReEwJtxrxqxgoyFQQCrq6dr9BlkMNjjB5madk/KjDk4npGIX+8oynAEa8JIwBDPyQYTckQFOX7G8Urv6Httpmm3LqJ/nc+f/bfk55y9vLkltvKx78rf7vKhdVUc6wedP1kvmcOrjb41ffxSWHcmCCM65T2/gBMDbVVoYdEN3iZmaLkQ2Y04Cv8ofwgcugzzC/GbyafEUGGsfr8hVWNMFIBX+l2Lcx7sDrQIYrCORQ58BZT216FbQWv0p3TcoYw6EQVBIq5XWHOxVITHyUOcGEdg3wRr9Oq6K5fU0KhgUETEVEb59vr0zldvlt8K8ihjbI535MI5lOM9IB4DKwBIo/BkADEbkDvMTVIy/huCEDND3CEekgo4bjA6BUwXelCVMd+ZkoMaWd4P6tqDOU6kjlnO5cytjEMS/g4WMVAWboCEzz+lScTCbETkVmGHEu6MRB1qqDN7pUeXay+PcMz66R2cyov8nbUuiCU+UEUq608hIcja3gyXv5GV0px5ptrryoDKygZtovTH0f8MDw7isezah2z7rrRtS4ko2mvg/FE4sfBLeJ+vADo9lWlANObwe91tDQ2UWgtrkDZY6H1bljEZxnwZsuW1AoTCDdM4gmRqFPmv5BNNdt69Bx7WgRqRRVQxiG+02CYeiA5gajO1WSguwyd1RO+E2BJWCTfLc3L/64Bdn0kutH1/kCesHZlSZSgVd9NuDfCtANcBD1lmBL7q2rA6kIABqjjg0xE8SklCPSXdF2dBWTwbOSLDBu0yX3MPNMtbjKr4knJGIohpoy8UCjcpx7BlMQFIkX+KRDNcRDZXwEE3w/vW6P26T6OoOb9UWVhoLU2g+6NPlHHOGdR+190Sl8REBi52bcavi3vN3AcxC+wE22QLGt4/O33R0atpRpfPhg1OkeWgz76kzlMUXDcXjt7s/hOGUgmmig48oRmyxg5rE1hrMEJOVxJxFeaZ0/On+qyrhSx7m2kS08bRKmSrHBNbRrivjVDjcFPS+DDdfkQ2itW1BcuFdAT/3PdNv98TZTTo1grsNHHSMGRRMH2cgDVv91hAVIa8rZTGNFCR6vuRBCkNflSI1/W08IzYjCGtST77mfFNNcoC1k5CCskNACIWB6RJgmbP/cm0trL2YNKO7wbbZxUlInvplCP4gTzmH2AgR1uWpdHCAJioLxT7aELNxw6iC/z8mEAx0iHnwMVXhKYgrLAjBhdQ578tMz+yOC87czvwdKyWLIbGlybklvwGaAhgRse+OFJBa7rWnXkeiRRXIK3rDec73EI7MkIegOY7TqWNmWTN2C2C9hlBw8dtZPjBzmL+szuGkGjCNwTgKwls22Vd53pyE6/txuaa1WrQaXiQH7RmY62BSyDgQbiGET7DAFFfREYH6rgaIsmANIjpKDDjAkHCWKYVJ1UCZxkqk16btlbauaSLBrMX9kUbV/bYce1st+BrBisKKTS5x2i4MyvjaDsL2F8NUOYVzT5z31Bj0F1i4JPmNWuAZrvtqCbe8sWMfPcnUw/84hYeDEtMMP90hpqb9TG7jbhMyx5S5AEgK2zazjwXNWF7DFX+iJy7nJLDQ2b+ftyiMvOagsXTCvjNctniWgq2f90hbQVP2rAWEOAtcK4Xr+pZ4XXNsm5AeRXb58eTcAXD/v1W2TZc7cORRYiz9R9hMSuPoZFZgUOqWGISErBjZzpS/LiVcAh2DxE1ABnAPEzIsD/0mVceiT8WPbx7pNdK3Ypi2cVeDDGpvfWbp0aVkzMVEWLlhA1Yy1KrtWBO+///5l8823YMiqAafO7JjM1ADVxATDbz1IWrlaFhQ1eMVnH68pc+bMoWrJ3/dPZpOVjz5aPvpP/1ROOukkOpO58mode62cPuqoo8pnP/sv5Z3veme5+qqryjP2269MrF1b/u7v/q58/GMfK1/60pfKy172snLiu99dXvyiF5Xvf//7VHl70403lpNPOaXsuOOO3fVKRu2OBn7MZCE86KzBAhQEHQKfGlInj7k38cWaiPCRj3ykbLvttuXII48se++9V/m7v/tf5aMf/SjR/9RTTy1Llz5SFi9eUv793/+97LTTTuWAZz+7bLnVVk9QDxRYB9YJ6/iVSuYVKx614G8NBGsAmGVYTXZJFRorlEQTftL5vyT3tfq31GpfOS97Yg1X/05OxPN/KxZIELhiyLIH7ivfOPucctMvri91a+qwX6p+VHQ4r9vcp8uJUijdFMkWGHd7y4JZ9XG1Y3j/W/pCCCiJeOvymvUOPCeFEbqeqc8Z69ovao0lPqU/GWOQnVm5er/5Lv7tTO67VSDj96VRkUrbU8ce+nHUq4MeeO29WgWGeGrv0QWhn5EZ6RlPtWM3bs82y0ajVAE3Sg8CvmAIqPWFc5Gc2LYzincZqtnQWAH8ed+Zp5fNttpyHSXrj+Pxu397R/mHN/21+6nlCAyqaBfa6nyzvCWBALc1ix/PoUoIrwxhbQU+Q6NQLgwxoOdFmfsKILRri36edecm4Vzxx2o/2LkRbTrlFzT0sjZ3LsZVMMR0sjEh+IBboJtXS5IVtL88/iiVeg2/y49YsMbfMZ8AH5fCCbsuweqDV3gx0VQyOCRyT4SIAj89kplvgJcxPs+GYUZjJQxSNCKJe0LhGRlT9LTxfT0mM9ItyRnmLNvvMjBb48MJnbh+DE0hnmpCFD4gKApEY9EA/wEeH4T8F+gebR21b9E/5mieMRbYZwq46c+CaQJz2dIINAAMsG5z5arMR4EKqjdJ/CT+v7ILa0vPcG4VJbJR4lcTHw8eaKCVJ4KJiURKQoSChdW4WSYDLwAzovdRIciehUbMMYIj8IV6Bp3huRTgic3I42mKJctAt481p5WcJcq+8LhFr32XAEKzURxcBnP1Adi879CfMAcwuqHrOm8k9JrxIJyApWUIFmnBoEkb5m8x53bmKO6P43jMjLMFYGtauv5Sx5KgqCk9fUKVom7PJrzirJKMEKigQF6IkJS5pBXxnhPYBiuPZ/EAobJYA5rQdgaIOokE8CljSZUZxjOMsFlFKx74vIZAkigY88xilKZZkpqFESpWDLSGDNUpQDPCfUxKcSUOWVYAN0YOJLDxLmw9AVmihlribOioV5yegd4jeOV8KmBikx3Z6oj6iVl5PRD0T4ZhtTo4L8OcN2zBxn0xRYdimfQscY4oV/P2YpWtyn4A/AFwgcvOYo2KhUAg6yhLdgIeN/EW+TcHfNIXnkMIAbqR6/dkiVlHmUMMsUKWWjIGEC57Rg5EyGN+netp/ZqJcBRxmWOQC8uU07lldzIGXWhkuIhw4O3wts9LUuRCglTqaf1T+vG/LHZQkaW7GZhzT+zrrj0VUTdm4KEzMWdLe2CS1QLYI2aZqzxKxzPuN3aHh+sYF13xcL886pvWOkFCPfDOH/AsT+atkEulCRlxyR6WLREpYja5K8m4+Iodkr/ww6iUmWmCfjGAMRphSDRrSrHZlGNlO54kTSZW5vtPQQvrMwa/OmrYF3+jDJwh/e1LH9VfIaNZZCeYgBgjD0vvCOm+dXFcgjZybsDWRL9EsPMbwov6HootzSNkkirPorPFCcu/aZUu7EuA7KAuOpdFoYbiv+gKTT4N86x2fp7DzsLR1XXPQodv0m3+O8uC75ah7GsRXNCJ/D5DoZ9F102es4KYbE8p+6LzRcgJiyBUs6guA9KqLSCOFeqd6Bp0niKn+m4U8s1kA3r7vu6J9inOUpYNtFsC7IHvxnlQM+h9QS56SOjLa1TFBMiQl89SkDQniMIMh+QLcWCr98Ryr9ERLO8GVafso9uHQYXSZO2byAm/I/9P/1AUyxzXIVgrAS61V5Sr9LtUcSVcSlVaMl5y7Rs9vEXrb92SGqaHQr3Sf64OE/qC2aKP007Pon/Z4NPhsG1qwSyremC84Krm4CbuMAVeGiuzNt6gTLz28HLvhgvKrDmzrQK4Bum0uo0DvjPpHOAaJKzB33qNKoBpC9T6Td4CFX9qlVwNUGj1L96nqjY5B7gGf+fNnwevJntN/uwiyogAcK9qFavHWUadw/Lvufo3PK+BWgnMajNTVfzm84ExCDzdALBvC806nthJzhM12JJqQpwPHQ+bBmgXKQ4W2sp7k0WL6Dxi2spYqn+TyRlWk3Vr5yYACWdGUhCLKhonqNr7D/HzoQ99mILdq1atKm9+85upv1dffTUFJC+66KJyxx13lKc+dVc6U/mkk08uF5x/Pm2Fffnll5eXvfSlVIH5oQ99qBxy8MFl5uzZZcnixeUFL3hBWX/99enc5Xp+7WmnnVbe/4EPUNAddVrUbyDOnfVMtsKmS6saXK8B/+YnT9x0G4wwgc6ex9JCWbnyUcKQmmRSA+3HHHMMnQFcq9PrtfpTq34vvuQSCqh/+MMfKgsWcAX2Y/pBMzKblOtIE7QbFaPreOqOCbQVfg0A63pFAsCKFVV71Of0GRuLyF+VjSrDdJ4vbf9ccZEDwBMWAK5n//J/jC91Qwt+r/LlHTffXC4490vl9t8sNvtIi0FAdSTXjqxjMnFhFwlcD2kgi+xHaZQTPlw3MQ1Ed+H2n7W6F3SDmUqyHqt95eQh9Z96sAHMRLBbcgDYg5s+KrUMHdssTG2B4sTksC7iCY1jy+tpLODhR6OlyHIP/iTcfQzWbYzHyZUkXbNYifmX3bqJ9zprBlwzs8Fhs0LfNP8gfyxUntpkSkeSDLGpJRdNMfPfuz19r/KO97/nMYntH8tL/+8/nFR+8fOriUXqERhkd0liE1tD+sNnBceYirAWsgvRU2048HUKH+JaI2gQFVJNMka7NxhMrllwXeG9BPEamATnceXsqBby55okU1RujaKLksv8KfwKNprpUsMguYJ+HMUh4XldmAR/kjWE1MRzksEtjng3gmAmx/oMrId4F1BdEMHHs24KwONxlYxr6NNEbuNPcKNhPqjdfoVDngrvna3MBCBwTSlvheQGW/AZv3NMjLcHVx8PqwKNK0b3rLEedl4YSYsIeCiYpi4P63LW1odJ7BSuoCivlUvl8sis/IXoZ+LmRM9MHnM4q3QBVQ/QorgBeAsAK4jaHXO8CjqEYK9LJgJCtHXAixBCCjiHIDSg50yN2tiB87U75ByGIGgjyPCdcE8nSXorygOJGEdn0pLgKKFmeqy1+4wrfJdRc+RL5g0GGWXi+LxlX+RbDAPi4QpSHTKry8AcVLyglzCnJW31TMtpQHJDgjif7D1AwgiV9Ww+9C2G6i0RmMBCMIlpwE5rOYNKDLnQPUwikhtqAGLAj50DQm8LuCt4iBYETjCw9elthQPRBJMVFAxlUiMGO0eajMEDOGYFMZpVCA4pONvsAuvnZXfAubQgjKIVVQC/5xUIrsYS7PcUTAgEglKyiUvgDLKaZwLnulE7wRvrPEr4ocgLn/K2fd5tnqmbSANRjhkIE1rgn5ADKU7BsNeHP6qD6rUVJsw94Gx/yALGzH5Xw8jzcYb6lVmiVnjUcEadKT8IjlmujOp4oJUZCsZMPYYYIFqP7xW+dS5Ups1hyW2x8YY7DkRs0bm2Chid6M5OFti74akR3kB+CkCUAvUoXIGHMKM2yRK8g6JicUXpqPUxbRHK1xlw1TAST68vFNGRi9+jrkh2J8i+91BTaGBxkbqv7zPsKa9iApjMnS4UNXACi0Oa/jwJSFrpm7QkFMkcj3cTUVXH5OQy+iYYsMAv9knrl7fZ4DW45hCvDKu1x0FviW6yhQVuE+R0z9uLR/zuyJjwBzulFR9l/kYqhh4jorMCyvtQ54LewynEZUY4SwXsedbN2jeVNdn9A2x4niUNxsicycfycmbqJWeiGWTK8nbuuAxSvhT7VJ0qWOGt/ZTkO0zOQxeSHatidm4AkhAu1mly/vFAFLUJ5yGHFZmDhC3WDPPRUWSGp86vc/RIJAf+DYnfhlFuQfC8ir2LLiKtKlLMD3I/CKCgpfljvScNCjUQDwEDzzqHwC99OyVEGNHllyQzLX2iyw4RMwRmwSywmDtY9Eo5XsOKY00GCbXFZhPqzhwxw70HjSErYUAp6+WgtJpMfRy7YbbRR/CMbkCqIiaKmg5nQQoJTw3ex65ijhXv5uQ/9Fd1YAMW2TI9TZh2V46+BUbC88a4b+Z8tQQUT0Kzr4sgaP8sbAsYWZ/l76m2xgCwu3gpFGzPiNNF22ngWc/Qdv2qfbLAsBznwWpNqyVi8jJhnux17U4ex3qMhfZ0T75Gjsoa9H3d4eXOLTYus+fV6kze0nl8XAPAvB10DdLMku1OqRqYftdnZ5S6CXSWzxps421/PTisQWANaNRgUD33dr3110v83hgv0bIYEfjVhgYDwAIlo4K/zALCA7kKeET1r77XCwRPtSV0rd675eZbKLizzdZb0/a4HoCFbV/hQF4fg1fVa3C3BpRUfXjFuNqHZo0GfK7zWrfj3WqLLSgBgONMObQRcZ228q66Ahzgovn53brd9wQHgOn839/zD22pK3x2wgknlA9/6EPlO9/9btl1113KNltvQ4HhT3zyE+V1r31d+cLZXyw7P2XnsvPOTyn3339/2Wyzzctee+9FW2bXd2+//XaqAv6P7363LH3kEaoc/tXNN1N1648vv5wqiDG43jGVPUafdOPjIcvg+b86EY+n8SkN2XVr/LrrriM61gA7/qxYvpxw/MYbbyr77rvv1I32DKCRRhE4sKduffAJrmZfTckv9Yxssp4ArjwZhMK6sv1zIqIEfens+hQArsHfWpVfg+N8/u8kBYb57N8a/OV/a0JSTbK5+eqryrf/9RvlgfvvFwXjNoJXqrpPMJII+kW/8hbPaA/NwP0zwQZXLPeNdjBgwAFdujej1uyqj5AZknQCGMS87AO/EK4zlbb0LxJafC7gI8G8dn8SrXRNLE7BjWa2k2UvPklfMw4wX5jmvDqAjwwYxUwHWGODSRjuSdO2dGwWsKbk4oLSkjnVNwUeSYz4Q8M+Uv6oW4NAA3PmlvKRz3+mbLjxoschYU/+Vx+87/7yjj//K6JGTUeoG5hXatREB06C8G1n2TZKOTSWlOpjNW4Jub8xuSEErGC+2G5U8fDq3sjlkiBoy3PVTsqMmSnNkupEibi39ia8OhUEx9mVFzG52Hw/KO3+nNoy7jsDoQlrGC+WlKUO6F5Y0ah/O8idL6CJStlVHAYJC6KQ+CIjDctTlCGghLXnXhL0bjh5le4o8D0wAZxEgodHo59fY17IY3FNgRnf0igmkUCCifadb3NBifkfZR3vMQD06wke6YTpToiZqZIr0OQrutK6Wz9HErAgqi8gU7WRW9vrAri/yvrkMS+wHX9tiuiXWBKBAuP78IszSx4NOmREgBzFF0XV1b983jQHcoJ+DDSJjQn6Y95ejbQNeHRypx0aYioFIlVAreiO0WywrG4C6IB8hTGnA9PZIemLIZ4WGTcEeS1rDiIqwYDPoA1xVnrOgiAa6IW5x6Czh4U5ixzxV1VFUMaJCUy2k8MoZWBHZaECK+6WvDIBBcXdAaCxuW06ajOAlZc4BJsvcx7zKwhonAShMYkeAKonuo0WapApKhXkhg5ydF2SwVRuilDU8HNnvVdE2LnU4Fi28aCjOkKB0QFlt5V96Ve2ChGZUEZ7jQVdABHzMK86Kf0soT59+WoLms6XbNTLc52tSSBxy+M7JqrcQatoly8567amRgND1sGekoyc6GPsEVSdLAAAIABJREFUYB2yPsiOO3xV/iNF+H50RuaeKPNrdYKafE3AWqhtFM3JKDqFRvDerAVmiA8MLahVNjVQYIE4mImUVQvrgWT5cmN5dwtxoYYF3gDJPZKsruWm34ghOsfKhKM42fnZ+5jfT2VK2BzOR3aSmwGUoqkZqjJLWkKY5pZBwLE3FKRFNhBMUNGQEyqHs08cA0KuSBIubj4u2lGtIBt257KBZl/5MK5LxNWeUxSOlcL9GW11VWwGXBxS3cp2AepaDYrBWdl2rrssCvSFNEAkvecqGhoI5fiDSkcD08RyXY9hA2edFaUE9fh9CMp2dL9q5FA5S91rg25mOoFIgV+BCMifcKVvx1NYJqgMsgvYQ0KhE8T94sQrJxZREpIu0DmilI/i4ZPGQV/P1ked5r2JIWO2kvIeL4Cv1Ej7ZfpqZBD5hMqiElbagmQINgOi4PRg22RCbQ4QRjyfkQNyomch+BuSitReMr7JCob/1lb6gf0RvQSnYhMuxiQy5OMgqBEB3FQS+dXzzsDecf3T7uVg8z3UZaCXxaSJzoJPwNMYQO7Kd4/RwnA6AqJ0sAYzz0EDPUA2/otbkeM0hKlWfgP2DKplTI7YNR5AG6MBeeP16sBGDdLHcTAfpCmW8ygyuI7ycBXjj+kRDJwJ8pp+gyZrUH+Su2b4TJ/T6i5KvuMtoOvPpISz+Xmp0vWCYw6i2dZvfl6xty6EFfyhbxmtPYBeL3HgWX26INyuxnGpa2SKcgWUnjGjzHrloeXOp2xdZs+r5wDXM4DHy3g9s1GCvHwWsGz9XLeJpgBwDRLX4DAHiDHIq63XoFv9rxcArrauVgDXysVaAVzbcf8+8pD3N1/tBXmRj/J9+1sawiAvT7Fors6/9i4GhqECGIO+xBfTPANYK3qvuuqq8uiKFTRnlbZ77bU3bUG859P2pCDQAw88UDbbbLOybNkyqvas2ynXylpyNhNPSt/luxiVor6D6epbsEeTp25lvP2225aNF23ssgOJDsqaTuN6Xqls/yzyiYEdPtO0BswmiLZz584ZEvPf+fUbrr+h/Pg//5OCtDVwe955Xynnn39BufHGG8pTnrJzOeKIw8unPnVm+fWtvy5nnH56Ofnkkynou8kmm5TLLrusPPjgg1QtXCtXV65cWW76r/8qGy9aRAHzembwL3/5SzobmOVa0SAuf7Lm1EGPNIOmQZkaoKaK7fyTbb2hDuB7j7czU/S3qRafxvi64+pDxOjWurbvunVg1aqVNL+8C8K4BH30/ELWN6yjWCJnzqxnXqcPa4U+PVureyUQTGdlcwB4Ys0EJYNUnKxJFCRLsEV8DQ6vXL6sXHHJJeXS7363rFi6XJwQwoGWyOtGhtrLHkSRtYHxKyZvCg8TnWsbXOlsGGCJimxncRKh3Ee/l13WmxJ89BgLv5ait8308kP2fe1RsEVCD32Np1Y4275oDIMvuLEpvWV2346wFXV+VZXD9tPBHkYbStcG7pr2HkAXzYaE5zAO3gCOTpfSi6bf+Y/j+RKQtzWUEE5tLNIVCAQJOPIiUF7fYZedywmnfWTdBOqP9On3/+27ys033ERsa7ucCHdaEBjlagQ5XW7UD+5EcTmIcYz2CZg864fYBNAPveKSpC2BQKY5wdm3wN2IebMk0N4zEgshcmjSR/aNG63QG6p2NPhnzRhWHwfTgP0NEElXISH/AD/TJN4D4ORVSyNj6CZPDzc2qnjJmBSOxYak5qjAGe2lJ6MWcV8S07FXmCG0AL+kwqxCAvYGfRkarlJPKq9H5CPBKdhnAp4+5TBIgJU26L7Zo+ncZYV5AHZ+vg+AIT8puVeD7CQdrH1AdSCKyHwZOo64ChP+gRFSABgDecHBI9sGa0Wpu8cgOJIObY4ToxMvE5oMTF10Bv5qBBiqNFUB4PKQmESlTsiWpcAmQIFIjYVO5jqCXVLKDje4VOircRID6a8KDz2Z/PCxOlA5qLdNhSs6yt6XSeNqDYjF2hA96Bj531kcFbQJNW4FJ2CMU9IlDz6AtEfSyO/Wcw28oJKnZySzAYWoz1Q2aOUuZ2+UxJiJhAX47ggFN0OqoiCOCsaFvuVIEPOMfZ7CVnk6ZxlHlXbmudSBOy/Y90OYSTrW9Wojr4gZZ8GCFlUtl87mguUjKE8zEKOA9h3J2cGsL0PmAfCW8ZTNf8ooCUkILoXGs0n8mzVLNJ3DuFge3YEO6M7NyHzFPkba9FUJPoOqNYJTMk8tJm+GlW1vr5obOmRO8IYxBlfyzF2mHuUzKjmAI2lRoe9pup5t4W1yKm3K32qsEAmBpXv4gUrXJbcjB0OENl5yBPBkPEkKAieZYozK9hDbIaUcjrAaS8kcGTDPqa+x5F16AHRVs4AbOdDO09F0S3VPxsSYHQ2axkN5unWyLBo9manvhm3nMphiyZQaPaZwVyfEQAgqilAnQQc0qKZnuepjrBv5QdcTMbSJxi1qdhQv618Xv2HGOzsqRMBB3WTgn8Op5pD3HBlNqPEtpkPBpTRlsqSZ33QBkrUy9wgNh/S6X3fMiCOIeNasE3BiM04Lh9BlrDi1UGzka4VjkB6HeuoGP8//L1igcAlwgshCz2OwxQQdk7Zc+kMO1iBLIzXbMXDXnB9BzRhuh/g1fN7sRa1QNCYQ0wlUp9ErTRGNWe1miDazLamKX7Y+woiq8tLA4jWSI+oUvjcwZnnR4sPQ33CsSef9rOsjHwsexahw69RM+qOZVpT5znTy88DcunWUdE4DbuaAkEcR5jjzXugTMAQXz1FvQw1E6LKbmh0+DMo4airDDgycotAN8vt0biDh3GFjUw15vXjNcBwk29ahamuAVxFExVDAUbZxZ2f2gYGkibZkzzHa8hJ8xrGNIZwxnQqfEAbgAF1OyMAAcr3v8uTrDXXau3RJvMxkjaYPAmHaEjv5uaWg0mQLaBV1C7ipuSLj06QVC1QDFbKepVcaunRAaVp4KrI2Y6zMfv6flnuf+dQyNmsO2fA12FtFR4O+dh6wVgHPGi8zx2ZQILgGbWeMV6eaVAHDdNfARQ2UDQWAa+CzBohrxXHdBpoqXpufDBSyJkL567zVCww3wWCkNbSHQeDe77ZVs+GSnPs56gzfzj0MENcg6RVX/Izosdtuu5Wf/vSnZeuttyrXXXtdOeS5zy2/vuUWCjZtv/325b777ivXX399OfKII8ott9xC9F20aFG56847y5Zbb1XWW3/9cv0vf1me+tSnUqBz1erVFDCuldZzZs8metMWsmk9V8dazwLeYYcdynrrcUU2B7UdmTOp632v8lYZ8DmrW9TWcdZnZs2aSTz1h/i55557y7vf/e7yiTPOKCtXrSyHH35EufTSH5TXvva15TOf+QyNswZ393ra08pXzjuv/MMJJ5S/esMb6L9Lf/hDqgA+7rjjytlnn13efuyx5ZZf/7qc86UvlfXXW49oVYPDdTvpPffcM1iGWeWhzdSzbrJNNV1a1QAhbTXaTFC6EFXVdJt/cj23LpCHPX+sxE2jr1W3VYZ4+2fGSvJ9WGIIB3VVbpqtuSVArEkZXNHLO02wrEgAuAaBJyX4W/VJlSXZKrq+W2V4+YMPlv/4+tfLNT+r2DFhZ0zS+s2KW6Q63yqxIIyqdqvY0my7akWzaiBVPDRQxg3b4hKuKaBY8FDXBGspSE7ITfY621/0/+jTx7PBwX8oDwu4qALVoLNjE8ZRZDi2I6euVP0TSa/geBj5YggXbU3U9FC5GNkELChemHkSrj44IIupqM5xGgCDfdGQBKumIMqGGsZQUWl91I/I89QV6LJrBz+6Ii550U53RfK37zmp7LnfNKr3/4CIsnZiVVm1+Dtl1W9/UCYeua1Mrri7lPHZZXy9bcqszZ5R5uzwojK+/jZT9vAXV/68fPSEk+z4CwwCcwBYa391e23gOY2licx4FX0yJHOs05IkUHBiVwf1igXfuB9tbIW5vtYyc9EcJg543xVXgANCBwbhueF3Wym5JQZ0sQQEWNOoL4nFVRrEmAABimIELicFAWS9jkHDwYkGebBnOoPLFir6u5BGbL9rABptpb5iyl7AFEmwqlVdMyNa5zFZQDeH6qSDeL/nrwv4AKR3KIxUsFWYuczww36MAC/3c7AoJ/ii3Kj9r3AaA+HduRzBkFCqIK82swn+14aqDqeTx76A6pxTPYcHzZvmY0zZBNKbHLGo7juSTa9kn1sO3HfHyJNii0yccd2qMCmJ0EFEHaSTXUfEU2+hedDkDRYEX/hq0E2uqmDneZAJboxt0LmWR2LPyhWI3toZRSKP2J7yfBBVGpujGsKZ/46ddU6EUNnIeeabvYotIBnSxS2f4JHIwYxoJ2AVFz7ZD4GwmvCwbwgGZ2GDoLr69tj24PMOFMgt8ICKB4OyZkD1pDmrvIzcOunulHXiCG+hcx/lA+K8dDkoMVGkok0gyY4nJ2zfghk9MVSCHG8816T9wbnO5rROPljoWyOOxquDaGh9Hs2QhjLBmQb7jxi7Gkm9ECx5yXpwjQRWvsQAob9jY+zwHMBoWjgEUKB7mNgR5jDu7JECsFGCrQ1Z2CAH9tR7sMnNSrAIigk385zoitwQYisGE0J0JdLTqcdEizjg58DYddLFHgDQirEcBG24wngfTaCstzJiI6Z1fnflkPhIrRgUuiTEaBR2dGwQa7uvVROuq+kLUHijCosdANEU8+QDWFtJUKOrO/N8Koikzc8dhJRGmA0VJR9ztvSbDC2yPZeSbgBCUWNp4AklkF/LeJuOFUfcHNDdzoiYgd5WOAFJcJZikk34Rky3MxHCPBDtXxYGDHkjfjaBsDSoBnwz32MCXfZ0QFsZRKIoOeSKrhBtBKlnIZzWh3UYswfCPaM/+NmzfgGxc/yTh2xR1htEZgIgWFc9+cB9/mI2PkIDth4RpmOfQ9Ar2gSRdgF6miFhdXVHFtCubhVTE9DN/Ri03Xq0MpEBZklJAW0iRbue4Ld9gu0YAhPAISqPEHa1ZVXYDaJTMh2Zh3BmkMJcXkIkOec58qS5mF46bPHq3GZlGBIazFBQmwuUcU6sQ7nIrD7wt0tAR8iD00eIhowNuSk0ll4iq3YbvIusx1r7AHswbMdE94TpgMYW6ykWSU6tZU+69Xc2BehvxsmYYKsaB14QbNZgKgZ2bW6VMEL/6mx3i5xpxmf9epWt8hPZSXrGqmwRjTik9ydtdwh3YFAgWUhA/VIelgYoeJz0hcpeHgcvKLSXzkijbc2cWhr/HhufUWY9a69y53P2KTPnzy0zaiCXqoClwpfO++XAXf2vngNs1cB6DjBVAdde8/ah+lNptmLFCjsbGAPBFMCQwGB9vgaAZ8/pVDD28HmK4C9PdWt1TycAjM9oRa+2xwEbbjfwg1SWYwXwqN818Fvb0d9rAPhXv7q53HrrreV5hx5a7rr7bqpMve22xVSB+sjDD5c/2W8/2nL2Jz/9KVFlwQYLyqJFG5clS5aUnXbaibYsrkH5nZ/ylHLppZeWg57zHHqvBivXrF5N599usummZd+nP52ChQlCqM2NN9647LDd9mX27FlWyTgqAFyD/Jrc4BVjHBSiM7PXFgr+1krlP9T5vz+74mfl/AsuKCeecAL1oW4/fO65Xy5vectbyrHHHlM2WLiQgriVfnV757POOqv85etfXy697DI6z3fHHXcsp/2f/1Pe+pa3lBtvuKEc9vzn+3nX4pc4/Ywzyite/vKy+eabM38AzmdzMCNuy6nTVBqjHhsNCk/AB/4Im3gCCF3xjQPAjIMVJzEAzLIiCSF1e1jaSaFuEw0f16QhgZMqJ7Wat/6Pzv+dWFPWrK5yxecB0/bP9X79T2Sq/lsDxfcsWVIuOOecctuvb7XEN56ZhPt0bK4EH4IdJvModgFvAwogrsFezKTUALExMv/CQS8OIakQjGlOgp4tLMehemhMVrMd327ohf2Rk+4hMRmqVrvmBMXkpAMmpfgVXAzpkX1MSx+QB66zpY9kpTcwqTQ1EwMfYrRBQUFjo6NNCb+bFMYpGxRO96ihr8KHZwl5YH85P3RQzfhibZk7b3752HlnP6mBYdWdPy7LrvqnMrn8ruF+jo2XuU95eZm/51vK2HjPJvFX3/bfX10eXbGcMUC2TycO0a2gNY1AkkTsTSiRpanDIKc+JAxlduOIWW09pFpVKfaKJlzEKD602K5bjecDmois543AU3FyWAZkBWj+xKQok85EGYj+VRXJTjTTZIP9KrzbhDfM+CzFLOj7VRjURztKG+cpmKU4L4BBUwuCfqRnIYT62eBVVs8HVv3mZdeQL2OoT7KEotcGEJFfbebSr6E6sCR4vZ0rlEOQHntvCyPvKoNpgDp6A5P0cY716WwDjcDIyNVtmGLwVU0AmqgVwLA/NH8bJjgQjgfMl9qpc8GbJqoLgASlDzrLZi5HqAKeQ18hS3t6waDEGOYQQXbDDiHja+f5/pDh3KME21qeCWbOboS13qd67uKgrBk8eolTUYB8Uhty6/yLQdhkpeCwG0sCty5IVqsxvaZWpAirdNrho89NhoMdeXPOVRdacJUYZ7Pjw2UT6YVZbMCe7g2hj3Qqx9EIymjVA58G0VSqwNRRY0blTUG6BxA9zZWqgRwE1aEsdJKMy6m6Ge+np1HTBfGBjKwQGE8EyOgNs9VK12gV1UMm40bUPhl/Ok49VDCjv5pxYvTTBhpDWsvmWOgcqvicHXEWYg800AvUw+xLqzhRFdLBMCUkyooMK54bgAFg6XhK7mh5C650Ga+lpypPhUHvHjcQsMz67JXJCKnGD5ijgqqvO30wWSFCKRoz2wM9llCZNkcf0gHTJmMHNHNWZwm37QjhIekDfRrjEwi7KV4fKsZyv7oB6FG8nVJEkdGnMmzgPhmL4QxHOT/Rzk2C9T6oGph2CShgrlzUdrio1BH1guTGFgEMhgR3GnKfHols4+GfkHyd1GkjMiHI1OvbkL02VX8zwqR2Ur+GW8OAdj8xxuZAMaZjt5t7CCc6gSn1eLBfvfFkwV8XLFd8lk4b7jkzY6KBV3Qn3xoslTxFJ4ZSMvd6issIhupNSGYFi1RF07/xtENbiL3ObU3DZmR1dXLAKqYjqznGQYdKfTABWqe7YbiN8u5pS3wDepmx3B6T0SqTyTf4cQ95Y6JRnDduKHCYLvhhC3K3YPXDsnxOXWTW10SnYccElLnb96ctui1RO1yVtGtwvKpsWO4dZBbxve4aCBw4GqRxuWYKupUzco3f9FctBqaBHIsCwhmDbrCuIec3rl2gaWMvfh5VqSYiOM0BHzQ41xFjmm4AMw8A644QY1RdxewoQdlJ/b7gh1Qf85qH39Mm9Xelg0SSSfZcxnm8EEcMHoCWj/T7wBM1AIB+hTTWRp8Bl7byM1YPrStzd9+pPPiiA8pKDQDX83/tLGAOAPOZvzUAXCt/+W/eApXPAab/VBpBbdYKVDsrEs4Crt2qwUMKIE5O0nbGFiAMIIc6WHk87j/VheakuJrgL0Q1c9CX5YjP3DXUwL+1mle2f1a506A2vq/tTLUddGWKWkV64YUXlle/5jW0pXANNt50001l5apVtI3yc55zcNl6663LJZdcTEGoVatWl8MOO6xceMEF5en77EO0rD/3338fVf7u+tSnlk023pjGUat/6ze+d8kl5YgjjqC5w5860hpcrltMb7PVVlQxTEGnkcF23v6Z8UP9qqjFapB/LQV/a1DrD3H+7+pVq8svr7++7PP0p1uiYg0I12SDvffem4JotZJzcmKynPre95RXvfKV5e677y6HPu95Nq46d9/5znfKnXfeWQ466CAKtuef0047rRz79rfLmbB+19Fp6qAwyn9fjnuc3rmWPzqV4pxms38Uj/UMJFZNT8hPlUPatUDxjwLATGCqqpfvaAWwYmMUNrrLtplu60wB4BrU5cAuJ1ZIAFi3f66JJlQFzO+tXLGi/Pr6X5aLvvyV8sB99fzfnOzDX1XZ9L8SpwGzkb2UyuPcFHfZtmvyrhXPiG9Eg58cFBYbo45XAsIzwK7h/knb0rUQD7bPwvdtZEpwCerQ9V56uvQhqBOUslbi/AraZD6T6BlCOzP0HWUxA26PI5WewLJDvQzz6kZG26qMmW2bSAeiFBaMaQwj+CHF6dFJ9NZLtSr06X/6rPK2dx//hMjZ76KRR391Xll2zccbMBibvbCsXbO8lMnV4bMzFz2tbHDAR8vYLN4No/dzxv/+YLnisstrsS8HfSk5govpKk9wAoTzv9xg7gW/cpw+8aikoKoLM/REF3dhkYlyghEm5+M2URZ7kG0u3Ikyxq1a62wdZ86YO3qRHKEkvgMBc8dyAx93VFjgIUqNlrqwPWPlgGxJZ/bGIegAO4p8yKU3NU18HrSgRncyA8RO62Bdo2GUMUQYpdd9BZgxhFFyimDvukxlg1t8IUxHxj8DMAAgusbENo7gxZtNFD8iAX70AUChmc3BkD0AfcnSMjh/QUVE/+xYDQBjuCwMgD7WInTPcer9kudxAFMZN9lnbEwLnmov80jTi8LUmflWP4aH4pqtF9jjx1380HnjbwdVm/kiMZCyiZ1vYNkLOWiTg6UDUzzFGFuq+Avtq/INZV5dtKNDRxtswAUmEgnSMWKRch2MCjoj35+iaeldmBEDmWDwAGvbr0O0tKCvI6ubrVPwYBeQ8oe4Xa0G0Iy2QDror2IQ+qK4iy6dTrdatSx8K0GVdcFIfTYnBvoG/r3qN0aSbkZg4B9AYJWzMOg427wdT99h6BAcK0IpO8ji0EwLWPF4QL+jGXGLJO72kOwMwu86khrlT9k2bQ8iyh8Xh/h1NBXix7MRhAkS6UlfE8o8Gmq5I8+C6UITM3bSGLrziWKKspDl1pGCmpE/zQgNn9LMOa1q1YfBzspmdFaOpsRx7d3BEo3OJWwPwGV8HqJzwIypM9CXUUaOzq/iBb/GhOjB1xBexmcd19jbC/Nj4gKyauU/Q4CpvTHodfFB+RdLC3O3OEFH3MV5frALjTTyFl+OiS1Nmt6mKn+63zyEtDE0zHAwpZz7pi/+qCYieaWi72iCJk/ugf1tk6uJX87zj895lInQ4QkEXBh93NyGGcmd//2FQCae58uLyBseycgDcQAEkCca2c4dHuJdRNPUsyltWe0LjlvkMmWTYlMddEWADIs/DVjx+ZxxRx7EyB5N2b7A1ceIsQ5xdKN/sQ+6cI/tmjmpC1eI5dKTsBWh7kogl8WZr7awiJ1MXce09F6PnP+BcYONFYef8NHalnmGxMshWVV0dv2cJUMTiXzLwYzpGqPE6lLrSgCvoXntbOk3JXLhAz2ZAfmjX5OQyCTRVcMrf8x4VgYbdtcR7OjmXIYdJqLuw9Ebj1i3xHKHbdTjGliZC3gOYUdDMpn5cCIsAKy6X4KiISuLB6zVV+4qYXp7v/1D+hs54ukh/mj9i3UJnwPM9OKkKZZ5PluMngs6sm7JqaApylC2gdZvqZVof5PsMo5k133k7YydbW0wCqsnsnW8PKEpHvOcbTYvK1/x3PLgRgvK+IyZVAFcz6Ct1WtU+Utn/mrlb936dCb/R8Hfep0DwLU1DiD4R2qgsgbQbHtE8I7X63oOcK0ApgAh8nWnr2rTqDwPidxgwBdesC1bQcHbNQj44rVcAcwBXq847lX36vuDQWA5cLre/7dvf7tst912Zb3588u1111X1ltvfnnwgQepcrdW0u666y7lhhtuKDs/ZWcKbO6x+27lW9/6t/KM/fenbYq32HLL8qMf/ZCC9DX4u2CDDSiIXOlf57AGqV501FG2XTCSu57/u90225RNN93UglOjA8ClrF6zxteEOv9CYzqvtFZ5T6yhef5DBIB7uvuib32rHHDAAWXhwg3C7WVLl5b7H3iAqnhnw3m6KtbLli8v8+fPb8oHUNUl7dY4WQMerZO+mOLh1ggSBY8M/0R+8EnaloJr1o9PUHdXrnyUlILugqC4xjsCmPKQ5KC1hJPNTw361qdJP8i5vnULaDz/lxJj9Pxffkblib40ubYsfWRpufanPy6XfPPfyrJlS4czDJIJw3ZijjBSuKrhmRj8Fa2k7VkivFb/yuuQZM/v65bS6sP35Fy6W5vVvZmFj0OX7Q+/Sr2VBSpPOQ8I0n4T2TkwNx0iNZZZz1TrkHBdWWygWXb3Bb8RancZpdqHYIsxaLe9cN+bCwXaCMoPMXkwJuv5GcIwM2JwavD/2FNOLHvtv986keHee+4p/3XDDeX+e+8jO2OLrbYqT9199zJv/vx1ameqh1fd8cPyyI9PsPkf32DHMm+3vyyztzigjM2cS9fXPHBjefTX55eVt15kz83e4r+VBc8ePtP4uiuuLB898RS2b8guHyO7iXh+hm51q/fimj3bOhbjAgzrJXRGI0l2lXHoYWlQVgimN6TWhoazlZ8AowcXQHDUeXq5bSGDTutkQ1xCnapvtl45wCvlRS3IMeGCnsg1vuIKM4tQ1wZFucp4Kg2gCg59jTc6B/ZGCiqSxZhhxrc4BqY7Kj+UCMfFPIzeG7m7XdmykFogasStFI80X1RwDKaEI+tQ9HRVI5tjD+7RCkUAUy11ZBA9zEWtMuzJz1RIc8YVwJHJ/WOt4okhSm5sUCEMoVuuwrPnoHM0m9IyBhqsLCZbjn3RnQpgh3vfjt2ZtVFDuHaMOS2eANDouezUABbhRfs0qq8yiPVAraNaTejiXE+TG1FmEwPkmJClqgxMxJAgDwOyjzDbzIMuIGAVGm9CE71G/+K0BxaYBn81z/fQF1UEtAlg7FOvB8LHOCpvd8Mv6EKXWoIBiMlrE0o9scG35ua0+CZ3PcgxbieZUCvQFLzHKuNNtnachCzprlidqSzoAwNhmsRqbz/TJDMFOMWBv3MA2BxegVmmwRva1UEtlcsyQWAyb8gt5FXPDXPJYe6L1GPK9nGbrmJ2n06DDQ+2gMV2W0HsSHtubFrq2kZAUynbr7O94NmG6lOlKxI5rs3ZAAAgAElEQVQ4DN68tHwynMgQD8uxQaNkQHx9ATMwzmDZhtRVo1VPo7Wfg+2v6aYHXIgs6N+Xl0HsYViibRrBGdKYPU2D+IbvRRpwNyH6Faaen8XKLtKukrHRTpFmVupQsF8ZvLlPzYwkQuN9w8ms41rPQwKMIboBRqnTQHApbBMKQXdLVlG+hW2fVXI5+Mc/PAuMv2afDfJ2p59JFHlB19m5IRMzqzf5GzezVbSJFeveb8Uj35MiLh/MQQIB4FD1p3oQMTv7iGzIEIwJUueY2VCngamWsCKGzmwS1MGKUOoerhlCFnUMo8QvuG4J1ztxPJNz4K/IJEk+OjwyNRcjrZw4WQVYrzvKu32Wn9bwkAa1c/eydLfokzEKLUJMKehY/Qa0bRswsW5DqXyoDOo2uvI38nV4Hxa7Gdvt7zS3Nm7F81Ad3Um6HHT1h85Nf6rDk9Ib6ovzJspAkytquNCJk4FJ0SbDaCDTE2Fj8nEUzgbH8wjtcR2DoI5UPTT8hIwq+FLftOArth9eRn6OvfK6Bm8czV8MkVqTWNEp/aAgroIK1WApbTmgq1+tz6iTP1T9yvNW0WVspO364LR2t16p3/FFEiZ7SBA6VSkALIeqzAZ6OjgRFtXUHee3+tesTTYs5WUHl3u22oQCh7T9c63orU7NugU0BIDrFtAcAObzf3Ub1PF6DrBsfYjTWbcd9jNiResKv9eAp54DXCtU9dzZThdDn8NaLegfkKNO5epQUNgq0WWOidbyPlYC0zUMDEsFsAaApwz0pnOA69jpW5N1q2Tm0oceeqj8/Oc/p0BkDdgecOCB5Tv/8R/l0EMPLUtuX1IeeujhsuGGC8uNN95Itt6ee+xRfvGL68rT99mXzv3dbvvty223/abss88+5dprrim77bFHue6668p9995bxsfrOcAzy3Oe85yy4UYbNf6mBeuvX3bYfvuyYP0FkgghGQxdhOP+1gpgrnZSe8PnAM//perxWZ1g2GNEz8fzWmOKrENjGcoGoWvAnzeVqTDV/Sm72rMl16XRdXl2ys48SR5oDZzH1LEqr/VMc90BAbd/1jO1ed0vcr22dAPAhinybA30Vl1Tt3Wu8jQhFcATUgGsWz9zAJir8ut/Sx96sPzgm98sP7v8P2mLd8c3XyOSnhdPuRf29nwksHUzoxL4BurzLtc1VhvUDAW/1KiigwCi71YDwNJEDP+KNgpls66hiB2DXaEWYc/jnNPPoqUbA8Cii+wgCJfsrr1s23uFEETLR0amvm/CXsjmsXzUcFTzhKVbYRmJJmM2fuUDYTfGsEsdN5goIwSHADJmGLKB1Em4d8EaGx8vn7rgq9OWq1v+61flK1/4Qrn2qquaXSZq8s1zD39BednRR5eFG24Y2rzgq18t537u83StJkV97Kx/DveXL1te3nP8cWXxrb+h64s22aS89x8/UjbacL2y9Mr3l1W3/6DM2eGosv4+7yxlxix6ZnLlo2XGnBoE5p/Vd/20PPKfJ5axWeuXBX/6vjJz0Z4jx/WmI15KZ3VXuRijc3+lCrhWBUtCHG0Prfu9qsJMrcYAsCY6RkudBctnD/WuVrfyNuz6E2297MfMtqB7QdT21nbaNYKjhHPUOulWW/tFpdXbuasdDzB+EFgFGcEvXQwZjkivBc+y6z0B17T5Gak8ykZgaMUM9og27n92Tw7+ZrszqEx2I2bc7W6METdHxKOCeiPtDQrZKmNPnpLkJiLfpf3gw22nfDdFkSF6HHcGazaq4JbXiQHjoKNno0MQVUYZC2skYPKYw5uaQFChMiOyRdagY22qILBu59gJsgQ5B6ejESUqfVOswq30T8/4Q0Vl99OD+bo0zuPPFmmcJJnX6NFITj3OiFJNCMEV6Rtta6FVHPIc3YJ+wJ+dYfIAzEDqOEnjiFHEk7j3hEI/jjyFZBFxHUjfEsYGzs6xv8RP/pm219n40jnqBrM6Oj8aDlIpq5nwcjPy/TAc9qsRMhMiA2b0gb+T4Ctf2dezHsxGaioB9q0iFFMwQISZhoA5aV5wusOomsQNJJwGIDrc0Mgn0CYQsxms6R0ObkSs1KACNQ/TZa2I0WGORcIUDi6FClLIOtPveHPeeWd9qdAx8OlpoYFro7QsKhogBfJEpkHUo9zXWIEX+9FBNdM/OHbPPdHxK2hJe7jdUoMJQ/QYmN/s2gMHtwZ78dxt5QKaR5lTin/pGT+oG6Ar+HV+RPBT/sVrrYEpz4u8WZBM9YTRII9R8T9VUOaJaBQZBHoxNGKVc54gZDyhMiIZZ/FQRQdzMrBk34/u1DUAN4RtvXlO218M4FtcySVmV1KLDZDnLSOrGkAon+jW644xXfQRpjJNCdpaABON/xQEcpZqAM8JpZiUzRahkwbKox4Q89oMU+HbUBWrhE4E73Yl4bZlUAyhA9g+yqdWitisyhveMgRJlaPYY9SQMu1NOgYnePh63ojaDBkSo2xTlyEuGoHdqd1g7EFiH5EEz6BJsXPGqKgX47TIX/QPpgHmYDiYurgIMrrq7haqELWqDcpt26iKAvqAdc908yVMq08i4iV9YUkMNRNWrGqFRMU1kKOs31CX8WsRpb03+N1m4tIkw5rC0nHhEZFRibB1NYj2xVx3UlWiYWwfh68mXTs7FvuIeI4w55PbEF6G4bHtojuh+Fh59wPHCk0KiVykrXat9hHCgBIquyxgAFjVUUp4NUz0gZqLVqszWG87j7pdx05g3h2BGwjV4XwFeCLUkI4ei86xJB9l3mwWWyCwTR2r8UvET3/OJSS+K9uBsd/d5Mx/B5rTGbo8XrZn1VmvXKXvuy2sgWoK9GmSlVQG63Rowhy1Rk1J0imsf+ldZWOYi1gZjGPsL8kxANqYP6hXkJ6tsrct1cbXX6/MevFB5bc7bVFmzZkjZwCPy/mVEgCuwd6ZegYwB4C5Kpirf8er47NWvIjDUylet0ut/+H5v1oxVMehFcA1qFwrRGugcBBa1b5URWH7NnSwMgWAMfhLcwU7JXBg36+Fil8JBtv7UwSA63MW2B0I+Op9qxZOz2mAR/t1xx13lkWLFlG7P7viirLX3nsT7WuwuNLt+uuvp6rVOoZ77r6HtnGuVcRf/9evlxe/+MU01sWLF9MZt7vuuiudt1wD7iarwrIbbbQRBYDnzpkTqpqHAEADvNGfTV5w4v8asNLzf+fMnZuPFp0GRj5xjwxpst51vKbyhXbGVL/3TMURluwTP8hkkz9xH3gStjTVxD5htFhL26rr1s+a+KJMHfABEnF7FcBZvtdO1IQg3u55zcRkmVizukxI9S8lyaTAL2HM2rVl2YP3l/O/eE656brr6F1cRjkiqu0qtqzpAVAI8is76MHWhcpdtFoYn9U4F3+VvRrtbjpKT5WkfgeMMzN9MFt3MCWY+6Y9xzHG0ECbjKI2T/B+mVC2tlwIuqA3yOyo6AM0+8wWYyNsZyQ9rKs4Ybt15gbTGlVdo/xBPqEdxnl5WNcMGMQnW0TGE1QpLs7YxgqfhyrSjTbeuHz4c5+ZFkB8+8ILy9n/fJYdWTD00qKNNy5/e/xxZZfddrNHRgWAq6x86JRTynVXXU3Pz19vfjnlQx8u2+6wvVmFKxd/p8zZ5rB6GDTpqDs/cVJ58Hv/WmZvsW3Z9qQzy6wttqNnV999ZRlfsF2ZMW/TKcf0rr94Y7n3rrtD4Jf2Q5EjLyhhQtajJCb1HGqcjyCTuACGTwd2ah0ANjMim+69bFd+PQMLrV/+3e1QtYgtzQN4y/RjVnCBj7i/4ZJCSPC1SYED2sm4N1emEweGogvMdgIyh5NgBr/MLAtFgcoZ0o8ICdBvIIf9anOSBz8ly4R8ihi0VCyKBSnWZ3TCQ3A7EUGWhLIuQiNGsDjPruGXdt2wBRKjbW0DvqpAMKhGJ/ILV3nesagOeSkwD0wE5Tio7ymu5WPmkagrXPNMg/T92fLkodhEBlyhnFw2PTFxzOHu2zS44V8cfp3sxssNE9kdUZy+1ao7LNxxwGuh6DVgXZoykEK/s9etrzgCIWjAPSkXjqJMM4nKB0dXVs0Rfno8bCQ3ZcocZMMULyDPu1ZgQaEvgQ1s14uBLWRiDVyYEvabPtK+QIrriEElM531W24EHgIa2vWU7qVWDgTC8RPYvHEUyFQU7vgXzkaETv2CjldhX3jYgkloTPBHlTU8gICOwez0TqX9KkjSiBkqid9c/7l8+H7MiFop5cCcfLFmALMhqW35P1YQ/A3biReGYHyYrnX1eS+nwsCKmZLXyin3BKcsg3dgOJRH6TMYz/wqUy43CVSU++BmQ7lTLEtVV9YyyCVjkRjpeu4obuEXtugRuTHMUDfYKARvx9sE53JmV2R//2ijSfLOHPlFCPQPuvjdwWpBUYVac/i16kXXUjpdmgXWhOoz/I4gFdjmgsuqAHxr39y+sqYlOMmFOCruBMpjD4+QbRt8FK3YZhtgdGeIYxGn0CqGSI627+7uxP/yXrYD0UEuGGwLe8lCZnUr7ycoZ5mIk+Qwhkoga42W12xqbTstzNxA6VWs8vMXSfsR33nCWUaCRLlk8kcMbbLqcEI7IulsiUpbXsrJGV3mQFohivncqxPXcBf1iA/Ww1ywADFmMHsmpSqOgqDePTRAsWwv2wG9d5uhxuCLIXda87UoAhVnTbwSEuQS6zF/SifSXNjUBs/SFJnt2DGjBTRMrzPPUvti1NGVDBqYgCGTpgshTNAiPPLO+nkx0pfMop7DrzwpC46mD647WzZNCyMbd+/6SCEBisXn3C5h2nAlh8p2YnJ7VZ6BPBmla8xHAcbjiUjcCZiEYKFP5Wt5rjPvU3Nt8g6KDq2ULHudGd6SzCCw6T1POAUkMR2Gm+tSn2RcebzdZJ0RQDCoi/ONFssQTxs3IiRtdcSBTQTcyUDo6vo+2VF58Y3rFcVMu9YOaviK84eyj9kPWY4CJvgfqFs1Qc3VJ46+XXpiADisO+U1rrb1Php3WwCY+VHboWpflTEJ9NI1dUSMadWu6CPawdNlhirAGEx5jqQ6FGFBWU7fskCjaSnn5yEVy/Pfk1XHMgZXHTsKYlqX6dpg1qwy5/A/Lbc/bccye/48CuSO13U1VQL7FtAU9KXA78wyPrOeDVyrgCUAPD7u2x8CNtQAb62aGwoAawVwDSJrYDJIHcCQ2qsebOGFW05qzjTKwd/AjkBL5QUMAOdgsFYA6/zanI4K4sK93jbQ2mY3cGxVxjy/tVpQxzdZz/wdGytLliwpDz/0UNljzz29crmsLed/4xvlwAMPLJdffjkFYh9dubIs2mijsnDhwrLLLruUjRYt8mDKjBlls003LdtuvXWZNXu2VRqOQEDa2rlWJFJA3wIzzv96/q9u/9wkfIxq/Pdwb0itiaYKPRgy5ZA9WxuhHcSg2ng84x0FFo+n3d/nu9OxMabTH2xnOhMyjTYr/654dAXjnmyFX7fJr5gVsJz+4GSSigt1B4UaMI6M5PctEFyDvTUZpm6XvnoNVRPq9s+6SwKfL8zt0nbQExPl/ttvL+d/6Uvl1ptv9h27QA2wWS+C2V0/CLFEgdfqxZzkFtqQxJkYG2KO5oAXS45ZPPA3Uca6ojaYbh0dbQmzj2r35MxgbjeujfgWfy15FYHkrgdtfFK4wLMlASF5wwJfatTAs/A5ftOEOeva6PjTHoYMmKSW+XPuQMdipK4+zMZhAi3qEciCJge6D91p5+330CkG8Nn1ob4GpfxY2W2fvcv/et+pU0rTxd/+9/KZ009vnquVvtVOeHTFinCvBnHf84//WLbedlu6PioAfNYnPlG++61/o+eqbL7jxBPKnzzzmYN9evRX15Zb//5ou7/hYa8oW7ztfVOOIT9w2gmnlKuvuJL4gXZNkUQ4+l1lkK6piHjMguMXQ9oFZyZX1ft635fnkIzR+L6iPa2t2dUQA4mewcRawPfTJFVmq45pGi4hbjWOdX5S+Zv6L+3ra9orK05CWgyYxdQMFjBJI1aVjeumgQSVngrrUbJFLKewJ55wB4b3G+CZU+7pSXOeN9w5Df3DRtCeHYEYZztJSC8N6BXctYjSa48lVCdLI7DU+8RSR0fkMUj6sbAmvJ+xzl4esClicjgyZxhQE0kxbk/6g+jMW0B3FEGvmWykBI2Zy7ZyOCBl8+TOYBcaz62wlFYQ8J9O7OwE6emDRuZdecvSxANoGFjDZZp808iAQRJ1ckGQwYRAlY9tDeg+Ja3G6jG9AYI6T0Y4PBBykThMChkratFmEAM0RSdrw3OIYDICMNhsipJj10AQXtf+O9zj/OS8Hr5ncm8f6lTFmcNW2jOHnE1yByKxYgbACkEleH2xNyiMmVF9RgdxBPjUn4lajqiBlREWBxCOE4Netz92SkaxUbbQBA0HYyzj4A4ZxW0bXl88o2PPHxY6hO0TEqgAP2HQugvsxseiQBIB3Z3ipvHgTFiwHDSH8DkmdsRqLMlKCow3ZFMkQQl2EkbvPChBjwQYVvpFo9ywusHLMEtN4NwERgw3lShTeYJR6IDmmQdCo6KV/lI7kWgDZkYMRAc47uoVcKorcUDOtfrX/JfSoCYmeAKBum9QCiJaamDY9SDMq3wzqhQgfuZvBO3EKy5JyWIZESSL3CyNB97nnolU0I4TvGD1KkhNsQ7JyqkiEeO/QWc0erODXAOXdLwWiId5tNmAHCL6LiRsoL+Yn/fFhC+eAZtsUa1bTgsX5OCEKxnfIizu3dIN6kWbI6kNo1PWW4nv1IYQDLJtzlTSQvaObIMWAr7KA0B0i905lzr2ZbvLccLwHvBJ54CoGqxt4TM4Yz4fUaG8Omz8u50c8QiQBuO0EDBC8uYqaY7PYTKacgsLIPZnSLdEqJM5A0wM4GzJDZ6X4zutqW4WGy/nd4A2DXCfRDvaQeiCxr6JYSj2AKIazRbOq8E06JVGtvFCxstWyJU86kADi0zICUmO4njiJA/Z4h3VS5JJ1oVQjeiM2Tj7BnWJ3sC2DZPBKDX7WJUITIYyBqy+4kYoUHNhE+r4Hh18iF9JFmAQbqL6MtlVHyZ9pEygbGdEj2dUP2gcUXeTzWL9mR7ed5Ntkj2DFYx+C6t/lYP4m00X5UrGtkAl1THJbsHFM/JLMmn8VpAdz+r2pZRuM5ukOBoKnuAh1307ZdfbLKv+d0x2lbmRsxqVN7ydWrnJPNEEasUqoG06ZRXI5/3yqHWraAwCa4BQA8jIUkorTdLWc4B7MNKjawwAO75E97i2hrOfwFHndmysrHfQvuWuZz+tTM6rlZpyBrAEd2ugl7Z8pn/57F+rAJ4xXmbUKuBxrhjWs/AMMtauLStWrJDzFzmgjhXANcBRg5P1pwaA7ezVDJuC923w28URv5lpORQEbqp9IaivARqCOgvA8IxgABifGzzndyhArNtAS+Ww9seCwRAA9r7KduTCqHWb7fvuu4+qgJEGd911Z6lVvTWgW2lczwiu/65ZM1Fmz/Ytt+uIakXwNlttVTbfbDOaS91qtseTfG2tbf9sbAQ4+WQ8/7eDwM3whp4JKiEvJQfUHbJwfn+Yro/hDoJEws1uawi1j+FzT9pXcPIGFdK69L5i16N0znXd+r5uoc5b5AvOhZ07OEDLa6u6pTsHoep/4WfE+b8TE7VifjVV8xIuTtR2uDKYdYUGgPns9MU33FAu+spXyx23/9YTMGjcQgiIXljyIHYGDM9wtJDIMVbK8To4nvXLPg5ZI8j2nHwSvHRBt8CFb+rzeomeBjqiNiP7lshXr0Yrhq8MlVYFI5g1B31D3/Cd53gtr0FONFagMEM+7burgM9zSLBbo6vr5FK3sB/TOAQmcR2pO6fRHGFhllX7JiH//7l7F3Bds6I88Du3Puc0tNBKt8qtuxGJJlET1ChjVOIgaCIxCAJjFIOPmhGCooIJF8ULoMQRHBLFC5Ko0cQYnegIzDzxiZdMJo8OSkhEA2G8BJ8gCI2I9u1c9jyrqt633qq1vn/vbhFHjzZ77///LmvVqnqrVr211sLuMByLVozJ5+D9IcMI0pVoSieDoTvaHv34x22Pf+pTDhrXO9/xju1ZX/a0bfgr/Hvkpz9qe9yTnrTdMHawODra/ssb37j90KtetY0tovHvoX/uYUYCjzHcI4D183HfF33Zl22P+uufebA9t/3qL23/7fmfz2s+4FMeu93/mfvn/e497Mde9f3bT/7zf+kFcDgGYxSIWDiZ20HrzkSmcS3kTbnW1TbUc5i15DjUrhP+et5Z7WHdixZFl3kDTRQqgZzlzmJlfwMqT5FtSljIRXu+AMquiEV7NeEqgK7srBS1JtbNpLDfkjtm9U2qtFaf+doOHTGGeUQcCnDdfvz5gmZYeCEd4WIMyb3XYpaydG4375sjp6CjiBkyjo+SAA8pcbFZdY7+NFFG/grgmwle8vLERklz8X5NPKFRon8o/m9+GxE2F8dJIJVtlT4Uu5j9xB67oD4Fnltz140cDa3OvLCS26euBgF8KBbrcZc3NSM2BfV8To/opIMlWiWLqqxoJRVUNooD9pxFBtmuwSCKY2JGuSZiIMQkRZoIQXqJ6z7kxKtiRluirXyXrp4UUXWpEZSUcMT2AdPK5gAwSX5kTUMKff2OyvW4CLOyCyKN3qThMViTQa12Ko9xTSJdEQ2pMJ+tm1u8WDnROEVVj6kyBkEBVvPYC2rGGQ6OUNWBVUXMl60sBJKKQK3ofACeLIBfM3bqMep2eClJQCBWE/k3vUVFLiXZF45MLzCx5DmcuFwXVLmKiSaZnHpyMh5aVs+tMvzt5bhN6oTSdWTlWYp0JqyR/LYW1kUOtffsBzLmMsClw+s21nC+KQfxKVxDEHMuu9bm7KBzL3hd39Y47vPtHoFtvroqbTN/zyRHYvaM1znB8BfHw2rJ0RSwY+IodVOLYoqadejQj77WcMBl44GOoLOukmYwGX0tzt8/c/UM2Zdt91JSDao0Lksfx0aLz4uGg8DLs4biYmCbQijnQhqgpF6p35jgInTJAjfBJL0uC45idYMoROoTxgOTSd1KVHScXa2BCZVTAcYuaU5Mg0ZgAx7PcRG84PalHb26P6i1hqk31WcH35RbV1IhQqd0/qnMuNrh0uT7GyuyTsEX7HIqggqrifdh61ZrHSuVc6A7Gd6bOUdbpN0BEtm0PSgzfWlPIgaos8okQ9feRI9aAOg98WdXD4XVtBnMkwARiAQsIfEBsPO/swQ2e63jtI/dMRsKhxnA2wKHxKHog1TcsuKdHReDt+vCP+McGCbbapt6a7u/Q7xtT4sJnE5WJ7ZsaRizlnicHONZcjVJQ5WWQl/lhZ7MQdARL24kb2JxrwiPsD8wosQ1MQ6J0ak5E541wm8KgNQ/lBl1tnfa61OdA/C8pPRYeTGl1nmGthzIoMgGmWaNhQME8V1WkdfCndhZCS4aHldhWlw4YK8WaokDEeIovOaCYO+G2PyE/JlPDj2FD49dKkzapmeOJ35ETltLoGJdvGpuPfSiDljFSNlKWn2Xtj1zP/5p+FxiRAozMYd2BnuhgUQ/56OzHMtz9U+GKZGEL0nikM2Rr9tFQvvoVKwVDtMDIYzdpP0d/rzMtY4tOF1RsqTklG/VaTLPT0nyKrEYskqiucob2Cs7WpdY25NlEV1SthS0xI6izDXAyWGJttzr4R+5vfevf+L23nPngrgYq9fG1s6nbOtnJ36dBHYyJH4fK3/HdUF2jDf2JP/YOjWJgiSAx6sHkTH+G4TH+fPnjQTmvwbmXvhw2kiRmqhpaRt18pR1ynhFBhciGHYF4lcI4PG4q1hFHoRM2dL1bq4E5ori1X2yijzfESalW1EjNm8/7UrpC7QBfVUvNuR+0wMfuH3QB93PNNVkrGpZ3awTwJcu22onI7sASHGdrVK8esXI5oG7JPan57x/P1DMU4vpvzfoLyq5MCWImt7zkGd4n/Z4rzH6Eh3oFWb3cAb37n3+Pu3A3XhY7+teaFpsAzsm4Oxc3UFh6Oj43M/gpj8x3TUr8O3tDevOeqHLKSd1BwmMMS47EsgK4NX2z7Y1+rjTzGts7zzOAB/+ZBTCXNkuDyy8Ej/H5+N88PFzPHe0NWzz6MqV7T//4i9s/+Zf/+T2e+96t+8OI3Vsvpo0ZgoSO5SLQvTeE98St5CxRVeiwCyCKBKnmh4eKyA16eLOwEPIeJYTzRkTKMkMTSiUOaYSjG18vodrdDcfVYeJYCmrAnSOhObIbnyaBNKEYslxNjfFeYmEOz0VBnmv5j2xDbPmCDUU55xP0376PHKGiBcR5bRgIxnnw4Znt+szoohUC8upP9v2Rc965vYJj/yUg8/8kR/4ge0nfjTPCX7C3/687XOe/OTpnnFkxDc95znbW970Zn739f/wJdvDPvIjlwTwv//Zn92+86Uv4+4Xn/E3H7s95Uu+5FhguXzr27e3fPEjed39nvT07X5P+nvH3tcv+IWf+fntO178El/xPwYQ5C/I4Ji7+srgoFRQGNKriwNV7LgWiYndZOp6T8cffKpLUVq+r0xqa+v3XAPUpPvLfeF0ZxF/i1G6OgXZa1/XjKcScv6ezJUU/jcwhKRx4AvmQoSbmB+sFnAt5/niXyY3WXxPYKuSvVwwos4TsNf3PhGuQQp0MflXHPPXxijMxEHsIOrvBM6WPL0u0gqZ57mNmmaW8VosGFCKGoUwOE6QRLrO84CbzWejCWgv+QX4npmCOFm+rcyQYC2Zq1ff2C1Amzjp90R+9RSF298p2wK6GGQOym4wWM6Z0lcrH+93AzgcFJBhoneclymE/aii03/pQDG5puxOiERsuq//wNZsXWCpsC1B1aTMPykc75OvSBOJ8TPoAVYzJFxYoEPpa2YpOtBWj+xAlYtqYWTAopIM68EnZMpMlIzNlNgrWfNQlObZNdjQcQgL8sCpJpozLVDMNYYIEscI5VpPjCHwsoKjd9SNPgFcIKeuok1eBDnR+VwLbcpscbnWCBN5jSB1MAOQIQwAACAASURBVOI5+bg8IzuTfaguCrNB++hdQw4i7968ri+l75KIr6koyf9JHxn7WnBYiZuiZ9I+vs9uXngp2Poky+5S3BHR/QjQGxFa64CIOYzpqXJSSSnJrnx9Gkd38R18vUGpW/m9Di7wADJLk1HcLxAjtuErvRNDU9/rWXj4fGnarDbVvsvCRx0agU8bGmt+EIVtjLzrSvj3weyt8QdAbDW2S7zDRK7qciAE2iNJ7zmXL+d/Bi72ijLtyoSpmOSEu1rphsN88zXCHU260gklOcswCW6Z0FVPIoKDr4EexQpRVgIj2ZzFGwwI2dEMmDCGbkOdSegCEN9GRRRUUFa6+I14Dsyi8ohcrcysXZoMxVg/yhHLUpB1zs9hJ4IqC+B1ZOQPJTntksoEwEXWxKLqdwN0BUQxbtX9lHck9QMjswBJZtuqawo7MY3K3jeHO5mgtBPDqzJRkDd98Adk/5vOa9qwFcskXvcBzYlUL2DRgJzaxvo+SQyp8CTzkARG70jYi84bqApr1NRQjkJoGEgzwGTIiHt8SsuTR9XCQ0VMtqJwbbptsl8dUU1tkjoQNdMi+gnpYqKa41ytqMqljGd/H6r3Wa2fRRq9zsl6Ee3yStmMe/N8V7+ghYnTVnorMoVdXsCVzz8aB8P6U81Caiwe41nkmvrF2Ik7GsluDKJvCIHQp8nUotDLX7Mqiq1n4SIactvMucWOisrHqZcpP+BCW1F8/MNEnunDqSuRiAOpneoYcT63+vc7ZNTDYF1BVHOrFmO+sG5oubbpLKq0SwEXktGImUxU4T/QPhLWIxO+wJlmZuO16xXj1RcNP8Wxl69gHyRPQ4jjmbqqVwvDxneD6B1NGWc0Qq5OGHjMNp6L8Yj0vKsd1B3vifmaTmliN19qd0V42P48JrP/bbKl3qsA3OH5VpDNFrdtu/jQB22XH/9p2zsvnttOj1VuI485tn8e20HH6jec+XtukMFnBzESW6IaSeJboloyhMG2v+eOO+4wIgOrf5UgHp/jHOBBQo5zgHddiibU02kkuWDfdz/pF05bObdrDxHASfAEicRVufnsk5LAfYXwH5UAPnZlcw22UhYNpq+79723W26+ebvXve7l16RyLkBhEFObbVU7dCk9XP42trMFuX/NKCo401ZCngQT3wfXdDe1euTKxR36DGhWkad70RpNhjeyW3oE8Ufu5lrlA/uXwVq1sUP3/5EbdzceEGdxszDGwNWLbPzX9vcgR4MYteIb+28Qpl7AgO3Sc4WWFqeI1soF9usgcozoHZjm55yj4GWMnpK/5j0E7OF7xmcTARwX+nbO4/+9jeNP2/55EL+XRzGME8BG/I4zgElSu6+yzy9d2n7uNT+1/Yef+bnt9j+8jYsIfJ4W+TqJ6UuwWIbEYyTFbIk6I7HqW0PjGsZgITe4dy8EidgwzN3PgcytnDOznbs740iYtKu6GENjdTS9RtX6Vynx5Ao9zSrDUkly9cDIisM1f90KwVcqfQKjptttuSiPPfWhiAGXVe8BLHFN7TpZoLKDGUrw40XzXKKhJAsBGIGmF1mE96Plz/9fv2170IfdctDY//4znrG99Td/y64ZK35f+t3fZXa1+vdbv/Eb23O+/Cv41Wd/7hO2Jz3lKRMB/Hef+RXbS17w9dxF5GM/4a9sX/nc584r75fAf7S96X96+HZ01x327Yd+xUu2+3zq37wbgOWX/uab37J93dO/PHY/8TXwo1BtcLy2KhgLVsJQaEfM/+rcTUgrTrEi5yKEPEas+6k6ki1Y796nTBwr/bryf8c5Lj5O3rM353Dba3nPPg2w5jOA5gyikmGpkCUrIHRKxYoY3mUHw2VKHbZdFuPnBLPOGIFYfTSIMOQy8nWYbWCm1qplo2BvwryS+4z3Ncwp+CLzG6WKSp53oekWmweZrYtxcmhCyvxAeSsUwTc8i50irEkqKmvwHKFhMQC/iV+oDnA4snxWVUfDmf55VzEfhcQ5Rm0hBzJpKHxqszXa8iCAuw/AICYx1IyMM1oRL4QfgwNnWz3EKrGxEG6XBOTNwKBmVgruI6wvVU8HrGYJsMlVay5YSQ+vdMkzBVT50kE3rVHN0FWRzYe67NSJsqiJDcPQ+8/8XwQ8UI7KuAiIsKJKP0MysDPPyW5wpRKAEHgYY6SSZneBsEXRaPbRg6rMfRtJVXYYFEAu4C8VKZJGJJOyXCMP9IDMi3WvfWityuvXHBNBldXjCxwxuXUwRXCO1XnzQne2QhbAk4+TJhIYFxvPFCfXuEwpbJkPFYaNM4HbCjvs+z0dkgRwE6WrPFY8BLEriS4f91wBQ7I8fW1xevq960otUJkgItn3kgtfj3CDaKAoyaRFEll1LtQ/Y4Vc9qKW4Leo842/hNDqsbS7dw2+ksXxVqfzAk6Tv1HsRXunsrroO/W2O0P9e+FdeEai6EiQCEJTl4Qk+6iqFm11Z4YzgkHdo6caAqj9pZT9MTKeofyYjHAr8LWgMUTp+RrjXKTNgAi36dQyIwb7TXTEyYuo9oV5KampcCocx2o4q9mtQg04XBG2fATznjLz+KD4bwBUisceJUSwygeeDFTXlI4Ctoc9q4dlsj6ExyTjNG6S/aMKth1D1q5g+lQT09nt0K3O4aoIqvsjUV3I57jGfmhhQtFWJQ7aQxlotvCxCo2Tb022wC2q6DAWcwmWhsNrtNTx9Cv8ybW4zwXEib6FizCCaLRG2asgfKBbI6MnfSfoNpsHDCCGbBMqxSA+k4RtTEBI0RYjWEyo5ljAw5TEViteA44jStKMS6t4rRg+60JIV8RRcTv/6niet6ReYEKFfkbhDZNrOcHiFYgXChR4O5M2pdOJ+NoHRWuRQ3NKcofZfNXtMgGumuwvlX52GIQuLAFUfQza217cpohVolIEAVnojhcS4wTMpf03U27uRMZ2ZYf62cIvF3sCEgc85DCL4sYzbFwjVSlnz2bliGge5Vm1jdyb2JwNUZ/QCiEbsFi2FE9t0iLjPYeYk2jEq5jXse1KzNnDY6WKLYVa6FSqb8NsgLkn/KHTWFlkJICjHxMZ1jotdI4Ox47P21XsBBVLbsff4FDZvLFoC5+HpWEFg1MUiMdzvJUcsCsQBmDaPZHHirBpqysNRN/1Kr8u9GEPevRrsclzN9x3O/Pkx2xvu/7a7ey5a3wb6LHSbWz3PAjec0n2njuXq4FBCttKOc94Ogkg/8aWj2Pr4dU5wDjjcqz6GdsQg4Csvib1Dv2evlfVbCTwsSSpXE8iuK2+5Q44JKRkq/ATrPrd2xpaCeDpDGASzT5QWKXYyWyQz0TQ3h8J04x8Wvz7oOuv32568IO382MFNsi25ZX+oa3aZn4gE56+2sZJKyOAL1/eLlyUVd0HnvnH8ZXCrT5/9jLrnEI3oxqN1Ki6Q3uDsD+O7pX59R/PC+KpCyLWYXQmZ414HStdxz1G0kphRrdNKVDQ+wzBBUY4u1OyVgpN+HEMQt2FoOKRftegyoib8ZkRN7bS9wxX/NoZsvFd5rKUAB7y8O2fx78VAQx5pXx8de/Y5tkKYYwA9t8NG02GTmz7omQnhe/4w9/fXvMjP7r9yi+/frt86RL1AEc6uVgjsEWsD78VX9mfdKejb/CcmeQ3ucck07InyP3YpZ4vSGK4DJgsJ5D39HKRMp4tP17SeSChXbb5ph6LaefiWnuHXKd5GPsYK/pcXszXR/FXpjRkIlqc8sLZZhpKG1tBxnT8uPiyWzXmcbIoJwSiud6UkaASk5EyR++LL2A/LZ1apdwWixwdbd/2Q/90u+6+9zkIQU/93Cdud97hZOtfe/Sjty95xuHVtk97yhduv/fud9v1j/jkT96e8TXPLgTwOB942OcfvPe9ds1Nt9yyff23/kPbSeSk/37jKx673flW3276phf/0HbxIx5+0lt53e+969bty5/8BaYmiHEQA9l28fg/v8ALLobdFPDReWaaroZzqfm67j2P6UJ+E7G7eOVAWddTvqmpntIL6JzdIddNml6e0RY0BUYoxYbn+W4uMd+ZFj3goQCn5KnYxrjE4+osYJ0WsiDePUFNrud6QfKKb1eOkxLsTEpILMY2JV1n3LV0XeYvIB1iXgQU41gCp3quJqdDiu6A5tRlFperViBJpIkwf6DuYgQswTQtNTV2nqKCtKSythn5DINQxR9/F1Zp6/xVU8nsSOPz1CbUcKs1ubKQzEVen36kL3kW/YNPDMXl/MMuiWKjofZXn/6YKbQujcBWxaKhtSopQ9L8XMsY8vddkoHVEnNVgSc+w/ij8RTYwgfldgPoxSFcbLDQqi8m0GD1dAQQUzQeyVgDCVkZrMaM5vRJtXzet2E0ufa+U/cX/Vz49UkKyxlCCFQNIzV4QVQKEd8SXlTwVgFSoHzK/gJYjvNlGcbCRJBtqblfBB1QeMlAApEZSWpfAkyYTO7TJ3UzgBn/rFZlaGI8+6QxLpK+LiY4l5BeIXhQ8ciZwpwUhJ9GkCuTlCXgFC/Z9KjzIaov5fkSMU4OtznE44a1MEqQ52zkij/6BjYRdqztLNFAcQU5Zqoeog7ZgtaWUghzTOcaVvSiFSsmMWxGUN/0KVU50uEZPBQHUvAyiWNXTgQdFeiWDkBVvrxgwcC6611DzKHIi6Q5cvG5lTUeWdQObZLJXNpbowgKu5+tA/50QqF2F1GaeEIFFu0q2yRBoeB9l8yaPIvKXXF/1Ouy3Qy21xEvp7ou6ll4s2l8JmMum/SsUQskpFifkFVquiyMEo0oUDP5ipSz+m8RLUuckkgMRGtBrsu7Ps/1PkZCSZ/4yIPGFnsUbe4Dvh9b0Mx1pXOH1mkeGxfA/SqJqRNyjmOOn2PGepbAkEHUuKUqopfi9wsYHIffMzZj/LqG+ZWCWQt8yfiQgqir7OaKnWn148pbAEnDQcvMsI+jGnOFs1L0LLFb6r2+uVYIqx6jDckdzS1mIQOIT6041jL45lNK/6ZxjEmTTNRSLvv6rORrbu8VIxkd8x9ziX0v/i2YpMVeETdRR6Loi4U3SY2xcICjU/xLL1jRICYuLLZQz8Wp5qVsdR+jlNfk3qQY067SIpCazpPXqV3IhA/kJ7YfwzxAVVPr7Erfqv5CtjO2T9oZo1l9jOt5I76jg6UoFAQm+irjLDO50rhVqDEjbl0hy/60VR/wtwWHY1t9vJSzh4iVoLupr4uJoD04ZcWVhi3O6CHsqm/4TGHbzdVbzdjEyNvwc/Z1ErZDNYyigA2yyZLYj5APRO94hN7jvLET0rr6fjwSLlO3lqZ6lWIkJFVnAntlo4QlvGAvhlbBqV4Xl3RqO33+7HbhiZ++vfVBN2zXXIhzgEfyMlbA4czfcT7s2AL6rJ2Hedp/jlXCcZ0l46RAdLR9kLvjvxUBPGSGFcCDMBkrgMuqIFHgKt9ql9BXH96qLSclgMt1jXzdI4CVjFWS13RkkF/HkcNxBjCuRfu9kAGrGlHs4PqkhO+qb50gVjzWeB25xEF0ffANN2wPfMAD7Lxg32q2Vco1cY9zUU3mtKscKBB/Y1wvX7lcV3XPw/Z+/URdverMqhFzdC8YUlM2Eim/H7rTO7HzShtDjGVg0bSi1j530tLJWmyLLCtq4zsUDyyJWVGGXYJ1FWe1tmsZbz9K4iBxW+bNqYvUzyXZEuMp3w3CJlheK2hxIrie+evdGP4lkB9AH/HXkKVtB9tXN9r2z+F/SJD79s9Xro7zfy/7+b+jcGKQv+P32J7aVzi77Q+s+O23vHn7gX/0Hdsdd97pCXRMDMUZ+kc9cBKtZijX5ye6Qw52LsvcsUi3Sr2x6Ryv8R6sCI47nJPOyhSMuz878Jsv0igGV/Z4K0fFn5AO3wm4EXbFQiOJLYGN9j3OIWUbduJVdeA7811tOl106Hqm0LD4qSQcCaoeEkVAQhI/+5nmhB2OMJ+I+AfkPPOXLa4HxscRIroSG9iYmS/k5GURTcSmQze/56d+fDr6ocPSFzzucduVy1fs40/7jMdsX/z0px8Ey6d/4d/Z3n3rrXbNx33iJ25f9bznFgLYi5WOtjvvvNOuGYTwC77lJduDbr7pxCD82y/+su0PXvezdv1Dv+/nt7PX33Die3HhKMD4os/87FwBPOQ+ikewm1Hghx6TYDpJs2v5dLEBxNiuT7AOzd7IwgA1kxP0ooWAjFVXM5mcxSwmX2pEXG2eMyXaY+iyaRJNS1oR86BaKal2LAE1crwhllLjUuxXkmStY6ui+dT7dqrlivg1Mztu1oWuCqZGl2UWVPK+GnfMwxi5Z+Ta2gU9xC9fOwjKjpv+LRaLYd6EnQx994ZsjZLtPiFP/HaMUyIV3F7oLNKC8Dm8XRFGSHdXmmhg/BTBzNwFdn5Y34JFcVkksZoY5UtzHqelQzmGgbDxstgCOlVeL/Tt7KYi575yJ5ynNQv+T1clxkCQb8PIxhhhbAU7UnrFYUnUHu/JKWcPBPCSGRJ6DDopHjsc1IIUkkNxIMRK1sB5QTkXGq7yXNkfArRABXfuKlgovd9ciXjtc0NU7fQxZTEeTMCutfOZFCizBhU9x6Uqc0IJkvMrCKnwwSaXAUvi3T5m83Lb11xBoxkoGOIJV3lRKbu2UDCVwhBAJcHDz3RLFpx5lrpRHZQL029NAMJKFexh37VbwR8OCj7JsU5X5zSYBrC1NTjUvQaAySnTE6ZnRdEDguVV1c9C7zs8ORZkVaP/LeXge74c+CNkg8kzxrOulG/2KeqicXw2d6HoEHZnB2i3yTsVUejcRrgpxrU7ZKpCp0B+YIGuGq8TKwTI7vOzCrL4yYOqvhjr0sa4WVTLf53vq9qnVbo5HpQ0HstByFoohzFFb0ye8g19xBQVVQ3dz3VPkH3K85bDJld0t3a1EJCJ07WK7mCckCtkVZe5y0Z4bF0pFvFR0Ysw4iyXmXW+UuOKbxXiuimnPbpTAx7zOvFbOi0v5i9tVo9R3BWgmx1DIOljlqu00zo01hBEbQqWPmgllWyDeFl2UvG7SbDHkoz9Hb8YcHLL0+wPYQ7mW5J1GqUp4sfKcCQPdMLdMJM4WoLjmmzphYq0pqLf3v8+Tun7klAvVhUiZ0Wm/e1KwNx3J7wLgaRv7b8rOnYns0ACnnvpgUQvMiex0iric94kFfeBc6l3c3FORSoNznOqzOpVNrdNkpvr5iBQHRb97Ik0qu7qYWIJMrj0n7FVvJbfsV+YG4ueZByZu37AznF0AyZkfRvj7EkrYlor3lzXUFwPAsWZjZ34Q5xphukGiz7Vn7Vt9ujn0sNoncnCdIJzBKkJY/L22SQugbwBsYRb6gIxdCUGajiRwZvs6hJtXqiDfcRQomswwCn7gBXrHse0CnfBcc09FD9s14S0YJPEwHUDcw6QC7op7wZQ+XkWaOAMQschDdwglxKhZ746zjUsalYcSXqeVNlYPXwKp+Sm7PUTI10lT8GTY8dSqriFCXk0gIVgvgPCWJWGZP/VkCnmy8i7U2UCC5FIBomGsQGBrH1VrrKQc3yXevT0FzwGV8cGw95tWyG96TdFfWrbLj76Edt/f/hDt7PX3msbi92MxIgzMHH+7yB9z52JFcBGBPsWqbjOVr40AngQgSNJu0cAD0JjEMTjGWMb6LESePoXQksZJUao/Pune2Tw6vNpZa2sAsZK3fGuPAM4ydhjid4gggtJfIAc9iE8OQG8In1LH2mG1aePj8cWzfd/wAOMBB4rqqx/3fUXf7dtgwAmWRdzY4edYTNjG96xpe1l29L22mtlW+95ZP/EPumR616XF9HAvniiNx3P9F3jdxsbjL8Ntl/hxH9+vxKOjmvZHrhviTz0x4oQAkNCB/ZI1j2CtVwfY0xImUi/7manu/fHO56VxIgWoc55y3GmZvm3qN9crbLb7ae92J9pWBWr95wUZno8XpnlQCZfjF+siPbVw23bcxDAQcpjdS/O/8Uq4GE/dhYwV/66roAEHqvq/6/Xvmb76Z/8qXTWJFUk0B7tRvBhkyZN+GTCRAt9+2gxEW7n+wrPHHkJj039wVWvcuzMFmL+oekOe57oTz4hbIGpKoyzW1Vt44xn/knGWTaODFlTDlh55lxGJYeXFR2Ia7QCk9W2LZkRsqaGdgCY3ZdgLib0SgBk35c7ZiKLjR01GT/kHKrkTXpg3U6YXYUMaQPN7I6Otu8+AQH8zC/50u0dv/M7dvMtH/Zh24u+/WW7WHDru961PeOpX8Rirsc89rO2L/zSL522gP7Cv/ul20tf9GJe94H3u9/24m9/2fYB9zm8Ghkvfvv3vXh796t/cDt94eL2sB/+5XvkiwYB/NTP/FuWiTDS184A9p0EhtX4FtCx2nt8jvIExU7Tl8CeXIOOGfGEPmioz7sOzUH3v2Med+YEpzQVTYrJzjnjhTlHWp7b4bRLTSzSCa+UhIgkUjUrUOYUQaqLuMJv6o4Rcl51H1FdwwCFBgeic++4T60HBgq080t61NCjBbWkBIEsw00gYFkwcEYxjHkpf2XhASXYKAUDbAqC5yg4wWCWypQ6b8PCSyGxXCvpQzTpiOByRSjMTpn6Iaq5ipfsuqX6oj/YQQHZ+Fw8VOEWucf+lnhBOKjdNuS+SuRAPEbIyaWdAawPyIghP6UTCjCoEz44rehxZFTSEBB3aOKWsYgDxdSAPiBxgTqtYiAqbf+98vMhsEiI9qSPxho6dvnUrHQpZwiLIG3gohIrwoAVTZDmqUnPZuw27DQmlW8apUuk9rsewC4GvFfKpYEVLNO0NxOPrORiQkzGBvYjWGLAIwrTgxpAa8c3m1RMjgVQK+OJhFwzMic5IV7oYq364jtLv9s5zBMWiFvQbfoOkHQaIxXdAvrLzAba6kkzhIgZhenQYYKhfGPKE9rgb88uSmdD/2luK5AyGUqf+at6W9jDHPBpmKtghpGsjmdt+P2+bt2tg0Uhc9uO5Ae9UijJf/UvHJ+FS6xt7qOqGtwnKTTzLDhigOsv8j7NOJX0bD6jmy/mTGKmhXLPEQQSiaObDC96qQue7KNVf0UvFvqvjzY9QMP5RSsoUTHpikk9g4/YkrYB2SFhC4zRgE3Qr4Q6KnMlnZh4btVjFEX1zNJyvEntT61PbBr2L4JiX8g4gdiM4CCMvuBo5oH9LomBXLdznIReypVFe2O3woOVvrAfyVSS5FVshRoxOd3DarlA2gSbdJtVhIvGlHZqsiCCzHiWn+/YV6yrXkvnGIjoeAr5iym8FDb34TQZcIugFp1TY4JsDP+tSQyu/UO407a+7VMXjjUmxasJVddb9NOaqtWdyDTMqYoapOUqwELNiTCkxKSs+p24yNg2VlcN54gQpZc7HuxNJJRanZ9VkdF6QhVLbMrFCBFlsfBXUzixehQkO01hGXlOMEJQMtIhCHDYMWwhxnXZV8bCWpW8g3p0s70EJUk8I+EzjcgEHD+L+MS2zivJGrFJRN2LcD3DWUxNcystaFwnSVIDDuT1I9WQIC/2vapgXa7eriC38ifaFiJEAFXVivCn0FoWF+lTY67QiktL6IVZjMZskw/K+EnTFWvf3X36TiAQOWEtriwZWOJ7nXhXP4bZiRxhomrS8K3EY2UyqOg4HiDnINNWgPGZSFFyMl3hQilXE+Qy0KsKaO9IJ+J8zon/TX0dj3Nyt0Qe8Yz03eNmHF96dGpQthmzQS/GCkdsvTiemdu+eYEnLNhWW4Ut85n0/o5P3n5gVdyr5xCnO5A7E10h44x6JCuwLzY755KaaJiz8Meq5zQ2Kk07e/lou+bjPnJ716M+fju69vx26tSZ7fQZ3wba/htbQZ89Z7+fPefEr5G/gwQ+fWY7Nc7JDNJjvEFJliGj22+/nZ8pEYwVbWP12/j9mmuusf+sbySEXEmdjFh1KnWpS+EkBPBE/AqZQx0lWQdSNt95T8jfQgCuiGAhn/P59Z1qP8cSwMxzNM9+tG33uve9tltuumm77rrrzF6OI4DHCHBLb8JfSh4rgAcBfOmuS9vFa8dWnTvx4j58vt++2dOo7iYwZkbGufAxIPb3oTFV4t/PgHVCT71JISsbsVqEgYYNGyHJV70VkDKHp8rfH++f9ZrdSuTlfbhu73u12bs7eL27q3d4UjqwvqlTJQXx9lnnDpO/eR9e5Vu5+gpgxZKy+ld0wYs29rZ/jlyj1Vf4+GOb58uXxqrfK7b69/JY+Yuzf8dPI/KzGOTq5UvbP//u795+7Q3/KQqcMIPxoMynEK0qOKpFe4Eg0oy6jar6lUFgIebE4uiMUcIHSRziTBd8E39xPZNC2iSTayyNnliMwjm7jm7OJac8X9n5L4vT0o+IzarlSXyLubIX12kMHLqh83J1pcieTQ4oiHDJU3Pb5w480G0pXEYz6d9lXuw6GvJAfKwEl5KDvd1qoMyDxGIR4WxqHi1nNnr70OOXnmAL6O95+cu3n/03P81bn/eiF25/4aM/egkVP/jKV26v/Ymf5Hdf+dznbB//iEdMBPDLX/V95bNxw0P/3MO2573oRSfaCvrdr/ln29tf+aLt/E0P22552U/cXdiy68cW0M944ufHmb9Ds+Pc31FAF9iRMY+vqHetkLwvk5liyzm5de8dCeuiYpIvqBUeSV02TebSFVe/nE/hLz4fMXyTin2sSXRaChQ4cC62Q9Y5JXZo9HeFXVsTRPk1IQsNl2kHmoP8AnU0P5jTFzof0cVC0jfWRECmkdTQEZFEdMnvr+eNWJVaUK1lFn10DkVHLu9MrGseg8VSAk86XHMYUSbLdYLF7HeOh8tkwUZQ7xYgZuPeHo3my9rBWpASGlBT29mVVK3U2mhDzaRBnhIkKdaLztcr2wIS2gXyj7U/pnPSSRLAIE3R8lQMyZjAudioJ6j6GCOoTAdGKVBLVkAcGtL7PUHanLzyp+n/JjDUEHVOibhTz6QXoM31RjLskdQtzWPFixSBAK16lUP0A3FrJhwjUU8QUYPSdimaLcwtFJ1BsSTbK4eTBJ4PY2y3GpNwyfr6agAAIABJREFUkyMBpOovkn46nnytAlEk4zLFp9rkv2O0mOyWMbTvoSLFmUuSdCVnqpzIR+WiAFtQZpf1k1HrQDEppvQryT2QMsLrxOLk9AidH6NDkCHvZG9KFMOFAL96ik6XQfJ5VVYbmUgl4ePvQBDcFKpc6NfAIVd3kHScPA1pTYHsigk+VPnZaujsPVIwoCunkvNReSDKzZ7V4okdpWDgL7bRcK4GA/6eDh98qzC5SnowoIrJjpuhy32FmP6SHDSu2sNWkQHwFbNAjrWCG5gM1TyZ4FTDQ24edp3Bgko5I5rUFbtSth0s2Ihtz2Wfk6rLMZGmvmbAWCxgLbhYDa9zJLkwmZ8Eq5VqNNXiFpggI0jceZ9VegJv/E7XGOnkMF1DT4RXqWKFnkyrCioXe+Y30ZKCk1hoHy1GoqhkWkI0cXux+dChLnr4Yq2OTBGmdNhfgR7DFxFgznklbsBZKvH+KVmwhuzFyKRzaXuhRAWhUpv50NoXQcPoUPq6WgXeV+Av9YRyzikPgnnlAF2ZZNmYKlp5sBi8NZxMSjXb4mhqOV+Ob40NWRzHdsDbhw2ofsxF4qHU8I/eNr5ZfOI8nB3E2hUFx1Gej8b43zR9TWLwnfXlWQTYfNfCu0GoQo8IBsl4WfwlsbPqfDhZa3HpqpJwrZjoGJHAb690Ll2c2BiTrmEDEhap3WJ1J2w+px8yt8WqirLrSD4wpb0Aca6QlQYgdi1oq99DH9rz0L2uEjF3YnUN5zdrPIfpcf4Pm1WinHDr4+ymJ0wZjoCgb8egN0VAt0IXduO2yUha31X11Fsg+aFEsN2KpIdUamm8wsl+ejPiYjGfSpR6LzM5Cr1UwlRvn8JP7ZZN21DsF/GOTOgJcMIQpzjhdGROcAhzxhbMscpW58LuTn3+mDaQ82N7y9EpP783QAdd8LNJa9yM5Jk/TLd3Hs8INjU64cRMeiMnhYdyj9V0XkVvRDPNQYliRajwYYG/tg01fZkrnm2BHUVEExNT+i+pgj7H6OatzZ+wLjPV/bbzH3HT9oef88jtD8470TtIu7GNKQjgM7Hy9+yZ09s4B3hs1Tz+O3fmjG15iJXAo5t15d223XbbbUsCeDTPzoodxMfly7b6dxDAyxW6JAUifcotWn2rVu1qDk1q5qFVv6YVIH7lp41m+9sJWX/DIfK3n+nbt4TmCtADBDCe7++qbSyEVGu79qf8vjDPD7z++u3mB99kZ/WCaJpjg8T+QVCNbYMLmeYMfRBQR7Z9LVYAj+su/jGeA6xj4QSY5H1oy44daYI+rmMYQdxesT/83FUjaGMLb5C19nmcaYszHh3SIdT0MXv6aDqqWdmWodU4Yn8MFinj/hwWT+RTlsQtwsQF4XxiUjZecfD6Q53p3y3borItadNF+nwtxUOceh2XeRwdtoEl0DD9qH62Pv8XeDF0cayS990ErlwZ2z9fsm2gsf3zIIOHLeYZwE4Aj7+v3Hn79o+/6YXbu97xTp/ClLSMFwQmGM6ywG5PRMy2oMEiC4stT/vK2HDCY1eInNp7/GFrnC3ua+NTyFNXMr3m9HjneF4LxX19ZFwrO+Uoo+OkBxVXQmNZwmdfjxWZp4kGJf7RXDvjaJFbiw+poiVsizijk65wRIhVG+HkH7fFH0w+xc12D8h8yec2eSHic+mj0RIbRswZzqokUezeyBNioQF3uaOJ1eKyrk2wi699+Uu3B33YLQet/Ffe8Ibtxc//Wl5z3+uv377m61+w3fyQh5T7fvq1r93+ySu+i/54rOb99ld+r+0O8pP/6l9t/+L7f8Cuv98NN2yDAB7/XvWKV2w//ZrX8jn/w6d8yvb0Z331sdtSj/N//9vzv2C7/jM/b7vfk59xd1CK1/7mm9+yfe3TnuHbxQ/KN4rVPNYfu6j4bio26rI7in0m+TfYbBYyZwyaKpXRMPWIYy82KHPC1Psa8dWni/YciNfzq3pRkmGIleUcWdhXfy4bIHM5SDXs12HE5VRyuaqIqfYpifbZ5GIWMbPDoFqSFPbrA+gHBIM6Bsf1mrMKUPW+xGDTPBVvrMtQDKJ0w3k1ZW9H6kOdv/irELC2QWAXHDOoZzFPSf6lL1wLfSnbzLdBaTkx90uRj0eugHKq+d19Q+wzu5bKKdnIlVzQQ3Q2J/Auci2oF3nI7BoqSWUb7xwrgF1JIUgZUQXh0rPUwjLe3SuulL08J5W2OIK4LxPrrfOju8X55YvnJqgjkETDdGESH/XZLQEtEy5l0svjWh7P7W5GJ/8kKmsaoGYSu1s8NK8wpAstFJiEUXh0NCca90ClG3f0oSauU6Y035bgQz8VI0FgKRFM1RASvZsNgkSfH+WZoS5iXSGQyTV7/9I56IcCFISTMPwydgudBUOh+o5bS45dzrwgp6jONA03Ec0/q9CYY5tpGyXCBKwkyTSBkz7U5NezZSuD9s9YSQJsbHRKvkvrXDKrqFIs1otV1upHWH0jOh2JtlkXM9nmMoQTlknPctsYfXb3wl1QPqhsd2mWEvJw/opfxV0VqQUQi6OVcU+WV1KmOYtKs45EX6EdIxlKO+jGAMWNHpWvF0554eUMq9sWodTIAgw6GQu/GuKx1+pEJSYclYcXnUSnV80Om82u0KmEkeXfJf3ciw9aPtjUXfANovAmNDnKl0piBlQJ9xYtQJIWLwGmRSC5RxhOMM3xqfaCIGZSjVbvZK+PZDrQh0EmfYlOjaU8zuSTW93XlHZN9MNpFesKBWAhh9l5xiaeqxPSUle9ssBiZxyK3i4dQgTtUVGs1qnJ61akTp2IybH1X/FfEwMgfwAJ+4NXpszc3UN3GRF/UxY7lmcqSahhSNwsRlcKV0RW6whEi1BqwINESEcO4V3CVsR7YaVClIZmfxdgs/xIhMHCBRorJ2Pk11qn7E/EaVJ8ovkN2ACu1ZhisjSFqWgv5UEXkG0u51BXUHEk666Y+rOnx3hID0o4l6kwIM6sqE8r1Fn1GYk0G3epFzNrjwmCtyLsuHXoOM+rsUSJhHS8OLBxhXRipb+VxE9jTBxPP13vz78m/Y6G1v6I35FtwDwUz3kMLQHX6LDa7+lfOeMNmWoCDXgdTq5ZMfoZV5WqZk1OV9v2nRTQBldGYhyrBTCXyRZgbqgaKFQGvLs/mqmFHutKnhSYqtCln6mMWsIR7XeR5dwgyZXaSjlfpjUA/Rtxnm+uPE/lU59M5yk+bEWGI1kQ70S8LtcpBLjLHdbk63otZR+672PjhwXb+b4hTdvSNr6CbuGnfQ7yNobduCNGtI1YDv/l5wGHDUen/J2urNgZAEMyZX4klkIzM1Gm2WZ3tmqLWVwUxYMyJzv3gBu3K09+9Paue1+znT13jW1dOLYEPjNWAhvZ6+f92urfsfL37LltkMH2+dgGOlYBj150AviOO+4wQg0rYfT78TnOAR7k70j0rv7ZeClhHiuwQYTi+Ti7U1cQ4/dOmu6tnK2fuz7k1s95HueKALZrT3j+r7ad94X+6bNNF4IA3l2xrIGB5Ff83jifWnBmDP2Q1Y033rg9+IEP3M6cPXsiAviSnePozyt2GwSwr2x0Uh9E8NCf8+cvcCUwbTnOQIYtchVttHMUh4x3+Xa48Z+cVQtydmx17BDS/fjar7s+xDmMoWwl9pjYTOkpCiXlPqLXDhFrNijfASXvyapf2Ea9N+amLUxZkr7SlmNJWwqlPrjbd+G0+8Roac2LDw+R0KsgoRGPx79mEcPt3ES80FDflNaxgL6ArkKKCbbVCmDT4rDhYY9jlW8QumPL50uX/dzfwEKuAG7FIQODbn/Pe7Zvfc7z7B56GxZfIA+KyVVOsrhYp+XZsBqXM28T0/BRvoU15jODAM5/oll9HKa/w69RL9z7dR2iXmPuK6EUhr9pYV4ReprW7pEQ8/HMX0lgDbywh6uvXOTw8OKuh8AA5iFTXiXVhM7FhyUvILE95/zKIzBFrb3DaGVMiSOACgQiFxmxWk1NZmzu+EXqvYTGBRcz5Iv5lOv9Fz/7K7dPeOSnHGuC3/J1L9j+0+tfz+uGXxgre8eq3TvvuHN7/etet73lTW8qz3nKl37J9hmPfax9tkcAD3t52YtfvP3SL/wi7/1bT3zi9sQv+Pxj23T51rdvZ667fjt1znceubv/fvFnfn57+Yu+JbZ6Hqt/nfi1rcfNFnwVvW0NbbrtZQ7jnxcouL35P/iZ1acZy1U1xL2uE/mXWmvkYuLLFRLimX6UU59JoG2IJrV9aXw4crHqYuMEYh7mCVpdKpq2SbuVPOYqLZgFKTvzcRUt7D1Z9yheyXyprtn1YREc1XFKYXHWBYm51HU84xv2O6+YxkFxBoG/hDB5vSwD0SbKa9lEKkTcTbypaOnfpsCdN0Rf4jfjhqCm2Vh7ksiq1GTHI9LtVF2nlvK5zQIXnxcxyeXaokpp4yJ/NzxSnSXrN8LjKj+2yFnaXVef/hjPLXGb1GbOTKrCzttaZ7XakrWN69dWvZxUUx5qaOXDJmDWRvI4hyRlVoNidpqrVqgQ1kaXkP0KQjyqmTIZ4KsmGe8hgYOKJJgPcIWjClJGktlIAAn0YYj99g6sOkFXgNTkYLzY+p6Edplko5/aD7F7JVsin83bC/7wjK5MGxRVWGxfKXjA6bsbIHSr6p6U7cW4KDMcDofY2wjxtAl5uHiRSS8PuJawAa82a/mevnpIQA12lQeuY3w8Ke/9zgeyBSIoLgqS/uBrlefU3ZNMZiCOshprWjIh+a0dRFvYOK6s4gr4aud9lOqFLGyhXri96fpBYAvKA0IXSiC4h8odQ/D3QjuLw6gNU5IH5rYTwUQyy8fc4FmYvF7/tGpdOiUttghtQSRRGIKm8kVRQlZheHXo1D2lPWR4nVqGykvk3TOs9xkF4QdkYEwMEtuGLaVXAoEMc8icUNV2EoDNeXKoqniL0yzrGLsdo2vib/vKJH+YVMAKRvdEsqLJAjI84R2dpH6n88mzF6WfpYhlMaaSEy24Yo/gQEdrjoW7uID4JiAtk8Y+4/IuzNVuLl5/phKEPZaerBHNZUGIrjpNXab6r+xgMqoUXkdftUdCc4MSYhtz1r0qOpRJeJQQi9sG4Kv9lhKWVWAkNWTA1F8u/VHIfwr6hDhfCL52E5YamF2SGorjPZfRrIaFBCC7KtkDbYhZuUyspDUMElIG3fdVEkZwjAFNJjjqhCwnjS5WTT1W5Fv7NB/M0h5NfKAAy4MBbn2HLtlIa2JWX0K9jafbj7RLsiQlmhIAQ8u6KyxBXhpH+oJaytJCUdktJPRA4weRRR+j1KRmkItaxhBX6S7Gx/utyi1zkugEfbJiH+XXDQjwmEV0zdOJkPKoEmqZjFlu/5eTtYX6Egd4q+QamFsozrn6ZimJmbF+wruuALP8yzoXEr49j5Db17v78ueyKDPzkXSTVQeqL0+s55qRovE2dKIIy/pE7QpFJEUvmkiELnAOGO9VmzqR//CXZvzu2uLSyKI8KxLsfpb66Y7A4cHvBGHrTc5t4SffFisAXcOu2juQ9LBVxKdGgj7nhU7u4uogkd1RczWwrxZWLNPVxpgXZ3Fh3VbUheHJL0hBDZEOj33GsAK6BKYrIGlWWOws03xH29nrP2A79aRHbe+44b7b2WvOWcLSVgKfOs3tnscZwGdOn9nOnQ1C+Gz8Pq6z1cKR/Gxkzl133ZXbBsd3IACc7PBzgMfKuU4Al5W7xXx9RQ2ROsgSrKwdn4OI7WSwEtF1la3LuxPAPq75nZKxh1YB7353iCA2ndV3zSuO5zbClmr7VTamV8hDxRdD3g+8//23D/2QDxkZai9KaURyRbmjbRDAS8KPJJSvADYC+ChWN165kgUcIHCvKGnbCFKx9+NITOJfx4gdRIf6E0UXpC2vkflWvkcbV1+qK39X3sKuLsKTWGxBgLoy1lsmt9SirQT/WSCFhG5fFzn3dgLTFjLu7Zmes2rw3flsTy5U7nzYHql46HWrcdLPHOLH/2YgUQhg2Gr4moGXoxim/MPKdNn+2Vf4XjXi1wjg2PoZRDAIYl+V7m0YePbrb/yV7Z+8/B+3zFT1l9vp6IEyJGr7EdiN3IHrZOCHqKcehac7uMNnYPWv3S6OZ9Zx30ja5egBmt+L6Mtf7lSYxOjxqf2I4G+3OByGEs/1y6NIJeJVjmlsx6wLj8LMikw19csmiB2E649dXVI3GLpY/OF9k2UOwVRB0DJueHbZ+UyegDy6ibEmTPGWea6t0YhopHyscbV401JMqKamEABf8ZgnPG57/FOfcqxV//573rN93bOezbOAj7uhr+TdI4DHc+68887tRc973vaWN73ZZX7q1Pa0r/rK7ZMe+cjd17zzX/yj7Z3/8ju3az70pu3mb/vx7fSFa49r0vT9j73q+7d//cM/4unpETM56+urgU/7TPjUwIT4PGdHvlV0zvRV+vka/zQRqcR8vCxnHqKJ/Fb1r+Nd2kWBODFFt0mqjG6HL3OFfEdbCQFDgT1IrC7dIgCtKRddS1sLt6YB6QIosUSY3yq+sOkwdjxAPkEwiUCE8cCbXT75vzp2bdxKY1eeR3gRzYeoSOMZatkB5zOfCeCKBHPJ/gP4oxm5A2hoaLwgebqYmFr3Y26oAxi+Bvrqtzf807GRMZgkIR0KjyD1AlS6iHz8ocs8c8koiW+R3GrJssY8N1yGtz52gOLMtLuo0YorT/8MXdtSRzEsNl+0IBW7TnWtlj7nKqKuAnGTOgf1L0R6VVwFFx+GUlVB6OEwlNQUVit41Uh2O7fvipWDADEE1MXvRYJwoRCYi8C4fEUvFEvVxn9PqEJ786H8pJMbrRCF5AnESQxYZ5eK4jFRIgNYY4NK2oaR1GqFTJ9rkl8dr6pLd+AYh5SGJPvRLK7+itavhlfFPKFsBb+autVRULooeiCYSjsPOYAAcnWRRulwosiiUCHe2N4NYlWMQdUY1Rfvj8tSwK1VS6oYWKk/q6E/qZhn2FYol47l2g3UnlQ3UlpBe+U1JHlyJwnmf+KXgCSCprkvbJ8oxOrusFNv0c3sbI4+wOMQ0guhUExGK0yl7BBJGEANobQl26eGV3k6GSyYEUEJsUXwVp1BJhEBDhI0aZK0ZSxVFRRxRevqNIHtq5Mrew4d9mITAjjtgoS5gmxN8KSwVErZtnxpfh+N2OuYfI5557w6aa44LWa+sJXqraRCLYAEoQC3B20YNvdv4UvKimglSUQpin0vUCdBOIQrz2GkIGc7yiPUklRCueorcTST+ceMh+J+aFq6tfTR4qp2lKLQ/2JlSqU0nO+JODSVNpJJbzdJrPaCotfz5esYVo1BnLCujFOCqy/bW2QLS6VABxzBNItJMpGi+dMsrXGgQuxGD6/E5k5OQKEEq2up50ucOw61u3SEYddKKWWkYgo4VRgHONrom0iEDIqdRGCzsLRV67oLpTfHpEx8WmJYcRh1ANeGXmLXBFJgePfEa+KafQzmqZAQmAiyerbOyQopqfxaogTjEJdb6je2wFJ5Nnjzp0h8RQkdCjgYCxZzLkrCOC1iLz4umqe4AR2pr8wJckHRFotz2NL0k5+3zuKF/pSe2PAPOxa67TkBEt8fBDpdC1G1tWgIcYyqH7LvOJOJT4k46pZIMZCNn+HLrblRBKYul/qBYlsZ/DLf1G7UBxwICWSeOs1atAhmjbZ0Oc3qSNhC53FuISbxHCOPW4DpOnQY91ytC9UYBLBiETdqznljFA1bQj1WK9lzjOz1+ZD9HYXMR7Z3s6bAjC4WvUwCGCwXziu2jaIDu4DZ9pN+LtMGPsZVapl2m/2TcxJSwFGUUwOKHp+0+XbEKmfudX47+9hP3d720A/dzp4fK4DH9oVO+A5Cw1f+OtF77uzZ7exY+TtWAsd3g/gYBDGiMsXFQe6O/0C8ujqHXMe2pleu2PdjRdBYBTx+UhLVoVaDDIF10pJb9E5EamylipWn8uzRV22XD3oZtSgomFcA9+2ebbtWecc93f7Zm5Dvw9/9Z1/ZXMx9ReiG+Z675prtwQ960Hbj/W6wW447/3dcc+ny5bKVJZVWCODxSiOA7VzTJIM9mZaE9pJIRuPlyz3iciaHl8Bedaat4B26opDI16vJtbbwetnSs5jvHmnZyeamzZP+ASsW162udVhRz+uY0j6Znna3SNvjCNmdti4/hp+/p888wXCfpDk98lMUThxILSlnAAegQ68HjgBLBMRc7xcE8OXL49xfXzEPEhj4kVtAe5nRwMh/9+rXbD/z6lfXHBM0GPFRxOVlK1GkL2XFzmnb5tlbqTMpv8+3s3U9UwoKsZfke6FhfJbOj5CZy9mDTxVmrcy40ltTCupqVr0QLvDQPi1HvBfnF2tMVFhd3iX2oVWUOxWVIiwlRxAjM8bTZJHEySV2lmBINohh7tMkhgUPJNEz3kRMFInL+YtlRZiMd8l9ezA+pbAlnO4jhuLFP/+XP2Z75gtfcBJT2977+7+/veJl3779x9e9bvf6UZj02Cc8fnvC531ewbNDBPB42CCYX/Dsr9ne/ra32bPHc772m1+8ffhHfMTyXb/51Z+z3fEbv2bf3fySH9kufPj6TOJDHXvpc79ue/0v/D9x7vagfV21xxEaA4uHjRkhbEdWhB2FsjgnjOIIbN+eepmqlgiFI0/WbcJ1lVbOT3d8AYsfA+N0kiboUD+WfDti6titCgshy1wPDQY2Wec0tys94gIwmWSFI2M401e+FgCLZ8EogY8K9GW3RRCIwLmQA+PrZU+m08KEpdRSVkSpFcEYljfvE59PYiIQt0yg9rsHMhmo+E5ZUKiGO9AWfO+LhIMTUBmu8kPjmfDj8XvmrGrfVlIsGKYqgJSpptiZqsl5T8mxCdbXkojKDdUZqxRfK4nJ0fI+2Fy080Ewl7ECGOkIn/FlcrdoiUcT0c2E06IL3bJXA0xj0kk6R3dOgvC9E4QXpWTLxC5VdGl88GghPFWuSEaUnupgxvYCfcUGZYCAg8Lu3HqSa3lPM6Ji6C1yoHwXiRoYhl6zEhnkmRl43tGLI6jgNl/P1a9INligE4FJDnWpp0kAadXwvF4Sad7cCKDEwVhaS6MUXta3Ytg7y1bdyOyaxEVVDUZFwQRO0kb9Dr+zqkPGT55lcNa2r9b4zp+OxLxW4qedcI3YqqJFe1HUS1aqVZY3g1rrg7ePBRUCLt0vCYZO2LAqAuhEuXApPuFDgUWZ3LpgyU0Jke4KFgC3yPupbSJ5pVOC6XcpMFgF+mksOfNQ1STQFryM8Wz1M6qV0P3EMaw06pVdgcIhDNqRDC1kyJlR/tJWsOZYUx06hk9/a1GG1mUJPsz5wKy3En2sBTFh+fSPmdyANeyYmuidgkmtNJ3Dx2gIfmTudSIi8r0ZBigprLqZ4optkBkNheZL8OdFSOIJlLgqiiuD0D5XrGDSdTkzpuMtSyEjRAilkjCn+wcTJwjPgIhVgDOhQDohxxNBgDag+UohdjXAiAv6XHgdgxSvHK1qFtd00VqqkZ6KzL7SLYaq2iUOitPtIY76ZpJA/tJMhMb9ZasJGX/KLOOY/WMdNP7w57Zog5A4EzgiCAJc+AU0R1b6k99SsYTulzEHq2DXSV9b4ckMQxlh5He9N/Uu4VO8n5MfR2MxkYWE0DZ/ftek+TFNaUryQpWs9Upv63oHZdRZo/ps2CPleFgW08phbrkF/+Jt6zVU1nfBxiyKcRmlVsXEq5jQfpuKzZKTg05n8pdx36S5rsyl1m45UBEpGe7GBQ2TxWInN0ita5O63n6XHuL7piGyotYkppfx5QkWaF5ufe966e9cKU0jz8vWRrlqd7b9SOFQHpLYwNaCrCmsa0HQB9pU9L+vI+UkV3YMSisQwno1aZ5yLJqFSkjP4RSMkFiywK4CgcaRM+Dwkz4hd70z1rVAkc8L4zPBAG6dLHlZ/yz7MC53YjS2fzyKzZUjDlY/zdWQ4yzheB9bEgZqK69CLbgqU8hgb7r7YnvtyPDrrk0R/Kdf8pH1x7qc0f18N4w/tEDEo2rr78OUQ3wqHbswP7TxXEmhsdx40+mzZ7fzj/nE7bc/6iHbNddesOSlrQC27Z8HATy2e/Zzf30L6LP+Hz4f4zbI4lguZun3GJxBbowVOnsEMFYAj+/Pnz9fCGAObyeCW9yhqud4m4LT37ESFnEYViDbSA59saNencLPWM1jNv0c3/f26erdva2gsdJ2uUI4VgDXlckggr1PdYXyfl+XsoPqbdt27cVrt4fccvN23b2vCz1vuZZiz4Oo99Xatr2lAoKSOUHyDuIX20G7HKKdGJdCqkqj1txQ2VPEzUdaEL+uV4FUUCK6TUTpDg0qJO+Qfm6Z68+t5HQv5c/vu1s9AJUn+orvVXzod2Zn10JYvGmM7cnnsSdq6vqiY0KtVagyPehQ3+Xiw6vac6tgxQ1uQ2oGh0KiMb7AhnhB6DMI4LE1fhFg+IjhY/wxw4ZGsYUXiQzyd5DAvm2625f9N+wIW5/H9vcDQ3/sla/cfvUNbyg7fxFomdxJH4IiIZ93WWc85mRsjKA+i1jdGiWiK0UE/jm+nYszNBJ0O8310DEPiEsk0ghhSixlbxCrGSRaxJ7qPzm30K2UYwteiwPQ2BPqCjun4Wf8jvlZStGbnVs3QyeQq0IiLj932QPHmewOcjBjnx6jFuKPxcSa1RFpyjiXYdwhVUp/duwSHyvGwq6uv+F+20v+6ffeLTB486/92vZ///zPb2/61V/bfu/WW+0Ighs/5IO3j/qYv7R98v/4aXbGb//3W7/+69v/++b/ah+fv3hh+6RP/dTpmt99+9u3//z6/8jPr7vPB9g206t/7/m3/9v29le+cLv4kR+7PfA537GdMtu9e/+++vOfur3jbb+TRVEjZhp+wghgL4gzTR4EsByd4PIc5HD1Ws16yu42tWXrgVI/c1LVdxuRXB8nqPk0zpjanCBtgmskawJoNnLaumI8861sSuT3Y4LKQggtWN59NtP1m67sAAAgAElEQVTv7spMVDqvkCYWg18tcFi9pFCmZettHDvq8go7R96rvLaOX3+L3akfCgZp/qCMi4NR9T+LGlHgp/VWQM00ldxBvFDn+wATnawwPlos6BG8oe4qrjZTY19Kxwuz2mbueUd4NXliyDeKDLpdqMprXgAyyTn5XIjU0wd+BjAUyd6LnrdkOpUiGq5OadKAkuVuB0P3G/2drhgtybBIMBeQaTjSxrYmiKKNZY5JPfFkfXI/Cy+vlfhQcGu697WSGdpKNbgMQGqipAP3CiAXapCeLYHJ2hZfFDLcjRrtpKT52GZtaJJ97xdBURUaIOSp+kr0RUe8GFMAW/ZWgBjvRBQkiVASBWqQkyykA4URS3DLtsQYSujIBEUpAJDEJOPUAF6tNAwEdOx2VHKifHbQLtm161NQSRMrtfX+wF791hKj9BPsetVPf72sjFgiTp8baMsj5A50LzVcRZX9DxBf4dsSuCELVA6yH6sqmLRRksYLvCiBeBFEZKEk2QP7wAQq5S/EdNg+8Ip+K84/BItd8Uy2+Uy0FXVQ/AlHZi+HHWfBgJ7HV9VGoxtteY1pZiJ01kl5c8UVyHe1tVdsN+HbnKYu6RjjTTSDTva2qrqmpdnQVuzKYVW/yXFtwUAZ75WDqaxdojd0sNf2Lkg1tEO2RHL/InYCO5BCB0MCnHdLgw/dkMHWlhSh9Cqv5dA23WClIBRbhlwxVUiLEuzoueuMimsVJ1xBad6ygFLapoUYbSbIhEBXEL29JAIUhBKDwMSAoOTtiEVQHarxjawkTPGEX28FHpO+t+BwReqAZJ7LmeNpZUya01EMx1gE4W5dkPODU3Tw7Qn6GaVEzBDy92ekfvCOSFZoMY/1AzsVABsYQaQrXLmaVFstNgn9JHnQInRNIKngVUfYfqkQJQSkVSXpq5FJdd+QxaIwnwKivHSirGTqFIpoDCYNV8HDV9M7LIL8oirVKJKXkkI9KWyErcLkSnW/thcFenLmEko7IvyRlaJzPFvHfVWsI4pmtx8Y72behDTKqiptFjBG+JRRSXGpigcpDznOBWPA43OSoPT+tYLPpuylefMf4dYyJvZeNIVuuu5xx84KEBNzFr7WxAkWZVbnakje8ysFD2Vbv+Y60LSKLOiF9yO3do1+IT5Sf7MobtNwWnEI8nFxdicjhY1iIzNcZEzvQVordBPyM+1lVe5Y8ZN+0B6ZhFWBbedhLYmeRAnI1xELJHU8mmZvjWIQJEB0mgEieFw5Ho3Zg5K3fn2s1iT45rm1hRiWkMnGbiHizLUIKacw1N1xqHXai+qIJmeSBPYq/9T1i5/0l7Z3fPLHbEcXrrHkpW3pbGf7Jgk8Vv6ePTdW/rYVwLHyzVa62JwtbWz08fbbb+dnSgRjtdvly5dNj8cK4HPnaiK2EDiT6fo50oXQJp6mF1wRwp1IDWOyH0bA6H9CzCqxW1f6+lbHhwhapuxlu+WygrgRwNQxEE1y36r9vZ/c+jlFQVF94PXXbzc/+Kbt/IXziSOq+KLH46bLV8YY+YcYXi/GmQMEW4k/9JxkllFg2gpiMz9sz1lt6dvrO13t5wiohd18s7W0kMdx1qkWk8T32qtDMVZ/5tTJ/kGX17E37CTxZI50kkeEwN8/BO+JG7R/IXVZBzNw7u6T1LPu4fmznu3EjebDZgJY/cEoiun/UFhiu06E/Y6fVy47AWyrf8d20EYAXyHxq2df232X7txe/g3fuL3rHb/bck0SmxVNjzkk5hDwUZElDmqqWnnEpPBJjuUVPFgEgWvxtfyNUMzuZ0mX/9bl7Y+Pl9gPdW7++dgimr1kIRy5nan4Fyv7Cy1ljVI9kHwdnq4AI/1SMpntUNcsdXXW+hCArxwTpdUYVSt+0X2Z4IOw93kgJAQ5+GIB/ZwytPe1c981L8u8q7pNlzlytvNsY7ZTa8mRr279rv/9x94HFv+n7xF/59GfZdu4w048tvEtn8fwnhor6bEa2PIIgyCW2IzGhQiyz5wl6EtHeaygVv6q2PGkk0I4LjCWOyix7XVqiiJVWnLotuuTtEaro6XyFeRj4RiJ+yCDBRqOU9B4D82tdE9bG9lt5l+EKBZ5Zw9WL9byVv+ekCk7xB3XZA1jdNRXv+e1aFn7qX/asZsafUX/Y1wqtTMvuqncRk1cOwZln8FwYfp8opRSE4w3Xf+3+h+dza9iv7w6x9ljtAb/LR9cYkb6CvURaxuJLaCFDBF/JiUISSpqf5o/qt4YpJJMdMNZLmoNGSXO6fWKF+EfmJRAPj/HwYVfBo9eLZ4VA+/Kk2Q1DUXIXvVzbhkyuDKhSAJ4CqEkiOh1nkL9ScV4BUD9q66+8zfJ0CPz1RLBUwU77mr51YqrmvRAkU2xTAIF4F/JCzf8SAkuqr0xgS8s/Q5JqjGWPzZX/hJgYkVtX4GgBrXQJAkc5kQqSWDcKGS/Tx4zqY6IBjJk//WsErEXNdjarh1QjKHO6s54QvxQm0+ViGclovvI8+UgDWvBRoRTSVhB5OJUNNnrj5+hns+BBcQqcE0qpw32ABcrIVTHNRXnSTQEqApFBYesac2GhFh1aGiBSpBwxfcLfhITTGytAIAEETSgSsaaw0qlXAGTshK0J954j8oYq05yvThdWOQtlZHqBQh74J0YV/SSwX1m/OxtITqQchqoEYOlACLQeeEigaspt65VpWXQ+5Zj9GZKX2XoC9cpSV1qWFzbwqAyX6cpUf7xSy8AETPm1uwUefNWmCBpwUMEXz7wcaMEoAVfK4AEPIpOl+hAEzK6okpX/EufRE2qhcvqLdnyCnpcp3yBENK/Uj1KPJdoitBUcS4Ho0Vegk3FJ6psEAfYz7y/PAn9hS7QxqElkE0dcK1AVD21x5AlVKRsVYetOxN30ew9ITd1nU9UuOu6IRwjUMULcgInpVDBxSSGJuQTPtbwI18FUPAB77WpLpMWc07j1Boef5LA0uHYcZnoEitLS+UYotBmHGqLvQlVPQudTfKixNxNd1d9LI6ryq2qdFWQPbrJ7mlcqX2kk1kBQmwBzvBT2qNvTCllTEFYSrhgHFC6tR7K/LQMQcigmzcgEG/oYy5GNyODkN1I4hW/keNU5NDA3pvQSF7ZjgurrF3f49rWzm6asAXaO2N4iEdRVwUpjVPMmnS2GnyDvtgCXker+l+ItaFfwg/sUt6rnnxV6Eo8EJKTLVjBOvwesFgr/tiw1EuQtjlHbja+aLM9RusvyqxNE8E6Z5Nwmu4gB6Pbj31DPaaGiH+Iry2GvJqJWLR3tM/OIfV/4yffNkhjy+/7J/guid5KYTkxPD5LXeXKTQvigiywvaZxlegGyEIx15K/j6dTqCKM8W7d+cR7k4biNsggeSJ9EOXSAs6c2s7/+Yds7/2sv7rdfuGcJXXtPyOAx+rfOAvYVgCP1b+DBPYVwefOjCSnk8S28sUKHqrh33bbbUsCeLTatz/1/wYBPP7Tf9MKvo4pDShJ7MhD9sjSJJkw5jtn7gYxayMuxPD4e7nSV875Benj2yKP1bCjMCC3J7fVKXK2HooR/D2hpweI3xW5fVB+tkLp9PbBN96wPfCBD9zOnT3HPnXoy7/9/F8Q2D51h6+NmAx9iFgUxJcXORzwZscQvyu+NFOsCtxpt/r9Crnss7tDxDZSuPcGlpfE0wl51hVWQ+gHRLY7Tntx64F4dn/MU/eOu+ZufX+oz/1BC72ZCkIm+z/cmjK/DtT0Ff7hT4as2vbewNZe/NO3NZ8I4EH6Bg4DN3C+79Wx9f1lxz0jhAMfkviN83+HJ7t6tF25/Q+3Fz3ra7bLd12uHTTzi4B1nP9r3ahbW+YMAg7az/xGP90ePMj1lYn+GN/QIQYsLjICGKYv8xkjvzSbamehGuUb3il+iwGAGpQkPrEdv9RICFFEDjmwx4/iAT4xx9fmIuk6mhJqw2l/cg36q2BS+hrEibph/C72jOkTC7DxnUwEQJjlfEMocTZJca/l/YhVyDBmdNChhfK4OzYZD6FP3bbtK77ha7e/+HEPv1sw8Kf94l953S9v3/L3nxdE79gBZdiQb/Vsa38tFvK/7WcYzuk4XsR9RdoGRsmHAr5MyMR7KDCMsUwBqBAlPx8qRVfBnIsWCmTArJZJDSUWoThBKk/trTiOJ39qof5kn5JqL+ACWKL96C+5fl71HfkZz7u4lHFcaYq2IBixVLc+azPhaFb4juXmz8rIxXsR2wt+Tl3RuYmM/e56E5DYikElXxNejEU+q1VI8CWS8xcuzFfIMvlkD8R58SxIOS6moUK6XmVo0hcrJIBqIU+VU4//dHKggUGOa9Ux8JeZS0N8UIrc2cjkzdDwU1eehjOA5eV8nzjPhUOYFC+l0VgP/aKMsKpGsdQchxlMaAMkb2UizBvbO8PrM1igEUYqTS6XQqbkwJEfjfsSX4oKRH8yBaQqsiLJOi7qWNl3qhP2bkzIseVqHSP0zxQAwUoxLlmhBxnEygDULtQ2IRPfTbxGE1mbnbA17TsOUNCEjpwPkUSHCnuGNyqvgAy9wpSR7kbVLBjJ0R0Ei3g0hkK26gzwkCEJWHRUcF+S7pDBk/KvIuhspf+m0i2r05mAXJhOC/CK5EyxRBGIV4gOuzCrBTrhjZX6/mS4A03IZNiW2/bolk8JwEHm2utzTDy4lBWvRRkTMNXV0ZTdLWq9JYNqoMhsUCLseBfEhGaxn7GCzuVQJwyp9UlSF965jKn2N63OWh4G7MPl46XBinJl+Hyerot0tNTSdO+4EhsIAU40pBvtIvEjpJEiNIOyKK5RmoUmRl66av2hMSq4qFub2U1wbOpQCcWlYGTCNmoypIhx7dvbJM4iXPL3xvhoEzCJCXnrNUv9k/RnxbHa2hkJdWnWylfogzO7zTAuZIdVXsi50iJN6C75tHWXN0J7JaLECwdeBk6UBWlZlMCJLsZQVpuVoBwrVxW6KQyNwhbjz/mleiitShZ9R6stgVCBmram491MhbgRz0l9DolG4KJ1moXoLaCPh9c4hgF0TwCuJhuC0pAMxjZ1GOPpqwN1ogJPNBUwyOSqcaqxTfae3k6KrqOYO2Gk6xEjrggrZss25+QiYxY+Cn4mknK6Rr2vFFTfohpFGUoc7YYRihnjOxHOOoT9dzivSbdnZa8aPPutGjQongl2mWhiJSTe3YaLb66qF1pdp/e7IYc8k7ZTDUQyQ9WbM4ZQMrTIuMUqS/nmMysqVEvw9u/gBuWjVccoikAoHncXWeXzBEKrLqMApVRSdIRXHdCCEx249KHaDTUhV0u5DnjOM8uzRq6WkNUEDlSdYWT0WZ+sVgpf1+3JK7olydttgN5DSMAweBTcFZVlA3qRG3xiFq2VV8XlGRZDU4l8XKGn0YBih63UbcJWSPBmn9quslgxE9AORfVmb4tcHzE3/a/5wiRz8RdknM/0J9t/LHZwufvduuI3nje2EC4BZlgHKvABI2L0SSB3P4rqevE4iCVEQB7zstpLYjlPdMH3KOfvl4vcTm3bNQ/+kO3Ox3/a9p77XNxOnxqErp8DPP5zsnec8zsI37H6d2z/HNtBx1bRg/wd1zgBjDZ7n+644w7fPjjITiXfxuc4B3iQv2Mb6In0VWVVczUmHCoQOhf+iZYPf9XIpEIK06cdJoDLquC+Shgkbft8nK0LnTI9wirA2O4VhPC4rpBQArNjC0niQuvPciUz5j47YcQ4x/lBD3rgduMNN2ynT59p5//24MEbMsgqyLSML2J15kqObAUUVgEfJH/LuK5QcKcDZevBRYqneVooyYTpVJ1KKTevQbew0xpF2wlW1Vseur98twqaFrHEoef1+PvE7+4XNrtJ/3SPerbbjJ3X8PqeCzCEWZL4az3q164ilmFLPAs7HoNX6HoiLWow/B4rIcd2x3J+ufutKBBanv87cO+yrfwFCZxbQOeW9OMZV65e2d76pv+yvfKl3+7ysMajgdGT8AkWTQnJKt6jcCgTtYTHxXPH44wAptH4BYB2+cvbFNs0m4uSZ+l12jZ0g+9g0g9Dngqfz0idU1LbvHIUoGCcS//2qoHZP3fwnFfa54gYUuRJ4HqH6ae4xawY6RJsUqBzOO59W/W1TCo9GD2QrBAT03kWP857y/BOllkBp46G75BhcdZ2tD38EZ+wfdnz/8E9hpg/jTd+xzd+8/Yffu7nkuQdMdVY/TtGJlb9eiyUK4JhKEb9mgJ4LiePh1yVJa+QapaYop6arKtLLyFfSFzghCWaMej2wxaIxS6vkpvkQrR4qT0GsaUomH8uGa6yIrMv7EucKc532Unti+bGYLd1d1q9OvMBslJfGlqOAmjzjGKTao2CNSsrhZGXeFwhL8x7mroXdxv5NzhNNVX+Xnkn+k/smMhcPPxJGcDS2wmVgEE675ApCFYGo9Cl4GbxJzIRqlTwAq1SSJUvQf5BlQPepeXjJJ/sCytogp6HluYwh6IxhvKAkbayFcDiLzKzwoTBzBoT6WvJtOimDh46phqQn3U4n5Jc8dR1WE/f7cbJys58V01V6w7XKVzwkarcNgQFVGIVLBRc3J0mvj03Wvuq8DX1fNkxGU06TAiiMg7pT7m8yhpKArglhgGouQxRk2lZqwB3XtVSFT4DCw898l8fadobBRzj1laq2H3xP250kvQqAFI4w+YNVmGB37xaCY2bSVwJ0FfDTwLFH7ZKMuO8NQUjMSm2FGFSOszsXqEHsgBh5Tx064dwxI58fdDj6e4Jm0VN9fRLeXqPXLZVNzRlmI0smJ6FnYXjd3XAdjAhM91ScsGO6LpDjl1pcaWAc58ZVbY0OiUshYcut1WBZB/XKJMT+tm0pW32JfQgiNn4zCe/8V0IsjvUtJVonVa8hWNA8JFjpzariQd9iRpyrvAl0vLFjkOJP3mWW654xKSklofUGjdNp86xF7ld4m1IvYAzIr0YG4WpWd1lTugdSFK8lC8QZDDOuXK7mhASmHkcQEYTHrgE4dIwzFvdk58zuVHPgmzm2ZTMX6UYWJPf1W1luxQaJIYsRK+rVVr2igYmZpMylqM9ELEAQUwekZAu2JThaZn1dx9Q8LR5HZJcWac64cUE02GfkCEhCRaEyU6tTsZzOZ4SflJaHKdKJdAKZ7CoMTqVcG91e916Ha60+m/Yv080dHsjJuFjjJWXIrR0W8LkDDrebTTGNL3Gyj8UTyHFGvBZHQBrUByOnS4ZmOcmIHEooCF0jhBJt74Y09ADejjkpmIiiQmwR98icZIoMYStiy4u+VACjcTTnHDCnLuKKBLwvpaI8s+B4zESLeBd1BLUTQdEJ1axLLSq4noLM1rsky5KCy0gx8UkPAZa36G6TfMIHawlK0nxqgdEpEW0NKgMK+4LEEOXWPgiPkbtwxdDiC7BNYk4ctzUoCAR6JGiiiKX+Di7JUZE52LxCJ5Jy/GGz3af4OMuWtWLE8uksloxkyzRNG8VyMX8yxONflEvFim4ueuztQpf2koCvTQgiy53wnWFKOgMEbnI0Pvgb1zHyOM7T6Z7zM1qcjFM4GiohWNu4IcmYCMS2I6uxhbjqkfRVzPj2AIarRsb+JEOHs++Gqu2JIyA+ZctoMf3tvsw6OAg96zTGfdZ+6N/GEedQoCoKfUF0D/PSmfCH4WT42csIvVCgJAykjrNVqoPy2hNxLydu+G+2/a5j9reccN1RvAO4nes/h0JzLNn/QzgsfLXV/22M4Bt9a9fP5TU6Ep7qb/5rrvu2sY2z7r9MxL1ID0uXbpkq4svXLjAZu0SwfRFFbVc9BnHuJ/wv1crZcvzQdbE7RPZG45xjwS2rZzb1s5ODkWhgBDDWAms7SrPjZXCZSvqWLkOuQ3CCaCgK4iJdAcYtWsvXtxuvvmm7T73uU8QGcZQ7fwbBNRY6XxZyP0cW87BxAn2qdTek1efLzm9Yx7QoW8PCtFq1ZrV7/o6DT2k14JtB0TX9O5EctBx6A66N2bvgeO63Ls+7ekYKvtEJOyJOpEXnXgN22rgMY84ab9P0La9GJBiN8LVdd1X52d2LpDE/XErGkGxTGkCVgCbefn5vyCZx9m/vgX0VdtGdqwI9tW/eRY5MOHypUvbv3v1q7d/+5rXZnzPAnIpPI2X40getMV3gwBe5Kqtos8M4jJ/Vklzvx9bQLsfDoiXgnKXm0tKnsStb2X/+CBdRWL0GdJWB0l/ERII8XR/QG6HbDHAWGpZ0i464mLt5eil3oYkA8SVe3clnNK1AdNcqV+M9Z4hZx+OaLs0eDJ5FBUT2L0wbL18wi/iQggUY8l8quacNP90AuOJ4WbcFqHJxWsvbi//0R8+2QP+jFz1P3/2E7Y/+IM/zBW+oRt+/u8pKwix8Q0CGOySr4ofm0GPOLUvA+jCmeMbtVktvC56I7E7tb8kIZqzp+3L+0N/USiIGZlPhfIsa8UVkkhoZMS9CGJzl6ZyQV2Ri/l3B+rV3/EYf24SvdYLQAZI9kwXeydhn57A3E86A1O5utdv7vPoHKl8mP82RyMhwoJTHBGddwlWFHISBSf6aMFEvy1u1uSHzBUAq9k+EYnm34QWM3EzZ40zhFXWKUpKgXkAVTK0Lh27luDBe6AXMpyCQNBVaP5sK/2bvKOPkbAycsTABFWdlh1+ZhDAJhjNE4t96fytxF9sXTo7rxiTcxf8yYHqWT6hKf+qXtVK1Mz5OhhGIkOqs7zPWoJtPcrqLB9wTUZM+fLFMEneW1Q1CQ7N1qaBdEVJmLNrpA8Mw1edVg2SQGg2fL85nb4m1BQz5mAkab1Um0zw5yQhE4De+KkSJALOnJymIVdekmmLyJ0K1PSAWfO4AJUAgwz6q4EWkRXaQnK1oZ6ML6gnLjcPPN2MXV8icWY+JM/r9HN+KzVZVJ9j4uM/E06wCAGB7jAqirgOSsKS+ldAtY5/Udz0MNHH9CEVONQ1a+tbIiaa3k0eAVuAAJUT58TSFYVe8377BVDqY7tyWsVZrBBv9l/0n5Ah2xaBPx8jiXKc4Yyxztbx7vrceMjk4wqQVEo9yfm4uYme8wcCjAJVB7kViE0Ckg80zSnZb00RR2dQPYmx8nbVjCt71jlkSUzuaZy2kkl6OWM4dQl9hFMQoeMhDUsq5KaLnQqF+nYo1O9oUeHhZLU7gxeQP5lsF5V2U1QsY5JZtb6jMgZAAj7iQo+CgV0SGyL47bop/NUEO62N6ufC28RU2R+aPg2BdgYnHbPoAxk0L0t+l0ob3qf0ROl75AwWUslipVDgTF4jie8VlbR5sQHOZ2kL0EYlP5aRCwetuzcXnHzaIde1RS0xiY6VKoiN+aPgdzKgT1zqbU0fV7C7t08qzjNGhE/UZ+b7q0lSsWSLfhSuaX9DNiITJZQYk+Jxi0pff1q2Sb1KKldqvtoAbVbrNDAWdmFIOMNbIT0ajot79+ZkbMTYObXzEFhPzZ4LP5I0wNyZiXYelxF5qZhk+nhLFXIh9KJgADF+WzcLLNDyNTayVNouMEzlgpumCgSNQSG6iAs62RdyTYLX38nXaBNiDLHbBmPaqYiuGhqwi/MIjQ1xqZhsSU7HTZbo7NWnKbRm2R20RbcmkfadIWJ0eP5vYPUCGaiS8jrX1MSnxI60aC0dZeU0SCeQ6gEoykc79uk0UQlNrf6P8atB0CyjDq7w0yUOqX0BgrMh1h4lfSsi6Db0WBmKORf8Q1dfLPb04twBG3Eio4Rto1W5i7PRb8FD+opElg9GX3B6bJ4K7LwJogboO4lbiaGNJo6BMA4b+DoIZJLr8SQ+M+wowyYfPip3no/t8yad19SsXsonIniuRq+lG5pEqekonZ1u25nrrt0uPu6R21tvunE7c+7cNladDkLXV/b6ls8ggMdPXwk8Pgf5e8ZWvowVpWPsx26kwPZB7o7/VgTw6DtWAI/3jFXA42eVywLKtVBc3tVJXTWOTgbz2iB//Z2VNCYxC1uUFbxoIwndviq4EcBK/Pato6PDZYtp+Bu001Yn2rbTQSzHVtK1ECJlxdVwoW+OK0fb9ddfvz3kllu2ixcv+Ip23ZJ6EvXRNsgqzQcRz+C7G3l3T0jckznrmqvVe1YRI13hwhP0UEKjQ8eKivEzZtcWL2NSKNRO53YLHE4qDLSxh4vt/tV4LInZnYG7W9tl382283IVcI/fj+nfca9U77OnExrdum2O0iDfDlnFQqiOG9wPbFa8Uv5FnIcCkOGZhpkNGx6k77ApbPtsBLD95wSwFX7Axo+Otjtuv3370e/5nu3Nv/KrmXcNp+9xVKyApRL3CLzShVq4xzabzKtWVHWQmZCQ4rj/9Ck/qdcf47FG7luAuXx7vs7JTkcBbplrmQEx2ezPRq5QvVm0ArlT70rkRcX4O0jE38plFz6oxZ9Uy/jFpZyF+5KQ4C4YJpPIber3dqcsAMizNGus6XGRBl+KVCEfFt5hjGKHPRSGuXM5SBofZ0Md3xy7UHx+tD3zG16w/YWP/cvHPebPxPdv/KXXb9/87OdYX3RXEzv7N45YcO7EiWArIom54SB+3ThyMcuMxSvEctEpNK7UeYLOUoTaxa+jqnrlT+ZcVOYM5Ho0ccDJXOSsEEFLJZg9q9WTe6yP3SBjMQX62OuaC6T5g0oBBqTDVcqIpbucG+ErIskrU9LV2maWp8u781x4PJ+DuBXg2vK77GabI5T0lfjKiiFod1/MkJMkrjbntDEeZu+L37v7EPyJ2YZf24pTtKa4UAGTkLKda0DodHDNiiSSyeIUqnI23vMDYjXiH3OOrXySyEBvQ25qEeTFFtCSX9QRx+8abfKzeJoYCYUxsdDhFEpipk7g8lX1c766MPlZweFbsWJpf5Bw1rRejZ7j7cmerACj7iAPKwk+CRv8wOgSzK20XJOscLHttqI1SNZMWdtMCquHl7bb01tVmX9WWBZ3nxiu6FtJZNN0tD9JaO7EHf6klrMvr4byCsCKDqcDJgEQglm0P3ULfVsEEnQxTWHtTy7fWYQSsRKQlX/+Ng9eoFOZuCofgD8AACAASURBVGHyNvoFooCw0AgVJHqrtmhKTUga2PDKW+6BatcnBRP+Ho0SMNCqnAT+fAkDRMKDIHckEzPJU/Pemqdz+3Kn50kn/6dNS4HH90x4VaKsWpLogJY6yvTXWkyjyOKIEnNKt9jUGAe/tZZNGkJBp1qNVOkX+xhux85AzvM2aVfwYQrUK+xNI/bwhom5bgtQIpflBN9tpYsWJOSWv7FCSIy/QJ/oHGMBXlBQk9Vcq4mbtq0Og4QzWEgiQUcJKDrbV+whALFm4ItUSv8PETDNdrjSmQl9KRLplbYqrzYmtUwoxnIC8rSbfJRem1YFTPZ4CJOpvCvHEZPWKjCqGf2o0I+YOPXmLAZSAyqNnhFMIy5DdCDZgT6CbRa8klE2CHqEgLDqf24xz+SyFnpIGgFDoAUPIZJazM3JRozkYkJrUcHKkaocCzMikbUSaLToVtxF/66Og5INvJ3qJUscTL2Bfoo9t/IQGZ+4SG1TGZ0WWsLrzVjiHcixgx9YDL2CWvd98ffMV0uwjWvKo+tEC8VeJchhMiTiLosR0q/uzm61jWQMITcl/xuOgyUpOqIBnnyh8xmpaONkoz1aOB7voj0qqpCpQlnlQl+tibuFlcZTcgv1ro7JmPrdWladDWkBkV/qZpBU44SDkSaKq6eEYHPzkwvJsF/mFPDv3GFFjlaBHooKKKbVCflslyEA0Ua9RojRNIrJl1fYTeIX23xbE4UQcDlGyyIW8/mCvySf1+0xpVrljr+yrDe/F2vuBcZa8a4D03WdD4OQGQzMOrJyhwtb10jV+yuEuWsa5yaYaDMhqzoPsk3D0FTUtiWX3BhYaRQwY8JA2NBv99sZGYxX8ORVVsBgnuvnAts1MR/GScHjc5LTYx0X4vBhocYg+3uTXNQdO6KILJTCk7y9yCtWDpedfICL3r9MegcaDXFzBTC2v0xr6JrYRF7tNr48df7cdvHTPn77rY9+yHb+XheDAHZC17Z/jnOAB9GB1cBGCsf20LYC+MwZJr79/EhXxkF03HnnnbsE8CA/QBCPLaDHc44lx6adwrgoT7tbPgSZC5vOwRDSf48A5gphrOrNn+M5ugJYSWNs67w8K7idJ4wVxLoaWNvKwgTM7SQgAjmsBHbffnm0Ych2bP18yy03b9eM7baDaKpCS0waY3jp8mUmKiyZDUe9IIDf1+RvifkY4aANGonX5HjHKMBiDyGBVtBW+76/ND5bhZ9VUvt5qtXsYy3zw5+elLidSNsMQO7Ja//k75kD3oNtEpcvHmlfy/0b4PPV7fKly3YGOs715DijHa1o5OzZczVpWAjgxAo/7/eq2dSVy4PsHSuAr2xXrwjxa75F7rnrju1lX/cN2+/d+i6ZDeQuRHWWEppMhZM5qthukU9ca7oVXyAHmqkb39nB3mXPibWM44PTfu4pPRCnVrncxZ7NNvkvWlTqX+MTNGislAxfyG2e+ZYcsdBtnsFdVmOhWXNyCH1ESg2kBWM4WeTMt5bYYZH3B5AwGE7Wi/EsfWMWeKFgWlcMzjOu0FE2GCg3zfoYz6zwTg1iL3RMS3HhJn46AtHf+F/bLQ/78O25L/vWP3mceD+04Ju+/Ku2N73xV+suAUejEE4JYdgIzgdOm3EDUiTvaFVzwcU3wf5kYPXu+UkiEPoAmVm1+YLbe455zn8z75r+MeY4EbsmeGgCRBZ/Ie/LODhjWzeJg62f55smRxz711btYy5D83P8waI0LuUvjlkmIuEL8uvEMiCXf5czPsfGeSc5HT97gxDhGB39HEWuiPs168T3NX+eLc92FpdJ7A8ZF1HLH5rESkQvmSVCnN4muaCJR56GdabadfbbFxOpjFLi1Vskh5RPSsxKJFVsL6ttCntdXbk7q+QZKXpfAfyYYE+DI5vyUT3yUpI1TCZGHxO3mgroCZtUSQ9W4ZBnokIT43ZpbKmS75mJM+x7bm+RpI2G1y6LRcJCtFgTZOmyJfkwAfVh42850bxbSZ3izURu9nlZcuaJW0nGJZumWh8A4xqQE4PoZ46sv7j8TVm376SNolOxArCqN6el0X7swZ9t0aAq2l2sXrzFctnAyrQS1go2rnDjABHjbQSoCxks5lCBzdvSnVnqTjd9ESRvksRcabw4B3RZ5VQYf9ETkN6TTEX9RF28haS8oTUNTYIsN5UMSwS3LsjJJGPI0a9155yVLT6+MDv4otmNFQtUqAY9722EnXRj0zPnRNa4Z6rsQrAfAOVD0bK8ZUuNHHuEPinFmBTI1tZaBaqPRhfqRAOKS+hvWjYB0fKDGZ1EkaUSqkBQLxZYmmjSurmmP+Q1kQUHW7HGRGIXhl3lEUbSXZSCIZXLtbv0j5LUxHfaMGsKsDIOCqrsUgzWtDJc8tUpjamhMla1IGR3VOkLsqAlY7iQBxwr/DIqFQ3OUmaZGN4P2FWPXX4I/OcV+TT/MCj3wUkuYSLmXEPuHnGsBlNsCooFAJngK+Q39JWm6wSXNQsT9sYn9NyZYpEHzjOY5qjq+EpbZ7WvXdaiztC1XIAYGMuEw+x1+uPTYysu9S1KZb10IQ/rKQHAPiT/mT6dVoLirdne2skqSWyDmlJCgdUSZNIBwGalFo/PaI5EW7TWMSShJPEpPoS6L6vBY84WWCL4E7pePNWeYxPcOU73ObbRBkQ3jF7pFmSpI/w44SCsVqCzJI9QRDmt86w4jrZC3mkJO7hWwHYef/Y9VlxMCSw6R5kkYx7AqCQnUkVJjlMjKSid64oyuZH5MtkyyhHEtxLTGFJCbKQDK1q0GDsdvbRW484WBPbxWyiPrpOwbd7jHX3XmWozOc4ZZWjCAPbRfb3GipitpZZQNlPoIkWvTDTCv2tcgnYdZyU1r6wQ3SfmmQzM96DlKi0bYW6THTiq0z/8Lg5jKioU3chxSTmlK69zUa6Iiu2etffu2lOrxm9AXHxqJJp8isv12kEQW6LM1DjOeR12GEuV9T18VgQMqEsh5PkLYRURK/tndvYx5lK69xH9R4zxAkLCU7d1XZPrdA0/c2q78Ff+4vY7f/Wjt9PXXWtk7SB9fWtnJ4F1BbATv7EyeBC/gySOM4PH8+yZIOqPjrbbb7+dZ3bqSmDbEvXqWBF32XIKYwXwuXPnjieAGY1mf3JYo+chU+ItYhfZqlm3coVqdKJYCVmQ/eWznfN/x7VcrdtXB7e/lfz1dmhRAUYyP8M1+rOpdlm5CCkNAv8B97//dv/739/GVd8zo4S/d5BVuuXrPSGAV5zqcai0LgJQj+BKn4UelQSer8w3jjuxAwDssPtlbncr3sXVuvkV0XXt091aOatBaP/9OEH9Wfhe+0xg3CHY7kF/++PxiOoJMNBHpvO+em8QODne1GODZ5zvfWAF8CBysRPA1aPtiq0AHqvqLxkR7ITw2P4ZK4BzG2hbDTzuueO27YVf/eztyqUrrcoBEXqkJ8v8OvNLLk6/FkRtkQcVP4vWvc8unU4M51vjmnH+r23y7E59XI95Tz4j/UHmeGQgORXIlcQ1nognYmcRmYczdTVWVapzbXriW2NHj9TfNt9ZUsWRq6jyKlFr5s7i2f5aOB+PEXLm6zllPe5CZpIlx5I51IpQGnmxi5LbR0Sz4tNWZrZAs2Z4c3BhnzAX4LH8t/7g9233+cAPvAfW+afnlvfceuv29z73b5NLsWzCiHuw+ndsQe78rtnEIIWtPMLiuKHbQRJPmW6d3+UopU/KQr+qfTKi6sAW8WBdcg6Zd68nTAYnuXFtL1JXAoP5/tB1FMdGDp04a82NNksKjqaDC0v7gTPxs5oWlcdmU7E7kHr6ssiqEJyzNeQMjewLc+xmhclZt0VMHa20I8kfAhtQEGNXRTPcpiK/n9SJdiV/txsDZ7EwLANd5vhzgWNLqCIRU3CURIRjlkFXjpVOtyPymo9CWl/uw8s8WZ0b6ysyk5okcWqoFk3IA1tWuqt+yU6v7IL5zEYNNLrS9UuiyiHSq0/7DP9IUbQrsRoSGxAiDIXykRVFB+lCZ1IBItVNwFP0Gb+qitP27FV1hSrTotK/1E1xUZInsxaV/ojjA2bYNbKcS9azleDAKrlP6AiafAGqdRYdPWImOP5eAYzkjCg3GZdVRUIHClXNfIUEHEi8tXf5sLsQnVyQVTxcCe41BvUcD/B1bZm7wKGkZWU0BHFqGlZS5HF5M+bqlqKXSiwzOEsSiMRfBAw2xBFhNVVrPmB2iLN/6wBe250+Fo4DhLlYhytPWr7and7WGytA4k+T1lXsp1yx3NuupDH6fbxFV3oAVkQvIrMiQeU+AazWFBo2Ixykzu3nG5AJudlw1tsdq7z9XaGnXOFbdQ3tmd1utjR9WAHGEFBum2NqpCAnMkwYza2FK0t+UqARPZ70BA4IppXjXxKfrY11KoACk8THudwnwhexxTKu3KmhJYBLmVm0zZSgeYbAFU7eZCt2pSgNA1f3K8tb4DuwrG4WwVpSt4Hc9qXwgnsVcqW4YhJsc8LSmG6Pugqu+OYs+Z0K4XRiqfn39pqkUxIV2q1p63qvOj9lcnbax6E41mUqaprVlKnH0ia1FkRRWQI4z3zDLKVUOmTd0dvfrB5/hf4SUCjpjPt4iwSz7lBSCiUBEDoi41XeGg3StioW+5O1ohJ+GvGT+Bu7OAhRoqyeRyl+po+19msaT3E0JKMU+2TrpAascDH2+A6nYfcMjlH5W9RlTsEsR42mCIIuJxJ4vt8nDlVgs0LSgsAr2eM5CjCdlrlLep0uO2+o4VrgebFNEDQousJYLOJDvqO4/fBP0d5K9/V2q8+L9JDIURRadttpwQGcYAzwCkKqfYuPyg1xS4JvhpO2vwOJ37AMjZMFt+1b1Tkd+h3TdxPCJEvHTgbCfs2Kix5LLOFQ3xcicNuAX1QCTp1PnvOLSR7hhhhZJ4U+sUdMDvzQsU4d9ARfU9zeAS1whc3AjcOiajWCVCsvcPEwMCtI69sWYs1njx5lMa0UOQGA+i4vsjMQZ0gxRknvhvUIdl/l2VeOKoN4dRMQnB2yiNWxWMVbbQChd87NrpIKirGR1V3jXhyn6Yl8FxEJ4EiScEtEYkg6LetakMpa+1YimNAD549FhiwSdboKWD6I5rTmMvuYyiJWNqHvxnMufNRDt9//G4/Ybrt4jZGDvqo3SGBbATxW/46fvh00VwOPawYhHFtGM/0vRNltt922JIBH2wYBgv8GATz+O3YFMHVOkLL5/kIIQ7+EBHYo8S8wtv5RXd07kb0gdBYkLlf68pr6vBVxbH3deSfbE1FjrjRPUOuyOkS2XrxwYbvppgdv9/ug+wX8SCUYRVm149LlS7HayS84CQHsXRLgPdCoVVGg6mzVbm9Bz22s9DnMrhQjFFsoq7CQT3FrEOQs8br6mwNubOmGDn5YwODu3/5n6o7jhLwKDUQAJ4oJlhoUDzk62u66dJet/rVz0I0M9ZeaGgegAzMG+TPwr/wr5/+OnSN8Ve9YOYnzf23V7yB4xwrg2Aba7WYQw45N4/Pf/q9v3r7nf3mp/R0zkLJazlKcsd+y+Q7uLhd6DEUFCVVCDo3VU+tHl3mbWIOn7twicXUpdEBIxbnK2AY3/Cb9AXsRIouYK/KCHjuOYwT67AE5XbFswXxvR7baH54JCKahO4Ro3KpzxZ4uxACvbHUKDIGV/jLkUhA/WE4cdLQ9zwUHb1TzidKQyMfl3XLcUszsU2o5L9dobckdFNQD81FRuGqE67TfNt5zdfuIj/no7ate/I1/pqCod+bb/sHzt9f/4usirY3tnQfBGzZhRSOntzNDJtj+eYhpxEbQ9klPu852RQv0aXP41JfqEdV3VX/XQE/bwSbkzoik4EzZYtdY0dXCt9C2/UEk+5A/5tQ1525Icx0MWLsvCDujjsf3fiRiRhKT/2YxKgLB2bgVbXpEnSNUIw2za60YETY3F0E6BvUC7W5dNEHKGG3VgCSwUwqwbcqJHIjgn05vu4wdh8LOhbwXECKAccrIsTjsYQ99W1337AeIk+kZUkyhh8R1xoGZd6q0sRZVSzaGucXGISzyzkswE9XxM4Cn6LOUslfrlajRb9MZuU9EEILOziAJib0YKSeFAAVZpSE3cSu4uEGxXIEF/tNzLlFpTb3R8w8wyRXHVxZVZD91giviKJIoc7lpFLSX8OaSFWHwMYyzmZnJAPvOr31VURsonf0UclYsqit8vMInWAgdEYe0i6tBoD3xaayQcGKtJUYnAfUn9WCoSzreFe3xNgsghBIcqso37TXQDS2WxGeCWbY9R20hhManpRYl9GLL3pIk7N6u2aIP28JzWv9qsk/brFPAw3CHwC0cH5NdEKz/LMlZEb34i2LcHiCmTqfsEjQp97USrZW7WlnCrCQiob/kfhcC8K3jY9AIGCkLtXahUelfJgddJt1+d8E4Br6x8kILmuJl9MMF53zCUhMG/e1diZodcrxyi09MhBx9hKQNOII4Ne+RWM/MrQT8iWPAfRdvL4wJFzfptNogPBT6oUYOnYIABY2bmJIUFoxt9KHqSnqcHD8fcCHuo0KPY9KqftgE3eKy6FcOLqtqJcisgQ5sqESkoo457lg1hPhJK/3wWXKxGWZ0D25jF0LBOd2FsBBCnHNTSYhX8/Qxsp0fyurCNFvGewleLUFW2epEqYQH9VcwUFUvPzckIpPwg64RWVtnfxd/PyfRqnol+eGBsgbv9bnMekfAmm7Kn4FzTQr0Swim0UL3ihwuSaebbmKHE/YXeLcDJeJeOblXvWxbmO2A8/yxgrB1MHUa8RjIBSRiCOXpOlk8VjRJJi4+3mlbiUH+vsRzmI8PtrcBGAtdBQcV3/B8SgmGfNaSOxiHzNWeajJnVRjXdDjaYdojyqC27BOlDMY4dZBkcNpwTBBUADBv+QkPUDU+/+LzVjCqY0RJp1Y2J+gd1qBW9A63wzfjyBWiXJmo+qOEasIHebSP8M0mJ6yM5Ha1LWaM+Jg970oj2n3gK/HW3XLjAexzrS7q4StfF9d7EVNSldGhSlTj7ZKQc+xzuWvSQn28xjvtDZL+c4kjuQDZ82foLDEq2k376i8H5lKHFIBbjMPsp/i8RcxV8bArZ4nI/O7AgN6zbgui0RB7gErdwq0UC+s5X3IkkeK8sb0oXsGAk9Nq1FIUF6QLC5SzGAvrAb09iNsQA9lnUD/g3liha+HUaEOQ0nFhEr0+p+KWzSb+7HMetRTzyxgnSjpslj2J+Za9UsChQH0jsDA2idIJaKqNFx7ygO3ocx+1vf2ib/OM83/xc5C/586ciy2hcSbw2e3sWaz+HauCRwdju9BITI233XHHHUZm6Jl5GK7xOc4BHuTv2Ab6OAKY3wtE1NEeOI9NvxEMZGEG74+BZjIb2znbcOwQwX8EArifA2xj0whgJXn5e7yTKg7iuhGrezwr4tv73ucDtofc8pDt2ntd6zOXIaOSS6jWZasT43u4HS9yibhAfFGuvBcDEsxfLUneWyXbXdzeDE0ff+j3jly4tj+3u9P+zIaqJ3398dfpi9s87Pib7+EV76/3nHRgVtcdNyD3sOv1sfWvK1cuG0nrxO4ogBnkLnxF5mRAAA9cHKRPjTdsfbA5iPGbn//rhK5j3WWeB2zE8CCAQfyO3+FXjrbt3/8fr9n+zx//CZqpD1vkiUF8kDzFopwgHUQ+456koWowloSHf2563opw8Rnm857XGs90q2CMJP5nfGaSqYnY5TQdL8RCGH9fMtE8/gstlLmZraoFxaZhIzsTc42Wv1ATAPFceBEQX9FBxRGZMtbJb7w/d6FCUSCOXoy3xsP8x5wsVi5AJzTMCZXG1HmYdLvQE/o5fckiXqCIW32QitbnUZFH9YBke+H3vmK78f4feg+t8v/ft73jv79te9ZTvsjs2HXTNd9X/wYZfNpX2dvW8eNbXxAcBDF8Jkahg37OsydJlOJa0Yb2eblvwvecpQDPokW6t0xkNGX+il1oPNivk2LVAbw8YtwIzAkmuQKUKTKmdvS7pRYUXefUgQJD8Ue9THMUpaySGQvsHQQbzPtzFldHCZMyqZDR4VQDka3olb5ZxSKMK/qY8XkAFeG5JBiRdY6sKe45VpjqeglISL3wVLKddcl3SA5M2jDJXpOT8WVeXhdWMJe7mP2nR9LYNDI34QNcbFV4Hqe6zuqcvPMR1DcxD8gTj0isj2MoYxj8DODoFRMQHX3pUvuEGm5TpKiTOs1vZOEE2+sJiBQkvHAhbjBwMfrMSZbshVATOwpQ7Fy6QZFrEjsEopVIfh3M7Z4APZxmR0IFNX0uyEwZjBZM6iQ7txHSGoIZMLV6qifPhENz1ddkfzTN9RXGnN4VW29b4hkJDSG5mL9RkJ39hy7JbmFYvzH71uKIxG3pfk+6e7wiW66Uff1hd7HVifRdNV6r/atRSpUQtlqTbVP8cSV6KreX7cd3qnOYzmGmRm2wcigu5qQ7GLAR4KCbkRPjNg4BS2l0nijiuMl2zvEIEovTTF6gU/Bm35I6pigohfxIvinxn3It/SyOTUmQdCcxRdKZQ4HkwGpPpGJcjRhJD0pZc3VhfMJktDteOjOaULfVzhBDZzo4t3Ev3lmJVK1i9YuQN6Fowuh1uzQYk91BziuQkYmX7hcqTqroqxVLUYjqcYdEfXzHDCFgo1fhb/eSyS7HTkgWKXJFTlZd2T2lwkp8zgSzoR90LnvK18ZuZQwF3NJOnQzADQgSnIhEcVRXXgYFZb3/PFbdz6mPrKRXiFqr+fhSBNpIXmJ14Z7FL8E6uOi0bxLdgACZ7BNW2UjgYMUSUyG4MKShQ6+qeimRW8PDwtAhXihyqBg8A4mykiCn6mYOi/izIzaRXR2I+/EsEqO7DtFbT6Sj0CUb92lBDQWVXWhxSHiJFlVDoK1SFS8Pe3dckclIAQtqXkzqXA+w8rE1Y0kopLahlRmqgwDyZ6JAoJWmruC241FpZhYGuD52vRH9h6uKONhxaUE90aWF75CaiIS/9HthlcgYaexfQg9UdXnzi7ec1FW9T7Xghu6rSjElnTWs1QchJpAXrSKASDWVFZuUmMwxqtgTNxmbMksW+hTEFAPfmuJLeYSvJ6lKh5Y4l1Rbj1kg/p01DNPgZ4GIkl8IrVw+NU5AQYOT3eG/NAnJSLBbT0aIdYJdvGqbRs8648OH+CiEg/iIMaHEJcWWZGnPbNwZ8i4JQmjBIo5Sq1rYLl8F+cdEyD7X6yG7mONg+yhLlMvYeZEGwpDAFTFP5lWiIGGaG5X6D39QigMrtvMT6DquHPMzP184tAYrmGLbWNxpBCF9gvyOz0Uefl2Skm7moZ/RACMUuK2bOBu7NMlLWkEUB6bPqQawsv8eS8IGxp3nbrjvdvFJn7699YPuvZ05e9ZWvvlK4LEd9JntzNnT29nTse3z2UH85jbQuV20HYQXSU/o8rbdddddts2zbv8M8g+r38Y1Y1XxhQsXKkTu/MUENEQFlh7FGzKHAskKRQO5O7amHuT09dff157yzt9953bXpUvbDTfcwN0IRrvdFR3Zqmg779eGzombFYHr5JCPWSd9J2J5PO8A4ez6u97+GfepiHTqqKTsSFTfeOMN2y0337ydveYaW9p+mGj3rXBN/UD4MvALzeGODRwEa+sgzRrnc6IxPe4imtTiwtW0Z63vsKDAGHnWjOr7LdKw5bh2H/y+Y+rq4vfZy+ThfxzPvCeCUNjqv5/weZPrP+a+eZzzk3Fe+bALwzw/2JNz9zBU/xGFPAOzyj8UlYzvrb7CMWKs6h3bPg88sR0PYtVvbv8s5wCHDzmzHW0/9Irv3N74S2+YAts+fHtFE5BNFiQ3HQABGR/rc/wd2OBZ58w5R+f2z5HjMLzIE4Mlv5PvZXLe0SWK5IItC38Ym0ozWtFMU/pJxFBSTSrEy//H3btAe34VZaK7u0+nH+m8SULeCTEgD4N4JUMGDA/BGEEFJAuHURfoQk1Yc0dRGBcyM3iHxSyGJUgYr85aV5ajiA8iihoYEBAcrnEp4EVDAmuUR0h4JEgSkk530n2679pV9VV9VXv//ud0JxkfreGc8///HvtR9VXt+qr25iBsKjzCsoxdjxlY+PdG4qI1gwCV98PjpesQ29Oj/KzS0oKV0+rD5FiBY+Z12Cjkc58/iEXuIl+rs5D9JPjM8F2Amh4hd7+lX6n+0pnnndt+7peu2aTW/tO67NUvvbp97jOf1eTwTvB6gtsWO/+3zxGqgXvluxLDQgKTax5JT9Vi5fFYEEfVmBl202dTPJTvg9/wh1hgzuMC9pyoEDXpkIcyEWUCWgowvGABu9dwqEaB04sJU3bCbOkh11PHfMzzWh8yulTFG1E6X/XZGhh9M96F4m/xVmCMe4+0gppbHp4fNu/ojj8bclHxhOeXFBW7HWmM0m6iAg2nOm19obwNV/rSCzmwlboRySQJL5j/ty9q31yC5XkjosCIRXcxttYAuYUaMwbU9BUpoTmuNxE3IDMrEeXotGNpmbcie07Yo0PD/Fjx6/rVV9h+cqS8JLCo3OQzDmdiZHpBYZNo4JJzg8+DnDNlkcnxb20wNGhAn5ou2ye2aOfFdUxfRO6HxTYHrGm1X5UHxmMSnitWoCDbVDEoCwWCxsbSF4DlbZOqIB0pAkU4QTydg7+k0l+zCrKhDGtaTXbwvwxXMMEgtwrjz+MwA39vY0UOUtEsKJOeRkc5mSHEmSp+nZBLu9EYuJfSevIupDUehFbZG3NtxhCaz9IMcerY8FhEJGl1MHkypuxkpvFIdfvjxCAjBFjmZ/3CEDoGU4oEbX0IwB4SBRKZHXM1FweKcitiZokeAHqSF8TAg4kjIs+Q2HTB3pAag/mFcwlNiJ0PQ2f4XBSr8i0cD+KEBTCyd5sI/YqcS0iKJyJg7LF/ovoQr7MtPwCxdOtAODk/G0sP7e+M4IU5j1zcCn3eUSTblCkNpoINKByuCWnFDS4yEpoZJK4/lQOspsuKaQoKsPs1QUautxhxAgAAIABJREFU8EQOAhART5MNItAykhXiCeO+yjgGS5kTRsinTA5OcWqC4wDemzNFeMbCF8QvjYO1M8k5PjNnHM6M+wpuOkrnkm5xyweNwCG9BOgmv+bDJ3NRCKZhLtgbIgJKz7U1Ip9xOQnuXEhTxt9sDofncbmoVVWZHqgljoSCNKcZ9UA1mx8U2qiXoSFUFzWzN6770FXaoQOYRXO10lzPwIyNDUiCVG+NLU8pIJNIj0pcIWPGelm2Uo0wvRqmIfcIMuMZLDClNLeL0Bq4npxP+I3yCBshG+uYhbAb7J+nmSprG5FHWzREZThlDPEm9FRRKe8s5D1119uYbLvLDLSAAyijTsIfcKhNmZoAn4LdLmv2ORbVw8JRR0iTEWKrWh1afMfGKtrnW1Mxr+jJpeE5IEkyTF8OJnD/wgbA34tlSCzoZ77qolEbMQ3j7+MIYA1SNydnmI/jGYK0EnMRJByh5mEXBFjvCI7Ftt8ZgWKnEpFwC/pZRk7yx9xPBO7TEESwjW9BY9OFvuj1RbYvk6odoYVQOA05TGO3uE1jFfKmhJdAiGk+fQk6luQCSv+Kinxz8CIvMXwhkW2rss1uC47HIRgpjhPbZbfDAnKqzagThTVQAhjfWR8NFMEx6lo6V5TK/VLtS+dd9+A/dFBkQAMcvqMTLJFgvgJQv0ar+MP4aGuBPhh3xWHZrnOCnYGsnNQcn1bI3rprR9vx3Ke1W88/ra3t2inVb9u29O2ddRto2fpZiGCc/bumv3ciGGSxVMOpXMoZqkYGHzhwoPX/ZgRwxxVUAHfSpZ8B3H+u+peIS4fOnEjgYxK/KGKQgdu7d2+75po3t/3772unn356+57v+Z52/fXXt8suu8wJayGADx9ut37xi+2cs89uJ518spK77XD7zGc+I+094YTj2+5du9vd99zTtq+tte3HHCPEcr8OW1oz8ZtIYJetqDjmKmDFnPFM4NoX/XscNTyrt/OsM89oZ591lhC0aEP2ffj+TgCvq7myMXaNLOyuklxaDdXl5aH6t+hmAPrt58yKzFy5+tlk+LwrR+bHbXIEVr1w9oiHpBGbbOuDfdnShGywtKnN2EgmZtfHZ+xt6qd9u3o9+7xvgb9tSgBjtd5lfpEANmOhlb16HjjOO+8VxnL+b9/+eV0JYk0oCQzo32/f2trP/+y/b1/9ym2qhyk+nnuucSPyA4nQ0yFle5oVhcnhrsMcjfC3uH/IPlLxl+SxvfrRJtec6LxNNO2kIs3CG9DK8GNBdCjchF3W4pNY00otpjtS9By5BgaCJKHytTa43teZUKXP2Aej9ZUDD8dx3OvwJaZYciESa+VvrEIjYB8vdtVIbRm/n6nq2KUlMFkGGf1G/YmeuMfJZ+I3HT7UXnTVj7ZnfM+zH2y0+Ad93gf/4I/ar/zCW3Ilr5G73UfSdSdXA6s8dkK4b4EuOmETsNmz4TELbMtWDsLitIU+4P5APRh20Fj5OBUk6nqb5UZiAon8jd2VTEaSO2Y+K9fU1MaUv1MeB8EV66ibEM+Bz1xOHjsqmPFIEK/Zc1yWxzqj6gaiaPPA9wyF0/0RZPvZ5HlyTCG+AZW+Oyge4LtxknHwGADF9dNLdBQLouoagwl9W3exaG1KHolcTrE+r9OF3QhsrNYswCU0IcYUq7fgHdTPhayzfQtDEVdAGYmn42UxnsSF3q40McFbhAB2I2Yvdams2QuoVBnDlaYei4EmVgaeNnmjB3jqOY0cdCFpo+qnumBIvlcpto04HcxADplmE83mmhRmZlin+lTQDMogH88alhUqvKX88AA+/RyP02B/qAP0M4seG2eaawsGpAwaCqck4gYOmgfYyIuBXFERDCdDeE94KhfHjsechJ2dwiSnKSalNw+DxdqghkAdMVIrrvKbGqT8IRu5gAJ6dwFKJY/N8UuyVNj9JCMTLZ5Zl8lYDlSdBXHcEWKDCJEgJUoJE97ZUu1Cn7sEprHP5wzUaSFJph6QY+ljyI4qxgTONsn2xPCINnN1OpGYoZKTkvcJ3enia0QHh6d0bm35kQzRGACV99I8x1iTiVp0irJ8i0Mu/w+vxchgEAr2LpD5Y2UaTJPhiFeSUmaZ9Q1bHHmgNodewy+YYWXJttOL64VL8+B03UTSswvCMpaGUL6I4KReF1dEc5DhGoFgxxQH3gSSSXZjNIHLNjdl2+GEidYMaYOTXGTJZaimg+pbODkkcpXgDMunDmQZVoddGluqKtJsTOzOa6Sx4/OyM5rfQsYCX1CiT7b6Y/tiNCzDWQcv0kWGcYgw9ChEIQf5N29YkZbJFsCuuvxitC0TApyWP68JzMrveY2eexDJDWHwdEKqHOBd2HHFpdILXhGAyH1lUR/Gq9ovyCfBV7bD5R1sPGF76NgIf588L+O9fqINmGsEzaBhrKpObINvgOm7Ofgd3P7seoT6sWBKQ4snYET00lAoURIeG3A74NHmFlVyBpOcNYu3OizYgKmLVpctGE2m+Sa6MBvMNPHUTwdZDFLRVvpzapLTBNcBzfZImSUds+h3SZxwAlz1DVvNqatkz2c/HEtIJwcjqWfwe2z8izVI856tCM28K6P/gplStDTMkl9EzPVJHldMq28H3JD76iPQ36W76YCeSAaIcClwJEvJgj9bhdtiK0jCAJGvz5w5MqUSmE14iOskKyHL9vj8vA6K9QtHTQE4RlgakvjKlivVs/kLbfDALBIWTJ+kq+rz8vo0JJy8DvcV47FMnuo90FPXflpAwNeEjNt54kIMWxUwVTlKTN+mws8YNv04hBWkEMC8HtXqL9YJiKz0xIL/uKA/R+TXbkBvJeAaw+6ij8/G5OzqGQYmMCQxbu9+1pPaLd98Qdu+Z4+TIL0SuBMi263it5Mi/Tzgte16LvBaJ4p7pbCdBdwJhP5Pjs60FneCt1fWLRHAnRgBQdwJ0yMigG2GE8zC1es/9WBlXb/I58CykKi7vn5Xe9Wrfra96U1vaq95zWvaVVdd1T72sY+1T3ziE9L3xz72se3rX/96O+WUU9pJJ53UTjv11HbGWWe2d73rXfL9N1x4YduydWv70pe+JIRwryDuRFK/55JLLvEq4BkJLAkBkAFr3yoCWO2VSXYJ4MwIYIzLzp072nnnnqvVzW2LbDk75ICmQVQCuE9nWC2TNs+OUj+tVzPKGdAPAfm70oclfajwN4FXSqmIrrOqFi+kitSD9/fg/zxIj56ZiQfp0Q/KY9znWRFvcl/hQXnj8JA89ONE7NvXCeC+80Hf4UAr/VTnIGya/IG/ZwQwvtfKXz7/V7eAxtbq8lO2f9ZrcH1/uGyZf/C+9nM/8fJ28IBW4vNxStosqyaV9kA3a2RBbZESC2U4/Jb4IpI9FL99JUrXAtr7d57ukXzLeA/ea1ZNvvBVR//QfU1do8hHtA729WiVbVLWRFDB7LCsWXPcRtq98iOGzfPz3I33ZShdNANNWufU1/IqE/Ze54FjdHqXe+R6IVodg+kN049m2IWLZ/i3sUZVBERCLSVPIobhvrfqg6yZtmjl/Bt/89fa7mOP3fh1/wSu2Ld3b3vZC17U7r//Pp+P7tuoj7+l7wTdthoJLAlQYjD7T1M314s+lmyleKzH+cT8MhzWOa3EYo7ZQ2ZpjeRHNunOTeqHgvQjYlcdJu+viF0ysAXIKS6PJEbKR4mK35Ksb6+fLwtdvrPi+7rOBibyf+t4Fk30wUod8dR64CkjV2glmliTaHSM8CkvRatoA2tiXcqaypUVNRySHDBb88auFL5a44IMlEQg3umCw5m42QYPWEJh5EHuRmSKRtM4j6lEE1opRaJM6tOUF9CjiBV26gtdCXseqyWOdc0jhWwX5dUkOlwIwIgs3ZQzgPEv+RJZyFRW9TMezArxtassRKNhMScWZf1uo+aGxUnOwp8mB9sGHkafebQk0Gw5ySBy3nK6ngVxsZP+chqlrBgI+kVAU98CxUNGUhJYLKQ9I35mIgvYpRw4DSFAzSd+hXfVM9bsfIw5rBtk2IN0aAyEySGpcpVhsMJLAZPB02MhZYYZEkli7MaNvF5zWMAtBOjmQIcHr/hjlnnvhEEDWbAsO0VIkuaZNZLGsMyQlZLrKerCWYCjalqAYBwLnfOkIRF4qcQ/muUCScmHLjSGASyoZohnAZzZLGuPLcRIZM8kPcFuL4bdptV1xMWhpMAUtj2dtUn8TJGs0EdDOyd1q9C4511kv/LUuYAtOQsOQ8nykvbPiH7oHVX+e8AWno7LT1HIyt3T3z6lVKkSOz9EEJJxhOdXDU8Ye8+oI8JqkIfBwE8Ujxx2qAvsUbVF8rcFNF3yWc3IxqjTnwObAYSR5RsVOAoEQ6Wda1jW+XHqyHlZErqaUVuJJYrFV3s8QEzJj1N0yKRPhhJYTcpCNHxTHUACWHXwrDMzXJoG/gep8cWktM49zbiOrZeam2xNcPYiU2pLFibbP04G4A7g+baop7PifYHgc0htGVyXonA0fxRGoHUP0DGSQxYTu9JW/bHextm6tP6Js2q9MssVQSu6ZHppW/hSTbo0lvG5ttvnhlcJQ4TCkD4taCIg5f11ZecxDMWBTCzJ/YwhU92lxYef3YyJIx1ecpSgo4j2mJ1QOFlw0GFTbdijzSRzfl66Zaanc31ja3dzZXQgOJgB4gW7ktiFcQa3vpUXFivnFfLlQ1I8OJvXdLYZMKJybeyCBMjOwmSkC3mUkksEyOHYAAc5BexoWVsSVzBlZiyYIdCvNiX/yUtPmp3HNWQquXwIsLBvxdGBlAhDGe4+i+wnaOch23D51K0IvyhmkNOeinBK/xGYHXuS0JsIRbeN7NOyU+gRmDJUU9kgm2JzYZ5ncRCyjYjz/exz95X0b30G9EA9GamgtTYM7nham9no+SDqBPaqJzxckknNfukZ1jHOs24ypVujSKjkhaLDv8LOFbrKD3sOfwaxL322fh+EW2uH3EXrQXskJ4H01doYsU0wIFuMABZS2XpRcLTvFRpr7jFhNaBUg62C8TQg/ddcCUw+yDRQHKuIGIEt7ZgnPqbddtk3ta0nHCfVK/1M305wYhvo7dv0fOBe+bsdP6UC2AhguVYpAT37Uf+nj0Xfbtm3EpZtVU2ajOzoBDAqZjuJuurfbOtiloX4nueOCHRh8nUAOxH6yU/e2D74wQ9KFfAHPvCB9h//43+Ufvbq3ze+8Y1C4vYxuP3229tjHvOY9vWv392+/du/vf3hH/1h+/znP98uvvjidsstt0g1YN/KulcG79mzp3Uy6eUv/6mjIoBd5qBvE9KXx2GJ/MU1x+3Z0x5xwQXt+BNOULmWMeBRJtvdDrf1Pi/r64k4UjIHRlhlUfS3Vyses3rOVk7oUXxZ/RY8onqhBE+OYUuuCT/DRyPymo6ilQu3zMCsuAcP3sv+ET8pi9xD2tBxyPkTG/zDh9u9+/YpxvVz0I3McTMMHTQCuH++bdu4BTSONRgJYCV/+1bQug1018N+RjCSQIwMtu3jv/Cpm9r/88ZfCDX1JkeCVBw/HN7zGPfXbWvrPyZOfek8SfgInxlxJ93aNj3Rl0TQQFsbst+CKCotDyNuFbYe2z8zsRK+B8hIC/GJ4ctGLrlN5IN4/yt4UGBE3kPPq/mDQd6Sf23rIL3XfIIS6/esMNjEpZWE7aK2kVuHvmhT7cii6lKPMz73/wozzhjqZtzQ0yNZSKoyfOz5ROovHW6nPfyM9rq3/vJDqs//ux7+yh96abv1li9YIlSXSPOdtvbfdMcTIXtB/Mr62P6zABl8b1WFPElchcnfxRwESLLXNgRC3dDZ+hwV2tUpJx1E1WSQuzXYCr2ilY+7p+Snsmtf8lK5x9KTVcaXhqaGQKCXKYychIANKAeoA2wQy1fdGslcbVoCJ18DRNPYaM2lUJ7AY5KXkYvsjH/hYxQP0eUQFdY4S4kFNxFcuJbI0iV9iQRv2lXBoS0KUZLUcvuIy+BrGGIZUnMUVfuHcQeWRVszEolFkVtsBlEoYEe2cR8HKGTxsAv9I7Z5ab0cG49FG5FcvqXpGcC2cte1q73WG0lZPZSJPJKJEfjK4oXKu1IRg8g7WTQER3whyYSzfSnDZjMDIU3BGiZJ5ZVZecIoVRMxUmXSNOvMePWiOEYD7d4kgib0PkY0zkM6lL0/jadrJptPayaIYoIGl/MlnU+Z7lxTE2ROqlitg1I9NcbficBuxAdw+DTmyj6FYFOsNo0jzRfPu74TLBCZKA9whCGofhXAf+bMsGTBdYAUORHGYlLnYKjsIAKYAy2OoRXYK1xwKwOYWNXCQGQxFQiAuMtFtZqciGQ/I9VGxzL9IqhjEl/sWV6sW4BnSAFjqKUBm6GxdT/jRVQbOxFC20J4TNVVmxYdw1wROeQ4oEig2fiBleKImBdC+E4+DszypCNTnbb3FHdL1Q2GDgBj59P6/GUPBvwL46aOss0BW5Eh2Kbtzdv7hhSZGTP9qtpSzKln4xA7MBPhATcgy5zNORp2xzr0gbDbq2qM3NYFB8Yy5MzHip4xg7GM/qOg6yfAlZCN5M+QQzRsSyNjDoJ6dFSrFGUykTuew8pJq0uzMHse/LVEGlTOI0NWnpiAsgDbBgMGmXGbSu2o/l5wIDljg/UApLHDeXFPR1TM7ln+PrvYyvGpPvkWLTMYtoeMiUXQ4xkxmOlCq++RxkF+ojJUn1MstLuBKXGs5kdh0eJre6oQtgx8zwoaFg9Lfk5IyxC9cCKTba12yn08GvTkx9kfUdeLsLjOgSeVM4dUkkLRYl4IefVUCeY4AcjQtSS/icAKomccIcITwlNvT1IXmwv5jFI6AO2eCTumR/ljPDHD0TgSrDyhgmPlkCX6zLBQ+0IEjftOtZeFlJ8kKuXWTO43ZefhqEup5A0A1nxsyjNjQIzAdG+MOho2m4NkqyArU1ErbBx1xH8t0Di4GOigaz0vvE1JnLCgao/Ju8LG2VvqQpDWU/rkAHFeRMNfjGvYji+PeegS2R9fGues5I3WAatQJySUl976qakRnd/E+Es+D68taST8fkuAlbuxpTJ8YsgfEpct8SNWkLAXo52ptsgJVVuz8bwEIRZ56DFrmfzq9w0EsBlP+Y7O9UUbJNRpDk+0Qyu+Iselj4Buj6sADDt4WIlkJIFI9FTH2n9zk51Jarb78tSat+nYzlagjiXQxZ8mc3/MI89rX3v2k9r6iXvs/F/dCnXrNj0PGMTv1r5VczoHWLdLBVkM354Dnr0idkYA95Z1MgRnY/YK4P7fqn+VANb1g6FvYkIzAaxqazMo1XmH2m233d7e/e7r2imnPKydeOKJ7dprr20vetG/ah//+F8Jqds/68TwjTfeKLe/6EUvah/+8IfaS17yw7Jd9O///u+1J15yifR/166d7eyzzm7v/8AH2jnnnNP+9m//tr30pS9tO3bs8Cpfrt5VEnZeAfxgEcDa5cPt5JNOahc+4oK2c+cuQ6/lLJ0ucVqdeNhIMB3bSgDr1rbrbW1tuxDkD/a/Cv+BuNmFru/FfXw9dL+6n4wp/JzVNq1w50fS8frCcflzJE+bX7vxouuBv+NInzCz5UsTfKTPXrieHz/Oc7Umh2UXgoMHD0j1b0/mCLwy2CgEsFYIZ2JVbUU//FttCsjdXiXft34+uH5QEkI6CYzqX9kGut9DFcO9mP797/z99sF3v9uWt7GGScnLwD3mAVjYbWxEd8m1gEmS7ZPZm4FB8UIQELn9KrpavpeN/nVlZf430yr9ybprkll3qjb08yytyliLYNhO1bVf2dnMZFzINiJc4BtRnoo/NNQiK0jKubOrpc1hHmMx5qDC5/j64tCqtHVRpWvrjIsaD4gxj2/NJmP9l3QDIzjHHX6D+2CcTD3Rj+SXez/LuLhsUPKULSTF53V9UOGTpLtDh9vuPXvas//Vle3SZz5d7HqX839K/+TIi7W1dv37/6S989fe1vbefXd4mJ3wNZIXSbK9AlhJ3y6j/VRskMB9NqAzRhLTQIwwHRYr2Sny8TwSyvElF3oosk2oPMTmjl7mouU+ExLYLc5ic5lENxXm4Igb12zHEI9jexjV8IHiKB5iKvhvzXX/GYUTnnTgBSdRSZJJddtNSPpVDSsGHr6vxRgtLpR7oogIxNW/SnFFwqqslzOfXMnLyYmxwBl2WoC97qLF4HObpF0yFLkSRxOZ7YHSTmusAaUn+xDuY3UnZshtBp28VNp3ZPrMaFNj+RTnGpBa57DeDYkav9EHOHZ734mgIdGo86R/q2ypLSIZIoUExnoFcCJ/iRxB1A2EWhaoseP64DCm2QZw+FmZcA5ootJOA81jFrqOxWhEPfYEGUlbb5EojGhFk2PDPqRnUA9IYXKMmZGJLK5nZZUML7mE0jInRnoIZgPQsmhzeIXEjB8YYQnIZh0Gd1rGRLQUtcX8OOfrWzDok2dVE6qvdYWfTEPqkSwm4RAV8quSJyo9CKxHoFhkaoN3AniYlORWMYBAyikUbeROYs9t+11keNiYJMMXATyyNpM9XMiDUwbCEI3dJAIKHf0U0APg4xtrTQwhV87MqjiGJzIxEiO1aOTtC1aZ1GdmA1ivcREQsBhYxEn8a/s+gZ0ZiZjjTBbyI5OhQICAque1OUbN4LnwTUA8UKDV+5tVcNgOsBq01cZIBxOgrdiTZT8hsc8tVY0VUsglya9V5fdQo+lPmLpA/gSDlKkVnw8IE93LBiGlJ4EAw5u4siM5L26f5o/1V1jbfLSS6YCA2s9C3vtU+1aqcTZl6BolCCw6a7PGhtYgG0wDU6iCtBHwYSSisNiKwGIei9yubHVHIgnql2xaSU6BjdA5Lo0osp5lOWO9uaFUM03L7QoW5bm6/StnAcGhxQybXeUcyGJ69AkhYXpH6Q93oOCPYxiucRvPnig7a/kB7JMxmlfXQu8ivbdxD4IMgWALyhcASUNnJLbG6gPs4dBrVH9EoPqMtFsFNT4tM9BdAtYBs7lvjt8YM5wvaSSEEQx1rJJUFRx2VbRVgsi/YWbqZTbySTF0EVgGxQkNbk3I3Fyz9I0+n2UwEPiPheKw1klnheUppAQeN3aj8MY8LviyLsvQbZpE/5Wzc8tihG+bGDLP+7HvVGXCRsTbYpkEBKvoAfGFHkcijzVCpoyPLWBfsATaqN/yPGsTv3Nuz0dMs8XMCPak8MAvTkxg6fDf6aWu79pAs/t6pc9rDKURHFZNkTKTM+qtQhZ//WwnE89pYnuoEQD3HSjpVnWRQWGS/AVYd0Ix611I7cySAb/h6yAAZJNr8qDLOlttsu/LkOiya+8h24/FTVhW8wL6eBxi/xBCrqJAsWj5IsKILP8j+PZvdedfbQvWHlgxy8OxL7NDhlVFWhAAhDBEsJLAeGafHmzP3GW0k4puJ43c5rntW0urCqsw9OePWAkZLMGYiaE5ROcFh6ceQBIrPMh96EGmxre0Y04/qe2/8hntrpOPk62Me1Czkxx6BvDWtm1tTQjhfu5vEMC9KjjOzOxVc4k4MUvcz8SVbU1RHUPRRZyN2QmYTv52wnT2b1b5KyIYC361F7Slsq8/7TO1ASoz+++7r/3lX/6lEL1PeMIT2oUXXtiuu+46ef8dd9zRHv7wh7czzjhDtoPeuXNn+9CH/kS2in7DG97QXvayl7UvfvGL7a1v/ZX2yEc9Ss4Nvvnmm9vHP/7xtmvXLnlG3wL6Bd/3fe2cc89NBLC3DwH0VdtA25wzcZz6DFWd+CBsmk4//bR23nnn6ZnEVnE4jnFgzQE5+9iwqeu/Rw3VkIP87eTVzl07p/P1v+tDsszplXVIqqfK35MZeGiavWJ+HrQXzjrxkHdsE61fmqB66xGM0apHzr4bHz1+sn/fPrEVqADu5G4KhRUCeNz+WQ2ibOlsRHDP7ZFzgA8ZwdzJ3k4GH1oXPRQSuOuj2STRq8OH29a23v77m65p/+umT7lrE22xCmBzZMrSJIhLs8+VhMweGCoGcW67IaYYfSZ/9WXuvcsvOO/XEkwdcBQjdNnA/n5QxnKpkRThjyrk9ArgyKKayBcpsp5ZXP6xzNu1yZVistyFhZKk8UAGDBtrNTA0gun5Xg9mRSBGzqTmWawCc2OxC45B+Q4yFOZO/hAPKXnNWe6jjRELGqIP2h1rX3lsio9zFzgi2CvY3a86fLh9x5XPbZc9+wrfCWQT6PCP+pKunx981x+1P/qtd4j0K8nbyX/dGaX/rQRwH4WtMsCVIIYahFjGSEcIxOJUOVd/CNunOWJFpnUPrxtwlAx8zrzLDlQQx7CwMMe0aAyACQ6Tc499THY8MmH0hAcWMlrSJPNUBHDWvWzDdbDq0Ubc8ixcvI5jbdHfI2VyWSS9vfZLbX9qM69hqOFOk60ELsNOi3n4e+SZdlSNVy7E0TWJEPZuUNyPuDMPCXpIYlZosSoyw+OUZyv+4s8ziqSw76o4ooE3rx8BxxTddSzzoaaddSOuRUfPcR2CzYWTwDL8Om7qBls/XHa5AhgQ6ha6ilIsupIdofHItiaEERVE0j6yi2KKXYaRcaSRjVRQAAIms676Zuh7ynbXDz3rwtvI2plNhg6Na7xvH+frMo6Ryq2RwTHE/kkvk1piAKqaMmBalnnwfhzMD/clZiMTc0zmerA9EXza0zxX1p80zijLGolqk+UJs5FBJwFLZhcmUjNR0qLzebvkcEKQhY4MLjVW0WkXfpty/ZGBgnRCW2oOEuZPEw/0c2TFeXzYxQryU+TSvycF5PGg8q2ciDFr6WgOsvtIYIUKAARY4MiS6CcCyRMnmHQG3UXyPrR9weqlphZTuCrRwnCCX5NMXanKs2lROBCZQdgs2iW/beCYBKD4rAeGJIsXYIB3QycIPu2FESiMQGgR/8GI2vejffeAhoJ6EGCi0Zb1444O2d9sqGjncSZJPOwXYbW5wQrTNSYezLwkC1jN07ayR6/Km4LdocvW/YKvGE0OrHOyhsO6CQBvdVsPS3Cik8Q1yM+KmoGoUCScAAAgAElEQVSljqg8Z1lVY+7cIocBU1U1VHf7h63Fw2jWTQMw/jlwCmtWR0TbH7bV+oOkKsNFnhDok4fZMYe1bxns/VupSmP22BSRzf4q+5lWD4bLcJjUDOetcRNByuvhJOdFfqUxeeLcxo2Gkte5MQrABw+wUKBhSZ19zDiMbdhlTnJMSWSsVjffbRcRBqETtjgePGW7y9own76C2cBlf3hUr+p27yZfFb9NaFUWaMhsrCrG1LaPbVsQto77hovh4JiO0rb2VXQd94dMQpq4wWMqNq/Msegj65W4I4qNGKWQ4zhCQB8TC0LMfyaSSF4cKzKJvzRC875PIigONDxhdvdELEKHkTYdzlbVrKSjA+ZgBKrShDJLi9gGYNsGOvc3cC7815kqMxL45HBwbHHA6IuZnS73xTqAMqhBoFnDRF7EjluehskKW9TUdZrk6kJEX3MaSVpXmca6J0zEKDcf9ygmAjBoNNmXk4Zk0j0v5sYBzcPH7cV6B36wztaYNEyY4vbNRhwuOS2UPbEctomDlNJ8S6oxuwB5CxLZCF/gLVeRDAaL+lvzYG2imdwN7xUVW4YHWBAidaq/k/AFa5FDOCNNvuZxw/pW34DEEyXyHHVs2WPnq8pw9973CmD2yei5ZijtmFqjqnOKQ8xv324bFLjhcpKpwKGQ+cAfvDXbv2x3tu7Z1dZe9Kz2pVNPbNt3HiOBTaly26oEbyd+12x71H4mcCdA8DfOgO3XM1EA8qFvjdyrgWbnAGtF3Lpsn9yJ5062zv7NCOD0mXU3k6U5GUniKZSc1InO2267rT3sYQ8T4qcTuDfddFN7/OMf3/7qrz4u5Exv91lnndU++tG/bC984fe3d193XbvooovaSSef3N7xjne0x198cbv4my9up556Wrvhhr9p9+69V87Fvfvuu9s3fuOj2kUXPXKRAK4VwQPRK5XmgVD1e4wTtlKvZE//vvfrnLPPEjK7b1krQfsKem5L9CuZK9tyrw+re2SyzlXSqs9Zv3ppvjYD/3xNxeqpDER4IBEXyxgeqyy269XGz2z+zFQfaZ/S9dMxX/HEVY3aTEOO2JHZzEMfoms2MTbZF9pcO+aPZUmLp+7de4/udCDnmWt1byWAOfFnfv5vJKB0XQW5e3C9VwAf9Mr69UPr7dB63QI6zgG+/9697b/+X/+p3fm1r4XuIYkN+YSimMjgNJVG6DGZzom/DXKXAkW8vkgrMLilaIkU/jIZDK+cdQ2OGUc51PqIWMqOAb3tIJHVtgr5S36cuhTkh5JSSgsmjqlcQq60zHZJNtZ7OZuNg+Bhr9NZvBTHxBFd7LJI73z8tR/4u8ouVwIDetWlxZms8CvMJVT3zV+3pAtzDM1AkHGwFJYRvsJIxPFvVAVpjVbTdLiddtZZ7QU/+pJ21vnnbU4x/4lddctnPtve/n//t/aVW76k4mmFVk7+CgMc1cHQJWjGeP6vDoDOBXt52TSHNxgLmvFqTjAOWXcNteNtXHrkcgIKHH8DvTHfHVMEucbaykPhVMNVl33w+9HJFCZbMuw2IOYWq9fhpEyMyzwyF6PJSuKEXsIN9ob5uSrLmRirXgN9jdAsdBPjUWLltbtp/tBZxzHz0H0XUeCk7y7v+MjTFCGHsAcMpYq1Wlw6HPWDpUPiF6nV1uCV9te/BH+QQ30oUMIs5TEJEGf2YTiabqmIgKYIR/yQ2ISi4aUGkh6OZZtZh0/6ZYkGmHr727aAtqeClV8ANh48jlXE5YnJ1PmyhWuycakixfpmkqCBs3gix1XDkVnwCmE1gTM1oOdwxaM4cSxS/2eaEO/XMYFVYymjMBeqWhNJnfmA/EpPs4ddrfyNO1TZOeS/ZuNo23FbKb9Te0QQezA2oiQ6aiIbRDMsOS1T2YGJCNWYjrohrMvZgtJCRlQ2kPlD4InqSA6w0dAQjnpr9etRrnw8UkJfrVXMBnC6MGUvnOR0CI55E2ZQxaEv0hHC/DrCQVJTzhvGFSAC8LR2oYI61uw1m9EeUDnh+jwnFMHnTUZ+1s2iJ0wIanCRgnTB7lHgcSwArzNbTaL6gFTZZBf4dSSwFctcbAadsA/884XOekhzCWssmIfKeOLnmdcBWJAdTlX5WDCAlPPkFq/HXAB+mAdzFnzd4dNJHfcAcRlPPJrHqOoE5sAcSr10RAqM4vCT/R4KE4du064SWDdZsLqqnW9tmJRZr+L/nbOBo+ORRtZxLc6s4FWWbrOyJHDAUra6uQ5mqU2sfZz4wYHtZBMw9iMsJpNfq/lykD7qd3Ilj1tOz61hFZTfnTyOiixeLHsiDvjb7PrSzFXcgTFg2SLh4a/r747dOfUOPpYmCJlPw+2ZjmH2GzIxFnmBsQAfx0ze5d2gRT8SnJx0mGGPtXMgJioOZLT0lvEjKVkLW9GqQ0/32q/QxzwrYVNSfgSNYfZuQhND3hBAisiJuoA8Lhuwagwq5BNwupheEp3PIzvaaMaf8DJsEUO4iNiM5akkTlVfZ6Sy7/4Q5L76zPqmWKiQfKdGFmEc1AF2yO53Q8GCkm1ltJ0XGjz3WTYDRaONS0GEbAH0Lw0yuaPve4MjyQD4ln2xmQ6gHzYI0G8PrLGCFYFn21TgQx7jZ3RzjM88SraTWD+gUp3OjWWvNJlOM6+MvTV0yQkGlUplGjXSQU0YPUObKqkVkAvuk/CmzKnqSpdVuT8mbFnYetbyjEM+3WYbPdiLBS90wLdstPisDZzOSRT0VBuIt6VkLkoUDfmMyZZHd9HGOcCuhbPVRNC70cv+hNiAmTUzjrEBrqnN8eNlwLpS8ANJJsIPG5DCRgTxFv4Cn398eItt9Wz9wTg4QW1BtiCsY37wrkChFIZygUClcYy1zUlRs5yivLxuZJsps7K2re258tvbFy44vW3buUOqeJT81UrgNTsDeG1Nf+8ESN8WupPAa/284C26DfQW2w64zwcCn726t/83I4D72HZypH/fycpePYuzhKs1rSTwfKcJw/JYwCnpCfLek7VxXZA2X/va19o73/nOduWVLxB5v3fv3vaFW77Q9u69t33qU5+SSuHjjz9eKoT79tC/e+217fSHP7xd/Phvao9+9GPaJz/5SSF+e39uvfXWdvxxx7XvuPzy6TnA2P5Z4WGyFTRsEpIRJkQwoEXJpvXxTNLW2o4dx7Tzzj23nfqwh7UtW7etIIDNOhw2Api2dWZCSCocexXj+roQ9j0x4IH+m1kXdieyHatB8qovrFs1EJlhmHVulav+gPq3DMsP6LH/5G6eTTKD2UPUoTz81RMOCejb1Hfc6UkSHfPEZ2S3DVW99og5Adx1Q+2H6kn/rVf/4vzffvavkr+oDBbd75XApszy+X33tf/8ile0+/ffbwlH8CepONZtcxnY4pMmMpfdDvmdiVzoCvxw1Qj1FbDdM8gv8qjMmQgdtWeKASCO2vxwz3Gzt+O4sfg8k6BLfqi81pOT4c9zhZe1H/5ekS9uryPKDHR8eHXN6XEjs7tIPox4Ox0DQQEur76E75umTf/I6zrCNUqC9fWM9WeOk6vRzGePWZAkD6EnXhTiPGPMfZfd0846s73kFT/Zjj/pxIdIg/9xPPaur93R/tt//i/ttlu/6EdbbetJIiIHSv72A4Hlp/x/zKaqSKJzdbTtkhWrI7mORVD1gSUl4ilIIsDaRv+295rTrjFq8+89BMKVg1zElD/3pDDiG/C4SuUwlzrNXCid4jWGSx/lw/Kaxd/logHdRFIjr+RVXikqlGKj2owlxYeSl2AKq5f9XnXX562Gph146IuS9ytvNbxEsohySPovElzcCJQFmj8g5bnguYBib6PPBY3GKnvNKukFFzUKEdxOKbWcRhudL2KegsMUILFJsALDS2Mn81NRxC+haxO2s5bJNTnRYsvBq7+T86ASHK9yaPXCGgaL5qmeEpOOKpAKIB4biBCbKA5nZhAxp4OlvdUYSig3T1DdAjhz+tlQBToRdY6u1EHwwHwmohJQ+L1xTRn3lMxVJ7XykGVkMia50kVAzoelPFgDs0TKe1KaOTvYikCabSC02gZDDILNpgWrqflCxHXoNQkPkeOQM3sujJBit2WEmCS6kS+kUTVQAZO5czkopnLmV+B9hSwrJsycKwuwIADoloDSHj1Cmbo90F1z/MoVmmFao2dMngAgoTkcYE/FG2aUOZ9u1jrzA1I8cDDmHsUOeMvPYgsQWOqBZFycBpi2lrcxdYlecKLdOJC48fxjJL3SkSz4kD/CVYKYU1I22fbG3hOGYNaC5cU+h4odY63BbjjdiHKKKLbUB4QXi04B42zkYSyzpOVKIZ6M0p+aHho+d2ADmuS4rnqgKs1Lu3qzSSw3TX6HG4Tz5flkAATY87nFEEdfzPk8cSAmRgbuFmxc1rGwQQPZOnQhbFXSBE428G4a0ifZwpvRouwUssuXVMbGSSPG7CuSDXAPKjIuRsKsItBmDEIEuleOTxLEIEM58I3VdxCJ2V2qkom/eRoyRmfpj0UzVy4upSkTYVvm2bfwWRJhS3pLYT86KkNVA3YYikJ7O3DSB+uy6IJ/kFZjitOawZ3/za1KvQq+lVfu0m1MVq5eGGm/pClEJGIhkFOpMDqBCUUV9Dm0gbgGM6iPDnuGa/JqKvEz8QHM+zZtfl3W7ejy7LdqVNy7ynacjGyCMrdhdA6OLbyTG5VzDZI/FXM8zmnSVLIhIQ5uUbQjjgcF4+XPaoRCkl2jzBZGTR7GEs8LbZ3Nq8qIyQtVMgKzIeb6Pl14RlEELX8Lp+tvtYZqT8zycxLbELqq41DHOP/NkDvqBI019B67yZi08PlKOVmGyERPqtCqEuVdA9OYnIs3kiQM1bo6OilHooLnbBj8JizSS4RyIzNR5iIEkPtDYun4GI3jMeJqAMyDF4aD+A3xs+kJfU3JcNhJhQTHk5LtKB62yv19IOcMoFw5XFY5OcNVyTDKvxsHGmf0HsbJukO1slYCiz6ISuiCMKp/1bZLG63XEs63YdTQvto1/V3FSYP+DDVG3WK7aCIVoAW6Zeic+MZQoh1mEbxVjBTKpccVgbJM9yZLGpds3dKOfeYl7fPffGHbsWe3VAD3839xtm/fAnq7kcDbOwksW0Jva2vbO0m8TcjFTpyAvO2twJqzV4ved999ixXAvQoYBHEngDsRPPu3EQGM6mwfM6rSVijWydP1Bs0lkax33XVn2737WOlHv/6+/fvbnXfdJaTvofX1dtEjraL30KH2Z9df326//XbZXvlR3/goIUP7WZ+9L5/5zN+166//8/biF794JQEM8pfbp/KgbZ1V/c6qoQ8cOChzUv/t2bOnPeL889vxJxyvq/1pBXBIXyd2ZWv2Pnlu85UQw/bPfT7XDx5su3bvzru8Tmdt8x/O4LPenfyAFMpdRsLwfMcVPyMHv58gz9emm+8JXTl76FE96CG+aXSDHuIX2uOPYHw2auLs++XHkz08fKjt27dft7tfW7Ozr4kABj6gaGJLr6wnXZNHdUtD5/8aAdwJXT3/txO/mjjR8U62gO53dMJYCGCr9j/c2q61Le2nf/hH6+ZKeT7YBYUPPkTBIkqQPFYnqPSR6guz/aHtmuXzqNTV60ijzJHENYgl4vxfPD/iyHJUqu0UqM/BvLlPukphPREt8AmaL++g+DeW8LrW0XeGj02OFr8PDfIB0ZuDwEUimToHWhxgnXDQcCeBqo/rS3g6ozKv4pvPD7U8PgvMq08Pz5bWwoZk6Ts6mznGbjJOQzBYn3L1a362nfnPtPK3AuAtn/1ce/PPvsZ0pSe92fbP0BFLGmEN6bkknCi6SgrmgMuLsiJoaQ0GXY5jQF2xvQrYonJjFoMJEus1eaS1wAcxCbCywn9ADYINcM2uhh1+vCWZ56i8+T0e0ykK7X4R74oWL2C+Kpd3RN/it9Fi+Ccy1FH8xcFAnoUEwxUHeEIHjOB1HyWNpGNdAMzmtwZaZ8K3CE6pQVR44rzzGnsGfGFeyDTnUaMKM9uVjmMWZgaLT5gxfozgY+5igLS9KOYkmbW1VmqTzZPHAO1vjp+moWcqaRi34EmIkLCFXSJWm1UArxKleHoWM1SE2vdctCqPiwPm5UxgM5HaCW29nhWct3tG4r13lglrBwr7tgRvZqAEqmCcniIdi16ZvUsegPfmagaPnjiQZI8+ggsxVj6q/Fx7fjQFBox/wtPItHDapi2FhHL8U3rhZfQ2T6TDsaMIlNWCA5URCuu7sBJPkBLzjzkf/YYSNKXKHd7qxUGaqlQ4S9qdF+33HMvYjavmioL85CI6NLMgYZzTZ6XayF1DnpQABe+0TDoJ4cTjJ1OWaTOuatDlsVWfTIK0RPrDpEclBIg5DsCPb11y7obKI+9TdfXIWzZHdVA/BgC7XQMG1DYJEmdnGdWTow7lea7vc9OEd7B4QW1tTuTeOs1pvhiJisCkZgSBmT62xknvJoF3DdVRwkfRRe47JCAFSz0sE/OyoToPXh1wkfQcxs4/MvSlueQgN7RzTHBJS7N87DvJOlRLt/fh9DOXbJeXwQ6kxDUy2gz3CZEW5nFmN1gWKHsRIVi3jY4NOmAZMWGv3WIOyQXJOphQMt55+grrPK8sZ2SAC0KNNK/WH/2W5L6MS4UC/5q5uZolxTs5gIOiZsxkNujtGFOdDso8dKevCLU3qsq2gZS/MPBbb+H/HRSlWOMYGJco13dUqJvtorOh5NVFBNWvMuRKRG+kQqU5yZkA3lB/dnKgQrrSAsiugbqxH8Pi5LoJ7LSfnKRV5X0JKd0C+S92pxM1cQbYME78UAA3GBFyzrV5djGBu/unkG7MFQdwaOHoXDNllOqjw5FFIh7e6MOek2mJ1jMJSxlJHBAJmcvqW7wfGj/eslvZH9ImfohHn5jZ0QtSEWsi6OK9/kraulf7rd/M3Eoel1RF6wttm62CsyGL6vj5uoOGIXqZl9XhKZJUsrzR+gbiMc3mNgJbnpJWsDZf5mBH7MICALzryWTagK7JzUjbIYcV9fF1eV/COUNtl2l78UQx5ZupwibQCDPAfktuNEEGp3LA5ofE4EI2JVEJkJdjvCCX13F+ro0DiDUvVhY/DtshF9tleGBSGsQmDRF3KxJaWBdzgnRvu1Ok8mB7AnUwvmcil9Zgpqt9LgSDzZ47oUsL6K476jPrU/FsCfD7q5kMbq1vIS1fU2K2X05TI+cAy3nBPOWx4NJaVcMJuSQCar4NtPe7yJATFawI+nv8L6/tyIPctqXtuvii9uVnPbH17aB7G7UiTs+766Ssb/u8trVt37ZdzwaWCuBtsm0qyGKlDEyyTE727dtH5wPHWcF6DqZukdrHvJ9T2ytLZ/9mxOdAkILMpwf0YfF7rRpYW6frPa7A5efx55307O0EMYzv+tbV/bu17Wu+thHi+L772uc/97n2iAsvTOcS92eoikTVb31n4PxIAI8kuD5uff3gUAHcr+2Vv+eff17buXOXv9MaYCPE4NRaJ5JV7HqAGws2/RnbPx8UUmvPnmOn8/RgfMhoRhY2x+XG5bBpTO4hbIDB20JsYynm8QB6U30oflSxVQ/gLf/wt7KhWdWaeh3BOOaozvtmOzdrQjaf1emJv3vCxsGDB9rWntCytk22fzYV0LVDIYBla3y7RnVZbYTYCakA7pimyU3rto1815dOBiuOaHVw3ype7rKkoU4Ed9z98mf/rv3X173eZTlZdvjPFfrzKtLuxUXFkbMTfDG2EX7Q6/v7ZATcUSMfw8gu9vn1jHBY/AIrEmPAm8zeyGuYOtD36qiHfzIVK/gR3rZ0S5634npHO8pgsZ5qNpiRJvYya0gtdKmb3WTyyewfnCrEnapAF3+Pu1Xho7qR/KiVKliwJspz4Gfksoth7Qsn1uZNhWRLe9YLntue+pwrNqui/yyu62cCv/d3fte3gdat4nUtgmQAjsJhFxS2YdAxo3PyuGSRG4WbFGRYW9CTvPo3kWZEDnuMiBcoaFmwZJHACRi0SITnX1BKxaQO0AEFes1ttN/VpS9rKOunVsDybjfTkZw8NdvzSGmIhI5ArFF7wgNXrVs01zYJsmJhCmRR2k2LPQkZKzDjEGwK/KzfuiDjpvp464u9ja6nk4KAMkf+uISBxbEq/a+rC5dnTw+fFSdVL864TKztfJGsL9MQgB3fBlPkyy9NUERIFjFqDgQP81XA01sTS7qRuK7BOoqVb1m/+goyazHbNPaxtl5AZxdAt/A4wywWbC64yEagcUzkJXkJvoAsGSI1yDvSXDNR30ABBoPGEXmghDVuQjZgXlR680AtOXXeIkMnnycKxum9OkU1412ID4Qt3bhrR5DVLUQ77kXzsZCm94Sg6bvUGaojS+I4RRIfBTSCbLC/XAFGADGuHxS4TKF875ntITxFH3wWE74wuHkQBiEJSC9GmhDElNcarLAwkdskOv5ia5k/zkhZQTgigGf9NATIWSmckRRQFZZVP8thQDj11kKyTTbLXumdDEVkAbBpWzQFbhyTM6sI7Vvj0N3SSirP8GEeTBTLU9WiEPgA0IJfaP0kyye1zRdGitCp+4RHzrmykWGGIKcwjNZnwJgyIVHOxODjvzsWIKFmwMUIkcH6RDwwBNcBv5BXaB4vAAZFXgrsVmtKL2FeD5I7onHO8ASxr1hkcuxZu1FpovNoMEO4LHoAFbS2GAxEl3w+GEViFFYaPpcLmoQ0BuHtuU6aoEP3tIIt4wRbTGg01ALVXlxn4y6K9VF+kNoUzigDgc9Rwe1VjmIas8B01XMM7YyGxZdIMolUDj3Tg9bpJt8ZkwzpWK4W2hnTwHaC0TSkcKh0V0NDNlxfGDJMsjIQiEsQmTORnbRN55kYXtpAuN6SMx6Qqe3TueZkosBVtVPJCpZoQVqNjCFIdsodR01eCyZ6r438UhEMpQvCM9pjo5oC+nX0kpW3vvBZWnB+lnhcqEIirtzGqGNugziZOEfbAdXrksypFU5m4MQkIwKDVCkLMc/sh79VQzAZsqauV9bs6A/bKqdh2MehlzPZO7NeJPqhJhx0CYKL3CRKO6g2fO656w0IYMFGxrmlvj2/javzaDMYL3CuT+Nqh0hbC0OSh4/z8hQMSFzknSNzn6rmBT/A8Bo2yjNCn3xkAD0J29BqSjXx6/J3M/cyVg4mR/wy79Bkch0mo8ORdGLXrxLGBTgsIkk9NdSgC+QtMXRuYWBtVk05usaEvcJIYKavrZBAA1vEuwwYZiy9qz8O55di1ytU6fAqg4da12c5mw12gbXCk34EW2Ie4vNIfBNSmJP7aP2mRK1tISxbe+pQwsb25wkxbIOFNyHpUqYhVfjqFfpEyFVMXHwOHCU9o1mMVpCwUIBE2xi+IVvSqXht2dJ2XnBmu+f5T233Hr9LK4Clolcre3W75zUjgre17f084LV+Zmb/vF9r52cqa1gIhNb6FqseDJWAafhOOB9TiNS1taM6B9iJ0UIAB7nqg+2UvpP5EzIWRC2TwPhMfuIeq9zTimJNCug/QRhj7c3PcUJpgQRW1d3c+b8qX02qk/uW3Tyunaw+84yHt7PPOqdtP2ZNdc0VwEHKxaG/s5+LjHo/D2rbFbz9c99y+thjj54AHi1arBpqy+q1FQf575mLxWYndHcBZB+sj7kh9Zmbwf7NXPNgtfWBPGc2kaNojW+gSVl6xGaater1cX+VgPzk/fv2ib51LOv/zc7/DZ1sY6W94Tv0v5f1dlUTwvdQ3wL6QFtf79W+VgGMbZ+h/50Att9379rZPviud7Xr3vFOh3j2Cd0pHJeegwIFIUWul91nm9eqLbPPdJTUz9KYnY4u/gaTqzHOiO0a2ltxkjW7+wXScFtpy/LVkrPwHl9rhbVSNwOLNx11FDypQ7NFjxngiSebLHfAxUrXcMUUbmD/kyqmIB6zAIzHRzwVU6+Wd0UBiX4W/cV01aWTD0GZz6r+8OcmiyoS5nyXDX8+TohipD7btjMcKh7z4FrnXAh1zHbvOa79zDVvWDyuod/18Y9/vF111VXt8ssvb6961avajTfeKEcjPO5xj2sf/vCHZXeMP/zDP2yvfe1rvQ/9uze+8Y2tH8eAa1hb+fp+rv2b3vSmdsEFF/gl9Xn4gq+966672stf/vJ2ww03DBDz6le/un33d3/3IvR02//aq/9t27f3Xk8S6IkLIIF7GoPPtSnWdC43jnLmNnhsxT62h8q76AVudnwdqAqusV5UMULhCRdnsXVMvV9O665C7bg+zuwe9NGXgNpghRd40g53pE/onCvkoqwPSQu0Zre3MT9ozxmi/sO8hw7FctUvSsAMpKTFAy7EJCHgXpniSm34WosTsrEdPy90CTSSIdSxZZ5L/w48H+ZrUeLrFyFsiLZgfDFxnGCCVQytduKBGFyPec1wnZJUPWScObAUV5g0F9jJdiFsHTHnacFrca4iNYrXW3oFcBDAIJDSfCMQSBOT+E9XCgv+2HURmC5ksLWeg/o1OcDtUIm1GFIFhTcEaov1WaFmo5yUII7r7OSZvhBmRAgRYXXHBIGaQR/cOCHjWhoUgT/8hbHg9qJFjlHkOMQyWw8fT3/TdlGOtlwpweNF+rk5narmIRAd6mq+xahD3iEiBwxsKuBHQCJAwElZ2BCqFA/yvARdq2yUaji1I5FmEgkMZZBMa6FQAzpju9rku4cyVf8vS1tBZrcf2KoirsbYqnppRWSQ1RFs0hiSNiaSlfQ51eYt2OoFrWIQLwY6ebmAV32h32VdVV81nFynbUjXq1QvyacPObajcIKVyEbHKxsVFtJkjDBACB7OZq7eMGkZGgVjWkfenYlyrxk+J0bLOoCNF9WZWEKAzfeC1z3TXH+7Lx4YdRjhKkhPLBdbtoLZuTJ5Tgi44ZPXWjuYiIaN86o04DIRYtbklO3qzwNzw5OzYi5nX9m8+VelfWoziSGqgG6vjsUmL8ycMjQrUdaNrLg0me4L8xyGUgTRaRXUPBfsjGtTg+gOm8buanVZvTUAACAASURBVNg/rh0VXKFhDTIlmM0UzHfnEmtRYBNqR4HjLLV6DV/pKMO47vjJnAOAJ+xVYHhkM7KTH6Vw8Ji40gtzk9sXs4nEmMBhtHyqYeR/sZ3TDoejWeV6WaeX7HQYgMDXIKsSTlvTk0mzZDSd71qpFbJRxZ7tDuQMaAUiEDYrzMI49w6jeAHrwcyPlBezTI8yxLbYVYx0n3ewibUQMmgpkWgCW4OxNQkW3SkxnNC30AGS1gq42bVkO5MWbrRa4ywRl6nAKlq6hFmAvsk4h/z73NmAED+SdnJQO0ZZzOBkTajQ7CDKUDBpAT1TBiTlJWitMM5OmbXX8WF1JMrHssLmELjjnBHMpcmK+7CJeB7DUwmeChE8QwtKgyIJD6mVrpJ/w88Q+SnmKOaERMoF3xSqLi55IJbsW3rcQlY1kaGaIBhBFU8nyXxp6pvMD8sO7JUPKlVgm3HLGh92Sns6Sv1g17xftiUtWaFQFM7uiMQDJnPZcjmOuZsTwuwEMbsrpNM610G49T8xLniKE3KWTAsZEsJWYj76f50kS1vrY83g2A9MDysg95g+ZQK4rC2sUfLDfPKA6wjyJX+EiWYbXNyTLNqW1o4589S2/n1Pa187+TghQpQA1sreXhkn52PKecCdALYzgNd0C2itFO4/+1NBGgSA79+/XypocQ4wk8GdLO0kcP+vX3PcccclIhO2cQTssUJWhznGNlcIIwEMTiPuD+IWRAzeWauDZftWZXmN2KdK3j7/liGA6+r9uHf2fP8MMkNk7VDpzNgAArj7Elu9jk7OUz737LPbaaedJnPYCakcLGMHWL/qcwDiSG1l4GKvWOz96ts/9y3B+/nCR/OPXIF0++zz+hn/vdnf8ZKZX1KxXftchulIOxnid6R36vUPuAFH99rpXUuT9UBfsckxOpLX96SEz3/+5nb++edTVqwbstLiGOS9e/e2bbLbge5kMCOAgSldJRfP/7Xkj47nnQFeb/18875dup0B3M//7Vs/dz3CGcGH9fz4rt/9s9MedlL7hf/wc+3TN3wyRZZ0HEyCsRjcQGFo4+aw3JZwzMlBzKfCdoT7q3s5KCYwYaI2WUmlrW4D9T5GjQguhm/aGx5EWXdJBbWmMhGdhH+huzCYqnC8Fa5WUfiSLxZyMM2wL8pH/pR+QyNn32lTkIxNyYbiy1v7fQGPmeTE6jkRheemZHUGsY10sCz3PJfSQIaPQhH5RjwDsUT0i2IY6sZuaZc+6xnt2f/6hYst6CTr2972tvYjP/IjQvxef/317dJLL50SwGeddVb7lm/5lvSsz372swMB3Mndm2++ub3sZS+Ta7tPcc0117Qrr7wykcC1UfU6btvOnTs3GsXh+z/49be369/3ft0aXZLZ+vxtNbkPm9qT6KZFB/TEOb6tMgCZdnN7ARaEFi4iKuYzeoIir5F9TQcZDdMDXVNzREJXlQk6u0lMMjGbuyEcXnIjSGNRYqq+FxXFvYPHznEvtgK+HuFHjyVggy3muH5SLa4JqBhBuhPJ2cwhOLqqrPiurUY0YhI9Gx8Ovc3ZIEDBvTgMyjWMNyNdnmCF3EIdT+bXeMXBkA3aVwUiwxT+IuIiSBaPP7KiaSGSaY88ErYP1eCRdDsUBuJyw2eZ72ovKIHBbWvKzqFB8B7FO50Advm31ttYh/BACa39Gpgha0eBAVc6P3PW4sdmXHBeng8UvZzBPewoJqu4vhS4ztO75CLPMNKeXQUwCWp86b9Z45xEi3h2vGTglAFBYRJZyDigk6GTzHWJJ8C2uaNjGRM6HvrPRRnBAk8hKHGjGHCO99vvmVbKof9q+NWJQOZGGvWq1wZ6Km/aYlST5UQT/Y4lgbgC/2Imx0EZEB1MxIA8M2Wv1EqqcP5KlImQg7w2H0eSwwTSuR9FtSg2bE6aDCf1HxjiShoVDe6r2WCFvxaB02QvB5WYm/Ik1CRVEa1maWNDS0mWNM48YQBJFdQMslo9pm1yKJsMdYJzbLfB0uKYF06CdiMQFXKQFIeSCdLce1tZ4njsos2uo5SiigCgt9tBXqWBNYriJ7Vpep2fp0vFi2n1HVozJDL4V2Ycq72QKclmcL7AyefLZ8IwFhsxQpk0yFhFmm7naEP+pL/JeSMshT6Q3fHxTcARxE8gcgG/SdICf+RNmIyXfsQM/Wh3BnOTJD+ckLIEjaGn9wYP6K5keqHKdRqARB4uzScDLs9b7g0PAGwpAKqsaq2CSXHb2mqNHyz2hAAJGVD54OQe/a7IqTeUWo/ExpKdzZCWS8452l4pAH3ncHanLV6wHX3sHYYKNyxS6UwTgqWk79gGmo0d42SZ1lHS+BMyQvZxmBDy50zfHRqH3Bd9jlskA040y3d3IIUZkbE63aF/fq1hYrgtA2M1iiI7CVULHOCrJ8EWeFx4qC/D0hXjmL2sgk31TCF+jg0WJwYEbV4IVdpkoIp0zISNn42ZXreEaaYEMoFGuIyikUYvrVmp7aFx+lupJ0go6pYSr7ebk2hbm5zMo0S8ofqP1L3a0RSwgok3jBiJU27IBEMKWKc/TTCQ9MALPK+Q4+0DydDNZmeV/ua5ZsWPuZbH064Y8g5eY8rXCq4p3XQGnZClqrxopOtT3JyHapVQTb7zdkOWk9LF0HByuj1GfsDs8BqIIAPZ5DoeEUhAYa1uaqvv9ufZQ0eYze1XrHQJD0kLUDQWNJIx4xZLGilyZsvlUPmEJ7ZmcXC0eRVbb9vz2qv6Y+U/T1xWDcD7dUto7Y9+rgLjVc0yIEYdYOdfuy5IWiUT4ddjJCKBI/x4O004vHrC+SErwVGFA4ZplVDSpltbO+n4tu25l7Xbzj1Vqns7EdKrf7dYla+TwFu3tu39DGCrAt7eyWEhircIGQwCQCFJhatvlSzkIlX/4nchFdf17Ny+dXKvLO3kJf+rWx/juxkxqgkyhuRmjD0Bms7Xlenz74OIqaStSGgnaIz8XSKAhfjp1d103RIBPCOa8Z4gm/R53Pc6DvA10CYmgPcce2x7xCMuaCccr+f/BgHMCBqj3KsU+zVcRaz+uCpE718nfw+uH2y7du2W+X6w/4UmjE+uyA3kWPW5y4n9UtGTzIq/cBX6bqq/S7i/qZtXEMAPuGGbbcBDdN2qyT2CV1a4hxz89m/9VvulX/ql9vbffHs788yz7InVW8DV8cK+O4Fud684JvjFS7ByZvgiASz5FaoncsavnP+r2CZJLjj/V7AEiSNaLax4cKide9YZ7ceef2W7f//9gmE5okGDtOh3xDV0km/EP4RszYm3aUnnBxBYJS4TQH1ozC5rwiU8K20MVt+SAOUkIsVg+2U4c9bD/vp9ahH3LUXuDdaNsfbQufkwmeCE7dHgv9oi+x/akYP5GSW0zVt2seEEOPveEnXDxsRYDWuHIeDB82OujbgRIdWMSTNs26yqJD+1xoBpzPPxbxW8SgvM6fvBn/g37VGP/6bFpvTq317t26tpQbg+4QlPaD/5kz8p9/zQD/2QELmd1N0sAfyLv/iL7dxzz00Vuv2zTiyDQO5//9qv/drQrloBDHL6aAjgT/9/f93++8+/2RNFRKpEFyLq5DZ0gtmbn9N8c/jW1Y+zqAISSX17YYqlWayTt2tXbVA91sIn02OP9ZhP7yJBxwYWw4klzyz8x+soGSNX1CB6ND6p+CD/PHCAvzlMVceF43cFS9LKOmR7sCH+SF7f2XyWoj7O9U7hYgUQ26U1sMbAsRwXZTsbGEwpRllfLclijolsRIG75icaF4Td3hxGmWMrdiONQ5pEVqGMJFV+OSlGn8fxPvQJa2dm2NQWT59eeFGxhLK8Is4GTZxAlJkphWjf+ROV0RSTSj4JyVWRbzV1Nr+9zetXf6evMrIwMe2Sg3XRXnPxaXsMaacZO2TZuMLDZ6HsDSrCsMydcGyi4mXJY+TPTflNeEdEH9IbJhaMzjW2iVNZKsFRJiBKMIvW0q4v3u00wfrM0TGCEpgbQoQvyL0YT5tdZGvr4Gu/UNkrF0+yubO3lO19oY6xqM9jyp2Bl1G00joeJDnGV+91mfUqZOyTD1IrEyEyVtZulRsdHIqBGI6FXLASuy8kv8S2BB7cYMCe+duG6/xVAkUba/2Mz6ZdBuwBwGmQNZ6SjZpNrcmOVRWqhx02y7JdOCDjhAkyYSiIVg1yYEnWrxQcS9KNRpfeYJyx+E6NZG8XlXZxzkpKanTDlbOhEuYNCh9GReeLszEosBjqomaLZDEq7PwJRqTx4nbVDLKcT3TDQ2DUk4lxYGMEeMO2qq5bXi8QiJ/JTehS0WJ3ksgKZQZqyiNMe51gWtuRJT/eDUdpup2HXcao4mOQzrVBcFsDmDVnZ66no2VYJA7HBtjNeV7D6WHiBphrLS+G2K1cIXcS4WvOrDtUHNi3gVXHAMk2sMfUzIpp1WlNelwch+kA6rP19daICWcW4D4PBPmj3U5Z0k3hjA2mkyw56eb4QotiwWgbB0q4SN1c7FfNxitGwIaHZd+v8ASiIKZ9jhNcwPmJClH4ScPe8wzMnMxClXZLnlHRclbEpJXOAlgQRO+DX1FuS+YgfKUYpcAYPM5ViMYuXGtqCjGMkRELOYbnH62rSTEgtZKvkhxPGO8lHDYXHrKcjAvsE/CmbEWFJDY7akCFNXbpYP8E0+g5NcmpN40yPyKSgIisIpqJEJtpqzz1LqyGWWhjxTa6yxOy8JkZRvW/wLRVzxVtLDaafVNGz6RarFixjMrbDQcZIlJG7XcYKPKZ/R/INXc8DE0apomJwDtysI7bSrPhWG8oSdjPu0BoSwgvygI9nsjUt1uD1MqEA1ifWFddtSWZJMg+CXBiIGkAFD/xRPrJleIJUOuAZWPHC2vSYML06isE7rgaFmh2V9KCDFiOBw7E2KbECgvMxI4JgQc+FpHa4mIWPazhyPgmSK0ZKlfcqWOs1sJxDSpBOMTt8y3FqYWQ0X5dHwf4Jf1n/67DlCYq2Ltt22cVE5xTZX/1a+1Mx4ABS+yVyzsm6mm+pAW2/gy8ijZHWLGfLaltjTEZ4iFM8nPMjE3GRE/7R9uO3dV2ftel7ZZvOLOt7d5p20BrBbBU/q5tbWtbe+UvCGD9vVcESxWwnRUM0pfPkezkbv9viQDGOcCdKO6/7969W84DRiB1IwJYTYfNgRmOgTg1op3HVuaK7mNithK5/R2zCuC4TlfnM9KXP/Pq4YX34hkuP2S0lwjg2ZSefNJJ7YILzpexjH6ygc54c2B9Xa6LMw2B/UZs9arG9YNCZj2Q7Z+5rewTstmceRuqbeOqY2aSGYXrc6sfOlliLGjIJj6ujXkwH745p3UTjTyKS2ZiczSPoSKgo7h95S033vjJdtNNn2rPfd5zZTeC5OyQ1eSFeSdd9+3bb7scrLWtHVCZAIaOegC6DWdtS3JEl8xCAPeKed/eXpJctII+yF9LKunPNsJ4z/Zt7ad/+EctzkfrAsiVH64OZZgLhZKq+s9dRvmAaWHN7dDrYN2MHnYFtO36DVN9+2djdXAvPCK52zYh0B3pPGRocSJ4b36RhRRJ44vym1uvrSzVxfQK7yg1feIQlXU1u2liQ+xu/1wNqq81Ef90W454bCSohZDWRZENh+jSDMkC4aoXiWcu4aK/U27kpC+LDZMgxPjAcWZigVQsORcZNV/5pv/Sjj/pxEV97ARwr/rtJG+v5n3HO97RnvKUp7S///u/H7aAXiKAO1l8yimnyJbQJ5xwglT8vu51r2vvfe97/b11y+ZKCM8a+EArgL9+xx3t9f/2lSoXPUHO9Kr/kP9skVrtDJINFu1cyjpRndSECffSI05ftm5CGyBa7kk6H0MRMoYMVy7TZCILWRXg5ya7ukoYi3jjNdxOixwseKYzXMuIplcAgdRHYe+gJj7HCnAYAC/s8P4xaUo4mrtM4AY8QODNQdfmsa4MTU+REONHwTkfwcCpb43IQSG3WKBySM8MgPE9dt102qZwFCNcRzaQKjs8el1Fr5g3jvJ5IoDNY55dbWySN1bm2RSyf2jfR5zfzIPpQ2BgXk/50a/cLbTCPhPbevDqKzhuHux0iuBycCxqHpxJtoxqMb7mGMk7eKsNJpxohELwTexpQZ9FTqeKp2ARtVOni14mqaHR1wZHr6m0OhlCNiZVPpKCRX0SqzbEQQUsjC7rWdllY95NnK/qBLSOPYLIkd1BmV8ZCbNTMeRR19eWsfLgOg22ja0rWSUG7Av3G0RmLRBOGTMeJDPj4IABZQAAUMAs8mV4TBN6FdgwB46II+8hVwPPFgzyWQ5Kj/vRzaZtyRiENPi2ksntH1GNA0WeMGVo5oFjyuLRTHxuUzxzqKxJQZ0MYPGEIvxUYYhzfwdinsgu2A1x8txIYRzsnczZTvxdB2+SK29fYpDhTJodKdt8iNjSeZzhgSPbJ3Q5z6oJfMktYTvmcIM2ekVrONppdm2OsjmaGBGXfUOXIlqD5ENmKeDLGKFbB6rTp7LFel0GeKUYR5LHQBHA3iecnGxTSTZEescJDXTuObYsdKIb6zTXT213hLl5QcGzBEsTy8fVtmUsyQOOyX3k1I6aGw4R5eoUywYsDzdQxhJYNT7UBmk2cBQ5d+tZejfM59IEL46KKVYoqe7+YEFli7aDPIrwMJ6HTOt4TCwyOCuS3u/yXBAJoEMkps5JiboVBVPSy97vysMUXH7EdAp84W3fJl+DXHojWNyXQcY2t92NJDAoKvdS6HA2VT4k3ABucckWIiD1HjOADG6SWVtglSUp6WPGYElt4pApaQFtnTLz8byKzxrHERLyH5NE8sIzmSduQZkUeUDYnfzt6PMIgeLnhfJMBEb60JmRy6mUhjEBbC6erESVjPJ+sm+COz0hkbJ5eBugSZDGxWsSf3PURJKd6RLrLS9YuW2etUvj75JH1ZiASc/L8hgOJVu60pJdCpObqhZVxStWlHmfYUPFhQpx7MP679y5obzWqkZMpqgJQ45FSsILLyxbLQ6AMmiFXviSxL42sSNxKslv4r4S2TjYhVkijA58dSP0JdrJJUyEVkfCkGXr1zuQ0ElxRbgiTrxPAxqGR8Bva6gS3GHTpZXu24yBZT9ffAFT5x/Hp16daTI0t1xZ4Kg5PobseklXqOoWlQWRBNWfoBPfK7CoNZ4UopWkaovVTbczgA0jIFVxv86lti3RjE5Qy/c1C8f6jXGwZjt6QH6APWgLZMhHpp+pPCFYZvLFZgqqu/WY7e3Yp/0f7YtPfGRrO46x7Z91G2gheEH2ovJ325psDd3PANYto5UERhUqE8CdNOzVvZUA1qFS0pS3gu5k8fbt2+U84P4TZ+mirTNieCB8bR2Hd0ARlWD1QdePy3m8G/3tJK4RvkoCP3gEMLd5qQKYxajCb5+zMx5+ejvn7LPb9mOOIQJ4AtSG/6jQhlnkpEo+/7fP0549R3/+b23BZv+GHE/QnNA0nlZN1EzmXZ5o5bbZ9gzXccNqY1c9dKUvegStOcLnwCc7gjcsX7rKiOGuVROwohFL+DVzQcZX1E/yIHWcOXjwgGBXx7K+60H/5y5xIYB7IgyuSXhiBHAngrFbwPr6YamWx3ng+lOrf3t1sGCMJaDo0QGtffkzf9t+8XVvSJuHsSglP9t9YSL5zJLV7Z/Fmpftn3F7DthbAB9HsBVCwelj36pU39TtquI9JWnYUKtfhcq//hd2f9ILIjkSL6NkO/eRtOd91wGfUde3vK5KblnSQ2pQlUkMbHmmxxoslqJugF4EmyTjhzisD4A9yOJpqJx2osdXTzkx0WWahH5j1VpW/Notp2cSxxBvYCIqqSScY1vb/Nxbf3nl+b/9XlTjovr2jjvueEBbQG8Gp3pFcf+36hzfTgD//M//fPupn/opIZaP9F+39f/+xT8WyQglKSHvoDEmLflo27Sl+XXg4aCcKRZIRI/lWdQhB8TYmY2Vgs8fJSWIr2jedmRWR214KqSwtYrFExyHJkY5SSMKc8xLdzJbuleQzf5M8U9eoxdiUdvAT9EHsF3gZ8W4D9U7o9Mwi5tzx2juYnYorpEWXkHY8m6tnFgSVdHY+tkHY0rE6TqUrAEpelrXUs1Wb2fiP5YE317NtqZiEEYaq5zA8NmV/KI8O4BOxM/kefVYtNohPG58lL8IVe36AdZvkBbOEygkRK6szbhO6QaJANaqLGbleWtcpthkCrRJTpyotyGDnXUzFdLJsLrQlZ7HKFp3M+XL8JFNxawEKeLwvvUXZb8lRCEZRfY7nAppiAUopcewvRNbNVPbqpEpG53mbyBLMMQ8RDHskAefAyzwfeBkbnAOrIGJWn2WmrnqMHjrAEyuC8DinI6YfLvFCWr92yv/KMqhmI1JiMx4kbhJUtfoDECmDNy9tXmSXA4ADCQ24YyxEyQeHykPBCAQKBf+OxWVAN37HfUWk5BbDYtTtQaqFswpc7yceNTa41xK4tkqNv98tlcFR57oUcSrMOJqchKrpNAt7pP6YBOgccZW0ou5iLICcJiPMcKTmCwAHpUtS43E50FiBJnHOsCjlp/lU2JAl5wDkiWp4PWzAXL1qvTBsuUUhzhYaz33yYm2ZC0NpBlGcCI3fg2IFtd7e37tfjUwps9mFWYhZUreCXXXp1MqDDCLIAHbE+oCBTgyOcMw1lsG0zPwrHM34qGbwICwWBcRBOgqMVhtJ2lp4R1v4zSLSkknX9dGJDvceW45Co4BsZH3LYN5AIsXOAgEazrLU7gzqNaRPjqTwTbAsNLkBgSwtMIAS95iDnPKUHZ5zw3L1Ecm8n3cLfkscJjmt5otN+pEgKb0N1q4A2s3tpZquUzfw7xim5ZIOpiaX1+IQMfztm1IhnLszNBeZnIhE4WXEtFYUiQy8VW/4K+ZyYN9mbg/C1aXlIh1hxxBLHUUE02lyrXseznGT1WZs8Jq0tOKRSzUpfigAWRFrmwAEu1ln0UigQWL7NnTqkoiqDAhIjF1wegwxZhGjmuswmzAqTEV4hKpGTMZl9FxESa02WToWLhMkhTmVwHz9B1yPVXKx22xjRQxWPpr7S7QcahG5eSlCnDcquKQLl3KHeb+1YUoKlQ8yGCzSARWzd5NXUruZU40ixVX0KuyPsMmW+ymVC99MucxdGFv3dhg0SbKFXJVky+LVRnxh6RC7WEAqP4KPYovVC6CdHY7T1Ol3L3JpUu4yRXAAQkLttD2LfiZBvYEN06uCiis4hAt9hABVjG0KlLNlq1zHdd4pFhTSGc518Hnj4xWwnr9QytuKRVDX6z6RaB8qNhZqdW1C4Q4NPsm2zEb4YoO6fcjAYwR8N1nZLCiCljaIDsaaJXxoRJk81Ho/RAxyFnhbh+LycCczG0Oy5Ne2bd6PvaSx7Tbvu3itr5nlwR4e4VLP8uuV/lu3bZFzr9c62TJ9k786rnAWhms52d2IoW3Bu5jBFzet2+fV8cwESyjYdsmMwncCcmO570d0j7bPhrnEvfPpI1blKTG97z9YiLbicwRaejDiJ1xjoIAli2V05bPRiRTFfCsipgrgGv1sc6uzniqaMbcFtZ3iQTu1dPnnXtOO+1UPf+3VzrGtVWvVGYPHDgoFZBQxUoA9zNW+5mmfX6PZutMxohsF+Obpc9HfJn7+TOPvNpbQorZY4/+s6UHr3L6jvJth/t52nTes8hxJ8fWD7X77r9/mJ8vf/nL7SMf+YhUbvft27uu7tixsz35yU8+yhaU26rdxNfFhTialy09mp/VZfN9f/zH7bGPfWw7++xzKGgOezJ/8/59+0TeO7Hbk1hm5/9CJ7v+zLd/RgJJ/6l6pts/dwL4gBHAnfjtW0Hb+b/AG98K+nDbs2d3e+/vvKO99/f/wBsrfecBYCfIroq86RC0rruDm28fxOm7XI+Bq+0+uhkEp34D/1gQ2clbv9x+QUvkXUiYSkRZvGCW4JdeA+yj7avVHuSYubTNC2K0fb47VPGHUz0SdhMymx5JYmO9invv2FUsjDNmI/lkweTr4kHWpbzhtU1wpEybTXJCbiONyXbcu0mkyQz/giazcVKLE31AIqwfF4nx1Pj4ZgjgjVrev18ibPkM4P57rwb+0pe+tPhIbCndyd2Xv/zl7YYbbhiu7dvDY6vo/t7Xvva1wzV4zqq2d5v+H17y46pf9j/QDK7+lWcUkZyor75qpY2IWEhYPZ2r0Ltq+chHzBHEEpkp6AqVsQQBXV4UlmUzgGziNJCRHssN/ff1jg2WH1+YQCV7BuNwUcxtGMyKhGV2eY4I3nhdwP2IfHnaztrnsMyDJ5RnYfAWmbOFcVYVBIiSQ7FUhFhjgPL6XDEULYrdAgf5HsXAhTJG3hmRJLB55Itv6S93wXKcAU+FQKDuXDauL7Ocm7pUDh9xA0+It+eURHTvtxmP4G7tG0rY0anRxaZPix0BZWcAl1xlaz1hpxF3Bvpsj3iRSsERD4TythO+pzsRuzbRHgTMcIDeBKB7z62Rqxw2GXFbkDqxgfsoC32SgVBJAHkty7GREU6Yy3cIB0Y2VA61jFlSchdPOt6THJdwEAbJSucgkzpkezpKIwPEANzZy4hYpE5wHhtd9EfQ021J4YJpe22QlORkTTWmJjWQFOQ1ij3InJCcqpDzc9D4BLyMkAwJchEpvFckk8EiCR3gGfd752ZVEnQXOVEJLAoWQYkDxkKz1TFj0iWCRZ5tQxWKGUB1VHxs/EUcieMAYU3TZ+DDnAAzqLIL+Vpe/W1CX8iY6mRUB1DvqqNOxGcNwrJusR2uQX/HoALj7G2vQCZ/Tcpe0HYiMwjktMXhNDCenklGyiy1bm+I62ZYkyBqsI1pXjmzCyBkeJkUnBWtYkpYIY/sc3DG9TAglxxN1gUmbTiBAQuz7C6yP8WBo+Ky+FmHGDG2ckEnEknE/ZPf4wPtAmwJfYezBMlXcTzn5bt0MWmsI41uMWV6greWajl5I5Ktqo1wMbURMGeM7VUS6SQZedT8UYZF2aMPQseTNWtFlmOm/IBo3wAAIABJREFUyroGTWfOkGXIeaIDwoVo3Ar61+5RoELZExmTiU/gDlKS2WpQYg7YJCaxsLElVKXUh9jCHm2LHS4gDIaxrBM0ORmBKwJqe8dr0KlsFZPtSuLMwkrnENOzpc+oVE7GMoSHia1ZC5ijU/8g+5lwlMEKctGqgWVZUI7OdxblkfDldlV8qN+xWoUIRSkAayj8W5cNr77jRAVuXQHP4hsE9Zft2XToJz5JGIZyR/FtWV0YdzyLwWw+a2PWRODg8gIH0KEud7Bc+FueTcyuSAWLevXHi/8TDspo+11DEpCF1tSafnYDcqE0FkyhU0h8QbIJzGZUmlJmMgX2ZnAdipyDItVGJwo9g7PDn/QOlR2U9JmDiDoG4cKYRbNqP14S8w4WyW6QCOfMZB11Hhf2kNMYE3lZ8cFNjrjd1KKClb51NQKR2A3JZS142LQONTFw25VDhUKuJpjM4FIo9hFNlOiK3qYxrTbJOttJUipaoBRRjKf5jEze0vob7K1KaShKInGNyAOBDp5aAwJxJ8bFNmjWJ3oFsPZX/s/IeNztGmJbiIaYzJJYw79zXxh2h7aLV0Izr5dHNEWbckCnt2fnoy9od15xSbv/xGPb1i1K+nYCeNu2LXpGZid8cSbwdv1dtofe1s8E1u2ihYylGUVQtJ+1id9B1sbOEDoaOA8YW6f6Fqp9e2IQuBhwPs9X7g3M0bZ2oroT1Hpeca/wUzLU9M6ulz/p2RtV/0o7pBrcqvicPI5K4vE72mr6kJ2abfe5vFB/Hgj525937O7dev7vCX2bTnt3CNwQcV6XysR1tTsejwo70bezPWRnme7YuUPG82j/ZVwDBubYwKLpopdWJJlBRZX94umtjrvbzVzx1xMUOkkO8rVvWS4V6hi06kr2uTYfrm+f3f/1avot27Za9ech2644Wtor5Toxee++fe20005td915V/vUpz8t5Gavpnv3u9/dbr/99vZ9z39+27V7d/vABz7Q/sW/uKStrW1vH/vYx+T87D7/j/umOKPz9a9/ffuBH/iB9tGPflTOub3/wIHW33PZZd/WLrrokRtPZR3cpTuWrqsDv/Ebj+iKv/iLv2g//YpXtLdcc027+PEXb8CohOTs3btXxkN2MLDq3gjww5c3rN+QAMb2762tdwL4wHpb76TvQRC/2AJ6PG+848XZZ5ze/tPLX9E+97/+1mOA1a5SDnFSHI4Dq9bC+6S0J/Ir1VXs2I5hjokD4RvPMCJLanwtcmSJIiCTu01SsnfUZ6y7gtPEdUaKLihp9eFle27opD/CrkKcwIPvFoOUwA8FRNPiC4VbWA6bXaQKS9yeziQ1P1vWsliPVJda2kkoZn4LxgLzWqi1I5D5si6quOhzzW8oyGtVhPokGqdFVDQp23K4vfKNq7eARnN+9Vd/tT31qU9tF1xwgbewbg+9RO4ukbF9K+hf+ZVfETxbVcG7me2gj2DA/dK+BfQbfuLfUUxOv9KjqWPVx88eYNGFO+snZyOy3qjvaMcjwX9Bcp3vchfbRZt6hzKKwOmNaGHEmeyBpF9ImKWlQY4Yc4fs92SPSxxO2iOfBRHiUW8mcqbBt5Uj6V+yRhBS2MrCpJzPR8adxZFgCIEW+3hSDUQJstjTgEcRc1bIIX5gsE7scxHbiIUeBs9mL8OlDj7HVVjLeXXJPjmWW9H1efyl2hW2Ejm6vDCYhIOwS9ZiTzSMBFva1dRjHQumnDtD8hcGgo6RxlqkOp4mjyKH8l0pgqCVOfORIq7rV1/BMXRVKwN5VKmp8Ji6ycuMgS9GDMSgPzAtVLlKxssAIrMp0R8h9lCu5HfNnLOZ15w0iUa6sgbSwaJqRk5BVm1IVuAs52XHu8zlSnC65ENiew2cSeuC5i8nDadtD2JLQsu491JxGmeWa6CBK+JsOTF2Fc1wLr0KJMCRgl/kOvj2kNpPj5jCK8tl/STk4evkColxqZWggemX1JkaaM58aHmGy9XEEtCwQe9UB3NAIqgQHngmplEpYY5brZOoWJogOpwZ6O5IM9ewZ3LpBlPlWDdY34H9D8PMjqOMC/pCgWLSKd9uzy6t1bnD4xJ+QjOQZQgIL1kucCgg58iqNIzTABRBUNIHagEb1mrDB71CkgTlE5XVDsQfozQDFTgYMFwhOfxJmPWJHdFp9Lkwx0kgAYE5VtSqOza1wU0WdplnKHoAo1gDwHmYatYQUFJx2GkiMmROJnOIFRVQCb7qZJGsQLABYIPNMJmVPmeySQPSBHAuOBM5sSYsaR0nLbCJcnmwdrmrxWs/PrfRvFqoaTLk9cE8AUsGyOQ/DQv/wVloqFJ0mpwEpTzfySTMF3vjqV0x99J8k13fUh7eXs5AWsgOYAyqZILhhDSZvC5rN9ssbV5JkPNkgPjGiS5kmZK5SBLJ+mjIq2KeNZh3aZjhA9rlSj5RRyW96e4iE0zIOfnl11t7kHxCfmUmiyhZndfeA7gF0aU7kzCtSG0cmFX7jnVdmmadgaDUdg+JQTyKFS1DVjxAgnNQOanRZFIXsPZ+cmN4nvX3jEVJuqdsdwyafq06laYNjob7UJQqCnwaEpUy0EWKVPFZS5ZvpBiFiiVZJDwYEkIixGZbwRtxnARN285bas+dkXHuYmSr4C8A1hJmhAklp4hGnI5agbPglt3mwG2T4z5AMaTA12YeTqt2XBsSds4sKfnB2DGknp2KO0V6CmGHoL2OIAwLMI8nkAciI06Wnhj5wMmQI+4B/N4BCmhRvLyW4DPGa6BVgSbsXX2rLym8kt5x3qCDRZ21dNk0ZonT61j2QIzC2hW5rL6GDbHgvu8EE4QsQweT2HH2L3aN0TMbdfZ0HHp1rRKokaYEcrp/KlW/5hsmotiLLSL9Q6qaE47p9tHauz4HhzzWp13pb9U6Zcgb/lLdtjZZn3knD9zS7/R72N/zbfFi9PGbtifafcyZp7b9L3hau+eU453M7RWfSpJsbdvWQAL3M4GNAJZtoPUc4E6i9G2gmTwA6dsDt53g5Urdug0ttk/tP5kErqSstLoQqNC+/o7+T6pvaUvW/ncnEbb1dq9tN0LbiGKp/lPdqVW5M0L4qAngBaLZ+4PEgkp2W38ZYUoAKoGPnP97/nl6/q9VOicsM0yDpGN72l5FGhraBVNltZPrOP939+5j0xa1GfUevL9mqr8AB4zSG5rCmRez1Opeafu23/gN2VL0i7fe2j7z2c8K4fu0pz61vfd972t7jj22HX/CCe1bv/Vbh3ho317413/919tLXvKS9r73va+dduqpUpl74Td8g1RRX3vt77YXvvCFnhTR29AJ5Xvuubvt2rW7feD9729PetKT2pe/8pV2/nnntev//Hqp2u1k7x133Nl6Rf3f/d3fCZH7Xd/1Xe0j//N/tsu/8zvbffftb7fccmu78MILvVtvectbWic7/90rX+ka/5Uvf0WI5ac//ekPzqQtTc6ycXhQ3tsff/fXvy7byz7yUY/ccGtafalKQU9K0TPOO35tzef/qlJ68k7/c3UFcMd43da5J0z0at+OYUhq6d8d6hXA/Ym244FuQqFVweeedUZ76fNe0A7ef2DuOLLgzuLiviRjG2q+lH8U/hMTqhQJImIr1h7iT/ftsWmdkbeZNtuoLFgkfXuoxHYllKGPhFM/ts6mRGyvOTccT+9fy+4E5GKmXPwkYxScqmNGQf+IE4CAsaKcAEC1jbZ20KIlGNbqp5g/7kiUHpLknD1Bj47AJyYSLisHr2ZmnYJUW6w3xedy5CTU1AWGTIN+hrUmwFTe7kumw+2HfuLftEc+PhJMlhQZ20DX7zeqtOUK4H4vn9vb//6HJIA//Ym/ab/xprc4twN/Uc8PLztxkVymFRbCPj4wMb/sV2daznY/pAIZrHfhx+WKskgixnqGd2p1fsArfGNd421lN1Yel9cMUAhOSmX3PlZy7HHaChmEsI/kUrkmBmn2tGhg9mlJ4uC0W4JKWq5TKFfgvuBqXqlEBGcwdTRpHie2B3qSiPtcGv/Sr3PsjuM7qQIkZdZQJMIaMk0kMdmjOplkV3RYaEdNG7JsrnlljW+CO8GW1toXTn+I2QiZiaKTlKBdpmojp0DabRMjP6jAJ001+o85xoN98ibK6l2MAobwFqJ/VgGsEuNxcbvZeYu09zQwFllD2iofbB51dM4XloWdnpLiZKyXjFBCoAXJT4CknYvxCkZNmsskhwm7TwwVK8R4xNSamfHaX4T9YMYyaxIGLwunjj/8Cb+qBpGr12AEFxSerF9+vWMyG98qntkwR/CPFZz0bpgDkyGpMigay8Yj7Yuu2zIkLSBZEUmgQCnVn5lzhdEv3BTz3sgkd/KB+s0KlCJ0BJeqmU5GzJQ6g+gMEnjeA3xizku2Oz2QhzJQvYCtB4q5aiU7VxwMGvtg15JBJi/Jkkqo3R5ITHGeJH5c7RgGAoU/Uf03YBkZL/6O2wzzqaJB1WzyovK3Aat58ybAmYDMMzaYxJU47obWiNW84gk9GIwX45PJeIjjpFq+tKLO50rNdhWrmUH8UH07z3KCXwroYUgx/j4fgbB6qw+OERnIODVSQ772TDR9SuDpJC+NOuncsIMmJ2iMc8hPT0M5ne5IdPDAng+M2RJyfOURpRLWTWzZvlu7wJlukbXFNnSmvarmhIkxCIb31hkfdzNuw6wO1qcEs8kfyHAViyqTh2hnACxPu7QAakADH34meZxpuc20K5Fc2ZMNO+ek8lhunJ3TTFTzSKS+FMc2YZjvO6CNcTkmf8exqySYZLk1KbEFSYoKmJPPUUAeKUqrsVfZy6fyPMEhECEzfETj3UMNbIjhDzdZnj5JvMbtkX1pdkuSPIDdkOkQjlQZaOOrN2RZCYNjco5zzG2Rsbms9Kxp6ZnYzjQ6QqQTEi2BfvD8AsF01EmqrGN18TmTQTO6k6UcnomBgYKFDU9mnIYttdTXDCS07ntlGpLxku2My0J1j6RDWJBFu+Club2I+Fm8ggYjy/sMy6qws/Uq36U/xyezHnMG7ZjEYxJic8li6WKCtZSNA3xYSiGy/tZUIOq8V2cEmVnd0HQOUzJqbIzodxgqdBbgTO+SOU3DMx8r+Aq5RjNfi96xhvk0pDVhcfoo8FrXZmHaLHmARtLXEqgI4S3f2AZ5M0MjMHxKufEaNGTKkxRdCbKviYpKxypPdqDJKcoO7MSYi6z4H9oW0JpIElL9VjsXiUOM8ThOIMhoOZuxk4nSZfvc/Od+p/zncWHgPZGIHrjpF9lWz5LIY9bV4wdYa+u9PYiEyurAVvNvAQ20hMfwxDDNpIctOhurEOztJx3Xtl75jHbbGScLUarbK+vZvlLpKwSwkaZC/Oo5wFJh26votvQK4F4hGYlKIIA7uYVzZrkS2FtiBCwTuP13/LdEzsr9qXpWyWHffrlT6/YcfN5nrvPE+reezanVzL1SWCuGez963+t5w7rNK6r9ouqvN2NGPvO10s4JCaxdQFqB/o7PMD74LP5O4OV/9PZ2svH8885tx+zYQef/shLx/B9u9x84aLFjrcKI2dMt2jthddAqgDd7/u/UpZo3eVOfspXiG6r14u+WUHgzL+x9/tM//dN2x513tuc8+9myhfLTnv709va3v71d8sQnttNOP73t3LGjvf3tv9le/JIXl2BKa//jf7ynPeUp3ybbLr/1rW9tz3/e89oJJ54gMtWreJ/85H9pFdpja2666aa2Y8cxQmo+6UmXtnvuuafdeeed7W9u+Jv23c/57vb/fuQj7eLHP74dd9xx7VWvepVsZ/r+P/5jIYA/8YlPtHPPPbeddNJJ/uDr/+zPhCh+zGMf2/76r/9aznA+8cQT28knn9LOP//8zQzH8jUbuRMP7Okb3h1STTZgw7u6jh1q+/btFwK467wSOHSUDHQQuzds6VtFr+Un2+4NHazj/F/FmwMH7fzfTvp2QlgwqOu/bQPdf+96b4kqO9qh9jM/enU8v46rO45m6SKeLvdQqmhK+UE8sP+kR5QkDttmX9lb/dexHEmnvh5DlZZW/MLPU/8H9s9pIa2KtH6oz6PvgamWmmKzrdrO6Fsa6L79syWvpboAS/jM/hTthOIioZ3SJNR5sCxwHmsUGos6ovJcmiD/m5+Nd86Is4CL4TGLssuriBhD/9SCKXGVaganDHNRUMSNbEJyRY/Nkx0zUxJvL33W09uz//X3b6hlG1UALz1gRgBvdG7v0rbOeMfjHve49prXvEb+m20Rjete/epXrzxD+Lq3/Vb78/f/SagJ5Nk+SbF5WocPSeUOXCaQthCKasM833J5WWP4cXj9u2Te+d5C1NB1EX8rcYmcOxq4UV0Ies2QPw0Y8UnOBQGMRQwKvLoY7XdeWeLRodKhk/5begjp7MQ5SEscisF58gNH/Gy+PBgLDLaJ1qROW835mj1amjBLmlXmLNHRtOhnO2Bxe6xBknzYdTxl8hGbyXESaLZWzVdJggf+11gTY7un9ldDFqtiF7Rqynmu7HZ7tOsE1RZYXI0I3uQ8cqftCxYWG1PsUix+t6uQ8aFSAczWKpXPa7UvoFfMvAULJjLnauJDGtF9V2pWivkMxohlmquSO5RTwg4GDXjOLtdqGP9sUvkzCB2NqWMjLrJFXoTKyBAOkhmZ2Ix9EGLVGZ1MXTTbsxILHSbGK4YgOdhK18MFVF0QejoB1qJS8qcBqCcO2IByUCuRHTbbaD/VvYStTabbquvMbKMisSoKARTMP+QFVL41NzCXfBknn9gys5zMACS8Cr0LkdQpGNDX3lac3cfuCgtkgKP7WQA3u8xlggxXIJkBGcuFER8BuUGuVhvHwWjWvZqdlfmiQJyEt3BYKQ1JTBqhGZswzKG3syQ3st0nekC1jV6M7HYEaeVaShCb8CZGQGUjkAA6LSeqc5IpXTbwOk7cEdZhk9JQH7avAfaF18hmtQpseruPDRXKxqInIoo2VAtZnws6kZJEs7fGrkNo15jHkW2ggpxbbQ0CFSFHxizmnLyilO1WSLW4TJ/vGbE0BhxTzQsvsmTePBYozLGRouQMJn2Yr8XS1SodE7kw4U8wkzzCINDVHkNoCNyWDfKApFmKlLgaqP+K92mRHltOuQ6g/z504TdkqA0PIAgC7VPQIYE5YNzUJs48QU5qsPGArFWnkoaL3sAWIuarVKmq64OzR8oiQxpPijSZC/nIK6Sit9InWrDOpnHwmVhncwphyBcPOskXu4xOMs5KcEgX3CehM3pNK3zseDzZXse25WGhwgnD7QySsdIc3fa8a4gPA43fHDFnGM7eRDCYnIQX00rWqyRK6rzGrClOZQIp557SDBAEuq2edaDIs/eGV0tIfCI59GfWZBXTo5puk18d5BFQVeccNo5Mn3XJF4ppjRf9rWI2hSz7sKLEKF8zCRzHdqLc2cDzfIr/SN6lYU71QdjkJ/NPsYvBh/G3cnjTCBJpdtjGqlT4utobl0+5nUbTB8vWPPzAIcuUMbMEXzixuAxkzZ+PLG+a7+IppNy84i84uc2rTZcrfVDoCH1R16MuP2ZTDHPZhamyxHJImp62Y46wNM8VPg3j36umZsGLtCQk25703qciR8SFvDUD4jWuRsLCCdSKX9NNGykmXkEA9/cFoawvBA5olSnGGSSxVgyntbqcDYkz1ewZZT61cjicCLQO/e3kgTurUyDIKxRY/+rbjbeqfm3ZsaPtet5T260XPbytbT/Gt0WVKmAjebGdcid+Zetn+dkrf/UM4E4US5UvWmpr3F4R2f/j83/rVtCqmyNJ2itUKwEKspWv1/tRAayjhkpg+SlbHSuBG58rCRzf4XttR383trHXfqFiTOVGvnMsipgEV9NydXHqn1UoQw5DxkwPJ0Rwwq8JUHdC66wzz2hnn322zE8dn7jFtajdf9DO/7XcjEoA4/zfLui7j909Nw8bfFpN9KLJrrFse25F+uqLRm/GFTtbPb4uo9K8A7169zu+4zvky07IdnL2mc98Zrvn7rvbtb/7u+35z39+64TF/nv3yTW9GvjmL3yhnXLyye1vbrihPfFbv7W9+S3XtIu+4SIhbB/1qEe13/6d327b17a3H//xH2t/9fG/avv27xMM6df285vf/pu/2V784he3D3/oQ2Kjbr755vb93//97V3vepfrT39vl83rrruu/ctLL2033nRTu+yyy9rb3va2duWVL5BqYbT5rrvuFLnt7/nqV/9eSN9bbvlCe8Yzvv2o5nLTN9XB3vSNyxey3ODxv/d7v9eOO+7Y9sxnPqtIy/JzOhYdPHhAMKtjmVS4mkugMGw6aPiuuGYEpimh24WeTIJEE8GWw3KmtlbWd/JXfyoBHJXCcv+hQ1JV/vkbb2i//IY3LjfYEjM8IJ38Jo6jguolXxSkBMVsFJbhpQKv4fQGIYwYK2I2hnq064qtzq36VzuAq+xXOINSRRxTtHVWI1J2B3JshY9C7ir8nxSbSCNYnbFIUo/MrXCeZRSkfbFbisfmxmz1eBOTNxxAdweG3RuulNNHVCw7YjXh/Gx5WDDpbOuxPqCyrvBRksOurXLfKBUntbZ7z572M29+w4bV9n2756uuumrozpFWAPcHLBG8l19+uSTBPNBz6Tcz5l2HX/9/vqLtu+fuWNX5luETF5aCjMGhhN6FrhBQlnUnVDbWiVxoQcVgSdTLqof4qJA3m1+51OJ/yM3k2xGDwQAVww111CX0TNqov6mihyUf4Rx7WmI0F15supVkeZDhJXOgnWCfInTQIih2TKjPkfNykzUjkJS+Sv6KyYHG+vXdDjNIuvFxxRiYPPkzqQDMeaYSo6nG0ScnMA5FB2bC/BgkmSU7ComYsCHOOYniFdUhds8LeQpol2QklYSCi5yQMpkoVFpj10nsChW7UE5C7rNgMdlBWC21sbEyTDG//nkngP1D637WGV3EES9ME64aDgFIrIYHU2burCoSm2wnl3l8eTqsUayWA9ANpQ+kyE7m8flSIaD1Wc4FJjCK2fOF+BBeD9M0PJM+iCyayEBwHn56Y1RYZWZlOmkTPHYNygEwuZJJCZr95ACYgg4Wfry3ZhrAd+BqOn8MZ9ZxVQAqSIrjrbqUpSDOEoyD3n0ICUhS8hecCzTOHTsiFAzvRZ2LHYpoVLSF/C2eaZogfJzdFsqrsNngW0xLTLl96wtUE1GnNCtwVlYzQZ3BuSvG3L43m0rEIsuBViNmlbV3IZC6gp/JQb9sACJgZAOPhuSsjtQux1lgRZIn7l/VhSXDXHTL/zTDQLqgc8/mxlQwhiMnoKilKEVtpAwjuNkngHbOXKLgqEmQ4os5Q97d4vGUd2gsFdvGWufQ/mFzyomhc1cbVa15MeeY6dWCgWnaxEg+SWNj7Z+RK0kAhjHLccscYyedICdNA1i0ZCCocb/Q1tQ6XJb0kexA3KQEGCXZ8pwvQXLSYQYwW89R0HbRFqSx4NENDPL4rI29/uCECiMrhhwHWO4gTAp6+NurvWYkcq2zgc0oVZmZsigxoq1KftbkTK46uJpoL2pD8iMwdlTJDHkkmcUQcjJGTazxM9jdUYYuk64O80YG0G0Q9YsNE2O24QvnQMgcQTVBbiXCUF+A2YUekMS4pPC8OuqZrOu2vhayd9avZPwg2aNiNOtEFSof3JnixGdjWML02RMCaPcaY/B8xwpydJ2wSlMQyRKDS1AIfjTfF0k2ev6Eya4vPv3F78nbwwxOWMBgQK8uQzzrEVWBNluWzBB9yJSe6wYpCX+mKhs53kiAcPrUc3v0Lr83kcNWLVjnfIbjw2dZAvVr2/qOba7dN+g6Tx7juNxrCyaKsfG8IOdC9SkjHNcmFqo3LfNDp2Iu4T96oGRKIORAIPxhmQlqmLeqVDy4I5vkK9vdOtQxVGEZneiRec6jy48GPHm+14I8MW5rzC/Ojhe/wWyi+riIa3IQ1L2dnABWDFC2MdFTfB4Eo2pvSkJhIU6Mbgi1jAt2mJwMJHyI0CUEacz2Bj1r/bRKpR6YFz2xX6zrHMSQZ9IW4PC3Oo0Yfo1riuoltgY1ofNKYdIbJbUZczoBQMvILb4LtbsjSgDjXeMvjh9ObkdCrcSuyUZXM7ARPIj2bm1t1+WXti9+8wVt265dtg10r4S1bVLt/F8ngY0A3t6rgPs1/fzfvhW0VQC75G9pQobcd999AwHM7QqyIapgZfbo3FxBLBonfIfP4zsjWyy5oFYBg4xBBZ4QM+t961Ylm3E9nqsEcq/eizM85d0mC33L16j2NRKZyOxa9dxVs1dMy7++NXUn0K0KuSa21z7Pcs8wjtvX1tq5557THn766TIXMh5ILPDBDgXvXx3s59MyaU+rU61cPNTWDx4Uomr7Mds3EqUj+p5RcPANSgxv6dpVsr6EXZtp5F133tlu+OQn25Of/OR2yxe+IETvU77t20SGe1Xux/7yo+2SSy5pX7n9Nqt+39p27drVPv3pT7ULLnhE+/uvfrU9+tGP1or4LVvbn374w+2evfe0K664on3iE3/dTjvtNDnHEtsP93t75XB/X5enD33oQ+25z32ubCH9xCc+sR1//PHy+3defrmcQ9xJzM9/7nNabXrwoGwvfe2117Yf/MEf9O599fbb25uvuaZdffXVIhNIWHnPe97TnvOc5+RhGAx+GaWNvhdBtXvqImYzA36E1/RX7dt3b/ve7/3edtVVV7fnPe+5m35CP2e5jwV2NOjzk5LCCwG8avvn3ue+ufOhdRnddvDgejsILLHqecGT/syehFJ2EDjh+D3tnb/6q+1D7/ljwMHYD/h7/E2Zj6B+VSN8TWK+QdxqsWkP/sSqRVz5PhZEzjod7G3oFcBbfarle26fYIk+wAsctGc5nECKay4kuNfIg3KPgl4xW8rgyfIdnFm0S40j3qFm2eJwHLQG7y9rEhy5U3zxMv76TJsImg/GHagF5gPjsDSVo5qNyqSyGvNW70kJ6jS4el1dB1Tk1UVvJHbCz0DaW2vPesHqZQzSAAAgAElEQVTz2mXPuWLT+vbP4cI//aP3tPdf+3s+gm6ns1snXVUYjHXvlG3kpGdTOLnDCVsbb0+Q1hdx4qLmLERZgAOwEyNWwTg5KxZz4uGQhN8m97YjTVmuFB0LfdP1rT6ocniMP7R1Tipy4bUDjd4gsa5T8mp49BMPAesee7l72KUgBvSIQoMVayRc4+SQssgkZfd4K81L+GvMCf7/7L1rsG7ZVR22zrn39lvdUkt0C0mt7hYIJEwQlmM9jYlLqOLSA5ARqXLAIiTGSCHlOBXKLudHwPnhcihSIXYsXLISYxybskMkEpdskiIgjAxqCWFbEhEYCb3aSEjdQs9+qM+9N7XXnGPMMeda+zun1Xp0N6urpPud79t77bXmc+055pxLHaVYCH5dNNpeVKQQMGJ7anpTwrDL4BjpDtwg3jhqAoOWDO7ZC3BUDV8Ep6LwDPSKOAqLYlX46t6hhiJLnrDkuVC0jBYl1ifmjXYzwMRxl8miDUFU4NO2q082AJiBjNKilRFiCdT4wkhG5xgTa8SAxEpS+nZ5scYyVfVxfoIEgZPVzUEQi9+XKLULmVuZFCBjyCJJmz1As1sYzJEK27Sb8DkBirHhtHIihGm2lyQN2UksDE6qPiVxFQSWlGuhjW4+7OvR4Sopw4kmAktL6wKxyELMGCDIaMYGLXiJqUzauoqJcIrlZ+cZh0Wq9LVAc9Su5VHERJNUk4hekhOQa2J8MZxMTjcmDHCV94aE/kz2JqAFCMHVumxq/DxkIrZd06pByuUePOKBLQYM0SJGHEOJQpIiqjOuMHRZzPgK4DHFjcRCz0ih30VSivAC7bxhF32dfVgpmnA/WrUidIEAm28Mitm04dRlIzgXD1LnFCLkEkqAUwfWxIIA1mB7MRN16rXbgm7EseZxNxECyvClVgn6A/rzqi+0HZj8h01yMN1+1mqT7LzDPIx2x+asGZ2uu7rp0P2I2xebENpXiI0sqQc0JlVG/XYkjnRfQaGxz5lEzn1kTyWaqI/Ag2LVwceSDOBinKiiSlWBMsxRABybM3aBs0SPau/r/IK1JrMAeyWDUjDz9GKJzEpmbYjf9k3mkAoy5tKY5LhzgA4p5E5SqwlORnJi3JwkCfAqzqAOBynOrzfx8mHiodlzLoVypIDprqgM92qig5oZrvzrw3GLFy8aUos9991qBYQwkhhDafRFc+38oSYtyA5mUNvYl3HGksQAvDRw5GpUBHHGiuvWJdQnt9VIu2JNeMFOwHgSf2XF13WnM7zlLtoW2pIxg1hyB+0q33PYShFcsEUEZBTwH0VRhVAdtw0qmicGZ5o94i/PMIuy7IHX4styFZ5dGZyH5eLuOGtQslW+y2UwTmUkqv5SdhMFpUg1QPP+Qqi6pMlQaoDVpmGTNH3vGTvbdZWOLiUjX6HjwQ+HgskbUzN/H0oarHP3pNmUC5zpGysq+gw6i06kxDaXPzgtSyop8pNESbMMxBiN7jn27+R8vWif9kjurNnPqtq0Vh1gNyA3BVb62ksXHQavs35YcEmPkPD3rmkCZBblCJCID3PtRfJq7D/lXk1sgR9kNY1eF8Gt/u2Ep/yeuG/A6EyUE/L3Klx/z9XfOybmj7Zzju1vfIrPiAgbWAuN7Wc3ylsrxsPv3SM6KBCaC/m3qwxElncndsfSseXMZvprvL9JgM1ptckFKpjzLiYH3kkLsd8g27UveFb72Ld+U7t49ZVs6byd7XvezwHuLZK3St/z59oGNlpl8HFvoXzESmBABm7dPWi5nVtaK4BVyhQArmfydnqDVwUBrSBwvtYo0nkKYHcDa72yj8Cwt2LdDMMGDuPszg303f7rZ3hq9bADqwBzNuC436sA8VaNXL8DaCzni3ZZ8LG3efVW2hstN4DdzyfF+cu6NqUXvt/Opb39ttvaYx/3WDvCq1dEV18QgXyc/4v2t84x2rVtfRu4uIHEX8j5v8l9Q+eyaUmYYflpiifueH23RqLbxYzMzHd9nv79G+94R3vcjTe2a66+ur3jHe9oL3npSzuffuu3fqs94xnP7JW83/7yl3e64L9/9qY3tcc/4Qntgx/8YLv11qe2a6+5tt12++3tox/5SLvv/vvb297+tvb9/8n3t9e//vXt+171qt6mG//dc8/n2hvf+HPte77ne9rHP/6xDhJ/wzc8s91xx9vaK17xinbHHXe0r3v60/uctv+2ds63335br/bdWlNfd9117eUvfxmrfzHuu9/1rvZrb31rSmzYrrvllqceWv74mzJzdueM2Q/uCQevri5h4/Smk3feeWd76i23SBvN0x+6nYlsZ5vb2eUzABh2clP1s57/u+nbAycXO4C/6RYSKCIBJbocoBr4q29+QvvR/+K/bL/34Tth/HMAUUKYIxCjb0S6I3YP4MGk2JPJcXMkk0PHCDx5++duU9D1AFZ0OxZAfRXAEuxVu5Khlbb5KiKvZcc+oMHwY5gXQ9k2Rl+Rbo50f4350RcCSKNF4/EKUd2NqWncQVJh+1iz3Zm+PDAQPUTAKrbRSSNbS5sZ/l9t9OzNRhPrBNx3IlI3mFAroCCO9wCNajzEJwafa3Yy2qFLiDr2Za211/zIf9OedNutpyvbo+CK3/vAB9vf+dG/Tm5FhWCoLOCU6XLF+fCjvnprIgIDpb5/TTfEO4A9x3+cJXozEUOqWtWAlBcNvG0NkcrcXGeyPIn7ag2CnzHLOab38jpMTCZIFQ4l4Ei7LvRGx9EXwLAVucBATIjwJHyLYDMprldgoYQY+xzSptstLrsOIT4qsRetEKXNE1zB7R1fl0rcjHTI4aJEWFsXNTr1etQL9YrMmfr+GnvHkD+bKHxMv0JiF32eHnqtyQZ45zIsMtt32EuFKTHWsKXFDDotvJiCcltTCZLmWHKQHzFgNIUmRPCN8e8t5nLympf4u1swy3Q2H2KPFzwa/hoorgZ5AB4LRaaqtwNYpc2agnhS7sDxMhybd+Q58pgKfarzSiBRGEYNGcRGpLyWKG4tU+zL8E1FfnGNF+EkiPSjFY6S3UX2taK99Yf8Gj19TtWPajTm5LacHZeZCHaER5hOkTNVQKeYQ5Txo4pOwXX/jbtLNez+QGQgUflERjTyFOJVB6m1DRjA1hbbqex9Om+xcXSQoJNId/3Y00ZcJjRiYBUCZq5DDB5Dp9T7grM5/yhJsG8GqbKQfQ6jnk8y8+mgi/KGBRHjuUedrEsHpVTBQuJdAXyVvYRZuIrIaPRtuluJteSMIycGAjT4E0FzV2baQzgFEwwXS2M690Pc4OZNOgLx4U7ztmViKsODp+w4nYRPhL/LxA6YYquEq/Yu7k2mWK5L0IdgABiMIB912ehU94qqBKn6ZnjDwpUpDSMjAUXf0raMOuD+AmCovtTQjoDcqm9qNQT67GuisOSX3zkjPbDrL6j9fkUN5SblWxoruXmhwYxbmZfd4vo6i9hSncJsOljuG4sK+Kp1zPjWaOP3vBFs5yCE2IBYFLy8PKsxpWPZ2UyYj8mwZmaMbjRVJyN5QeUBrYsQ9M8+IiWMDXwN2VXgMCMGlelIWABoL3uBUAl56y52TPRIt7/2YlEA8PSeoC/tmV79F9GnxNvON5FD/ujrwj/JP47+bFSduWybKEfmQVZF0XV0y8AmWfVW6eg+BZn2Dn0WxFFnB+lRCAWWTOyCT3MizCHAoB3JUZI+RDQqNXRHkn8zHwk7P6T4yBZ5X0fjF/N/NpEeIPMM5tTWvCSCgEVjLL/aVxXAuVcaPJUvlm6bL2uxNzBTX5IB6z49+baI+9Hf43dGlDxYKOCaXWLzDn7YBHXfoyBoAgtVDepGqejmlKYw7r5XSRMpZipNaC+aiTV3EyxZbswky/sPJkXm7aS9xsPP4aVewMvYS3iwtLx3BPA7RnM6f7JpKaTJ9rSmQITqx+Yh2tjDtpQASrC5iONRB1lMBPy5DHzInp4yC3+gzZvtPlR3b5de7tBo7NPYTFkSqzYamC+NZwN0vOR7WAOVY5fVgcTt8u0cyLSF8fNhIcuawOUEMxgyPKtWHG9DsWA4yXH4LsyN/KNdUWM88YWDUIcNueaZt7dPvey57d7HXNOOj3AW7gaUWBtotILeAJFe+eutofsZwOe283/tzOBtVf2Mx/7+boS55557+FmBYKqVBMS0ClY9BVdWwOBZq2MCq7RLzhNvxdrlogK7HYiNNtId2PUqZFT81ipgPMe+t+QSnkGM7zpYhef7dQ5Cs3JYK4yl6lmfZ3QOcHj7u4NT/fzSo15R+rVPu7236dyqDUOeq3czohw6/3e7d5vzxYsnvarxrOf/zvgFe153KbMdSVgRG6madJXo6v1OMf97U5t+v4G53/biF7fXvva17cYbb+y83apN3/iGN7bPfOYz7Tu+49vbrbfKGboymX/1G7/R/uizn93u/NCHO/i6teR+/vOf3+64463t4x+/q73wBS8gkIuH/+7vvq/dfPMT+7nBW9vtu+++u115xZXt+htu6DZxayV8/nxUYG/A/HZWd6ftpUu9KvjL+t8e875Ik1A5mOxyPG5y4JXlwDw2W8TOBhvd9PzfTlDTHeyJZgBw9wVo/9yTOC53wNcqgE+cZ36O+UWt/JUuApcvtac+6Yntz3/nd7WLJ2Zr6n8llh4/J/pv9tb9nnQeM+URUFPsMd8xCOKGtnULvvnDvgW0kT1k6c8R3TRzb7GJze6rgroTCHCgzMcVFno7vvrYL7vhgRSQlgdz/xbOk/sWJv5WcDcAWludEJjvFT4fiavqpXUdU4znwJsQOJCtta+LxSJ1dvZU3S/T75KgEJs0QwJpg3fgI+OtP4Bg2yPd9OQnte/74b/Urt+SjR7F/336Dz7Z/v6P/0S76999hPsZSprwJESx7LnkTwUjg2SZJyYDmafgLo6jCGbLi2JKrMwvEIFX+jun8CsSUUWnRd5TMm1xsHu5o0PygxOHGpVe5vBcTWQNKtildqdSavY5iWFhw9SuipOByej/FttKR6CDpPEDZORMER8S52Xxcpm5FCEMMSx9XaT9xftO0EOnWsyUzHZmt4yyugz7HP+faSbM75fkOWinLK6wdBJgCKE+eGaeJnoTIh4FScnUq3zq5MXmi5RH9ye0ckd3peFe9xXb71sFcAqGSOREi5L0fT9TugQGB6sQGT5BJ1mZoi6uSHuKmIAViZQgA77TGEZMUfoSL1YHYyXy2eUgyJdnrqYslFg/1c3+VOBYVSQAOxxwMiRxZrEZyNIvMC1iJvr1gtEwQ120MqRfVbXQCRvnT0b14FBZ44HUZNAmwDEUU8ylm8Ys9aY3EzVORk0YrMLpQ6UAW18ffpC1Ku0TAXzLyaCpbC+8tQr5nBFEMz1ugVFtl+XFHF5ywJifZNvgtdEy/CMDKgftqktQK6SIHGQFa8eY/pQcM2JQl+WipJO0thXjoNvzZMxkeqOp9uCps4Vb2TKXUZ9C49iOUuZn10+8cxHx+bg2p9gIAciN1heq7+ZkNWkGkitOyRnNdhJ0TnWDlB2ZcGzO8r5Et1bioKfLT/QRWZYtd9AtJ0BwvUX3KL9IlqK+i6w6kaETaqur3QxfGSVCQU1G4oJtM1sgsWiLV6ZyIalEzrsGJyXeNTVu6y+OgVTl/DGnpTtn3YgUTYx3Vcl2o4mXF9+w+XWBVdd3nqZ+A7co6C7+ErrqYgyzbCKEyiOv0us2SF8W5CUwmdE0TWzEIuDMtkyKa1V1nelz7MiKZ1d5VinOn2F/CMPI4nO+hFcAO/lBG3qjLgo2GQNEsOEk0VKPd1BgtNQz/rnWu0/xmHsyDJTVSvQ+pQDjwrqIcUggYN4JJLkW0ePd2uoZm2x5yxgArYrjDWaHhnHSQaRSa6YLAPOKP89bCTeHbidlww/poO/iQgMwxvnPNvW6gKCrml+b6ZgIFSuCwyuZsgrciHHte61RxC1YRfM2ZojG/klfxnMgLamdkDgeJ3nLg/IHjNY1wINn2dBNmKGG0TsDZFE+cI+KhTgQgrvOo7BnaJMHR4REimiR17Wmgo2ToH0Yx7yLTcDl7GXUJ8OECewzXV+tsjhhdnPEwC0OgqFWteqCAqNAOR2zkUtO2wTNzCGKkGPuREtAMbKkB9WGaLtJEjfEgF0kDYhu0biVnD7dm1eXfsAPpT1FeZ+gR2ISSHFCM5OjZgBr0+t8/hvgpfi4sqVbB75k+yCo6NbOH0iwkQzSDvA6bVkpK+fqbo9n1ZfPFQDvRosNBLYrTOA2AACWYwPKmENDE6UAnBGenaH9mg7ueUDIKngjRUxjCfC/lhzptEYSCayrBwGCE5W42dLWkNW25AtPual9/s/8yfapxz2mn425tXPegJLtf+d75e9x/34Dfi9csGrgDYQEOGznBW9Rf1ugtQe1z/fdd18HRgH+1grWWgHcWZB47V6nfKfX1Crh1BJaAdfeitUg9g3wNcDWq/M6+GrVhZ3P/XcHb719KwDe7aYNmMO9Afz2wawiWMFfqfbdVqPgbgDWBSyeAMUAp9ji+eiot2i+9ZZb2jOe8fXtyquu6oCUrj/7UJOSrX0wqh82NmmCfq9u9ha2GxD+UAFgdT8wBdyWwsX4v4NN3LFTdRdYx1N3Wbd8dT7170vb+c/Hx70C2sT4qAOu2/cbv7eq7L1tjUJLCLCf9rxH5O8zRn0JFjK4iem799kevOn7vffeZzbt/Ple0ZoAYCZWGQC8/bxV46f/Nt02J9CTi6yw/3I76QDw1pL7otmNrRLY26hbtwAD660DhFX7n7v4+fZXf/CHcgxRBJfvQBIHhf5g/2Se0Noyx7sLKnh939oH2pJ06ruWjaIxZLwO2fcAZsxj9NQevH5sT/Tzf1E12u8d9tw5yLxdg2fQRet93iUx7FHR9Kr4RgB3EFFx1r/QADd9tvlwbgG9clYrfhMtS1GAhex9diXHNMLOkXCMmO/sVeQ0qbVlRQKkpkLalsk9Off04ueTQRQt0sRqbHd1wyEV1/2uPqS/5Qoaf9OTv7p91w98/6O2Enir/H3D3/2p9rF/93tW+S47f91NqT+za+YCKpEcRAFcl3xv6UqIYkJXWZMAbF7T+4rKfTxZxd5kDlWR49GkKiJ8V6Y+6TuSS2qVN6odOtWV4ooEvild4nMFvOOXQFry2zcwjryntalgRfHX4KaGSvkBfrVxXO45LGlv+/0Ax9ElK/Mj3q1dQqBMfRyXJr63VCmytaQpcGlydFM1ICkpZmZdsPOvtHMZ5BKqDAtdS8DKrpSuAexWZffYsZcuF6JEtEjJTgUN4Utofkv+cvU1YeHCag7+ha/3PmvJlSC1gMlpnMBf8FgBXHxOag+aNix9LjDS3ppCBWkitFkcRRAGZrt1rhPVCNdUrqQqZgbu4TklE/2hn9+VF6DMyTIgATJUVzML3oOEmPdOsFSNp21IipTNbHSaXigIbW8XHuVugcuQ6SKbC9NgD2sS7HfF8GlpEE1fVKq5VAOXQd7JTlw2LSnHgGSoKWXytGQbYBj09XAaA4OHoEsYDHKtYkCWJQK1spmqNmFW+sgZw3HiyX1pxoTkN2f2cNerqyNRq5UDhFo9EY6ioD2dzzEXSI3dC2M1Ts64GgkjYtYoeNy4c6dWMVynEkApPEYDSWeooFTjGnmBZc5aeY51OdCRbKLbJBWzMFMhbzZ61rdKpZmbUv/Kt5XkRYImRuK6i5/xQoECnVno8nQ9EwdDHeeGYFwjqAD7oZKQYtecamyjUqUpfYOopUy0bBuT66HbFvoA2JHHepvQQAIiYC6VfKkdpLHVXWNwWMBWmGvba7gOELVR3RSzI1lzM1WnLEzy3kzSio0r0tdp5TxjBY5PBVV9tjGsXmLs1BuZCbIWikFsmKAClAdsTKsJVjsGQ6RZiH2BWVaTbjGZNNubvKmK+kfyWCtRMyvyHpcvkqE73bZJYaHRNPO2+kBCSBOzELJcNy4h+9NkQOwPyosxQWSQjuBMBinzHKUO39sgJdjLnwVODNXvE1dus09vHNJ+dsc/u1ZV9xb20IYM8xBV3nztEjAqAFPORkyrJ2btVK6SrK53aqmU34MtVzbWF0lMXAMX9G3FB+54EXkt4TQsYBu6kj2Q8F1eRjhvJzb3LtxbR0IecH/u32b7WNEjPN8lQCGiiYmb2MWZ+xQbxoRkpdHOJlQTH5XU+FwfNfh8qU4B2Gbgrr9Qp/ClLE8Givdl1zPqS6lQ7oSrN8r7El/w556CLsJlwV5iI7lHrVj4FeNSmPEsJKra6anwe8NbSrwHIWEOSgufaO8WoZMwZTlDO5Jhq45NY1VpcrpZ0M5LulmXHaHKTifHrqGevOZKBbDoDg0VzXiWcwNOx+fANHRZKwk8Jh4h0WgWrPayj7oB0u3IAv6wqTjf1YOCFtD3ICnaiblMxxwcMnaZNDJd7pXDfTUuA3bbBh4a3eseyW5HslImdvxFC0SNw1jhi+walYdzN1zbzn33i9rHn/S4dtxbPB+zJbEBJgb4WuXpBvyet3bQDgJvQdIOAAPU7g8wa//5z3++gyO1+reej2u3uHekbXdtY7u2WOmZAWDhRwDFmwwAAHaARlsy43N/T5XfCxDM84BZORggbgeF/f4eRGdbaFsDwOUuAmgzjXNCdyqBY5yoKt4A4Kc//Wvb7U97Wrtw7rwB3CTTfFMBADhseegVz/+9eLED/FdeecWOoYyvZ66m+oZD18weMLOZdU8z+/vUyX4hF1TbdmiMwdB+IQ98GN8zc/YPYbozuRj3D/oAZcbZib2dnXxy8kA73pJXzp/zROd4D4kWwabvmz3bWkTzP7f13eJvnR82z7D9uwHAJ1vrZ2uZvtmVrRV0r6IH6OuVwt2TXLrUbefvvOMd7af+9k/OKYd9KH1oAJeqF2ZhY/9Oq+7OQ70lqwi7od3O+/WRkAACMDRaODCWZpOUPQm62NCRAGASjey2PCCx4/KOD9+XOOs+sd9VtrR8JwsXJyXC+bmMPvDdwR1t9Xz++5h66g8pxxhhH8CdUXndBDnwtMmu/BRNGd6E+ELDKjjf6EmNbunSJfu2/rQISqfXXL5/iLb5RrfvFWR/wjGKHXzxK7+z/YmX/Ic9qeLR8N/ms//lP/u/2y/87M91F2rgb9BnED0Ru6l/m2y6mejszKihLcSZOtTJY3icugrA+WTwbmKyJ5Iswme6Jsmn+npyimPmbtTtBfMAVGy0AEgTMvXdHfvXqaCMSdb2XH9TL5BFoKM7GlYhjiG65DGQ/priT6rPQNzFX2Uo+spT2FngG53EEhgDc2qWDV/LxnhVsuZF3zQfpWp5fQ2q01T7aawbFiJ2RGcBhoX05zs1vSG4BlObE8XjfbSaYkwnrWvyao91cg0aD2IGsQoZigetGAd6oDPV+Iat0gkv/uPo5D9/ifcGcdIJFfpHJg5ImEsyr7lgjj8x1AmsFOF2ox/Rc3reEjoQEyUSay/CPi8CZCXs7dMhYYVzCqbZE1TxUt6j86esTYxFwiWKAUVWU586EDYGQGXNzmgLIsE4CtN578TaZOSMzGaoLj3X7x/lwV7c8dKKCld/yd8yeczmhppR4FxYqmMRUiSeqqJKnrj75OCD0Uze7KttnP1GvqimVTQmmAdnpbZDbRTm2kERz/4AB1RKqF/O0mQn4ShSFD4MK6p7pkD4aYCerlcVHTJN4VSBlYC5iCDJ6aLO4HF10upgu8zEF4MFSLKsgIyaJUhBDgBCHnMA06hvzxHbMBijwZ1M3XTsIyTby6uYku2dqX+tGJJEK85vyDAqa5T4vj6CMshNBhQW6JMrhwTddYEJdoMxF/lIYiN2tapcjFlcJNuw+2sUkluE3woeVsy6xMNk6vGc/Hq2wz6VRcgD5+CSKbsMOEzb1IzmJaav67Vn22/wFvZgtRWiSnEDUQncjXt84qofs8/qAgroxNmXoHuYRfs0i1vbgmpmYOiA2nm1jSNV6qpFivvjsSGsizP6p/E6aRGMF8YG6lYwP5t/BL+F7L4+ZOxh6x1c9CQWnI2E9rWgt5LGzYzZ9EieCHspG7JdK3OGH/TNacfeBD2j/W6nmpONL1u0y/AzeL7xISyuxFaTXXV5FdmiEnBuzkOyLF5uKF+qIclcC+f5EfyEliXlThg/f4F9BEA2CKh3b6DeBkChWcKhM2LxUDFAEZ8lpoge77mcaiTUb+neDfIvpr3mNtEEpXVn82m2tSSAlH2ArrdYdj9jDHsvATXdLw6SXN4JUpKeXjz4oRnBxE6oy4vpUEqzDJg9A7gZ+0Z5RvLFSZzSmbLUp8K36p/j75xRj2cnUSyijBhWf4T+huS2ITACYogS1X1/IPITCNEZIcyJx9qYgTGfJX0o/Idi02m/rpAdee9jA8T0qlf19SSJ23YYN5x5XNPXwhyZrI47iDDq9tteqrQf4VD4kfafakapr76RoKyDnmgB7bKpQWbYZ9ht+j3sp0NxDHTDvsN+r1NkVYuLE6x8iLAB0tswBjH7L2iv64HBjZcYe2vkaT7PK1hJaIDE9iPGw8+Kd2OuJl9+xcRA2NEXHqT14BPs2DajLRxrlctVYfTvsGrHV1xo1/yZ/6B95OuevB186dW/VgWs7Z6tEvi8Vf/2f7dzgDewGGdqBt27TT1qbQNetv+dBQA2WwJ5yAalVgUfAoCNftv9UQ3b//KNdIC6UgEMcL9U/hrPaiVwnA3MVs68X8DeWsWLa7a5ODiEuW7P6BXl3noaYK8926uU7YODyfbvtVdf3Z75zGe0r7rppg5Y9VbWNJSD9zFwqlfbZ14huUDP/736qqt76+kvxX/iuab2d+/3YXsAUy3vhmHB8n7tC17HWR467KW+4Kd9aW6sPvW0pxy6XjdEp43zBf4+PmImEXuMGR9677339C/RtWB2/q9ZR9O3w+f/WgJJT+q4dLmdXNzaP9sZwFuleJwBnO1GH/vS5XbNNVe1n3ntT7Z3/Opbx4ludn1DSynXWbAQq9iuOO7VvxHZ6bdIZh88gMm0LvwAACAASURBVGGxACb8rHYvajE3s+0S7BzMbbTe/Bk3j7tj+0kHd6C0D9Xnvj1L4+TYx8RyGV5OicAbNm33mueVPepAKacLkm0Rc6TcCojRyel+RfYVlLFauCNuMoFqqSOKyqNNTkjG2Q5qdIqdQBzNRgcdwo7p7Xwe94uyCYF9l71TxBACsNd9BijElUgoOIVm/MEbD6++7rr2Tc9/Tnv6N35De+JTb2nX3XD9IwYQ3gDfz37q0+2jH/pw+513/3/tXW99W7v3M5+16neNwmMrVl4/dk0bdE35QtnJmh2BHd2vAVvwaylqfk0SXPF2MukhDC0xx1mCRUibxJl8vKSrM4iBcY95incuLdA4FqQ8NMe+iXeqhBtMCY5JjhuAQdVKXkm85lcG484C5noQNGCGsEEOyITWSqHL+Aql3g0xR/sO7xolIpHfe2Gf1Oj024PSTkZP5LB5BrWzL82WDLRAnA7xrxAujFbnaFOIIxRMztBRYxKrVH6q8RS3brT2KnN5p0m5BcpXSaB1kpjmIYkUhJEB7NEqg+5T5R2sA8B94VIdYfZZQQoXXyq+QgvVFdQtTnYfmq2T5J63SSSJtqO4IAlyZN2ZKE2/NYIC4qq15l0caTi9EN0gZRIq/yPhsv68FPPuzPbWeGoPnZ5dPVz79L04FL0oMq2amoL6eaJNk2y1AIgRd0frg5ABsL3PM1XR5OBvX1qNgxTjlgM3ZbOhFW+0Vc7TpNuy1pS6g43iDA1xbjJLfs/N5SyRMkO5CeceZgCjxBctBIuMegmG0R1IJj+NGeUi7KPYDs6BUgkgjortgbn6Cko1EpqqPNJeRDUK+OViLWsJ4zIbYpxvBk2CauKMxOf30SFLIYC5CmZAjwbPQVpVMz9w361qn7cbVQS2aqJTsrUq704Imqc+WKBIqs9bpipb6SQTKrJNS6/GuRAJaj5V/8oZu1dftjRniiqXiOPyi7VBnnnOQEyA20sAcgKwRkS26O40cryjm9XV+FzGNxRGVLMGIEkI1l6EVDcR1RVhNrSVpT7HZGZSeO1AYeTeFArzQV6J1P+uaNvo4UyqsiNJ6Uo6F7hEXRTRiQi4mn8K3iTZ3DOVg22PLS6Dy4wE77xlkKeyHugNFK0mwPRpekcE0N7noiIyt932HLtdwgzJv7h1kinZSzsQEt+UwozKvXbJIKjJb6Q2DnyG7PbKXKo62t+zPU1llMibz72EVXwkNR5uYv0X+0cMMRHT2PjyxXLIsSp7Oepblt3k5XaTnXyOU5sY0RateLXHCSA91VFQ061X8scaaE3pNFONyFQ0HnEE+gLxvfBfmvDgL+l7mHkGyahl0rFHk0s8E5h+P6bNBFN/Ccm+CNYwXpL4CpaS/3zfCj0dEpFGioDaMpOdENNo9/oyqlKn7D2/oCZvqexrBUC4Ce5bQzLVWysrc2VKwHCjtcF8SRa1E2mLqhn59kO8B1Rb4oNMbeJc/2OEOT8U6qWbQACWL5RCep8Cc1XcH3Va+COi1SK8VbxA6yyV3nULE+5ZMuaDxYMOqndFsma8ABfAV5025Mong5+IfMLXVj2aOJvkzgzX8s2B2wNkvXliSZj/HEioAC9FX0wxgO7tt17xS+A7ZBTy6V2do1Uw3kl7614kyW0VvBtILPp/1I9fpQ8gbdwvYFwLBtk42j0E+or9Cdcl+2b9LayxjWfvk2H17PesE8V7JXtyw7c9t935nKe3dtWVGQDuLaC36l8Hg3vlr1UAdyB4axW9nVG7tYE+lnakXlm2tRG+//77EwAMmd+rAq5gr7EspLz+rcBu/OZeDaBvBYB7+1Y5kdnPBe73S3tntFtG+1YDfUbgWIFgaxcMryog0KSiWNfSz8H2eeb7ff0CYKOV9fXXP6Z9/dO/rt3w2BtMBhz4Dv8Rlmr77oHtzFG8t7lSadgW5/9ufLvmmmsVT6Id2bG0/feJC6Ukzq1uSWycBZjH2K7uGAb7Vu1mlpyDl48/zm5OBvRBjvdoufwhETUTYSZPc1v1hT70qH3uc5/t9mkDgLekhhkAjF3i6QCwn+3rVb4b4Lu1f950Zvvf5ic2GxGt4SWBo11uNz3h8e2v/oVXt098/K6JNKB4IlvwvKsOAWTRBd50fTOlwXkL/anQWpt+60JkkK9mPm8AcOcJlBnFQ/7uexmXu8YPw/OLcEGaQJpBTrcZfg/tR2x40taERgbJxbIX6Un0voeN/VXMIbaVQguPCcbRcyaNdgXe9Z0X2KiWqAKYOJvy6IWzZY714Ht0C9V9dd7xgTd4h7NKUclG6w8tu8QJXAAa2X4Ua3ZR0EWp2h3a2/Xtj+/R8Tz4GN9Wwq8FhX2uff5yLI7vkUxuLDGZybpE7jS+gd25nHfbn2lPYivlEOrBV20z70lUsnaV2wzQibdT2vebbdGSOhh6rkJC/Sktt3JmaOjuAOrHi5l2vrTHmzxwJgyblP09ZlaNsH9fanI8cSxAvbit2uZswYVaBCJh4Yqkch877CaGIUVXJ8qn2BJ1xrfoaddR79WXk9TMyWhXwUeNg9No8gVAbA1tkx9bymCoZKDIe+RpP+9vJQB4znwI0BNFLLBXVdQp+wu8SxgGBxthhLP3drGVwiej++FYbbLpeJeB3RADKq+Ec8DH3zksrBjyaLY9jp2MIEbG8LRgJGjrMnbxNS8ZknLVRAepzX2EkdagSLigEnHf3zonxaQVlIMMMH4tLXCVcySyVqOq8IwbsCwI9nvOxagio+IC2a8iRJMIAWI80gxZohnJFq0LTNpgmeDYlSblTSEZjDxDtldQRjghBluoz8Rj1Y7iswTxI3Aoe6tiI/GcDJjoBmRPxcsMRwZiNyG+QCN6Pq4oRtc3J5EOt+MXctA2nVUB3QzQ4GCBhtLEW0Kn5/t5mkNwEMEOJARMRGN8tYROiAxRqNzizBbMIIwRKP+//cUqsULD4HHhpbeLgG6paIeMh2eKzW2du8fNRA0iukjrXEgxW6Ra7VFWzKb6Nf2f7DVHp4iNvZ7f5nZFAM/R+e9LXOi/nl0jhiMZ1eJ06uYBtmeiYgr8DplYUB3BIJG8AHQBGUd9U+0BP/NHeEGRh477JOQViUsZLWnNWRiXEffQH4JluBiVnF3HAoDv65/MK3NGKmBlKw1QX3UCfNMxnRx05Ob3i9zRNgToR4xN7JWgAEmb45VA1rfj+IBFxvwjIaXOG0AeGITqbX3H5nqm210yIPTIN1Hc9GYj6F87QWIH5lOQ3ZIanMnGK7tPGCsEHdzLUxbG6Q3YFZy2RbZVO9Lbf3+SjMsX9ElwL1gEmxwbZNtbeLY6WyQhfC9nLid3r4F+mEIbO/Y12cknOpEXM/vvLKBAK2DuvnwAfGW7B/rZwui3+YEg+czJV4UOytX5A5jnehFMZjTGX8lFBRVQyLmp8HfJeScTlNPDQhSqiVbMSO2mQsqUKxMi51omVRJ72VdqlSO4l6HJ2K9A9zS+YAkE/hIDDlHmizHB+WCMvzj/k28usbhkCOHbFeTSZwi/D7lJYT455Nd3OXAAbLCb3QygsjwnBCRz2/+AX1fQibsgl+SYJHZJOTgCHXQeCBPVzmDOdb6UgGp2RJVS3FPFdXSYIP7wC4E3JsMYNdSqxB7AKSWmun9DG1BDtgKNc19VerQxmUB2JtxbmE6Mr/N5GTMuGZMkVZ1Zq2VXJnTTrR9N1p4ZGvyUvjY49WDiHUy1W+qu0Oa5rVL13Ax4TrbFqgm4+p1Ygunypl/W3Hl7kjV79iC9JzuhBfR2vZ2/a+2Z7Xq0h3Z7tHUFFVdKsJJ66ICvHT/LtwUbtWiWA3jgqD0pqpqT5U2bobAdGStVQ7FvNK579jPaR170rHb5umva8fH5dnzOAN3tvN+t8rdXAjsYfAHnAW//Hh+3IwDBW/UWQ45G540W995771cAAHaZUQCYZzbjXM6NmgHmbnf084r9X4C6uRr3dAAYIHHnyKSCWMFdu8SkABXAfK7fr9dAE1DF/FVPeEL7mqfd3q6++hpXZ0q62LNQ4M8/cNLB+u2RnV2yd/9Sn/+rFqma4rnG08Lz1irNu2a8RCgOXbf725n8xYMYefJO9SDufnhdeog2B96t6yJmFinb+C8OE+655x52NNhsVn83130Z9dRmOKsAjvN/MwC8tbjfKoDt7OytNTTaP2/V9tpG3qz5bU95YnvVS7/DE4iKUIgvDZ8eqT/co/ZOD3ax7zIZCFJ33D1W/wJUjT2XBcm3Dg7MEw5rICWfBMV8q8Cf3HfRjGjiKMBlBTRgkWR/qvFcs0kdhjNPz6KVCOhnO4H31diP2v5EN4QB52ZASeUK++39MLx6aZXhuvXZ97B7I5TRnFf2T32L0ii8tgQDVSKGsxcDBKAasV5fgcTkQ6h8NU6qpC++nNjX5nda5F0ShGPc3B606YXt84K3kQ8uVJQkcUZZ+88h+zaVSnmP/qgoAEClxmjcNjiZbplaXZFCXlzucgAq4/KSwNrJ4HP2W237XfjqBDS5dq7iNmL+kWB8KNZOTGyyQEpQCeOA5+Sn00OTDmxewxs/tN2tROxcYYFsGSZc+uaoyffjVIXPNW9+AoExZM2qbsmorLwlW1WrtZRXj5gsMwaDqppHQNE3+2HX1CwHLVySD2zb+VMmxaTGHJNRTAb20KieEouUyZ0tybMwudViSZ6AXUaZ6k41kqC7ynGVbeFNn6O+m9J/wD6J41G9Y/J39iWqSyiQycAihDw2kd4COgdvom2nBCBpPWduQj1feYg4xxRkLX7KLWaUn9D7ojp5Vr5hd/WhJjhgIA4B8ma1xFrC6IrLyb3DxaaljRz/CHCZ4uWVcDlYYxMdHIzSg8oWmq8bhEC9MO8xQKUAD6co2WWA+6hKyCqSNpgp08cDGNTNhE/LlW5ZNRNqzL8AhWAeQuPzOoO5OEg+MiBkc0PnwhSOFGfNG6SQXwWozWjolQEEIZxOtngAyAJ4co9PPlgJXrvU+e+RKe4OovJ+5pzT5MQc9e9FfvvfanaTxaGahdLgTAZk29sqLSPGM24mbW7VH6jO4AH95b94WYwZs3djKwPIvijzsPiuPZ7OSJcXDSbBMrsN0eSNFNj0uzsppuFGJWUK4od18nYYCKCXl3gGgjsrC6iDTgx72UbJYEXw0cRAtSlvJdXXiAgl8tVrohUHAovzKsrqLM0+m7OzMccrYqajNA08nQD2qD6yzYesVVVF7C6B6932R1EXhYpOvre5jtGuqcMvq2NfXlWY+nlfaOE9uWkJT3tK9tmUCQJG+0ADAIbzywn2aE5WlifdSMF+kreaKTRnebixKhPc4Ahhim3d23vZfkBbXofhTOGGAl4qgIT4PmWVchM0zy+N2XPErCXILZl7/Xcondhr9l9V3qn55nbAiEEa4JxGfyuL1uZ5XzDuISLsop9sbtw1WPaz/51eh+q7OtaVMgYSupjtiydBhX32n+PR/nLoK03ZDBjKk+zyxq1oFIB1iBwccdmHiV3KFJYJSWA5NgwinCKYYR+gbCUgU/y+/pmCUS4r4VLDCuRdCgVL408hbo7r1JZKJJ0my7A6Im/JzfSKbRQ26DaMTpEzUZbMtNe1c0+VVA/43jMGkjyd3sU5EjDV5GqlRp1JfXxoELYjfkUJckAW0Nljau67vgjY58eJGE4i+qZVAXyHyBWicf2e86hGJBSEFSApcjIhPBNAw1xt0yT+iUR92getlPA3kJIoZsAsWopjf4lA56mOMCUpnn61Cic+S4Yrl5zXnvagtGn5HZk2i8EqDzt0Mstbf8dkvdsLEcwxrGc1khHw69W0+m4B00gjsZ3jGw2R434kMMS7O84U7lf3uYgsb1VdYve24fv/ACqq+WanoQB8YVxUhK2qNMe5Oxk5d/uQzF/fszmS7DYmbxAyzaD5MdJsw3PUrrz9ye3Tr3hhu+/6a/sZvwCAe2XvVvHbz/s97uf+XriAv60y2FpF278VAN7mv4Evh878xW+dr3qUQLJl2QloRfC8AtgoF7850Ao5k9bKHdzf+E2wZhPW+PvBAsD9bGAAuxMAGL9FxWHMk/eJHA/Vzz7+Ru8nPvHmdtutt7YLF67w+btsiJ1U/f/8yYmBLDsA8KVLF9vJycXOh6uvvurspmPnSrUYs8+jH4mB6i560IWHPLtTBij7junVebN4eMAHc+2Xem1fyPi6vTtw/xm2Jsmu7XngeMRZGLE/oS2Z59577+v2aQN2N/lPADCTRFDZtrWKPp8H7Gd4I/aTAeAHHjjxyl+c/2vVvwR/u22xjgPbHB74zKfaX/uvfljGl7f6FK6LYIvRKHxVhPGFNgBdde/trZ3tYTaKN4G25ClP9kaBwbYbsdls1ZAbmY59U4OAfynI8XgFK0iTX5cqYg1zSSzaZoW3CBxArE7RpSkhafHWodtLY6PHEhXc8Jhtfg+HgfV/FajBV/S9BlZKfY+8+pU9UYqNjjIpMxeOqI8f36hiN+zv7NAeblUl44LvmjkGx8A/u/ZhrxrzT/l/3MDKlhvL0ZxBMcoMY0r8LqQOn3QnEnuwHFSWOPmw94S8oy2sAv6IQIcUQ+4traDSOY6c0B/1Fbnc5DtP0w0asTSw/JFAdbx/W5UzMRcm8eleWI0ACAzgxhah2BYEKbAS75SH8ISSXl/knJRR0OBfIME+6QHkUrN7Dlnu/MaYMBJKvvAyiZk4mgRKhqwOcLOTHe+sTHDA9xJKShtqLiEu5LnASXjlHUxbNbu968cpxXJK5NoHIr1dDsW08X0P9sN/U5ebKRq2JScKqcRL7IuVy9WJ11Htd/Kr/4wX7aQZ6bWDdHelwFGdyQKW/Q+GVn70p8/2ST7N/ruYXF7KnOkyR2kn3mmsRry+pIuqVct9tFUA09YlYVNQT6LBg/LY3epIRvdQiJ2CoRPFg5Bou14hHulUCZqYqm5RJVgy0ynOxoWShzRdxoyHKfCVhApCKy/cO9kIg+2YGJOYUNmKIjIojIZA1UQ1VAizVWK/p5ybRqNldKmqlQxzkodYb4QyfHtHDcAqbNNJIy0sSuB4Z0w1yCpP/rkzBk4YW6/MwjAJqky2OqNHXGFKEQ7HnxJBGR+CYEFxQG4/nfE5hSdWM5/noKQ+P4n42yXQ3BQt9ru1gFRITrFyOY1qQtdjLjTTYqSYa4zvruq2LITGA4FFzRlkK54geK8ALYRDNxg1gjSqa3KrLhtGKpsMMyrrxk9kWm1pJAzk4JUGdcmWiasEaeOaiZPS6Opg2GWNnSQmV3omqQLjkgc4aHG4Q9VZiBWAK9M928vF5pD3onJI2oJSfDhVsZiuFLahTruKkXn6TbIdEXE1GbLx4VKi/RMq3GzpajFFmiRbOhQ6NqHYyYx2JKue20l+qbJZdXw/kakgonTxkb6EdcBBhhmAvekzof+EIGtrFn8K5EdkPXtJyMW4xU085qbaN5Ia3K88VJnwFwRkWdKWlWC0JjJVIVF9JO3o8MQXiDNUUQK7+no88SJaTM1eNN1nlc4Qc31OUkZGRQqEWNSJGVBSJVWRF2GLCUD/8QjTUzPLcxvefwFNuCWOqn77HUCNvPnrklQI0tsJ9M036dkRcrAqa+rhzZXHi6P5Zb+DAFS0LAJ9pomRybZ7EoqS3vVAd4VuUWYW7Ax2St7IuMi6QfdhKj19m43kFLbe9oWFDdPETMl1FXOl+VeUb0WUkt+NFUfr3Ih2VN+Pl9Dhe8gbX/41xLNDOsiZihnWoUYbcpoS7ohA+h4u4g/ck4vTpY+QqQxyJxAtLEgfQkBOG9JtPsaSuY65WvKiKYkVARpLsAf7FPNqhWgiAZ6QWWA0vsUk9eyjVFuAxD/1ITa+7s0SWO5DpICarNvohUQvlw6X3dh2RfKA2c3E5IP6pfvmWHe2DbPcITMdEmiqfqkIMvPm+MCyh5EEFwPTZV8KweuLw74ARjt8v/mh8OPbJ6VEyF4OCcHW4XdV4y4v2zmoNDdeh7BVBYMB3vJ5+7M3CnY/cLmX+hrAt7WB7tPvYKFvl32JHaMT/YY/sz0W6ITWhkI38jqIH4Htksx2hJJi7D2CMgYTR0KPyvVMeC7ceENrr/rT7a7HXmNtUntr5w3UPWrnjs61873q97if/buBwNvfG5jSv9uuPdp+ywAwQIH77rvPKmt71V3o16EW0DMg+BDoCz7QzHSiFQDYN7gbL3qyQQKBjY8Eb/2M3v5MgMEdKLazP+3rcsan/N3HwXv2HgjsvnofwNZkAJUHk+orrrii3frUW9pNN93Ujo/P2bvCdgbwjjXs5/tevGg22dmgex+cXXrx5KRdceWVncd7/x2yRrpnqSZktLeyLv+o1ry6/qwpB83gQ/tRH6zO76GN+si9Ww3ol2gV80dURlSJOH0y2xnkJycPdB3ZZNrkXyqACwC82bQOfNKYmP81/bIOEKbe1vp5q/q9ePGkXby02Qc7A3izLympxJNMrrhwvr39l36xveGn/+FO5MNjCVOPHw44vy3HHqKDtv4e3/cYXXbVL5gw0/973KKPsB0/bL+6fbCWuLr/6j8rTkuX7uPKfgzPONZOIMrkuqncaprF11vgM8cIPJQTibbwy5LE399IPWlwNxCJdTLokffIGuPOFDShyLKq6Y+nyyNtIF5A3RjHTtnoHwn1ZKjtOwE2yV7FSOWRLKGhkc/ffaTuJ9G1L10BLNBCaa9Vdva9Pj7FUso+kfKGDknYeCXQ3f0syZd3sdvTetVwn5o9IJlldANLO/jghYpR34fI0tTfgLeVi1PAd+YX1K9qbADzLe/oiMuZPIkMahXgxCFCX/vOlTEAxB9z1yoTJnGudQMtIeSgS8QAMn32nOG+Zw7LoNPQZBbIKDRDDO/wbndYvyh6EwYP72M6NpOMM6HivQ5dESv6XiuifH6ksRZD4D2hUHRmE+syD9rNMJMC3QqMG7u8Q7FuPNLMkkrCoG3yZr8vWlNOSXGRGdJwWLN36IhXIoYto3ZWmSFi3KFuTNEen2wJCuWcH7F5NGZiP3oL6F2zkV+89rLhBxXptxWFwncKVmpkXu+hUPgHgBzlQZ1OavzF+eUKV7igGnwQQrjDBWOq6ws5ZV1HOEsJtpqaCXCo4078Pr2uShVBYn0xthmUaUbf9mJbEpkTXQIAUANmNkO0EcTVb6vx8WvmWTDhcsKtqREqAj/D+xK/i4bhLAV1l0PkJhFVKrrzs3Gegs04IFE4L85aAiudx/i7VEJxvbjR6WpsjbM2Q0arq7b5ja5nsgOhc7V7rA0iNloSHlF19GFsep5ZSJAs6uSytowBqq4JIpDc//h6Y/luzHyuVW+NbbLayncqyZxOyuXDPsez1YrdgM4C7OS+QoLNwxwZKAannP4FL0lLST42XkbCGZRsOVehgmnJcmN08lLkN6QIvAt7jk1DJDDAGvgGxu0x5DWsj58/IgkG8FecWM53UPb458rHMpjudlSH0m3Y/MFHAPTygKVkTqHyOCA9pVt2kAk0Q1Kw6jn3nAA8sanIgdHU5gkUEPYWc80312x/gicMJjsNmDhc9BobHLMBMXFkRKM1CEHFJK8z+5JtEYGPmSkP8ZooQ90hqSiMwoTkDLwIzIeuDqkbQCYFGC1MiTjvuq8loBhT5sZLpkh3KISLnQAfM0/zc13KYE3sSfAio3k8gPVsOSGjbHPLVcXWNwdEZk/z70JlSJ3B96cXuumbVPZR+tIfjsAjvbXiTeyQ27i0dgms2MujAQraIpv7FQ4VVd8q22qT4n612XmnaL+otfO9uLygDwZN5hBV3ALMq1oVZxVqNBrNEgpIgD6H0UQmp6UGwSkdTlPaatgR+PC+cF/IGBPJ+kybrK9lCopWbZVFT37CnPqUaOOLbit4rQ66B47G872wLYHqTWXCX/fyjqeaLuxuT/FZmHpJKubWBnLu8+36pjY02dNJYAO0qfe43hkN9uy3zj147KoVmcl0qSYAfTR/Hl9i1X6ClzSOYWs5TdCj2lIN1so4dabhfYpwJ+KpN8UdDn7W51J2ZYONhYoRsstEBkVu8yusOuC4xfytA2r4mnsSaZMnrgPss6fSAwwrBU+ssteuZgUwxcpWsF3Rf/VNJKpzEV8Tr9fP+rXOPfb07ms6MBB6uY1KwLL7TreVl+ydt5/h6orcnwzZcFpUQ0J7BFq7oOHMvSRibqPCr4ddSftsMTfHV13Rrvm+l7SPPPnx/dsNLDl3fNSOvLq3A76pBfR5A4F7ZfC5DgBvVcMEdbvcGs+3M4A78OgAMJKID1UF16rXziMxTmetAMZ9AGy7LhP8jfas23VauQsAtwLAAH1rxfAeGFyrhxXsRVJA+q4Y4GqPdd3XXXtte9rTbm/XX3+DJ7NFED1bYeP6dv7v9sxeAUl9NzBsA7O+0PN/q8UXseLHmQkXdUm3DKZ7EqxX81Qs0CQeMJvRGb4blEruKebsDKM9Mi7RfcfscyX8l2BVsMg29J7FOvuD7733nn6xdTE4Nz3/t9sJTwhJ7Z/d8EayiHmRSxd783gHgC/aGcB+7i+SRDZ9QhVwH/3S5faY665tr/uxH2vv+dfvHBYwvtfYrPD/JnL6/zpEbO703bzj2A6OIZGog7weF9zQ3F4d6ddxdwr5RoUvdtXyveZw9bk7q7gf978FSre1yN6ITlv8ReI5Nob9uZLE6Tf61/qXh+r0XRnvugjSFiFOgSO1jZKGzJhmKIWagAwmzGVz3HXWGHmMaE/BDke4PmZN+sP0DqegbkzJv1OSbGd2raqgXzOsmSS3C2JnBXqUTb/qtws/Vpze3yG/KiyiCWqmItchb2Ar6CszIrPU72QOxoL7szQGm1QwOGyk9xF5u/AT3cicUggLUHfJu+xdkdCRjtPCOwIelwQziUfMNhEtXicrDXJ8ZSbXKtXB9TBaOv/QX35bZJTxFZVzXMOsFZsHxdI/wFRATDLWDl3Ti309Kt+z0DLj2yXi4UApKaA8o2HC+dzRQaDKnsmUx2M1zujfZQnY40G2j7Ek9Kk2TQAAIABJREFUielB1jjEAd45dZOFAtAKawuHNdsTFJpm1VVflUKRthft9Di0wxPuw24giYvhU58AfR8KsyRGiBgW7T8IU5lxuR2deAWwRF4yEKgAW0RnqH0BAh1Qov5cZV0EiywQ4sQR4Rp42b1ytNxNL8tiuBHohqFV1Yx976z1RTiaou6mlJ7hrCXk+G770fTa1hjnmoqDng26S7IqZQIcVu8k0YjhBcOJZOT3PKpAfCLMoI+Tl5IcoZKWXpRhX68GadPW1s2+bDIIwrC1rRg8CZAwuyfpMqIbVcEnBm+gbW2u4E5LZNPESIPt9qfaaVP4AnknYAfAnil73zRKgNJvZ2B8mCaCr5gXHZoTXZV6YHiY4AoURFBY1Hvm1yZ+NT/Glc2te7gfm2jomK9fzj9OpkQJy2nHRsq5Ix5xz13gSoVjFOh1R6HeCDIORzTaxXApjrTVp0eCyGTdhYa0LNJCb2hPwqC2yLIKh/gNa83tFSQCcoWrjBvLfog/qBsSLfb83DACpGrBgDR+TSbRjiQhPvCqK1l+SRFUv+WFh+85soOwDASoZS2ak9fKnZaK9I2KIhRu83GwofbKttuOfvCTZ7NPdlVAwPbZfCVXqRmUSllNsuQmx+cpFovJIUX3sWJ9FSVpSs6dyY7PrFTSw4TGCws2LCWBpH+tr/RF7pmQMnGSw5s2gv2FWhqp1+QLPMp9Nu+e+LXQkz1N0vkVuaU/cZ7uuC2Ss5MEXsgIoAkaqGAMkVXbJmBNcIdJT30dE6Qs2VlGOkT+98yuMlqNyVTbKwBcZIEyXsFYI0C/u89DEuCwRnZAyGPqNNL0im6mrU+VkRnL+V1ojMm6JKRA5JmRLedCTcT5UDCQvqOEHYJv3LUEUCTYotEhruH2xgHVLkF67AfcuzryYc6JauXXuZCLlaZN081CbGt8D+D8ZkKHg00MUgzAZ0phSCA+SMD9etqlmFwJNz0gF7azjqz6ymmGSYxKFdLerWp3GbnzSLKX6p0PvYQyZBgWevjEPJjYj/obaA4q7ryk61SS2dAjKuTM8k4t8MRI6i//2u55HvdWacp8sFnU2GAOL/rDQvrH91czfrGZh2H1W1NuQf9OQX+3HqIPTEYRyafXVvGlzsqG0wMBGjjA+keVY32tyKcnXVpYn0Fw7BXs/cXOf+2AbF+6JdBsz+mALNtLWzWt19SyFeh2i94H+8l/cRBxtzOxGwi1MvqZWdRzftHGNwjHBNIUfIzNpo1y2PceMlXHV17Rrnnln2ofe8Yt7eIGaPfzf70CeKv4dfDk/Pnjdv7cBv5ubaLPWTXw8ZFXC59rR3awLPeTm6hvFXjb/84CAJtYoTVkNpkz0HcDWzaAeauG3aqWA6C92AHNDaTWil2T8KgA3kjWwfitwkhaN7Ma2JBjG8OrAO23/epfBYO1lTTuN1ED5yNQXCuBXSQHr4LrHn/jje32225tV19zra3K5xo3hMXYeH/ywInxZmNKx30jgQZA1VbJuLWAvu66bcxCf//z4FbHr9G9xBm2c5SZKsEqs4e86TDZL+YXeWN0eOSv2CTPuOCzbM+x3sroB0OHA9PRKdRHxSMe7MP2CH/UPve5z9p55m7DUvUv7D7s8+X5+b8BANfzfy9a++dLl9rFSxcNGO7JFFsLaKsSNrXckotae8qTbm5/8T/+c+2zn/7MSCHfJEVKVo3F2V4rANVYc/f1XsEb9MWexmnZ9d3ut4SkreLW3xb6Hly6gWH3KUm1EAd7qtp5ARy5iYxIOcENSRT3UCi33f08YyLgupfgS4LbLrzvRSemuiuN+NpkHFJ9FO7Ixx0tXOzLz2L98J6j0m2fwxZm24zohT0ndneZlzUZcmZZw2IiwQoJV2l7IIbV9h9huNPf5jDzf3XzWUM8vhFmCF5j6X3KUgnEFwOt7mUAK57b51CsxSws5nuXfGPm2WzvDN7gKRBjfk8a5Lt1ZIXasI9EEp5GfFNYxl80o4Ww81QnwP0U6n+0BbXPoLwOcv3VEU9YyUtcJmKFkbicI1B73v2QoMy0VKmdKB87DciLxCOYZCv7EchsLdhJ8Q0ms4QimnnzIpWEV4htZbc+j8VJ4r4V/oBBIg1D5VAoGUcmvUOQ1TfaO8pEVwaFVFQybAKiorZCyMlOQjXSTSh+WjABetVSNwhTxhyTiKmJUtxKFmos1vgVQGGNh6ktd61UtyYFfe7SaW81lNUfm4gshrDfaMZMvVu/ghXAzvwQj1huMuluAWbXJeWEAewvqclDRGm/2Mz0gg6jKE6aLOm/+WLS0DajWGC4NtybzWWels5dWw46vmCgbg9EuvFA21MI1l4SkNj3gWbTL6pnmgdPOxX2jCD9SWy0EkmdhvZ4r85UYMEJpYk+qDCA+uzVzcCZoUJtKq2iX6Q7HAMWVQMCWLDMsxrHanZH15qr/Zg/70ABbDLFTuhLXy9BADswHK40Z/Fh4zrSoW48whkZLQTJyVY+K2T/q2S9uZ5pS2BNArTljHqi5k9tiH3Om3UYmsAdXeMk0FMNZWUpaBPVUrp5YqpLGkZFRtWmP92ZE2YGOYa+ZZZzdPsvpJNuXN2dIINUnZ8bYcgb5l23BdmGjPtLsCyqQ5OlDxBhWKDuEaWkxp28ZhUhoG9kCTpkzkf1umZoheyFbQl1y7Kmog+aVsdsq7vcjrbs5Kfc0o6++qvb0c1PbMdPeEI7uvFxrV1/fTu69rp2dPXVW9+3rTxDduxT9q8vFwUWBRYFFgUWBRYFFgUWBRYFFgUWBRYFFgUWBRYFHnEU6Ek3Fy+1Bz5/f7v3nnvb5z7zmfbpT36q/cFdd7e7P/b77WMf+Wj76IfvbHd+4EPt0snFCDFJXt+QIFVBCAVKSvjR4j9xQ8IQDlAz8A9GkUvsXUOjkcLevyUSxw/2JA28IvAkc1PAPYE/AjCgACxibb6IgodwaXuFDcCVMFkm0QG82kFKGCBV8AzRckWNvBrQEepAK5QmFbHIDMlhwsw5xt6kKMdoXAUACcJljojHh8T5p3F+Blwilpk78UUbZ8dOkDRIfMhihFoMkFaSQ/bz+fsQxiqZXyqQ1wIhyEQt+iBwUhcha6/VvoqIROLowLki6omTCHnL7Cl2WJt3FOp/iiwnANSvNdZJmqwsyyCsKKREt5+gXIlqix4CAwtwOYvEVHIRa9dLVRe1nFmI4qgCECoXXdUfSHjFKOZ3TpO4EcRG4aZgA7QfqjM7cfkZcN+RB2m/HTmJPkjUNATXyafgAZOXQBsxgv0qH06PoJnZvlRk7vTfbvUzgHO7LBVO6naV6OopMJsBlYwyFgOmAnWPsuhsmFRek25n+8dM9jBAISAhY5ol7YCn9NWv4LT2CJc09gDbyFSbTFf5VJ4tWT7lbEzcEWC3AojUdBuVZ9LCNdi/SQVEiDI75H7N2HAAO9aMLO2orCHtRdizSbAfqlxktZNKTulmNxNMpspxY6A3VK+95xCrVytbIhohZNcZrROoD3xLjas/rq9fElZMLuDAwe+osDZVwPhZaMeZjt+EnIj0Y2MhDmFS0GW3JobF+DjAPEmUVtVn9ylQsQ1I6esDRFUiWvCYLhQeqQORfYINKFVTWbIl9bIoff0zbRQBBme6RXWRtGVQw8JEEpu7Avv7LmeeQJhkBckiCcj3BZiX1hSnnYwUu8bUWCwj2aqaH4xHKgzNrZpYaf2B8hreKcm1+t0oV5AIOGLYhaPWHvfYdvz1z2znnv70dvQ1X9OOb711AbuniPH6eVFgUWBRYFFgUWBRYFFgUWBRYFFgUWBRYFFgUWBRYIsHf+h9v9ve/9u/0977nve0f/uu32yfvPsTThiJAekRcBrPY/ww4jQaXd2LrAbl9+KUEWHSMVJNnQSL0SlF6/BS7BpxsR4ejO4hSQKI2+VOc4iT9WvZgQbxWS2iULJNAt0+B8b2OYR2YqsP0YCijR8FlQESIuAnIznWV8t+Hxx3sGaNUwfWkvWnQjd29J33cgET/aL9zqdKY6dhqpKSyOkQxpcvBHAoj+6TJq5cBDTVXvnyUkgU7JHqV2IUvlZ0LNLutKSUEAkga+3H49FioECpuhLjINaeS41cPsamYQPAnZsHTHQQTNaKWkTuvZUzOtQK+CbZGVJJaMBFHLausXzSI/C0KI6UExw1pF0FbRaqdr7OrMusfAlRcJZF1vZQiJED1O2x/ShjI0YhXRsGfQDzTjF5hDpL8aexpGAbrIILewl+oCuYLSXrRqeBANWCANCg2R17FjxWh05vytajk9e8VBvGlZMtS7m02JGRNkYFx4ZMeQV0CGJFBo22qU1ICOyJZkTw2frkUuEKMogtHWQOhk18gBrrPPEwYtqRzb4NVlAGA3/JFlet8zQFxy6vxoLVfBVUK6Obb0fGQQW5QCM3V2NHOAGwi+4XyYjHav2vGzPAU2mjMZmofqWpE+L40+G6mtHTlWqmruE6ah2uqdt828EcmTKk2pTqVCZ5RKNkiu+jPQrYvLor1ZKqNeEBHXRODgq2BMJTZdqfyTWgBWHPJspAsRqWMJgOfLuTUSoCvKx2IDghmwoaMa3uTR420NSZ0S38CTVzs0eZCz3qJlGKVkkqvzmrqjoI1W1kF0HG5xjtUMPNvA5uOfzsZ0+d0MyjujkaVKZkTxZDP/jY0nW+i8astSlkALpR5lFNmbav040a7Pbx057Wzn3zH23H3/RN7fi22yb2b321KLAosCiwKLAosCiwKLAosCiwKLAosCiwKLAosCiwKPBgKfDB976vvfvXf6O98463t/f/2/cyhB7xaRwVlgtiemxH4uBDrGc2kUNgyLRwJGJmGC7HqnzASaw03dmDTbmYxsLA0Y2zHyGJgpwe6CtVR4HExso0JlYwgdRSut8BQEK6IWYYwsaVdosaE7RL8/9H5bWzAmsAb1Cs5TMGTwOMnEsLQuRKVmH3eJMUwc7kwI6b8y6hXiFpGA8CqUoTjwxyoEDZsPr+r/+OkL+zOMjsLDSaQrj8wyT8X1mhEAFARByJYtFdj6myc6RSFdFNxWKDexlNybHiDMPpRDW6nlnAp03i8Ql/7UNE59sBRoKcAPQVBSd9fYgUx5esiVRFWqevTNoJ3ReRdZ2Ygnj5mCTXMdRPB4Vy7DuoWI3GTBnBP7uL0JGeQN7JGfwOqGm+wAHr4DTE4ibMLDf1pDirolEJQp8yGAJdi3lqqF4aJDjZ0q8kpV6n0uhnAGtbg7lhwbdBhNqcvayqz6OUVdbHcCY502fABRWWdgEfGyMbeRXtN3nPyiePpJ9JU01H1Kvxt8/Gr4kxqtYTtzrXwWc7j02ZpBeWylVvjVC7YfRHFaflYs620KQE/Gz3iXIWHRQa7XG1QjA5nZHz9RsbyisVMU411JOWzqPC68j4PLH4B0RUjUTcaXLI37SLbm/5a2AhyFpY5+YJ0qSuHHuu/USJYap7yyGTyx3VdxQ5q0bR2JA3QHFNzHOQQvaxHz1R568rJSvk3Tvx6pn8T/k0N9ZV8kfuC/jvzILeBt/cYbCVTIDcKn7q4mtu3nwZ4iQma9JNDbcNirCrk+m0zPZjOIOOzwha2R3KtZBXnV0Vl5kWdR76eQD22WcthnAozoY5l53H0c03t/PPe34799zntqMnPfmAVq6fFgUWBRYFFgUWBRYFFgUWBRYFFgUWBRYFFgUWBRYFFgUeKgU+8qEPt7f/ylva29/8K71t9FnCcYgb7cWMJmGo3WkGwGKXWMzQoYzUPVFKvSSctRtHZMGSxDTRFpjwwnZ2rK9GQ+uHwna+aMblS/xboYsEqkprXRKjdxSNkrAMINvKJNzukbzgEGJ789DwPndyJBURf5/VGMbNpSPp91rCIuCnFCCCsz2SHoCGfN6uAGHBj2hTao+MqpxUzyV4BulQeSlDA0SeFT7ak8dzxvvXu/H3OVA5CnxoDTibi6lO1aaI4tYiUS1Sr/OU405TGLgqeg0RswutXUiVcP5ZXLzqz2zQTIkuAx7X7ldLDJlT0PbdA+0rDqALjufHVcHVqV2CPLI0XFerggMp3hGEojck2p5dUXGPZseaM9JlDvYwVchCVwBOqA1Laiz8KWWigzxznm5VaDZzJ2Tih1sFsJUgF4Ihm4XyLJSZybi0Uc20KoZp4kJmrIBRHBut2gDj7wEJo+JNzBFvIrgsJeIqEpgejFU2jRDCmMNkOQ/yq+Kliu5FUlHApTGLWtqHeYmyJyecW32HKUv117lym0ZJru7El3kX452EUoUhUSY/3S7LgnWqrZ5ckB+XNw1MBNMsDRdr5cJsysVf5hYKlePDvPxufl8qmSeJEl12pU3BXsZPzLVK6l6KBKQ9y7D1mteWKkw4ooOvbmFgp7IvXXyIujtSODG4odeSfEJeiufb4WllU9XmXNc+0cvyFcfra5V1ZGu/Z8KmdiJEZ1a3rjz1pBkFb2UakfRoOmBTdLvgD+nrFT7NfB+lxTcK2zrPffM3t3N/8lvbuWc/+0HaunX5osCiwKLAosCiwKLAosCiwKLAosCiwKLAosCiwKLAosAXgwL/+q1va2/5f36hvfNtvz4drkIv/aJZsFVCaqfGiRBzk+KaeLhU8vXYWEGz9FBTmTG7zhGBlUpNxKA1zqgB3hLbSkChxKvxuD5M6SjNkFkKUWrhG4Ljs0NclfRBcT1HNZcP5Tgo8IeAYoMZOZoaSAjXMqvq1eNuDwgZn9KPBgTw5EQWWmsoe1rPRlALXUWjeK5XXUIOpLqax9HVnznfQvsit7UT637jVEVeJVtBFpJjoVljjP7zhtBZiDBx67jZ4+tSxhO/erLELMCutJjxTcXGf++zLfhWnAks0sMeztB/BIYF4GexkgTkvToo8MrU8D0ln+yFzM9q57QNtEev2dQ7t4hWw+EFiTRs9puF5U2G7Kxwi6EjXE/+zFqHVt7UhcnR5oO4SsJKWreMMY+9l+p73gx99AGoS1zlqeSlnlsL6PKfOgMFddTCFOJKzoiIoX1MNlqlfooohenTMasvsr8VCMK5rAVvmd2o3qA4H1MeMexCdD5zUi0bFNQHzlbvbbIxB9LaPqRqQMUvaYON6dkI7T2zfn+qXGQt0smkClWFqdyfTwzRCFpWMQ/HaefTzoQtZCjrXJSTs7JZFMEcenRGT8etSqYGizMNIYsKb8rmbGGnKFrdTPFsBG2BXA1WTUHb7FS0fBiGECmgSnWDFnNTeoWqOZ0n2TlwGpa653ekalpZ2NRizc0YzQbbDrt+SaZGIpluNGDjZM/Y9b6fsWw2IOd65Q1RNjGz+Z3RRe3ZxKnTFr2bGT/d/4oYYOY5ZSY/QFfHXyZ5INoS3vbbWY5nrcyT7ZuQ6tyf+JZ2/ttevFo8Pxgzuq5dFFgUWBRYFFgUWBRYFFgUWBRYFFgUWBRYFFgUWBT4ElJgaxH9i//0Te3X/t83T6KF44Nr2PLBTC2F2SV2hJh5hNTRhbIG1CK6HlFgFD3F6FoG1SNaKU41W8G8SIprq/HFEg7EiEOXvlnIfTcGnhHNXMaBwqdZrH4IJDPyH1fPC+wQBubRm1NmjkE+0BSdHnPXQWAXNlifXV1zqmIk9VgiWs87ZeGRM5IR+xqWrXHWMvU0jw28dtTJsLyQLZt5iW+jmnVCrEg5sAnYtOz/cz/NSuBZ4JdP94IcKZj226c6mAKzeM6gZLscnvHK8BbcEhoXnAVzCw9F5XiOdQE/IRf93z2jQuHZj9CH7dD5yfXadiAZIOdRKaxj5TqK6xxHQKsCatIeTDCTQRC35BFMl6e6EgbRbZgP7t93vSjySN1INC380epXkQgbNm4EX6wFtFb7nkHxMi6Isz5VNVw52Ec0QFkO7wvdEb1qn2lwVAX7vTgLQOmgoHPRk9B97W1QOV6lqRJFdU3vnUmOeKkh8yWfz9mfUuxG5aee9R3ncs6cx9QeJLrOVS/WkBIhUq/0cmB9VQxZ8rxyddDWMCve4lvNnK4k2KzmwcFAGDXJtuE4avMTyF/ppICiniisxjLkYY/jMeqsz4OvYudsCvgYuBxW6PO2CnlC9+yOAPtmMlBaKaN9iVosbVNOg7SXWAFFPt1q5jwhyTp0J21tJUx42Jo5nYGeq1nNPsIZ57XWljTl1+LCnc97zkoTTVRHp8x32dgjh9+vclw3tbWhOOg2d4NiSFEN7KkMOg5bdwMI1jbUTpw+0qCaR+3c857Xzr/0pe34lqceNirr10WBRYFFgUWBRYFFgUWBRYFFgUWBRYFFgUWBRYFFgUWBrwgF7nz/B9rP/x9vbG//pV+JY2plJrthrzPNdj8CmqOkHvhKQSbE72YBZCvHkcbKfTaM+uawVw3vSbDSVofHpg6xiHvVsQ7BAYj/1ZB7x5nLfBlTzTj1FABGhY+sUvtyzqaklxYYaLfT8dlZytNzGR20OWxVwfMCOY4NxiM+K3HujCmkvokxri42jcWp2IfJomsn8FivDDoV+PpQvWjsDTnWvIa0xzMPa5a2Fle+8K4hFnsW7hWCaUxY1Izzn5ZN+wwSpibgIaexQYeOPci1FOUZSdISRtuRpU4tSAHGduuMNUqeqdpHSzTNx4KmIQ+bJlM9YlVAauwmJh/wWakN7wCk8I4EHThdfVKdvKmKEWurSjCXkapG+PuoVwDvjTFDHAae2VDRxrr0Bi/zUZnILM0Dq7gB1rKhilTtWL5ZD39jmre6rYKYABH03i2A7JS2My2V72o/6mJnquvTs2i50tTxNno5WPaMWkIe1TrI8qmmo1Sbkqmcr2RSHTJMZzBa9qhTrcMw5UwrexBp4Azv3452RQ4BlwPB0/kGNSFgYpIn49ZJYlapzclsQskS+RHKxcahmle3FXNpi0y5PEX/a+aHqDc4v0JMRKr2zllKnOLUDuwbX81zGxkbg9m0fD3+NSF5dzbsXOGPk24j0UQ8Gec62bF5RL/isL/Ofp2mqLQTqfZJF5taQdicdL0w+Vmj87zyPH0drJxX2Y7RaCMkIedUe9BaO37GM9qF73hFO37mM89y+bpmUWBRYFFgUWBRYFFgUWBRYFFgUWBRYFFgUWBRYFFgUeArTIHffue72z/9R/+4/c67fzPNZC/sdYZwJwFZRTXmrVlL4Hs3Qh2wr0R4y6mC1lK3x8m2NsUac5MwJkJ0GrOcxdcTzqWdKOuUd/inx63ZMXoMDvY79GhDYBm5slYHjp6GFes4RMEHF01PUep4eGodnQmpvLAbNBLdOZHGiT95iHO+C7FbRXQe3CJKT0ObQsgFi46lvTmFJoCS6Uqy5Om0KhRsv50eOK5Lm0XKK9x2KjnIIteZPu04E9DCvc6n6Tm0UXBF/hHdH5+O5AkmMOQTNl0hYwqHzN2eLKtUUROgk7xJ7k5GSmSWemz0YJfYLrqGUaY6t8rCgsXMMFLOtZz9O5qAfGQlWGKkDqUj/wNCDcsmeA3mbwqVAdBqs6uWgie4ywDgLsO5j330xka/Uu8JLyZt66HNg6DRktWrMDM9bRpRT5nZnC1HXAnFqnea4XcFl3mjjXDwzp8j5YA5q0iEfE9DB2NX1RSz31PXoIS2XKfJFMXsVw7DB61UJmv6y65Chf5nfewPE4URQxFWVKzzTml59uNFMbXVwlAKfMi86Zpt1XH1pC1IF1HfCEzOoIiMJTeILqtaDR4z3zPNp5pjp2+gfKZDcpCv7kREbCZH7wqvoDu59j1aZtu8qr1SRS+7p6pu3hIDnrBYQl82M+eqheFoVQJHcct8lN83Y0zqeVaRVPanDRozb+wG1ec0g1rxPQNmZam6Pm0bQuIOrbCxGtHvMT3F90nOo25i5/Jlo8g55qp6qgFszW1JFLPjNKo8DDulwWkW6bnqqnbhu/+jdv5FL8pMXH8tCiwKLAosCiwKLAosCiwKLAosCiwKLAosCiwKLAosCjwiKPDmN/18e+NP/YN23733PoT5WhBJqxgZCUutWfXcVu8WyvNJNV7shVm1LNI7FEqAkJiDTX4CvuVh7VbiBQw0prUrZsAY3Q56wvigxOI0GhhxydyfEDG+3IwVd1ZWBLCtYWOCcJPjcNMINRSfinZzkFzj47VW2c/ZE6JJv1+tetYiJ1SFosTFr+PZqyjSmoCvCWiTWG+PoArgaKxH8ZLTWRqTgueEOPoNM5QkvrMorcaiIThsTGnJBgBqaqfMuDxYUeLlQ2fKcl5z4oXCMxrpBjG8Y+a022U9Bxp/swioJCoMQXbRGdUyUbekVyp8E5XcNzRxGOGIYeyiWj5cRM0jqg7+6TfOGC2AihNEAzwRes+6S2vzzLRETtM7l+7YDaVBgOmQa7enHQvxKnvcEIY1hih4XL97xxQeMvIBAGtGx4BUivWclCHXijzXTQczBVpLRgltXgFwRevdGZREnVM99guTcfDqRfYnJ1OxBmkwy69MWKxN6ln+S5qZjSMNDbSmHDRdQKLgo4NEXS9NOalgCn96NoOeb6s4a3XIaolUNdTsEXbaDseeZYBUwdK/VWuFdHboOKRyZnxFlkkTyMJQ5+3Cnc97JbeQyOKPoTIA405ztN7qljhhViCyejL/i+0+IBhy5dBDV3owJLNVhtMhCuA92AHZ9ITdro7MnRkUB21QXFmrHwhzGc7OHuNusdOp/qeWTj1I1aNJBgwXFWOEWNmn+ryZ1mVJ0VUo1ezzcO5tcnqSqVYP/Ejtz1XIS3KZPz6rh8K6mX7CmkhgSGB+0CasZDX0sSvSZIOefCDdvs2guKTnH9Kkzv3x57QLf/bPtqMbbzyLIVzXLAosCiwKLAosCiwKLAosCiwKLAosCiwKLAosCiwKLAo8TCnwB3fd3X729X+vveMtvzptAMrYm4AbuROhxu0iUrd12IzwZJTGRYFFRPEyCOLHu5WYvre4lGKlQtBZ/Blj+L8pKjirWoxQ/SnhxKg1torCjGDacyTe57/3KmXMJRfE+vW5F+As9mkj+38VIBmCt0KjGqItoGu/VcBCrZMZKhkZMy88kEA8ilJiviWesxaXAAAgAElEQVQmC5qg2K2Gih2XrFBMivVHkavN3adTYYoM+OKvGkWuUf5oQoxusR4BT4uOCHVdQFxGngvbBnNQoIM+2oSfs3boLm6pILR/V+L2UduXauWdIOUA31RqlwvLOk9V33zpGYsUgXO5h17Y2seofobc92L4Mm7q454F3ELbtb7eywN56eQI0ypEPo0YL5dQa3dW8rSPkdfPbgBMFgksBHKVz5KW9fePswrRsLFqg1gLCyFyDOCQC3IAWDmpl8v3fW2BSnagUNovaBvWbsAAsqWnE5YVCEs74jtg2HvpU5KTQkyOrgy5Iu1tnsYPA2BpOxVYnRjHoVA1c3en3F+tmrel8DWk1SlANBhxpmj4wcBWrZqcJKpJoyi7r1OLt7lOMYphjI0OkSlQhW1SwnjAwVZaJdA3paWMIKiYSdmAlKynnjkUZj19YqsDNSvS/qAnCCHjTCmwyYMCm1N7W0x2JkIUvmsaiYiGeqL+OcsHbCBbYbuMZqn3v7xqtFNmqGq1ac4cII0uy4v9Ws2i0g2MDxS2Vb3szITsO77xasgdAEjZJk3kq0PNbmtgU6XLcVqxqRH+359D7sFN594D0JmBeqRH2VVolmHdL4AD0xLpoNHMrfVtH7PoCh/9XORuY71tPQFs2SXIdiVlOdLkkb6DwSky3tqFP/eqVfV7yFuu3xYFFgUWBRYFFgUWBRYFFgUWBRYFFgUWBRYFFgUWBR6BFNiqgX/mJ193cOY5vhhB8xSPVfBDz7NN57OVmKECOX1Yj2alc0sLPCJh8qHtocQzU9zQp9zBaR67hiUDeI7Wy1rlGZHFelybFw/1ueZilVpDelgsgooVjlC6a5x3ilE4/eJZQLDimxqiBLil3UT7WjbshreVGPf2vcaNcfSiT96qF3OproTb41ZpjFkD2EEHFAmOsKFwzz7yIYipKsUCgswtnO1WW6seoxjok3HXHmDLdsrMwqn4qXRW5nqEoTHddA5loPEDhgC8Vp+POLn9u1WuA0GJKtIJ4IWy6IotamFZOfHTi43zOc0iC9OwuDMpy3W+ErQfynD7ZRE1D83NnE+0dawFeB/4Bg4rSVWH0owK7EFSZVK7RBjNE8hLxXEMsmM7QQgtc1VuMfoPvKgewynSVy+BDCe1FKMzWpigYQDAilA7QmIgbq2Mc4NZgSct8tNu0kJdBWqinjDfqAlEBbsKO6FJC7y9gstoj+oVuLXvtxAItjO1fh2AKRVjtYLVvCcxC+PkEocK2ziLoFQIusDYnPw3tMh1ILEmQNh5ulqhOTtHQYzoFI1y8wbgCRqfGidUNffnettvscQkSj2fNSu88IzZCrnhN8FqB8KSIRIbUQuX+xK9BXOt8I1VZKBRyVIdxdzAhZusUmAWwsaHwsLboDU0QF3YXTvPIlySKnRVcrguHjjuE0hOSkQx2kz7l3XqKX2kCv8Bb0fnWLKLuA51yGq8/RloY+zV53S2vhnEHSMtxJt2gFQpYvPVjZl0qy+WC4Sb2zlJZ5SMqc3o1B4bIQHRnruC02Hyx3VB16FFYURtQ4XW2HAmwekMjmOTohY2t02vG9bjW29tF77/P23Ht902FeP15aLAosCiwKLAosCiwKLAosCiwKLAosCiwKLAosCiwKLAI5sCH3zv+9o/+FuvbR9+3/s9aie1vqlbnEAJDAmiZDMXiBHQYKA7Ao4Wq42IHguHaqvZQ4UXs3A8YtUEZeuJrQzJCsNQTefzKa1VGTWXFsdadBFYWkBvMXiNm+7LyR66wEisX3BKxNljlBVU3MLQudtlH0eqJblOFpvoXDGeP73T1+OLWmmCoh0EWzcsAxJVAE2GT2VBpEG/KbAFxGADLdh+10g3wFmJwfoIiATXeLBeWUE5e3rlCKYkC0mIeq03jmOGJ4iQPV4TEjTkTl47lR0HMkzDZx6ssPNsnWRGescR+oNLgaVUnxEzgZ5JSL3jSS4k/Z/CP60UB7dcoMZjCQMKIUBdsgh8UYKyutzYD5SimEaXXbE9AuPbHQHcpyNNi1jL8FPlhH7zwGDoDGwYAUvgGc5ax++S/aCsOzYhZ1anFIeEuQKuGKUosatU9s9ZFvaI0s0zgLs1gHDZwxSALbIRLQ1EWcQ9CCCpbRNSgXSq/Myl02PHB46dDkgGuIbWxfVMZM8e0nXttnmG1kmZZRKJHY9DXyZVxzSuub0CQX3XVvsbCzJhjh7/GTjUKt+oBLUbDADOuU2aO8MC1CJY2pYimCGexg2IDU6EzeVkcp0YsUFc/fIqIwDSzLhZlWu2NmNv85BFN92ddHqotxsM0Fn4qC55qvEpHQnZXSi5ljtIS3sWDY4aaN4GZyb8FQOnQ9mU3blpa+uSqUTRkf4d9p3LjSb+TBaakrRqtklqgQx90K1HLLLyWVuaM3fPL4q7XDr1DFsXwGgnb7I9JthoppbJvM0s6qfF9MOguUgV7xnIu2VQadKReoaS0Ta21DBn2WUwdUUw3TzFd0aCgJPYuW8Orld+I4mlmGhJfJP9dOH2nG920eV27nkvaFf8wA+0du7cXB3Wt4sCiwKLAosCiwKLAosCiwKLAosCiwKLAosCiwKLAosCjwoKXDy52H7qJ/5We/ub/wXXg7gV60HZ1VM7fGpE1YooLIYdd9uXFqyyWBb+TFAq474GYKVgWA0Jp86YHuZVDJPYhdQxSQPTODvWIocaci6AsBZA+cRrAQUI5lHemPsZJCPuQbGIFBRiXhHFZFQyAEp5iJMsCtmAvFlcuK+1lAEz1ihlMYF9InDr/zpfGJcMjvnRkUFIjToOAoUvBC+ogGKmaSZkhQiwhhGlJHdlAJVL/T0qlyNeW2QYl+u8ZzzuTA18hG2TqSoZDzDGbHpjesV7BYZWwJRV2uxkPHYiTQB7DUCnZfu6C7acVl7C5jpcaL99itLDwHNqkZqqW8UPmDhSKl6NzNpBVLAOCosXWA38gfyOAHq3Sc4uzVVJPCsT5py7IKq9sL9xhriJAA2fsXnWfVrxFhIeNgroRuBguZjNFg8+BDY2fjfo1CZzJ69+KdNkNBMnoRIiDYlh/tQsX5o7YZxQsdgznuYcnM3OwMBdFIRS1B+LB1gUFtDsXDZDyuihRSqZVa2TkFQB1AGmjC8of0Obg6h2jjbMEBpk5FQVgOjH98i/ySoXItBbAaSlyx+jxvmCC/Ct93NB2n9DCKALLjQPBxPciClAeZDNESBc3yh4C2xyRAFyF3szmKECIV/+PBciXYILZTHdYcpGDvjdxRDyOvmZGSM0GgEKjkWjShPRG52Kz7KYVp5hbHIUlfoxxdzqOq25LHVIEOiDDIslvXZFKJkiuCx5mBMgqpHzNmZ0IZrJBkOYK90Ho6bGOiRb2p5PTCTkR1t1F+nY/1PWJxl1yYEKBDxLqumgvWZtJdsSALKIeeypYSvBMRYm57Y0ww66XW7nX/bt7cIrX3nmla4LFwUWBRYFFgUWBRYFFgUWBRYFFgUWBRYFFgUWBRYFFgUe+RT4uZ/+R+2f/5OfZSyegWSp6ozud7VYSno3M+AoUT1pmtfDdMBGEOMk8BuxXwu5C2pSwR22bC2gbgYlLAI3i4mnYhdFgjTubxW0MaRMQmJ3EdvTEpSID46FKaO8pNBsigPnOGPF17nAErtFsRgrdgGRSLEK+xJyyb7SilZ5mU1vsVta5drf4JvdzwI3xPE19Lotvf+tHWD95D99vF8CUDta7nIAB/vlLMwCh+VG0ooQxBgKv+dmz0WQUG5ESMqeG+jL4ZblKXZOgMvOiB6OOez0AbggHTa9+hXkg46C3oiU5yrbWCvVAF0lRbL5yKQrIqf7sADB3xRh9wUr5kMKsSrdiqeGDI7ERz9H2wtT9eBjex6EBkkPPosciI/bEDdX7FxxHBZX+ejoQNsfpUH3AZRKoK9BCoLK6FHC/RlaDVzajOu6SvJJRaviCSHtQhVn4HjX0cmrX0aTESXhmvYyuZd2UqvuRsCnQn4qU8oXNYNJAB3E7UtiWwdhMA5XR25ARab0QPHqOEqlpxGrwtMy4wnqpbqgw8PlIQ3JjJYIkuoTyvvdG6JVQ1Q0hnLs0cyGy9QdgXZRQamihuOw/vGF12FhmEF0MMtmkK+ZMEoFZ6rmzpBjpW3C5vqP2pbCru6Pd6MSBjnMw9m2Z3En9S/7iUJuP2NaNzd9s7CBskgQQaVy5MdARtTwY6Ymh04n6cUfeXM2IcvEknUr+0pChbT9t0y8aOIxY/oZSOV0muhFZMVI4S3O4ha20S76IvJeLKjRZ5vOSZ7zVB0PmSQlxDbj1Bwi1knhL4cfUOlmDiq7WHHRA/3S8H29qiy+/XBnEfYjzsDOCSPmnZSHvIcnIk+VmfO68D3f286/+MVn4PO6ZFFgUWBRYFFgUWBRYFFgUWBRYFFgUWBRYFFgUWBRYFHg0UaBX/y/3tT+8ev+F4IyiDJGhHkIpnscMsd7ty8tHuvROMbw9AS1DJj1exSsrYF1XOBEn2EK9lyPiA/xSYlbJsb597iPcBQi6VHpZ0MS7vRRKnij0XqdZTw0IoASm98rvcnhwl2RY1yZdAxglDCE0zT4qkHmFHB2xqFy0VeOuLYGNR0RJn6z3VnxADK3FI85eUrkPXVO5K1yRGVQVUBkl0SbuCyUuQmZF+kvHYZz98U6GI44NCva0YNSgs8hGwzOI2A71lUloKMWPKErrDa/FqBBY9MTIDPT34FqafQLFhmlsgxSwIhhZITJyOsdaAVLyCyPeY8SrtH6KihB8x5Tz0XRRktUtHvlaMj2XH7relSBgNMEACbHr2KdCjCnhBQatw4Ma9Gq4RvALkUhSiFpyGoURCpWoSJSVUh5uGsUJlgnsaQOAPenKWIkeCKVXPIovFwdYqPmkGXaHfjGObwASmywfgaqCuIERLIpBVrE1hHMlBDV3ZEftQEzyIvWbaDcZEJqgaQ9Ba/06TiGI0Wpbg6EZjZUcQrhf3gvi1t9fhk+zJNO/kGnf7iteikeF2Mn9pOqn4yie+myF0j2TLYQyPAA73X26jrVbbIqvLfRtVYF/VrNQMJAzNCILKRoXRKtl+O5DtfRlrg79GdJClzsSFxHwONgIYyUnDmhBgoXqs0To1vMu5sa2Uz1qbkuobqb4xdsXgjLFt9JVNCmBRuvKuvjObXpdim4ZlYWeaI7C3sOs5q0eFyTtXzjADAbsgYDGLuI6jAm8p+WktxwsrHhDLQJv02qD0E5T149teYI35szwJxThJnZ7kY3lrB/fuaznQu+yagnYejZ35r5wP2BaHvZGGIDmNNZMo+v+M/+fDv3Ld+y7y/WL4sCiwKLAosCiwKLAosCiwKLAosCiwKLAosCiwKLAosCj3oK/Oov/GL7+z/xP7NIc1uwhT/lmLPaizTFsFHVGIBVdBrEOFqVazGqWpBLQhOl8YigxLU9ejbpoucAVQ3Sb1Fkhv5mKGVfrcQM+YQUm80FORr5s8/bf8ftcrv+3P3tpvOfa08+/6l2y/lPtyee/0x77Pn723VH9/drPnv5yvbJkyvbR08e0+584Pp258kN7eMn17ZPXbqiXeLxjq0d5xJmixmmDpcRjMeMK0ajpaYj5KfB/EDQeySVF8f5smOH1QDDeJSfkLLUqBl95zCI/cSWyHFdigIrX4vgBGzPGkvn6PgLGD2WBpXJuTCGxOQ78P0QqZ6KWATHE64BCdPjD3vsP/AJVpQCF3BsZGaUCO0NiQUe/5e4NAVejoRUPCZTwxfl1c/9uMaCJoG5rtl9+LNQTPGQGXbJanbIvy4cx24WrKU/uduuuHiouk7xdZkte0PXpAbloVuMHtsXW6ZEI3Q1Yi6Be0RCDPGveb7Erg/Kel0AOqcZiwdPXvMynqU8ZGzIGaS5WWsYO9SnRmqDQsB2HXnBMy2lcg5ORUrdzbChha0bAhiLvh4wU9FNoXQBRXIqSqWbqq2TLqXKyLjKN/kcLW29hQGrvgFjudFJPa6zOhHr5vRywwg17Rh1kpOxKxRMYBAFCXBO0PjUgx4gry9WHT70X4xi0cMo4E9ZO/lMVHhirk8LMN3AMX0AiHhJglGQsHJzzm2FyUSw0mG8mkKmKWVlRIDTST7zObWlywX9nrZA6RSG+OER2sgf1b6dVT5/AcY7BqtzqE4n/TijiulVp+WsyXzqXa+ZfibHpgOxgP5JVafYof6Tr8WAT/BEzxfBgiKBRDcd2bZm9xtOoghqryaGsS6JLjKE8UP1NwTdWJFmLI5NLaHdY/OMeYDvRmq0SgkPTQeoVeWSGUlHS0eNs4aLY9GkHmfvhR/8wXb+BS/YtxPrl0WBRYFFgUWBRYFFgUWBRYFFgUWBRYFFgUWBRYFFgUWBPzQUuOOXfrn9vf/hb0o8sFS5ekgrwmYWvEV8rEe9GOizAGA/ZhKxQIkzosBHq/A0bJZC+gVU6b+xwtNjbnyGs4uFPhJXZ7hM0SLEVu0+C7Hl0lC2IRagTIXiyqOT9vVX3NWef/WH2zde9bGHJC/vvv+m9mufu6X99gOPb/dfOu9jBTU6ABzlqDwbGbTPUEYA7P3IOcSESc+husdZkHlHXgkw1WmFWGelfboucTLORJViP6mvs/NUM1QywIzy5FzImKgF6NHXorhUit7O2QUZYzW7AKouITuV64IjICg+oJBOPVYeWYA69dftNDCe2TByLOpOIkYAMBagTwBojy27virfogg1kZVUIWjBkr6ADULVyCNtjj1SVkEBGBPRRf/5QF9eGVLOW+X5pyaRiXc+vHa0xyAmgo5naG6C4E6d114oxsLZMHTert5tB8BW6coJLCBaP+MM5hK7LzKpKsX4f8WjSY09LMRto1x3pACwgpDUOfbpDmsfwEiuz8uQiOitglOktv9eqgTjAOwAU6lZmlZC4RAwWWQnmxkVvdHY6yoyG+QvoXrosaP9PAcABnY2SnzHXu1JkJw5ZeIZ8JLsANQQa8XqxPCaF4MnLgoHQ6SlooO26FpkDe4a6kmjIWLRUtpdqt+RdbZPb8qS4uV5IZQ6N/O1leFJOqt9SdC5JgOn+jMRAZ6BUWVCKrvruQOYnbEjNxvP6hq1m314f0ZfH5+n5bRidZWOADqpJ+BH2SmNVjl9E0usXIxfelU3NmEKFE/ELcBXcSD+xJh+FoiQhOC5Dh0TdldB4BZWfIL4Vj0jSaV997DzsKfm85glwUX4ldjlWUHgod4RG8ys/+P6wg1KnbnwquySqj9pra3K31OEff28KLAosCiwKLAosCiwKLAosCiwKLAosCiwKLAosCjwh5ACWyXwT/9Pf3tSMYGgnUeq0pFkDnM4yqJRY7aEBhCDQNn2r8bkagx28nsfolb8eTGKNxZkZFEj51qMQey04xASG+0fPd6nHUtZoBS1jIgIPvXCJ9ufvu697Ruv/P0viaS8+/6b289/9mvbBx+4wQFCb7HdgUHv7FhAWS2y6StiUYlzpdPZFoWWtZ2spL/HaVlr5/H3XvEph96FGFgNkQZAlRoSl6xxb8RWUUIjRd99hBzSjHh04E4SIk+lh/Xu6LRoQCv+K11wKT1Kj3JupQ/tEu/R/XlpnsEwvupOLxxtmGWfNcqJiArOj8h7B/SZqDCWawYBcyvoCcqyzzvh44iqxDdnoYUNVUapbYFdJgVm8eJP11UFafc0bmZT/NHa+jn0QpNJMp6gcwbe4Vz0CnkA9GL/oEwKrE91A7hWmFoW1NVkg1SMFwVnBQGo1E3kpu5tLaA1+QIKEcqGijwb3r7PyI7hsiOoJd16OUtTAm8N67OAUmAixphoq1vVSWyWzSRNpyLKjsq4whkT1SUVA+CrI4HE6ihNzPNEa+LU67ZgdV1Iuv6OJixMTzR4HlVDjB3tduSHRIZSBYEmJYRRjy2496wCGPqZOb5nMEJ8fUUpc8fvqiXwUhmMNWMt9MU4x3kG7s42CTuGYKBuLdsuvGHPi+Kl0m0CetZUCHrB6J2hbqYopzhSlxITU1SrTtA8XWdWR9eHAFiTmZ32Xj9lfLIUPf/xhbd5FtpFMlLYA2b8udE3VTSHhqykqAufWZjQ2sTeNG3IGARmIqlY+0yIZdPTf5bElzw3k1RrmzCaXNXKkGlve9+f4ZriVc/Bm8G6UOIjk0sPQwAldpy9EGqb6hXfu8783TEN6+tFgUWBRYFFgUWBRYFFgUWBRYFFgUWBRYFFgUWBRYE/9BSIM4E9oqVdIhlijq6HLJEoVYYE2+qRrSlQdqjAU4og6lGfUgCoIW7BxJyPXl3pAKbNVREBPdtXA4xbR9Jo74o7tnu/7oq72vc+9t+0xx7f92WRlU9euqr9b598Vvvt+x/vEVWLV24xSbToRrtoQCmC6PI4ReImjEkCSqlnz3r8FTFbQc2Bv6RQaAGoonDJ6zGlXbDFUlE5Y89J+I7HiH0GwcOCQWUYbAyI55CvxNslOH5qFFyuxXh4EmWIyCCBC1sRFqWfca3rU4CKOavBbvW4sVbNd8xNlWf7jG6QgclBKBNVJiBijGVXJnooQipSPoNgFG8AcmX/6nwnCixQPDt4dhAYoBeO9wR+ULig2EavcI/umqnitxw/izbqfc2kqeCKBgjwC/YQkHml8qzOPgf3nT/ETLXta7I8vsYiUGwaPLEsFX3QSzLepegU+1zbHPsZwH3hlgESdYJhCHOtJZQ0ZpoFJSo6Afx0tjtDAPzYuZdYtI/lGmDYi/YCVmaIgB80t9onOEFguQ+5ZP2wA7CMKzxOoBBTcJhp4sBVyGou35w4PdBNW8J20G9QlWrQXD3rhHlvSY3QB6Gc3ZWNrSASKh/mNgtZ6s4+MQO4z9fg3qfe1cfUc2DJHnkaWoCDvorrV777/ZnLM+GYWXs1YX4P6QV/Yw/Xr/sKBdmsrQOqM8l/5/pgMy9Z33jAuhuTAQSk7curhsEdHGJ4l+yMKvCNB8mEq36bTfMEDbeNyRRDB0DOLr7ayMF0k9h4VgDJ3XKdgjdyO1IYYcI+tAqZmEdXI6qNz8uR6DBHSCvkGdZIejlgcrU1h4D4cKp9cwadS5ZaPDHmQx3FhVlGZ9Xlh0zh+Ze/vF34rlcetJbrx0WBRYFFgUWBRYFFgUWBRYFFgUWBRYFFgUWBRYFFgUWBP9wU+D9/+h+2f/5P3uDHvEUFnoUCpachuloKuXr8V44/jJC7gzusitQoYqnGlXgxuub1cWvHwRoX9creACgjlh4gicarPaDp87dYNcpEc/zv5vOfbT/4uLe3rzp3z1dEOD5+8Zr2uk/8++0jJ9f15/f4Igtr/BvE9TeAGDhrDycGfkO8BQCckh5tgmtx7CTGO9TDTGCLFK0uEI/xMgB6C/sql0Yy53h3jeXbBEKqFFvRltCzuK4AuKloKgk2q2UZIy+dmfsatA7PAU2SRqbMlUpVsmFnUnTpmEqGZ6UqGQv2eLOcEshOq8qDCfpRS63zAgDV1YrWwhqjR0IFxspP3pMxL3Bdj6IMDEJsTS3ooki71Ais2CEC4AR4LirVVc4cQzOiAzBwDJ8dexVIkB69Lr9ZmgoSJEpIPoguEWOS27JVPA3lOvQ70YhOgf6ICgAH93O//4Bi8nRUx8nPYizMiDoGTuNTjX1Ut9mh2KWytw6ugjgASNmIDxLtxC2sGa0LnYsRVTGmaIXu1YAEuFAVGfh2wlyTcu/5DW/H0EEykVJ4O18e5dNJOXsO85sKuU0CRFRnVmGi1AFVQsHhhCOBwPw5JmWDUE7YSiIlVVjmkl8YZ8nioHJvWzARiXAA9hxmjqhFTjPwhQ7guc4nHCmhvwTKCaTtZ16o0tdkGSo16MmsJvA3Z/KoXIabDmZQN7RtMTOEIovLplz1bIKViiHuFBcnkw2581Kz7cSYQj+S03GuxGVhMcK5wzBJBprkNkXn90NV76rUQsGpgSpO2R1Ap1ZqeR8yhW2E8iOeYvO3DDwliAm0JdeEBS0kyed2SOZVbm0yUeCZoMjjNx089/zntSte/eo9Q7O+XxRYFFgUWBRYFFgUWBRYFFgUWBRYFFgUWBRYFFgUWBRYFCAF/tcf/x/b2978FqEIkIuIz+JHi5NJF0D/mwAfgDG7TFG6iFiW8HQqGtruS0gLKmAVr0VhiF94oEgkwBiL4bEtagIg7arz7XL7zuvf0771mg88LKTjX9xzW3vDp57ZLgIsJB4SNLKCJY/Za0wUeAx+y7V2PFt51s1ViiKtBqeypFDHcKAMDUR8GRU0I0lnldd21TwaG78BHYh4vcZsM6alUfraCjxkaniihmW7TAJfQFGlJA9I+1CLExOtyHApsC3EjutavXukxqtRZTyT41l1NqjM7pYJL9kJmvtNeEaOSEdsfgB+yVKP80u9lnbFzePmUlTQKvpdamfigpJMsSz5UvCybENUpMR2FMGGygCgtgQYM2iso5TEGALaSbQnqQ1ewa8m8ZBOjb8pBV2zlBZa3uvY4tEDr36ZwoCCgiVIy1Ut2soK/NeXxRLropaQXW3p2+8F0fjEMNKlVnBonZxNRBFHKZGvpqSTZI+iJZOIGFjyaP4sBYnYez20g0fr7mHYSSEyRGf0IrIneDycbXGYIi3VwBrTkpe0mwlaZmIkP4ylcg2V92o+VVmDYGa4Y7569rl6+S4LCcSXknXY0yTIWtIu4HIqqa90qpWWxZrVDYnSLayqAap6xgFI7P5L/qz+UXQoDFa4nSKY6o/CWtuY2l3CtM+uKDTKjrBqQ3GfKRtLmx7HRLRRtRbvU8Jk42SyqA7OJmjXhuzUWQmpRXRrz3ghCCeipsvnPKMhnw4HEtXMquqYZ2xQgpqVx2ivYurmTk4A4WhtL83zi62Wu3KHgtRw/5A7SMhxn8fxrU9tV/63P9LauXMj89c3iwKLAosCiwKLAosCiwKLAosCiwKLAosCiwKLAosCiwKLAoUCF08utr/xX//ldufvfiAKSBEM87BeFPqimCLO1Bw69w04U8S4axwwjoXE+a0SHmQ4NWMWgUgiiOwLqohYQWI149cAACAASURBVD0Yt07xe4vTP/7cve2vPOEt7eqjBx5W8nHv5Qvtb9z1wvaJk2u8f+gWe5e2mdtnVNeCMB5MjlCkt8wVoASYAherVZEMhJ9OCm3BiwruTYis8CsEIeAbQYF2wckR29CDD6ON8Ib7xLWKXAzxZ5/AWMSUchQI9KHltpFC5CzF4lFQhiMUve01IOA+NZ+fniyI6mstykogjScrOPpOPgKM107S0yMLI6adjmmsZO2X2egRwTee4VstNVNK6cGw7JpKXMr5ntrIByyueEMsu5aN+9N8qEBWAkYzaMnlSfmyyyNIBXAEfaaXZdFUSSCfNC74g2ZPyASncA2w1IAS+mQCh6hGM4/iS3VwxyurpZ4RR26ClwSAc66OPUShn0FR6hqHzBEFDDGYTBZVkB2XKyXse/Zkj2IhibDwZYQgmhb+99sqVuR9/rWasZNRjJX+Hd1iozW1dF0YOtOG2uT8D1uCnqPgyiXGONntsMilpDPTOMDB3EMj5LCaQ21AbbPKx73v/FUze2qLdwhUH1JBMn+CHPiNS6JFcIbhhn2DVrn2S2HB8qSUlH06UskKvqT2434R+dIVSYy580CNTha87BByE2Bt5CsW1ydJhxV+Iay1PoRtEASBLqC/+owRJZYHUBm2qtXIFsstk0PFyIfklMJxGyukVXSyKnMlH1RcPbHKvN6erL78UA08n19yE4vfVoBaJMmoGo0KeN5GdIvw1tbdIZtw1fWk/dOUBDnRIi7JXAxSyuSTHTxqV/61H23Ht922Z03X94sCiwKLAosCiwKLAosCiwKLAosCiwKLAosCiwKLAosCiwIDBT703ve1v/6X/rJ0ukNMjBHUXLSkbVo1YFjbt+JJKZZIzDKHwfyvGEJAGICJue+udIbUNsm5ajEejZh49ODbnvDvXfn77S887tcf1lLxuk/8sfbO+252/mxx3ON2rMdpIiabgpkBhBgUA1AkYpiJPYVHhdRjHdIkdFlxuMNELZXcChgTlsy1pBnxiXhvxODnT9zDB6Ww1+LAvFDxkRKIlsHsnlLI1HFJxG+9sKwPEShwxSy03C0V91UQQvGXwq++chQ5K+A8IYkgE/3X6FWqKMxE/4bytzI41VAq7tmBU6/1yWuFqZMosUFvken0jzy72y7SYkOWZNUlOP4RR9FKoabH9Wshm6lUAb6gZwDpy/nDWrtHHZsASpUPA6sGrIO9f5lkYZiS6Mm2xpNXv9wtt7fyLS0POBdByyqI2qXJ25/Wtq4uNUQzc9/9seVrWljuxEtUm0qAg88VAEw1hoVMrk3JCIhy4GP/XQwhie+oMMHyThz7VdWBglnaiGM2mQZxNPbQRKECW5zITOEUsfffk/MNpxaVmGHIqo2IOdpqonYxG6ypY2Av9HzOa670FYPYh4w+8P7nSNSZ1A/nMwjRquMZHFFkSPEnVnfbw7RmlUDfznnEO1xJWTOayWY2Ic48wGfazgE9dAJIkkIHGdkSYmLBz/SVPGhynIAJeJigmh3Flt/p3Ga/xRM9UvW3z4n0wtkPSYs0AwyHuUsSg2RMUQa1MlstprfC7q3FuQ7oQ85XYh5XdYwqVnpOd8ogCQHjo9R/VeNWe99oPlW/TxYRxik2H9p2Jc2vtSte9ap2/kUvOhP310VfHgp86u5PtDvf9/5290c/1j79iT9o9993X08suvKqq9pjHvfYduNNX9We/LRb2+OfePOXZ0LrKYsCD5ECr//vfqx98q67H+IoX9zbb3j8je0HfuSvfHEHXaMtCggFfvwvPjzk64f/5n+/+LIo8GWjwMNF7rHgJf9fNtavB7XWlvwvMVgUeJAU+PQn2uVfekNr7/q11u7+aGtXXdPaU762HT33xa39sT+V4xzb0O/59Xb5bb/Q2p3vbe3iSWs3PKEd/ZHntPbCl7R2tZ13uv77ylHgl9/08+1n/s7fTUdk8uzZbVqOkKXQ7DRA7mtAmMuvicJV6xRqYbLoG0tQjCQoLRkPxH1rXDu1Z93iqCmGiNj+5fat13ywfff1v/mVI/qDePL//uk/0n75c7emik2LE/t5zR6TzQVnRjTE3u3IuohBDlAEq7OieDVNEXFPLbQqTTlVJHJnVg18l0DuACymUWzK2uqWk4oJRSdwEZSO1QgWo9iTiGmlg5CotNQELaVilBdrFZEVlRGd8SIzltkNGIDzCfVehnB6TNjRCifZfntlrdacCVYopD0+TwIYRlBLgUXhVzo2k4ZBtDaj1HoQptE5t0l2s6KVqePka/NcEY8+mlZgqd1hq1oMCSKG3OyE+q1Ashx5agzVokvTpUzJXBIICqmMGRU05F8FopLA5h1XjXqtaS1+BnA5W3Mm8LtFuhkN60tEf2n2xrZKQLUZzt9ckDhRury8GcQGQLJUfmoVZKEoSMIzO6sNSXyrihxz2Cu+NL4DmIsVhDK5cLu3CQZHm+JuxOo5tagsrJIys0JA+93wj2k5BzwK782CF60aqpCFlFL90f4XBm1rlb19J9lFiR6nyTUWkG22GCeVjUgssIrdjNBXbA0tfDWrxzgkbUySUilo6H4ykbNW9xZ0zr2s7GkC+nQCKoA4M8Kh5TC+2jAh85Yk4wftbz9HOsNJYkfkmX4ue6iEtuts0lbJr7QJOYEhm4quFi9j/F51X8wfFK7YaK426XFB6TX7aiYPqHMvm8ew41m+esKLCwyrpSFm4Y/T+b4zjSv10nKJT0Tno55AaFC7e5z7489pV/zQDx1Q8PXTl4sC93zms+3f/Ms72nve8a/aJ37/42d67PU3Pq4949nPas964XPbBmat/xYFHq4UeLgFREGnBQw8XCXm0TGvh4vcLzl/dMjTI2UVDxe5///Zuw5wq4pr/e9z6SLYeyf2EnuLPcYaa2JJlMSKGGvsXRF7ojFqLNFEjbFEY++9xoI+jb0gKnZFERQBgXv3+2ZmtZm9z73nFgTDPu978Z5zZk9Zs2bNYf3rX6uy8z8Ujfnfmmel//9b+1mtZipL4NVnkF95JjBhXPlAiyyNbM/jgVnmAMaNRX7l6cAbz5e37dsf2W+OBJZedSpPuuq+LQlcesbZeP6JJxWcMH5L8f9bwC9FT8gvKxiRxY2i7IyETUipRZO2kScZUVBT52BwClpfs4WrNFOfJWIFEDG8MmzWdzi27PtWWyKZrr6/85slcPc3A2gJ7GWsRckx/eqY6SirpRKR/N74HyM/cr3VkptUU4ETfczvX4wAR65Wwgui7Nyyc/yg7q3F7tKpaAHD8E0MoInSRIB32G4DliWdJt7fADPTmkpLS4sv2mAlLABTGrMI9FIQgi0DmhCFLI8p4Jk8F+PY9lgL+eITn3YjihqdFyE+FnGPiEwoEqTFG5+7ICKMAxlZK6HTMIytL18PsGA5KVzkRVuqFCYcwNiYsN+JgNjZT6rAOxf22WA6BkDyusbvS1z2Re2LN6OoV3EcAdugiLlrLJqeCBWS6DufxaTWtIoqh08BbY9VfCgj4p/oTSQMC8yx0aBTzPRp2RebV9kcTbuZhI2FzZFDqSprc4qzmbb7HmUvMJrO++0XL29YUamhzZluUUNiEFq5F+bM+LOAWWx0LbhOTEqaJMFmwgJN7Z2AQ1GC9jSMJkUMWznerVlNAa35IFltVmDanw2jJPUVOEQc+fa8Xn4vU9SOyg50IfIkwnHtyDJQbARovXyu9UrnXwRqETSzs4KYPj1DpCJxzEvJMmjB9tyEQAC5eTmvv5mMXIxGPVIVVUNg97cty07GT4Y3CpCkMpaJ+/1VMDkhzEa59MPxLNmHiMJcwN9jO5IYXTFjNiLHgvgRi7ck+owvRLIvmlBZo2/sPWD30JCc46NoLwvJdEA7wuxi1k1rdAsRULqLer+VnaDkjEdy1jVzaotwHmnPevZCr9NPQzZbBRy2Ygmn+lffTZiAJ+9+wIO/UyaHejEuCGrO+efF3AvO74HdXn36+JMyccIEjP3yK3zxyaf4dOQHaGlp8e1rtRqWWW1lrLvVZpip38xTfc7VAJUE2isB5xDt1r0bDj771PY+OlXan3vosZgyeQoqYGyqiLfqlCTAQMC00rNpPX6lCDOmBKYXvZte5jFjasGMu+rpRe+ml3nMuJpQrbxNCYx4Bfl5hwMtzcDyayH72U6e+evB4FeHIb/7KuCrUcCc8yEbNAT5ZScDn30AzNQP2QbbASusDfSeCfjoHeSP3Ay8+QLQ1A3ZgX8AFlu2zeGrBlNPAl998SWG/O5AfDdhIpHdCMoSKmcgMImvzbi5LOjrPxbEgt2kVHLR+NSCjzSl9xFJx/rHSgYM/lfvgTFgYBg09l4WGXnr934PO/TvJPO3zyzArAsgG7AGsOiqyOZdCphtQWDmOYBaUxBA82RgzCfIR70LfPIG8M4w5CNfAMZ8DEwa36GNvGHssnhk3ELIas5JyeAv1aElZ2eAahRD0AyVJgEnOfJLPai0d5EcE05RmhU3jJj6PdUjqotNUQH+xvK4w9xDS+U2KntUyLHqhzcARn38wpLfFOOzaHIByhOcJvTKOusBRKPjClIwS5RV2+Zltg5lWrf4lh1IrOmkA6tVCZZBIgl+w3haqfNb5aoQrO5CWh7WLqUov7IBYtQusMSUIGmzrJZPz+InSSZtezIEU2HMhcnRRo9sNvFoA81KRGGZocy1ljWQhGXMVoR2oB4gIRrvd8acmQjbt4EvHTrxehJYxywbPnQZ1iK41uR9tjLJrelLZvTxRK2gLPU8BWl9x45mzYdRi127E+A3utF0tQK+pYaBVSQVORPeqeZobNlj/I3kFFLucg5yDggIc+Z0xWxYbKRDfHWwLGNjZYEnPo+KJwb0jcSlQQKpMtuNkmLpBhiXMBtz4BPFKQ2Ooja6Dht1oDV+S4FTNrMxMdSkA6H9lxQSQdnEJJbZOL8fKcXc7rNsmBZtLjVwcYFwiy2yWPQ3hDGTXqeDnlkerdEoa1JNKXR76YQRZMtkKibFc1nUW3K2IqWIFIR75722702shBCezSVE15GNarOxGL6lMFop9oJTN/PPppSlK3eS1kCIT6pZWFoPOlpz8qPOHpaypYqRT6LJhIlsG+i5KBMz75jfZ3rMa4WpWyy2TNj65mJN7a0IwITIRL92zblPLX/9Ixyf6EIW7Lg+RveBA6vUzx2+PLvmwREvv4Z7r7sRjv3rXg70/fFP1sSSKy2P3jPN1OogkyZOxPCXXsVLTw7DR++859v26NULG27/cyy/5mpdM8Gql0oCXSQB54js2bsXDjhzSBf12Lluzj/yRO+UmFbAXOdmXz39Q5HAtHbAT+vxfyj7VM2zayUwvejd9DKPrpVu1dv0LoHpRe+ml3lM7/tVzW8aSaB5CvKhe4SUzxv9Atl2+xQn8u3XyC86Fhj5JtCtOzBlMjDfosj2Ox3olwSwO7/xTRcDDgiebW5kJ1zuweDqNe0k8Ohd9+C6Cy8lJqT6pX32S55W6nhT91rs91asRRYkICH7QRlX8H42ThcqqBg9lzj+yS8YkzsMIFdID6kZI5fr9Tn2mfXZjgt4tgWQLb8ZsjV/Bfxo7fJ+WqaEtTgguOSVP38L8NQ1yN98DJgwtt1zufirVfHy+DmR1YLMNNVy8NMLA5p8nuK/JqameUDHto5e46aPStyWlY0UP7T1t1tgn4egWaTFhWUG8QRi5CWCV0uYNLoMTTUeq5NfUrLGAGeorgXRaf5G3ytlW9VHS7zOJrWnI4R4SfhmSpgTMCV0Kv/r+zXu7YgJbM5bKjY7i9YVyALrcUtL+gzflABsEQBggyl4BkXFETuhS/VYhKw73Vw7smaFL82gKpi3kLTKsgeYvSf8R7LUGkwopHnmzL60EXpYaLplmAfjBWlURLHCY6L9akONRdQ2muA7qCbtkCzR1KaOoDQzR3fGJ1MNYGljv2eFs9lU6dQEe0FP+WfM5locjixvDA4Z5UpxvtSwl4ghPG2AGI6AELCqSH8PoG60EJqEKkUoDh361rS2ijnyMlNQNcwkrpKrZ9UUYzZt7BJEGun5MIc9PY4hfbU5hPWebeXEp2Y0GBiOziBJsM2z+yTbTgC6t+HmpAqdlpSc00EXIq5ocuZR/ZMH0egtlVOkYBoZFjFFTfFvWqiQVf154UABzdGvpjbsXlzrOk7Wa+yVaEz0i4atNed9tzbQ/GbxoxuQMKioapRGZ/Dq65vz6JuItG0L1SdgcdKdCZbzDdm4UD5m3UGje3a+bLiTuyC+LyxQ7n+UcESTCaCx8yq9PzQCqjyCwqhFYm70HKv++h0nldMsAuHHYLjsgx5yrn/WpegOMCC5Rrjx7Eydh7o2zUw03WZjCwLzN5xVZqm7t9lSS6HX0Ue1cuKrr6aqBPIcj91+D4Y9+KjfG8fy3WDbLbH4CssW6xw1MJH33xqBh2+6HaM+/sS3Xm6NVbHJztuj1lT+j4UGuqyaVBLoUglUAHCXirPq7AcigWntgJ/W4/9AtqmaZhdLYHrRu+llHl0s3qq76VwC04veTS/zmM63q5retJLAsAeQX3UWMM9CyI7+q0tnVT6T0Z8hP30fYOJ4Xxs4O/oSD/CWvlpakJ+xD/DJSGS7HAqsuem0Wl01LkngnKNPwPCXX2H2lNIayvx33skmTRXLsiUXTVZWYTkaspEOYP3N7De0cJJN55k6OQPByzn84iqLSvmZvWk8Tprz4Y7tc1ZDtvauyDY7BJhnSe1jzMfIP3wF+PJ9YNQI4OvPgYnj4NHZPv2BWeYD5hqAbI5FgPmXC5/RK3/1AeCes5G/8Ui753TSZ+tjVHMfL/xaVmMXv+AH3rPt3Js1xTEi3M3sWYG3kvi1GZSM4cEEKJXtsKPE/n72xYemcTVb+y4Iw1aPbUU86XAGDxT3KsUxsEvez4Oei3isFksqwz4IEgv9GvDE92X8tzRd7y9WdN4swuJc8cfUlXwYRiHcItmXAmpQgkfwNMNyLS83lWlyziwYTH5pDdCQBRIRUJ8NJSPj0Qq+/BIVoWUGyaZ8SAPy+CWWTVX2hHdHdS9gAAZZlu0nIh/HK0QiMQCTfz4p5Wr2OMbc6iEXrNU2mCE6kSYWoZTjaxCGIo1R5OL03wLAkc0uUxARuJ4SNh4yZT4YQvEOhZcL9WwDskTfsYQ05a4VQVpsOigAozVJkIc5L/bo8X4F8McgPZx7npQiAq7MvWKBMa57qm1NsuKC1unIZUdKtzUNZzDAoCglKZecfAUpZRS2I+mZTSKdgph0dE3TwKaXdoCNf6TjIUWHahlbSAOSRuzkSPppzJXOtPCjwZ7e8n3mXxFWqW3kR5gjgb0Flq9B1WLbmhjVOCDI92jmyjoV1CpRQKOEYhutYlpUWgxTYfPa/ECOKxvUSHR8NRgc1tsovTgTwnYa35Mwo2nrRWXj+hm8vPgsJQaMzzBdAqrSVuF436IrNEjJngETeaUJ11UA/Jc1aZSFopjOnC9nioXgsaK12B8Osixrj3SkOKbKzqRondL09pwCX3W75HDzlznQ86gjUVt66TZ1pWowFSSQ57j32hvx8tMhYtTV8N301zuge4/unRrMpYN+5JY78fwjT/h+FltmKWyz92/QVIHAnZJr9XDXSKACgLtGjlUvPywJTGsH/LQe/4e1W9Vsu0oC04veTS/z6Cq5Vv38MCQwvejd9DKPH8auVbP8viWQ/20o8N/HkW0/GNhw+1aHz++6CnDpoDcfiGyLga1P9bFbkd/wF58eOtv7pO97WdV4iQTeeukVnHPsicHNqk5I76ALrDnjF6M2xnWnBAsLtLCflohEwb+qJCPxWwvhx/iiE4RFWZIxCKme38THDKAbmnHaXA+idy2U7mrXq+9syPb4m2f+8suDty/dhfytJ4APX267O4fEDlgT2RI/QbbaDsACy2tft5+G/LahbfdhWkwcDRwxcVM0cxpoAtSDRDLUEpAtuMwZ47H7qp1qNlM7lYRBGmEh5N0Upjdnm42fZzC3AJSlDn5SttS3WyoYXh/Xny1xw0q5Su7AuFqDGhohRURCL6wgpEhmWjc25TSyfCNSUVENw0wsJkJzKwfZE45Vgt/ZbsJsi/74WCzK+S1BD+ozqy2ZjfOqGnZ5WBKhT2Q0vKQsFBM56pMdNXISPMV+xvCLJftag5P66zk9rSVlmfE9dsl2yxIuZXN0/2lVEU2b51gAqmlZJdvbytku7lxydMOzsl7+O06hTUh8+A+ngJYzYoaPcvMTy9MelCAcZtEREp2mEjAHKqLVJyxA1fbUIOj7UmGJ4tgTRB/KA3Z1XJsgfOlXQAILfxNTzyqS2ayI6+vaunbMmpWtTwAg1iAPeMcMTD3kJVbJJguPEKhIeGbTrb0oqoaesZB2gNfKsrfpj73O0zIKRpaDq6j4uIJpmj4juuQTYmek4bauQ6r6EepuQ2poRqnRZKp/FL7DmxJbdN0hjXXh4WNblOxLZOeDjMWYmhTPHEQigT1mGiwvH4Fmcw8XwGA+za3YBNG5ME/PpuXAClO63NYh5h9UGuhCsCnJjc2M/5R0PI3CYp2x0ovsdmrE5XK0aZDNjcaWi86KTyNj0x1HdsTKPQWH1Qzb/RS7VVBmqhcgllMtUdrUT42OlZ6uWK+0VLw/QaL50XXLaLvQi7UPOZcRw1/Djjg9feiaIvcANK21JnoMHty6olTfTjUJPHTjbXj+0f/4PVlny02w5s827BDrt94EX37qWTxw/c1obm7GEisuj61234UiOKfakqqOKwm0KYGOAMD5DReE0hs7HiD9+/pfeUvk1MmvPz+kttlh/zbnwQ2qFNANi6pq2AkJTGsH/LQevxOiqx79AUtgetG76WUeP+CtrKbeAQlML3o3vcyjAyKsHpkBJJAP2Q344mNkR1wILPij1lc8bqxPF50d/3egr7IeSx9y9YDPGAz0nx3ZKdfOAJKc/pf49z+ei2cffdwS39SJZqYfgSCGw2VBLsKEwlMGg1S6MHVIfmMBhsUva1ECzeGo2UqNj98MbKlUv+j5Ktbr8U5Im+zQUceMbQr/bfPVpz+ydXdHtsWRwKQJyG84CvkLtwGTJ7b5aGmDWef3KaSzrY8DPnoN+V1nwaeFbser9sl3eKRlAK7Ll0Xm1kMkF+f/J68x/ddlFHT/5A4Llb1IoQTr2y3xwbNbk6do/em6qalzt+htVbjL9WR9qeQ1T1Dogms31T2DoViMTDDAMpladm+6oKIzWHqIoTr1qCvOGOupX6Hfl0S4abO09CbDT3wsDDQUOHiR57lUa3QLqW2EmwXZq1c9RkdEUepgFxY3YCA9zaCbTpFc24Z1Z4CoBAcr4Ew2bkFqkJNe19Nbi3PR35KWm1YePtYypYwFaFXxWLQqdZVXuhOt6av2pkTQ8udpBv5Ls08CxFtA2Owd4xgBALapkcMDHC8TACXzWXyaC2hmqbqVfVhXL+OalrFY9TQQTqRBF1HGB5fawRYrVpA3NiUBVIyK1Uf4fRyAEXTcAFN+cjH7kYG2QpoCVrKohjKDV4ZRKwrOO0RqIqCrhEOpSUxkqXpuInJk31KYV+u/ynP1NFPYpXSsWTFIDjZPvFy4Fh9Ta2FNszFdZQYr6EPAVhOGeHr5MKDvtyU9GCn/Ojyc2BOxzyVly2n26XOJQTRpqOVYpbeNXq+xfY6S+qc1kevIRiSpux5B2v5jSnfC5zg+GhKFx+kYLLDIEuILQLY8ElyiZzYLAEtZsz1QvnoNMLA/7piJLkaHz5hJv2xPZZiGXk9BHGonwju92OROpGZar4RMPAGvLDZSpdBDSaChD6IQQFeNbXwBFBRVd82WBjA3o0RFydTLoHZaaQb0PHkoagstGJvL6t33IoFXh/0f7v7n9X6sjXfcDiuus+ZUGdfVFr7lb1chb2nBOj/fFGtustFUGafqtJJAoxLoEAB8yQnAyDeQnRbODMZ/g/zoHYOlPv0GoM/MwYofsxOw8JLI9jm50emgAoAbFlXVsBMSaJcD/qvPgfeH+/p2mHO+eNQPhgPjxwFLrhQ+d6kQR74RaoIt/uO6M2zX+J1YZ/VoJQErgelF76aXeVTaMWNJYHrRu+llHjPW7lerbVQC+aFbAZO+C7/xZ56l7cdGvAIMWK7tdg4sPnoHX/83O/eutttXLaa6BD589z2ceuChsUPPZoA07i8tryZp/MSJFXznjAxbh7nNC01YhDCCrWPO+tkSv6z/B6UF2Izn3uSBnrtpHI7pU5762S+JgOA2AeF5lwKapwCfv63yH7AGsmV+Ciy0IrK+cwDdewWZTfkO+bgvgPdfRP7q/cA7w4p7tuAKwFcfAeO+bNd+ZlNyZJ9+558Zmm2MD9HXY9puKYzx1PzCqNwdl8p0D1hcgf8WbIB8vgYrkOb0WbFubNnUbce0Z7IfMXgWnmYozmSv9Kpk/eVFkMrPxVZbtFOx2ZcTv3Yht2WqYjL98EUACYPPWYr+2VTH5C+OSIf+QcV5CqmgyRktqbptYAStQ4hBMiovMAaHEqioFCAObZK03bQ6YTrzVkSRGdbvrj55xQ8VpAv4XYzLNYBVJzRnrTzL+JAvjZqqmTj9izZBVsklHnntqSomuGCrh1BAjNAqyDPFKErJ3Um3eriijOO85yIwWkV0AIt7ocxfOaDEACb9ix4RRF+KYGreV16UKdYsMy8xFMLvTu27Vap6f/tJFevriiZIIEmcMlkUmFNQ+J3QIp2h9iptkAHELHCuR0h5fapeCrhJRyllVrG3or6IsFNKsORIMNqjzNqSUanvFHJitTOGSeyn1oRNScZyeEw9U76UtYopT41qkIoxKJxPA7Cam4JZ47aONBmEyBDK6eEfA3XEyIeVmK8MHgoI71VDtbuYFT2cbs3gQPrGBorjo2JcUU+wKVMsTQiAFp2zyzcHN6yoeGEpr7VkzbaedXQhmTfG0tuLL9mFMLoxHGUplO1VUgRX7bcmSkEGVWMjS43mbIVKOismR5OUhws+KESc+Dyu1Zymx1DpkZGMcfgzOwAAIABJREFU6n4YYFwttbcTctmaSMXibwxjGyP7ZRaYbq05gzb8ILpwox8QWng+LJ/S6pj9bVpnHfTYe6+iolSfTHUJfP3VGFx+6tmYPGkSVttoPay/7ZZTdUzHMnZs46xWwy6H7Id5Flpgqo5XdV5JoDUJtBsAnvAt8gdvAO69BtlJ/wBmnwfgemHOvA08HFj9Z4CrDXbiQGDTXyP76Q5A75ka2ogKAG5ITFWjTkqgYQf80/civ+7PwRnkIu63/K3XaX7l5x4CjHgF2fn3Aa7G3aUnAa883WbqxIbH7+Q6q8crCVgJtFfv8n/+EfjsfWSHnqc6f87Bwflz6J/1s7MPAuZeENmuhzUk8PbOo6FOq0aVBNqQwPSid9PLPCqFqSRQJoH8+F8DY75AdtzfvF3vstenI5GfurevE5wNuarLuq066pwErjz3fDz94COSDVM4GCU4LKXcJDxCsw9G/JdoOilBTUEGk0MxgqzEPZZkPw2eOSJ9WWchAXfH9n0Ec9XGNSQMT5RtypA1ETBc9lT33sjW3NmzgjH3ElFd39JBxo8FPnsL+eOXI3/mX8Ck8Q3NpV6jbNwUZGOm+K9HZX1xfO5IAzVkNSaU+MK/gdzMjGBfDziB0VLfdwHbIJzBk7VCVkWDqxenx07naJgUniz1VgtrWTq1mBOBpVpblglA9cmw/vGkul5heukYEXhk/cBmDdaPTZEPkhZdlkZohBSrDf7dMB/KwMmHiddmJKClO0sQg/Ts+TGtjMPfkTueWrCfnWh3rWAUqhj+LEYlYA3BMtpaxXMC7lqC7xi8RqZNuFHA7gIeENX4pVgQgfYKvndjR0w655h3l2RQ1XK+Qd0i/TLipPUxg5uHljkm/ZQcpzpHON6j0G+8h4SayMdMSovJ64VDEmI+PAO4TCkMsy1sAAtP1UWwVYtKpvOra76KBkYDP3RnI4DSbKhfDusNAUOSM9ZyAK0NkYNuwUCaILULeqWMRssbjcTu22k6iRDNQCmhS86ZrUXAE9f+7MIoPTPJPGZEWsyxGKERg8PMKmYFYiZtzACOZRjrVkFJqa6D1xczWCJi3fHUnqeXup6oBFcsQc1KdIxZksz2pisoVmfai1SOfJZ5q+zUwlAGCmUwV/aVNMTqTMnfQUa2oLgF+3nE5Bwk7NVIZCQDOz9m6EvqcuakS1sCUcUimTgO+iwWbVtxW+WxQUEnrFKo4dL0K2Y1VmlET4qXU2w+NBDCWOMyEWncDe0B2wutR85SLDKRC6lqhNib/BCNfoHwG3Nqyqx8lCrD5vOwEQi6Wb52OumdzWxuT0jPISehtsgidS1t9cXUk8Ctl12F4S+94oHYX//+d6h9D7V5b/7rFRjxyut+zF0P3b9LU01PPUlVPf8vSqC9AHB+wCYdEoMHyBp4VQBwA0KqmnRaAg054Ee+ifycg4A55/dBDPnjtwEfvI1s8CnAsquHX78GAM5vuRRwwRHrbhWlRy+b7BWn/wlffPoZevbqhe8mTPBNXF34Dbb7OVZab+1Or6/qoJJAmQQa0nvzYH7hMcDrzyE74XJ/DvDBcORn7Rd+0h7xF2DBxYFRHyM/eTdg6VWR/e60hgTf3nk01GnVqJJAGxJoTe/4u44K8bDzzmz40Ur/GxZV1XAaSMCXeXnsNmDNTZHtcmiXzSC/+mzg6Xt9XWFfX7h6TRcSeP/tETj94MOFReP9bRZzMLMUj6f1P3rXWpIC15YHTH1pJh1fzOJLABPGCPyPbeNvC7++aVZhRks0fYn9+jzZIXkKO7iJ0kW7LpdYF7XthwKLra4+GgfojhsNfDsa+fgx4XdQn1mAmWYD+s4G9OgTxnfrG/E0Wm4+AXC1gzv4qn0+CZjUIk//ubYOXm+Z3a/cM4GzWsis6YglDtE2oJokiE4Sb+pU6mMQYQ2h31jKqeO3uA9eJgbDUTBWyy2GOYfspQpS8sysshg/r4Cb4Q//DZVhTMeTmrQGbBSkNOLoJf5ycjQryhIpoB6KAKoZHeT3ZqMN+JUepTLXsjxpvoywGfElq3/Z8JSjmI0YlSjuWTm0E6BE31rkSi3JqS5TKyy9BCElkYiEC4s2eArL0y/N4hD2mCsW42s6U/bfcjDZ0h2N9IuqFduRoFS6iZHNKZYbFTMUCVzfWLqbEhdtfmFTdJIIlTo8655hx4fNEVuYTR68Vc6F2gOQxoCDi0QwHDWuyVmmZaXGya7ImoCCJRdQnZm+hXtDWL5CAjQy1jq+Uo84AvqDkkQRHQarEnnYeqlamZV0KS1GEJkLY1aStZVGuSQ3o0kPYE6PXlZGl8LWxeB0zGa1bMj4kNOtEoyxIPfhwk3NgYBONJo8a1KDm4esxbImtvzKig6QBcCEVq5UXHtnm8tEC7JrBvaIB2pqA1jxlRutouElGy6pk62dTrOlF2y4XzX/CLHxaVYc9c5GLEqD/clOROtk42KOl1yIJpM628Qwqhpkv/PUR8x8D8EMFBRXek2JXP0foba1Vy1iTYezWK4C3KFM20+pzpUi6Tk41bIyeeW6T5IUyBmJkgKEqKqI6W3tW4LVmyukJCYqXVp8XUZGvXBhJLajkGmhNEhLu0xiCJpWXBE9f39wHUFXH09NCXwy8gNcffYF3l45IPb7YuMG1vEfMXnSZGyz10AsvkIDqbOmpiCqvmdYCbQbAHaMMGeEn30wAAI/Wh74z13AAgOCDD8cAfxkC+Dtl4HPPwRW3zjcLw0ywyoAeIZVxe914Y044POLjgXeeB7Z0ZcA8yzkGTH5ybsD8y6M7PALwp3OAPAuh8I7N5dfC9leJwK1+gXHJo6fgL8cPQRzLTAfBh5+ICaOH483nn/J14ifeZb+2OfkY75XWVSDzTgSaETvRRous8MLj3lGO9b5ObJFlkL+yjPAfx8PTVZcF9lyayB/7w3giTuAZddAtvL6ZPNbl2m75jHjbE+10qksgQoAnsoCrrr/35DAV58jP2UvYNLE8Nt9jY4FfkbCePIu5NeeC/TqE+oF95vtf0NW/yOruPDk0/Dys88Jg7HAZUkyJcqyzef+NzEBczGQYoTEEIUj6XD5NQKAIt9tgDbD72z24mkW2vibPMfJMz+I/lkIpuzMy/lCs81+h9qvzgS69QhdjXoX+RuPAM9ch3zEMz7tc/Tq1gPZj9YCVt8J2VIbAHMuGr6eMinUEX7oonZPyaZ/5ofHZr1xRMvPgr+WwV/kqNUcEOxe6stlkDUd2Hpq2dPN6XxTf3vMS02doWE8RjXCPtnkybx3WsuZ24eeBG1UYIgma3lXFn0SXUgrjcYOX8UxEjBPPfpGswwvifUvjK/waqSIlvFqRCJyJbZaihIU3hcA0cZVRGdvqW7heXtmlAoXfxq3Ys1hLInOHS0oFq2m7o5nqwSoFAmwEHvYS8WtgrwpgIE7FCUswRQMQ9n3REROViXGx4I5CTNXMVugJcGrWO8YDvbLoYCFkiwE5VtXXDkztGXdBpvkwA3F81SicZZUO7n4NHgAmIEaTrgqNTMtv7oNMKcIhBXNhN0fOSge+1GWYlo6QOy7gLoUJUQ1AOwGWtq/Al0UjWDAIJ5HRM6kBaigGeQxn1B6g4SuKlKPAfMIvdRjZdNmR2fKHpN6paVTAFhWQqaTtc9GOlHKWA3IEbKmsEZpb22++6LChYuhuB9qNFRFUpCL0LX0F0GUK12DDyyu6UVUuDfilNiCaUrT+MiWGVK+QOLjwAc2ygfNt5AYx8i+REptDSGNKvVh7SyKhlrnEWSnK1AlifbEN6B61MxEp0748gloJ4GesaqExA9GYbWWbXJuyyxV4TOztjQnBaexMPVz9cCYYBTRQXsJlctMjJsILfwQ9DNPScJmf/xFYlUz0a0oFsMA5aL0hZ+T1ijyficxELGCUR1h3hRdnxepkasJcFRlsWRy+tnU86AD0LTyyo3f/FXLLpPAHVdeizf+779Y/MfLYZs9B3ZZv4109PBNt+P/HnkC8y+2CH518L6NPFK1qSTQ5RJoLwAs5viMwUC37sg2/TXyv56IbPdj/Vf55aciGzQE+b3XAFMmIzvq4nbNuQKA2yWuqnEHJdAmAPXdBORHbAcssRKy/U6XUfK/nwK88BiyodcAs8whALCraeccmtlxlwE9erU6q3dfexM3Xvx3rLzBOtho+6182y8//QyXn3YOBiy/DLbb+7cdXFX1WCWB1iXQpt6bx6dmtof2zKPa00oCXSWB6UXvppd5dJVcq37+ByXgyl+4oDZXr3e3o33AT4df/7kT+fXn+zIZ2W7HAKts0OGuqgenjgRefGYYLh4ashiIL86UVxTyhQV8yY8ZUuMaKNAWC07QPMUIND8nE044BWtM0WAkStgkiQByLFQbi0NnosC0Toqntv2xqP3yhNBL8xTkD1+G/J4/AGM/bqznWeZDtuURyNbbE6h188/ktw1Ffntj2VF4kGzsFGTfhPTP9nVGtgHeaennST6u/q8HrKkOcAC+gl85gGIxupnCgLzX5WzW4PxU36Z5OmFjx1Qp9qOz6z+FhY2jtATjs2uN3L2J/zS4cxXUSNNAR2sqwxINdK3lJo0n3/+pqbCF/xmlXTVEKeMWDk0YpQgrYmkqYTN8rn5jy3AlKVjuosxX8YXAuk8QB+MIV84qKwSlqKbDHEpr8twYQUy1QQllsjcCwBvmr/WVm79lD/1njFskG5KCU2ZWJKVQPLKk39CrlpllaYtcC4AU9yg7YpdVgKsEFYpKilrsgE9R+hmPo9+XwTFe/l4sKbihOxMURTEpYfdP3mdrwpUszTYGXrjANsu/nNmXAEcRoZzlY4Eiq7lhWbI4BoOoOV8M/now1H3WfjpnZLi0r9QQiDEyUy2KXJVYkUeaGacbKCM3lu9dCRpkZBBptnZKd2IU1WLp36oWJr2CfciA4ylmxbIKYFjY85C7XWNxotza/nszlWSdRbtoL1trCIzq2oNuN8lHc0R6ajKPk8raNMO0OLke/NBxBFHxwMSVjEn5gyr5xzWVd/gRoz3IWkvPbmqYyg6jaCDbGAmkUd3XHynRtZcEDpTlzvd9kBGQXPwWe6dV2umbBAIiA2HMJ9ONon5iJS0GOHg1LzHuUaSIlZGNHqqjIEkmAw5U0Z8LpECs2/bA17WciQJK1KDOR8Mu0rb13xf209d1oOgn/qUhaSgsmG+MfnS4whu7d7W550avsxpPG9b47KuWbUlg0sSJuPDYoZgyeQp2PmgwFhhAEZvpg68OQ/7fx5FtsB0w/2LRtx4McBHS+wyN0zh//iHy+65DtvxawI9/UjqVsV+OxqUnn+W/2+u4wzHLnLO3NeXq+0oCXS6BDgPA/zoPePJuYKV1gf8+geyMf/u55Uf9MjiKHEtsrc2Q7XRgu+ZcAcDtElfVuIMSaNMB79I///EA4Gc7I9t6Dx3lvuuQ3/53ZPudASy1sgLAroWLwj/wj8CA1jM6PH7HvXjmvoew1e67YMmVVvB9v/zUMNx77Y1Yb+stsPrG63dwVdVjlQRal0Cbem8ff+6h4AD91/kuPzmw/ra+9jsW/3FoNfzFUA/70VuA5mZkOx3gwQKs6urUdeE82uqs+r6SQIMSaJf+N9hnR5pNL/PoyNyrZ2YcCeS3/R24/7rw22bbQT51c7teztF1z9XI774qOAc33xXZFr9pVxdV4+9PAifuvR8+/+RTcTu7kdWbR2l7qe5o8FcmLnILGLqHGQMIXmq/EO8Jphqz/N4iCMV+00GKgw7u/TSW7jaq04KqbbA7aoMoaPnbr9D818HIn70lzNsl9enuaganqajLh81W3hbZby+WusH5lfsif+KKhubogLnsk0lASxGYeC2bG+e2rOFBXyfe8N8szM/5+2sOAGY/tGXaWgZYnCCT95ndvoQeC6M3TDrOX5r6VdXDKZBZUTmox7DvhqhVoJuTmHQZke801Ect836TvCLsKRG5uK1DreMwE9YpToOcALu0fpuGPMZOrM/b+s0NHpFmrhW8hDGXorjCNzpS2Xv169tdLAPdWQ51sA3v37ZpmUmIooLJuWMozCy9SKJUzFd2IR1ewCvqX5HbcO6iEp6hTWhiKY8KPilCVw80UCMVk2YVxSx7spXeTF5f1Vvm76UsvsAsV8sasJ7AOLYZnCNwyaiwij1HNnnw1rmg+CZ1ruiM1VLzd6y8+o7ES9OzBaZ1yqFAOAN6BLOq1KPTpoAgsfy4Dq1XGhI/DV9nqiXkZFIAjamIwSpzZaXW1o/R5u4axacHQmF0u7kxyGUp28XurcZzDgs2gXop+r8IAKWbUqZv+9QoCCMxkmdCDGVNb/XSiXWBmsqAbJyosLk11LEIimOI4bAqS/vOcqWFltgSc0Q4REIPTQC+TQCQZY5aFisBqEG2lHqA7Yx0R6CyN9D2UmJUuR5nPCxZd1BFECLi0twSqj8iXqsOxj4HgFjTo/vLTjbK6ow9sSbkIVKY0DEzxk1Il262pBVPLI25FyO99nPRC1i/M7WXIyNkZROnrQh7byN4KJqQIl6sXYzjUvRclSfrrnPRya4l55yn6BdT8qyh9fL+8P5b8xdlhU5+pPBuOf3ovu026L7ddq2ezerLqSOBN194CbdffjX6zToLBp10VN06vFwLKdt2b+CnO+hkPn0f+al7Bc097Hxg4SX1OxftfN2fgdV+iuw3R9ZdwLXnXoSP3nnP131cdcNORFdPHRH9oHr98ssvMfvsFYje3k3rKACMYfcjv+oP4dy42o/7nhqsqkub+/pz4XfMwMOB1X/WrilVAHC7xCWNK/1vn9zadMAzALzRL5FtN0g7d87MO69Etv8ZwJIKADtWS/7PPwQW8FEXAb371p3Qv867BB+8/Q4GDz0Gffv39+3uufoGvPLMc74O/XyLLty+xVStUel/Y0rQpt6XdJNfcCTw5gs+xTNefQbZnscHW/+3oaEW9qvDgCVXQrZ/48GMHZlHYyucMVtV+t/Yvk8veje9zKMxqU3/rSr9n0p75Hy9t14GPHhDGGD1jZHtfBDQvWfbA7osKv84E3gp1GXNthgIbP79Ztpqe5JVCyuBO66+Dndde0MMxxnnrLh0hZBGuIBk8CPfXupDE9+Zepsj5qPQI9gbyIBOmF1aOtHOuVc2GWf2vafTG5ktvAKaTnoU6NkHcODvn3+N/JWHCv1612C3DFn3toHgbOmNkA26KtQH/u5btJyxIfDhy23O1TF/HQO43uvgfAuMz5qQoRYBwT4RtJsfgcL+3+GuWDAzZaUMpDqeLWWOx4urnUbABzVJAR/rAS7OWr81DuUozCA8E5VoNOBv0AFqQwShKPigMEWjtAIUUMSCxTaMU1tWxFkvSfMYp47AX4/VFfKRS0BEEQNqY8vLHijMLQaqdYWW/xoT5FIubzh91m+u81LI2KZ5NgWTBV+0E2MSouHsW0CJJqnsVsVUdGQiVzGGJQInPIz3r4Dd2RKYFtQxsvYfJzqXJIgN35bvWAqjWJyq7NwIpumV2Q3NvasFi/swx8mU7w3KnpwxOQ+6J9kUYgCzvWU7G03c9OPRdIHpizsVY+olO5nosWXDeySbTbUAmZrGNqLoOyDYL5IhETb0WkLW92YfIlAsPKX8QT0WBkSqY2fsoQkMR5azXSsLPy2+bKwQyaGgNtRN/Hm8kcoG1pVYuCnFIKO8tyanfZCPQTgL0TIqW7aP9c2QmWPxvJRGeqVM8iiQo6C+YYVphYCwvW1fD2H+xnyZA2KY8damkEKRZP1/yo6eWazcPnY3WjfcImGTXtyPQvPj7bExCXF6YFMmnM6lpncunj+WYsE4JNdyvN+qlJJemtNTRHV0TRhDchzi9BpBjmGMuCaAbmV8rqMLvJCrI9iCEBFGsRxUyyJah35NwSMxo5Z/HsTMf2NI2d6kqfHlgqHRSJE5rU3hV4ln3JuAENLNJB7JWDZdhVy+OdDr9NNQm3++Nn4ZVF9PDQk8cMMt+O/jT2GFtVfHJjv/ov4Qzz2E/MozPJPX13bk133XIr/98vBuk52RbaUsMf+P3mcfRLbjAcC6IcVn2evpex/EE3fehwHLLY3tBu02NZY5w/RZOYA6ttUdBoAdy31o0HnvEPrJlmEC/7kL+XXnhs9dna+5FmjXxCoAuF3iksaV/rdPbm064CdNRH7MTkCfmZEdeynQs3dgQ56xr69tnZ16HdC3v9YAPv8+7yTNb7kUWGXDkDKx5NXS3Ayn43369sXeLvCIXpcNPQvjxozF/mcMQbfuIW1c9WpcApX+NyarNvW+rJu7/4n8rn+Eb3r2Rnb69f7P/Ogdge+o5t7mA4ODv8FXh+bRYN8zYrNK/xvb9a6sAXzYeeUBD19/NQavP/dffDB8hE/tP37ct6g11Xx9936zzYoFfzQAj99+t59wvT4aW03ViiVQ6f9U1oXHbkN+40VAS7PPhOVLvsy9YP1BPxzhy8G430q+VMzOBwNrtC8YdCqvqOq+RAKfvP8hhv7uoAg3Cm5TC+ymXnv/a8D4drVjxchigkfo0fajfljvI2bgJM26R6CIhblW6PYp9uz9bOf2M6uh6eg7kS23ka/b2/zXfZA/cU2rfXo3YhMBwY59W+eVrfkrZLtdAjR1R/7ag8jP3RrIW+q3b4X9yw9dUlsDz02ZE1mt5iBgnwrag77k59a00OEJ9716IYsJc82OURpP+iRJ9czt1A/NkBfrgL5n6Cs8k4BZhsnDs0n9+OyW9f2wa9ZITXqMUGPFc5io6H3U5PsX7IVYRT6royFqRcs1RF5NbVpIYxktzXjzIxpiGa/ML6UAIMVqYc9I6l/WxxXXUHzF9hO+L6IJDGLr3liUpqCgZbBIBDTqILo37M+n8TktuWBvaV7vVCbMjk28+owXcMCDCJMQyFSuCaaVwBulZ9GgTUxVbd0eREEK2tQileFTA2QUJkKSIxApZj9zUAzb4gweAFZmIA1qca66VokPeB0dlJOgx9ibEDlIeqbjzOGpVluEyUQw+IWXw6R2PSGHvcv9zXxIw4wUoIaVW/uzCSdEBBZNSo1GSp1NQaLY8jVydpUZGmXSJSiTkMFoSmQNhOEr26kREjYSKpxocyrLZEq6UFASeyDEOljlM/tYdshtVJbUh+XnFVgPa1GiPb+r02UU6aVtCUyU6AbaXS0mocaN02KbTAYxVTjdSJP6OaKalh2cJOUEy75g7ciMSrRVnG5DWPHEDtUZ0V4a3eRILNYTOdpGgNYu24AM92tAUlvILWqKClhANEaMjSGJLWfMdC+CvDZOS5/U3BchzUGoG66RVWRj4rLG4dIyaTMkAIDNkMw51q8w+ZLbStMRiB1mpm95hKFJq8/3EqWjiEws5e/XNCKWz5zEFtE+1BYbgJ4nBiZF9fr+JcDs201/9Ussv9ZqxQk4XZnwLTD6U+Rn/i4wu5zTn6/NP+wPvP9WeDfXAgHs4u9O3g0Y9TGyg84G5lsU6D1TKcN45BvDccOFl3mnkGchV68OS6ByAHVYdB1+0Kd7Hv8NslOu9efDv74ejfy4X3kGpE8LbX9HNTBSBQA3IKSSJpX+t09uDQFQ916D/I4rgHkWDqnOX3kG+GA4sN42yHbYzw+Yn3sIMOIVZA4AbmlBft5h4f3AIzxbJn19MvIDXH32BVhmtZWwxcCd/dfjvxnnyxFU9eDbt4e2daX/jcmuIb1Puxr+IvLzDg+fmqwmHOjmPs4O/IOmhm5gKh2aRwP9zqhNKv1vbOenJgDsgN/HbrsbLrtQ3lLfwW9nOmjI0T4LUfXqnAQq/e+c/Bp6+s3nQzD0N2NCINAO+5eDui4I9MYLgcmTgP6zB7C4jbIYDY1fNfpeJHDmIUdh5PDhMpb6Hsn/ST7d4MI2jsPIna91aE2hQ/LKGb+hOAk5qyj1Z5E46dfShzSh9D69n8Ey3T7vlGyyVbdG0yGB5d7y6JVoucRk/Wmj50aA4GyPy5CttUv4N8OFOyJ/4fa6vdar/WsfeDWbB+e2rObBS58CukapoPm9c1AakkqoEcxZIEOGRe8fppKJhr/ZCinO9xDXeSSPfQgACC/FtCSHZd1ckK0RmUjNBC/j9ae+cJGL4CE0D8JDAjGR2KQ8Q9Jb0SiBLAyGYWfN/nMZXP3ohNUJFMN1rAvzjF3p8f4n/nz9sjzLpl+OQHAKDSsUYYt329Zx4UWGvVIUUIBxO0vZWDq/KtbAdmV8Uvlv6uMnuctMo/PNdUMNVki667VKYCnCVQRR4nXRJEUgZb7/khgEo6+2p5KnW7EAMdiqus9nIc5NqngmnU8GwqMTkqzZKBJDNizsbPI+WwVotAw8EXwwgoiSZcfKEc4JF5bWyAv/eVqDXRRaB1fcOAE+KF+3vS+i7WPsS4iawdDEm2HiK1qtPW1OU3QpGfBdjAVJ16bP5u2WwakTc9dF8jBgqErTpsLVSCcGd6UWsj3Gtn4uGyrN9yxsy1gqseWIcrDXU1sy/sFYJyxKtrpiSeoI2lrjSOvjtMXpMhIIVTi9Ep9k2Zf2XHMqXdo3Zg5HyQoS2y3bJUCtqYEge1xWELqubaaLxN6DWs+CMw2ECLZ6QU/h0k3tqsqJ06LHgRNhr4rc1sIWxzR7c1mb28emGvAXehIexCNxGmS5ie1oZQuMu1LTyGeZ6+ja8AxaFQOrcZkKTYnP8SIkqLgHGxtVPi//WKlZMBFIJTUl0tTufh94ymJJU7OvasK3l5+v0cPuv9ge3beuzw5t5capvuoCCTiHu3O8/+rgfb3jvfD6YDjys4KTv7Oves5R5zD664mne4U6+I+nVMyvTgi6cgB1QngdfNQ7gxwATOmf5SeBSwPtmJO/bX9QQwUAd2wzKv1vn9waAqDc77SH/o3cpT90Tk+X1nndrZBt+Rug1hR+UlxxGjDyLWQnUm2vLz5GfvHxQPceyA44y58D+3ru4cfxyM13YOMdt8OK66zpvxr+0iu49bKrfO1fVwO4erVfApX+NyazhvQ+7WryJORHbAdMmYxssEv7vEY9Q2tXAAAgAElEQVRo8eow5Bcf5+v+Zn+4xet8o68OzaPRzmfAdpX+N7bpU0vvRrz8Gu78x3WY9N13aGpqwoDll8HiKyyL+RZbBH3790PzlCkYN+ZrfPbBhxj+0qtw7Zubm9G9Zw9suvMvsNQqKza2gKpVqQQq/f+eFOObMcivOQd45ekw4Oo/Q7bj/iFDikv57L57/tHw3bJrINv1MJ8ppXr9cCRw93X/xm3/vFZid623ksGuqESaTTvqlinl08jfLg4zm9M3+B2jusBS09PSXsQRXeAL+6GQ49yZ7+iccPvNiaZ9LkW20ubAV5+geejGyD99O/TZfy5kS/7Es4Lzt54Cxo2Ox+rWQ1gqhdTQtW7+ObRMAeZeHLXD7wP6z4P8pbuRXzEI+OaLwryzKTmyz76L8Nh6i9sn/zlaCPCtZS4VNIHAXmSOF5xHzF/PAjakJa73GlzuqRO4PmakKIwFHmN0M/bC0rtyN6lfngKXxAs0i5aZWNKefqgUU34mwXZUg2wZywA0RZgWKboHPzUVZZidUcMAdJpawdY3bfhkfl0JCpxykBpRXHsCuH0xjbMZSORsdyF878tA2jn5Jopv+b314Gv4rEw+smECnZE3PjIU3Idh+Us6AGLpGkJp6JM3gFYpGYX5ONjSkWZXRfUCgGaXFMk3ET7bMoFDTOOCzau3USU6HT6y1YVZf5j8RpTIiABrKj2znitIqNiPoZL7dboawJZRnM5TeLNyKFSFgtwMAOS/UshD2ITh4yBYc1J99Ahpgxhyj6eEUxClSDegUzBC+lKgKHwWm3wrYduy7FjwhUMKY2yS8oetlSClE/TcFpJVUCwyZiwuAsWMtArFunUlJumzGBmaBx+iwsINxGVEIGoSAdZqYH3aA9mVoIjF2ySRoyzQMh6pTcFY8AGLgWMNQiDDQZezciGTVMEJ5qgz4uNDeuRWQJFKbMBEgyMFLQk7EbSdfzuY6CW/rnhx9X52iOKTbDnCh3uw4LWXvmEmyz1iLqVUo+M7gtnemrKjXntWmdiOUGsvULklg8jMeZBDVrwjoudUc4uazvqddhEuSLIthYgP0h9ba95sXWwzyJD6DAD23OpCYu0usQmRcMP34YKQ20sPohkjEpURIzPa+WSpNeXC7mws1eiLqpnp9RpyEmqLlACP9S6a6vMulcC5hx6LKZOnYPdjDsHs88xd7PuDt5Gf9bsuGTM7+JzSCGjnLDrv8BP8GPudfgJ6zzRTl4w3I3ZSOYDat+vut5tLU/j6/72Azz/8GBO/HR8ckj16YPEfL4ctBu7Uvg4baD35u0l47dnn8eXno6R1334zY7Wfri93ZgUANyDIkiaV/rdPbu0GAlw2CJfJoZOvW/92FYa/+Ap+e9TBmHO+eX1vDhB2wLArA+DKAVSv9kug0v/GZNZuvedfx67e7wfDQ6aTJkpR7lKin7IXMP+icXmMBqbS0Xk00PUM2aTS/8a2fWro3fOPPIGHb77DO4V/tMKy2GCbLTHLnLO3OqExo77Eo7fe5YN/nFNtw223xCobrtvYIqpWBQlU+v89K4Vj+d50MTBpos9ylW2/T0gR/cnIwA7eZi9gnZ+3OwPQ97yKargSCbz/9gic8fsj5Bv2X1lcN0ooW8cVHzooevctgMgUJMERDCNV8IlojvQpuXJnySZiSN/7O7WP2SpboWnvi4B+cyJ/6gY0n7+r76+20Z6oDfwD0DP87s8/eQst/zgU+Yv3hZUNWBW1bY8CmnrEKZ2doFomBd13KZ8fuSS0H3QVstV+CXz9OfJ/7If8xSJwXRs1CfiusewRR+eb4Iu8Z2AAC/jr/JD0f06omasSzNgNSznFBAyzO9pLbSelQ0XS6u9UXyl50OtBNvSsfq24Bbvi1W2tTldfspQ1KfVhW+wm7JLUEA19GZzCEBtDM8YquI6tOIBJbUUrBVMJQFgKCJNvvAQ+KVXMiKRVPCFFBEzJhEEOdpOMg7sM6omKbqq8NZmqpsfmuQqGYYEFQzCVYQwhNIJafP3p4LNn2CPgjMpsTcBEDe7wpTRptwnsDNtkU8yzH1+Z7I0YgAQNUTjEqGHb/RQRB8XkKNMrpcuPSnma+r2MM+lRCnsgOxnxFC26YiwqwzyTqQawfsWHpcDtLBy/cFwkA3tE7SeZB8Y/Q0Jm//RzYkDKCQ3sxzCL2IQXsCaLVUUYnaYOkG4I5Q6PlN84nMFX2qQKx3OMwKQgFpmbaEmc7rrOiAIiyubR4bYsUFVdlUckX4tFUYQOp8gNU6ZDwYYnqoUaXcV19Dc1GMX38d4YrfBfpLTMoBAiXuqOQT+BCi25sgDsa8oApfhbqLqOkWPMnlcanWp7cmJNiQ4j7Xj5D4xUhObAc/pzrhsgkRfmsuJ18vRJfsFAhsuJwUcvZT/lRC9oCuY6UlvBGle0C2biSZqOso6s/PzU+DBSPV7/VgcxV2XYLoqekkGV+q/z8BcuBySwXaJnrZiNiENcA6WHFr0v22xdlAR3JBezzi2knPYmVs6Q0u1DIEu0YUFD6COxKzSkzbagR0P11e8vn4mS6gHZLLOi95/PqXNWq4+/DwmwI8jVYew/26ytD/nQjchvvgRYb2uf9ir/82HA2y8h2/N4oEcv5I7xuODiyI74C/JbLwMeuB7YfFdkW/ym1X5bWlpwzsGhVuQ+Q47GzFUquA5vfeUAap/o7r/+Zrz4BEXxJ48utMSPsOP+e7evwzZaT/h2PK7501/w1efFqOfdjj4Ec8wbgjAqALhjYq/0v31ymxpAQCMzuOi4UzBl8mTsf8ZJEvRw9Tl/gUsNvd9px1dBQI0IsaRNpf+NCW5a6X06u+llHo1JbfpvVel/Y3vU1Xr3xvMv4o4rHVsuw7o/38xncWjPa9gDj+LxO+7xPoCf//ZXWGrlH7fn8aotSaDS/2mgCqM+hi8D8N7rOvhiy4byF3OE4Lbq9cOUwNG77Y2xX34VCGHszrK+1gh4MylcZbnqT7P+OU4ZzR7PgPGod9GgEeKUV/dg6vTMsVTTF9i3T/m/YxuVfG3XP6C2xYEexG0+bxfkz9yE2oZ7oOZA4Ynj0PLENcj6z41stW2A8WPRfNrmyN/5P2TLboDann9B1q1HnNUxb0HWow8wy9yB7Xv+9n4q2Wo7INvbZQrKkD9wPvLrj4ymmH3bjOyryY1OG+dhbbzUPBuyWkgD7Ti/ru+af++6IVYw9ShpoC3eUfDbqt+8HGeJSX/sN413hvZT/OSW7aUtLZTmp0sfFHAiix2UtFGBqQ+bfdfBn6xYTpQ50rKNDLMy9Mf+6sCClRdNTuZuJqufGRIYPygAkRU+f2klEa8mzERPRehG56b8Pp5IvBM2W2VYhvXHc83ocm5Yyh30s2SfuBCpIujAADgsaWXthkNgeXfW554oAHvkBcBXTQsZikkSBOrbQxOGUHmE4IUyuaYUOasdbR1DuycM4BHEI0sxwiIdZDgtbKGZoxFLNCuyjczITjl9ygBm5q0NpWBQJ9I5I/Q6gEkErRjWoyL6BGLRqfXLoLUwmOL74POYAKzSjxzs1MTbLTT08hINFLa0FaBsdgnNUPrgk2yKeidnM4WYgkqYJMbyaJAHRy4EAChOLVyaasDKSFiuIbokSrOQgFZ+eTbFewIIFyFhCwhaS8SYfzHNs4JcfJkw+mVPcXyAC7T3EnnWOfJ8RSWGlljkUmO13qE0VkVyx5u2kbXm+RdsejCPbFxEJJQywaeFMCENhhEvJteIyGY90TrNKju9Zu0NoVZKVxQ+Kw3nEGtC3/P7iBJsjW4ifXueJHJK9cOmP7azNEFW4WOJ9LHBJBQkYPjovr+SGroiC1JsKcUsdb+jW6Mty6y6ZANACJENdjeJVCOGsbDYzfmKR45jF2XxEpVlU1HbMxwHNnRbaw30GLxPg+uomk0NCZx3xImYNHEidjvq95hjvnlaH+Ld15CfczCwwABkvzsd+XE7A03dkZ1+PdCtO/Kjd/D1grMhVyG/6izg7ZeR7Xc6sNQqrfY7cfx4XHDUEN/mgDOHoGfvXlNjqTNEn5UDqH3b/KdDjvVpCcPlkmHehRbA0qusiHkXXdgHRPSZuW/7OmyjtWPI/N/Dj2Ou+efDqhutix49e+Lhm27H2NFf4TdHHuQ/d68KAO6Y2Cv9b5/cuhoIaGR0x/q6bOhZWHSZJfGLwXv4RxwYfP4RJ6L/HLNhj2MPa6Sbqk2JBCr9b0wt2L5ut/dvfZraafFy6W9vvvRK/3vH/e6pXp2XQKX/jcmwK+2+K+Fy+Wlnw2U2can72wv+8oyHPfCIrx3s0kHvfsyhVU3gxrYyalXpfweE1hWPtDQj/9d5uPipDzB49fmQ/foQoOY4h9XrhyyBy/94LoY98njIvih5JDWPZpQi17oVJUVo8IoGv3jiwyQ/paYdJrJJTDE2jkt+nuErZcv9tMfb2LqnCUDogNCbjrsP2TLrA+PHYMr+P/IM9m5nvwz07ofm8wcif/rfvtfazqegtvXhyF97DM1/3M6Dw/Ve2Wrboun3/0L+3K1ouWAnZN0zYK4BqB37H6BPf+RvPIL87M3l8fakfuaHbsayuKN5UQ/8OhDYpXj2Mq+FBNCeGewa838DsFDgkMbwX/ieX+rzZugxgXwTYqeh0lEXFjElnYi/CYiVzQ4u3/P8rWPdoJC+HQHShH95wpGFdrhvg9swPONJTP578genKW+F5RhjJumeq4zCN4IbmZKeFpOxPuVUzpbfG3uTeV8UlQrPRodP5Kip1RWzSHfQz9WkrI7SVSfDpLiNzNtCbObvWIuMxEj//L55YNbmqFXyqIWPWaZMlosyrMpAimEF+QoqE2cijmDXWILxvra9SyxP20uQk9EX303ABt16o+9skEEiogD5hbKRbCcF7pF61S4FtGcA64GND6AKQfuvo8wM4JLRFoYnIawhL7hZnKzFjq2Ct8Asjy06Rc+qUpkjZMKNeCOtyZF1FGUci4EWoIxCYxVkGfHcbXQCGyUGt0pB1SieQi85nog9Q7bouh4Oe7nSyoRSGF96KaCcGqHie7M2v3Te4MgqJRYrvnNF+ejQWqaqDc+S7mkSlqyvZis+UDYlt+/e2Hhdi0m1wKocCTVB/SVNQQrAU2749KSYZvbK80EMYqg01EXTGlv2czA80SWWsqMl/CROo5wobLKFRl4yz/gzya8gQk7Oe2oWWlWa9Ide2BS5ssU+pFEzusP+G0mDwT/82NAboNjOw7LLo/mVXau6/vBXkr4+0REb3BZ+hOpFH4ypBmlw0XtrZK0p96uk4eNU4SZJdh3xs9nk2ff47UB0++lGbR/hqsVUk8ClQ87E2C9HY/vBu2OxZZZqfRxXA+/wbX2EaLYdpbpafi1kg4Lz0kdBP/ugT3uV330VMHkSsjNvajNl6BeffIYrTj8HtaYmHPKn06baWmeEjisHUPt2+fLTzsGXn35WeKhb925YeKklMPMs/bH8mqth7gXnb1/HdVr/6/xL8MHwd7DzQYOxwIBFfasrzzwXoz76RADgMV986c+DS81+2Hlndsm4M0onlf63b6e7EghodORXh/0f7v7n9Vhny02w5qY/9Y99OOJdXPfni7H8Wqth01/9stGuqnaJBCr9b0wlnrn/ETx++93+N8fqG2+ANTbewANPU/P1/lsj4JiS7781HGNHj0HeElIczrvwglh3q83gMk5Ur85JoNL/xuTXlXb/zn9c68touJIZ2+w5sHwCTz+I/MUngVEfAgsvjWzr3wD9Zyu0ve3v/8Rb/33ZM4B/vtuvG1tM1UokUOn/NFSGj9/FH8+4GIcduCvwo+Wn4USqobtKAo/ddQ+uvfBSQhZSdC6qg0gZAckfR2Ca8RyaKZGvlBgeWk6Sm5ThFe475kDG3zt/2sBeL2CV7h92atlNZ7+MbN4lgNEfY8r+iyJbbyCaBl/mUz03n7mV9t13dnQ7fRgw+wJoPmYN5F9+iNpKWwC1pjgFtHvCpYfeeBDyZ29F85929KBs1q8faqe/7OsA45M30HLCSr5vJ47s8++AyQnq1saqnq0tiIsnrSDgbwB8ax4IDu5rN2jwW4aKwKEmcAQaRiK1iIyiL74r8gRb9Eh9pem+tfVeF5biRBHuQqQ4cWOLT15SzAZurEnRKNlnJeNjyP7IpCU/suBYCb4QFmrZOgljNcybJcMBDsTYM5BjEQa3T/LqrYe7CGsYfzU9YNED6U/ZUtQqxo2imr8ycDHtc1HVGC+jkVTkMo7XiUReUXZrxg4J3WcMTDOLximFDbUynPmINRmG1YwB/J4JivEK7LTSv621sVtuJVf/6AnyoHV+qdxtlClXtKScIx9piGX5krJLrW62wIzfycQobfnkfbYx0FkMmsTVYHlIk9o4TmUuGxuYeiZtqgiezABFSqRgiQjWSDxScnqTnrE4iiHZkhT4UxulZ4Dmx9Etmnw8PtGKwpPVFWtTrv5B44yCeZkEccdrKEsga4qZc2lhPlP+MFF6XJqDRK7Yng1AFb63iJ6akQI7VOyvbR8+jEwza4693418NW2uRopIH5yT3WhfLJSY+h+lGg+Cpf+1G6qAnKw3tZJGh7SXhOWqOcjNxqosRKWSlOaiUJ71zvckxboJikeBEPFvoABGsm7YE8mRScm9wutXc1Jy90TE7CStM1PAfQdJ5XmrziUUedWB2F6QSRU98SKgxlZvwt9xigf/GRkETncdA6wsAHoy2ddif+lBlw2pY5uja1krmdOZ9f2bVDaFtDYmMojjaQopzW199ChOzsTQGUEV7Bwh0r2GnFDV/61/w34v39x08eV457U3sMG2W2LVjdZrc0zPAH73NaBvf2DcWGS7HgassUl47r+PI3c18ug7zLswsmMubbPPN194CbdffrVnIDsmcvXquAQqB1D7ZMe6556ac/550dTUhE8/+Mj8aAn99e3fH/MvtjDmH7CIZ+m6etm9Z+rTvsEA/Ou8S/DB2+9EbF8GgB1zZuSbb+MzNz69KgC4fSKu9L998upKIKDRke+77ia89OQz2PGAQVho8QH+sWfufxiP334PNttlByy3xqqNdlW1SyRQ6X/jKvHUPQ/gybsf8GkLZ+o3M1bZYF2ssPZq6NWn/Xa9tVFHfzYK919/kw/8ae214OKL4Wc7bo/Z5p6z8UVULSMJVPrfmEJ0ld3/evRXcEGktVoNe51wRHn5lodvQ37TBfHEZpoV2UlXAL16R59/89UYXHbyWXBlYfY+8Uj0a6ssTWPLnWFaVfo/bbfanavD/nSq1oefttOpRu+kBHwd4IOPiNkeFv0zdS6VqWb84yaDYpiKzSeovt+iVza0Da+4FGTs4QstDp/pUcxf+7pTq+32l/eAWedF/unbaD5kWdT2ON+Dty3/PBwtd50X9d104NXI1vxlAIYnfwfHHm7tlT97C5r/tFNYTQY0nfc2MPuCwJiP0XJ4+DeAS/vs0j+39zUymxVDJq+NWkapnn0tYMcEdiAwl98mWMu1cV5qBwrLS8GVGCRTSacIqLptLTBT5kcuX00KxsW9mH78n0nN2KASZvr0xoCgQtySjKzqlw7Ao9CAiJFkSUQmG2w0UWapWpzHgKg0DdHaCGSJxW35fcyij46VZKpknCk9Iakn3golpSbxKeI0zWkyaQuA13dcpygS6zL7/INb25SCNaUtA1u3LF0tp3GOiWchOycff342pSknmJFl3EZqxyByrIuKVVgYtuCtT9jVLEvNAppGCij4zYw9Czhwd3E6cmcUuH5yMAYKuEQ7T1hgqlpZEQBODx5H3RTgP9kXwYj8iLphlrHM6VHpBIW5MpyYyI5woDARiRwImxhSwCZKTA+IKiS6GOkPjSxbx9JLmLMGkjHUPTYYMePUKjhLj0EuXoSCXlzo2aQOkHXSxEkeoqaRfNTI+fVGDEidiT5STCetO5zmX0jNa2x80mwBxjzIXsXr55zvCoKGGeo6I+WNEGCOulHzZg2d/5tS8fLn3jTzgTCbwqkJpJ1fphFyWZJ+O09alD34vPYookTSOpt4pzQKxdxYoqbRNgSjKmORtpexfeOIl2IYhAK7fC71eJaqlBhOai8XHhnoyFBGSRIK0rIXc2xR6BI0F6zMnPfT3svm4dhMpBxw1QLVS6NrJWnVRd3Ybokt4FTe9LOTagDY8AfpzhLiTVpvy0gPy9GnZabUSXrqbAoSNfB0GdRq6PP3y/jXWSza6t33JoH/3HU/nCN0wHJLY7tBu7U5rq8B/NCNoV1TN2Sn/QvoM3N4P2ki8qN28P8g8K+fbIls54Pa7POhf9+G5x/7D5ZdfRVsvuuObbavGtSXQOUAar92cB1gd+eu8/NNscyqK+Htl1/D8JdegWNt1Xu51J2OIdxn5pnRq09v9OzdW+qZeoudt2DSxO98etvx477FTDP3xUfvjMSEb78tBYAdCPHt1994MGKJFZfHoksvicWWbYOV3/7l/k8/Uel/+7a3q4CA9ozq2O0OFDvgrJPRvUd3/+hNl1yOd159A3sedzhmnWuO9nRXtTUSqPS/ferw8bsj8dCNt+HT9wN7plv37lhk6SWw5IorYOGlFkefvjO1r8OktbtH7rjiGn8H9J5pJp/2f8CyS4uOu1rwI159Hc899Li/F1xJgO322Q0L/mixTo07oz5c6X9jO99Vdp/TNi+96orY8je/Kh08PyAEiGZ7nQwssgTy848GPnsX2S5HAmuGDBD2dec/rsPrz72A9bbe3LPzq1fjEqj0v3FZlbV0WRmevu9hvPTUMLhghO/jNfOss2CFtVbDmptshKxKG/19iLzhMVxw2AHb7YSWZgYmDQHFu7I0q2IwcsZDzmXeqH5nAIeIpxLNQL2MDF3p19YDWfRru09a8hynznw/Zs7I79Lw6uKGTee+gWyuRZGPGonmg5ZAbftjUfvlCWh56G9ouex32rjPLGg66nZkP1odzadsgvzdF1DbeG9fDkxRHALult/Yp5W2ALBr1+3PbwGzzQeMehctxyzjgd/21P21Mx+b9cbvp2zkwTfP+vXgbyCsOaDXySj81+0V/dd/5r+JKEkpXct6o9n/SRhfRP2xe+//ThzHBd9opCuED5UQzGWdFjTgD4lIEwIPEpxOME3yrktGyrRdWhYzTtspMJ9hCkUe6tLsofH6BRgVv3tYQCH7aRTyUC/8gRdv0aoYDgyyVoEVYJICpGlPXYJdKQwYqYpwEk3zqEHZOY+mmaBt1ocufdIaKEV0MDVJts8Ey7AYBKVvLbUGZVhfudmIz4fuHMs4OT8sLwOG6xFjpSTbEGGiBk80uFqUjrv0wqYZBQDYSNgCJSlt2DZjm22YiwG0smxCwyH258MAdBTRYoGSoNwxLm7VlpZPh8D0x/MX4xFpV+jC4qBaoFbKY9tjE6U7jkJGyrdary4tcO6HNAXq/bZTfdhgdEw0iAEyBYtSa6lxTAR+sxIGhq2Vq50Jmworz6J0wyf1jULhnJAIYqq+AqoaI5IYHIqyKQMG/egpY1x0geesc9fLhnozeimyKeCBZKC9WEx95eiBhOFsWZ1m61PwL+wr3eFyViliLS0jLWmmOa6gkLhAbFHY2xjYlenSfAo7WtgYXoSRFR+GkgtXlimKGJ5TEceVfe3ncbifPSsUtMH6b4rSa4CH3i4227gedtUnyeVPX6ZbHVF1o2CR9PwWz4Ok6Y6nLzbEZOPm5ApkXDhYRXfInq00BYqshmxBSI9Oe20CAGRtFAlVW2hh9Bp6Urkhqj793iTAqTed43HfU48Xh3zdCTDL1zVYcmVk+58RNc0vGwK8+J+gA5YdXK/DPMelJ5/l01A7B5JzJFWvjkugcgC1X3bO6XPvtTfilWee8w87JrxjxLvXzX+9AiNeeR0/2eJn+Pjd9/HxeyPx3YSJ7R8kecLW+2UG8Mrr/wRLrrQC5lt04QhI7vRgM1AHlf63b7MbAQK4Tft6Dq1TBruv9370yb7W9i6H7k+/R3L/Wa2W4XenndCRYapnSAKV/ndAFfIc77z2Jl547Em89+ZwSc3s/jE0+1xzenvsspPMOucc6DfbLB7IdcE/Dix2LwfuujvBAbhfjx6Dr0Z9gS8+/tQzfsd8+aVv49LjbvbrHfxzZS/3/L3X/tunv3Vtdjlk/4oJ3IGtrPS/MaE1Yvcb6enfF/0N773+FrbafRf/26XwmjgBeOr+8PGGW4f/EiM4235//cw86M6ASwXtAjF+ue+ejUyjalPZ/y7RAZeFxGUj6TfrLJhn4QWn+u9w5y/5dOQHcHW01/jZhr4UQPWaviRw+kGH4YMR7xoHJqeyDI6u4BK2iI8yKISUSThD8LvFMK/WYo39/TFoGFdCtf5Tp0N/7ndHAx7+1uXaNPQJZANWA775AlMGL4hskR+j6ZQnPWja8vcD0fLU9T7Ns6v/W9vyYOSfv4uWUzf1gHG9V22vv6C20V5oue0PaLnuuNBs1nnR7cz/A/rOjvztYcDJ6yIbNanDmz4FNezTvDklPiXw14DBnBLaZdMMeEWQnqbetj55m5OS96oIRvrnCeWR3Sw6sSMffVmVP4sKpLyxCC+1fmxfhlRLC8bEz+DAF6IiA4uSAdJon2CkCjSyEgUJUbZVcuCHOtjkzOfVe/1nAl/C54kAz7Yye7JErRe8rBwjq0nSOc1Xe1GExu8THRjG7hIsOtI93UbWF9p/mloEKZABII2yjDftswws4gAEJsJSuc1QbjTI3h5oRcQSCl0kBtp3gx/ynkV61upJK+JUQaaMrupfFlFh++fPmMVu6hIUrUHkFNp0oqx59VloRbradXLWqAYwA3gaiVNXXYzgvNgo3a1F9jVrLI3GudjpvywWhUBVUnK2jLCjMs/ExrP0Y83bHu8QA2hqtaxGmYgNOyhHH9nds90WMSP6NlWVNIG2Qf4jMDrGI9MDJr1yPnS2vjZ0hcVcAp7H0+Xrjw5KGVhIq4lgviiVsA4SF9MOQgypqRW4VLNUjNGiWcRETP6Q45btfc8AACAASURBVIQoF78FqaOUIbxPVmH5b0kfYATkddZGYRRPdSlI7RdiIzHYMnLaEoalNVUwYXsUCFAM0wlnPMwt/EnzVNQvqK7sSfjDXrv+apFIF7tOahkhyNRTMozqmM4njT6xTO0YDo4Na7joQsQNG7rwbJJmmou3W/a1MPwTUdcNUkjOM18A6U+6SM9pjYQy+4uN5mYTYPg9kVTrsT7zRZayfPmy0TgqoxMJEC19c8yVCQxQUZFumEimbmuvhR6DB7V6FVVfTn0JOL3564mn45sxYz371rFwW319PRr5sTuH87vjAcC6pjaM+3DYA8ivOit8f/zfgbkWaLW7kW8Mxw0XXuadqYOHHuuZlNWr4xKoHKAdl93zjzyBx++4B1sM3Nk77N3rlkuv9GxgAbLy3DtrRn8+Ci794Tdjvsb4b77xAMDECROQt+gvBVdH2Om1+/++/WfGIkstiYdvuh2ff/RxKQPYgsIdX8WM/WSl/+3b/0aAgK4EgF0whQuqWGWDdbDh9uHu4Brwi6+wHLbZq04NyfYta4ZtXel/Y1t/0XGn+GwLv9h3D59pgV/jvxmHN154Ee+++iY+euc9TPquc6wa16/X6z13bTvbTZ7j1r//E8NffAXzLrIQdvn979p+prHlzjCtKv1vbKsbsfuN9HTx8adh3NixGHTSUQ2na84vGQq88nhdBrD7XfXXk87wZTcGDz2mkWlUbUgClf53ThUuOGqI9/kMGnIUuveYujXheaaTJ03y/wZ3/qX9zzixcwuonu5yCVz+x3Px7KOPS78K6jIwoXxD7/cwnmCLz3ArixdYECUMUAZsWV8p+/mUbNtlAPB+VyL7yc4+g1vz0I09OFvb5kjUtj0K6NkHGDca6N0vpDcf9yWaL/gt8pcouKeO1JuOugPZQsuj+R+HIn/6375VttS6aDr6TqB7T+SPXwOcvCuybhb4a98WOgB40BQXOJGhqeb89sz69ZxgOFJ9cEnXQjlgEnHMACbg1JNWylNuRziPTDEGLMnZGoBmciJHABY9F3G3kqV7QlyB0huhcCogDxgyZsHEG2VxScAB400ENIZHUkYmEZwEmwk4ms9WqxCYaGnoQUEVSRCdqHARairOWR8JrQulMn3pzwT8LFWT4umL63AbX7vFoDQaQI6hwBp8LA3nzp98kynT9yr4W8Kis6QogSgZLzFZAaLMnYynqS4K6iURI2GqsXxpfZzRs9yclFqadA9C52YtJnBFoUajvCkt2j9P3ydlWyNoXzAWtX5BFAZrM4tkPMqaSkkBXW+9skGMepA2RaAsD0mNbQHiOD10jFBGJkBAKbtx2kLHIwBPsKw4woc3Vq6EFBxj5Y92X4FRkYP/3kjFEkglgqWMnZmyJVXVAjs6ua6StMEBeGKDktxrsoM8N702zVmrQ6O2C9b1xvemqidRcjVIphSFNB9S6uUUHCzGPxhlZaPuhCKBBInGSpF2PrH044H1xSxFtlYo8naz7Ykvt7RlZ0AkQrJXExu+sakv1NBoIAUzSiXSjSSqZsxeQmzErRbTGupNTs5BSFsc9MsY69K6zyL4+HeTpbfS6srqgNv7w6oFr0l0mEBenQ5ph61HTZFQfDDibNxxnWv5kSCSbwXIV3tuAHROP20CXTjNtQk00JThsdBJ88SIRfbLgtT0mP8xYi9InlOS/kNqc8uPBlNLwlw5rqtu22yN7ttvW3qFVx9+vxJ44s778PS9D2L2uefCbscc0mbUc37q3sDnHyIbejXQb7Z4shPGIT9+F6Bnb2SnXNumA/PWy67yqXaXW3NVz5CpXp2TQOUA6pz8XKqvWlOTdFIAgDvY/SfvvY8XHn/SM7ymTJ5SAcAdlGNbj1X635aE4u+7CghodFRm2Gy9x64+zbl7uXrAri7w+ttuidUaqEPf6FgzYrtK/xvb9ecefhyP3HwHmrp1w/pbb44V11vb1zG1L1eH9PMPP/bpob/45FOfpcSlBZ3w7XhMmjgRkydN9s1dGvMevXr5mvAunWf/2WfzfT3/6H88W3jvE4/w39tXvXPn+nU1UF3JgB322wsLL7l4YwuqWnkJVPrfmCJ0ld3/0yHHonnKFPz+nFP9WWrzxfWA69QAds83NzfjT78/Bk1NTfj9n05rs8uqgUqg0v/OaYMDgF0mkr1P+n4B4EtPOgMtLXkFAHdu+6bK03dcfR3uuvaGEnqjDhdAMuOvFMILp+DlkngWAWAXZ4nzt3QlCohYYl0Lcpzat/MpoGubDEbt12cAPXqj5dYz0fKvkI0nW3Ez1DbbH+g3J9A8GfjsHbTcc0Fg77b2cr7IRVYEpkxC/slw/1/3qu00FLVtjgAmTUB+0WHIb7kwALMdjLdwKaAPnrShP7f+/ygFtOvUpYJ2dYA5U6mkgvYfhXTQYdf0r7Cksk/DPoVv6iFN5JMtAF7KImaRMWGHMVRJaGn9q34DYle4iFzS7GrNad9cnjd+dPL7B1+uIUgRCKwlV7lerJZMNYsO+pDIwGq9TbYbQVMCQDB72YK5ihdYqlFYZ+qZNwpnsS36O/LdJ4QrBsoF+BbHd8le0uRFVBGWyQB9PUTYzJHG0JKehpDltyHImVPJs1r5x0zpXNkDVZ7o5BXxi1htCsc0SVFtLEuBqCd7EDFUFWOzZ0jR6EgrzGQCqKW4kcL9crI83kInLOlG1sFyZV2ctM82xHllZpwBaU3abJPKXI+wJI/WYx0MLBkBBumMOvJEimZCBSPsO1tjmh5Ug6PzLWcAm8EtI9AUSY5Opd1pWkNgZBqFogf83AthFfZ4K5eQ0wPb7u1KQ/98aggIpYgACwdyfBTRKyWKoqCg6QcpKBgmH3YkRbDSSfoIg3DwEgtG6ax1N0X1qG2oTVx4TMygRL2IusU59C0yyXLwe09ptf3zxv7EoLn9YZCehHonQ7Y6HDK6iBw1XyN0mGPPV1nCHo2TqUvtaHt2OPqluG/1f8yocQ4XaBBrye3Ge50qmJGT/EkXmwiRAXgPuGte+dZ+YgVjSyBtek78dhp5ccpzsdD0o6Bse8yPQGHT2hslBVZjo5KA2kZWAsYGAcUZDHSlQedt+gsN6LEkbY1ss3vCOs86EttTPxs+flHKBxPgYH8NyEUYzGqPvfZAt/XWafPYVw2mvgQc6+XSIWfCRSL/bKft8eOfrNH6oKM/AyZ8C8xfp07dZx/Ah13OOX+bk3fO1afufRDrbrmpT7NYvTongcoB1Dn5pU93FgAeO/or3P+vm3yaxHDdZVhgsUWw/eDdfb1H9+IU0BUDuPN7V+l/+2TYVUBAo6Ne9+eL4coO7HvKcb7WtXvd/c/r8eqw/8Ovf/87n263enVcApX+Nyi7PMejt92NZx981D8wx7zzYLWfroelV1kxCgBqsLdCs/uuuxEvPTnMlw5Ya7ONC9+3du5cClIXKLHC2qtjk51/0dEpzJDPVfrf2LZ3ld1nAPjAP5wsv2fqzmDsaOTHUfagw/4CLFwe3FABwI3tYVmrSv87Ljv3JAeouSCeeRZqPXtV50bSp92/gV1wkat37epeV6/pSwJPPfAQrjr3QmJDkptb/LbqfGa/bvhnnmUx+k8McBjeh5dxalpuj4hAv499dpYtl+OIvo9h/trXnRJcNt+SqB10DbIFl0P+0etoPmJlIG/RPh3zt3lKp8ZwKaSbzngO2QLLAO++jJYTdwA+eNP32VEQeCRmxUmT16K6vwH09f9XC6U6HdDrPgtSD5k9wx7FAX8pyYuJOn5fidQSdqzAT60rEz+UId3xzluXcpiLdsH+3KAilk0qDldaCQOIyvxl5qR0aFmzjGlFGTpLwCkzH+vWLtNaC8NYIUTYbJJ51XJ0GVxJT4F6nVPPvUFF5ehZjnUZMc/IlsDFAD7QqKwPTLiz721GSxKAIBaS7dg8wEPZBQkQobLmtNmEHgRLwDV+xTIoGB/lnZXancEJz/KMpaD+egunWLSFToGxQyonm/3YowJeDib7KZHfFFQnHIIHiGybkbOaS4F+xBLyGWPbKfwxg2PY581+ZAEALtjTyLyqMhO+7DvTKAnRCckSr9hipIYE4hhIzZh33QYvOEkjy4c3AS5TjE+sQbJSUajIUkRiLtW9VmIoQpe2dqvS0bkvy/5L984Kl9PjyjVnix9IZwpC8wG3KZFjK6qaFP9Vtkqjw6X3qs3lHJRYc62TSee8+r4rC4nZSBV76YZ+ohoP0SEmaUlYgqkbTQvii0VlzRh6kmZY+ctFBa8nDqsvEdBo8hYkYovTI6vl02izMPGwMqOHBPRJAEO8kfKOv49qITDAzoeXB7PnwICY0hmlNeY90EEcuB5rlYL0SdyWl5FC0fashmABNZc2uo8NoTBe2YwY4FxnYH8gBiMZ/28dYZWotBpsk2ef5hmMtO6JyNp0T8uloAu9NmQ3Sc5q1wgYN9ud2l+VEQPCWvg3xM+UBGjkQM8jDkXTcsu2vvjq2+9NAk/d8wD+c9f96NWnD3Y7+mCffq16/fAkUDmAunbPOgMAuxqQt1x2pU8P7Zhgq/10fSy3xiroM3PfaJIVANx1e1bpf/tk2QgQ0JEU0GntXzcr59g//4gT/N2y1wlH+Ik69tjlp53j04gecNbJnvVVvTougUr/2yc7l5LcpeUf80Wo1etYvI6ZHmqxLwKXxr8jL8fidX3+9siDMef887arC1c/+Ioz/oRZ5phdzkm7OpiBG1f639jmN2L3G+mJU0DvedzhmHWuOVp/hNm/G+yI7Bd71W1bpYBuRPLlbSr977js3JN5S4v/d/DT9z+sOXY712WbT7t/D6yw1uo+WChLslC0+XDVYKpL4PUXXsT5J5ysrDTjAw3+X/akk3+YULGIMNMak9FmOuR2hKApIzIGtsQnTk7b3/T+L1bp/mHnZOHYsi7l845DPPDbcu0xaLnjT53rM3m6ttWhqO18ikd788uORX7N6dE5y5qArHv7hny2tiAumrSCd0XWnBvUM4FrgQns0z/blNBOcgEEFm+pZE3kcS1MFkFvkSdeZ2lrYRqPqAHDUhiTn7U+2WjVEZBG31hYQHBQ8nebUoVKiothVQU8zedJGc8C/ZOxTUYeLIwVLYLe1FmQhWVcy9gLrriCgsN2LwgzE+ez6U1wGy0cy4gWwXSahThGLcIAiZzlGeV/RiCgTfMckQp9X9QZMXoFb6ROQ1CIIXwK3TdG6aOypaIUil5a7EXxJ91Tq71Wp1JtiBZfom/MUFdsTze82FfJmfXbZP3/xk6yXnGNX9Jtac56WZb2u+RcSQpoL18+LzYtcUmR5Sgds5l/GuFRAD6N5tgU0gwcyvgc88P1OZkkmx4cm0rVAIZC1ZcdNaoRUfmjVZckJyizJrw5YXC6s0Qn7FnTVLL0taQe4ELkVAjcErsNyKpYWrkSp6oj6YjtGlM2odgAkokl0uoGGLBLeOdhvali8dm1ecfFppkEybbGtWWWyyLIhJm022lJXE2rTmYwSh/CloetU5mVLTlshoUZ/RzhVBT0g0IAObEctCckT542fy2MZL2DEgC4zp7SHiQp5GM03bKfBaS24KapBm7PZ1y6IJqZBXvtqQjSDHOta7z4ckuY7PyDgYsgx0B5TEBPLxSddr2fAJHhsb9KDNhvqofIwbSrsGk9tD+rB/ZIsFzCjEzWA/++jnSMQQ71LWz4C9V9NoEGpcEAxgz1OmUIagstWKLI1UfTQgLOEX/VH8+Hcz7Ou/BC2PGAQT614VR55TlGvPoG5l5wfvTt32+qDDGjdlo5gLp25zsKAH/2wUe49tyLMGXyZCyz2srYeIdtCmlAeaYVANx1e1bpf/tk2QgQ0FUAsEuDfvU5f/HnYYuBO/mJvvDYk3jw37f6+pGujmT16pwEKv1vv/xcqufXn3sBLi30qI8+kQ5c7Xb3G2WuBebz4Nasc8yBfrPPit59+qBn716S8tb9dvI14MdP8Eyur774Ag/fdIcHE+qlxm3t3FUMyPbvIT9R6X9jsmvE7jfS078v/Bvee+Mt2JT+9Z6T2r+tsH/ds65Mxm1//ycWWXoJ/HLfPRuZRtWGJFDpf9eogjsf8y+2CH518L5d02FJL+7fB67OfFmw3FQbtOq43RL46L2ROO2AQwz4Z6uuGrqQ84kJsBi8azEW4D4pg8J4SvXBxqL/jh3W4Zuf9hyBrXu+3u61FR7oOxu6nTYMmGNBYPJENJ+0IfJ3n+98v27li62CphMfArr3Aj5/Hy17rQh881Wh76wb4P6/0dfN2bK4bfLCnqEogC+lgQ5AL7OASf4G/GVmcGkp0IjupP7bhsCviD5kfcQGSxDMwXJ37IcKFrIyRSmrS1k+nE44KJ+vJ2zTdcoybAlSdnyrxAu8LC8641FOqgJGe8WADwFHBqoh+EFph+oSJsqUfGD85RFYqLVxJUOveK3jdN5K4zNebYOlyWFlCCSBHiKYWtowgZBOsnALDYLJCIl/JmBNnvQlgKjiZoG3Fc6wpa2p9TByEMVTa5CCvfX8/AlaYOh7sT0qtU4GG4p2rkCktFoQ1huyp9KsIqhIwTO7VoH8UrA+UQchQRP0kU0etI2RXxBLibxoM/h0ElhHUoxSLBiwQoVnSxfzYlVk5pEQLUQbryzjOiatDENLBcdM5RShoy6jDTYyD1+ziFO+rUnES+NFLRjE4zGMdkhOc6KHm/+EtbNM3T5EqaB1RqF7y0EWdItGZGNogEBRhLDieI9lUAF+7ep5HzxD1BxMAe6Z0UvyMjonFznPmE2KzEKMbaHkslgfq9yWXVoOuqVHuag7irdpSulCv5Y9a8Ub1/ZW8iiB0RLpwsbVi5Z++CT6VZypTfCsP5Z8FwJIJ3kh0uMULKLuLyHJegWpPFT346vZvzN3W3xSmY2ukQCc2IOZqwJyck56G0NAusumu7ifdkFt72Vxdzmyi+Wg2mhrGYTow5Cege4b+bUh70mWPMf4MrBanp5Ns6qEcc1nVyjwsfFLUPHi6nqfezay2WatYxCrj6eFBEZ/NgpX/fE8TP5uEgYstzS23nNg1zOy8hz3/esmnx7RMcF2OnAQZp2zDebAtBDGD3TMygHUtRvXEQDYAQpXnH4O3HladaP1sMG2W7Y6qQoA7ro9q/S/fbLsKiCgkVGfe+gxPHLLnVGZgevP/yveHz4CCy3xI+y4/96NdFO1aUUClf43ph4XHXcKvv36G/xi3z2w6NJLykNffvoZ3nj+RThmsAOD3b8VO/PqCADsfn/9+fDjqxqoHRB8pf+NCa2r7P6wBx7BY7fdjaVXXQlb/iakd+7s685/XOcDMlw6XJcWt3o1LoFK/xuXVWstKwC4a+T4v9CLy+RxzO6DaCkKuahXnTzs5AN2DUsBHBFGGRwT+y7J3cpZiGP+sElo6er/OhfgUt2+wL59nu4Scdc22A21QZf4vvLhT6P57F8CX4/qXN/95kTToTciWzyUF8vP2gP53ZfX7bPm6gGnGZrrtD4Xa+OlKcGX6Or9esavT/3seMDuvasD7L4INX/Df/0s/HfhZbnWNs+lyZCaZjNM5iOawbBF1DN5TC1i5z+y5Rhth9ahqvNTLIU8z5KoU+nBwVXOgGpcYpJBU1py+I8PXIjrpLJcCpoaq2lxR5LvLaBYLDWolMk4qXYRB7J5aplk5T+jg6Je7LYmyNgftUtY1TaxaWCvmtAAAgglFXJQIVaf+A/5d0Ngmyt1My7FGcEzBgxOOo0yDCcsOhpX0yRHmFjRvZ9MmFvH4FCKMfg1m3rZ6cYLDiZnhPozZFEvLk8e4ylIjucgn7LzlR4DOjIyfgoAR30zK5uBJ8oxreBk6EaXrhE4xYgQG7uTQr2hFwacpOYuz7KeTlrlSf/mGyCaYZoauI4FSj4Ow6fXlcBd4TuTGdhPxaZa572MQDiSne+WtMwAZEXLkH5StrNRzIUdIEGiTAgPza1MjZntKspMTGfecGucUr3SAWN4loEv/6xEjNChNsWro9WKgsUAtR0jPfBty68MNja3S4lcrEqp9E1Bc3NATfiEmUpRkSXdgp5lPVQmJYJ2ooaXGbVyTCi4Ib0jg2FgE6P1ioP15xNsn4pHs3tr7HI4FXpoBWxOs1DX9wHV28/U6iZyS99K7v/YCEdkXDqUIU5DAyIisyHAvBprPVE2eCV8z0Eq1mbHkV/UDzF+WUdVPmYvebKlB5F3QGfb+5ILkPXu3YiaV22+Rwm8/9YI3HjR33y6TueU32r3XXxaxK54OTbkvdf+G68/91/prgKBu0Ky2kflAOpaeXYEAHYAwh1XXIO55p8PAw8/oM20bhUA3HV7Vul/+2TZVUBAI6PeetlVGP7SK9jt6EMwx7xz+0cYiHPgr7tvqlfnJFDpf2Pyc2zfR26+w7N41996c6y43tqoJek3v5swAZ+O/BBffPKpT+c85svRnuHrmL6O8euYv+7l+nCM4F59eqP/bLNhljlmw5v/fRnjvxlXNwV0a+du1Mef4MozzoWrQ7n3iUc2tqCqlZdApf+NKUJX2f2xo7/CZUPO9GfHpfWfedZZ6k5AGMDb7w9suHVpu2/GjPX9uSC6vU48Ev2rIOHGNpRaVfrfLnHVbVwBwF0jx/+FXtx9f8hOuxLXgbLfsW/TLNBmrlRgMZWAdf418ncM96QeWA5Qm7U2ESf1faBrxO3q9A66BNl6A31/+Qt3o/lv+wGjP+pY/7PNj6Y9LkC28hahv3uuQP6HvYCW5rr9ebzWgcB1ASx99Mh8Y4ya0jOwfXy9XwcEUwpoAoAZEA5whecEh679335WEQMz9B4zsnXEeoCO0n7ttK0/WfFew9T1+BSzgBNUQobSVLqWBcxzitIGt+p+Ng5a746lUpa+I5aEBjTYJJ12s9htzmmPW0Nz4k3WJM86WqoGxpfv/7R+cZ1nJGPqQqSXkiBTsMcOSd9J1kqtfilZnVlOinUF0FzwA85+y3WEeaO9Gim46QlbLkV0BNVoqVhqToEKMUs2wmSs4z9hm6tOpMenHK+wabdtVuSgGnGOcK04HEZh9nLAC1Uz+Tsm/BXOGMs8HDN5ybJSEKhERVQ1MoQawKTbUt/VFB3liAhhuNqi3kZ7dVwt/K2Ct+hGvNxCLVtK+ywYVeH0GI3kg6gQlFq+6ABYXJ7lpvPQo8GDmXqcpq4tKxlHwKTHi/uxNGtJRx1thAXzLL8wnkkaFJDupQChNvUuGWClNZqnItRLjVhg2MYpbdUghLl6hTZF3cvyrYfuVSksR9k/q6dUkl5bJS4NFCowX2kRIvw03XHxktEoGXtgFMyzrGQB8O1WxOqrayT9C1EYgaUbG3R7Eeq8ghxKuPpyOyR6aMVqD7g1AtaCh/wI3oDS7rFWBMOTAMBlehyMrf3m/9l7EzDNiup8vLoHGPZF9kWWGJWgApq/RIliVJQlcQEiMWoMJoLBHfDRRJQgblFBI0rcgxtREc1PUQQ1KGKCiAoaxF0WISwiqygMMP1/qs72nlN1v6WnB5ie6jyR7u+7t27V2erOees9xw470CJtZLvKFtW23bjd0aTt01p3tdvIhk6nJorMscy53CCyVGZ22KSJmE0HNgqr3azXPBKjmifnjtoXyablRYn6ZttRRFhje/ev3RwktO7JH0ip9/tryOje/+gX/3tJOv3D/1HK1264ycZp3+ccnLZ/4ANWaGK5JO6Zp3w65eRm7nP0p/vtnS7+9nfTTb/+TWcCr5Bk/c09AbSAwkwpfe5DH0s/+/7FU5Vp+8JHPpF+/N2L0j7P+sv0sEc9cuSEfvfb29K/v+FtBVT4h9e/uvfeXkH1dfufToAnvvKf07Lbb09Pf/5z0x/u+pDpbp7y6n87+vUp23sG3Lb7w53SGmusmfLhh9wG4B9ef/SUo/XLWxLo9j+hXczNpXM+/6V0wX+dU27YbOut0iOfuFf6oz/ePc0uwHvpGR/7VLrkgu+Vvo6P3nfvalKjALjzv/K1dO7pZ7pS6ROuarW/rNv/ZCbwrlf9cznE8KS/OjDttuceWINysgHgqnzYLR96y72zcynooZ9JAOBc+jmXgN75EbulvzjkWVPPZXW/odv/wlhAB4AXRo6LYZS777o7veSAgzV/TGkwSnphrrjmkPpPhmTRzia6hKLdyhcrqMj5wZzX/tcNv7hw4t5oi7TkxR9LMw+hCgxzV/8sLT/tdWnuvE9P/owMkD3qL9OSg/45pW0eSONceHaaO+6vU7rpurHjTNoP+NC79k8EJROwltm+BPjOKgNYWMGZESxpzKLDkgC1HDqlPBmQU6pp3etxJD6l+VgDtyCjXHpGE+lOcr+UuxUWnqXA+TdNTBvDrrIsA798tVJlOBupD9PmDqsAOKfoikUxCoTXVpEMlxsq1SDHssZbOIY3BkBgRa/APyVgXtoORhpdAO1jgjs4m4hHO3aKDLActKBKMpZM1uEpok9Gi0RnfA9ADXaQxI3Dg0EbRWMYonSQpAq8SEZIauShlZz30auYvJRrJi8FRjw925YTKNM6vPcIqQKs7HIeRNwNW7CWp6GeWtiQ81M7MKHzKgBwKbssDEGxNmFnelarEtZQ4SJnpNU7jncNFpliw3euZ6ZHuekxqBjP6FMIs4XOjABb3GYE9iSnXMp2xacP8DQBGidgbnGGCjRRD1AxCpO3KlUIm86r/Xodfqf0Y0GzJEgHL4LxVNrlErrOqmZjn1f+DqIYBQ9fmjzuRmpLbHh2gEBUFwBbWJ6D5IW96tiwSK82hxu9I5IxuHNKru+vvRlQmQtsvs0SchuTHHBQ7+fx6Tmu5AIEhcjapWtpYLG/ci96tTtJwLYfnRzFoBseBx+Zd2VPMTjVEpTDQ57lyvahNswHoQoeHLYn240ZdDbp1E+LUWxAoyobAbHBHlDWQjEfbRjC5ZVtERB5z/J33gSPxpcgAX0ZUaZtXeTEjuND/ZjJ6dcsGw4S637kQyuUdJj0qf26+Ung6suvSKf/+ynplhtvKnra+eG7pkft80Rlbk066i03DYAH4QAAIABJREFU3Ji+9eWz08Xf+k451b90nXVK/8dcYjqf9v/Uie8r7JrOBJ5UoqOv6wmghZGjjJIZ6/973gVTAcCnnPDudPXlv0p/+48vT5tvs/XghPLhh9Pe+6FyCCIfsMh9t/vPikmg2/908jv/y2enc79wVonxD3nkI9Kj9nnCSinJn9mQGQDGnwy0Lb/77rTDzg9Mz3jh86ebeL+6KYFu/9MZRi71/LXPnl7eQfJPrnaSgawHP3zXtM1OO6Y11pyiGR08+rIf/TSd9p4PpXXXX68wI9dae203sSEAOB/G+OBxby0HJf7yhX+fdtz5QdMtaDW/utv/ZAbw/f8+P33l1P8smbRtdtoh7fHEx5V38nw4c9qf/G+Ek990Qmkds9dT90977P249hDXXpXS7b9LaeNNU9roftU13/7qOekbnz8jrbl0rfS8Vx9VDp/2n+kk0O1/OnkNXd0B4IWR42IYJecEX/TUZyhAJ/kyw4MoG+3AF855tghGKBPJnBoPFUEdupJASa78J8VkOSlHhA/K1v7Dut9Ou6wxHlidWCcbb5WWvOADaWa3J+sty8/6tzT3jY+N7gu83iZpZvuHpZk9Dkiz+7xQ75379pml9HP6zdUTT2FcKehL0lbpbXc+vIC9Je09K+xfKgWdiz0TGEwgq4C+BQhOuTQ0Cxe1NwJjKRMf873aRStR6hhFEYTARLeR1YoNAGis2IejrAIXyzVSNSsNBmqUwEKwYlbqxJrxgDJiSJ4wp7UmAVVAsASIUMYu4lnQdcqsF2BSeY1cAloqeYpucA2Y9A64Aj7O4eR8nafBCf6CPGkkvxmgrxU6GU+gcwYe/yqkNmWfI65j+opmBppUGKbYQkB9a5RylFKRyOoZvAK0291orzAbOHwQOcekEmgYDX3Si2YV8I4lZMHP1I+k+gKNKr2tixyXHfa0OT1FoacRDOSzAxcGoSFcI4usxcFGWBh4ThTMBDUjaMoBjI5Q8dD7dIDJ2DI3whBbZlHBuXbMBR5XAokA3orz+1MqGuAwzjkas3Cdo7GQbGx2rd/QQ8EzVUZoKJFZypshH9+hkwXsWAWg4ibbQyxFt5F6FqTNHIFPPmWCz+MTQ6pCLZstBw9wXAleojKuBa9HTWRrx11iyFGjpcZXD1Om4OFYYoB69zpyP79UeKTewm0tnxC+KttX3QsojXXW5Q0m7rUSuGKQlk0ZwX01B5AF9r2tRId9iO1LPT8DoKbrgdCIOxZu6om23wUgIofgbOdJoAmz7J68CxVdcc9d9zLB/tt+pgfi8YWSQFyKX+7extyk3Dapz205bYccmkxDH2jx637kgx0AnuZl61649ve3/a6USfzhBd/TI1fb/cGOhSVz/wc9IN1vi82bs8pl4a74yc8Lc/LSH/80zS1fXq7baZcHpycdfEDaEMq6dRB4YRXbE0ALK8/cq/rLn/xMAXL/5pUvrcqEtp52zufOKKVC9/nrg8qBh9ZPBog/+96T0+9vu60kYA98wfNKCdH+s2IS6PY/vfwyC/KbXzirlP3PmRKJ8Tvu8uAFK8EpgFhmGf/BLg9OV/7isvTzH/wwLbvjjg4AT6+ywTu6/U8vzHwwLfcczWWhc99f+VljzTXTlvffNm2x3TZpky02S5tstlnacNNN0jrrrltKPufSz/knl4LObMpcxSHH/Ruvvz7deN316Yfnf7fY9wN3e2h6WmZGYpapNc25ufS5f/94eW/aesft07OPeOH4e6Zf7qK+o9v/5OrNTNuvfvr/lVLl+WfdDdZPD9rtoWmnXXZO2z1gx8F3l9YTStuLj3yiJNkf+xf7DoPAA9PL4O+5Xziz/Fvhyc88MO26J/WK7D/TSaDb/3TyGrq6A8ALI8fFMIoBwFAAryyM83QFyKmTab6vKUmiRawxgMuk5fJ+MefPX+b/cGql4Aq7r3Ft+rt1LlhYkS9ZI83+9ZsIyF2yJo1917J091ufmuYu/pp7VgF9d9snzey+T5r5o73su7vuTHP/+a40975X5ZelqeaXAd1SCnrg570ze6Tzl21KpZwzua0CgBn4lb7Ahe9kScvMFjbiEulU2+zhMyVHK6gh5D0rREY/oF+QbEZPGHitU+DRMANtmBrrSJcxvM3pXxHoLIYnLf8AY0HwEPC3CpGQCQNtM4pDFmnZeUTSovJqL6gIkUBrUgBV2Vw8nlZVhRLamKLXxxoIJsVAWyJiBzVAFcVbKZHRklJ1E9dnStSowBcIXqX4vBDQFeegD9R8EB+JfEP+rrncqTxM0vpC6hScqNYkfdLABADD9L4QI6D1mlYbi8aGsoRHlV+BlR2nMnPnYU8D7p4BrdrT0lG6JRgHZmSLqIuAliK8jmRXH9lRLxdDFY0AeCWydCBLuHEAXDG7pPEEMMpBEFpM65EQjBMOa9VgxEasQYKXxM8P8SycyhiytgHNxn1SzZ1l45yOx1ax2Zhq+BKJYJKksrYl6X2sV4SzzcAA7FcnFMdmR3G64QmOOwFQOdAEngoe7gsxc9PvagiecLCdMgycIvOvMgDmQ2n0psMha1Y3wxCpyp8QoTBmiImjLLRUu1TF8H5SFz2gRbeCn+O8aokNMWSGRfnAgLKk3UGsaPRWIGToia1TL7j3lMMnfAJFAVY+cWXmHuQlhwsAh3XmBceXUNUUi/m8EfiSMwdQl5bA0AmD36JaNfY3TuoEG6TbJDahdGxC6578/l4CegL3vy9c8n+XXp7OO+u/0qWX/MRNJ5/U33jTTUsyNP8su/2OdPMNN5RkKP5kgOvR+z4x7fRHD24up4PAC6flngBaOFnmke6686704X95e2Hp7rnf3mnP/Z60wg/IrLPTTz6llFjP4MD+f/PMtOZa/I/rFR599R6g2//89J8ZkBkAy6DVncuW6SCZhbXl/bdLm2+7deltmns8rr/hhiXmZwbv2hz7b//97aXCwx2/+3367S23pFtvvCnddP0NBVC77sqrUj4UlH92f8yj0t4HH1B+zwcgfnnJjwvzfUVbDMxv1Yvvrm7/K6bT31xzbSlnm2N0tl1pqbJio6YS5/d91jP0XSmOl9+ZcrWJDMplFuYzX/qCtO0f7Liij13t7u/2P53KM2v3+/9zfrro3POUBV/+qTc7mzbdcou02TZblcNveR/YYJON0nobbpDWXnfdkkSXA2v54EP2k+9+/dx0/pe/Vn7P9v64p+6fNt5805ETyu9V53z+jHLoQX7y857x4kMLe77/TCeBbv/TyWvo6g4AL4wcF8MouQT0Sw842PKNDixrtRysktxQIzEmQ0lCVYoU+5AC76tch+jJ8uVlXjm/uPbssvTW9c9aKSLPLODZJx6aZh62d0pL1y2loO9+F5X7n9npEWnmsc9Os39yUEqb+IpXc+f+Z0qnvy/NXTD/ec2smVIuB936efHd+6bblud+v/TtkiycWWH9zjADmL4nBjAxgzU7WW6UbGUeodYdPjdCMi5THeCdIhu+QfHDOADok1r40RyE7KfUvkAW9vO3eevsYxFQh2MY2xerwpZ1xuUjjKKG6hchEAxVmuUZl3EEj0LAF/PCATcARnMZkwc2RjE9F6lskK0WbjwtQ8FVLwgZV7tCquNBq0mo+O1wkhY2RaAKVMRlnEUnYaU2iWUdcCnESsTQIrABkA7aYlM1Gk3it23/IfnZ/xadlYKkrUnwGLHHKdi9Edyx7zGHLB7SxbDWtBwIbvKludkgqro832WHPZ2gVEZJsHexAtRyryM+es6v6YBhjBbeAQpxYg4yc6WAjYIsUnQ0y2bYkeChMd+fFaLHGbkcncHgcn4cblpY/hUMRkdyvUTZYVmIqutGsIu6FDBKA4sGkEBL5sDjgmR0Bjh5o2W+B0FAi2QYqnDKVRyG0yQxEFqAo0lZ+etAiS8PMLal0q1HbCotjM1sAQOoOKU4KM0FibYENPL8eLF44sWCH82bGnSPrsiva+fNzIcVekjFtQWWs67FKiSweNmW1cbRjuvQFrYKpyLF+pkRTgciGMRXnwSp8q/+5I44GU+o1RxBDTx4a8N5SQ8yFtDP2RZsg/LlyJt7gPZBrmOVawzfsjOMefLm6OYLUQoPo0QHqRymvaHUJ7nYTos87PTZOu97d5oZYMcNjdw/v3clcOOvr0+XXHBhuuxHP0nX/OoqZfZWs5qZKcmjP3jIzoUtnBk04346CDxOQpN93xNAk8lpmquu+uVl6ZPvfG/5B+Szj3pxYYXN9yczir/yqc+WF9mH77VnesKBT5lX2cX5Pn+x39ftf8U0nJP5v/zhj9LP//eSdPlPflYd5pnv6GuutVYBlnd55MPLgYfsU5/41/ekrXe4f/Gp/rMwEuj2vzByzKNkX7jmil+l31x9bQHHbvrNDYXhmz/PgG1m/uafzATOByIyILbR/e5XDkpsvNmmadOtt0w5efzFj3yiMIHXWW+99P894bGl1G6unpJfw2+87tcFbP7O2eeWahCUBJwroFsHwabXZbf/6WUmd1xzxZXlkOel+f3+iitLef4V+VmyZEl60MN3TQ/c9SFpy+23SxtstGEZ7tabb0nXXnFl+tkPfph+euEPSuWJfJj0z5725+nCb56Xrv+/a7r9z1Pw3f7nKbhwWweAF0aOi2GUvN8fefDfQAEPSqoZEJX/8jX3alYYASIC8AmwRKk9xhpAWK2sbJVmzPcul7nQzS9c9/y08xq/XjliX7JmWvLij6aZPzkwzX3vi2n5105Os3v+FbF9N97Snvnzi9LcNz6T0sX/neYuOidPcoXmM8QCvmRmy/TWZY9QUDdrhPr/zvJ/qR8w6WbGqncBY5tKQEtyW4CdSIdtZZ8lXxy0Ann3SBpVm1CgxoAol/0GQpRiFoAtlWtdr1heA1BLLV1r/XKHUrgtjGRYYSGRT8Lj//W2aHgL+IabRJ1kNsTDyJm+4qqgXvZcJ46AwbmUOKgRe/8iSVQwFFk/4Seo1Jr8KauXZxnkwNl5IYApViJENMmHRxQI44lpQrAdf1qkrVWLKK2x6TCEgameGCe2GGACqD4s6DrhGoQrmeCNqGYgsNGaKXIWklrUFX3lMPeINSsuDXhU8e4MAAt9WlAwYt2xfwNMRf4OiL/4jwNTIcijs0V5MqpGEwV6ZLEKNhwFxOw0Qi1cCUSehgxihf6vgM/zQGgcRbFSX7zV6xPWQzOknq0R8zJ4EE8dcRnpECHkWodqu+6wGvWCRct6YQIAZHJ3apscB0etWc8CipujyK1oAWTkXUvgM3YG1pkAVSJHsyGoimv92NuKq8501SG1dmjWa+ayg/3Est04H4m/WErdMU71RcW8a5KNQAOg+I2qx8I6bawMJOPHYvrBV8qfvC4E8WVm8kqFEQBZz+W6sBc7kFU3I7NnOQpUVd62BdpdGivw5c6vt9YiDoRlBljK4FRaTABO13AYcvHRiRLOGMARACvlziBzDqgodv1d1iSDSozV8tncr1nvNnOOB2eAdNzwfo4jcppoRHnuPKV1//X4NAOlgIfl2r+5L0ogJ/NzmcPM+M0sgsz+Wmvp0lLeeZPNNxtkuoxaSweBV1zTPQG04jJsjXDO//tiuuDsb5SejLk343x+sA/q4562f3rkEwd65c1n8H5PkUC3/wU0hLm5dMOvr0/XXnFVuv7qa9KtN92UbrnhpnTbLbem3B4gg1oCEmQ2cI7/a6+3TmEIb3i/jdMGG2+cNtt6q7Tl9tumtZauld772jel+//hH6SDDv/79B9vPyldd9X/pYP+4e9Ka4D+szAS6Pa/MHJcyFFuuPbX6UunnJquvuyKkcPmss+PP+Av0pc/9dkOgs1TAd3+5ym4cFsGZTMQe+2vriqHFPK7ef7/2269Nd2eY//td5R3/vwzOzub1lo7x/5103obbFD+m+/J/z4Yx6DPebjcb3uvp+1fWMa59/Wp735/t/95qrHb/zwFF25716uOLQd6Dv3nV40dMB8Eyiz6K376i1LJ58EP3y394cN2GXvfB173lnT7736XXvKW1429tl9w70kgH/46+pAXcB9WwSgsoRZzz1gpMIJriipUpWOBBVzjYvxQZK4RCEMAMOWx8393WHJLOmq9c1easJa84rNp5hF/ntLvbkppyVqFDSw/cz88N6VT35nmfvg/U/X5nWSyrV7Ab57bK/3krvUKy7fgHYxLFYbvTEpLiPZbsB65Jv83p0zLfwtg7Hveqy5Da86S6QZWdp5zA9Hg1ooAjAGepetkzEjsxP2puudywNreUtpMUnVbz4oNTDiXI5dKoZTAr+CrCELABUZSkiR0XLGVqYx2rjaB/OpykUuyI/cUxMMsX2TxBmmXUbCEspuAgEIoQ7tesS7FcAy9MryJZEriiHR8UeooMBysmh+ozWdVsNHy60jSkHiFLOkcER0NQ/uQAqMynkb2TUxmiiQkYM/dFhDIsDozVxKWwFaCvYptI/FZdIfXw0NVBeX5ehjCZE29g2mWsvaZO1/w9Ap/RXHG3w2cFWyRh+LesnVRBs9t8+4PjuDYtbxJ6BEGRLBMQxhYVIAiTFZEWW4pcm2WTzPWLaWuuqtzMQMnlBzqy5q2aWQtV9s64TKJqQH/no1JTUr3TPpFvi5/ISkYpycnFZolECQM28EBN2YDWxZAUCH0sqQYGJlBKioSLM9j8ywstiwoX2CxCunjYIGFncq6dBPmB+lntdE7W4nxB25XrriWJwAEkNel8dh9BS8ZzKg1VwMmq94TTksFe2otT3yLRR9KDpBOox5lWDsNZEqhg0/8QsTgOQG+VsvBnSIKG7C6GAjXuPa4ZdYy9BOFk1lq++TI4rlqsaNK0qN+oDyJhTvxHbMpmRnOFupgUHAW+2jt1igvPBCnYcqeUG9TcSOLcrJIJW6yzhuPTbPb3z/e2P9ezSWQS4d+6l3vL4ybzg6b3hh6Amh6mU1yRwarPvqWd5ZSuH/7qpdPckt1TS6D+4Fj/6Uckjjs2H+c1xj9ptES6PZ/H7WQubn0b695Q7rzjjvSg3bfNf3w299ND3jYLumAQ//2PjrhVXNa3f7vo3qbm0uX/eRnpcTz5T/5eQHTMkMyl9Xd7gE7pQft/rC044MfWF7SEQTLJXgPfvFhvRzuhGrt9j+hoO6By2658ab0o+9clH71s1+k66++Nv3ut9xreP3102Zbb5nu/8AHpJ0fsWvaaNP7udl0+5+/crr9z192eOfnPvSxUpb88Qc+Jf3xnz1mcNAM/p767g+Uiib4kw935kOeQz/fO+e/09mf+Tz1h//7v1mYSfdRVooErrrs8vTGlxxVxsZev5YHa2Ur66lY2s3n7aoM4xCuhI+RtHOa4YM4efTlparj6zf8atpoxrfhWhDBrH+/tMZbL0xp461suGW/T3OXnJvSae9Kcxedm9JtNy/Io+IguQR0LgUtPzfPrJNevuzxCmgS1jubMpxLADABwsQInslVoQvrUIBgyodG1raMDvlLzP0LdBKB4KIv+9CVb1aQEm+KsF5+LmeIESORVoU8LepdLFgHG4PkbWXqalrAIVdbMZyFbJl/Gil8h8e4sc2KBT8gzCrmh8VTCPZEZi85Ej2URot8d8wwM5kxFI0tVzh8qRKATgl77laMYJEt4mIC9ktyXx2UcTQubV3mL5VUGZR3t7CAlO0KSXrEgDEdj3aPWfTxESYm9eEOxKa0vDi3ipQDBqLDjH8iaB8nBEw6tGItoFv05Msmo0m7EwgtHAJgR/MjUrZnvoPysx4KAMz4quA7wg7EGtcGxJiAfOdcaOrsalHbkQ+rc81uZJxn4UObZyFeD4IZBaKIAmiG2AHVhCB9PiuB4iEL6AksDl2gMlYyTRJQ/ljLHBjRPiCzSsWzBPHURSEcFQDhoHRC8yVCAfJbfq1PICCQhkHMAV/RiFSKWJ+eQTR0btFjHUv4YtpU7BCLnLxCQ/GSqv4qvoHrAlAflJk3FLPjVplgKePscE4+tcKBCk4tycaBUGQFSgaWvOter+4irHrcVYC6zx/Thii9mCXMW7EIhP9DuCePqUqWCyQLG4tWFDaloF/EE1u+DIFYv3mYlVOO4XaUt4KrO3lDrwIpd6BuAz5dRX+DnvEQimySak/loIoMCOx9V3ckMLSBJk4lslVZzZNY9rLR2qIaLyN5/VoSwkqR40YmR+SWvurItOSh40/JjvGm/vUilEAGgTNjZq+n7p+22n67RbjClbekngBaObLtAPDKketCj9rtf6ElunDjnXv6men8r3ytDHi/LTdPz3zZ4R3YWjjxlpG6/S+wQO+l4RAEy+9Az3nFS+6lmaxaj+32v2rpa2i23f7np8du//OTW7wrV2045e3vLqX+N9hk48H3lFwFJTPdd9j5gaV6Q66McuYpn075sOeWA62Psm3nf+PmtgHPPvLF5V2o/9x3JfCji76f3vXa41owlus7ajQkWctwe70WBGgSCPnzpmgMPJMqCzn1lxnBD17jhvTi9c5bcIHO3P+haclbvkvj/vaGNPez89PcqW9L6TvfTOmuOxf8eThgAXiX2ifvSHum7y/bSEE+Anmpty+Bv/R3voBAYCEJZRCYfghQhTx2E1AESAerfvKtDgRzxFDM45anwbME54BcuiT7lSrkSj/SLBns9bAL5KZdolVLPRLQyo8vSwS4It5SBINgSvMCYmAKiQ2z5XYr3eipXHFgLDuLwvfQp8D0pn3IhrdS02A4+rWsWVmqjEkA9MRGwXcHhpbaiuiSgDbgmBU5S05dEA/CMpBBHeQLw5mFmE5N7zSttmpivPBCkXLPVmbcxoLHO2xc7JUq7UplYxiX5aGoTMEUGRBXPFBswJs/kubKiLAoXyGW0SoGhAqei+V8uepyKQEtDGC2OgXp2O2r1tHYO1OUJeAEljr1YK9EDrMRs4ChuvFotp5X3Io3tb/p7AIca+xGB1dVpzkYMGMFyUEH6wELysE4NTacm4O3QPXm7YI3iRhZoWru2oPUgFXsL2tOVYcVt1mgp+jZGpO2wK8O4CSapimoFY84AA/39uUyC8jeDthh6xHqJqGuf5lCYX17q6jCqGwe6qhI4TSnLet2N4NDu6a0fCwAmOt6SAIb7mL0UJnzXOFB9hqEgamtw4jBk15DZwAXm+WIFfRmDie0EPh1WwvsDhZ8rbBA9UIHNoHi0roHyjgPte/FsPh+2YS1BAIYL6kHtwKUHn1r0DJbBlQdKMFeI6zEKQj9rUMO8nwvBBcYnA5188eNB72z9n41O5bB0kP/Lq2x15+OjTL9gi6BLoHJJdATQJPLaporOwA8jbTuvWu7/d97sh/35FxW9IL/Oifddedd6ZFP2GtebQLGPWN1/77b/+KxgAwUfPa9/156xD/7yBctnoWtxJV0+1+Jwr2Hh+72P73Au/1PL7OhO35zzbXpnM+dUUo733XnaIDrH17/6rT+RhuVoX5y4Q/S6SefMjiRNdZcM23/oAcUhvCmW0Hv1IWbeh9pASVw3lfPTh9/57+FqoQxkxtzYe0JOGgGMT5MxSI7U4epSUOSK5wrPXZnMv+XU5bL02vX/0bafJYqLizUz+yfPS/NPvP1ae4n/5Pm/vP4lC7475TuaqEYC/VEP85sBoBnUvr1zPrplcseq9Q4AY0y0Ctgb2I2MAHAuScwjVXYwcJxlJrRugRBAymRi+lQupmJSTwtq6hIBCQtoyvT1qRnXTuagC/WaWAWK/NLyzbygJp7DziFy/8LcayBG0CJ3jJiwCYm0RpWxjR4r8ZrDLNAwEGe4H2l/FVEiEgWEuOw2K9c67G0eu6sLCgTrfCNsoexEisUO8aDAS6XDuhBGUyopbaucgUBN0rQIsIlS6sNcMD024dGPALkV+vVqOiWWKnWrTV7rlE1nXazl3k0aBtaDgJwmVN2HECshgGvCm9DciWZBOtE7ZvZ4gKgMPs6X1V6AHuoy6jyXk0mICcQVaj0YUUhh0iNjqi6D8zIcLshb/SFB/E8aCPii0CfU0MDjFL3UYAsjiu8y7BZBco2uulweAfAFBvQKu2ywYoNGKvtqNKPmeRMVG/oOV0CN21uPiyYkLGuuwFyNHukjlOQMWcUpmoF/saduopdAsb5siCtIIphTb8HsNvPl9eOMV42L566ngBCOxInYeuKNlRsrhXwwcgIPGTr5LLK5FRA62zEcHkRMVZvvMgfMmjZNbufiyNFc6r36I9SAsI3r4YgwAxksSPbZZ1qq10QhNTcII2BLAdGpCeDHtNi3bp1sg6t17Yw343pTiu0UI+MZAHvoaWwJzTL7qaKlrF8b21rHszy9HsumKfNT+fFcY/Abyw+D/MOytX4AafQ8tVrHPCUtNaBT2u5S/+sS6BLYJ4S6AmgeQpuzG0dAF45cl3oUbv9L7RE+3irkgS6/a9K2upzXWgJdPtfaIn28VYlCXT7X5W01ee6Kkjgi6d8Mp3xidNqxMlRMeuVRADR5dI1CUm/OILhcKlCyhC6KpSZ1FOgX81kLp+bS1sv+W169frnLKh4Z/b8qzSz6f3T3FkfTzOXX7GgY08yWC4BnUtBHzv3+HTZnUupv2/OK85SiWfKF9P/l/6/iT8HdrCwX+laeSrAaz45bFisgobtmbrCizgs5PlJb1AZE1sDsi1J1VpSNP0Ptf6EiSErkctYG/bDwCOCvULg5DENpAwnDTCHLAAM11lGWxZUBauJ5qE91tdEIFgyfjRf8zKUjEZ9RJxKsQnCTCp1hrLR5eGyxiaG1wLFpYqmKITJXRngjRVIpeJu6PFbVlT1/fWoiUnESjDH1DweAWlboZWkFuRPkT40cWEqlwcAWKuyNmEaFgfgkwQh0aZW8DUEyOHcob1r4DNWtGaxz1LhlIWspfe5Ra/zhzzdZaUHMFgL13hXc+L52xWyIEHyAfgF+9TJsEfSnAKows4yHARYMAWD8qp2C2kyPRloDA5NJybglIoATMXIbZVC/0ZFI0YT9xrejli1bsvy0QJRyPqsjIsG+jztQwrgke5maqqwvnOnAAAgAElEQVTMchTQFyxXzzLQ9NobbKMxruqenBYiP42hkSuUZCimQc+vWJWVFdcuqcNKz1/1aLSBUCrXV8F2T4khg2qt03oc+RfkFPYznST6un8IHEeSiAmlhpuBpwxmNRZoStC0Hjrghq3M9jnYQdBe9ByI7dY0BZZlAYjlwIDYhMzHHbNgm+FNeEguuj4Ojq4rOppisCMFf3kudlpMVmwlu+Fsi+PzIvdX5oFeYafMxPZ9vPNOQXeWjQB0Y56DT2j5ud/O5epYNtzFkrgJZ7sXHcBJrDzWGnv+SVrr8EPb+1j/tEugS2BeEugJoHmJbexNv7n2unTyG09IW++wfXr2UfNjY/325lvSe495U7rfFpulvzv6FWOf2S+YXgLd/qeXWb9j8Uig2//i0WVfyfQS6PY/vcz6HYtHAt3+F48u+0ruGxI4+fh3pu+ccy5PBjNePjddYQsD0/eZ7snW6Nhx+iBCD5YXBrAQSXIf4NINOB289o/SXksvnewBE1w1s2x5mrn57nuU9YvTyuDvOWs9IJ18x4PKuktfXwZy6/LPDLRKX2BqAgx9fwUGwHrIHjHU9PpA1V7lamr+m0HBFqiCaIWUDnZsJVqpkU8Rx2CFK3hJ2lbiWPmc0QGojqk5aJfS5967LfDEm7Pm1RXzMvSchxZEwtARrFZqvNeyMvUfD2RyXpzz5jQtoWx6cNKA8GFjjal/gEgUk7JzGwErCvJ1ZCvBA4wipwrzfFqwoVDRlW4gzKasjEsYSy9hT/5CicWzJw4VUGF47q+vGGAmCXC7O0ki7RtbsLNBiqXnMYOPCvFjbp8BNWpPScC3g0rq4WH+cqSALpKSz2LeOqYzbK6Se+dhB7jOtqPFZ44a9GqoYpiW0QnBSwHgQH/SBfNiPe7XUp6Ho/SUiNkLG5v3e2SnYywh8E0WgBIHx3F1vdsOZbMS6i4ARdWJhrA/8txJkxVV1aA5JVebXLRptgaDUC6Y2YQl7DigX4BIqBEvOoiIHwQ7PVjSMgasOS5BV0/1RLmBnNx7AhzZ0o0aTktIYOCIo9AbnvRyp77kucjwnuh8iAeynWngSRe0cQveERK0J8bdBOWCd2kIZL154yB98sbtwH6DjaVntAKRuLnpgQgOTXxYgzYFAffBL/RZfqtSZ3OHHGBN7ODurA4e7Aj9BtQUoBII1iEw6dVbpjMjLMWPboU916uHjdLN8Eaq8dMddvG6xK/EhOlkHbP15cCL+p6tb3aH7dM6bzhm1AT6d10CXQJTSqAngKYUWL98UUmg2/+iUmdfzJQS6PY/pcD65YtKAt3+F5U6+2KmlEC3/ykF1i/vEhgjgX952SvSFb+8jCEsS5q2Usp1jtRhX6Hy55j8G+fRlMohfwOEoNyO5ZRPphwqJUJn5+5Ob97ov9I6acX6884sn0vplrvTzO8JaL63fm5fsmZ6+czeadlyYWFSyeeSVdTyz7nEM32e0dTMBBbuEIFulBuWstG4FsBx9eOQIldcRTlRLeapsPPKKGwlrDOp5BgZW/S5sUsJHRSiIVsVAhVKiBIQVnRvLRHh6WS7dSqe1wmWzLntUbVjMSdNzwieoHh1ZAF771CcyouozMmRKSNkho+L6e0AdxEeydl2IcoJWK70JL9+ggoQ/VL+qQK42YBoNa7/IkFyUY9R9iGn7m3C8A/nZwgKAfDnZ4ngefRSAx+w2oBZD0xS6bsILLAll2FqvMTKoQNYDXChzgZ0jUVw5XyA2qnwWMVCoW02Ggi5xIyVgGb56+mIMlkFZJB+b6Ci564DSqMOjMKMq0L4xiP1g/6mvshupk5nz9F7BcAEwEeuoieHAIN0f56/GUnwjmAjzo31UkBKByM/zxbYq3Sp3et6Lk8APos5YiQuo7nK04IeiySCPKUxdWAOx7hM2F1rOx8ZNekwh5bD5ZM1yngU5iW7WMXshbLKkbQs8y0By3ertgIJJuGWn0lgLk8vPhDWJ95HERI2ApF4w3rjEGpf2ANAghBvzOx8La9Bv6NDD3aVAqT4eTVnsM24SThbRRturCssP77E0SEDMb7I/qeKAHjyCa1GN8toXs3Y4h2suoXjhB4d0EMYeOwLooOuy/wzurBtAH5bbzO1a9k50bnDT/AiQkYIu3p+O51N6538PsfGHwwv/YsugS6BiSTQE0ATialftEgl0O1/kSq2L2siCXT7n0hM/aJFKoFu/4tUsX1ZE0mg2/9EYuoXdQlMJIGc23vpAc9My+++C3KkPg9Geboqa6j574hRRbysmgiQUpHkpRVRuW6gkC3yk+cyKMppbOmlmonBmy35ffrnDc6eaK3xopLyvO3uNHPr3cZWmtdIC3PTa9d6YrryrjVLrjWDh8J5nuUGv6X/72z5Vq8pzGC5lstC5zub5Z9FY6EQaNSspILLqjAB6lKokJCGRK5CDSISLQmd06NcKjh/pylryJwj6U6fxb8MwDTlY1hAEwGC7ysMyCjJPGPJGHtcom0goZoo4j6S63dkOqsvKcxuR6KNskY5VbKni3E9TkTqlIFZV25DphZfKKTDqvovg8CiMMl1I+uxWgTNZHBuo7D6AbBdPYwXaex1i05GzqKLTO0oPItWCOoqqM3rK3gN+5Euj0vpFsvggxbx0IHyKRHLkN+ZGW9YHNgPs6URm1YnzvflHsAoUqpdTR+ZKQQkkNeqTqkGJkpvhkSj4erEhwJcgHCgFDAQBgEbyU2p2fcDmFqbc/uZNc5UG1vzzhrb0fLC2DzWBSm0YhU3Ghw9yUI1PYQwvVDrHcILzk/X04zCdPqE7A4Fxl4AsXP6LaiOqMAr5pMeXHNdKjBoe3kCXMvcJT4De1OxMP4+BgILsbpLODDdrSXqDb3AGTYArGi3zf7PuFILCBIyWIsB4LdAaOGk0c8Z7Vv929i5BTZ25Z6tjEAdMQPjGgO37qDBcARQbjLYfV119Tk9eYdMeLrWilXIYQw5eyIl5d3OxKpDmY7RMdpwNEl3hCawtgPjuXZvaHoPB1LKqyzbh9qv+LCPx1LNQl9WarK8PAMO24DxrnPca9PsTjtM75r9ji6BLoGmBHoCqBvG6iyBbv+rs/b72rv9dxtYnSXQ7X911n5fe7f/bgNdAgsngSt+/ov0liNeGctYQh4v/2oEEMSo6Bv4gUSv4+PEpD1XziMgxbgTAowI49LGpj7AVlVwLhWu7vKU1l1/vbTvYx+S9th1p3T3tg9JyzfcPKXZJQsnoJU50vK70+xN16Ull12czr/4l+lz3/hBuu3WW1IqZZ2zbGaLhAvwm/+v9AIu/F9iQAvbl0HhPFUh6ggoTAIOQC4rrqRbW8l5+VwU3NCfMXhNQA7zZFZqGYJztYi1Ut9Yzx5XhF8YSQVng3xtqxIkWmpkUY7UHSyKc+aC41imG0BExRoqqx98im9PGklkAViVUQIc4aoYK3HO9Fl9D/hDGRJz6iBvp/YKu5EyylCZtlnumWUBxDXEhKIZRUHJ1GJM0XnjF41y4mi+yMV2SAX2DnVkUgHGiUFvsYbsUjAa5ezxLyQGZGmCATaCo8o5nBXwqvEVdLFhuprDssMO4CMJ8BRr7mqKrgAVXB3ci+hHZSm1TQ/ip3ipgk+ecGpGyiqvMbfGAQu+SKKUrjWinjWQ2fTIZrBBUCkDt75+vOKI2tuXrsem5bhJyUZJn3mJxRjq5lgJNwBxMRBHz6kWjBdEYWOkaetZP1Vsz0oM0HcMHUqJcO3RyyUegAxJQxgY53xaHxTnC/Nq38CnWARhBhuv0OfgrBj3xXc9Lsox0+zKpkCrGeUL6JKyHcuJNXVsPBWEhPymkYjP8FMH2cwx2gcZoohQbAiyMiNbggm4M/RuIPXjWSZ7UmO3UWE1pNaM/GCf5XuoQYKnSho2b4UbakGKHRqrHSqQ4Osv27SeDgrPwZcEsWyxiTiltf722WnNvR/fDEf9wy6BLoHpJdATQNPLrN+xeCTQ7X/x6LKvZHoJdPufXmb9jsUjgW7/i0eXfSXTS6Db//Qy63d0CQxJ4BtnnJk+9Z4PBACY824NkgkCTq0xR2RyfZoQW7y6lD7m/Ynyq8Vo53LnX/rJub69DzogPebP90mzsxkoXfV/li9fnr72+S+mMz/56bKYmcLuTRnu1d/zBxkezqpZUr7PEqHrSPbWBzgUndS8tcM1QGya7lcGsYFkxvYKoHFT7IIXACwlfWFpitoH1yfTPbAhZaMJw7a8u6aNfXViMYw24B3n6Qpd1mQhlmSrtmoYKbBpJWetuAfIIJDRfNFSLcNp64hPAnWIIzgumaBOFQYIcBR/h2WgHeAZOxRDheEa+ABsRUOGJ7RV8QCqaGIuvjajmMNvI2jlU19clYZC5HWQxk43ll68qmk+lCLES8f2BaPBZwxBkKAHrW7QgEj04UPf5eUsO/QARt2AdolSa4GCIp2WAFRAYVEBuoywjTE+SXgenyMLVePiiyvVASbpAHqvOV2dnfyZEOyFO+saBuEYBddDpymx8aJBQal6cQDC4AQKkmrytqioimr9TqgNir47IcWjuU1yXBCObteKCKM3TCzPbyeyoia8PkAs7tVhtHODMeiFwepwZ2o6Hm5UcG+oyuuPq3nLkEeLk6k9BMB3SJJxiuTUxqC2qIQOFoOPzKIR/FxtARECX18e7uvZa8UGPbHCvqq2LSt00bKcbrH+2vEAUeNk0EA4aqoS1RrtuVo6yCCwfXWvcYblN3Hbj8w/q82yFaBDCQrslTB0lE6kEu18jT3/JC09/NDRjta/7RLoEphYAj0BNLGo+oWLUALd/hehUvuSJpZAt/+JRdUvXIQS6Pa/CJXalzSxBLr9TyyqfmGXwFgJfPj4f00XnPNNuM6SdG3IhS5tZZjx+sFMPSDIBk9ILp3GNkwBc3rEAs4P3nybrdMBhz4vbbPj4qyud+Wll6VPnfT+dO1V/2e9f0vfXxJ8Yf4yE5j+K3wokrp8RnIkUpbkdKPeooFEvEe/d8ptlRWGMopMk4owB+EniGdgg2FvVa3uui270/nF3HIDVmhk1YO9mTSwRSDNeAiAiVZv12FeGLPtxtMO0seUd5u0Xfmz+tmQszraNUCIzkHNKspvUslXqwwjIRGnAIMMGE7L3gZtbEy08uiTR2rat8LTxUnYETTiMLPXSYB7HEvlXaq2LIcW+MqGfQFxvTmdVnxUWSCA1FAqAcAoTXnEsP2Rs/GCfVjHxUyoDr4MAWDyZyunKzgUy4vIezw/R95rgT+6Dm+MtmhxQme5bb3rDmJu5+/yrGgpUSABhpbK9zZOF4Abud6oLXAQS6q7YIXbKJZ3ZjnnUwlSa7yKPdEHm/19bRu1bXWE7AKCKbEaKe90iZUFbgWyKAOvavSaVkCFhUWz1MuDE8QjacXkZfuIPGwM8PgS4yE8Cv5UeqJsnoi3w7xQmnqNCE7vgZICqtsG4V3toeUc0cxD4NXSBhAMoDcxFHKAk1d0ZIyryFP1FZmzk7VKg783h5Yq0571PCKKt0yyuaWFaOg2N+/To6KXlHou62qUB3FAtyxLz9FBDwgNo63tbHi9M5tsktY98W1jtrX+dZdAl8CkEugJoEkl1a9bjBLo9r8YtdrXNKkEuv1PKql+3WKUQLf/xajVvqZJJdDtf1JJ9eu6BMZL4OhDDk03/eZGuHBCPKABAo96Wgu6MEJFnRem631bv1xJcfNtt0l/84qXpQ032Xj84lbhK26+4cb0728+Pl131dXE7i2gL2Xc8+/U+5cWWP7mQt30N8lOMqUtMNUhAS6/KkLD0pSRcAY3wEBaAprnRJVSwVBUH5B4djoyO6jsBXLniINVnQ5Dfn4UHhGX3UJHEAtiabOkgfgHVUel9acwS8vzlWWa2z8Kq10WPuBvPDkHb4CblLmGNHn1N8oWKn3yFAI4IuRNBPfRL91g/Ad7aeGetdcRM+YOAqjsrmmIYDWW+zcrRVsEtmZ5UOgXigYqNlouE9KqIVpye9GdsoE9IU5M29lYLDgbxKLXCiPeakxbZV2eOmIyxgBukT8H5db6wqukpbZoVwJAWuXaGQZUhC7NJWFjf1Ywk0ofITjbTA3nN4cb4SwKuIEaotcj0lWEK5HTH+wgZyWwqGb70aACh9Vzo0/QwM2IkPXJYKMAvOUupqIXWwxhqBGlCBzGpwVhaoSMn9sccVgKJta7GM28wL3qV2bdCJ6JtFBLLQkOlcrVpWi8Qdo16kgMLJZdmOSlRXQuBe/bMxxcQ2VTLCXsuSumhdOpDCI6Beoo1oMeYfctY1MidPZPPJghxyhIBrHXswvz4XCXQP5oE2VsfvtA4nHVbrkKJLwelWWjML4sORoo3gMnIvwjrCevrFPnzffjgZRqE43nvKR9huoQD460fUviAskopd4HeJSc+nddAtNJoCeAppNXv3pxSaDb/+LSZ1/NdBLo9j+dvPrVi0sC3f4Xlz77aqaTQLf/6eTVr+4SGJIA9f991WC1RgSKfLlaGnFc1tWlrgNRR78ToKuMCDla/RvytTMpHXbMq9PWO26/Wij1qksvSye95jhl9BIILOxf+S/1Chaakvb+5baMoidNqwY8oV0+ly/CnDdKHCEkrYRqFyAxyFVdRNyFrcdzvKUtn1mWm0KokjyJDUZDwVy3AyOHLsSKkOoQIFWXp8YazWzNinXT5PWZERdo4DziERXBCsqnO3JglTPHCqSgNBUvfVZmJaxf7n+ruXF1y7a3D0GPDlMA2dqyB+5s4l18qkEBtXb1VlqMYVRE+qIn6iEIzekj+5xl0/hoUL6IEELfZWevfGCjWAsfhtADCxG3dDrhOcNnM9oDeOLQ57xU3W0obFeYVSxJDhcIJdq2AWuaLKB7ZI/rtAWICWCLwZ7IuKSHNk1lYPexj8EEW4GsOoRiM0AZ+VBkAFML24qPsXkjeR1AVBaKAmfR0/0Oyica6P5aJlGDuJ7ggS4K0h8Z0NPDCO5wifX1lVHo2lqoUi7XQ/gxKtlc3BpwuDJ1ccrwHBeEkbLaWi+vDa1I7yd5Db7EQEVl9CRdG5/gQL8tvX5VtkN6GnWCwymGLowUcp0MXyuM5/InbzIcKP1LG69V7d5kY8bkuzV7j4jytX7ZcS+Lvo7nEXwla4nGdVDzevHWXr5zF9jGikc0Kh/BavfhRJTIoKwF1aB7/Rh/UuegTUiGWOugp6U1n/4XE0ftfmGXQJfAsAR6Aqhbx+osgW7/q7P2+9q7/XcbWJ0l0O1/ddZ+X3u3/24DXQILI4EzP3Va+sLHP1lhHJLyiqlGyMq2mkpWiV2Xai0kp5y3sxypAx+1zZsBZeX5ULv4iQc+PT3mL/ZdmMWvIqN8/fNfTF859TNpZjbn3GfSbP4v9/wVfczkHsiCq0i/XFaeklP5e0h7anXWIgqf7CXpNFKekmbW7xXUpUqXQmaTNpnUoxiYUZrbl/xxrrRpeWesWKzqh7WM4bZBzjwqmDKy8r9IoaPhfZafJ83raYBVin9gzhxcQHPIoTWjIA6NVH+ryjQWhxUxmk49Q96Yeg12sCa4mYBY+ZvX36ABhPS4ojOup3IbZRzEWlBV2v4Uwwk9pZAvc8Vhrnjr9SbX81PQ8AWridV8HRgheArjJOMAPhQ92zQB6cYvNdgZrcnjWVaZ1GMYZJGGNxIAzMCHG0KjbDB4tOe2LzRCoHcL/asIgwesWwbXeElAhHxfURtAICj6nm4aKldQXFc2jypaQaRixeEURCnS7FoUJUiPofLQ11h6p8rpCDX8mgNMjzRArapV7mB/H1kjSOXstvpyNAMxOphIVHYHA83AyEtstk6nwi5WiYId1ZAvlpmQ8KquOrJytSGv4QEcmIrpa5DEkzXeAHHNogdhLbM/DtiUWUgtt1gbGfpae2Mim+V5aswI1TN8fBPQWYJaiH76J8zKGTM+DOi6EiwwHjg2bwvkp4BKiqoDhslT2M7ccD3uhxL0gKBdb2ZSNYAXiBsgxm6ZChib+ZddaOW5pVsDbzqh7zOFDFobvatgnKEy37J2sjm2aX6+d0E82sDr0TFhQWXCNOvZB+yU1jn21Y1Y2z/qEugSmFYCPQE0rcT69YtJAt3+F5M2+1qmlUC3/2kl1q9fTBLo9r+YtNnXMq0Euv1PK7F+fZdAWwJvO+of02U//Xn50rJ/0HSRc7Eu/ch5NEil0eAhVx1T14UUUaoS8o/hLUzEEQAKLoCHrLveeumod74tzWawc4qf22+/PX3oQx9Kz3nOc9JGG22Uvve976Xzzjsv7b///umcc85JhxxySPns8MMPd6O+5z3vSbvssou7N4/1pje9KZ111lkpf/+IRzwi5c9OPPHE9IxnPCPttNNO6fTTT09veMMbdKx99tknvfrVr06XXHJJee6LXvSiKWaf0vLly9O/vOjI9Pvf/jbNlLLPWT/5v1QSmuTKKuBS0Zb3Fr1IuWJ7NGNWBKop8Yxzzq6Ws1VMNXQI88aiT8BgykchM69/1lhNMQVJ60PuFDPSLs0qy5DpxsqNQcJkatbmUfP0kPm1W8DaxUZ5LeU+YMlptVbN90dsaGCCLcaoKETkJnhYbHGJzqYC4l/UpzivraVbEVfLfiYTCECtLr1GREry3D/GSRn9PVrCeIOHuxkAdk0yHT7IgEuZaxWZOA6BgJuYqc1Qs/Y6HpDSnHwBkKCTLBViooAtYwrRXjzbkP22QHom70qOYkLLDjtQ0ApYJIA3VcRtILXOLaN7YZNME6wXMQfwWHidVmrgygB4o1hLoUMDm5ZrpAcR22ahR4XElVn12FjYHXUxBetJFKUmh9MRbJ10ukD+aNVqb4YIDixGNSdd8kDSTFpWEss7u30T9YE78pBridnU7hZCryvS4K6WqIu+pPLAA0BUHlpPGSmxnvoP0OeebB+DLF2CpZt509KSA6T9ElSdV+ofLibgqQNdhhpYHRxMJvRbI3TYsQKw53I6iUFSGh7mo2BwvQNV7qjvPdA7IG6S8XhTjMMYScVd8YVMNlIYJ+qBpe7Y5CIR2758qYrKbIOBkQkgWxmly2XiISgObQi+HAmWc0Zb91HC6z6YCCuBxuXxhICvJdiNrRs8EN5p/SuEvU61D6WUq0FG6/zL69LsttuM3wf7FV0CXQIjJdATQN1AVmcJdPtfnbXf197tv9vA6iyBbv+rs/b72rv9dxvoElhxCVz9qyvTG1/4cgAfKGGleUtof9bMQJdkWaNfqOROlbnLwC+DUdKftpRE5bxhGYrTepqdtWR8Weweez8h7fesg6da+EknnZQ++tGP6j0ZjN13333ThRdeWAHALXA2gscZ3M0/e+21VzrhhBPSUUcdlZYuXVoBwNtuu20Bh/FHgOdpAeA8xhc/9ol0/lfOLropIPBsBvFmiWxbHsIUF2nLxw8mkQJmwooU1bkJaloV89t8hdynKV5m7WpeHJmZApICacslw6miqGZ0+VBAWUGEMiI+0ZgazTBm24XyIytEbAIz4igBGDz2MtThpRqqodVCP8JOkFhJFaeHpNtoyKoTIFORSKpStXarw92stahiMeqjhHi4uea/IzOW5R/z1/JAkxCNJZIX90X1OegiqMf/aaNi7V8lZ7qoFDP0MDP9yp5MIYd0peRHF2fEdKDqQMs8hgh9jQKmGssQJ8LKsEVoIAEmmhaJ+vrQxCYWwtqyQ4kBTHLn1QINHX0A7cIDXT6UY5dQtSqVn1VnV6ybByujQFAQAyhjeHyG1KdglRlOTRKPThydE6MaT1ItDsxNGIDOKj1T0modmxxt+8MbdTsKIQbha0J7fFthqEMuYFDD4yGuxG8puLs+wehu9eW6GVdeyE8B8FXKPbfr/yueq1tHcUxWuhqkt2E9X1OHYnNSPf/lDhCAx6mxGqhsAb6xZg1wdCMNS/d6UJPuVSsJ5ybkS3134VNRGjDBsOUFpr6HSJ+GX/t+AN4xMKSCXaPuYMIQ0mgVLflxX16saoDh0vTi+ekGhhuTNvqzblygAtwk6PeG/8ZyDu4S+INP+NQsenwnwMhMK4sFAcSHqd4+s/kLgO91r6KVchISyyocP2449LcDgN1EwEfhRNuaBzwlrXXQU1tO2z/rEugSmEICPQE0hbD6pYtOAt3+F51K+4KmkEC3/ymE1S9ddBLo9r/oVNoXNIUEuv1PIax+aZfAgAS+eMqn0hmf/DTns4Qm54kxDsSJ4yAzkQGNUHWVcAr+0Nc95KyjAMAIUpTfpf+kkdKe9bIXpQfu9tCp9fnpT386Pfaxj02f+cxnCgv4F7/4xVgG8NZbb53e8Y53pPxfYQ9noBeZxAIGP+lJT1JW8Gte85oyvyEAOLOMH/rQh6a3v/3thY086c9PL/rfdMrbTzT2M1cpzDlOyVASqArcKcVopOTvEE3WdCTGUJjaCtjn6qykE1fpsgK4EBBAimtAyQLB0sFFQGpSiItNswKHK0TGcIuIJWteuCwQ8txa/TJ/Xiffsd4j6cquAXKtYxQShiCYi92jmJmsp4Gh8fQow1xIkYb30YGJAAY74RkBi55OwqS50LojnuFhco+h0VLbEUA0jen8+HvbtmuMQCAcmq5HWk2MzLjV9cLpFHyQI+dxGFGhcmxj4EKqEketRzNQnAPU32w/yQdaqhIHLdNywsEZmKV6Mt5csh7A3PNTxohrNiNqqaAB6kLYIPUIVZ4FJlhro1IsKQ+uC4xGM5RY37oBnVfTjcZif6MhO2Rf2X0sdT6K4QF4KwVQTJzRIQ2fodqwylndSE40hQkrIk6erbNl/VLZaWbSim9pULESzFbHHco9qw8PbckmaWNEEmir4a5xK546MMYil4Rw5YMFIaPNALjbEFLtARiXFDuW+u2yZjzdI6AmOKu8OMRpD/+NGxm+UZie4nqbvuPYmwz46XuI1Z+Pp0pI/cNhEDSkp2ckMMfNp1IVI/WR7Wr3NY5ygAHSKqzQgNs3FM7EksYwMmxCHviUgACHUuTlTa3fs2udXTRObak82E/slQZbIcMGHlZVql8AACAASURBVA97uC3LvxDR4+w0UPXOyeZDkmrFHrGjUCkBTn7owbFgfrNbbpHWOf6N7T2xf9ol0CXQJdAl0CXQJdAl0CXQJdAl0CXQJdAl0CXQJdAl0CWwEiRw7GEvTr+++hodeWIwxyW2EXLMQzGCgOCw5HtjtUNFdxALEOCXpwV5tCNPeHPaYJONp5LEpZdeqmWeM2Cbgdn8E0tA43X4AGQA33DDDTpWvkbueeYzn7nSGcC33HhTevvLX8WMX8qplhLQku9UkI9mL6BalWJv0bQsMa14X0FIoCazwg/8TKVXAU6voD0keUu/ViZkORIRJLjL2HyPqhv4X0M5etSTx5mghLnnvdotmquXj8KEeCKW0gcWqVDLIF+suXVcZEOuhoXA7OUhUlLYJ+dr3pjiSfIVfyC5bRGnkKC4rWHOfUur1SbbukEsMyTQpmHlwoGHGg4ejHNSpKDVuIhUDKVvNMIoNoyzMv0pqhdS94J9iJlhxVp2KBqkCmUGgBnuTsC8/ChhTZnUHrRXsh4eaHERlx6s8pBqszodxtuybRADuNL+IErvrR28jMfA9dYAEQCYHrWhABNBXwd+hRMlISCZ8KLMNcyAQtCL0KzAYcP8HKs1Vmgt14atDuj+FWwYGjqjN/JWx8WEESyHJqSunLGpSrAoBXujUQRReAsdci9xGN+bVBixzgIaARZFQxuIbALCRDZSvq0dAgMcMJLvbd5ophKweB0ijEgzDY4cfRT7SrveBNU8/KmoAl+X4Mizg80Tp1KeB+8jgm02phWieWNTaZ2kqVBets2q7IWU26AJCXvbduvYZN5snMqa8/1hDnGfQftwAbER3F31ewC99b3P1boQSTcqdVTBELUs1sOCkugHw+mceQ70WDJu6tXAp9fAn6Jr4d9etz5OuO0oxsQwJz0FJHFxJqW1j3hhWvKI3Yect3/eJdAl0CXQJdAl0CXQJdAl0CXQJdAl0CXQJdAl0CXQJdAlsGAS+MH5307vf8NbKU3liA/0iKGsezWBkEwjsM7QBE9YxFGpYiZVuDQ2sBFouGofAHGv+dBJU/f/zWWXr7rqqvSUpzyl9PnNv2cQWPr9Pve5zy09eW+++eZ05JFHposvvrhaojB2hTksJZzzPR//+McLq/h973uf9gDOwPARRxyRrr766mosed60isx9gI973uHW97d0AQZ+ZhY06tGBkwwxYV9fNwG72OXthREmXzcSp0qoEqORhKy29BQFAp5Uns3lbgXi4xK9WEVVh9JfbHYNSMoOH0B9RqoHKuQoqT7rAeIKwXBJYF40f0aVUAlUKnn4MjdL5DdT+i1l+2G1IK2rqst/RJlYG81AeCPQxtGXin/pZYQTUI7cUShthgMLMI9m/4Zq3S282qfDVXj+OfxXC09RYBXtGIOJglWR8i4gtwxOs6PSyrxqBXKEzAgK0omHfuVo36hPLN/soVzj5muZUpMdDUHCxmrjKufylQe6Z6gHcJSaqdIDmzJLD2L4Lq0AZ7LiyaBxenBNLAkQZk4N3n2Qr2n1EQRqqx9Cm4W5CqGPc5WSr9aCV3WlayIRo4G2DJju47kB8FQxAxngJVGgg6E2pP64tHCOa5ZoECnWPnLg8m3+iOTSnPXMRCgZYH3ePTtZ9wWIJ1QZwbuxnjcpwLDMjY2Y/2R3CxAsG5Ui8zyuOKLIOm4wunwuh1CGwYtMjjGc6UsFg4GqynILBEmsVAE6l1MiVefZ6mWpZb+oN5ivzh18WNbkNmealKvurhT2ulwHV3qArQ5PBol+kP3rrZ9Oe/GLIEzddJljJ5cEccFB9Gg1AyriLLiRt2aJMcbGL1PQftBW3tmZDc/TiUPMqzyL2ev8NlRmxr5pL5vjDi3AiZwYLXCDjJslxuZ4yCSltGT3h6W1j3pJSwz9sy6BLoEugS6BLoEugS6BLoEugS6BLoEugS6BLoEugS6BLoEFlcB7jntz+uEF38UUdzMnHjPANAnOn2KOsjE7xx4saUvGKjRl2kigSX4WS+kxQee1H5weABbWb+7HK4zdXXfdtWIAL6hwV8JgGQB+/d+/sCQuC/CrTNyUZoXAVKWirdprrVxIfGuOXMAyWYDl3YEMrOQ/YoJSzrVdKTggFjqIHTpgnEsl5lKog3KE/L1iOfRZnZ7Fz109SRjdY1ZYHxYk6CiiUjrZWbAr/2g4U1lTA3cQZDb2ph08kZHHwSqz/LcHuHlZ5fEiJ5GB9eJu+nWkixtFDgqNe9ImSq6trgGsq1wsCINhGoLbaH9hhYrkwIDYHEBMxp9lczRg1+M3jIV4dWNIg+jm8RDDJgA/ctW4BWCmIwe6PMZ1yidY4hpwUq8LQ66UNCwqXXbogVgh3cnbDNGDO251UFa19OuMKL61edUFmAkB9uxKUJsS1f1aAq7czQzDm0gMJsBubC0tWJ3UEJfeuaqMsOlgoIlBx4FGcsAD4pzJlOFWaKTdVAr03rXvcdXRHePGWLsWYafE7iTmPpSDgNsJ2LPTNh6fD+XAeSxj1sZi4FjGu/Ibg7yU9YyoIs2BgqGgePH0Rlin0UkJEGWkk2IpsDzz88RDJUyHUtsaD+URWsVXTvNwwMQ9S3QuBhKn587aYMCl3/U2F1ijLv3cS4lwgd5lY9dKyxzAcKquCjP0DdDH+M4bGlhhq/TLC4As2H8JbaoHix/4cgB7RvB4Cfhm92hddjGcTQrVYKRChQhW7UD3ElsdGKPqAloh6NYjvlG9OvCbiWoDgkR5bvWmYkGvlE4ptgMl3HmB67z+6DS70w61Q/dPFkQCd9xxR+mvsvvuu6f99tvPjfmlL30pXXTRReWkZ+7nIj8f+MAH0le+8pWRz8+nRo899ljt25JPf+a/84nScT9HH3102m233arLLr/88tJnJp8W3WEHs4lRaxj3rP794peA2N4hhxzStKssge9///vpjW9sl5wXe5xknFF2nsfZeOON0wc/+MH0ile8It100036e+5v1Lo390s69NBDy/zOOOOM4ovXXHNN0w9Qk5PMdfFrvq+wJQGJlxdeeGFTQGJz0YZy/D3uuOPSrbfe2rzv4Q9/eLHPs88+O1155ZXFbvPPkE8873nPK3sO7jMf/ehHyz1yb+v+uD/k+/F5XeurjwSy7k8++WRd8AYbbJCOOeaYtNVWW5X3mv3337/E/PzOEu0qSmnofUeuG+c3Yv+5DGJ+14n7zdB7Sp7bdtttV3whzrO/N60+tryyVirv6+Ib+O7csvlxcR7nKTE8fzbOP+S++G8D+Vx8uTXPUe8zGAPi3tDfg1aWVa38cVfUnvIMW7YscRr/TdtaDf6bYOieoZgeP49/j/OxoXep1jwnsfFJ35Em2SdXvubvW0+44ue/TG894pVlUnWm2UNe1cwjnlMu4CqDZUACQgjwCH1MFQnjUSNgJok1zPvKBGZSOuKEN6cNpywBjQCwMHazLeZ/K+R3qXPOOae818hPi737nve8J2UAWX5abOF4zUknnZTk3R9lOF8GcC4B/Y4j/tHAX4YMtL+r5iOtfaPSu13C1OfcBd+pStXG8s+KaSH0SbqnnxpF0XUz67Rc5SGBmonXRCZBguOhEbJHnpNkzAFWs8EogUwWzHaNuXDMVMuYOA40IvRuIrpBPp+sW4vDcinhIXmor+CNCEJZclwJTohHKL7Hme1AvqvFaNhCS5MI6dWL9dlzDglYLLfihXmGL9ZvFYwbYHiHJ4K94cEDwC7VhAppjasMRHZ8NFnEffh5Br/wXFgwDA2QhWEJdLUnY4wiwqZtYQUU1vaVtiazKbM0+XbmjkMPhIIJntqOwdyUiyceAECDZuGiTKd0BqEEIC7fqR16AMecv/ZclEfTQzRwxF1Fow1dIS0CWiVgXc9Vfgp7c5kyfA/wEJ8WAdDUnUfwwq9p1xw0wABURsFHfXzEdWLgHI56yh4HkcDT2ckk4ojPMeArGyx2rAYjpsBnx7ikXLCV8CB5Ru3ga4N9BxFUp8MlpGWUckkjgqMoRGBVc/aGhzZYlmjPbtnxdjgf448NcSAMyyGxhZILzqhRh5PsUvQA0q8v04Alu50CItm7+QInzG0L6Oaj8lvb3sqnUnZCFM+nw9xrYdRj3B3i5qV+TnMzjrrNA3szu1iGJbhZVrIK2rsNZKXDEH5tURNxg6dnBQvnCF/bPQkcXMacg1nxVCIE5Wjemp+15LGPTmu/4Hk+HPa/VkgC0/zjcwgAzhPAJP00E8r/GP3yl7+sAHH+R+f1119fAc15zJjgjc/JCZ+dd955EMSeZl792sUhgVFgLq5wXCIoJlYmSbTI+JJwefKTn+xA3ux74wDgFlA9DgBeqDUvDgvoq5hEAtGmxC7zYYT8M2Tv+b4Pf/jDJX5fdtll+rvcNy7ZGJOhowBg2ate+tKXFiAv/h33iCFwYRJ59GtWPQkMgbZiY0MA8KTgQpZIBJUwhufvjz/++PT85z9fD6VFvxmKzWKrp5566iAAjBrp702rnn3e2zNG//jxj3/cjNWtd/yh+L+ihy1x75D9Ij9r3J4ytBfh+loHL6Z5Z7u3ddWfP70EhuxJ3gtOO+20ciAoHnpofT4q1o7bZ+IB6nEAsDxrnN2Pe5ca9Z4W1xMPyY3LA8j9rQMZ02tq1b3jY//67nT+f329Cdlpv1VZnibB+BfN1dLfmvpjMMbyawhlWNZPUQuHuEHOTvK+Jedv+EUe91kve1F64G4PnUrw+b3+cY97XNppp53K+38u2TwEAGfw98QTT3QH/XMMzp894xnP0DHyvxPy+3seU34y4PvoRz9ageL4d74ul6DOvYelhPQ0C/nZ9/83feIdJ2nfX1WPtOIEspKkRcs1mItlmVe4O9AK6XLM6gM+wGWaKQkKY1Pi2MBgzZFCshQIapHZiJBATCWrjAQEQmqVpnsxp1wWACWOUcowR8UXOD9blumhzwhLEIOd259aM1avRkgaN/PHDEgqW1lYpJAz1gGrRDMyp3OpY8uny8ELwSkQFDYADfB6JxbXyFkvcutn3p5icYG7V9tyvJv0Irl/YyfT5/JTVfvEr62ErYL8AsYS/hYwD1BAwRdExi0jQ3yIJ2PtJO1L8i0ofeDgBlBmsQ+Sq5mVzI/xRW5TqbNWQLhtszOZAawBNpSidWcelBnKwJKJl+JB/t4wChIMns5A0q0wEt2aQWEjoxi6AEqKGiVrbOI5Gcqs5mCAzjil6YZCF0agieTmOYcIBkXjhELKLDNSvMOYoKSBkv0whjjmr3cI2z41SntHAHfx8RUYo3zCSkAwEgHUpg9ixBnYPms68uW7W8AvDYiqMBnGZstIkwQvdpMA49FC994wkMIvkhqyKidJrfnuIoi4tieIyjRAuc01qtO0Z+JOe0BQY9PTOCx/l+BQeiGYUAuzGe3UG2m1n1t5eZuxHVjA81nmf2JPGMzJhmxjN/tkq8DgiYJW2YVDYG7eXmOl/7Ie0vCHMMBk7ewENFgv2oQgiEXn/SsjxzRQpFQFQIsQa3Zui6c24MVD33EQVebfy384oEmTePnbrJwuXudNx6TZ7bcbGTn7lwsvgVEM4Py0+QDALRbviiaVVvT+hZdcH/G+IIEVAXDz/Od7f74PQYF8wGGPPfZQAGtlAMAi71ZCbNQBi/uCnvoc7nkJRIAszwCZiC37z5/F+1qxd1zSsgW+yWGMyABuMVIQuM4snnHPu+el2594T0lgXGJ+HAO4Zb+tQwayniF7RxBtWtBpFANYntvfm+4pi1o8z4nvIa0YP4r13rLjFX3Xbr2ftJ4zyV7U8om4N0zri4tH+6vHSoYA4KFqUSKVUXafx8wgVgSOW+8i82UAL9S71NB7WtR+f0eanz9cddnl6c0vOcrdrOmsUIyQLorZVgT/DCyUloFSIVD/hie5yoYCpukzLP2NBSKRmbrHk56Q9nvWwfNbONwlQGxkAN+XAeAzT/lUuuCrX3fqyKWftSIwqkkA0CbIjsglsCwVS5A2fJI7ZhCewbWc26wztoZcMQRBWoUCiB794LExjzpWq26BYJk1kuIz3Y1kbaD8IHamFWPLE9RiARMXUG+Q/+vdhieDOXd38kJBMJDrEPigVbuJ2cpTVFxKcS92IMuz47WEyyi4qXI38BRz4SQFj/k0Y0KlP68vh2UDfIukw2JbCIKCbDxV3B5WxABFg7UqOR5IMIMAmYFMcO56LeEhJifBaYzUiBVFDTIQtmoDKFMjqLFEg568Xan15rlQCeihNfjzMoo18wgCmjjQFbVbemUyZVoCiJaXDRJk3dYu6RXjJzsA24F/2mLDSYWha2DzsNLo/FSIPrJmJwPVT6zmDuAxIGQO++NlejAYPN2s0ATiAM7o4Xxv8wSAOKCAhdYfVhmPPFwRU1AKrt1CjLm01wr9hddhPfzKx11kkBMC0DE+KhRBwUaQg06yFtsCruhOi4geNEgxbA8HWkQmVPJc6y9Y1IBFNV51IJhH/crGYzILsbTe0jSymqxsQ+UDEWq+9Eued4xfiMC7EyHatdmES2WzaQRXWaW1L+qMGz0dYu0OZNo2BTdg49XuR8+KL6Ec11kG4WVED5+BPtW/mKVb4dGiLxnZd0NnaQedmV96krAEQNoMioaqYCgj1vpb40/3SEsPf35tH/2TFZJALC8YGZErAwAeKjE16iR3XmRk0SArZ0WTUiskxH7zfVICQzYxLjGEi5kvAIwMscxyweTLymIAi48IMxPZNfm7XtrtPmmm99qkoo22YqxMDmNt6764T4xLNk7KAB5K3kcfHve8e03I/cErXQIrAgCPem8Y2ida9h+BtlHAmZRdlzLrEpuHSkCLAPt700o3pUX3gAiGtt4RsMJOq3pCPDw2BI61hNfyzdZnrXf/+FnLp1pjzfedbdEpfzVZUKyKIMsWO9hiiy2qylJywOdRj3pUdYhZ9oTNNtus+m6aQziTMIAX4l0qr3fSNgG450TzaI0x1IppNTGtsswPn/DOdMHXz3UkHll/E4/jxDdW7UOCSQUNMZNSQcJGnlcTkZJUlwSnEEYlNx8mtN5666cj3/mWNDubu+DO/2cIAM4j5u8OP/xwN3gs79wqE/2a17wmPeUpT9H7WtfkL+dTAjr3/337y16Zfn/bbZoonZUWgyBfBc49xuv7xjoAiC4sOX7N5ZMSaCwpHwzJY2QLqv40sQ0kIm4XGComKmjWql4Z9O1Tqpa/xVQ0PBl0FozOavlCVhhTtu1cdawoSRiTkJf8ApDQ6BjWA4Q5qbwqOJ2xqqNCaVnFRZSMCSWTlS8npb8lZ439E7XfJSTahe6Ha/c+hQcxwEVrPGKEK2KpZ0StDdPwVYoDw9JGxgkUc2QZREyJkQQsIFtuRRAFcSv9DgHfENWAk6jkswZEUiYbSm1LTV5jPHu8yJZFC0G0gKZpTqEAMMJ3NACDdlrz2hYsw5oRkUwpDjAlW0AnMzWFaYSeGA1cCION+sDBHIKBOeAJkToANnEE3CSAoaiERcf89THA2JF+SiZq3sr0UJOAhELzt/kpEBp3SUOe/VEJlq8JUqUerLEVCbGggvSoZdNghq/S3fW0B5uYLaFR117dkRzIlWPmwMa2gH6l5b/Zi6QXL9T/YAHLzVizuw2iKbFSS3R7FBGrynsbB/FJj4lmALIevNH3tQQF6xLtRBm40rAbAcsmyIejV5UwWGJ8Ix7XCqWwIwDqDyvQM3wHZgkkEjaMC2tHQXKJadqIBWSlCUWwXtQHZQXkWM2I4O6js4/EtjHjb+h54UzPgF9pPI0S0NNQEs8iux9eGNwaQBcq5KBD8KHqVnFjKb9RTjLi4Ru5gxeExHjwknVefVRassuDJ5Juv2i8BFosl5zsueSSS7Skz1ByaL5g0qjT+ON6EWPJaBknl9fNffM6ADxe36vbFa3kp8hg1Ol/lNNQMlH6WGP/O7wvAlKYzMx9f7GPKiZdR/lHPAARy7K1GJ1xLbFU6epmE329JoGh5DnayKRJ92kB2UkB4EkPcYwDMbreF68ExgHA2Oc6JsBH7RFZYq2DBa17YuwdYjTmMXPVlGjX0qNVtBTn2d+bFq/9rsyVRRZtflY8rDAEyL7xjW+caGqjQKU49hC41vr3xCRAbmt90bc6A3giNa6yF437t2iMrbLQIXBz3AHR+LxxrQTk3wiTVI7Ic5v2XUp8utVzftS/SfA7+bdFPOiX/53SAslXWWOZcuI//cHF6cSjj3VVBHGIkAVjfECK1Rpr0zAFZsgxqGiwlNTi82xRw0Yg2ac5fekdbEQnHpbBL8JWnnjQ09Jj/nzfKVe+al/+zS+cmb7+2c9pKdnM/M0/RYoxv6iIEiSr+Vf3lYjE0pSBiMP5ZSEgObabIpLA5QwDcr66DC8TbRRm1h6qTRVVCfdylSFKWCI81i+Nlm15aMSsAjpVZki4GMs3AoyAjzhgEYaXJ2vFSewcqfJAaJAxniBNyWBnIFpaRao3MnBvTWi54irjOkRKEoCDZ6TiZOC/ApTpOrAus7NKP1E3jFHwXO1ywy4qEYUhNI8eqvm2qxAIHsaeIC0Yy5gWX8D04pTobw8waFniInMQGwqiWJocBFCyZ0SZYHGNutYoldKmtuAJaMNYG5z1suzQg6BKuZ8ewhAyWWP8kUBUNkGZGhiU3A/XmzVrxCnXKzt4RHBtoeGxpCp6dOt3jXT2TBWtlGSOihqoRhthGim/6+n0ZBRlG2IWMTInDQgPkVdsrsn0NbfyJwLYBmGNCFuZ/9qJnAIDQptR0WmM+3JCooTIpq681h3giyrFEzxVtOQxnCNj01ZRDF+AOzqgrhjcMAQJDK6irQ5yGKDt7pNdJ7BUi06lnHA0WzMqV/TAPwEFgC8xRij25TFg5tEu3DEh3myZSRr9SzeCRjjGMIXxvTrxIlsaxikJ9ygvLvHhyu23XNyJIhqGGLQGD/7FAGmVHoPi7mXP9rICYOeNjDZTO+QgATge8vAscoTMMV5ifJMdPbB4VU6NQI4GiYKOe2KQm4o5zaQluzworXO0L8UzIpL2r8ZIYJKky0IzgMexfCeZkywLx1p77bV7D+Bu8SqBcQcCxiV5ZKBJkpAtscfEJD4vX78yS0B3M+gSmEQCk8TacUDWkJ+MA2QnBYDz+JHhI/fm74488sjUS0BPou3Fe804AHhcCehpJTPENseYH/1mXJn0cSWg+3vTtFrq1w8dCBsVe3MsXcifSQ7aTVpCdxKfkrnj3tYB4IXU6D031qT9aXFGQwcyp5n1OJsdeh+ZTw/gSd7Bxr1L5bVNYuND+9aoeycZdxrZrmrXvvOfjkk/u/gSLI7aqFwnq/LJLMy5lxZ1gi2VdC8ny1wP1UbWFgAIzrDzwyz3RsALJCk5aVbyqjzkocf8U9p6x+1XNfHPa75XX3ZF+tDr3qw6K3l9Sbu71KVUIwyPKddC/p3BDFKZ9CcVJnDRLLTYA7SyDNsAFOFxpF7OrWJZXmFlyrUDlU79zBGfsOqYRua1nHOLGFWPBaAJi4T4P1bSXO0u8KBo+tAXdUCTzmPgDylGK9iRqUTy/sD8BOaXXGf+4PPWdKkwoQBZQlQdYAqdtnNNGZP9Dlj4ZXRQeQUdlAFxochUJtkKEE0i9DiBtvfUuGBrIfTVwKcSLxgH0McC1muyZdwuqEwwlThl+bvgCw4zt3LUKAd0AcV6FKOQYqtIDyYnVZa9HNpwhD7BNhCjqI1sJgPA5oYMZiGnXoBPGac0PmbA0PcndmUBRDFiT65ptFMx0sY9TTrCKxQvJFLxrKGksihXbVU3FNsapE+oUt9R8xyQzCWQNct0eXYmCyV2ikkdB6vIKjUUhO+cBQOp0qhdEKE7Yd2B6RnVWvmnswHsKmulqs2ZjMypQUaDbHQ2YpCaBqF/gCuMEJzaTTieSpCgCDUnnM5rOSpgV4aiOSLIahR4KT8R+1j7+eEZM0HGNdAAiKeOw1MqT8bjU+ozGOZGRc+GjSgtneeot+PmwT0ExJHBXGQvspFpLjo12EiNIW0GWrHUdYPALcRkTjLh+93u5eN6IxQ5kLyuryC+aPOXAGwkaH5h0edS9JXTNXoKC1QQS7i35iVPJOBYnQFp477kiWwUQ2ZfBQ/0e/C/cj8D3PxYDB12JtJ+W/q3z0prPunP6mX0T6aWQKt0VizvNvSP4XH/SB6azLj7Wt+3Ev55fGQrdwB4avUv6hvGJS7GsWVFOJOU9mwJstW/TpiV+fqFBoCHWA5DSm6VelzUBtEXV0lgPuypSZP140oyR//DuB97AOeJR/Z7ZJ2Ne15X/+KVwHwA4BUBF4YYZ+NAp1hiE2PwOAC4vzctXvtdWSsbegcaBwDP1zd22WUXV9lkknXlOJ6r+LzjHe9IRxxxRNphhx3cbeN8apJn9GtWLwnM136xklSr/LNIMR4enfSdaJKS0PkZLf+88sorq3LUqNVx/97J1w69I7XKUMvY4w7SLmbL+sYZZ6VT3/MBI1EgmYaSoZZp5F8xNedu1Pw25TUFxnK/cbKOKhBCJowrElIOm7OYXM41/12y1CUVKL8bAkVMyJm0xbZbp+cc9dK0wSYbL2aVpVtvvCmdcvyJ6fqrr2a4pIY6gQ5rZFBLGFsO1OlXcAzWmPT1lWqGkMesyItYClakr/ZiuW3B9DR9ihUb20hiGS2moeWz/N8aY0KL48nEZrM8KmIfIBQtd83WpoAq4hSSI3doAOSFcY0ySQctwHrtV1upYlgIUgB2oSuvJgBoDh++oAqm9OOKKzf62Za7+fKW3FH23tHkagsUBHB6w5O4UMbBW/gwh/T8JaXjDKx8eHRw1SPKn3/H8yex26erxAtzoV+lIioD8cjG5fjlkSAYgA3FVV0Vmyvh0RBKinmCE7Doy9xhMY65F6R+x6EHMQ9OqMv1oQwFkaDKaxlGMDrxfUGly/OhyDU+Eyr5eu+M5oILAIBEbREAMLjUAyQgkPIF9AbV5vS+uL2yrxtwlBc7l6bX0gnsOKpVmpSuahTuJxFRNfd1ngAAIABJREFUmaQxLNFY0D4c/o6RTxfG15hw6MQTnWYo8+LHOMlrqVqGTbn/grK9RbdCWRdyPzAqawejT9SVK1mYYbmesjIQ3ygq9C8Owbj0T5NhbRMBKITISo6bTSWcXpFTBQC+4ykc9ffCILdesLZyH4z80YKWcfBCGmZuwpRIay80zugsBrl4aIA4AsFiq8yMhSAuumu5XnX0jzccOl0ja8DeAc1dly+MQQvkEkUELqLsdY17dOJMeiETKx/7XNMcaIgRstcyzIhpsy9yuQZjNdsa0bcsAIR4BgG6+GNoJS3OgtsfCQn9nY8qaJ/1lNLaa6d13/q6NHO/TaIb9r/nIQE8XZxvj2VlhxKPk/QcimPl8WM/sTj+ENOlVWYL+xWvzv9QnYfa+y0TSiAmeyZJtLTAZbxv4403XnAAuLWc7hMTKrlfNiiBSRnw0yYtW/uHxPMWANxV1CUwJIH5AMBDY41j2k6qhUn2iaGxWgBzf2+aVPL9umklMO5wgYy3UL4R5zeqGgvO7fbbby+taQ455JC02267uWEmOQDX+5lOaxmr/vWtODzqvXiSMs2xddJ8AeBpDmiMA4CzpuIhuZb2WuXahw5Y5/uz/5122mnpmGOOqQ5nrPrWMbyCm67/TXrDC1+ebv/97/UiSmMznILFLGOCmZNb+rFrjwawByTPkcRTgRvYdg0bdQoYpXlun0F3fI6U0ubbbJ2e/vxDFi0TODN/P/fBD6fr/++aorOIHBiBDYAdQZgcmCaYpgF0DjYt4G9kgMVctSjF53xJ5fSdMCgRrETyYZW7RdjEma5hMXaP5egjBK5WwoQy69vLueKKucs1ItleK7kK+KfzY4zGzTHQZKvDFEYMMoAeQUajvdXJZFKGnzbiQmQNGWwlTIMW4jLW0vZR5hzS5s7FBfcScTXuaWXdDfsBDCskwIXKqUxZxfSEGQyG5wAjWqPiAlDJ1RUQBkxMjbhBMlUicWXnhjkyFMLVDDDBz7qKpUbBI6U/Os/aYRWGw8TG3P5Aw2hsg5TCDGBEUxRSJoPgIOrmihijA4V5alXAhSbggeRqPhACgVL6Y/kGRJ0JxRRA03Yi+i3qX5idAqX6fckA6xYMJWPbPQz0MQCMWJcwkRtxgqXOo6lxR3CwfWolxgvzUKaya1jHsrjAZxVKehGOwF+ytfrzLNgIwPZUK0ZsAcKHzyaehoqAWhMkHwmGDZDQY9kmO5YbBRHfJQIDV2uLM8NgZwF02HBg6PUL9QpoD/QFgVEnri8uBFHezkDp4CcjME+0AvM/OPYE9fZrUJxsIjKARWYYt+JJJiwrUebOvQHsNI7sdBxQ1TlMmFJepWniPCZFtSgAnhnbhh70E+mFqhvo8/oSIr0MJNaIzob68IISkTnu5qZLCyUlmjtfhdPycaV4CkI2dfSrWiJicWCqbPf2jb02p7TGHn+clr70MBcu+h8rRwKTJocmLakbZznp+HLf0HM62LVy9L8qjhoPNYxbAx4kiNfGpOckif0WAIyfjQKAR9kx9p685pprKtbMJIcy8vp6InScRfTvRQKTAsD5egSuxjFyW33uLrroolLSuQUAT5LgH9WLsmt08Upg3KGxUSWgJ9krRu0PQ1Idt08MxepJn9XfmxavPa+slQ0BRENlcyeJuUOVREb1RY3vH6OAZaxSlOUyrs9pS3bjfHFlybuPu+ISGNdfV54wZIej3oknLRc9SaxtHdoZx/gdZZfTvEsNSXlcb+TWv8VPPvlk9/Gk+9GKa/q+NcKH3nJCuvCb55VJOTAn5sN02ggA5g+ZaGNwH2dMGXhyPAeu5MdtFOu8LiBNgNFJahFxDF9uNciU733CQU9Le+735DQ7O3vfEvo8Z7N8+fJ03pe+nM4+7XNlhNmZvC7J/5MutCds0R8o0YMkEdWFFDXlRSl3DOWfOcdL6vQ5fgO5sLYzAKFAFiz3B1IWGh7aIKfpgSIqgvNogaAHhn7JYisIV62crsCnAXamoCnzZJ0N8xwk9Y/YXdSrpNfZTdTJFNNSaSqwS7aOYJyfl4D7pk4uuV4Gt36xOBV6CiyiGhIkxyLBHLW/O2JcigwEDEDuwu9pVkgqK7MSW1M2MNotguw+c67LCpV0RYQ0cN2+0TG4IfCZvYk7CDYo82apMsToCyzznBEjswkChdTXsaX1x0q2LhK7UerQwUjQsucfZMX31dIc0dvk4Ui9wnQMjl+dujFJoeOYq0kYQOeDhaDRgdBlQeVriStaW8AEXk42cPCQPrwoDASF5doYBiLwoqAz1EW3cCobmwHQzpS1RDGAnxPUgq9VS6tgNQZapXxDJZFdOIuxDeQr11r89816494QjcrtFS0jZiPX61ypYFhhiBX2DYffgeApspDe1bXRm7zKtUqBll4HAqRb8DCTso3J7EGE2QgwDc3ofNz+AaikVsOGcYvP2cZFdQ9M3TqUbix4RkasEr3NPAf7YhRZcGl3f/SHg5rbzCA4RtuVyKxvX20rMV3JFuOEYgEYXFmlIkx5Abgh1tNHJgM5LTVku6hBC9dhLvyyasfawgkurGqgOixBxx/JwQ1H4j7/N7plI9QFf5cXEXnpEjuiySw95K/Tmnv3UtCtGDDNZ+OA20n+8ZufN26coTlNOr7c3wHgabTbrxUJzDcJGO1zknFGsQ4yGDEKABZfOu6449Ktt95aKVASMi0AeJy2J5n7uDH694tPAqPA2hYALKXMR5XrHAcAx6T/uBLQ46Q+bbJz3Hj9+1VLAqPAKgGc5mMjo95PRo03KtYKENc6iDMp46q/N61a9nlvzlaAqOuuu64AqBtttJFOZxT7b5y/DAG3Yt8tgE38YostttD+7aMAYPwuT7ozgO9NS7rnnz3Jwd6hEsbT2uGK/Bt1EqA5riW2l8Hn3xsAsDx/2r3lnreKlftEKf1cPUUQFFe21TBCycqV+yDvRVnKyO2zXp/K5NJkvzzZyEMEDnFWEXAK3+KNiWgwca0OKHPK/51Lad0N1k8PfdQj0wMeskvaavvt0nobbbjKAMIZ8L3t5lvSNVdcmX558SXp4vMvSL+79bfERIxd7IxO6sFdLHusiJUgWKwvJZEphmjd/xicgg+096uVhsQSqYy+KAOVlIRkJJeGZQ6bgXasVJcQB+QlwAtiAtja1tmzSxi75LdeJmxk4N569s7AlGLO3kqj8g11UtowHGYlK9EtzrP8bT2ISYiUlDZ2rwBHXj4GTNb5bV10BKJAgCqlBlg1hF/VkcovPlIO6VvDpSJ+N2w0Angz3ihVN6PIJS5hVQGIVxq75D4WIUNbWlUX/UylHDiOnubpAV61fakoq/WubTKKCnE10lqW4z+ZySWgVaZ8+ENsyCzdgwzC7pP+lBCOjdSnwdqMqQIIlXstUnQdk5sETgLu5NCANSn3fu8RGQTxSFH+pISUYNWgUKjiXCIggDu0Bv5fDHII6yMeiBsL2645pRgzXwT+WKkOPEguM4djYFSYmlry1vrpFkcJChh6HPVJlubrtgBxPtfzFx0olCsWE7DTJ1ZW2Z0Gwok4/8cJx9+dMF2oHQUAu1NDcHCATi3BSSQfZzCOagzwLy6oaFbWiKjXjKMaNbQ+Ma1LgjxOD/biKD5+DRK31o1dWaIyPf6vw3CVYE99vhXBVOCZnxaAaPceobdVHq/WQo+uLFnNntjGUoac/FWDbIkBeGopsMij/+F7Br54slzdSTR0vOHp2VX4rLhxQ0yguNUyCJQEAP0QfEkNsHuEaiFRf2Iz677+6DS70/ZVKOkfTC6B+QK38QnzHWfcPzYnZTXKfCY91T25hPqVi0EC8wE/JWGD/cDmM07LV4Z6AI+SdWcALwZLvO+tYRxYO58ZjxtzVEnb+ZSAHgdWzGcN/Z5VWwKxEkPLRlaEATxfm2v13kZJj/s+X9vfm1Zt27wnZz/u3XwIiBpn30PA7bj7xs1nSDaTMibvSdn2Z61cCawIALxQdjgu1k4qgUnW0hpr3LvU0PPHrX/ovoVa76RyuS9dd8XPf5neesQry5TqbJbl+zBPXi7m3JjgKnQ/X4XEF+nTi9w3qMKIYxm4yJiAkFd1dvJg7itcnpOBMMptasXHmHMuf1v1RCVEKXhquAOBkvnv5TA1hal0HKJriFRyxtGuX44PYGXbCDa5mVkE5kTW9H353/y94CMwjmIenmtkZlWlaT3oIX2SBY11WUoA3QUPsqKeBDp6VNRXOzRVwbWuqqvlRxXvmMAhhjPPYBM6jk/cCjHKSj/X1m7jt+vKtvAW97gIviCnyszPDkpA/p1S38g0gsHKr+BsmitG9nOwnUBk9PTP8VgGSk9cJxKHx+pOy8cTLoBlqFUfbCyIb7gopEpBAJyMvuAFwt5m8Ne43MKkBQAr2pgXKXwLMQywSau7K+0nSUfN+rGuJ3Ao/qztHek5gjmhFdvKsA7osHs7fVEPYIvmgvmUx5VesQynaV9TlIxIRZqvj1Iza0dQHB0GtxEz5MxGRTxMAaa48dBEWTgMcsp6+BllBSXo+y0rzlYMS5jKtnZ+hGxKDvTxZxBcbXA0E2RPW3PUYEh1ZHMz1j9qWdqUzEQIwIOAK/i6PIaDs5T2VZ0ruBjKb/sDO7rZqNacQOEPMSpkh7fKO9OIVf9o059xtHG9uCHpU0FHVnVaTolJALVyFcQOB9Y2L8rsRsKqLzmtNhI42CITjEnuGI+r2cy2qecfeBUCeqLcWETWvxm2OtangqUiT51bCOb8JwaEMryW5oYLWgAkbmI6Ddxc6ldEMj0MhuKkxkBWHYZS81TygLcG0Q9rTUqJ4zSwHQiappmGO5NYv6jY+QmaJNajdgrGWiV2uMSFOrheie/8WYxK9LfdgET5Ir1S0lp8heQp8VLeGPKGN7Pjdmnd4/4ppSVL6sDSP5lIApJUefKTn5z222+/sfdMC8jmATPTZccddyyn96+66qqxz5ALpilVO99/XE88mX7hKi2BhQBuswCGxsnJlm9961sT9cpCxsJNN92k/YCRmdMS9jgAuFV6epVWWp/8PSIBLLM5zgYnndC0ScvOAJ5Usv26SSUwCQCMMXXp0qWTDl2um6/fjGL5CiAt7z7zfd+KPVKHFtbfm6ZS+Sp58SQM4BY7OB7SiYtfKAbwpEId9Q43X1+c9Nn9untPAuOAzIViAN9XY+24dynpSdyqGNTS2gYbbFD+nZJ/hioNDWl7mn+T33sWM78n33333eltR/5juvKXl5YBLG/VQBZDAlT4bVIeuGRgS34N2tRBBUKXSnY0Tb6emZCS8qTJ5DwYMx55iYodV+w7WEArTemLX2rxP80ll/Eh18msS8MYIH/H0hICSJaBfiu5VqgYadqBJDY+j1mBBvQpVSaAXUx2c2A66y329HUmEXPwBpoXCEuFzp0kFbw0AE1BxCbIgutqV0wt96OwMXU9oC9kuop9GrOc9CXzEpIYIhxu2CqfLfr2vkPLq41FSfDAaXQpfzSf8jvk8UNuuWAMrhy2lJiOVHfM5JvghSAUWz3SFCzbrGuJzbHZt4q9RfJRA/eYBAFoRyAAqdnGqDKpnKPw32u1T6WJ04XUOxplw08TOEPy7iyiIhe2NV+eGWYJOilPgbEk5EBBWQ5HwjZGFE4WA1KSAQveamPLIRQKPljJN+oMCWIRTaA1hHCsUBT1ABbngnstcAJqKKMwm9Sx9Bqyso8qiMkz2nCGclMIHDo1DfARnZGIzzcW8EwYhG1kH4OwnOSRbU0dQxXNTsjPV1FI4OZ+rG7N6nmudjYbdAiCQX5mHuy2GgBtKyWHxKNMcAQqIF5qpALwCYQExhcqd9h5BbQLt28CkxqPdnGgUMBM5yg6ModsxXLcWC1Ah+AmJYsBtlM7RhCTm59reeMSwcydLFDDDgO6EKDNtuwYudsbgw6Bnhc3WYxLEujKZ6EEg49f1ck7mjkzYhkcNPtUqLDaf9wcix3Yxk8lVUKkc/MKmoP9S5nUVejBl0bzzzJX3ENZBGRSVrPEs4LlTB2f5hMZ8Wkfm51te7LeqBIvKzgtGHcpu9C9++ky3UuD2LoV/q8qc8BZJ/co9PVg5zQGewU/zxUfgDlmHa6x5yPT0hf9fVxJ/3sKCUzyD8j7+j/8eiJzCoWvhpcuBgAY1TbEohnq84f39l6pq6EDjFnyuH6PQz32hoYdl7SM93UAuNvkypbAqD6NF1544eDjJWEeS57nG8YxiId6KA69c93TPRf7e9PKtrr7zvhDtjr0PjAJILYQPYAnldC4d7hxe1h/75lU0vet6yb59+l87PCerhY131g77bvUfUt7q85sPnz8O9N3vnEuTZjzTM0stpScRUKNVtWkfrNWBjiMYGhVTTHGlCPnxahSpyI5nhBYrh+oB9lOPLcJhaAigNWUp1jn7mbS3PKcqLO1SWqQxGY5WSLr1CxSPz1MwHtghLEhBXSMLMLPwLysPBqrRzLzUmstC9oGjFRJHDO8BiCgsBul6rCAJSwRAcUZ7EdWqJqA4itgEgMuMUEm2wH1LiUtYzLgXrNc+YIoL7QtARflUmaU18AyXoDGw3YfsBn3yFii28EefCVjTaL7WEiTAFByUqQ4qf4A+JWDEzpL7CuLifkgHpwWqstwq1aFgNaVNjCWazeZ8AqgjLXHRwQgBinG6qR4uELiARRZVTlKXGsZDpq2xD4F7Q0lirFA2doSNAWI42c5dj2SNUHeFm6pjLUQc/UAiAZkHxvA3d203PKWPf8vy6hKjuXF2YEEC64GEFoYwz6ik21lwfrFwThY+0UBdM2rMVar3ziIGUhju9MXLD0EfRQj0bgqNdJrAcJZHT3vI2CVHlIRoKo6HgG7JEY/VJhguE3hoTsx4AUOStNXtMgDg7oUvoJPW8npCDs0QWAjzbTeFQf2DwMLy31BblHAHIxajbU1ePE4HhbEMD24JYbTDRww5ISTK5dAIVGM3UpV2AEcnXpZuF89BtBx4U08RMv+lsADW78Cviw7UWMBcNmO+fHy3CINKV/iBGfzpGH4fiw4gO4CkYHiqrCfcTfmU0m4CcQxmhHGtgaVpTu9YnZcLA77drDMW6WhWwcBpMxGBFYFM7bP/XZl4VqFbr7dKAOOB/1so2Scnss3kHINjPbRKVLnWV9go7ZdG7BNn/miEepKLPsyknuYP5SRxbvm0/ZLax389MnCc7+qS6BLoEugS6BLoEugS6BLoEugS6BLoEugS6BLoEugS2C1lMDpH/uPdNapnzXig0ohZohBPJrPs8qKBHhydc+KJgm5ZPyufCyZTc56l1Qo4xacO5aUrcuRASE4EomdIg3moMwqAAY+uw0Je8QP3GCQqy659fy3YAGC8GGRWM5LS05PJ+CxEuQAlksljciZ5VkoEc3pSG0HW5aEbFT3gXxJixBQnYB6+syVtFVgnyZgOWfL+PJNnPCGfCemYvX3ur2diLPKo7a8D8SNhY4jHEPijQ3/whqQORooU8p8BttwquJErMMFEbbA39XGDFWIhGcxe30cuJqBgIiRUQVcur4BNosWBQtyuE2cXBR0s3ixHTwQbKP1WPZPw0w8MG1PctoDxrbjpnE6nq+tcJpgYIihaAwh+Qju0Qxl3vU84YsVIthJ8Q7oQkm+GcmRIU4ibg1W2SwyKoxmx2H3ZDrkGEsUDd5oGAfgUDN3MADMrq/oaVk/17cnGrb0BOUrse2mw2lNAWraxbbQa9jYfGR1wcrNVjTkrue+oCx5DFbCkfO0aQ/Z+fALIuPISYrwJZAVbBFsrOHQao8ANGoUNe9shDEMRBJ0DZNFs8Z1aU8D9nllA4K4KR4wrFY2Aawl7qut19TG8An0XnXgEwL57chrmyp5iPV1raQRXyq8oaBhy5W4l4gte6cMmwyc37IQrPRockk4qebLJzQNkj+Mc7dzOMrY5ivpRQjq01cbtAwJwaSC6mnluFGaNUM0ji6HBHooPUBqkYvbzHkXz0P0FIC91ftBLlX9ab9hFYieERAdkn2zDHleWAY68OF1Nj74QSn79rk9d7ij3tVsfhLp/blCk77B9w0Xr45YxLchYwtXOm28SKil6WJ5PCmrw+B+lt7S5/5VWnOfJ7Qn1T/tEugS6BLoEugS6BLoEugS6BLoEugS6BLoEugS6BLoElitJfD1089Ip73/5MDGwiQ4EBykbWREHxS2QVEaGEppzdAIFROFyOoQABmHcr0yA94ac2f4KMiLVlOucuiclQy4RcnVMZmjAD/lx99MuXIkAdn31XMhfy6kH2N58PACbIWatfR07COKfGOFBrliJNIgeUDoR+wBdkOcyzOEichAvYD65emaDvU595oD55PSNG6utGqrkNljfhtBMjWBiMWAbUh+32fKTUd0a4UkwCdSytcqc5qarSZyPYXGpIJ5YOVnwttEftKn2lqwury0zM5OAbD/MEu0VOl1UmOrlJLrUEY6EMbMfoEYpjWozf7UDUK1bhH9CJVU8J4rEe/CCfY6Dq7Vov6JX3DZbGrtiU1dGc/Cdqio+lpkDfhOCKOAKSox0zAXatUIMY59E5FIStUzBsdkxTLbQixDSYpfi93WJaH9JoVl2zlucdzTUtVZzsuef5CcWzAQqUxE6mLHKOgf4+GuliRFaQB5gwc7I8FHucfiqRtP3idLorG1D6YAS01Oq522UWA7UOWFYq5McozQDmMhJ4vsaQsncOMo8FdthkMUr6c0rpZoq9HBnEDCuWw65W8VszkOYe+BgSrsQsdaDC5bebAEZhyN11iulQgW9j+9hEOxGg394n3O9BtBtuJOfLEE7bo0MwPcWjPfbFICosM3Mdho51XrsWpbJnuPN38KqmUPaFC5tdezPIRmDZWWm1gjEo9brxOxKbpNybY4+cxVIdfgaCUihLlqG+n4TasdAXCm8IYUTgQZo5VP8LiSBnwSjbcq9Wnt4W3B2+w8bgoYkeKmDnRZt3vBMcGGfvXlVMB3rZQt5WyGToTgmQcI2HwCSyzKooRdg1qIByXL9WEOWhlBT0VGOaS09LDnpjUft2drhf2zLoEugS6BLoEugS6BLoEugS6BLoEugS6BLoEugS6BLoHVVALf+urX0sdPPAmqIWoS0RN6gFUmkIZmd4WkVfJWUFMTKI+UQ4VMsKu+yHn2qpJgyb5yz0/ODeI4mLeXZBvqUR+HaJDVs8S8nOXqjAmJwJKkLB3RrWkzSBHhfLCVVnXloO12znaXnKUAEAQUujyhfCt8If2bdRahnHizMheN/FbIYlBFU/LuRcfSixhBb0lOtuTNC3JcQFuR4QCCGzdS0ShSRhMq+iHyS+Wadv9bsp9YwRT74pZlgDyRziX3qlrUYFpjxqrnNqjiTMY/M/Av4B2EvKNw6aEZfyi/lesFcBFfFf0z8z4gLtFMPaYnxwmkZ7e/GjL9DUma18hdLiutkElo04j4kOB7FVu5HpuwQCbVMV5m+A3iQECQRjY0AlEwYZszYmosY1hQud3BIIA/qEkE2xClOSMQ0qWRM0fL2V+Hbq6/OxumxeUxCQAWMKE4tEByZlRYm1vvjMFVjQ+CDQYsRUlDBI6gYW19bNg6SX8QAoZr3ArwHuxXUvIWIpFVO0BGbHR+iL/S89cBuwhyKy495tXBZo2dAMjt4DQNuFcNYJJs5HoOCfDcyHf2QFMdVKO7tnQKgQhxNmtCQINosGJXhPeHWjDNluQEapcA5wuOk+9EFi3rT05+qE3D7qP6h1ipk3GLkZuqb3Vt6JnK+iY7kc2SToLIZ1aimp4Ep0QkbjurlWDgQqfK1l6afFttK3Xtl+A2RGl8XsTIsxXAFg6HDRuwW3y9mTZKTWAZllKCoQCWRn0uI/IpsPiikD+XIhEQ6/UcUGtrcgU/Ytlttc8QRESPGpss2EmzeANgGyWag7WIP9bSiq8qfIADLrTTOthQHsp2iz+JHPXZvNGA2eRflx7+vLTGY/5kTEzqX3cJdAl0CXQJdAl0CXQJdAl0CXQJdAl0CXQJdAl0CXQJrA4SuODr30gfOeFEt9QK2gr5Jf+9QaQCnFFelBlumkTl5Khk8pRMQ0lUSocBiw/6pLqyzg1+B6X8jKVZgQeaP/NkDfmrkXV1lCFaL0IuksOr85qV7HRdlpWtqJGYmgwgDmaqi4QMIuGcOWKjkj8PKIkSSUQHnBRV7AYYpeUSqx6qeuFcuwFw3jskz62ZbCW2AfzarFjsgfnRPmeZYasaSXdYOpV/KxNqacMQQC+lgAkI8F0GN1awPqyFjbENEs4kfW0ddq0kMjcznQgoKhhl0KjlyAEQUtKYS0JHGSACShcq4S6QuVWutek7qNbqxwZQg5Uplg9SYTGCMStQHOaLegymUq5URrVvIOm+Q6MCtNSRQxnDIowky0TsiH0B20AKCgL+o4+A+2QcLPvNnufMvN0ENQh9wDFqu6ALUYozdxx6EC2PSwSjvWk89nZaNGlOLU+PoRImifNFG2MrImangKdiWjbNUvKVlRDXSkN7YEiuMbjQIBgqbyvGwXOGsgcC7JRRlUVKN9BpGNmUWnBkDMktzcAzgZ5Zgb/aC1bKb3ull1GABUgy4P/lssKxfyieWMEYpdOQuMgqMI2yvtFyJLigu0fd4vJDDBV2pzCofX8Dz/0Vlmr5FMBC0b2xWGkCutUFMDNOAS3N7qNJR+eJDRTkSe4YXFUmoQGSC8kVWOpikLI+GlsLA7CE/ewRCneep6fCyHjdZqiMZL9D0fuW7AyixEoCQTChsAKc2JMTY+jS3l6RyWt9C6RfMsRhLQvfCBsumPkVNTTIJRVo3+fRnD2HtycNEtHoMd7x7w3ydwy0EnWlSgHtXVymwYapDnjZwZQQS1ygtoMq/rRajD90U2cCt+Jy/6xLoEugS6BLoEugS6BLoEugS6BLoEugS6BLoEugS2D1kkBh/r7zpEbSCRmGdS5MwVDOKVoZYSjFyuAI5Ts5Ky0JQsnqaSKLgShpx6j5O8rxlW9DmpXx5QBERX4KZrcNFKnFhgnHAAAgAElEQVShCkDMlEAC6259JmuAzK0B2I43WjN+RyepNS+N2VqSBPzAGGU9vCh3jVMdIweaWzf421jG2OuXBy3VQymHqUvWcX0ZW1d/1He604nLXENVazSQhj0CtuMmEUvk/v/svevL/u+a13X/1lozTlQk2sbKXaFtMUrbSIJtwAoKjNIZA8GYNQ/6C2b+jijwQRSCYSAVFWFkBalt0NQH6qxAbdyjpRMTma61pnHiPo/jfRyv93Gen+u+l4PNzPL8Pfh97+u6PpvzPPb7M6EUgdd8zjwRWM9C8xbT/dlk421qitY/4ECvHd3a2kiA3LLw3XFdhL13hHHlSlQZLyXSK/HLMDahOL8ftRLEm+ooau3WoPixfCT9LUgnjyeH5wO0AHWY822k9H3EsREhpslHEUlOXrXF9ytr9TMNsuCDXAgSEXU0JSjY2sF075BZvQsmpnksazww3sqJAWJmQWzmIA95q6J0T/wWm35znQGcyQjUsnyMTl5BACUETdqoGmYcBQxdwqUz2WNi+kVBSN2Dc0VDoIwxrdIDo5Pe5IJSqTZKgXP1O8lYJUoc93toht96/WrBrHTAzjOZWPxpP0lgt2ysMwgwxpjDLPIOo/MSgzbDPcmO2e9U2BScprn37BsoGNqIQM5EOhXuJpe22fK9toUNJeNz7K2f2+vJtRJeTFSWgt6Z78wuO1cUXpPZNW67mkhT0HGMb1e1tWBfz6nxveQGckCewy2rR2r/JNyBkzpanRrCjIIUJAfjwx89LxhmCMtZRif4RiIQylagx0ow4f+JvlDOt6tyGCXqbqbubwnr2jVpvWS2HqMu7hLN2dE9EvnNpi2klc4vWbTWgbE2oPMSzFUpllV3pUwacSqKmT+1IjyafIu0f8ZveD8T+J/71sT8vfpC4ELgQuBC4ELgQuBC4ELgQuBC4ELgQuBC4ELgQuBC4NsCAnHm739Qe1F+ak1hxLji6vhEB2yEz/r4yIpe5tnAPREyH18XZORshBRnJ45FII+phvGclxjxzo0Kq6L5a92eAbZKxoygvE0ZrNi/R7aZzGF+I8LDhwDgWHc1BOFUSA+LZpQXqZi1dOZMjt0hI6ZbMO0VR3wW3VRb0xdWgu5extC5RU4onhHKmfvJLqY5pbmisJzXGjFVJc0WZNG6SAwUUgHleLOuUkOYHqH3xFN7YmWnehC47hzmlpjn+auVI8hlWux4vQJBepBTpVFyNHdlL4oumbiaPaSxg7i0o/s7pBp6eh+H9TbgmmH3Nsxz4L4pzqe6Wq5hTAFoQOZV69GdrfYTOHN3+aLK3zIlIBIgmZAVmPjfqKgyKii9IA+Mr7WAWq4aKjtH1XzQiPbcCz/5L69EnImDkgVdcPDFN77vX7djkvmwE1EwqegkMitsGlGky9Yq8VfIVrXRs2c1a4kyacV0ynmNVhNRfaBi2FBcnXTB2x1+TEyxAsOY3oX79qwHXMVdAdVFAiVTm9GXEFP3JxSc6J3L0P3FBxrpm9KWwxq44rU86pySPOIYrVOg2TKxIz96HjAea/beXq+1muK/+2kXFFZ1UdOVjb4eVUfrMii7oCsU+2xEQ0uDksFHgO+5fI3mpkQOg6cEaloSAWdHotZVNlPSBNm+qnZ0UR0w7pMrjLnzwarA68qfpII0wDDvfTLsUJioAoOBRwxVe27CttctYAsB79U3uUMixjQKBXvcP+SxraLl925CiMOEux1OY+uswMK5BNOU2NvCrf/blL1wP+2hhQ3su9bWIiD3CXm2TR+I3adEc1J6pQ1s21+8feev/pfevvO7f/UHd9yfLwQuBC4ELgQuBC4ELgQuBC4ELgQuBC4ELgQuBC4ELgS+nSDwX/zm3/L223/rf5pbOkTgGDZVkE7x5JFAW3FuBWaz60WxZw/O4qF5ZF+EjntUtPp24nEdo7X0E5uwGBbM0OLMZ1R4Nfeh9J/jU3H6PboZ13Ww3xPB8Vs/MxZUofaRgNsbjvjc56h5xY2Zy16vYvAbo0yZjMpMQ+QUOqlpsyfZ+FL3nprWImG5mrJGQYDWuOAxZ94K2MyZrO8saguUzKQ9abTf5OlNQh1Em8l3Tb/UqHDWOHBaZJMUYrifZH6kuGp3a4/dYp0UAdrezvqscyVXIqC6WnVsa+KdiV2nUKe+hjByGWNrpxHE/pTPtsopD9TNZn3cbEA2igyIH8+xhAjpDEclh5j4z0nG8bxcGxNea9OD2PYUQtW2xGRk5KGwvMLUyB+oYKRIY5xvPo+83GWC0yif4xUFm6SqqcXvfzQfMxeW2ZFE/hffeO8ARsJaBBOPnrNNNxE6Dx7tW2yu8ClR7tl/dcnVWa/qgK1RyGdOCxJRygfP1Bm9mWBe1534tmgB1MJRvkUwD0h5KQDAYtaZHGctV/dwJoO1QP10ejQGaUh8J/PE4+bY62PpjEkF4Ti5oDV0MwoHwU8K1G3VCbnTiDeqQ4hhg2D1wifFeWF5do4OQ0GPtMqgWtKBfl+omg3+xuid3BT6lmjCKPUSjWAj5T9VW+Cdq7E+Nv2XcKDMUrJwgVKHsw9ojY70MJy60OKRLnLTbtYEwUxjxgXTEKo4Q7jtBoxsmWOYh1A+qf/+LhXGkuUhnOPtaWTVUvIPAr3kRSoCo982Jw0++eIp58lGhNf6XqNR8pASG6UBIcs3loRJvKbNXAZVyzpS5oD7JFozuGzezrryK//0P/n2Xf/Wb3h7+/KXX0qy++OFwIXAhcCFwIXAhcCFwIXAhcCFwIXAhcCFwIXAhcCFwE9vCPzY//tjb7/53/53337vf/+7Tj0vnoGsQFXseSVJVo7xvRGmY/0+krYTkgy5rwcoPoeElxqAVo6MrZI1crlP3o01ZLoCf+vZPk16RBYrnjyiazw+sLpu9xGkPmjYY3GK5iaUrGGaacumnBnk7Tm2FifEFjLnh2ayzHwhu11NKKeAuuL5DDRnEl6JoYJ0ZuEDXSOOX+f9YbJhxkEjUdf/1fI5PXEm4TZ2OkeEGTFXw9sgz0OEP19WZ7oyfhyACFBlVPmUNvCEhXcCjbUj5x78oj5jLoP7r5jtISGKqae1QpvWmmtn0lEHZde/Akkf7Nv0hUg6eUpRaJwF/CjxEl42J9dodo96byF6PRzEYjmMhwTB+tqmcj4s+MBqopuFWp1IK96fBQlL5mW2bdICMpKxjUzWY1x6Z3lEb7PH/IO4/gd5KyNZ5S9Gnnft930EtMuFCdn4zP/HnkS9zShoWEzFkFiUlHqvEOEZrarmOYxPJkxPvFaIDqpIZOSIihQ4lQ5OWFp35OkFyZ6sYBECuyRAFQQQM2KUcVB2QCj+H7zXSOXh9UtwjaTzWUj2CI5QaqxZ8g2hH3Wvx7GJE8B3PSJxO5mEWzYGGdVG7ElM/ASVdGqzV8tCgMYf6xcExzq/tTqdbZy/dTWHURICtO6fkHjFY68EPPa01UiwJoygzSorKimOnOBQgRasA1613hStNWoiDJPqKh91ZsWMs0KuGL/VaJcQSGqEcSeeYBK4lnOAY3VEU/i8j5ChYs33P7HiScY3bDLxraoO/UDGqu9etYb33qWW6raDwJxKT1sP2qTKk+APptlARNiP0d/vz7FROyy6SKDM8pm5LvsMuqkx7jDKvvQLf97bd33fr3/70t/z818+5v54IXAhcCFwIXAhcCFwIXAhcCFwIXAhcCFwIXAhcCFwIfDTEwJ/8o/+0Ntv+Xd+49uf/qE/Fhuw7AEaOvM3dcWpH09dn37C3Ht8rgLv3Si2vhrBVcWSM1irhLKWstZUx8HhaD9N9aw1v56uF8nk/u8Uv4yVzWjsBAjxvAc/1Qlcib56XudMukFkpxnF9vTW9VlJ2Yr/+T70qTuuCWfH4babTCpGfnd2OvsZd7HbQxOXoVQJr040RmPfmOp4ir9bDgJ3bLkVQqcjrDOxVh22G1GfcNhJjX660sA8rxVdrzNIPW5cGEevmLpYY0x6Hi8rpiveSApQfocd76vLujiviiOiOSkIvFGx89lzB2kj48gjzGt8KObmE1ymFIjQe8gjTOvxlXdQrN8JyPoSlVt6JbsoUCYxkhaFF8TNexpt5BLEB3NK7amYpfM8Icg6n5WdxSZ0Zz7C8VJpA4HCRrwPJGlswsQdYFQdwI7TD6Boc00hXIT3tcoE1OwMrdG9sbFKCFV3YuuglPuP5MYkpzSEyQ/landuDpBXlyLOXx3r8JefJBaEASm3GJXwmVUzsYju4hy6UeeA5kLF5AWz6nmM5Gr3QMZCZqd7fDk1SCLN5x40EsgouT+dV+vELpzHi9nFGu9FjpvCPGklkuO57u7lzLNS+5knaIuvY2vJXpVU42ng2NaGysOY61oQYSZ45SgSdfzmJc6gk/D0wH2wwkr4qXBhnINbuquE++jMr9ZUrRMC88g9Zlqgs7f7fAO3vhsjhfzJR3THGQwivL6+FZFX4yU+trN+2ReNDSwQtXm1jJVKKr+QcmshQtCo4rOO7XzXhksahCbk5iEbIc8GLsteqg791jA1ij2B1RNBsM+BwyJzokfCsnRvGxFBP2VlhzEpsQRe/Bn/5q97+45f9c88ytv7w4XAhcCFwIXAhcCFwIXAhcCFwIXAhcCFwIXAhcCFwIXATz8I/M7f9l+//dbf+O89LJzxSwWY9gRx5Gk6Z9B5E2a+EKCyeNRIFqFRZnWZVjgxxgdjUnH81i1WHWBWdGvEeCs0+X6jOovZrMS4K4Ou1r4xg24OuobCqVVmZJn4DsRN64kj7ByxxfhVMcCAfd6xDWz1KZVrRDOaWiJUHi+p5qFx9myFMgvwfU/F//nMWorOge7Q65Z8zHVPnNb+T+/srSb+M95PPNaLsNttvLDgOI4dRbpAsLVsRiP4Y2bHaO1aCWLdPMWyR2PnlQn4jjYDWGjIrGKByg0oD3Q6s3lLekSDHFiQNRvkL5DYx/sWf6kxk7JBxxnikFYVLcTqkFgYOakZ947P2ZyKo0a3SZ1ovHxk5dGmzUKKtaIkhn0K6uTpE3goR4Ufv24rXCBTV9sseH/jgxczXSvpondCSmkE9POjsdDRQq4c0RwxoC5fzfmv6oRVyRLKImTPSLppQmm+kkzTSRQfN9GVJT6zATTn8rTG1zPLQ65mV62rmGfKTw5C4qcYJolYFTxcDKYmiL6CtcdoAkn8EBI22fuopuLdFP6diisSWODCuqEKuM8m165CmvMOeuy01Ml+XkKpzZzXXv3AGpFbxIRc3TqzOZPHIvhhk0hG7HJ5dkePzyxiIHj0vj4SIXOhh1ILVdx0bk2QBzvtK0MNSOs63GniwmR2VNV1s7gDxyc8oxSokD5pXj9QvLuon6ARR6iSqcYgOJf1KGw0h5cyw5EUu0gyk6QKG+K6ocAO+swuG/Jk1J8VLzWNbWUL22vFWzHuu6Vwfc+pHQe6km1SxoWJnmkwT05Mvi5aKU4386fLwHIBxebYH0hBduD71V/5p37Z23f9+l/z9sXP+pnP4u7+ciFwIXAhcCFwIXAhcCFwIXAhcCFwIXAhcCFwIXAhcCHwUx4CP/IXfvjtP/n3f9Pb7/8f/mdvAMkwJ/slRi7CO4QrBJZBJjXeIPmFgykzZhbBp55i6eeCRqxf58VmWqjGMCPbaMFIZLHyeyWMZjw1vvdYamyDGVQ16czU10dBx3h57tA7/pis1vssPHx4dv6uvaxV1pIYXEVzGYLi9Xjl1ZRie0+cqcEsE2mRl/Eu6rXMTmYg0S98F+Q6OqtY/rnf2nlji5EGojngu3IH6KSJt6tJJv72zmu9Zryg4NnJ8D7c0I85jLNfFTyd7cuAy6iJ0JuVd6u4d/GKwKhx2UjeFQn4kaRchqY4WvPTWN6hBe8Md63piLP4seHfuO6HNXcRG0pj2ZGkkglOVBmHn+2LWG4mcKOAoaedru7bQWPd3ITfyFaTndcGkdZN5iIHq6lwTZSdZLCebUH8ylME3iMhoFxbSynvKO/d7jLgNO2TrzxtrxfasnaT4+/QiwTwEJ7FO10egNH7O0XU6lsJKD/ST67MayZ1mmlJVnP78XmMCZYQLNpLYNbN+Qd5n2vMcbk1ZrWk65RG5Jl5kq2X2/Src/SwSNPGLYs2spopaad4732fAlMpyCQ5JiTBkUZ6tW2ovDqLNKolbNT0ejTPBcX8dFNMQzcO8exM2EKDgk+HzK+lJ9P4YNysGEK1Rh8qz25tl2PKgFP8t2popWiKkORuBDc2zSqCsia6hIfih3LlJGPEYwcVb0nOV+eg0/JixVYPvT90mA9w+fvj+k7iAmPVKZ5iTFJiiopKsqI6T0UKRctM6veB5KDSXTbtotZb2mF/FE1JOlfxgzY/3qRMefLDGSdjDMyocvER7qlEZCscxYiPSY+xLin56uD6ydgyc4plaoKzoRUEV8U3hF9WTordwYIjp/4+evrt7Uvf9V1v3/lv/Ktv3/GrfuWgnvvxQuBC4ELgQuBC4ELgQuBC4ELgQuBC4ELgQuBC4ELgQuCnAwTeu37/89/0H7594y//5Q79V+ipMmRoIurkzLpsjK1bUaoep5kBvooyPSSMo6FICZLM+kXUynsrOi9r420PkD4E8hhPneFv7+Ybaa5K7GAfeKUdJ1nf741P+mlbGpvfMnVqYUnd2GmTSvwGDtDOUr1vyL+MFyvZu44KtHhgpgoXKgIGsfURJGebbm6m4vOZwODI61xirCJB241LeyvOE9905LbTiy/x1v3MeOQIyCYMCkSJi4p+6/dVzIDGsXGfrbmamjqpK1pmQ/JGVoXIBFIvovlsfZfHWWqUtpJGtbXMppz4sHIqTp+WsxBO9zargZqZGIqf+1vL+Nlk2niF6A0za2tU7ViESgogkpiW2CbMRxi+s5kzEWOfswBkNRlqCi8aVHsUZ4so5SLVJR+Cr+GjY17rTPR3loocamZRxmRcypxTUuqUmXB0sMhgph2OdyuPlUz5xTe++muSKjCQW1xr0IbgZ57Jkg99GPtCtXVGdmXJKXsdi+XY03gwE3cLjImsbMtMoZjnlIKHbCouhFA8cADbvtvBprW1JEvdCCFbLePIocWcd1IkDqtXtY2IVkIy4aDMzAmpT2OQTaxKQBQUhzwUjq3//8TrZ4Z3tu9TC1goUJAkjaQEXHfUBT2yOFCBBHkuae/obkDHCmfn9tjLFAaCizpqi9ZFHxJXyeL1uqbj9Ug0BjsNi55pY+0MX6UNL3m9q9UCba0Wj7SwocyIMm/hWlK/QFBRkrauCWEpdiouqtHG+QvHPMhoQwLZJjscSK7YFUlXUzCEVVkVGNxfWyOcsgBiibExFjwvc14DzPA+JVhbOgXsyniTrpZygBD0M0EkTSaHJ0CQPG8QEbGnEc9K6B9KeihfqARym72K5MUv3t6+/A/+4ref8a/9y29f/of+voGl+/FC4ELgQuBC4ELgQuBC4ELgQuBC4ELgQuBC4ELgQuBC4KciBP7wH/hDb//Vf/Rb3/7IH/oalvcqvntubTyepvaemFKzESOEK+40g5v5eYxmVVjKBoNyoh7TLadHvr8KncJ1NjGbWHPnDAevBEitXWezKqqs1XdHMGNl8bjsFNXRh9Ubxj7MPcBr0Tz2hwjsnJS4xZmFwkOgMBHUE0MRw9YU0QR2hP85lxjPFd4ArG7Fs3nZSNrjKMOJ+ccY9wMNikwyC6SYa2dvRgz7wHT15BqP2fQ4osPZXdod1jaa+vQqLNsySqRBNYhuaxt7LhhbpLs46SmboMa6rZKju4uKa544veGQAH+Zi/CNeESaSfrOyYhHao1WQFIcFLkFy815flWd79GJG3Fq/aesxNaMmAvUtIFueGSu0oZ5FjvEa5gciL/z7XlTLqKEl+gLZzIv2ZLCKZMpyguSbjYxOWjG6fU5C1i3zQIbUJNyhdEBXMQypONac2zXOoB7jxD1bPfLza7rQiDUVIJXvF4yJYVt3duHJYew9goYS8AczhNdi2RlBEsy4seD6JjEtRdLlYqoLH9zjh0ajcqEExy63TzWwSHPH63NwXkQKtqaiLmzrqPC5ID77PTlOIbKeBajJn3k7UWknO5dLfAzfdZPrhSyGER4Rm3JSfQ0U/g4CLv2JNCmrKuzfHEmwOLtUVkDWuY7prlA9uQwETLxplPqjNt860bLSavrIYdNTd6yzy6qS3BWYhbGSi4sxinUh5QZPTAgUHXozmcHcMoKy68bTrvwRNsyXU0gP+FRPAziC3kV3fg6X8FPe4gH85Hiw4AyhH3SL0eMwCayERldZRj76pHuY7yzlSbCQpU4KuL4WG0XimhsgL4lH/sAlVDO/X13GNeaUav0lV/xj79957/yL7x96Rf83Jdy8v54IXAhcCFwIXAhcCFwIXAhcCFwIXAhcCFwIXAhcCFwIfCTA4E/88f/xNt/8x//Z2+/93f8rlqATYobIaZKliiwhO6GboxDBAzdchm+7VMrKyaHRIrlVUaHJXMNGQurGB2DbhXAzD/QZ1WXqTEFo1s96KcYX65hxQznQNQ9N8A2NfU0KmKoqKKSRE+jeOtYzkPSq3JJPMYVpBOJyZH4LRz2qFA/8xfJOb1gTSHstureu/IQmX1AF2M171SwFtFSnCc7USUcnkK4sbVOVEyIz3t22J4T7Y3djHcmnVpKBNNM1dxk+a6NZUeCW80/RTb7wN7Fa9ZR2hnizqv5+PHOE2TCMfM3lW3BZ9Fc7Iu74+cJ5d4YIt1xdz2bh3u+ll3d46oH8H29pnk8bF/lkXiurrpcbYhmtvwpPYFalaKfkfI4htyRhGkx1xBRojmm5/p5yS1Mu4tYhSTR+cu0/cgrofHS6fvMIROrwqyNqn7Mle24jw7/Hz+MgOa5mbvs83Zo0KzOuJ2DkifZzKRXEBzHJvcV8RdmoY8uzy01sm7oPmJ/d27mKZ9ypO++OGSgs6XLbnXO4eyCShbipUnNLa/Viq4FvO5kTbT16AxQRivuTtwfE4XMoDu/5iKegUTh22ky1ROAnXXWL7Tx+jO/t/wldG7KnjA96gOk7DIeOrl2mo/ejKnt5H5MxoC41+NSoCRSjQ1dNmflR6uXHgfSbNkQOTAROkZtranYl8hvCyEv6Q7XReGnBPCg4ZMoEf6quIvdqw839HkZmRDWiIOD8D3JIKNZVduNRnxV20y6mLnitUXRBTYRX40yOkveBx4of6y4B2Pmi8Y3IR4AFm2WNPDjGmLJgmXRfyeAX4mgk6And/XY8c9X7RlZ1Hq6k9xgUkUffZd+/45f+cvfvuNf/Gffvvz3/PyjtLxfXghcCFwIXAhcCFwIXAhcCFwIXAhcCFwIXAhcCFwIXAj8/wuBP/lHf+jtd/yXv+3td/93v6NaHSKdhGMrOxDdDR6WTGFjDRoj1pQ/RNTwHB01aBG3vL4nOVYkEiF+NItlEC1iegk3hlJHrHLkevqoNIT9K3Q4kmQztt9tIZ6tmCOOhc05nLijhKcECmggR8lGgvAY0s/JgtmhXKFPNpOMjEoNN8ToxcB4jrplc4uei+P7qh8Hc7irrbraoezYQibGOo5evX8ftCoy4rnPgN1Rrri7p9zJWZ4TaPgwPgzqQxtQJlsfO5A8z1Gx6cTd+ofDJVlLYIHdcVERkrUdRYJOMfZ1/8iF1XRJz2Wwq2lOGq+tJf8YfOcky1wXWc1j1x7ZJ3QqNl7PYBIcPL1+n4vJZGsPjPZGreqGf8rIYuEJtl3ygofyPOyeDoz1VBx/LwwJ2B4PXayJAkwDRI7jkGSpr/bfZj5ANFa1OUElyeGQBYdciNi4z05eCeBf6xLEswGNnn0Gb3RHIq2ucQJRJbIdz7wSNBz/aufCVuq2kRcVGai3yUoUQ6atHuQpwV9yLJnLsjN60gD8+jjTND3iQt29C/XI9FRyZkotzKWoUcUopenL9/R5H1X+kfFADaKRyjGaopKF2FKNN2gt1onNNbpatSQSuM3sLYg8oWaCJwlzwaekQeIfyr06orG9OeF4YqKrXCZMEo+W5NqNB7cnWhgRJknCXREDOMW5AF11FM+L/zcu468pAHoieOKlBHuuyjZLQkowUrIO3e/QmKIj15ILYEc/16g9EP9uNCY9WOXYPpWa25hqwpU1u8Dd1tu3NzLxhmcJ7cMZzQkKI8Xq8J2DmWN11YW/ChbYO9wCl4no2m/RBqkBuJWcy2rD16PLydP+vDZaG5omxax6cHSxi1pRjBJ7dqyRgvj3V/6xX/L2Hf/8r3j7yi/7Rz4SSvf3C4ELgQuBC4ELgQuBC4ELgQuBC4ELgQuBC4ELgQuBC4G/BhD4A7/7f3n7n377f/v2B3/P77PZlhbzxZmlFXXL8M+KGWtoZmWgFBLXPEMt/JDQ8ADfCIIqHDzHG/bxclt894NXRAKyY4O9dr2rf+sI1xwW69HGTqnw5TMiqas8BsdI3QaKLSzbz68OxBG/9nQEZkFnM02fP9dBvx6Pm8djrgCfRlXncXijSSumJWKM4FqHZwWVDSgceTD9dX7rkWQUIW7sxIhcwGbMamTctCLtol87SpRJa63a8yxIz+zc+FG8/cW4Z6WGCheLr9hVO+K71ffFA55z/dnNzgSu8m19XKPyH4o3H/IHD/NuP2KxAIwTb2NNhRsezSb2tsbkgrTi9t2dxcyJF5PkTQRbDxAdyahersjIuLdeu1F0vWThatA34cCh8AaLQzPZs5g3KA0q97vWO0pGj2425JpGmUKV8zC6rwbDL77x1UwAjyQJEVYJom3qwOSObViwbSjFSaYZKIq7q65zEMEE1Tlv3cYNmO6GFIEeJJJlFOPeneB3ZuzjRaWcOu3XCTIX/sVyLFzKMbnd1Tnzy2e4mfLgWQi2RTB5JcgHDEoS5RMLoXqDj/Glxo4naRSwJ+sESB/bvitFtUPG7PbZ+nlAxtSzNpCXeHYBd2SyQjT2mB3nGg0cRIaULvOMu9xDF2nvNV7TicLu1Gx6s2ywGCzf3ZzkYzlCAecipJDNrGt4nGk6qT2RxCOpiytW40wAACAASURBVEqAluJK6ZAq8vDOdFcF8WYTMBsy+CvGPgPX29HGTZ7eDb7W1Ip9pWvLmPE5JG48GUclOiq9jXNAIgFce1qP7DMvrPBqrT9lVd4VKPNBMZ1e/QTNPmgLrahAtr6A0WZ8w/eM6iXRAsY8U8aL5Pi43j7k9t/xt7995Vf8E2/f8ct/6duXfu7f+azj7i8XAhcCFwIXAhcCFwIXAhcCFwIXAhcCFwIXAhcCFwIXAj9hCPy5P/Wn337f7/wf15jn/+PP/rnj4LyMBFa/WCXYRpOOurQqxpfjSjsXHEcy1jFrTCpVtmUEcfWMnI5XyYxc1EPDWsNlD2524+AWvzzkFth8h5jwesh4dsdiOzkUCzl0aOb3iv+e0o15SfyDxlqLiCL9oE0zxmqR5hlCRDy/B0dmBJKpgB4iWafBxTF/+V/GE6PBi92VnaxXR7Y6H52mhNwuIOg8EhPXel90PisCGxCOSGlDHscQHpNcCbgCpuek4hjAd7hnklL0li/zPI7HjjcmGnSz3jSneQLGhfe8z/sXI0G0mouyyahhGb81jJ1A4zns8GFnsKAIkXLiHevy39nsdAux0rjqeyNNkY2SSILWvozpN8qphL9Py46JulyPNy86Aqx5e24iP4ccm/To3dXKJkvGVSHE2q4Sw01bEVIXTiVSUiqg8GIwG5A00+uSOPHvaf/2XT6peFlj4i2YH3kK9J5mB/DhSTa3vJglmTE7eS3FMOAJmVQ70AhlVXdQqHW6xbsAKZuqU3xdrM7WqP4JOReI6RoLYXzPlhPyLfdc7Ng1k7GHAOGZ25HIaugwvdun4JpI30VbLZ0Dhk/lDgfmH7q3YLgVD6W4LeVzWrMPuNh4anbhZxavEo3EBwgGjeM8l7u6EE2Fc47Bieop8yhsJcGtmzvhWYoRAuYw/rnOcLWOaOPbnUHBjD7SmJU9WmgmjmFkBQgPVokkwbGcRrTr0/hdjPi6pXhsiEElBw8VNMOY0NNQfFcvsG5SsGFyaV7Xb6YxtJfB2K85HjueZIKX2xu3tDwS3zV82WU/7deS62hkX6/hzBYaLGaI7HRy/iYZ49EAK3Chm34kpCH51fFv5Ro1EYZDpB/GV2CRHKi/XsHJMOK7H//i7cu/6Be8feWX/pK3L/+j//AdEf1ZtN/rLgQuBC4ELgQuBC4ELgQuBC4ELgQuBC4ELgQuBC4EPoDA+4jnr/2+3//2B3/P733743/4j9bVjMs/P6LjYH0uJ5O6Cnh1809G3MZRa+wKyzfrnx/P+FzG62stCG1aamc2KnHxh3AoQrjrSos51/mbzAb0xM7odh0B8fWQCGh3JqCCXDXTlM0hcWHD6gjvGb6c6YjDMmop64F8wMRuQkFfZ/y9sgsV2481bm0821RVP1XUGoA75Ohd3YL9wFHndDzJPsCBpG8HmC0mi5argO+B5tbXCP5bk5RWwmShxj1nwpntupW72YmOeVfFnhcNP8Imd7v+UbswaKba63qNnVRmPkYpopmBmRTHmC6zanHMpWg7eHnrtf+EzC1CO1JlYBBJewXQwVvBrE3WCF1bPYY1gTPTfgiXH2WLjpatfFgXHLAreJvKXJ2fIrVsyrOXOF8Glokvzy8MTB5KGfZY/Iaj4uXigmg7XGOoh1BhUoZDeHXZGsnPEdBVUADRh/b2XowLoC0hOIiqWdrPEuizYEcGsR6os3TneNkWHwX0xGAkFZuy7LxMIMfXnPtNaivB+a682KVpPY49ytiIp+TPqWolRzGAkKdYLzrdedo5dY2Zzb1m4jCYysc1hNzMK2uiwigBwChjioSP8KrXtRTAQdjJ4UGUh/MFan+xKB8DPegkqypKD459UqYe280LBIJ2YHjT/cBddWuO8Q4qnzCQT5WaSOwigNl9CQYRfpjgJu6PBFKzWw6z332PetRGFs2UcSZzJlLX3WznTiMplpncpP1hnS38JgXrF+9wfxwLQCHmYiZuKXjB5srO6xqDgnWRhs0YyWs88a3Ks6xH05klST+BotwPFQu116cZeCI5N24aT9/1AoSbOZ1+7Q2VV+poDwnR54sUPRwV2akCqfH3zqQAP2gvk8KpgZZk+lk/8+0r/8Avfvvy3//3vn3pF/3Cty//wp+XCfMp2O7nC4ELgQuBC4ELgQuBC4ELgQuBC4ELgQuBC4ELgQuBC4GO4f3425/63/7Y2x//w3/k7Ye+9r++/ZE/9LW3/+uH/08bKjjDhQ09/nKA6Yi1sQMvOsaQocQRZ9U7OuOXHaJcL2NUckWk1LyFrmBuJOJZHVfS8hSDe09csOFqRco40loJkUzKzFl8r+HC/IIf9HeKIcbmcoW+UX9Nxinj+ED/z8Kx+VPF+GZI13DR0PWMw4JILa1S+BZoH0cfxi2emEJvWeaVNexwrbJisrmhmTPoiz5Hib1Vn0jaMxrnpNLiDiSF59GjggVLDXrKZr3zIRlD9AraW9O4IVRHhXaMujhAiYNqwVQuQIDOK1fKIKhCjZh7k9bsvNO94i/0ST2I0S3x+SAaqpmLYmD0wwdseihy80VS9xRB2apbX0fyIfg+cz57QcfIWp8YR3vwKdq1M6QX8zXqlM84+QI6p6562/w8lnbPuPTRoKL/EA+nmbAuCU5SmvBJEFn7H9MPlZ+KSo9kZ+UEkfyvhv73BPD7CGg9Rck6lTOo8oLnyGpXQOCkG+/AfU/cpAimVJcioMyZCAVEIqENcAsalaRNxG3i9UT9teFBGPG9zvgNMKCtu2g5yaiAHBprKSZUp3QvpsiOGaJ41160As2XF1RXs/SMvYdEdBhhkPDtKq9u0Vfy1QYuJA1I2HHlXf2Sgti4t88VkMbvcRSoTgAN1BiDPnH1oSYFWdVNIUpeTBXIQ75BA0hgnjpXH2RlcgLoZoG6lYqUodkColcJNR7qvtXPjOT9wttOp65KO+lvVWnb+cTBg32ivKwyCOxSNs5HLIbRNIFiWdYSHMZ0l8AqVMCEKkk85m2XDEC3e3VDs7zjbEiRPEoOpWETaAC/aCyIRmokcEPOBLzKtt2Su1nwwIR5Pp763emJIv709+zwb8NABjIL1SjqalRFKpu4rmUMzAnIPDfZTgqoDh3IRLKeY0avyEkGZM3hyCd++UtvX/r5f/fbl/+un/P2xc/5296+9Lf+7LcvfvbPfPvS3/I3v33xN/2Nb29/w3e9ffGd3/H29qUv3UTxkwC6318IXAhcCFwIXAhcCFwIXAhcCFwIXAhcCFwIXAj8tIXAe6z5r/zYX3n70W9+8+3rf+kvvf0/f/Evvv3fP/Ijbz/yF3747Yf/9z//9uf/7J97ex/v/Gf+xJ98+ys/9mOHvkbf+jmsxo5JT8gqlsenRII2folwbcRxFE9jxDnuO4wLRhL4lPdSs1GH49hCiUQP8he2U8RUV1ivYneIxaPpyQ/nY2wVQXhLp8dTOwLL2Z2Eh6eFM4PQ6TEsTHDd4YedKfzPUKVieRVktiGIeTPilXpchXyF/153teQIjiObq9jtehTD0AXTxHvljE4siIgiQo2Oq7gvruz/KwXqh07OIOwzJHtAI889zq1ssdy59s7vTDhEvibitAxViw1iM1wXu5+BXF3HjCQayeO9nZTs1FjeYKFb/05QJ9pm01Vfc4z6Nk31LhNRnUCRaOjR8HkJZAax23+faKWxb6z93iAoPiTebHNNo4UvAgG5j8qDJB6D7DneNx9s0wjixV3n0jDbsk42uvtVS6XDgFjg/j1C35xSd1cSq6s1WPChrVszaxbxLPn2je97PwOYUicJD12Bi9Uz0TGRbnksyHDCr4nXxzOvheaPkTNQavpBmFQGMoUPu0Nxyw40SMSsHqIQan5F0rBmH3T797pnrXd2rrLGiG/fEyxUpMaUuhTPPx7uXdpUPPoCZpZba6HEg8ip1A1PkoFD3hQPMtfMw+QrKTgkfs657+RYrKdqemijzFsf5LMqHqwsKc+DFavYrVNo5I9OnxRZrmDWWiGU9WzXJ7vSOxZATN1F/EPBLBOkRlPPKhIHTAizg+yG3OgaijRu1vXdpazE4Ux8DpWWIiNxWAUJAyJjlEIJUbBj4RC4CdnM5CeExMKBOl59EvO2xjqJ18fYSKexwigqHaFIRPdTmCR/Borix6PC3QjPqaSKS/TK8fOsY6llBHCw2Lix0N6WT4oXGn87vZwVG2q5Sg5E1WV3QhPX78UvvYbiIJuXAo6Elm71Hi+ys5fLMEShzIB4FOtA0LECA0sssEmRp/SJIhQVkQCQLAAosBHXKUUnfeRzu4qMugcyW1VusK+3oSyjNoJnyPdrSNuCIY0VzMEYclV003zT+ljP12ybyuknvE2/T9qd8loPK7wfpTOksYwwyLJa0LNBvc6zKXXY53SIOKsbXjUuxTk+GInLL7Fk9TOT433Dsc1BGNQ9BXDXFQXjQgyLYMDlxf+v4Bhrcgml7w7ysBRHPPMk9mgzVd0djqIJ1os1rzdgzg5rd80KbMIKzh5yuGoQyZpgqRJ8RMEU7LUjySjZuz2SCSJpn6Qy6Zn0bgZxV1VLpy5IbDo5jKclQVKfQFQdoL8z1FHsQE4F7oNXCtvLmRLN8Ak93WPhrAW9PxFgk8mgp4wmgb4v917bpCAeyHvsDNBeUvZzPFjvxvfTUYujMLpfXghcCFwIXAhcCFwI/CRB4F1j/8A3f3CGmDPgu5e0y5IJEwLxARpPsHo3U4eTWg9jEduUQ5ajxqeNG2COV7uigggWiOgxcisOBJM/QnkPltwymNJ4kl2t+Gg9n4ZlI7HtdB/5Kev/ZN8/k0CHuHc3LzajkIOvoEesFkoSIYLzulfJxTT845hAdRemP1voyM9saqI5OzcxAkLRsMFEA5I45jPgQTRsLROma+jYzcUoLpJn5lau0bsROyUb93OVsmNBNubVicaraS2XJTN7y2nShs6H9vQ4rj/9t4r/lGtXbLU5a+Ygai+iOnWk0keP30jOp/ANId00OIMj/STOG9y8nPUFvCADVL9pesBFBvKBxsDXk6ypp7EXSXGygn3Ch/0/8pkwMbjyDkv25dTMTZYgsU0XN5OVITKTZ9XwIzkD/muuYAq8eaJASP4i701/d43Ujth5O8PCPSd+sqmnPEuXkCU8RJh9rnLsLOR0yBX99+QtA+hGiAyodn1D0d4QhK2KhBAgZjjGC3dLwDUeljxOXdDJOwY/SyIOCbfvy+XElCzixd07tg7jLR1fPcAjLD0bAdWx7E1khgcEuUrfImezcFfbbXm/0EPwTpAAJ/HcbMg03Yl9F3kMiBXtxgU+j7bjcRHamhrxBP3e/ZTr82pe6VwBK8FuYtLsQHvCo8ULRegB25UAlvLo7tVWat3F2sBjY2OzqRNbvSaTNYEvEOwwxpRU9ZzBAUT8yiKmgzfyo0R9ZPlbwIddlyuqZUUAXMloJaiRU9EyYycjPtv04EMnXjFlJZBIUKfM1MngpXzrrTW14Pxd9noaCI9iskSpnXvAhH1xKZJxR/uo4JRKYMPZpi2AuZOGkWazzInNCQ/6ROIDexRbixqDTnO/+Wg3eZsXyhhTDgIdsEELo8tWMnxTgFjFlCETj4Yf1psANlXBki7DZky0cIgAbyzMus9NWLjqnJzVqqsVA6TDBu0zZwrNByGWDBcs8ZCMGGRAKhJztrEfCnc9qas94jIWreSSajRGwoldtxyH0XNnyIiYPcGNnwzNtejE45jHUYlNKTrI7a5FlMwlRpqepb7kUtCZmDgxOzBVX1yTEjTx0Ad2j6QvyDHkRGLEClZORp1kTfNEvBc0i7TFTkt5/xyLL3G/52Qw1QFG6TTqqiJx6rUXRhe8+06AAccnZUkRB7kig19n1UimtbwSG8fCJe34CudzZxgbC190XpKwJ1pA72jCxaaVH79wTePGFODyJCCQi4p8eZ7hU0ECJtAk1EC10AHGoQnzli+yEvaF7ChzhHVBRBpUJ9s39Xk4QWJ5d2BrygdJv/hv10FWePcoYJuHyMuSAzsl7xMWJBemSLC87VyzLbcTwjFxZC+YYf1h1TtBAvDdgpOXirg2D7ClI2iJYwiDtBFMEW7yemSdqZfy2igIa0XRjhRgn+9qHoUEl+MtG0QWl2hUYvSA45MkqrApCyHgtqmyv/QgbAFTR9pf/mt6cgwrCRrRRIyU3go2lJLFBg5OoB1fUoKL8E8ere4EPu/J4XxkjPvDhcCFwIXAhcCFwIXATxIE3jW6EsDmKaAK0PoOrQHkVBE4LSL4BPxz+Hq1fdRKT3tHwb6y/iuOINuPBmsmXp+6xDIRuTz1aafl2uKp7LKYCYG0s6adhpTybh9+i4heSFFsAU0vGVzXCjrsJV8UCXr6BmVzx5ftD9KnQmyqljsSNfp+3MbLlUiQ/1IuSRJaxW5zi9NT2mYMT4er6gE6rnmKWOzJSKUB+EbHlLvTHscUSlhwfwaDd/0SZEX+wC/RtK4VnADIWaxfAcQq2TgnzqJuoZP94XPFimrn5SdgN1tokO2n8LQ4cu8wRK+pnkUjLQT6jcRWR88EDgusj1TYyR8Pv9Cb5wq22HynJlgmXQhAZwUowwiWyS5nDqONDD7YmaFbVs2wQtFok3FPkuQkb0yuQ1ZJqjhMGbskfTivBNlq4qpkicCEWE7S95McHMN6txB2rx1xdwiOWXTRdG1CvEGFhcwYqUW5K2FPYj7jRVDqyF0n0anmNvnmmAU6HTPkHU1s1TZKR5W8GG8p4pOObDlejTfJEF7ulbva6wWCnw6FEYtzTHTEWqzB9KBOTTZUgZUgl3iv4x91dciyaHCgJuv9x1L6ORu/DPaupRfRSRZV7+6J5TxKlg+pFE/J95S/2XBLWvvi69/3a398r5aYZBWfJxsyqbh+34yZ6J6tPc2OuReVMRZ2h0FYYuETyV9DbnHrqAIb9lvhbdMV7PqlaOB5sq7uZ7putzvzOZVRf6m9NkGCLU05CtITae0jPGaTUhiknpmPogB24FGR61zUYXVOUqUWsK5MBG5Z+rVJbAbLQXULoL2/7RzY7NLUqGZ2rfidEnptnBWumEiSEzGarq3DF1qh48IPSUEs/YG7LcvdQlKG9qk8o3FhhR2qWEPVQiXprOoweR3JbV9bS1nj6zIkpoR+2JkxwwSEK5LPOjKtmFxStZBWNZcSf6oea6VXyYgUnk26bVgEu8aajbSP33Bv+Fu0S2lNzWpgw1u2wkek1bLyTdQhc4qPqleocMOU1FRYGIG9MnCeQD/K10qCki8bXiW/TZu8+lbJTbQYw/lWUpCj+jvLdnYxHcxIehb+pLyhu54ZdBRxJy2VjICMP1QbrLU0S8WZ6VXFmHBx9JeKIn5VMLAwOBI0vZug2C5okNE01lxyFQJPwQpW4h3F/s57e3GI8/fRTiIpTr7A7cNUy6I8M02D0vIesG52R8K/ShyLs6kxjadQxRvnEckBO3QlTLpB4KAQJcOTSklIQ9HcR3LQqzj9xaeikbXPnN5gNOgEU4UyMgREY2UXiA4SuKcK4tnZP+99aTIcZCHDR01fMc5HZ7U30slgetiQdSfgzu/UrVA9ta4AGKppvmaVYOvtI6qN/qr0JqA7RC9ZoosmVbWfydjhnJREpomXz15HmKRkCfxCz7OIRlsG+Cwpv0ydlGGm4zcHglEm+EpQcCWHTkw0K3vGIl/J6/vbhcCFwIXAhcCFwIXATxoE3tX793/zB9OJdr+hPXK3XJdVQvt/2TJtqJXdhRFFTJat22Wmb1Or8FsV1cZF8dzhA5cNFH8ojsrJNzpGqkxqbKDs9bK12nHb/EKarWG40wrNX3MdgMhmwp7zyGcaML+z/VLF0WoUatp87XdPh02PN0c3vkx4VOQtI/buz8elFSJk9TIfPUx6bmobbKOCRdjIljqR7WldXozlPNnIsXemeWsd66cXiyxHuDcFFMyUYw/qsSgok1VwfBPWGoEaYO51NqyQcBjF+7VyD1gkckYgo2z/nNCWDHBoAvXwwHTVkpRMOjSTd/S34rT5AAuOx8vJb13XTg6Jv9ttcY+u6ANkcNxPUGvCNyFLt2YM5fNGwpn1Rsdvyb6UjiokURFyJqXWOul7rcufg0I1AhfNMNpBsSgkzOhVGbLDJXfIqT3Gwud6YXRtckKw36P9JPaNNhI3AdN9vmDIHCoARXtyjaC/mUgr793yUWgsPBGDNfP5BMVYd9Jf4oclAAEJyov5t69dz2s5NkKTJXA34rBfdgxSRQd9KufBsL9Hwykr9cSOTzBt0/sc+oFyZioyEigosGjhlDvXSx2xzaAVh2OwBXo2m0aNEE/rYmHL4A7TSeSpJntYMxKtzCTqCcB9nnnOOhimpePRbSUFmSZvfP2r342+JVS9pMbc0agAs5GvJRxJXpCFBooyyk6FSpPBNvI8QXXLjJRa5Jm+pW1SiNTYyJILiXBsIuQFK07iYgv+wiqdAi8E5uh/omKT4GBpw4nvpzQGE8QjlGhsA6zV0IFS8x1eOeGjcDftnEZMEZQFw8f0wHx+w+NBu28knzFPCXPtE7cHPmQUxh9TAJadkFVYqjpxOd0PPVahPBhXOo86SHVo9IUnwDuVUVUIGYOY+hopxVhbgnzd3k89dFPVVhISCYBi9lxT2EYwiPzI+eRlqgFIJ+fi7dPG+8Td+hF7opVSOjlXNgs8DlaEU7Se20abxGdzQ3cUc0fr0fpfEVWO7ck1N225Wn4h32FRSKG4sq97B6msnWDSbf8s2KjBzfnpIx1JmUs1skw0KLcg1+SnybIP+OwZ0EOJS3Yn/rzqbtTgFaKa8auLuzq4mRCGUhPnFJ1kZ14mVGkUtdklmUwejA0GGUDJJsCMDIu/8olmDeUeJkNQoY7EZNFDwao3NaF6QovuJx3MnH0sR7w91ri+zgRaJSqdwtcdVhwyNrQxxAsCImzmZdCZ4odWsT2po3kcRpJwJx27dVa3W1KmxtFNEf6nZki6RSHQLp6AxFLLuKoAyYya6H4fw3vi7WbFiYMGJi2B+paKsTTKVt/dhQIpD+Cu4C4wRtlIIwBi9Vs5wn/RvmDU6y1OlF7dgiLTtG2d0qQ3oSVCA70DFdPskkNOc6o5BnNsco3xmwInLVPa3uhRcLFGPY1aKPXKwR4umAgPNcqZhj3WVbLrEDwV0WjF9nAwL203mpWUsxBYYWMAN1YQhpssGvtaqk1n+JWu3fnvpWa+P14IXAhcCFwIXAhcCPwkQeDdXviBb34t3x4GR8Si0u4++U5VcCnL3xPA2a9QnT++tezMVUJimIXrzRnLqZiLHkATm0aqHHWacrmHvqUto9ikOtgUL5OjopeZB5dfnvwoWpOMe0wv+3WObVqhvWXvQproiPtiXW3/jhDWSNLQzVpgNJdISaphv69rck/T0Juuz+n19bguG5V/f0ywFF24D6f99mS5ab8q7NdG9dZl+MhriT/41txqbTO/pNnePh5LYellNOYAAczOhX8CpCQXZsAfC1+Pw94TP5Z4yp87uen40yNYE190x8KMg3/SKFcMOJOM8lmwNO+fpu/oEGTyn9BqXjh54Phu+G2TLA2X5g/Hh3LJSXsSQhVfTrjPIoJ1LBdiw9VEwJh4MtuMSx+IjNSroHPFzHNj1v1qomk+cKe9j9oqHNKT0of/nwGcPl9ZdKbgzGh8m/JDIM0cuYn7NW0KCWx1nlrDnvRQ+/8RTOWTUv6jHZVxGUlRfldJ/HoOEy2DF8VrqVs8T7ALnIPaS0Ui4QOYV+f+kPEjXrb4rDresBBkLGJ0OaQKcNFxuLh37R+/F3/M7UD4zSaGLfaJpqcm2UNjE5v4cjXNXQG92kUZCmSCqb+NQeL+Q7rSS7rinnjS1LxDCRguuvjf4kwqDqGyWCOgv/rd+XR067KoYSpUrWptIhdZ1QvJDBq/p7GhkV3o6aEJwQLl+uNhkwD3o+7E7TIgKzVQzy7uRTsQxbT2km+ZMGZVVwaxtP4p7NPCs1xzLbHL2CQ5WplOZTfpSJRnCtgvcuZmHVpeV7HlPdI489BRRBmLsoTvbGhlsiA1EfusU7oc6yLW00mUG69MKaDHUFhFwjXIztkllu/Jd+91ESu3gGVC3HLTmYSSSgghpbGeQN7eWu0gQLEAstiDB1zx2dnDxbEjlYPk5RIbCLZKQTbREdAnrdhijsLPKknmZB7X3M1IlMTiR3tlfKhKsIfRD+L/JhfRZp5bvoygHAtb5710NZw69YSMdj6Sk+tSjFQpXjttjps4wTBhbPSNMjsTxhQH2YkPfqcCjDGqUg1USHEDZcDhFSMBCBXDIkF2uc+HFGnOSroJo7NDt0Fy+6Jpn6xUMqVoCGY7bS46lqjNCFnjfOUu065hdgy3hOlaWeguyGb9uTByKu6x1/mb1EXZxnL/7u9NGMyOY+rthK8lwWFPyl61QvSSRrtZgt3WDsyxrG9dGx3FQ1s5XTCRDs66vh6RFE/5kZloT73lLleSbD+burHv8Eztj5N9aNCfrZMqGKRggnHXdhmMMur/yjDmRk+f9exNvJwq58T/s3JZBhcU9ayCVXGQrBHqGImxyc6YjlHl6CrD4kh2JQbzOZVgdVOrLL2mr2lZNZWZG2hVttOIemk1dqHNFAuAO+WtpDS5otOso+gkxxW3rGYgLrhh7XBs07lGutH8oYRVLhoJ3/XDsDGrMHCzslHsOASdfQQtuN+nsc8sgHPpoHPXel38fcdvY+tJWjxKkQ8QfX++ELgQuBC4ELgQuBD4qQCBd03eZwDTg/C4VWn86kg8dLOZDd6/M9BaJXKw9ZiAKjcX3YTePMK8F21RL8QLl8ajTGH/aNoTpjBVpTfiMcdJWyOVNUAQt1gatuzpxvVTnKcTuQrSTiuNNrk3Dyg6hPXT/+NUMoN7TJ/qc5HTHp6G5zwC7EWYhY1dtd5hLlqCv+zheOjJN/R0U9ur8Zdsc6YPGVFg16liqUkIh7dNj7TyTA/M6p55O56LMhn7q3hI+4y11/VHfpqw6usqqQAAIABJREFUtd+QYZQPrlfaltoXCN/mYK+fiAvk04097vMId+VLKN4nn0dHOlrmCHH/rcib+OwFzGLexjU3ekqMvJaqVe+8JYC867feX0W07efFG7oLM7beESGTPYiTBcyACyTrrNE7t1A+K9HHxkhu1R3W+sXJqT898ZlHWb413zBItf3ZJaM01eoUsGKcRqwMGc1uyorBFT9opHnjwngIsqEomLmJIrWcplo8goWOrryGRiNkfTeaEEShLZ2KYoIEvHQjV8r8yJQRjrdGe1LI1lW0+/dbqEnr1sPWK0BcFqYasdNBd7U6JudLEQAKa+OmXPAkBTgytlv4SbigY9DyH8yL6WkvwhNN92c8DFbz5a6tjAR9EQVj0n38QtkzsEY8kY0EcFzsGR1H5UzpsbqESbc0VLJi67VIjE0FvvJtxOgjyeZTNYebck0/JcOtBF0GijXChWOpi/ZgDHTdG8+yoHHl5hCZrkHYQtsU8iRCG7k8uLMEaxoaleTIz3U5eyUoOONvJ6y4l0K4RwXHC61uaCR717gIpZ/YCZYP7KcjqF1EMIRDLmyuLwLE+e0HVSWnfLqzOTtyUgei2KDMeCRoag9W5pTCpHCSXceWh87OQUV0p7wxRTTx1FrU9VUDaZNfi2+cDwNyHZKuFPFKiB7qLIzkhml/dESgAtioVrJW2VuKOwn4Vlg1Lgkpl0lXJYfL0PaEdws4T+NR8K1fSrQoYS9tsRtFQXvPSdRC6SatqU9OMEAbIgyxfB1LAmq9PZ2ABl5DRfdWAm8oIdJ2VWetcxF6fZJ/yfhxdnZ1tbfTauMlzJKd2VYJ4F3yG1vbZV62Ua4uzsLQveSaWe1Ndqu3azICTqCfUg71XGYjl33CZLgwRfxXyV0SmiXyzjxHudzrkWyd34CnkXQb0rSSWV08hyBF4jzEKYsioCBkeCWQPVHnAY8du5Ka1J5JG02yQxchwSv5kedH623rVpYHbkGgsFmmqN5g49t0HWe+3C5R61msVKLXNES5zi1vPcsqBJ0fIroYUsyI2IjMvGGUZJkhG3cYl8Tu1g+js3hd5u+o1ZTMbODUlSXaU19AngSfti6TXCnNcphsQAiQrkoqFHIbOF3BL3E53nlydeYlQ14eRXrdA8SU0EYvAJPQOC/9dIb9DvVYSFtlJ312km6jNnTJbuh5kAF9h35Sy6v1nWy4vO9UmGdBNtEI9EHzHfU/AY/gLEQj1zTcGdD94IddCN1vLgQuBC4ELgQuBC4EfopD4F2bf/83v5bWatpSFX9uXa+zB4/bSZvWbBrY5uXqHBwC1stbbEW+KWJfZSrLT0ljqRPMcXHPYVF8KBsTcoF+JF4kbTtJwLjB3G3GAFbMM34rt+qQBHhG/bDLCnDpv23TnVhu7EltuHXwoGBEph9w9ssj7ht2L+KRhjBsFH5D+RQMqQxbvvaf4G1XBx1fim91ALQBO5wdKz1VUroSkPA/RxLeYTTtV9D4wQ9zX2irj86fj9A1+qhEu7wMTC6KC9GnvDrsNc4cTDOTDxlkUKyWyba4f/jlZ/ept0iatulrHa9iKLipWD5og0Ou7qyunaX7ioN1rCEWEVhhFPW90JVxnN0vr6OHRiOChYtIDOsRxmwOi83VyVWm79m5Gk6kYjcjfH3GA9iIgN0yNBBrVleyYNIFKAWjgzuWUmTAz2ucDXerw5QFM6R6eJMpFzy2jViWaC7psjzOo1PfuKS4oWR0kHWQX+c6N7sOwl7gcq6PmCqTiVIwKf9TpvddCftZyJ1c3XvTcVcI7fSjbRWUNOd2hpNfzojErFMPfde5mtw3qzfYWQK1UDEn9kIx6duVUq7GJMureQVFY5ga0Hm+1KzKLSNO1ZX/wtcIDmXnd4BcmAGvHYp/ZiztWTJ3SGNQipFVybFNmePJOYm415nSKwvCisVdI5Sw/EIjoFvsbTK5UzRzRawISWI1O2smCKmkRT3WkbXt9FizsMudTbLGgyzuVFRQbehkVdJGdQ6lcOpKL9WDxeObLHzdjZ78S8Jei0ohvhZ4Cm4zWD2rbhJe8UgE8q3msBUYZHysOYWt3l1GGKSfOtZCVyiBjj0+ULbXcO5ixhikcHOYebK2Fd/XuSsl/OLGNkUTFw+61K81gujEYL5v4lNGY5xHkvdKkGk9LCGd5ThkBuVCxnc7JU2RkKSs1+fPYV8J/22y6Cy/GF3hicwEqRkzx+WAsvuwc1OPzV9HoPFL8cCjqIPJZTkOJGkoMNMgKdqIaqyQnLNKseRc7IhTNEpeScnNNftaXCrSG2lmKPFYRkBrOP42q8ustATFgFVttF7RPaFaS0LCUugFBxUBlNIMDSvu6YSQRBDwQ/5efwM2+mzJJHG2VlSpfHdrci0lv0c+SjLVOuqQo08wlF2v5wQ8ZxK5DWwmE88mzUnvNGdKFrXQB98ZfHY/eJGdyQzRZDwj8NFJx4bcO8qFvF3XmAi2yvLAc2BC70gDNJP76taMfTWPMPstEp6+8Q4p8vWumev6YV/p+9oigET6IBfG96pNRbClDFHuxUVUPbPG+kwib+1kNkwGKAoDrJFTVSerrat4Ip9Suj4FEHS2nMPeyZCRhmSHvGDR37YOiNvo1kIOeaFlLaF5K4tkWL8lXZP6LVCFQpGSKlF53oG1osKkctAzwTPQ1tvWX/6v9neCSAmcEg47TRw9o7JDWwpRAtTjFBwRwGoRLfuUyi2aUaCIVb1YfHNN2BkM8I2+j42d2hJKVjYW1Fk9kktIEA+2L5hDVgXpssKttEfiE+fi2Ul8qZOTutqGoC55lrn85QULfO4B96oLgQuBC4ELgQuBC4GfUhB4tya+/0d/sOMwtjp4tyebGYHm6PZCsekMaiiRe0rOrHfCyqCPurkzGZNShyXWW5Z7BfMx7jIzV7LQt/CvOTzwtWciYWCPVnF6FxaTHN7EEffuBT1bW7L8rOTQjEatQPDMz4UXeG9KYq+HMgba/sK6Om3sTki20bquZGH2iAEs35YVzAqUK5FUSUqPXSBCku5wxyHbpTCLvVLYiptGQlXeA7BkhayNjroi/0DfsFHnyRvSWwKOwQMxajXw0O0vubPMZK74KQp1UcqKRjDgZgFc9J/H9yT+Ij+SXe2Jz1MTnjmbQp4ToMUj5GL1eN/h8xcIp7NHGiRdMkpED7llgModYln81LS3fN/DYFYymG2r8DqaEHVDV5Fg/x1jMvFX8YSgMPNLK+WRq6tGhJlEEPOk97jQmp6mxbPz+ZSJmxTZZYa1ClS8pK+Lv2Z0OjnmULHT1zOWlh2+bKaZcaCkxZgKmdIQy5VoEhC59YoTqpEwdUwXnoPmDM4JIOog1P+LPyunVA0dJ2ndzQITyrz6FOo4Cvuhr3yJOTUAIrnn81c/OJlgCDAoWci+fkfHi0qUKO7ZwnJPGg2hR9opHbGBfEQJ88KA2SBmFs0jjtUdyVgcjiEw2G12gknlLU9YWq6m1jYfC6jHR0q+V5nZ3pRLhRFiBYUbW/X+F28rAXwiloI7DxYvATO7ZPI8UsaK+FAppYI/As8mxijSXpGwEj0+rMFeuQKYYvqwFAjU3jTES84oDwL1M1ZLVgsGD0jv69hW3wqmsjDSbsuYxKQMCnhIKO/4kcHbz+2uH0BhFAHJ3mIGBc0bkThIwFCmteJuo0ECKAytWR1FaB3wCIprJk721Mz9Gt/QlWR8EuyR2g4THmJBMX0LSa780C2jxL6My1HpGRDHiJVT0pFCa5H0riQNKjqntCpNHGaUj2KXKuSqbqM+2Jsm7Uk5TNpXELlJmuZg7JjTQ4plSdZG4thv0XPuKYXQNL+MYkxGt9heZkNWB5peQKey2IpVQExg9spahYrNkMd5JXzit0YAruVaD9NvtC90cWo8ea0BHZBtgk7u31xIOENSL+2EhB1EV6CPf6kRPbk2VkXvFYqk44MJkjc3vcZDnfe6ojjoKos8kqhYZ1j0yMR9JoSteNLYq9Trp3JBZ/dvkzRdPYBqsKarPcnrxlUzR+xpCNqef9GJW1WgrhvImZJsMs6V7Y037nxKq1hV1+7a1FpbNBr9S0O6mTIli/aYt+4AwO2o2kXNRthfkNiZbFurrQrQgEePDtuT41zJrF/fLYaGbW/fz4AuYJjOnzLO40ieWX3mlRQmXjX6Ul00fIYEKwddCrH5h1nrsU6hC0tcf9J2SIB2MUDTVE8Z6AKcsilMSCfdjkKt01b370bBxczgbi0RnxDfBfFc0Hyp6eIW3MW/I3A1dfSJ/E+r4n39N3gAhGT0uXhdnGkza9Dgj9V2/aNPiJ74qJe4/cogROl/Ka0Kd4m2BjDFxyhuWs94SedJhJt9+TFu7xUXAhcCFwIXAhcCFwI/dSHwbp14Ajh9RQVGVUw5Ri2qMaHiFnRFEEtjzb5sjXXpk9FZvqVsQtiGNEcYg7CJWbDm0lhmg6/86eXjwqdrH4CGNq17+dHuq6A+2Op4P8L4nOVEM13b1DPKV6VvloESusLqkqoYSiZY0duLrkAl8vaEXCeEzV0spzISl/kb+x96wX3UYG0s/pArbfFWAsuII+FvU5+63DK9bZU4wiOZnsDEhjmRmwlcWD/QaN3J355s6PUgT/JWoYRimNkl5gOWuvd1+dkZo+HUMB5b1+FPdBGzUDi3z9yDdwWkXyh/JgPQwR6NN13lUawJ25fAsLJoRg1mUbnF0je/ELHuz+BB+09ZFjjoqadxjOaD3FgobD9sXblyKcmlBSN9bk4OGg+nbz2hAvoINVQHfMZUkreU+xD+DcpOvvVTv7m91ClLXuGwPVUI2i2CpyeM7mxCEDFIk0/YBN3WjWLyi6kjNr0BPzniUV0Uofd2DECjnpHfREimIqTrhnOyvp4/SN6h3bz0Wge4BnAK3HlIDXDBF7mr+hPxx8qVgEsPAY7uXhdzMH+E74izysck5w4VLQFca0R3cT8G6x+5QSW+Shak3O+GhtbHiy2lTD4o0kop/BE60F/4IMO2eBRRkTIbxfreLsa1JwPnV3UGsKutVn5trGhM955IKONqUzoQ7uvPak1awqkZxIF7lDG1wLkZJWOGFcgAuvL+Cdtg5hGE3s7VhFr4bNCyN9Rt49SuT7aBMckgAKuI6QiaupStvEBoS1iH4OfET1WzIYG1jCl1jbVxJcItqEowphoVznu1wzilHDeZ3jQQ1GG9+11yZAbnSKaxi9lD50ljnTEiLcXf/X8xchmpIK0wfDr5EgJ4UCbxTYBVncmuDPsVrTKV6Dv6BMh0mQEoZa0qJ/G1BJdEzklmm9rWhxPX0TCh4aBgv5RBQpVCEdWFfN28hBAyRVROFoyXabtUbr2TiC5TYk+FO9EUqxyGDnKsHIDoZYxNwiTrQXQbZEt5ZccXnFL2I3fnualeUyYNvy6KsfSwW/e1WxRQNwTmtcWDOxctmq3xE7GKo9zOp/tvkr1tba1uV1an4r5SovmQcuz35jSQmtbkcmmt84QQjaGSd2j/Sk6RmSBsH3R2PcJkVFxcTugwILalrY7Axv+6W2xXlejpsrAiepQ7hQMWa17POMiF+b1r79MmITBLUUw5cSQA+Dypc2zahrr6Uwcj+8Ru6oZhsWHjvzp9+7edt+n6pR6cjlLyQIyhGz51WZ02WmCPTuweQXPLA+2EpmKxxGdkESMjw5HQ2oWeg9qt6nFKmBLxOeZMhXGypWr931pVtNOWibSRyPZ9W+X1Whsym+QlqK56uinQvMAcgeSOqsz0osHSlKmo6zgMFSTYWSs73ZUcg5TqUBikdq6Jgc5Y7V4IxLeEbMhrkjVptxS3DnKlKdH2ZDt28dxAtOkbVAu1mUIuG1qBSseU/cEBnCRxP18IXAhcCFwIXAhcCHxbQODdpvn+b/5g+CQo8Cxv0qrOFOCgrQBvSa4kzEXFGiomcLhmtw2HLYIOCflH1VgiPyodA48tZewh7baOe6T/ZzPsvMv0YA2zxC7gNfyt6X698sXb/HyPjexjLWW1xfF8/L3t4y7WFV7gUKw4b0E9inV5K5J8EeNAaFhdVgaEhOUhH08XLADTrtXWcJs2rPmNm/8FwxnpXYsFJjbYBqUie8ddw0AJR0/nDfsYN69VHNfGZ+YNKJQu514JwOpUVYfwSH1axl6ws0BC3nDAJ3gt6CSSk4+0d/ih/QkPIJl7cIgFsq1g8tYOuiaK5r72psipsaUdb0Vb+fMxVmKdnmyracRuIKilNa813lExi+RO/Imi+Io94ukNlI0hxmww5vO3dNazHNkDF3tMkezY17sXW9FvEIBLs6KRcER78mXGIhYmrREr7mdJwpQNkp/B1wpmBOVEgpJBMiB2LaZlXVyWK5wCZ5GRdfuk7JYiKo88nynZcw6masw4PWxRKp/U1HZ2sl+53vYc0By5WtA1+YQYl/PGxE3LrOI1xWAgTzYWBBg7pxXCZscXlI0h/lWQ2stAFuYyFhgw6SZXyvhtSsCJCVwtGW0ZL5Qsdi0yFUHhT/HypGFrprL8CxQsCeadl77x1e/ugQaVNad4zdeLmE9B5BNFGjJPJMeb5oZdYLZAz0C4RllKuSGiz8oNE15lPDSJd5acgb6cq9760nKsta18ONRiC4ZSyM+WWskKZlKzYqvWnZz0xOTxfauvQpHo38Ca3Xa4Y2tMdUnbRV+1SUd0fJoa/1B6UfJcgi+FK4Lq2krwnHeIV9Af64uusHhO43kOTxHl5DjVdX88ZCPZMRqzq+fOonWjWJL4kWLyDjHrlrj2oxPX4zR+ogoQOlFP/c5K10jmSzAqlj75rx4+LGYuahgTI+cbu8nudSlEc9gk3nfzymEXawsSO6xTFycN9iuCzvjKuntdCyXLjJ8AWwOmn2VP/zLWdSzqSLWoqjvaMGs5GJGzHKQ0ZmxMt850CANDlYj2qEGnvjJ1gmFPBwvOq3RHg/qm9CVMkDWA3HmCnrAeSkk2Nfk/m6gzMRl4VMUp5Bry2i2G0liGgyp6NDYcY/HnWkEKD57jhCNlQcs58mIIo0zsbyNppuTRnluKH9zttoWGHmeRisasdm1fSmckfneHEvtLWTqdn05DkgoHHCTvWhl2g3waUjo7xWBFfUcjuqZiJE9BwjMt2jJcUzR6AUV/ldiXWJT836cciOqKvAUeOggwMIp+LArB0sTU/0wqvxI3Q/+e5eFe/dqPHJ3d8GMKVgmisrntGhWk0EVkMl7UwTKVKc0TZ2DE2tZh70mltEoAftwJvupCQgQqTsVZm5L34ER3AqjwrW2KJE0bh9Y6Kq2IJABOLej7fLNgjdJ0TPK7lgxZ22QjKIUN1176kP5pCJRDughaVeCyJzy/TlW5OXT5PKsXln4onmiZbkVz5tRRcL1QYAWyg9L6jJq+11wIXAhcCFwIXAhcCPyUh8C7lv+Bb34tjw1JW88duLL8zSIwY1aJk3C21LFoXXwKNyG1s95WD0WHh7k2/WGN1Z1xndU04sddyMNjxrNtu2HXHM2cZ9unrOEyoeQfwST8DNaHr1e7TLjWPrOwsZIYFTCkYa0X9rrj17R4K0DTx4/MODf9A1sLHTLipfaYdrGM63WNYiDRlVfGtiZZMvtrxb70b0eiACZ3F2On1W/oOlv59M+YFux9O85zG+EH0dwvf7TzSrbqOWFngaO7TSPs1LQuf6YiqIP32q3tY2maIdMryOeX31M01KfHsP65+E5hEqDIWLJ4FVn/xB19RnAo7vA4WCfdnTlm+bdHhXntgScBK+HL47BZ1DBosOIrFu/oJKRi38Fq6Y+KHGf1e1BIdgkrT2+tpbGJtQbw58QRwr4fUbDkWsvDjFUiZO9kJGztCdmHOXSI3WY6NuO39Vypir2Tow7DteQvF2SLa4bpwvKMbdQ7SKCjE3AxlKR7NzR+FLctyqqiCeZMDrIAemuxdF7CK52XSbstZShnp5poLIU+qx6pTIm36gNBa8rDjBmjYSXIbozgnipDeDS1ohhvrzRZwmL+gkfX8XdsvSZYlkCdfDzbiqUuRtc9DqNsu+Ksp7kF8pLBfsSFTXOiqL51V2et+rjLNGpKJ2Q+JHWvWobYwOujhoOOvvj6935Pt7ZQOlf6AWcRUgFt0hq7mgUUthNJCpOMyfR7fVQJZSSnS6jZ4fUgaTD5eguYOT6j2qaSMYek4OQSEm4+pwR6YfHz0vVYibZuZ9h9mrIN+FcCIOJ+PWJ14zF1lo3CvZVUS2XRBGwW1gNULGIZ+dPVfUnrScjwIGDsg4JlZy5Xrpu4NhXWAnisacjyBWdVIx4SrokK6dg+k5N8UATWppgxdBJryEG0iUqI579mrIJf0BiZOel2dCrvqm5MvSulIQ0lR1owxBnPol8JUgEN7ZbFX4EzVf7R0GicxrumWqv0y9h/BK/ZTcakIM5jL6NI789u97w7Vp3B76T1JjFo0I2a3XzpA1xNO9WeFhwReJegX2+fTXjVRSWYoCcztRu7NCluzsqbeETqzrracCctcSbIa7EHT3lgTrgUjupzypvIXIzqhmaNDdo9DgcOg3RbFeE0Jff7mR77uENaWyzWOgF3XTTonnKJfMY9DQMzbZ6WNoVbJvVF46OrD7Bzg6enNwTXQcXrTCXgMeyILgRRYrmXmjCdNu0jP5Cy86KpgIrUvBTWVCMcUGFw0fwK3gDxqbTXvaiqe3ply5gOAPRWWKQ0OlVZPGY21Q67XCArFwoT0iPxzgTEQpQEHGBGGFPJGOyR6t5sizZyFZAIgURhCnzBzt2LAFKGVGcvJy5gdBGF2Wbf7frat3h2wanFBbWouoQGzT2FSDsUl230OuAMVDREkPBdLwYDB8FVCKuL0XyPTyLuVGQhy6b2WJIBhSJcNmRpS4nkeQNBr8L4gvhpKdQkoi0KpDOweaTJkwY6yITCx4kmBIlX9z0h9H5/IXAhcCFwIXAhcCHw7QCBd2tgJYAzFqFgZRXUzQB/mWmwqWlSKPfBn/G7vGWNUKKb3GY74xyKE7RBVeerWrJNiWA1vrrjHyGw6Qf0NXPWD1KY7hGkDU5fTma/XPsnumD0gvaoru9Igsckau30cbsCUVmnKMaXDSvHtWqhGz6KD9To24qJIWVTCwRCLXZBo9YWZkfYTVgw+bkdb1UAYpsxvWUvPe7VGvXilY8ewla/aXHgbdEfOehtl8dUS/mBSkD2cXVNA/lXdU0mwE+deKLbhQq2TLEYeMBsmvkCBf/tOvnY8cElCDJSk4cS7s03gvxz40gshBF0p/3+3bDFoyC1topFjQTrDG93+jLqlDGUa4SSzDMr2OYCCxwLtIGv9V3ieFFjjYNGMHThP+8WH1ocSKBu6CGP2bG7IVe5F8fVlCzkGUoXTr0jUCFv1+Wxro5N++dmj8aD6w8EXmecYtAYhhTgzR1P7tzT5BcJulxvIKZcf3XqxrcdfGlRx3GR2vPOBFR3qKPRtP19zUVgQ4hQV1WyttnOUc3sSdJdNi8F+KYeE8H3U4wiZrJTpDmVEMU4ZXGe31wNfwD9etR6zqHTBnqlY/iEC+RmJKtqwivXP8WxfxZtduy9n3qG7/a8ypNF0ZSRqOEqaIbJfxWILDkA3KxVlQ7mikR3eYTe+/u+8dXv0YnxuWJsX/aPVn0S4Ou3QwVdIXiX7FM1ThZg93LLsCFoEsFsxisYLBmYycciGDBxJm0YXDtWbUTxQpA889ZFrKPkan0/knxHCooHFBxSyHegu7uTJIRKJO551oz7ZoJA+9UZuiIr8e3azzhTEUorsCWjgbg7YI1fDdo4KYlICCM+nuf9bhKNCcNSgE0lTyomrhhMeVqjxHUxfUKZipNEOXFIYbVZLpRs6AarZ+QKM2lDJdT0oMR9JxHDF+pxxjwDc0+vBl2KN3pFzUOiwBTxVSUWRQO5WNGzGCsVneBcBnUyB2/Tmpxqmu49FSaV371U7OW2iifS2bTVKwfSRkU4bHuC0FD4KOUn/SdvDLlQOc8p6hIgI8VH4JrIP92+f8e91AsqMx6GIQTWSSMd5fmEiORl5l3MjAbFkZ/NDOojA+p16Qj3mRKpO0pmzbPQkdS2Kix9b3VOMH+6OjdsZ+xFfE11kgZAFAyUwti8EpfXUrJ7cmuo3OQecRqLnGjm5l4SpV41m4tVUnftodeqwpJ1K+4POmBl2COh2w+dmPvc9dtVU1WUDg3IlJygLisHK56mK2dBxCZPFqtr01nz0e5SnX8j0aWO9Lgjk7yoXm0xDXypyjN1ZzkG5UCTZshcoO8hSkhLfkZ871x3t0ZrqcozfTr4EwC1wnad4TRsmC5ATstHOfLyV7J4JhG2BZ2A9I1lTH80PksP2ebjBWFnwUDFuntEkyeHi5iaPdqUmHriILN9Zamb1iv6bwa2ast8H1A/tYWJGFD1qUhG9OjzTKK4SEVRtV6YGFZ8W85mXjlrtrbEveRib0hUv0cCcqMq0NJYP8nM6g45Gct/lXLk3nYhcCFwIXAhcCFwIfBtB4F3M+YHfvRrcPKQXKm0cAbRKwB3AAPrTdPOszpTxbfavJQxg4B2+9LuCXdwWXWoYefts4jC3Qr7uxI2my9OD0bdFx3cPebgsGW5dDPsNF0u3TK9+lg5GkzUwTmzUzwirxwRPg22Iwx7pEHSGdNRanD8duh3Dm8YzceJmsOOpQ1svoiaWRhIh5H+UQFqoDEg6wWo8sieoH7u6Jv+gcBquITfItI553UE/45vrP1kV15kC+gbdwF5+E0Gqd1hKJx3mXYluSrEfS7InY0PxrG5P6K5R61y/tleFhHrRozGfKrgOf+Pe2zPhkEem96UN9M9XXeNx9pAsAdGCzzMhjY2yU34Q4ipA3NjXiYO5euru5KJaTZhjNgnfPMJnUOvh4NziK7MSCtAmCTH+EVv4LlFo7iAkaF6r3Ii1tFbeMqpAqIpCzCknJtOOEJFpSMAiPWn+ffgs0lied/iO8agFKtc70IchdBkjCQIu+JRp2KIjuvtMmeEOvotI9k7mCO5p3EkqSa5sdXFi99cEXrR+D4qAAAgAElEQVSSYk4ESHj20VSIzSpBjg3PnKfk1OIkIkcxQoshJo9PnCPOF5CunSZYPUKva7oM4QS5Z0nDX7SfXlITm8n3k6KmfFODTB5N6lFk5fTGOlVZlHpQ8bWWaT/+9sXXv/rd1VW8cKVkTmkrRQQPQFhPKi7wGbZHadJUvxOtuiHGSJcKLGVoDInYAG4iU0yr5SR0NTJPySrvu9pVRuzyERvIfMyIKfIF0oAlkEaieMo8wjGFQVc++Woq5ZFdIjV4oLpGmsRbyfMcYOwQiq3VoxQsAUpsITvrkWYvgzAbqGmkijp5hsGCRwsGCWYak71Uqew0zISt9fHJINOagVcELGU4tRyGYf4BOUDaGoOUwhq24GhwintocVQ3qQLRfQGHTMxlCX9zeEFjW8/RMhMnE2RUTAqE1y1I4KuQAEqhK1FmSvpJgDKDy2o/+GU4yaETmz0axbq4c+1NKyXEPpbgdkVnhMqgthJbyMSDqLCKzs605Bu875oJLgN915N1gkRGJRVwGTTBt/Ex9m2jlmqd3T0YF50qWxpuR5svd7IZ+rBhrHBFa8x1VwGK7HmIGimnTu3mbjBCWw6sZ2sHrqeBVSLMDe0ai1GyjEEIEy5VCCRjbOY8ipetHqtZPIICgC0ASHWbIQ/LhlcRxKr6HOPIqGcgGAgRiPqqJGtaGfK9eCGesI/qke4D0yTRG01stkE6pRLVFeSRIR/cEJ0A7VdQHa8VqWDKTDnBWcbdLKIisQ1fMd9VahhEX53UZaCDsGpOzoGmXnlT4kWqIxv43jy83iZdKWxAwIRdgxqHc0EtpALOwN6MMBUhONcHXFomiq5IU2Y/DGnb2ySjn3S1UWkqEWTnySQstKu4gJW6qqrL6MVkRlnnLQPLZl40mDYGYw6o6WIs4ixuYr+90/4ceVPwg1TeSvh2kM680XW9l0TUs6dKqiBZYmZd2Pp2PWU4rVukQ45sqYzkz2QUzqlRwClk46SMb1H93ssvBC4ELgQuBC4ELgS+bSHwbiW8dwDLYlie8R4BZmDNinLNfKNZng+Uf6OYSJmP9NkfkoNWlCmno9K+YZ+Hb4BkCxp/wzZkyw67Wdu+lw0Vfq8nC6aF7PGBtmTPBEKr2y01Xj+8Zp/bK1vOku+nVbXdLZu2nRIFp+VLZk6kQWDm4uYVyPbMRdto0kPhbjcLZPjeMuojeWhHiMFKX3+m7a9kAb6b0a3dkznbv1s+hvnAQ9SZbmI5cOvR9MDkpwy/bl3WNn6FrxCAPDZPrUfLh5YPjs81KWqfcNd3Doo8Ea72kclOuSd1ZwJ1+jexc2Nge9mMf85YUcPUWkwgg3IXFQyIx9cbAXrHggi0c9ROFzuyq7ihcNpwrjG8KMRQ40RKn16UcEZar40e2k9GiGs9j/B+YHGL6RXEqseg8LAVgRi9kn51y3hhCMOKU614WBU26J6WXEFeiK2BPITGioXmb8ZbUCSRqMTTOvA2RhTy6OCMVylWvckKrnkEa4yaR3xQgZ0hpCfdbXR2rhg5cg042xPwwkHGKNqvJ3BzJdITde0sq8gYCBUwReQgiXoD5EagoY/AKpJPMefMgIdbMF60qsaPUwFLU9OZ0ppyiJaOG1FeUAeLpqaNI3GOeExYF5aqrtkLSJmwXW6LhZ86Vyujj1je17/3u5FNYTIqtz+QEEHvDESpa6MMN1KzyHIGwFx9VkK28o6qpkjFll1PsR+WfilMnmgALVY3iQSDRiEz+D50lCG7Oq16DzS3ai1kjsGkwTCJxK3ysF/e4TzXkp7mdAHiFUkt0aLiKF4bDIPux5GDphBhuLFJ76DEHxOsuYbS4txLGLZ9SHtWLmmdJLnqFFNsstMlzdJUaIGfTiqPfJZ0chJ+wXrN3qda78qqknum9eNBLWghBPM5rFAy+X+ks4bXTBbqXuKxOGgoNqrPppDuIepKFx8usCUGublCHSUNCHiUqDqmSdfGMZVEcuxJ2SLZbZp5FGhUlyCMXuExlVCIp0NxBvEgOj1ZwIlkV4wHJJoCg3F3QEoJ6kJ7J7wmv02V0aKVNDeEDYpgShcf6NesWHlS5IO5p6J6yfwHoQmXIeg36S2TFZFsaLlUolF0B/FGB6/elonvuLwxMwsirIpO+7J9Kic0EkULVrn5kVgqW0r6pUbkExYTNy1fOvgghd64G6Rucoy4UsLX8v6FK1Z+YmKFzDm+JAFfY8zWvqcX3VJuK+NwFbXZHG06O50ETUhPS/7viSyQQSbt8hUlijQcLSihtlb6epqBbiLx+SX/bUwC6GIt189PsmKBImgyPBLjAiN4ipB1kRuwMYMyg020cpjSnvaIbm5Yt9GtYFRqy1hw7u+d6Izt06aRHizKlpnhduqzQDg4feuVleAkBsfuq4COxWgv8oqANfWmqCSqiD0g0tQjCZxbgeog/U89R5jRlgownXvoa5lVrNcUsWNBzk6fd15QCiQHB1Cu0j6QrjG7L8ep1eSV1K+1jIMsSPlgdUIUG6VwpjR7II1pOr2goPvThcCFwIXAhcCFwIXAtx8E3k2HlQDegpXD8yjDOHyHPfoSsGEQ1uq1E3Rl5pyMuTJfUEGp5FT5nzK2MjGmpIS546Ogerjq059cNt0hDl21eadaWySaX1MFLdM0+zPZ0Zbn7nVY0aIagpRgYaaIRa71qgZuW4ReQkwEyiyv87KGjxmvlzG7O0md2GwfomJx4XDsxFRVyu04yD+V/5AU1V7MKLymJzpT8a8g6rR7COHPsJs7ZwaAAnnyjyV5i+bT0z00IizAHAsgYMtXUcIsA8+1JwiNt7aYw8hZi2jBVyqmP/HtnvBNoIDhI8SrI/1mCjI9Mp1FKue2B7ObhMhH7cFHeOiOxyzKH7S7KHLC4ii8Mk0N4iv6UrG7aLkKd5+cPSVP22+sWxeIHGHHkL7k0WwyK2GDdx98WfFO+d9WDE+aCwqu7k4479FVK86Ke9hXx3UbO7cbv5Xgu2Tqs24fm7IoXCtFMHovM54R+2BzT/6N2MR+eO9knpRXHCd9SMm5zH9yqJvwREuu9vbu9AjRhbycakvxoplIF41XTqpTKY8nkh3rw6XTkB8Psa+GFwGCTQqDv6YyZAPKSKYTarZXoIQaxSDSyrPfmA98En3M8+y392riL/J26m10G1WctV42uz7ABCKp3kxNRVyhvq+/j4Cu6zs5ZzkUZRSzqs0C76WFXpsi/NUAwM6FSij3eQMdOHZ57IkCB2CxEYLbrUd3AyVB3BHGvCTOVBhS3S2EF+xJUhCAobiqs9HJYU+XU5wqsYuRAyV4kGRNY9jy5c79eOghGVLImpYp1krDZNEAO0py78mAxoctY6z5sO2QHZetBhBazaTytoxGfioMPxuW1aCLkb4l+uXFXbtJDK6/xxfro0BiCkqFFEN65LpMqEKRlLFUJyc/ITfXexJYkyFLQDwnT2sfy8bIJCZzZ2fzdL3JEr+nJkuwSNDLIdOQCiHkYzFp0nJ/rgQkC1Nqv7PzabIwaFfv0dkqSVtl1GlUuko9Cg3ZKZ1jK6pLDzA3SuIYC6OPwcjlCMnghIwZOoN8YZJ5OAKz5izNsTHwGQ5vPqxJaowxXi/W2FLAlk7r9MmwwO40jB3QqELKb5O7GxsPse3nfHZBQ52jsk1t2NKfBwX3MAYsV64bTuxX+Cm+7s7eRqVvIshRNa2sLq9ao0FhoAJaPGN9rQyezBcgveREG2Sy1Bctnax0CjLiOp+1cKehC4RyKYWTThB+AvPU7w0hl9G68CRGRB9d8Enegkck2CWdH0zlA51go169NSIawgSl5QCYq6D6sZs5iegZpkhrpp4R11aZVekoVd86bJ+oo2Hf9daGRhm1xQinykvuMy88vXCBElGSQv5M3osovPK6i3HyHVk8M+Vld6M8c4fA6LYProfi93IHyBZ4rzrrqQyjfkEN7XPsouqfnG+89BCcKJODNm5K3Dw+YqNtqxxrQbCJluJIbOCBK+7XFwIXAhcCFwIXAhcCf31B4N08WiOgacCXMbHbgBHzi++j85bzlBgyaP+4iv8QVK0aX/heHZzvosNYyqlQFUFy2OPr2DmzfTwQBM+ty5gfTOGnOOCHFHI2xnJde9DfPadTOXrC3J6bm15utM4iDZhUTI21m2uP6dOMLmfDvUzKj+JVI8bGWIRFie05Dhh6KvI/11os/x90ZnZ+e1xbtCt8CPrsH2JrS7TUkiceT3itoKL8uFF8WqE8Oo1tt1em56HovUJFKka2iV6ii4ONP/GHz3Tp1hPE5sgDOBlsd2xAXVcgQT9n7M0okvyrs3fSwcmtYxthluFCe6JXUmqRQsd4u4Abeyo/rIt6S4Zs8fPMz1ThSa7CSK4T88eGYECvat8RBo+fj8RmUZaJBOcRRmOmTNGd5zsI18Br9CcGnTRz1t2TtLH8STmM9dPfDzpPqNuxlCnn1XkquOT1lUswps3yGZ3PLJ1llQCtxzY4VkI5dcknZOF+CfAH+vIYR+xXW1/PsDhdKce9SETyoh4Y1zYYsaL805sAc9ekW7yu0o2J24ifQ6FY4xaCHR2YBwWzGEQSmnMBvLCgoooHuJ+4glHIJ8k/mpCBcjTSgo7Xe/J//XXG5BYsNHlEned7fD54hyqKtFwnRmYCmMA3/h8BPWaxapWpjYsYIFZp3Byh09cWgVjOoLVCAyXFUwoDIsURFFLNjEaB/iVTxVOiAmWWQqC6j6VKgJ+dPXzQIGCVqlBh96gJBAiWrdtNgmrhC0mYqsjhRG5ABniKbwfnPRg4J1MmhIb0RQdgwxB+yGql7KM8b0G916qkWIahEHid5NSyiN2q09jp5GZVXdZZdh/pPaeuJqFaYQfSJfRGYjBouJ/DxKDGTc6CRRfarZ4DjHQppLbjjqJiyUcImC3pvdFyvhUVdqRbk8dMxdW+2xGqgDtgskaaaqwHRzxLL5LYqGynnNrM52fFutOvV2sx3Rdsny8brFPGAhBjzs2mevrNT2JWuAq8oTs95Q+hGRVRoziRIrjWO9UV5DJ43PB6YnLo6ilrF7RVkZ0VOaJpoqbG9Kdiq4JvJYaSm6uKc72TdLwRxL5SEwhjpTMBOcoeCy+nyje8qcUxEaBuZx+5vaCNB3dwwHPXcf5NOplLZELnsmt2Pa91Wo8e41qgu6qMbxRSUG9PWV/JKChKGnuTpOju6rkoZ18oSSVR8Cj+6OQkKbN5pLsoRaNTUy1OWS9JuMDxqoK5QfZa3lHN8aa1H8kAY/ZGYHZhkp5dAp0KBLqkobWvL3JRlDnlCEMNm2qSCIyeLrqpgot8TwEh9qf/9y5hNCfO6zejgRnSas0jp7toYP3kmC4bCzRhuskuzxdTj0HTUSBI58QYLS24b2yDvKQ8fN4HuT8kjombXEdhCecwK4RY1L4enzaD2ZfulLQE3B16kaaZlwfeXDhIudx4YEJcNptgy0pSVmmB/lFAtKf7TzrmhVK5P10IXAhcCFwIXAhcCPx1B4F3q6I7gIcXQCeXZusebmqTEaaNTEMV1bXpaSNeAuaVKUlba9n1Sglowhw9E8Wj076vh7s/4kHrEYxVEAumF7yul5GNXtsoUoYNeDQH8wVl3ddFGVMrfyeTAdOno3nP+MiCIVelGK3iqG1e60zPMt3pMOERm59W3KHYYvvKhcN2MrsdfAarJpfBHo+jdphEBU2qULSSZfQApmcam3JPL15MvHxoLRM/WjcnmmEJ8nPCbYR/Yator6L8xPSfeyoYiUjOn6Zxxue1sxOBze/Et4fUoZI6W3OQIIRYiKMsHuqetU84LFAFYeT/iY2TqJ3021PsFHOrkDbcoQ2pfDnJAsgvv4m9V+TNmtw5fbBBPYi52ZIOEwLqd3RaUgS9Uj5PsqQhetho7iFLQqxYQvjraGe/QbTr65ldw6ODiBcPGUiGC1Jv+VGiweLfBFA/uIdUJG8hVhvnvlfUwcsEZgxptBt3VGIMIVwgbZos/13rf4WwTMdG6CODmvVP84/yRorHN6yAz9LDavhKSkJ1ASHiEgayopYC3I3eQ4NFPohhMNfABI93FIXuCD2v7vLA0V7aECDSEGSuQAy7S5/J/n6lM3VhcD560wQBF+UrpZbUVBMyl1Uy+eROZFV8GMZLaAK7rRtF1xO+/r3fEzmpEXIXUccPyVUyCAwmLjifwKUKjtWdly8sdcKSPAl+KDc2zch4KQBxJMxkfksmwwihQiqq8jIYVUMYcPT8k+YmjCRZRrB7vy0ZBCCMGLxYKoDgYh9J0pKLDOSVJilUeNv+4VpSzMe6sXqGuqojpEvLLFVsjHE4+ey0OSqL5YzfPboIz25qfC7ZCD1xwQBpJBwlKDBXh9xcgJakOGn6AaAD+QsOncyJB0v0ltmuUbmJZPKy+HHdw7EwRRHi7MY331LzMupBTwvtLjmfQSt5olEcXaaAvPCBNnufYGEfAV0jguVkNe3AF5MXsR1mK7kRO2+uejJUHIDTS+zEmoEKjGc6W/pvsplGlBzIY/IwL/E1p3Sr7urEWckoCX0x0vzcysfTZyCwg2wyWsOHeDpMbRRLVIccKoBDTqcJN2i2ebx33M/eu9CCsGCImCM3JWk+cyNxXMfk5pHngVAj3NJS1W/vdBcvZcjAfGM2j87meikxS3ZTdsKSr87aF/p2Y4ATR5yU17NMq7cNVNgZWaVnWXyTemqwG0ErUtPbKR8bRXMPXP/haUqS7zGJvWpiMiIZYUsGbz7MQ/slihWRzXRZSLnXRkVTWvBRJIK7wGstV4b8MhbjqSGfWIAlPuwjIEJU+jQMWYc8OqIqqyC0aPa4ReKWiZdl5ZVlfM5rAfwTSU/UTmKh5oGT0ijkqsfNOBKkXkMjROIVS0RKvOsCyippYE0dryKFNU0G+4xO+bQKTk45TJUY091ydQMFnDvv8YB+yJe77tS6JdF6gbMw8KxzyaXebT4kyv14IXAhcCFwIXAhcCFwISBTNjqAaf/Rz5DJPdy7MnXlWwxTb1klB1e587THzItM5MwHhx8m03LZdRoxq6JdBZoLnzPG4/ZVXDY3m77AIUAdtiS6/v5q6GZsNezQtuLnivwMZs9lVCSyYq4NZNmzFWWnkZqBrdq5+fbzHX6m6MnDYP32eqYSMOWzua9mYT/zNWD0Z9y1ya87f+c8JkTCOtkKGlAMpK1j2dcjYT+oYU9P5H1KSle8UA0U6R+W++G9r5HklSOcCxzNHjpeqh4B5jG3Co9iM+MWH0i88961hEq+7GWjAp37TidiT3wF0nN0et8l6MaaGvqFyYpFTIczPh+jJSfZM0AasHuKtaCrgNnuRW/hj3OiFZs9vAgc8CinFftgk0OCqWoF2DBFonwRCjrtxuKoxz0/xWqmMy/548Xn+92RtCvaVE50NuccfPeiKTx0vTULJHTWr0egd1m0MJtgViPLegaSaqEbdG/kt6IBrl64if5WWWj4AYqfoheNMl6R8D2AP2hABT7NN7VkVnLoWpNl5MN8QcabGBffdG7R2etkfTwxx5UDXN2djoIfiTDJtbUJFAeMqpTGkd6iLEwhtHJtLm2mjn4JdbuVMmxTNQXf1jL+XspGRpwCW5jVBwNn8NYkhSTe4rSSO7nSb3zv9+DYa9DxSf4ioblR9JZEzFbl4sRZIZEkaBmfVgVTefZyICKlWfLdncpS+CqMnXVH5fw82VA8U9hiF8TIvj7BpDKsVGVYQ6dM64FEZolDOx8vBV8qCJPbCvwi+VVCEgZf7W3AyXEn5ZcVT6Sn099V24YKlWTC+EfMhXg7BDTVtc5+6b0NSY7CgFm/tZQ6OmjWFo3BoDbWY0f39uDByZLUjes34CHg2nCj0VvyaNIKpIGEclXoDDxS4e0kd1KyLdDK6Du9Xw+W9Ce52ndz933jK77cEwBeI+aHOGCBCdtwdtp4L7FddDj2eeTHqbBE7cBXXdL7NDHK5vV8ZSj5Hj3VZ8bOc6dJw644JtiJDtEnCqsw5hr0O0tjD3ZASg5XEv7gQzYLVTFj5AorhiWr1jtYMTzEuTUZUjipMnaTU6xU6yKXTmQn0iinLVul31HI04wbHKvCkHUpaDxhWMZmyhGO/9r/jvsnPxT2QTdTtjR+Ng/wMNpcbyFPfkj4A78n6da8VBW9fGwxBOQNu09lC2ACS7lBo8N0SPVN2oHl247etuj7N719AscE15OAPwq0J/m3G7OvHmvFEweZIwIq0w7N2lJZzwQmuaawgTRraqYqIkP9zOI5pvbObivVwrO8Jz+2EGJldrH9kVxZljguOJG6LWQGOqA2quqLepJC8ol39ipyk+Qg0ggo7FytylMrYUMRi/yTmgYgEEhWLF7yCs0Fw6oIT5zX1rzgR1ZJ73DuO4HI+0WE21gJ7fKkz/icb1UufUZ23WsuBC4ELgQuBC4ELgS+XSHwbkVUAliG7rRD0lbB4JFRNa4EaieZymamCSiLzcyVcUHGecIPhFPYGYB8mY66Sf8PTRseA5mYMyOyF06PKANIJ+tVq5pP3XcBC3D96HZgTMbB1+zorGxpvk2Jpc0+zBLVtLf750iY0H3sYD62jEDPqN8017z2XOvtqTbvv23x/yOzTH/O2ogqjujeUNu9innslm7HlNongD+WE4iU4mGacH8WsDgRekBwpwp2R7e+Ee4NIQpagLFQmdqv6iRzJME64vlpB/6Fa7Dec+hUDfSd/Sv+NvfPqH6wr08z6qlQOHJcvo+SmYe+pcmHXF65pLOnZLpMDHBArtSaKymZPKV0cvrrte8Hd67WNGi/jsLbSeQxTFyPsDXvTOXpKUZPZzSH906aC1yHX+wJrnNcLQimwv6vBB9eaw2OiMuFCIKcn8GWkRyNxjx0dOj+9NtzNxyLWrS86LVCBuj2tGmOkifUKzvsX6GmSa+BMxtt6hodWbA1lzQ+jf4LT9GkuNaRDZ1FYlRxqH3Y6iPIM4vvmrgr+pt8wTxPPd6Ctd3QpyPoFM3xWM1ULfk05a+qcASCwMA/8JO/TXaH9s0/BzWjMzF2HU9QnEfaM8htRtRSPq5bvApBBR/9tj6mkzYRcbU6gE3mmjThwqdQ7v7MRkrm2aZgt26asA6qa2XGwLdux6kQcuOHpNlR9z9xi8mpF5pqPrQ4gvcEnHbRR9aLBxVE6+LesEF4EjgrShZIUAE1pWWtecdZr+ITe04BF0tFcs7ydKwyG10gs9DSkj6usndZTklyyNdU+clAUMKCjFWYOSnm7Xb2TjL9lAUNqP4hD87u3cB1XFxYSGae9WLsVNZy/DuHTshhLqQ0yz4GoGgjx1Tg0ljYSYui95p5c88RQl0+0RmAO0UJFbQlkYDrUrCvVN6R60HmsTYm/zSm3QLxEjOoa1g4pBKDbDx3SFH0e0KhqlbRERd2ebX0xc2k0dPWHn8/VHuO9ap05gliXemKSqm1vKzEC41vDiUxj5zgwyumzHmVZMhHIMl8fmiuwJzcKY/7vRS7VaGXlFxmTzKf4OHm0Ez9NEPNMSOmkKuUnC3BhzzS9Ibz84lLX1D+ngCmvOTIGhneJxamDhpOvXiDFN9/E3JNdZvoKfp8VGBji1gk2ykf+eTQhg55OGn5VMDypC9fSaRZBLTX9YV2WFq1zriBSwU2EctpiyUSxYonCJWeHYEO1BDutsqz6Jm0V5+NmbSnURVB78uExaF64jVBr19Ldue10wqLz/kiqxE7yACJmKlyTuldI97O1LNDhAGN0M9dJBOV9vjPCnJarpp4P8h64kLqOzq44+lR7JiV5Rs884E2EgYX4eHfurz5BPLuJRcCFwIXAhcCFwIXAn/dQ+DdYlkjoBU5Oxodw9Ie3VfL5oFhhZ6BgC+GvVXA3zKSaTdVcbeSAtP5T8uyppd1h2jFM7cot2zRflZsMe2wMu5ltY4ixNz6tPk+Qzh1D4PNI5azP+fBQF/L8zbCOlplJQLCOSw/B2bm+bwqGN5lrmOzpw12fbidJLMnETlmS66A/AFAH/jujlYG2/dGoSKoLdLrzvNsVpnbmX7wkWzg37wIndlK3m+Rf1jh2qcE13BcLMaDvJh4qGl8+nf0aT5Y9BhotlBPBw5ksb5eG/fs6mwI8B5SraXx4U2BM86Q8dlFvqKNjnWV+9Xu5O4kn1hmc9IOBF0b15QvxNwKjPmgEmqF4biiROM5GkHQdgzrcLIV/cwDPopFkc5k68MU2/aIU3DbCF6yrxCeaNcEBiR8CUZnua4ZmCQg3/5R9h2c3hMMyFiDzEE5vcK6/kla7ziL0Gp/P5fxGHOasMArC7rVbR50U7dk8tX4ZCYzLHYonmx8hS4QUKxL5JQUsyysTWcYoGIHu2jdYcAWC/wyRjoH7afWrUkbFjHxdX4sxigWe+v1Fu/VnRFj8pP+Fka6TbabTUL95npz+oaDSrrTqroUDWoxATSpMbYTwBudUioE+JwgMQgDjTGLsCzz3yNkVd/S0HPpOeXQQVwTlfkYGE2Ucke+k0AFhpdhM5Iwde9su97peRey576fifSTLLMlV+IlNyVl2OHNJ8nywfeOVxvZMu4MsgqY1VmfqJJQt0rZsZlP7MQHQ9/x8PW0HF/ZA3No+NIgP2zlJAUfkph996PoNGhyPSEy9po97bVoM8FJumc1IKvZpqLcd9dX7NdKzaQoWwugRXUUCfjyVEkSGNlrr5qqp/HZn7lCVswMEe11A4csA2ikSHM8ezNzP0H6XIboIyRpPE3rgkhwaRTvcJHiSfTuOPfKouIHFCHuQwJgkdR2Tiv4xF6bsyC5pPoDEE8ccCr+Yq4yYFDze7bFkHr0DsJsyvB+QJkmSL+O/R8UgJKsCzP1wrxvlPoV/6KDruAw8N783vJJEmvui+4CYxfmJEEP7nIO1bXr4VYG6DD+WGg8EIhraxJy5dRhLxTk4TBKLlTFuN5ENJXjP5btAxqMjxyec4NTo56sAkR1TkRHfirdXtonfwXNFMGyK9U5xsQJtMZc3SY0hvNmBp5EeFpW1CnW6D+KUCSV/soAACAASURBVIpkeP523uySM1YHS+0wi+RMboaVITwK/XKcVeTE6FvBlIymvwdtTrp6EnlHZ/KEVz0gFuF63QsXefeJ1dZ3A/lchrHuKLLoVoguBCud8sD3Rv0krkeYHBLpR5kxYT41O1/w6rfP6qN73YXAhcCFwIXAhcCFwIXADoF3KyMSwJ8Pai3TZtg39XGZOH00SgdV4Z9X7Gm4Acg3nZbTCc+zvVnnCB4bE7Bgc0Bz6xUzH0Xjh0LEB8t5A+GjLYtt71kTGuJpqZYN+vDEMcmLiSFNltrHrdoi9rrbSSq1aeFWSbq07I9OWD5EdjY80DkpsmgG2ciO4bxyMPcAxbfizU7f4yMZYW63xrB2EKTj8ywiL2flBKTeW/wqf1F5V84969VtJPzSB8euDn6kM//RcRnCYb9GmQn6uf3WkxN15qIZCdUzTr7/R7gCOO1STYkqomfhxKgESHHmzEJndF3QqwvIqBgDOZvcbrnkn1q8X/QkT7SCZ1o+ccScpBYrMwo1X3/gaz0y9/2KZLAF3SL90TnO2aWGhRQBsOoo18ppbZVEnfKASiW7MVuw7E2xyJ0OVnnGGPZv8oF7V0MLrzW5DixuXc77UysnNPM4irPyFifRbR+1pEGchR+jcN4+1mUx/qAmRr132v9MjONzWCAJniXLR7wUT3AZ3Our743WD7Rmvx8abzgcM1nwJ5AAhqpfgUiNHuS50/l9tpprmog6b86ioYGxq9cAJMXFESYTI+yWxBNa4rToqUR3PmOSwBRVu/zxQSIUjJMMFswU3OXYVWUSuFYXj67fHhOg1MxgmANdh1zSYeYN51KuY9R64NIfJJndTBDv3Pv8vDPpJMO378jBZnA83f1ZLdeJ0XhsdvouxNU3W+a/aDNfv62ChleOgqGyPK9u0L7JKGgclmJstE7cOfU5NfSgSirfiVUTnOhenalR5aLDAEkKOOjW2nete2iloqvNJHiNUCLEsrtxyHv8p3Ej+6MmbNKUspq3TpbTzWmxbejyRlncINg8XtAWyCCqE6WzwIA4ibU0/R5V2WmaCRBeZ4MWGUn6xR4OKsgAe16v47UTunmr8fYwxk6/re9OCVTf8VmON39AOmpINfbi1cAqC1kwwJpai5DvWhqKM6uK9RlAnxVeL67L9x5gVlXTD0UQmgzQklvG+cQ762af6WEXUU8bJxbAbdZSezhT5FEF5Oiq9btjx/mmxMP5XN/PYGMGfmBzxNnzGl0GvFTpA4rrrC6kK5S37noLAFRlVdlhJe/kFHbNp34yhL0kRVMCoO31PSq0yYvGUNsDzhDFPefJCw8Sx7rmz2Z/sEFLAZPVL3Koa0kmPNKm5Xfj92XMm3hPvb6+Y0uKZF4+YPczPUb3ROeJhyml3MOc9E/xhkql+po4c+34GXa411wIXAhcCFwIXAhcCFwInCDwblVsCeAHQ5ReFMNdZtVwZOQTyF/41BW/oomuzkCNYly/5UPSnuumrUO1O0d/PcXwliPpvu70Gr9VCtpbL3aPp1958o20KIbSxxSbtShMLlqfH+zG8sFmtxB8L95O8xRJ/1ppoqC7d3HD8Hk1rrSAnIcediO2/MRu3vGS+ekt6F3PdvEkY/ds4/4Zk6gdHHlAsXT5DA8JMwPQxMfMpY7ReyOhE1MmQYlN9nvn7nTxTps7oD6ePid1vfJG99/Su1Kr0mhUI22bU3rI9DUNkc0/zXtPy8b3dsn4sPy3WiITWKCzIkX53b0/RtU73rGHx9Bk+hPcWm/gY3nlwPFO7tgUskgoReCTHznmkXUo09kL0LmKUcFiIYaGsUYdR/dsXBRu9+z3P8QooLBCFp33QQh9DM8H1CnJZ6qoob2/ebx1fTw1lvVUv8oJ4V0LGhoLzaUd9NpxeF+CrRvjOxf1vOZJG3rx1EmUt/G0FlePgZxH3piy/OPoyCt51pQ/X1j0VfmLlJXrn5k/2L/b35rZTYr0GgG9bfc1CRqZIwEcnKsgGZiDHUHMZU1FP8Q3073WWWmdNQdcTT7coHGYJUOlfMRZfOkdXUDKIV9xpKKkGPGaYCapYh0mj4kWZ9wt+LfBESsxjgo8r69yBEEkQfMw89ElpqdUfPuIv2aJePoYDV33pFD5WK5/nG0yFfBpvRZ7N8Mk14o1HTkhf6+xuUlvUz93x9dzvaWtdiuO+qQCfGLXRBQD6l2Z6XBqUwIVs3Jyslgh0Sm36Mx4B6Nxv5BiFNJ//fkZgjjQM3CwaDg3FAngpMR8bSsAJ2B19YrTT26TGy9jZ1OfkC55vg4JJa85q4kDnISEDagyTMR1Dcnm7z6iYnX152iQdb5Fwj6eot/6X0m6UEwfZ4D3hr0DkU7t+aRNpzxfaxidoAe62Slpjp7vs23o3lYhiKxlrCucTnWDdzVyo+PEjKBBA90zre8gJofqba4HZmGG8T2nKaWeDjnvY9Tkj5G8SPP9xveqxhhH/0Sl/oyzGO8RbnnGtukuZKlPNHCgxV7fhE1pr05czlG8Yx4C1++sPVwYJXiLTiB/0K0uumqxwK5j8JUNVQga0zlMyrmGHO9xv3SgyPkBhabJ1xTzkAPfFVtLrdUB3KPgIikMMY4CHFPTFMImDyXHWGohvdB0f+qXKH2M/TbeTn+5jHziqvhetoH0VX6rxC6gzCILFg7pDCPBZ/I42NIV07HchhVW40kfjt7iTjdFcr+4ELgQuBC4ELgQuBC4EPhrAoF3K8pGQB+Mr0/ZR8PcXI958BVmklemeZ0FmXZeNWdkwF7HbKBJNO1BzkZsg7aPd3qK3xxiX/PovL8KqE8/jJ8FFo/zAML1p8cPYhk+u2gmaxQTWGcwJgzNsraxYl2wffQbATKOAT3GbAaMjF7gsG0+4fqtg9LrlR91b9e+ZvgjXvQUEnmFgw3FR4KPtXnkoiPjFl0t5I7uC3b25dYDq0wCdwJc7pONYT3x1QxJDITWx0ONPjnjFak7NXYCre/nONeaWwY65NM9wDSX/37l5NgSS08I3uTW4Ck7Q3n4m1XB0Dmd3u+ECoXaTlUPKWOjy6Dzh8YKvC6evnM5wxuSsZ/C40hqqLmkk94S4pCnhPf62xnaxgfnTzZpkQnKk6BZCx+SQYIsMr0FqyrRV7xscONeBITF27kEeKjWPFDyHBH8vEJgM15D9Cn13A0ESuQuyNRxBwF7SqA4D3nwFRq/rA7otOwpzEHarSpmYJL4YiF9Z7sburk+ibci/FNM6VMUvPPRKHc6Y+ckYeaVLN04RFpN7kymGOp24+HWxvqJqdMvvv69vw61AnGJESDa0vdkSFwsXVrB5BqzGk/q33t10z5z4XVigfHdUYiNvvy1GQXrEnBKiC2hTEQ0YKkiWiGcJUg9gsbbiOk6UClwGFB0NWcrm82fFFLrwrk2zp4VQrX/Q/KmBGF0S04SFEXEKFAwSz1S6oJ2t/YzzjU56TTjP58darQ/EVPPmgHnzyWoiiEw3vxYbEGmGPZtnCMbTLChJXFjezB8VVqyzvDbhQgspwOaz47OpjmTpzHk5BMjWukcVQVUKgZV+4SisGNhz0y+lkRhmGvk9zugzjKVeAdzLfJYeIhxG2v9VqX0vDShWOLys0uxUa1TeJaMGspqZdjG1naUHfY+jV8O727m4DAJM+KYzM+nm1JHj9xa3pxOsJlLLxij6PwDFDYT5oEwCRiT78iGySiREzP5EbZt/ER5Gy87Sbj4PphYFcOs+uOjgrZGNXTRMY1UKoLGz6t6PELrszS4Oa4CYfLA5DqRX4/qN1+4OMrE66qAT+44qBKKJuel3tHTfvoM05McBxNT/p/UsV5VLxpMdVQmH9PnydQQZdXdKWhqFFzPRAmHcowsKvZHIe/Gc+CNRZPrbBPSXgNBFetkB9F0VWy+EDn208lgI1JzDUr+5wYh30u4uDF5Ym0Z0SdbP5nuJOU+xtoshTjfwbCWU0tPBik0JCH0GK/2AMT+wWtYceqjChB9wNTyq8wOKSlGfEvnxqK8APCkTNrIiqIBM7o+A857zYXAhcCFwIXAhcCFwIXATxgC75bLD/zo1zp+MB2Hg1OxmfZpxpg1Q98azk/lIHjPcC/Sw8m9ZctJJt/23pRZUTtfDM9BwYl6iJcqTh/jBNyjW4M8pqUl82ID4ZNf9BCMqM7ZNEbLb81i1CgUdgSET3k6E9DjWPNIrKo/H9HMNKczjhMbKFi98gdJELLbLY3NRB8fJMjHu14W+1es4TPYGz7RyLkUvok3/Z3/mqWfcUeDxftD5IgYTjPBMOaqBj9EEXfEypDEnsUIr7aoa9ksBL4bJLIDIv28+IE8JDaMuEBjXxttHPoxR8Rtpe76yXCPju7YwRd9comPWf+tgwuJ1ITL/8feu8Vuu6Z3Qe+amTVrVqcUmhaBWpBNKURasUATQK1SakwEw05CWxLDoFFxk5qo6dRw4hEHVQ9IUFM9QCVSIqlgNRRTICUKqUojEVvAQqG0lIAldJyZtWbNWjPmf1/Xb3fd9/P/vmlHZJhnDmZ9//d93ue572vzu/b3g0GTNWXd6QHE9tcn2rly1I2MzEE+r89x8lU96Ufs3mkxC8CIbPcaMhez2Kc7QYv0QEgxxECJ88rbep74olBtIuLifsa6QSS/qCdzK7disjeapzVnMnLK/RPWRbZuCV4gTIyk9LFy86nb1dHrARu2ckLW8bSdqkY2dV4JmQu8J5c0EZgWyXR9LPZk/hJOKbBzCt3NhmywJ4yUQ8cgRPHFcdrwem1doFX/miB2/ffUhZAtq5H6HXaInHpgmrF4psEODhdgR6wrHZlrZDcjwVfFWf7JCxRuE6F+VQCG8B+uAAZDrTtBzt/0JnCWcRzp2XfOu4qUYgru1lde7XkYcj8/eToUOL53nN93oVwndvul810IQ7CM86ED0X3QhsgLB5agH7h5WKevURRNo2ja9qys271g2Wzh+Od6yiANbnsw04HWhROtkCexmjfgNWOf2/RQrM5bdMJ3cIMdpLAN6JRO8CZOLy6HIRuBFj382NfrEu61Lu3MHUegLLr37327V8Sf4ktvKYXg1OC4iwnWbfP2a7ptT6hzadlEWL5A31iOjjVjBAFOdDrI57HSPWG5ccTjj6lY/ZOYnptH1JuxuJbz+sZsqAqYzicSzozxNiE3JGLdVHyQQQQPTnPlScc0TLM30A1n7YJHd2PSUF4PG2VISpiLllN2ioHxL1Vc2IR2mCEv+prxwVrbgDoTcNKK/LfEEj/44+TCRhDRBb1F1dnQ48cfONl1fk+zrI+C3TIHF2Zo+3hi/lkaKYXOoKciz9bk1A9AMdGft03ydoG7ccjt69TYlLXNZIyAAM62OkdCEkzsqQbP2YoE48PD+4a870S8czBz2hPIFertwRv0gqJrd5lmC3J1iHEq2i3Zkb2R/2CPicneaa7PGnahd1Ck9cydRjKGz9i1o3hePW987szuo4T4zC5xemF18gcoBqz0pdSK93WIj34EHPS9vlVhvZrfFOzJnnG6etAtELwfFvai18UpbusG3150d8IGKqXsYP3rKnF14OslFH0q174snt3X3RS4KXBT4KbATYGbAp/tFHjyMJ4KwJ6X3eKt4VN6HoK/g2914WOTzpEuKCcdTYyVLO7/bYfyjHwEfMlwhSMQHP5m+szzSjz2yrM+edCxlVNp7DJ0tI74COg9uslURnnPtToW87qaQN/XmsXdb7fKnRUaLcRAjNNBDQtXFvuoQLmHJtqmDWKspRqFUOSMQRlEUZP6pyAmqX2Ks0KXx3DFNp/jF894t+kMeQwv3GmCRXQMEe9ZjskmTZdVuNC5vN6mpxmP8jd1yv/eQoScqL6KIDLEnLT1uMv7piOaiqqeBh5m1PeCGMYezdDNY+5orlCmNxLNoZyqsNbwgPDENIh6tCS2c+TNRmEhsClyR+M0tNk8Xnc2bXXZ3ub80vwcT2bXRPg8wzMpu+vHtG3RfAPZmwW5AMZneOePG4mAUn3Q9VAhX7/thgIlAOzo7aYh6lxD3gsyO/9qv0fcTbw7WIApneJW8mnf+SWYm2krYdhfnbVxoj5Ytyym+yQ1ihtcQ9C662Cz76kfsdXgbFvThk19s0XVP0l3H2bUgI5oVyvVOY71TTb2uyJOy3keULxGG7c4k7b73/lk2VBNVytHzIL1GBbJIkPWhnh/1Ex7eZd21Gn7dCsVgM+bIVijaDGPSOwL0AlmDQcavrVb53SaP1PAtcE4p7KGBXQh4bgiCHRs7TtschNNyd7oopK+AwA0d1EEbxiwo1UX8DeXNF3bv0dRDYoInbR5jsIr3iAcGxkZ69zaSWqfGMLaOe8ckm5wg+Wath9K6oemSp7q3j43A4wh4JjwgVzrGQakfiwL20XG0Q/GoEPD2ARLbP/CoHjxEgafWXeQu+6J7iQul40KJ8jOmSyXaYGdb95Bz+7ntHHewpBJ7PpbHd0dOydZprw3+b06jM6UOO7cCmF09svQxv/coCBgQBGdFY3+xb6UdNzxjmwmxhtA1zsW0T2jIgml2wduSRU7YoXQgPXv+hNmArBDQW6sWvep/beE1NNMty7r1qYLdQMf8+87bqPVu5w94yZVdy6m9lsZ0eUZVc3R1BCiQhGtIgk2W3q7m8kTS49sjoU7doCaphsUsZJtXgE+ru/NKxki6V1iLqtaQjsR3dkW9ieGeHVMTeAUjmeabZdw3kOYBt55MgH7GHYnFcy12oW7Cqth+O1RpA9G4hGgsHvXi1tjQrDl8MhHiq6CBbQXUFh4voHkhaW1XrSxeG+LBMdJRwtmWHR3KvVzQn9crgQzsnHTbkzEBqhsXkBQ2WOaMGvRDCbEQORR9lB2fsms072Xx+nN2SR3app7Dl+J967DzUNvcCA2eURzekeMYbpjW4CytYqbGGOvPpHuAfM+pWtJjbLMlmPJZr2Jj/obtsR7L7EoLtpSa31iDFl0wH3+rO2Dq6fhSOQaT9gQouzZpC5Um/hQWUx2ZIusiWt9mLw+48r96U2BmwI3BW4K3BS4KXBT4P87Cjx5SR98KgAz79WxPPL2cs6Z56H/5n4TXXU5vFEopq/Zr0yJEEoF0QqRUSDDlFN48Rnbw9n3hO0IMK8KbM/F7T9eik+SGDWy9Nm5AObXEG92DmJ508wJlONa8cnYfvv5DCmrNlL/s8WMwdP6miFcv0Kp1zA9b8VTM5hJx1ln23n7o17nhvVHC/1iwokT/tmZU1exMLbu/aYRah3i1fDXeWPEJ4e8o6W4V9GH2xCDir7KfARjbKIboVpEBmLCLoqDHOtSxja2k77O6ZS3PUkrM+h87h4e4Rl9N59wQ23P88W404iPn5OmjBGHQDOOwgaVJyhatCTifahN63W1V0Ghg56wqYusIabv7ZMNE19sfw5r4IvPmlzhimc/2dAxXhoVbA+ajzyJEZanMMaDmQyOlmzpZ1/ssOt4Yin5IKHVxr0+4OumLIW85qu1amhWUsfft5LVf+Yo9Ysx4kqlXLpSF3sNG9CYptoQTJx6SXzouzumzJyypzSpP42SnLpHvVgFY2L8kEd1+Yx3T8drYtF8VQvzGQ7W0ZDMdIzGvw1bhBjIz0hwkBeqJV5ZXJdfccn55Xhweu2Yk8CxfNpXx1i+O3rLoQ/jud3cTjcd30UhH/MJ8zSDIYgsACd5cvs1SdSGhmPXXeyDczAcBK8LeXoOSc0iu5eDZZrLQYBjAN5hDaYYLYUFBCEViXVRKBCCsE9gKNnaqU+YHZCTsgjkYk7Ujgb1yckeSfeOuV1wSnN13O6WNe4dtxg6SAZj+w9fpDwuuNfFAesCafuVR/q24QJ9reS9GWl4IizOwTMYw3wFsjidG/z0KhTqOd7JYdQ6guLBYhh4ZIfIDgksnpwS9bMj45mlyHRAnn2x+tYni5aD3RN7m6id8UkI3cB2BW8no++HDy0KNwi5I79hpnWI1SMbxK1urRrcqV9M81SHYayxzMlgFLeURQ/RH0QPP2o0vskonAsFU6VI/gOBq4NvBBEDhtCZWUUOd27Y/aFo6WioNwt7EF4FzjAfKGv4sReu61HvN6cq7OSCQXWWqShTwUU9K99M48FeqT8IN6bc6fGNrsawf/1b1wFzUk6yff4s5ckLRvU4FTzXlYNVklzJIXYP76V8RnXIqQu6mO6s9YaXXFkIyDPba4JA0A8iwunfdUtvhvLzmoRROC7msoOwFyqu132txGT2oB079Y2zGQFKgGUp0VA/z2SBN0WY3T85TVvgZEcWDEoynprdtf03MdHbFDH9SRXWqRGLigj4LJlFyKBQQZC78YSt7U2VnsJGSRM+kndpznIntjZU5CA7aXsy0ANeO8hprZZhcLTfQcd+oh4GRRgU1xjVb/k02ntRk/gFKKDvoLVeaY2lP1wDW2U35Eo9GY2Oa2uKXeM4IR4f1TJYttwLri3bDQTyjSdPDCkiMPOzCxx5zWeOjGc6DZu7dBkMvTyi3lfeFLgpcFPgpsBNgZsCNwV+PBR48lJWAXj0c24Hm3jGKvJcs5k2C4/p5lgAw9jTo+T2FlnsPCUNR1b1EH+h8KZO3J0ycwuXtAvHrf7Yt29H3OLUIIvEEJuMY+v6Cr9bZ4VsqGF5yB3XVrqn8lT0zzkOzKBIOY4Zk44ninTjVSvDz18/4yOtiuc8tPdyxuVDsDTlnQmjPZJIjnh8YR56UHn9MSd/ccVwwOmqexxr4S3vZTHHJGdtHzKtFcZZbxZkzz1oaZgaVLWH+Q9jNULYLT/U78j29eV0X2Sggp07lZULej4TIo55xPpyehTp76ozMN+vV9lBvJgPiQGN1MWaqjY6Iju2SOoTjEgOjKnGdU1rFQs2+mA70Yn5KeXHtpokhMh1oNEjXxcEic5G6GuM8jyMa4MLucW1/LhzJEw/Dc7tQWomzbx+scLbjt97oVwvU2OtCc43G9CYNMDpXvbQoJaKvjMZ2TUbMw0TIzT35NnnktaL0T18aXn+AoMNsVvuqqDYDTpcgNE4IS8b25nVyVb6aPgZBXblciK1Eo0/jhWBUDw9wrKBUjTLMfV0sjXp1H2QGQPaieKqKL4II1QF2fg1ZrGyQUIog9w4X8HnqVUHTKhMyyIlyGuMnfiM48QdiEFwq51RZYAZ+4xKvgIzhadqnOcJYFXsJO5WNlqLySkh6FlU8JtWShL3NKw7fInHyhsOuUqNqJ1QibtQgSJfGIIAFv1R4oGpJ4GgktqjXsO9XH8O6S+wqE2uiTuC0rXxiY0fLZlxb04YHhgLeqmwaWe0MAOZfXOLIi5EXAfUzmfpioKUDz9OwMfRpa/x/kKmX0mq4dzRORrEgM8z5EbyUf/S6kbytIvy6xrYWMqaGXYCZhHE9K+LFAbmwybs7IO8noZDrTgzf0gMMyHenGExX45CGhp3piTpdU9vSDgVoWFUUNw9brWBzJfrU+UOeHR0NiXFB+Z1omzWBr+snzUFDJFWDUjFVfINwYttgBhgawlDFWVONEsMG8dpf5uAnAR3CxNy5dR0C30EgOOH8w5FIclxFLzZrNOTtE1q8tjWmeWRuQHDXrpJrXfu103/48DagJg5oTacFheHReJQC61YGqGjQXR5Ucw0nbdxU6F/mxMy1i+6IQDou/YRNMTTDWfG4rkiIZdQDBRykLegGP+EjgCRaZAbu3zt3owwnUb/ux8dLG3CnBxX6JNBfrIXBd7+NNSkgyWWt2gzYZOG0wCanXRtkddHt0XN1G+n90lw/bNBx/XTPubpdET+aCSqJhs00eU7Z7IZCsKZz15baoHb0kAmuC7DKedzfye5kpA4gkRHxHPQBDDqRajJxNuvKUDKmJhGLmSxyWdFNWaHXS4PfSXcBZ3len417MBoZPKw3neGJGC+gQEpNv3UgtmRg1y701BJ5sqG8XT/s042cKERMbkyN8ZbEdc7tF7eftxX3hS4KXBT4KbATYGbAjcF/m5S4MnD+eBb3xuFsyhkRPP2hQ85fM4KR1FQKf8cRR76tJ2QU8Sep6wgwVy0mHG5N9Pm1x6h+QBT9YfK/949e/fUPWaNoG2LUy3jQLZVvsN8yUzMYupCBZRRUq7LM43OhlS47tZbu/a8HtprPcXIFhAyPiGxLNIYBwtZaVsBHEjFwlp2B+S5e3ow4tVR4hjini2jkgPPKOgnM50RN5t5VAQGHZ+7VFXaQ1WHjK3r2TXhB1qP5uaRGugflLwM8a0QoqkQYj+k8qhXEx08mm4WGQ+RJWI+nLIyo1TXMzKY2qfqaJbAhghlUuRYPxi5u1M/wRgYiSQTdMUS+oIb0UJlvX6N09oS+Nj1g8NQEflFOqVuUba3YnHT/nIwNeldK1HTt3RjFiQP2Oe5oyUjyPrUf1nAMlFBako1XFw7Tgzo252kQ/nnRoWlAn187iHeFnRbbq4bZGo9UlDtUq8nUy7ZFcGAbOAmwvHj2psWu4T4/VK31MhRzx+pg96e6jfihAkHbslFGWKhWT2hp57Uskoxd7m6Ar0GmjA9C39M2mg6Ta4wWArrZo3s9U/Il/7d0r5XgKwegGv06/rkRfyZdJ7QSpR0ZvqdGxA4MOty0jZSw5SeELVx62eEKTHCcHzmVk82gSImKrzy5m//ulZj74ArSrLku7pkdvAsyeyuMBx9MHoUBA8nyYECQ0jc5FqPRnuF0RlIleidXnGuP1+CuLa17cRMsoq7VKizt0alpBwsvWnCbkcMyL7DYFRxuOnH1DBEtJ7u/Q3knTtbjhnl+ckI9nW8PIyXjgvVsdQH5bD11YqSm1IpU66mlztcLElhjVu3h3uUnrg34lNm6x9pdrA663+jgd0ZyMJveBA4CkIGY0mgFfBb3Hl8Te6/BK1Wdw3f4qnWFfhsPp5QP01HmAp0AHHaDiZ5d18JhqtwIZ1b+zK5miDphiCtkRfdhDiuYRvoOjt8DLUphyOYYhc8khoLdT3RahcHOuBJQ1RrK/FTkn2uE3SlFrW8Lmnr4iR+D7lYDo83QkydnDcNEOaqdyhkwwAAIABJREFUdCYSpSi4fP2He/hwilrX4x3cjYMwIOCpx1G+VEiyS2lO/eJqFFbMHoeVNGAGjncQAryKzuLFHhy/1TJsNZvSwab45qzXmhS+Jtm0l/qXnxSk+BUYPs7O8MAGE/N2+9CZzTkAMCQ67KvbJLA/eMYIiQ31kPUIEWzRVtJf/+Kx4N1M0ZPaJRN+tQcJ9Z1kQGsVh/dmFtL1cLz2JtS0HcAu2VNOwWJ/7AC1blrs05zIl9Si8G72swFQ1aumt8KAppMHkYgpZijaBJItiVHSgvkOyuvSE4JqJxOffY+X35lO0oJapZJbmtVLMhcA0sJtap05MvEDhdylkd5ZFjZg6GsYw/0kCSWFTtpj/g+9Op8wkO/g9dMqDEN9dLqKgkALwLzO6pg6whGQh9o3O5i9Sc5pCQ+igZonKLTvikIx17wVgi9A6TmheXklua+8KXBT4KbATYGbAjcFbgr8hCjw5PasAjDc66x3LKcLIYnqpzae066ohQSxnugBZQ4ROZ0uDm8F3va/Od166ehe7F0t1z8h4oQb54WVjhDan0MWp2I65BlVQvT5y4wr0BSpyV7GzZt/rng80q7z1MUKZLbEfOQchoveKRYNY1j+5pnMiiVUFWwjukakqs6Cw2gU89Sn2Lo+01JtUGLEJ4yYscktdrO4bQx+UrJsCIYRN7uCVfAqRfF5UFcAO1VxND+764+TvhBmxu5n3sJrEr2NU2pj0YCypzRELRevQDzpUd209DePZ88MqucktGILaaOxgRRfP6tYHetGvmv9bYQBzrD+FcCjpGzlSFIHkceKEA8PsHf56hVqXM2YCGoNtHfY1jL0+iGf/Tpr21RB14q9kOiDHrYq6TDzpYNg413SjnVelmQcjLTBLF5fgrf2AfmITAFznSk72oMBTefDEDNXXr/2U6rSMjIaIqJMccILUx7fhuNGVpTSIiTKNH15I9MNtwU0fzIAGC6QMlmBm9WI4gSloXOAhb9Wc+mTSF2WY+vJ6M2kUKm8mYe5FS9uSI/mq6n4mjMAi52QCpX2NamMsNc1kuL5V5iike4FsTTI5iiauuB645jur3eDnUMpgTxbum6v7oP9GHMK9UScMDmGcZWe7LrtobHCN9TFkad1v/LGb/86prMhkPVfF4oinGHfJhMBHp05O5iqOFjPTQJZE86HzTabvMzmCy7OOerydUzOTScJhTsJyVqK57QxxdPFs5JPOZJFn+Km67EmfEwBZwH7mMg7OSe9viieQQ+9vO29bg2S+Gmku22/GEnv6W5Pv0Lkyuez/bVG4ogE0qxbdpRYloOCaZvim7kUp4zr1LtEuWa9lXxAsqv/skArXokVKohIfJ53Qx1U91SzijFbkZCI4EVNAPczWeaD8ONWeXwrnCaaYJZ2YoLMwdl9h/4c75EFjdxxmk0V1HfZJtWwj0gs5lLSGXiBA+4s9U004GvvPO0gCc6kybpr9nacSqzL3SH6eeYMCYQLH9slOeGOiTWNIgtTAXK2Av+RT66nU+cNBobMfczuPEY3A9LTEb/C4aFsUUhLd+WoltjJyetDcZIYaThWQGpY0FN0fR+qshV+RTRbCR242d04wlLIdod5KPDjiCg1Ppm89TssCtjt9QTDRtjhCuuhdXkt7EyzsJxHLTl+OPHNj+LmUV1o7FCDTS+fYhNNLpZbwTPhMApN6l97aQ4hcxfw6a70lYIhdGLE4eEN5Bk90lsyrBYw1xJPnecAZdqXerj8GyGgT8j3DbO9qBNHfge/ffAGvoLJl8x6N6C1EIgc7W2xdu/j4soY7HCyS5MHzeFbTbgx/2VTPZer6a+7fp+8Xsc37JOvtIBTGjsh+QZKSfEc+jbaZaOAU2SjjjWfSBbAVXu9SDf0lBQ3p0++hMVYQQq7VjmctiubDsjGQM/kWM8TW9I2FLjk1EDw3CReyj4mB14ebe4rbwrcFLgpcFPgpsBNgZsCnxYKPPkrT0dAL78FE0Rwubzp11yfav5tD86mjiLughPFyVstlw2x3sTZgRoiG/pLM+lvfjQT5Bcu1fRyXxTlzRRC7VB38e+rkVS+qxdG1hKPRZvpsGdjcEchFdnxKOl5lF8WzbZir02KFU/tlOLhL6/nma9c6+414ohQDtU0/yx5sehBfigmvWr+ruV45isoGhniMy+ei1DOkT0asjENhmKQChzmsfM40AwS1opXTOL5KItAm4j1DJ3giNwDZFmT8EV43s9zrjMHnctTqrblknromcWRl65cyZnuduYS6V+UbFpfkXXBxZiu3YIfRPsqem46aIz2EwuFFv0LFgj71NMmnqceyFveSLFZ8WUs0POcznKLfKkeBz1ieOchqsf5JtEXpCEX7UxF/iqa4LH2UtJxioDxC2qKu1i8vkiWSqurMZxneV03MPhtFOO8sMCc/pwU6fVavqrKM3t+sOi5G53scZmJlMp5iU/WKGPqeoXtM4c294yMoeTWnoU8BZqksEfqjEbw2EBgBURTZjW6TKO1LyhT2SPXEU6B5cIgNsSCkFNTcgwz0cY7ZouKOf4HhBt+wW7uLvKvWaKfqnhGkd6A2dmS0Xmynw0WcFjJnsAtmYZ64xkJp+KrBtuav4Cos/jKlTGTwcaopyW/8YGv6zqOJrlOchD0ZLJy9o/s5neCj2M6n7Mu6nsJKay7YHoW8C68gFgAQ4ahMMsJOYin+lMEfCG69gcqCl2lb4+Gzmb/Xc6YK2cLFZUTdJIQn7pkuGG2BEBqmlKmcBOI05sqepWTNeB9MsCn6AjY9bzNYLpxRmLWk96AdEe8YZTYWefjd1fkFzRFBcwnEfXTftCBRlpCU51sHUYaembdIC6/B9KFrKy7tyzzi/AhbI3t2FX0Myb34ESdnASjROqWT+Oq5EnJ7Cl+HIWJ9cX+xulGWbywsmMb8igkkzgbw3fuBrD1CrbpdVlQH0qrn2YX8FoZx7qxd0iJjLS+qSVNw0xaxKTqiFQaek7v+KF/Ezs+Sw2dQsrLND12E8KA8Kg6QadDZkFUr3PKL5bv4rdMSRszOR3ungsPfJW6N4BjtlHZetd27NcFTlH0Bf4xhpg4cokT6QSsp3gPxeQ1T1+A6tWD1PGXuIAA20u4y4mcxs3eBaOl9ibWfxz/QY26SbaZTLqNKhhl3WSr9WetkcVmw3EKpwX1bPRxbbB/R0HdUXRD3SqX2VHIk7VrJUF3sy68dRO0BUBdiOYq7zeaHQ8HKRHdPQlA3PCjixioWeF69KF5Xbr7QApPLIGRflzhuyMBJ35tgjhsBmDRxeZwwX76wByL3z2uEoUKduQ2D/vZz9rQ3AN8/3LDMchR38i7ax0LrGhctyu5OFmRE5YlkjsO7HrlCbX1JG+9ZCOf24+i3VpTn0ywfjc7+SNP1hxZsp4RLe5W4NSMhRoEmJjARWbilG18xt6GwL0APO+vbwrcFLgpcFPgpsBNgZsCfxco8OS5fONb30tXaHmMw31lxOjx02xMXj4UHSl71Qca79rzMr+tfsGE4cVu95gHyed84p4rm14Z/paPO4NHxGp6grvU2h3iCEyGKkdYLv3MI1ggwRqM8pHIWub6MGmURVwEMFuBzkK5IKQRAeGn+84jQlAh5ViOPQQkIBAKdHCprRiascSkzYjJLC7xOITrNH/6eX7qwvD5UY+yvLAiFlCu8i6IM7o7wsV7lPaa+CuWs8woY20lQkZ9/fLYbq1EA6rIa6pJnplci9c6j8IVKu7egzrXBM9+ZAZK8d3LA9KMeFlXmkrLODPz5etJHRvjuFa1GmOPiunRLKwaL+6nI4qBbZE3DAioI75JlRGOU3KvAmPTQeUEXN4n3rDiErLG/IjjLasz4EFkwowxuTjB8kwsW0LuAKTEiv5u3XWfR+yY3LCXMXUpWJgJy/aqUtPoYMocJ34eHoq1eXGEU8T2oUPiMxH6M0LtujN411953hYyaxBmWtiIsuyfDz4aOoaBOfDLV8p8Ry/EwbAX4u9br9yg84nFqb3KdCCWl+tNQ7oapZxRZo38RrCB43WsvaeNVwSQAw/so/JVVLtJGy0spK8RJ8qaXT7Weep7nJynOUnhpmp8Xfu0RhEvbjgesikLe19HQBtOqJOuH2RJW1Wf7bRhpvVNsJag7ZzcgNmLs0cnAgJm2dPpCUGGASThFAhdpjjocaf+FxRP8T66ZiHee8yOmLpL/b+9V5N1mSB9QlB0sAxDKZy1KtVFv5S3qASQNUgjKT9GypMXen6JQhrkEpp+vic2UZe3LhQmldsJq033WvooC8KZ83KDwql8xrHo7AT1D044FSL3NwEFxRyorHpnJNNY3uQU97JofyjcTPn0vyk8ikyiu2XhZB9T4WCVYrVx7OzW5l42x99sDCe0e0/NQhUw2HWokt6kj9g5mx/qG+ojq7v9KY57Dlnuu3mXcFRU6uJabm8E4Nw09sCScBcQhfdDmk5DrtdHA88MM4mf3HQziIDZsnvg2yb261H7eRR0grAfOBsoBK/Py7BSU7JOHqFh9sVIt9JsOVdFA8iDO0H7PvzhfX9sYv7Q2rfJ9oEtYR7WArJ/zoOfaeTEKmEY5aWPg9GepOHe+EigNz2B+qIj2wONNt9GFnwi9DFTfpYvq/dwVf6qhXVciwViYeQkczQRUI1pTseeJkQ5b2fqYPKdIh4DigPo15+tZ2xk6M9cr7iQ3ZeI5570qj/bf3lqStD6QE+fCncM3obiGxVL1d2CIIkC59fs10BsWDCdqLC7sidNrM9y84s/pmfEeWuQqZ+N5JfLgLPLnb6N2fZswq71xI4uXa03b3RMqu0QGD9CowPMQJOUjulajnX7skEIaRIeu1PyUGYIjX5t1wy28XC3HVHkN7xypJRzXTTHiTEoQFvTqyYarFFkUsocQn1l/WM7Dt+f3BS4KXBT4KbATYGbAjcF/t6hwJMv9VQA9lAe7+ulvxuBH2KE9urnGK5NBS4/reMMG83Q5i3GzsZfqzbEs2dg4p4YcojPj5QoFpHfXP+Sz+z+Yi3fm5Gz6IYVHGMcOcQdIZxptiJi+qXIH9S1s/GeJCUVrcpitBrpUQtmNLkcUqiQ2zLZfUUswp1sFfcrlOlGzY6I428SaBMmPMSj6PWZliTqMjcR3496rGfeO+NSoSFOGVKjsN61rO9JlxFaVbHHe+jt/aenVzQiI2axNkWCyjWwgCKubl2EcJ499J7USN9VqnebjbiS9nq6Ak9vRsa/T2gV7LyKWz0yPqUfhgCeC59zMKd/hAl85Gexjc7HYFs8aIvVG3voSJRwiUZASutpj77+Z9Ijsxg8s8CTB9lpcCCcBb2l557z0N34y/V1v7960emgg/aYmXrwWYexGhZ5RQqXNOU32BbRtYuKwUdydMG+L+SUfKsn6SknRC9h4ImoB304yXQU7GJwMHWkSIghjwAEB4eUbttqvL8yjhb313S9uAO/ME256qJc59ChJuujlo9LOoxu+q2InsnJym21nQpROinBlWX0MZCUnm2wEvlhM/8l0kb7McEeDQH96jsMimjJV7JjxHOTDdPXGOsMJs4Mwcr+hTnQVfZD7wDupOFywHpvqXD1oRfHoO7uviCxHgtMuzWOkvAR0qHiYZB2wmiiCk87KQQ+q3tPF226dYm1NqfrE3etk8uxtEmwKJD3kup+GhFJ8JjrPoCjNWM4TSk+WxbSqlZGDndeUk6Q0ge04VubfOllBTjvB3jabftKCjAU7oACod/OvwYUOFFQ/ImHB5LxkvleiaaV7BbkGZJc/3Xb4Bwq2Ya7fsGY07ubXci2iWkjbkwkDW0ef045naVYPVIFJ/R88f2VznIMJfkkft9kSchQLTv9YChm09AaQ4K6GyZnISJO4ej1NTTZjV2n96DrGZ9QVGx5avPUWupy28e9gEb+DlMH5uDLwC/o/vpv/egZX21bG3haYtF7RuBqhtD6PlerXBVHRC6pTOs6B8xgsEXPqYGbFM4NGLHpFKznoxJtJq/fc7rWw1jOW/Wu8FuYRBxjQHUOFdayxqCd1ZnLzWhaypgbFq4L9iJZYEOw+xTEp5zuHHEn1Qr3TVPmKGbnlW8O7UfdZCMAM85BdOSPhRxiGj2cGspuW7AmvM74SCcqjkO6khHzVHhaAugMD4kADE/bbrb2kfo+7bc0TXmHK52r/TZXjNVx/WmgFo5uyAiYNjpPqacl54WbaRBqFdnQ4Hrn2hkFxUg2AGKeQ7+JT2Y8qVgm9jCUWycEQVHLRHepddrU6wOavr1v76wH9vL9wCOEyan4RKKWSr0XxSgIvJStluYJheszrRET7H2F4WfErN5laRBRLLXN2qkUeSpIBVr1mRO9f493ykdj35Ryl9CXsigbjN8f3BS4KXBT4KbATYGbAjcF/v+gwJPn8nQENP9H13WcgBJhVBy3YiPDiN3luKl41b4eynwamq18zqxiGTEYkW4TZRav9fVI35xikhfRd8bdign83Bq7ivHzIWYmvSy5PgKKDqUq8mBYgKbVfIegfOZzvBBTvYh3Fl07Y9wF2ojHw231CoUvyDNuzsPynb1w7vkvnyEN2UKQWp4//XWJ1ygjIyaMgkxx17a5szbZFFnzlYPbXrFXdK0QQnnXbezRBCyK3r0Vqg8mwRmfdpF/7Pskk65qKyS3wgOuz+dYUoE3vIozz3FLXu05WcVHmamtB5HMU3n6y3XfGWL5GpFPwElYpC+ToX11BLGdH/ZjnXv8AO873qrgTkhjlqnTUM/kVKYLjj3AZ14eij5dxQH9pDfOBV+Y5xNA2MbM1sI8YrizzD2Rfiz46uFZj5zxv5sBnA02pxkgBUGjzsW1/Hu+xV/ZuTCkFXlnhSXqhxKcsXobEXoR5FO2cGR/6X/mbtUc70N0Lp/P8M0LpZZYX1sedaOZRdjwbRKIP9DzaW9RaF/61xdqPD5K6CUKOvWgLEZLpTX/2FjBliU6YcPkxrSSaQGKFYdsjHX31BVVC+n/+lCFGUFm8vqocaXPesp/sW8QlL0mQ9/aOMNer/8aHHmqnTxzyQs+9b0h80854zc/8HU+TKF+HE5gjClYf0MefLEgnTbmxmQ92rru3BnYEC0A1Gb/Q6X67qNaJxzww1D2in+tEi9gPhSRulrADpoTWPuU07PWyBAvkr8HMXQgo1D2zbsKF4zuP+CWlNGDhJiuhID7HBeEvyRFk6EqdDJpawWV0Y6WSlnMNrZaN80lLE4gs7kg27C7BKFGNo6PaR+XuVIgdRByUmoevtqJ7FlQTVlOOKm/Do0MJ39nc6qcNvoBmzC8lma0c5hwyuGSxbOB6mAL+hHqWnMSRmxlzXndxLBh7wU3fcoOfNz5qx9r8oq4OP2OqQsGoCqU1UVDhfiYZEdxzeUCIAvHm7a4LGbpR0wF963XAw2VTxWDw4kIWNjJ8HCt0O/uogu+Q55tY1yqBKHlXpOIs4h0kh/syGUmjfU4wZmbME05YSaEcm6aXNJqVGwsPKm9A7mTzyEuRg+tRv/i/t2x61MFvHhOGsx9+F6tE4LHdVxKoHPcZGbyz5WAk+zt5hTAKzLrjdc7cXKhhM2jTiSdq5kJnW2z1SV196WOvKHZjvbDQhsr3nclHtFv4smVYPpVvEY4lrbpAFEgDNeIbuq0izOhg2iYxevlr+PkgJZMJD2avWw6GCV3yvHeiLotWLKdBFF3L/yI0Nq+j8nEBMZhn8w8wjSs/9IdA85Za6FZrAheCpNdyVv/kG3ipq6nJg6/Hm6z8zyFglu1mzzpSGY0gCjZmEPMMwwF++bBLbIZYuT6rN9jQy/mAFB+asEmve5iXFjZ++ObAjcFbgrcFLgpcFPgpsBnGgWeXKIP9gSwV9S8dzh8z8hP9CjK4eLIxzzF+DyZTQ6du77RrBz38/xv/2LMMHiMcAx3o9Q4OGSn3ERcH+/h1ZuD1v3RaMlbWaN1BOvX07kW/jBhEgl2C+FPtaxtWs1P6/KTe3BqYOfe4t3E9gxRxR+MnEvGNDlsVN/ZeEmnaY43P6b493ynCvshI73IGUIh8srJypnRlqePb3wys0Ii5QGV1vGYvlazHdy0PlaQg7wmKcA0oOXRnTynDXFTPWkYIaS9bs0EIUvnJucbEWPn60IPdepRI7F+ioXGHq7CpX2Yx4YgENtml3LnOpveTV82ixsGUfJsOGTJE04xxF6igDjyxKOxJGjhaZ4xzBBIcsVD5vPr6tlQ7X+LTZMbNvBkFQIwzTGPy1gNDp2d35nbOddd610WYkCXOXC72TYQYwLRQbk3m8+H8nVd4NEczjHD43mWtd8LVRIW7MXglibbNBpktOvdfkAbPBNqzI5jLXPIsNYyC8UoYFru1ms63tw+Fcptr8/20HCNDAZPJ5TNPWdsJ+ZD/U+DHo5zIS3PWVliDPgTgGOKtNF/0KD+rKt8FFBF2MZ5FN5DSQF0zj/1r2GRJV91Ip18osZIw9JYqxRvAK/I4plNZtLXBPAHvrZmh/qBsEXM0/dDleeua/Fu2RT1ifb9WK/QsGquTqhoA5mVcWbeVNwJFkT7GcTe6+sieDhZ8OcmeEZ5vehZRlWacrKfwetFn5y81PcOqLvKE0RIynq2+NKgQCTyd6L2sS3W4eijmxoehChPxyQldjvKxRAONKl1aY2LnOv2dnyGyRcoSjDY2wfp0MEVU3FVSfZNTPqD6uj0NRQxasot3/MuOIHNz04Uh67auvHLC0ZONpenkK1sJ8TUXdkf3HdoeP/ejbNaGVIKMWVU3YXqJFJ35zx9A8co6O48tj0mvnpt05C7MnH/vo8B0JBJfMzfQBFdQ+Qmr47I5VBZAZPFrph9PZbdHJFC/62WvZZkR0/H1ua+ya+Lu1HIzoX9EJU5EB/1CR2noQC26dunEfDocjxKypdRjMWxdPriHbbmCs6mlmEg2S1EPlqX8YSz5wju4tEYgunOpWlhfKWXXqqZvE1WtYlmQa4LnET0thVtaYtthRGBwUM9x7Ksz8U3H8hiIY7rrEuCfe6deiEf3tDRQUbTMDrv2EEHKzlaWdi05aX0chZn+49U1KZXtyaR2ms47NAtPms8dGuQSFqsOx7xJe2T24e527pH2aDy5Q3n7L2uLQ6qqcO5bww9zeWupdG3huOU3fYBA92RjU7FzeUI/dws5Nh0SKB+aROjcYUrCQTbMXiIKkxHHANDXMkbLJmBrYfJd5y3orceU7v3hJNYfXJTRQ9/ulkIw/30uTy50+FohUV4D46J5TEouFDX8IvkqXdzQ7OLG57eonEnJvsdaIhAyfvJ+qkO9983BW4K3BS4KXBT4KbATYG/xynw5CJ949MEcCSUPW/UeZl2zugntm+lySH3BlU/Yjd4pFcsLt8aAgfBOhab2USm3k7TkTOm5y17YtCacZcfbGmh8vr2KFZTYd1OuH6D45Snk+oOfTm4yEWaq66+WxZsZ6CAYrNPCI9Qtve27nv+udLDSj6y1ml1S71T0IIj3bff3ejFzEj5j2GHCLBsYfxnx6wjBwRWMfdgrOAtT+HXiFUxJVaBSf0g+l77+uJ95+F0qVVEbe0kRub2fEsWisTwMPdl4q0757DGhIwp6zN2ZZEiBAAKfQIg5UkUn3Ukv5YC3tSTUqxmmT12cRytAlm9aYE3rkKGOiyMB2QzcvlNCOYixdl1O+al1pJMIHxIAw9mUhYFoDx+d2gwG7CDFlM0DDc8E+U0dN4BZ5Q3Aa/yqvr0fEcODbzoNYUeZ7tIeLOIlwzWon3Cun/E3IJ3nJQ+VFP+qCnZebWM/5tua5f+aso5LbX9LUqkuo+yOmxTMOsQuHtubJEYOJ1l+cxr1X048bphETbnEqTMx0kbj03/mwDCDtcdinbij9PDB6S4dk1ByJgEkPQfnkuhmZ5jQC6N8WQJyT5fq3XvpaFR0jUbN3RqwDwXwqxVLKc24KUdH0kttQLWjdK4wSdZwanj5AXF1OVtyB6OPOd/gZRVAP66WrYVxybI8wIjXjQX9F48r9tmL14KUJOZ+Y66zXN4Jl8GFRwHdchQUCFEgVQFKyAS/DWtgeTgIsehc4r8bTx0m+x9TO5vyttxADEUmv4bAXcYEaj+VqHwQhMESa4xlDBnoOvTefzNBv0nEFufdWcYHFZvCDhg3Ql4nF5pZIYk2zsvfbBZTC/hrV9151GP3kPO127Tr6ZngWNPKa/bpNY0gF6lkwILGHu3Gx3MiIaAnKQ5KRZ8YYBhnY/s3GmIGcdIpvM5re6+P9HizLk0hVcMV48M70LWmvxb4UBPwxqbUGVxxm0STqeeF77iuIYOUFh4UOGi7qpf1/uPx/+2D/x7Nc/UpxM9DzQ0EQ8VCwD1Lo5yjLE2b/yK1TcrvHhKZ+Ei2MHqrtXWJ9u6EI8f0WALE1KXtXfvB3Hxz3+rvEt9vjDmIDXjSsfk9WVLcTTDNIcWy2Tw0N1JGlzaoPEFcdBkZso4kckadZss69LNcIsT8RWL06qw0TWa8tm34CkC47h+hVHCJN7CCtAhE9HFmpHZjHeGSpnT10/xNuZUAJWhHey9aZasrdVlICO+A5n3g8JaI5r4lUhp/2eYCZdlHR2U7/9A97ZOujFLO8ZFX2wa1bNalAISOyZZigi2eCO4fjv9D/P9MqzzPEDrhlrVel3cgHeWwn+St6tpdE2VU3NGExahxMLMFGeXVj9Noo/oX7rs/x4ojPf9VBdYsxTTI/xTmO8iGobXnMLh/LrvMN0zNY2dOmtC+B0VDkbj/uimwE2BmwI3BW4K3BS4KfCZT4En7+eDb32fbQTOF/xXVBaV9ORrarx5jnewCUnmGru44lE93a6ZFIILllVcxaiIKiryQGrdcw+n2FYbfC7KVmzpZ13FE9cl5g+vv/vp5psz+7cW0747msbh9Xts0jlZDA94wZtBgjvlsUkUX4Y8jnjcmyYVdTafrUBQxdMp2xag0Q33OO7peucCCuReuzr52koLzkcytOp9H3/t6YC1BOXWWHRvHnHgg3R0IvbqY0IlOwMK7mpYAAAgAElEQVTW1XaqlgpeSuzMYg7j/42eF9hxEORoCje1ED3GgNKhgcFj2T1PPhZnuQueIBVpl25GN2hAKh9SwOi3f7c3WSjuy5iwh2c88uZwBaYnJYs10T40PrrxLTc49KEldMs1bvhxFtstU6HWaY9/NbsKHsyxNOfjKEMhWM64FDRdn/r48vVJXkdpC56KH5GPj2fNH1ge28xGscPqH0Y/5Wj8kFQfKcFKi6+QG8rTBebLWgnfd7rqOwz0+Cjg0otRBI72B2B97y8FR+CMQRZKAd7z6/xys2HQSk28wPrggLbDeb8SBw3eUNd9Cm2tQ+9Dr+I9VmvDe0T0bBPZpSwVxK92uXOUuVQpMZqyz4G6sPZYbxGBdIEdHfcBOY8wfPgQWB/zhj6dLYGTsgNfwE/wYj1cCFz9Rlj3K0/vAP76eqveknk74hQFtfUwFPwuiiMuGV5JxrNFobO12i1+IwImNidbbbfe9nRRflk0aYuu409V2FgCaYZnFqUp69GcaBpw6JCRaAz4u/AkmDbevrfMrDt7Tdt0VMQIOaixYxZLlxhQWBLsSl4aRBsFaThiqsurShJzpwwZCQCyVqx6PA9JHAan4e85A4j3MlNElaiuqWlp13xKgkOt+MpRiST6PBPH1+eaTmcqqYFJZJIjy4/HN0EmHjcnWqgpZ3HRND/e3dGGpjsPpa51A4OK9I79/uHkTZhVtYariDYY4wlz4jB+cIuesAjymXoaHVA0HKljZmpJz8JBn0QM0GqzpEICfZuY9GsgOdIi75egD0XLE0iPor3JTU8xeixjM/JhC/qhPsuZ257CatbHnxttXLZZ/vMK++zaqIRIyN3p8VMlqpvQm1lEwdOqudwWWj+K129FU7fEsqfI8W6Gjqj4JDr7A7PHn+ueXOuJi+OzWGzCnBpnR6BujQi0foeO9KhrHfTBXRRJqOMiNgfNH51rS+Tr2Ob5v3W/3hv/7a22Lkf4MW5DUTlqgR5lolZXWuPLcMqE+N5UM+2AOgiFT+1HzeED8wkqgVH4sX6HEz54QkHHQ+jQJLFtWvtQYPZu8STNbkVhS1GMroVYooAJiKHXSI74AxyuHKxIFNu8GysCjpTF6a5mLJerevB03iVxJ+s87WY9eIZrbAGwSX5w2O/qsho9Oq6b1jmzVmzNI8Xzdp79NArcLPTDxzyuGoSE3Fecfh6F7m9vCtwUuClwU+CmwE2BmwKfeRR48qnWO4AtbFRqYU7n2bzvcs46J2kh47qCvqwKhOkWZ2P1mWrtFFpoQo8ahWX4g4cp4NM9093egqD1ExUG4MG2tzunFOvqQ0t3LUanMzJk4ZKKPE2bGcC5y44mR+TQjjECYp488I+h/6TfJP1IF2RMbxSDM977nryY9N4jSn0iqu1XOY/ynshSKnac9M+p347LOr/A9Srh0SlWFegUyxmh+4eqKVocrgMpuVTy3ecntjO8D9LpMXx/vU/ytZpazq7U0Ol4UmTJuuir4RAXqxLp5/IBOW25Lh+q5MMPTHEidu/1cno+VKj+8AKWF+35b89vIKbt+1c4busP2tfnxUvraO8NzPCRedmTUA4SbWF9F39K0xFlo5w4b7jzTzkWZef9X6chl+e4FhJnNFddsD8MkOzhHfBuO1Z6jkkWFUpuu8TVgx6LBt04IxkrDK33uSI3XBSDLibCpuxNeNy16rmofuyXaK7flG45xAMMXEfUVO6DSzsONEWsBx2648MbAhLbDYu6qNWYHW66FR+l+5Ur8UGzoaS0X/4736z0JKZrmbfF71KWlRnU+tFTg0+IxU1fm3exH0VRxsiiATsWu/t0vyiWNHiG32Fy7PWk7CHp5haDUebMbOEvrWvA8hgAyhMfXnnjt39945GSVjha1Il2Tt7p6NTw4rhCY5A8MzsiYewKQg8Bsd+cjDoSj/WdhHzWYyegZeGzf7110rmQpWykuEe/CUXbTSFpM0dYKRTAHT/6dHiWPgV1xBYIZwFEzhLlzNd6bBsn2lwHnJmzBEDuKFf79RpdXONdOtNMAWyRVG8AH8+ADa01+2R2LZjHFsP4dmL+BDkpz/4g0AdShvP5jQfuJE2byYcN61atFfUgGzMLEOpl6Mnu/NsMFqdZ69fRzQR/E4n+UVT2i5nEJr+zXHhy4XoDttKkXbEGhrQWg4lVLunQvICuCx7dAcNRO4x3VsiNsQLOCWf6tzDqpXLiZ3X0SB8oVEO+0AQhoYMAjDOcTOMTjyZjp9GHbGmKkV1nPe2LI5G91uiOIn3lZYS8lcKdPkkb/+WNiwedRjMQO9CCdy0h/p6TKTRQbY+Dhj/jGleimEFWuK3d2rpNasbkO45Z6l22I0hpGbX/Mi2m1Phz0oPgVvw70Rk/yVKj3Qj0cXO3ZLC+0CD1aFnhpDL0AZSawpq9DVTt9Q8cFYb11D5cVmkLmhzlwMFqdVB09DoM72wavJxLGIWJibZ2YwFYkQ5ZY11/qfazdBbrnRlGO25AtsVdRW8O8iH2oND6qfplwf3zUT3aCP2QaFAdwYPJYhY15clMzOXzx970Tlu3IJCAkSOafgOJ0v8YHivcr0VZBrYQkikQPhOR6B3ccpFpTEj9yWJwPcUTBlIm5+niAGjTvwkrctBByHh0+s5TI4YjUddeODzcW0ibkG/dq7tfw2kyYJg8OuDz/dFNgZsCNwVuCtwUuClwU+AzlQJPLlkVgC02Xpsx/+oqWdKxzcp15SF448wo+NRVGK10jN9U8Ww9OgsAXTsYZR8Vw5Zr/FIMkE+o4WWLJz1fHvfbvNxcPzL4cXoYcmVoaEfAP3xnpSBsE0g09iJyyI8rqxgPUUoXqi02QQO/Do5C3Fn+vP43k2mKiCrfpxLW9Kq7E5ev+qnizWQIIghG+9b/qfxc8tDXOgsxLT9WzIVMVeHFr7edrn2M9+d2fpBRLmN1Ywxv2BTz3KylpKA2J1FkHXKEbFuUggZXVrdwQvLIeuCo3UNDLs8r5kKQAbXW3YgBT23bk+ZaeEhOBJahuuvpFg5a0jD5sxczO/MUp0h6tR0TyDhyWLn0kL8JNcinLP5BFhrqBiJtPDzkXlhDthBftLkKIj2YPWDgbCppJfdJ585YWcnyCqAJDiQxMMNXwWKrkg1RSqJcLxqYxJIm1uhjMudnrgfedvx+hUB1iy4g8whp4JwwBPLlvDphSFRxZ8zPPBBwGU1A0vXMnwe47FIzzOiSMp9KBaTvpaUuguOWfSOvsePec5bMag1FOvDdEy7aH6CFlq/zdpn5mhYiaxRn27G3RE1p9/mvouRJTzw5V9+HvLLeZc07TgPS51hEK8S0XBrvYuSaqbatQc6Fjmk/T3DbyfbgCU6FHa/6e+WNdQT0oQDWwqoE3DNKQGUc0yh7xe7UPNKfmfT6aX3hetXLkTmNM94Wu7sSXnezox7NEcyOHDk9chT1sm4AGBgC8SAsobtnuoROn+CmV+pMw7CMGPtOK6BblsRhIk0j62dzcBqRjy4EKAb30g4ZaNaFCyb4p/d98kACxQWx0TzmiAr8mU4x31tqxR4zrI7/+Pdu8pTU9+T7nnaed5iyYRslvjn4eQFEgD47TtI9LQBda8F7DVAUDesy2jG8oGdissiIySgHntmZZl1o7Lmw7SVMOnPANBudNIMD33Ut3XxzOmYsFGvfMvFzNlyUWreD84t1Eggtfuxq6bqTn4fTPz7Bf4gqPZYpZHrYVdEvl5MmhFi/aNK4ZJOD63tbo7Y4ioZ89wacVhx1rUk5X6mHqrH3zcG0bwO7vKAEBmQ3I+OvtPmG4nVv0m08ahlm6/qYca31OBSSDr7TZHuwb+/6wI+KtSNzQOYfblwLM1s19D/0szHOLKu6DQciLezugJ3NIipm0RVCXmLiK1VvdOYRckBvOEjonFc5FUQkK5y1a9+j6WI5QWjy0PHq/q4q93VNao+hznPmEV6HtdL0coeRWDcp2hJfIkkBu9N08OOs0EBhk51r0te7GBvM8ASXHe2Vmp1eS7o2BymbnbYnZBq4Gzqr54YNNFE750XEw4XPzh17XHXPTiQ5OLi+bPxepi8sirW9sMQbODd9GnPYPTwjzLBp5mRru0HA9gh6OIZ4Y2AxqZ9E+ygvgfaEqxfg1SSHNVCMMIKnFZAiAzwuDdNU/vvvmwI3BW4K3BS4KXBT4KbAZxYFnjymVQDe/CDzRL3Tnc69sgT67cn3tsQIR50QIXr8k3TzHNmI1qx4OPzlS9IzImWGuqP18WIeq00fY73TSuCDi17eRs0dIkCJYoDR2MnpQcAIK9Zl/hljqM5BRo2mV8JpxPHDqPFlvgKRGj/tgE7xWA60KOijgMyyBGOuGeMcJ8DAS8YwvRLzyy8b7qPx1/LqaCjGyXYxGLKCjX6qivXFtj6d0ncUeeZ6d+i5Q2H2OsTi9qLoFU+6yWJR1+LmzCdFhK5J115YhoYZ7+YE0SGRctQtTcupmGRF4EVSk8vtHlkw8Zz+2qctQ3KoGC/yVxA71DsohnNqy+oRTkfvWziE8qfA/BBqm4w7xgltdsQKbbAo1Yr1/fDM0Yykm4uv09n2EsMbnUupQlhPi9Y/Sr5wv/79etra0igI+Pg3G/brBsibcaWk90WTCB+yFxIJB25ObJ+TitOaeEW79obBNT/1Idvc93vgkyYKiIRBvgbmmdME2Qoj7V3TA+MoPFNPenOsEbH5A9WTuoCZt60APLBtKJdSsLrPRs/G/xe3WrkdPJca8XivISYQAgQtaccaDORTBlOaYCM1PAKDwJBJ1GJGUXocNe66TghyGHG+NdN0QiMyYzIW4Sm1jDtS9zuANWFRSzMWeAcYcuAXGP1sondihifjIEKRYDewtRE4r7vPZciYl0FcG+3n1tSGOsqWyI7GOILqFbpSNuZ0kztnLfBDiqMLq0Egj7tAl1Emsq0ZK4Z9BMgGJi0cDnoqJO5M4zajy8/bAv3obCv+7BXjvWuHiFKr8T4+2QUyh5axdB3HP9hQvwMeQap2UPYEzQda5/VkshVDvCDfBmbJ2MHGhQGSeBp+9Hq5Fq/MHhpdA2yvigA4L9/6VfyF4H4PM4KY2jIb3MXl3rvLeIvsbGo0OFHRZQhyTdN2Qc+PY9roQxPRE+p+5Lx32dR1AVwm18Q/110UetsxXg5xgywn/Fz8HXR9nbRVPuHluh03aZTUZ885AjOOXU4ANSMNaMkzioJ7f0xBV+MZxb024r1T9clzq3JrMgkBh6vvgcn6C+yXWFwtXEWRcuYSBUIVbM24VCqlDqp9ZtimXftdFKAJ+1f6QVH7pQyn5OX9nZZO04FhPhntm+J20bBj3JrdDLxW76RhFXY4caKi2/AsryWXTbNeJBreAWgQWzap39XEzk1vDaQiudGoZUzcScabxDoCmMvCd2Grs3hxBo5w0Lw1bHY8evHXFhTN9Aac4fyavrGbjycK1POOfsTYZ/pKII01vThdIbO9x5mEEV1rY8FWt2Mn+lOfe9V0Ni25hPe6LEL3D9x5sMYF+rWXrPZGheRx+GSNjRIaENCbn3I6gE1G8C3b+duQrT9wPrntE5lyfaKzfT6wrJzMXqtnEa6g9iX04aAi90c3BW4K3BS4KXBT4KbATYHPSAo8uWEffOt7t/zr8qFXOJE5MTZyz9dDmQ8b+Q64YSsPeB7VlfvVZSQvFCitfayvnXIU0807t+Uq/7TuwUJI/TpPEpuJFN9hO/dWXcm2eQ074HhpEjvSGhYxHPIhnu6L1J89nrmiHlyYjdpKG1gCwaqvanTuIR9KdF0/Rh4srvT25WfUYNT76p7XeaZIcxzCgJM7L7e/m6wtiVOhm+VAopUAAR7yIlngXuscI5+c7kNOHrXeGd4fYvwSF2U3RDUvazvdJZPFDA+OQcmKmvh6Io+rSWtvI0ZW2JuLnSu+Kj8l7Vi35sWMwC2gq+0qvl0Xj0G/ij016ataI5LjY6R3qiVWMOolqAnrPMPUNdSKuPMX5GQ8XHQZreXUt6lrkvIcVkmkXJyxpJj/at25b7p+ZfmfbVqR3zeWZRqh8+q9TsbpaiygnoTW91pbbktxY6SaSK3mcMMF5IUvs8peG8Lxw7X+q/D8Oew/GLQDMFlziKu/cfGIQaM+WWu0AcC+F0iFRnT2ADlwuerOvcYGLcfP0/ZcUI0/FJbsYtIdUkJROAImgWsvUAOjZ0u1peylBVZXOPS+6BnJZf+9yGX1mZY9vTJXuKHd6YEk5SKJaadBDoSNayK+wMjC5B0MmctPuAd4tas/taUaOvHmB57eAQxhzy4el5W4L/8w94YLtvfJnhLbpPXBqtr49PlwjiKGG+7aTt3LiVcA3sQeqMncqtFUdcDpstnfbjQID4RuuRQEqtHOwgVqQWVzYGx346a9PtG1OxCOwi6D6kWfaTBCrhxMcNBiX2A19wM8DTwLnvp3aWTiV5uGdwGDBRQVMYo67tmYnIIn/bWuSpkow2XF7aEo/ggWjk8ov01KpWPBwwqemYzewU0Pkgx3Mj+E2qQ9rL9b2SHUcHwI9mFWDozER5SU+oAe0dC1Poa7Cs5myCE1DXos5a+fO2ifj4AZT58SMF4VospzGcOWFhR6h61aSwjFaJpQ2RxhgtAXIUOTCE54T/YuuLd/zyOe2WQQv9MJ+YsGXtS3ZYInabqgJVem7YDoV1s98LwYDOfL+G1S5HzLYnR9k+IIU2tFq+yZKGRs2aPK9pqrI7gF2zCXnbM4IcKN/9ZEmPorBKbCgDvPhIyjznnANm9thBUrO2ToPzGjkyB8v4flQxwRnatiReupHddUMpPbqSO2JOOUVytAKr8g8KPczQ6L2Rw0W9o23E3nqdafVkvBf/zYpG5imt7lPYu3OuLN4j0WMP3of0Un5e81sm8+QBN0sz90bSNZoZ2dLDP2cYiMHJYh89ANE4BSzyHkwfddh3nrnpR3H2s+NsTH9vycthij4p/74TouvZggaP8LTT4d0eid1C0T5uu1iTm/mmLRLj3vjCWzoY54xgh4yuCwDzTl1g11RYD785sCNwVuCtwUuClwU+CmwGcZBZ48KU4Au1tlhQylELuYiQKt5f9RnkJcpTi1i1V0qy3OGbG0ed4RgdTne8bm5ViVBTW0K6ouqAEHhK9ITNQTe1UKYvqxFfdWQRzxUkeudG07rst5jgitTmHqti9LYXqqYDjyvR5NXHY6SIMhwQNn4j7Y4D/KwlnRROu4Pn/Nc6q+1pnNmevUvS/uYGGbczc3apRCjMTEx4y/BhcWvYvozA8wlDCpQA6k0zGb0DqzIjzGQInyABEvhe5ZAUECShmcY2OIG+sCrXWP36WxfpXnXvCqNurKTHRB7D0fe7oGK+mk7rrEeQgcYBg/BqqufsA9Sv98V2rw3jNKSe/8fs+xWXzLUwwsG+5yoBdhHuCJgWl9xz894VZ6yXwPe5mV44j5HwfNq3SG4fr2SNacm1rAsshvnLbSmhe/r4YhzzkyN7jEEUlh7N30jlXsxPorkcNVgbyzg3wrHu8l0Cn7iWsmV7EQy5dBkLphSj0lOPHSZOvZzdSXORRjecKmH47j1636d/aKLsfB+jYyRi16+EbcShQU6tfPA8AGtsxs4YsG7cxbgG43HReHgNdNzPq78mmoJ8Z7o9Hwj3Wu/9p02hhM3IblbKAn0nZzy5Bh4I7XvSD1OE1yy1hP5ZQEv/LGB77eUriaqHCU4M+poAAlaxqhI+LjNdZVcgIIIlEtiMUzf58lEUcrSkhowDaCab3tXDSgiIFdhMI5/2woAaNhwiANcyJwWNfpSYXQ7hMr2Y1YP7ZmOL4knoXt3pvhf4tnEpWJah6VHE09bpcpoyX7mTBeiuAji+Tthmpm6sEVl1wRZt2C01v2Guj+WR650UuF8VgYMBKqZIk5RS1PPv92wr1dksKKik7uHdpaZDy9cJXwvetvfcIgoB38wovRZdYT0HAG1i9dBM02EH/awUwZL8EOfh5ZiNUeN1mrtkaFUZ8Juao7zA4FdPTKwJIvbTgTfGVGQtet88yYFA0gVv3NtrWNIdnxx+c0eGfHqXkxsSA3cZroxSSaNAK893erjoAN4s3YSNPkpTvjXdtLZb1JQt2+4Uh7+Ql+HIrSMFYs7OLivdsRHadqlBEhBB9Nj9FtZaGsuQSSuSWhpoIQb+wbRfBFBgS+XuhCZ1UbaRnxliMa9fybdU9nrx8rswn6BPpR+DXZ8N4ndXQ7ztgEK8wp6AblcJkATjZxSm3sQns/Md0qOgTuaA3b5fKszolpYutJowkkji+ZE6sOJU6XcE4UZAPFh8VoNe8TIZDPWXRB16b3DMrR532QKGobsuSY8t+vEuBaZWjr/gqIVpe+BxG2p83GCNyiaaA+dqxN/kFvlRZypoNwu6JQjWkXkIipprF4x1pEv7U8YLavhkmv/rC9lPJVDi0RQHY3TSARbYLvft3EKMdTGSQ42YrX3lAnSKg91BHj1YgZcEoFYM6b/WaQSBQvgS9rtshp1EGwt3WKQTkH6MZ1qVr3XzcFbgrcFLgpcFPgpsBNgc8mCjx5V34ENFyu9d9ISbTnzNpZVjXlv3p81R5p++zzNCdv+tuT1vXb02DGp84f92IRAVgRs18zAp803eI9Vghf1L4++cpzrTPBzJwjE4sgsOIO3tfyJ8epPw8ARhxCJ7oTI8VfRHyZ6/HYx3lmGZQoyEdEHrlifeOpn0MEv7F0cX4eR4vp1tpMVx08oYLidOVO1ITrzab9yh08kVOpls03uiD+zCxP02uFO1a8m/ktz2lgzZ5k5q49D2aTspH7mFGd5RTXc1XEP0WHmQpQTUBLfhmuJJtmP27da0zHRSLoEL91LF5s6AiXtxABF50Zt0s3lER3WUYyB4Gj5e06ZxcFLbv1fMqWVwgSWO6EGJcFN2QEtXbNx9o8I0pdsVDo6DqNs58bU6SRDxkrP8giML3uNycSkZTWyZ/eqL8VASH7LaPPHw0/C6Zes1KtKnMfz7f8YLfg+r4fZXqU+6jMif/WNYec8eOhT8aGrwxExazXytMFrAgeuRsw8ZCz3LBCELtYCaPEE+hwlPTFREpjQrZ59MmuVAtgiOXBbb8pQonljicn2JtWs/I+djoksOKUzKam+ym07Q90HojPxHvd19f7IEvJPGohkjBPe01YgYDINg9nKPwiP/i2c34xKJF2ZfdoPvl4xSeAs2vHmkSEj5gTNavdKxoL22QXCHAiOm3QbhIW67epsCImu9/iSJhyLqoQZqBuewCRAUa0x563G8n1MACuMIkGKcL8zo414WfWkWK/8qG2zYFjd5ZAWWuvRVlZof9OX2VD84VCxQC9m25ToXrMpUVKs18P7glWpIztaNQJgrx5G+HZWYYuDH9KOhX78uAQgCpDmg0NnfjQ/nSKSknV3bhM73C+UDAPQNp+5xw1YvLI6z4WuTkH4+EdWcEHKDuBGXTAkRBpmHf2nRjaO7B7ku4IFGgQ5Bf5VP1if9+aptB0Uu5SSawM6ZlLm376zUGQrLixtrAXA2EVgVtj2o4E3hAsdNu7GsOvplPvvByF1cVYFLUq6ELQAaWV46CAQrLsFJHsFzX3/xHnzDDHVVH4Q3Dtax7NF4dn+HEYQt79HceAEV/rur5FNQvBMp7FrcZzK0P5e0RYpNsE5qB3PskZtmkaMt9Nr4EgLUeJDRLr59aWunl8WemPjkrBDBc8kThNzznw8q67dLfVYsUHUGC6q9yKxkVuKyBCNwKQgLRn2QtROdoP/7DteoeUadFaZxg/jm7PIfhqKOpCsclPOYS1L3Qaq/DnJdpD0dGWm3JuoHexack2MEi2N4PCoQy4X398JTNhlxigNWHMFJByXrTvfysQaTFu3bjwCEKMUlNGoIe1cy9705lCGtswGIlGJpqcxgKQqn9iLtcWs59IoldkiH9qRnJ9aTpuneRu8Ru1GcSFN4BwdU8mPGdq7u9uCtwUuClwU+CmwE2BmwJ/H1HgyVv64Me/T8nTQ66v3HYVfGPCi43z+GETx6ctJ73oByswq1eO7bmHF/m8z7MCzZeeBvcpsFpzpVQ67mFKAskTSx7bhJnydCg6orjQ74u1ptd199iIOeIztPUNbXGrHGyGQJYq4Ao8t2ExRxK4/WQUg3gccZbcc3TGy1gzY5Sc2CNK+/5wONISMS9jRmAndz2G/JwIlsHajwVFXdLzTZ77VVwxa2qMTaPQYDm3GUlYDDwGz7LX3fnSzffxPtYOVGfhWVQUtYp2npXIQhe4lleA4pD95A+HWi4UzFJs6wqKt/eFRFg29cmfp0bySgngtZHKAWtAYeqOD+5koV8qZ7LaIBOqZfNyL4L2KZa4/hRl1ncz4eJJr/6WpBlDaP3z9fVxsnbo3CFNxBVAxJnzPOwUODgb1lGkZ9lY9KzG7sZ+7+7Gu85db6jkEv4DdUqS0fgfrSbeJnTNqXlP8MGLv5gtUOPEXrWpZh1NhNRpDwM3LhrLSx665nSYrIt6WtNd40NjemcVnNW0UUvqEwqImdLnkpc9r9UWzsqrQA7MyuuKkhuT6sAr0Z760P8IvRo4n7cYmtRgiaYfWdV6VuXmKUDHYi9zahe2Y92l/YwWsr7nmPzCnAl4P/9ry9AkRvoJopx0Ok4wJAk/+dAEcDNNXVd9VS+AnWDTUxLvE3Omc2FFrgCmdd3eq8LbBkCmaS+mFroEGAShex8Hm1sYCeJJ6MyOXmv6QSixBq6LnGjhRqcOa059pTVS1E9cHfdeHf9eRN+Xuil6oaWffRkuRHRJHtFRZi3VEKCJT9MkXRFx7R4O4yhd+8TVNnBjpk30MhfD3hN5LNw3GWKUKRbpxtxolm6Uu33bu1d9XSfDrVDAukExxdeyBQPg3SBselheko5z2eTGpsDlB6T+pElz+GzgAJpTbqRLjYzdHOTw3l2O6EjCVCYkbZF2FG+GoRWkiHLeFBDOpOmSjgQ2ZnJbLZOz23U4r+NAXFiAUhv6GkZH+IQG1NkxaNPTJsGP0cQAACAASURBVAi616wXNietA7X2q2fWvyYvL7TMccoJ144BDboZXNjvqCY7dlgpAytzPRMua40+reroUA5XF+K4y9wr6qlZ0QkpIAyeg7QTbWZn9jRk2lkVdG08N1WlVaHvxwnu/n2DcB0bImO/6BHdpnBm7RU7gx47puz67DgQaA1M8SYBOH/LUe7/mbzgXexrJ4bTWwfrIJVTcrcE07Dox35yg8sVl2SGuWS0nGLP99BXbSGudUMi67+1pp2JOXXgBIF42RExchsoXHuv/1nuBCqW3HK6u7PvUDYG891+qfm9Kc6ORI+QtWvdFthtdGziZxfiIZ40WfLUlkMOk1v9wLW6aOhLqd4k2hjqR6EPU2zbmf7NWPdo3qcotGSUiLWg9WL2EMVsSXcY4ZoTx01AXqJL4tk73F/eFLgpcFPgpsBNgZsCNwU+oynw5GX5BPByO0eopQJSR5D0gQ/F0a50MrZWEHFovstm2Mhg9A2uhinORM+4xkL9SLnN3zLRzy8wOIHiMPxXRP2KQTSjosk+uK+M/Sz/ssjhQWEs0rqwm25Rixkpj/WcKAB7oHJdlWOjLTMY8P/x+05VM6/Sk6544CFuq1/qBCDdyYvGo8Bv4fzeNR+Rs4oWHSd7jmHmMipNYpPUaLL1gGXyoPMCcchhpDe6eMB0dU/gbcIU6VySpUhnzO41SUZUilq5+MXXGR/731AsLTKlP6+NYo7J+Z4FVKy2Zzbqh0XfmSMZk7+4kkDQd+uCIfMMyJ+u/VqGcfCMPchs7EeMLXrPrEYOMZ0R44RTuDKH3kRBP6PVRWTnVkatoQk9RdopHSYFfL4HbSsvNDBX6RxPAnhObF0/fkR12Rhbam2zs55bRVaHkpGTOEo02AR3FVJLH6aMvXCvn9IFkklmOBo4HDOom8HM5GbmvutC5RugRTX0xVoJlWXgsn9u+TTlIh0qzCqGXRblpGLDmMREz6yt+SS6o/Vp0Wei+9PCkh/kkaK4gUreJQGmbQqkr5nGHO48IUIggZIx+gjslekDx7c6VubGKCcmDmEjcPKCAYlOF/a2HOMjN9ly9HQEdBRksSj/lEp7TgKSRZtDESVFHqqC40Q9RwlrdTIWZDCdglIuMCMH660rxArLru0OKOciGJjvhs7UNjOcvfTsnCiMkbvDChIMGJPqVltoQrpeagUALD18kduOVea11jHZFbp+76ruBrDwnb4cvsGYDqdi/VgodiIRz/VplFJNJY9G0QyWOwSH0pzZixOYr/uMbp5tj9NyEo+Kn5zsc1E4FCzzvgMgXfhwvDObx5qv/RM/ZoNyQL3CNFt194i3Aqut6evI1KQWjkVFRWrveDty0+5s91skH7IKhxJFxxPwOU1743BQokOX/GqHH1K3e0ANa7trplqnv0joRXvcCRnzYf3zoOxsRImgQ2CZS+/uKmM+4PtYZDhikXnK0En39oDngLQT7Ya81+4dzyB+sxK2uTdEBn/cfnsd0YHiKCdp+9lyhIQFNE3DmYn4xYxe0dLXGJ5XyvS8J7EhA62CmOFMeOddYH4H+H5iCCjb9mqXWMcTFTAhf9wPsG6cmOGSu3Yer31RZxSfUoaFMYMfA6Ro4WSsDsJo5gLrSAlx50TfsPvbCoB876uqnXR4wWKc/AF8zISHNKneQ96ywMhHPMTxWjqfIEvGJlLjn70Hpx+eM0d3aQBdQI616VPldq9hT0+3db4+bmE2fN5vimtqDxFPXTgHu68ypVfT/Toy3KesgQSQpz6JxHQNR3SJ//3lVGN3wVwd6dP2hwQiy2AtIpnhSU/bhN2D8Qui3B/fFLgpcFPgpsBNgZsCNwVuChwp8ORtffCt76PDW7kPxPVK1KPzuvJ9Po1kTbXzeBdVR7uIoMLq3kisYsAevdqrXy75KJ9X8aU8Y/92P5FJBa31bI43zmi584lIrI8aK07wy2KmigIMUjr+Y8Lf3XWboFR+qY/u5GRkEYG7W7kejxvkQ1dsPpx0Nnt7I25mYSv2kDNfdzg4+xzBePp9RTk6yalrwoNnjPa9oR/X7CTnr8FX8g8xsq+sGLgezBxYX2dfKXixwhRzHUYvLwJiAjDuM2KcvZBtm++JwkWnfTHNVEy6BYdd0sa/ky8dNR6ze5kZ+NRybRGu2RHC3pM/5jjiDHlOzDttITEt6JCekqRJhyY082QZaPogZhZuraElIsjxx0uQI3ElEeWQmdj5ZINukooD7lkupHQFJ4NaU0DkS+purjrS+8qvSnP1r0qPqXi536Get9Zgg9bVdCI7gGGiGJQkQrmCAJdQmMX7ramxW1F1ZgZzH/Wt84VcscGsCS2gFvNbqIU0ejEHsdIRjaxccj/TX+FHk+HnJeCpLViO8WNBPg+FnClrHiMvpmalrWQoCSCmRXYcuyts9Jc2YoAjcHpPvI7z5Aaqu0R7jfLA/23/LWXWtLMmnG0IE64E+R9HENhk6ab8wtES927eMpn2npJLGLhIq/LuVu9zVtdyvBEEv5C2vvLmb/t6TZYT4FC87A+YHPPOJtmxs+GZxM+eGFcusU871VLU6VdJWZyrDV+pmWVNQOSxNQkCYNZ7M0MhvFh1VtfAk9CtNvYm0JEeNCemSKi+KjLPDXNDpc9DB++dD7Pw5UDpNwd6cgRdR97qHaKX+iR0n107XmSGsowTMVBoYMG9nT93ktDyOe3TpIEbGVcrcMAWakDe+zppFi2G792FaCh2d+nJGiXN5iNmcYbr9Clw5p8ryIiiBdmk9zFj4g0Gf4gxja3DZ8qum+mkKA2tO4hLV7IlIybNulMOohDF8oNIlfOJIjaer9UeTeoJe4Z9e9bxXY/xIqXR4JjkHwsPxsoFKNluLo8mg/Zt5JN63GoOkU/FIgRa1OZy/eEv9hLV2GJyv/EhG1XYrQpBweT2CLlqTbV/OPrg1/QvzM1rGvjvakFsEGtlrlsbb8ZkXQR2XavZ5NxtP2+nqdtsdApT2YtCEcj4PGUNpF3s0PEodBn6OG84t34sdVhED7YPtC7HYO/irD3X03ROhNFOKkbO+3NJe1O/Uo/ecwSlhyogC9vPyeMzjldLkOy/sK9sc+ONOQgqBneypHfmDnk1QqFoWcerC276HdN2LM5sGpPoGQEVKzBD8fzOzLFSWkQdgZQlj4rsjsO+70FtMS1aoVxlTNerIUG6Ru9rPU5NCA4P0mvD/F6e69rUDtk61zBLDLHhwHjrx3p4MD6gupxYyVpMJXgi6gKE2K3P7+sfiz7rHeoAjX1X3M34bdFsapVTUjo6P73/vilwU+CmwE2BmwI3BW4KfDZT4Mn30gRwHLEln7n9evd71aA+Wxg9qzj/bY6yv7PUwhjEVuchlCxBpg84ueiFSMUhSrC3D4qfXRRnys1EIkhHguqkM29g93fC9qbCRfUzWmfjo63/ytEfpw+RbCSzJTk8cNlyI5phrOUhlk0aZjnDebn71n5GItxyrG9uZ0vnRBLBggi8a7ObEtY3Trb+HcvYcZw3+Nb38zwTPur7ocLFaAlh+ByIuApPrsIOEqAWvXIF/ZkGr+qmNVVZMc1ore/f9HXGL9c8xI1ayowkjRuIS51BnnoY/c++PR+OgRQwEus8uhfQ1m9DPsUX70uo1/dZ+8Ck9brP3ph8OUeANBJz787MvW87WSgZ9JDWMwt1vdbsf+85roOF6XiahS6eEjBnsjG6ez61Me5suRI24fe7tGu1hnkouvtADG6GgLxlUqfQWcMIcmzx+5RcrS0BvvhuGRRtcRqTEJ+U7Rwh0dCV867RDXLJwqfWc7Y3AJaRt5z5jb3EX8uwvGIL9UkAiiMBq8omZlF4vJd5ke9QG4Gire0ZHYA5eajzoPXE98OSDxkX/cpxu3GsBzymjK4hhNEuhFcxhM3ANDXkkPUf6J6BxMgTspbM3BVsN/KT1pg1zGaRlolMLn/tcIrGkIGELVlXnF7pKM7WBRSAWXWIu0AIZ4bayOq8C2Pa10AqqU7PWzJr8BPLUTSDEpkvE8X4o9ykcDAhyOXZXFlM6Ng6ByjVVnDfNPJ4/7A7C254qZQbrSCYYBNcoJMrJBDxoZVow9m036Zu3AiDZgeASWMyL2z6UMHr+7iNv2MRx3W2HLDLyo4W8BrEyYHzJ/g0JLrjIicbnl6v3T8z/pFnNhu4HytwKN6P/aqfymklH2TRJzpYu7sJ4kRscdm78JQgkybzOwtdRkWDcGTZj9MPt/fhUGVtO3Xkaq2puq+gCr17Gu42+lAP98XcyRvYT6DrzpUsktYacyJxY4I5rR70QDrNJxwwJidLX3h7CF0QO96iwBpT/Oge7Pc1zNoz6ZhNLdUtmhPumy55q5BDK5cKBwsNA6eqYhG++H9QvH7o4m7zpcQMBTQnrbsvJ2WrhfGbuKR3y8/Y69fvbkfRB0Jjcjxg10GH8n90lmT2w/twzCcAHX3Brpv1zcPR8SPTu0hpx96wZtoUKQc5/5fNH2p/KZZY4xMpCgZZVDqdQoOO0lM7QQAt4M0kukUn20BhfI7PeueV+J77bNRI6aX+H/wCNlAljoV80uFtmer3SaFmCN1SP2lbjvW44psK6onVuw4iSLxydELiM+pzbQg75Hr6zOg2U2J4hn6nPfaKKf/zPTASCIZ69DUbfwyvNyHFB2bz/T01TpXC8SrKl29ZoOJNQsShVmI4uGVUpEBsnDOAdrHhrmgTB39apqvhDT1IeH2C4WYg1sHuQiCMBaLRtW5c0vH+4qbATYGbAjcFbgrcFLgp8FlGgSeP6akArKa+zC0UOeCvP5eLvHSo6xbtDqoOh6KsjxmcCzN22NALuYNcCHMYXH03p673rdJz1f28qxFJPO9cNH++q3nV3Bo5lUoqK7HfzvIhFuZE0yCpF2kqLDJ+IDdmNWcb9urq+CE4b9ZgGkkMUbxX9xFd5M9b/HCgfmwtpq/qDh5RWqohGY37Hi5GnF6N/gxhSPg6qazyUWIGNmwZ+yXG4wEe25JGdowr7utFxBl3HELm2HRmY1ubfMMuix7v9DVBNGeArlXmSsFZ3dVHoTranBNyyg7t3AVJKYOD/k0LxHPQ87WeVkDoY32XOYQoArGQqCL5dkwxeEhZRdxYe3XWnFR3soo/mFXtpkTqNscfouxbXFAruyVjmRQVPbBC0SHWZMNyVEXU+uzUAQrRDPZbhX3waa3NC/MmYhkti5bzlC8f/EBOAcc3o5CrfRwWtbY9J9MgPJk7Aye3SL4/uIrwffDGytSVt/OG9pYTpETW+vEeYz68tceHMtZ3NrjXuVvkT5jLmdt347WRJg0D870HQWVBkjpgN6M4eSVT2jCrWtPK7jQ9U5nLEszorXwH26Chr5MBlM4ue9kn9aIZp2DdccRrPz4gYmttkoC3rN6ty7e2GmGxbze2bkXgnpKuk1oLrNjEQ2FCfa/2y1fjRb44bdATb1554wO/1VAPRquJJkktEk97MQif688OBv1UVx0VrY1WJMTx6D5qc93L7dU03jRAPu1rkhPrPlh+/37aReQyp9DZuL47Z9YMwRZCV/rsh6uN7UUvPSwNg7HEc8c+kkmHcuSjN3s/7+xEHgTp+zumyKDVtUvxF/7l2fToRitssulWe8S6Lx0AuBIt9Oa0rm96asyf3/ZfThk9ARPgRjzKYBdl8miGHQ03stH8owjUz8BRJa1DlFnsczZhHicHewsApEnk/tuNDqh/VFhu1vZ1AqBp8JZsqQi4AKgtG0z3xufh3MV1oEE/R+Zfis7PWODpACcH9LqAA0cc+jB1nVbqSMFU5VEonMf7rjWLQDTCOPYa0GkOFQPQluuKAd1B7hWgk2hiy2nVRyz2fXoFsh+8laQO46J0+obhpK4yJN/6LUy0YwcgWeDFlUXH3GuybK/MYUszED6sczdcdvNhw9eyWCQ3hmFiEEdqkP69ESh4Y42cs+7+shhkcIm00udqSip7YBholPUQ18UB6wcAAg/ZLDVYG8wCViJYuzIL249cqackuIsh7BH2apeL4mMYIKbFRyBuvRh8wwCCtwwGC0gWNWFggFHsiD3nBiY+nIVROk05nwt3TNycn36KK8k0P/wOIOM+mTXkmE1adzU4lNj25DWgZ8iEP2o2zfktYW9iAhsO9Y4CezJuOBG1DDQWydnyhpQl93hvNWO7thjQP4TKUE/XV8cMKgd0XVh87e9eMQ/UuJaQI7TfH94UuCnwaafAK6+/9nj1H/2Sxyffevvx8T/zFx7v+ZIvfrzri77g8c4P/Mjjnb/2Nz/tz7tveFPgpsBNgZsCL0eBJy/qg299L/1T5ow6wbminvbZZ6PhIYqoh46QFv6knODn13ZyuednMx5gxmBdqJNlnvvdKRWDuOTUDI7IpGI4bbLywTg5yQLXU37gFHhabICkOT/qf6jQ29Ng2Z/ZTu8MFO10tBXT6XvEs/VfBQD+YhgNUzgVr/1u3wbik+PVF4Uu8NSLOeJzxxbITXvPrk1vM0fmBX1u28YVe8uYRkSczrywkRKn5gWbXACxSfsviy6RK7XdWBEBOkblOdzbUwH4Og/vtWNdsc2OdZ+PlLKJwR99yfVdzBSwnQJVe4dnyAgKyzZ15HkWTTkGs6KYiPwCVDJS7V34eVnckfyJE1lYXKUqq+87ZV0I/E479YN8/MOuizxAfz5yA65f3q+yic5JKb0iGng0RlfXo3MSMjKmkcPRUfPPYvW0DZHnU+7n2kIYIdhNNIDWJhJhDrKZoO/hpwJYMYu4t/KYrOMfl2TmJl7xDTuYzSBtG2cvhLG4zWc1/tCQ4gItpr9l8qnkP8e5NV3ed7Xvr3l0kunUoJgk9+KayQsH3CyJZSNGRZYeSIRWwY564alu2Xm1aRSbyHUv1bGybtWDTFYb4N5PwEj5TIVzfKnf1/c4CcSbWYraPqHeT0TFmL9vs/3Gb3t6B7AX3Hy8u+Xu6EzoxjVZlCZBhmL//MjmLjJV9h0dU6WhdfuDZweJnQC1/oaiucSDeNcqnt8Ma6OzM6z7oOgQU3WGkCQdO0GEetnXU5+/OKl/KH7Lhyr5ZTFaCBdNhrbJmHSNko4u8lPbcVTx2vUQYk0yuodUxIkCIZxWP4qHhScYQNEegONK7GbyDHjGO6dPWC8I/mHyyooQE4ddCamMplhu1yjO/agQY3alDamL7h+5Jdiza9Shya8v0/5LNtWQwd9PPgzbVEl3g5fWQ0nqVftC68Rzaoaz/3EkO9aH6VQ7Vpy38fWdMKkLA5SHALucpCc++REgfX1RvB/QPEJnWhYiDKrQO2NYShxbk2cTpLqQSnRHYVUdpZS7k/zifm1YETzXx1bhsM5TUgBbi0JRfxg+l1ekZ1HSccwKZ7AD1igDCcb7yrN9qY+jxVp4LGtrGep1preb79V8P/r/jmnbCQ9NYcMx/tPNUMum5MJ0azTYZKOvyZzTdUAT9EntC5A+mObsVAe1Z2OmcLAfQAEqm744CEfMv7MgvPTCO5pbU3bxnfBvF1K7DAHSEQkMa1uyrvDL7N/uzJ753D/diseGxgHM3Gn5FsNbPmmrl/We/374DeHTNEmmE+R2ydZJ++y2Yj48jkGpzkVMGlSXupx/h+QNQu06/w5yVbGy3P9mm/i+9iTOrn/5MctkbtPeTgVpU3NCYEIa1s64kMkcMZ2+QtuVkpUWpBFoCVbNCEysJV92GWlDu79y4jm7d393U+CznAKv/pIvfbz3l/3Cx+P19z4++eE3Hm991599vP39P/Rpp8qrX/5zH+//ht/8eLzzzuPD3/ytj9f+ma98vParf+njze/47sdHv+Xb+TwUil957b387BM/+mOPj/8ff/nTvqb7hjcFbgrcFLgpUN70N338+zrR3UdSMm5UDIQjRbcpSuYMpm9mHh+zwXofJ/zZdjY37xB+LbzGK15lsdDi4Q5QtCr5n+uzDmBz1Xusx6mvXuh6gk2CoVMZk2YVZliZZNRUsN9wafEHhzaUB6jCr5Wjcf8YEZT7j+L3/lopj66UGxLF3Ok+UX1GKp0b8BSkDaB5+sO2Z2wcAVQRllN2GS3ErKjFvCaf+P3sPsAkkMWW69LOQ3gcyxz3WrAPW2jZVxGIr5cxUj9zP1duL3QhP8Mmg/mezm2al2WTyAHoPljFFkUeVEkTeEUbFYWTy/5Ty0uRd56AK65zAnPFoUww1Zop253rw999nTcmZJk65RPSXAMxXkdpalDUcJSu64v2NDMG0JhKTUg/Jk2YH7BGhLxroZnujxLjzPzblCzfpP1MUTRTgxGjO4WIdz7IgD2BJ0G3Wn1BZNeVvGlDb/nuKcfTkQQuK2etmRmBs8TOREuK78QJdB9h8I08ZD55o4xhDt4P2/lfFPI6obgkALoRw3HKSoVkDhhV3lpNVaFRLIG03qAxAsYylq73J7uElE4Vvan59tmUpp0zZ7zYRLtrXNx5s+ni15qeHpYeR9/7EAmEDzlBnHa6AZ0blrGRRaolloaIMnY63O7KsTCI8OF1pprXdHL5Sw1b/ovDv6cV1LpqAtgT44uKze2T/I+NAGqnyl3RJ4jdjwkDxIKLjHIc+Rpah8Kzv/NdFzjoPU/r5uAmkZMA3d2Hdz+iONbvLSSusQtKv5+3VidDJve3605Den5RO7ichI3ZcEPWFsrIBsuuDPmWkejS4aHaK5/Jc+eh+DA9MdmoxdN2949sOX3LMY0ZSXojwv7Dgq15hA1/oi7NslyW1MakH7pP+94pS9Zh4Y0LUZSD4e0yv6+RctOgjm4fez36AtGo2rOv7xlRduVgg06+AzcKgm1sKRvWN2G3UkeNA48BwVjRWEU6H4teRYx1B+vAg61hKdT0it/Nm/PZ0ymsJxRAjqM2DhSEaMheqd1g3SlwUd03sHQx6d+b06SvjmnJQvB0Q9IpwzKPbsiGC3aVdzX2uoc/YBGZ60IHj+s3oghFd3Z5bXTcWzRKD3ECUq0Rna7obvU4iZQikEBH9N7grV5pMpDd0xuga1/BcN+IGyU00JSlZSMFVGsGchBBY4Wcl9HP2dfM9eLokSW5dtJCU64DmwyUTrAI3eLvvJvSnTt6K7D5Zgu3gNZ9C5fKbXXj/cXlDNUTNkmUs2g4ZPGUqX532sEBpAdU6/Lmmij8FTEa6pUpuG4YUNuLEFKYBWTfxN8nfr2oHAo8Ok5czql27BZTQdyPj9tgPvvl85bSgaFSRzuycycbP0AP3UvGG0fQYdGyEOYK2yJiehtBX2NPdV62jRj6BGhCgAgfpW59sUtzNqpZZgKAY8Xp35eAcaTj/eFNgZsCOwXe/6/9hsdrv+or6v3bH/v446n4+vS/j/2J73l85Pf8t59Wkr1sARjXvevzP3dNCz/e9crjlfe++vjkR998vPnf/c+PN/7AH/+0ruu+2U2BmwI3BT7bKfDkUX3TW98rjw0+nyWR6UMeQ7l2EGewcGi4lAtZN9JU4+nGL+KM5z46Lthc9mzE1B0VK1U0hEBQDfpyVTs3yFjxEEexsTibjcMVRtg1DgWLvtH2vy+6esOtFsVEB8ZSs0DN7M+BZvGd03wGRQyMNsb4XZl+s71s3O3CUhzFzfgwcz7rYeyfbZmx+CImeDv4rNeijSGqtQi9c5NNuchQjbyK8+D6flcy2lF2Dx3U8aOzqGq/xTQwZXFKKrNofR87ctgye61V/ePMHZ3i/l0abJGWJWBdnjn1fkTE1BDwEbfHezzrByyErUX1kexQuMxEIDUcdat54mQMI9jwypLYbbhk8MzjW5ass1jr7cupId6IPaN209Al79i3Yvm6oiNmNhz07yZtD39H88JKoScAsuDOxvV9jTEEC0xGDhzrRiND61WoSutV5JQAHYu9A6ku+HFCmyz6G4BSTCHV+wl9JVqF536iKJoEouLDXI5WkXkT0x7jw9pZ41Y03IQ56T8mCDod1mOtmaWxizJDtlmHjSEKj8mXCjZstoT1JLyyf9f21iXkKgMzHqNBzNbnFVdOrKBulQaR5MD9+ABaZroA8+NIGvLus+n9O+SGiZoDgwcZRqmnFmHX1PeZuyy3R41zJ+Q+58PMbtcR0CNvNu2tTWGVcauasYqDL7pBboYzIv2OOJmLBmn2rMRpq2iw0MuQbdlO3uJnQNzBBD7j+FEXaz2awoH0wFkTyU8CK6p4QRVC2MWp2MOAHUcm0LuZbuddUqpLngfQBnhvVrM3kJ+rDDVBG/vtzzlWLuf1VOCifrnyuTXz0wPsKGQWAheWq0NGbzq3mwTwd/MAq3NoJmirHABdBULR0xd25q9FLA3y7ij2b074YUn8dVzMKoZBNKWU2Skzi4JXPNxr9HLddjr5MQlysnCktl9vYGGdgehvAY8Aq8WGc2+swNf662DE3bILEEytrQ3Mq64FRJQs13oHxLO2jyIvnI0uvpVNMaybBtenOkl+6PUOqzmJJsrNzqgNj2XtreVnui3jmF0EJA1CtI/wi0IkvCtQtITxkE7HISzH8A3scL8BTOREYDtHpXfYvTd7iKM+sPqcU2Zm3VBm1+Ur1A+Riz/k2K71c2N2hG6/r6chOmyuHOU8x2CJUv9f9hhj7+Mgj4CogQkT+2R4+vQM7/oTVmcx9nwceFCQzTH5y+6y2C0ZiT11QbYPsu4md/2bwZFsTT3evLt1TQXb3nXJpyEAbJGuadSW9QGj4kfKDB2vYxhdGwQsWFZpAC72kEGuPNGDYVRDsb5kUD9IbWaZCYPes5vogs39JITUCW/iyH9LrNR6OBsVTqcPiD7DNrJ593wCB3HQeeWNDI1lcoxt07RB8eODkYShxhq8E9qxcMeS+5ObAjcFXp4CT5O/7/83f9PjlXe96/HR//I7Hh/7Y3/m8Z4v/ZmP13/LVz/e/vM/+Hjjv/kTL3+zl7jyUy0Av/Laq4+P/Cd/6PHWn/pzj/f9xq96vP7r/onHK5/z2uONb/uTjzd+/3e+xBPvS24K3BS4KXBT4GUo8OR5PR0BzUIkBisYrHY0j0S+FTCV3O/IATGychqABAAAIABJREFUhTHIA1q7fi1r5R2vclvw+Tyomp/hRLvMm6LplNkNFrQ7xmWuA2F85hE92wj6bVG+NRlbfaP3haxMx+lri3PSr9bMHvEeRihqdIGItKwgDHG7enct8cHgYTaherZDsW+WsLM4iajyuazjiR6ME5po50xaTKFYKkHJx4pTJEAcHIhOYQwVIJc4spsRbowRLQa2Cu4wNccCiQ00Iga+mnvRvutdzbh9vSPVkxgahjkXYk5ZkaK0y4X/lbnF1tNnMy87czSVaGhhU+tMe5UY1/68uOMdDMAMJZSsXpAF+YpZW66dfev+arxnc34ntRZVTTifQ5CrPNPeYCFdcrnNcpHyJ8qrWU4hwBbxrLAJOEiGzhqB/37kReLW/UjCsSsjw+hRfTN8UCFa+fLCIkkZMSiQS2MSzLi8BIGTnoRIbmlmBq5tlq4MnDzUn+pKy6cGPUFACHTRisMKx1RF47cPm1yd7HBJE7NfcdhZrpb7nw0pLHhkZr/NS/3MTFnVatzquqbMbJPSpcc8+IEprupuJ/PzJmamCyl4zFtF04dyQWWqN3AwFSqciCaG1ge4FoGKCccjgVoErOYSM00EQK/INRZoqWHLr2W4ZY5H4tfzXllHQLOaPSFNEglzUJ+4UzHdq5zcoJB4/ca6PdgsBXSnVdNafHk1DQzkOW3XJiXb0fOepe0Xw6oQYBa9eqdr02COZWbHMlAo2UECilbgUOzejaYMeJQ+OfpWDgl24EeWyDDlVNOUJpl0KU4ZQ+9E3HDE99lHwkQzBAr23QGV7zg+T2CmPqCwBJo0FzgtWsLDl3W71hu2qSI1oB+dOK6Zrvh9ua8JXBoutTBydNFAVws43MFugBtHKgCsdGy2P1HK6tsj0oaOHJAFiyBcyVIZpqiOzvWaM8JCPJ4KIZgFgudXtSSdVYgGNzuWyaSZxfBWt/4qLKge5q2BAeJnCKRMH4wk9Y6Hebr86IjixQv7fRXv7ZhTezRRiCQt/k5uuUYGnIjcY0PAH7ta0dxmQ430KpKb0yGUnQ/0qb1+l7pFIvSTGeOYkxadjaZcbA1oOSCju7BqNeydToMnbjgOPDVBybDkSFdfo9nAYf/RzKiPkUiwYi2a0ony9cCjcxJNA3IoVHiXdPCZ1vSuQH52J/fv+jhe2YwBnG7uYQdDIc+65HcRV7LxwT0cZ4+kqj+1uhuCO2JUAzomPeUHeOeFyQWPj4ILXho3i747ouQntNaBW9a0ElHcbjUyyNPuUxdNKLZjUYYiUIJUnKS9cdu92C5P3J5Mj8PZm3ikjuLw7pgP8e+hXaJbeoEt87HI9gs95zX11v6OIJOuTj/v5NZshvLUhOQK7U15nlWDrdzx8OC1P68g97c3BW4KkAKv/VNf8ficf/mfW8c+f/g/+NbH23/xr23UedcX/ORVEH71l/2Cxyvve+/jkz/2kccbf/h/Wte99tW/5PH2X/jBx6tf/vMe7/rCn/x460/+2cdb/+v3PV7/zb/q8e6f+Q+sa97+gR95vPH7/sd1759IAfjpXq9/3dc8Xv+NX/V452/9ncf/8+//3scnP/SRx+tf+6sf7/0Vv+jxyue+vvbxsT/+PY83vvWPPd736/7xx2tf9Ysfb3//D68i8tNk8/v/rd/8eNdP+dzHm//Dn15rfdr/a7/mlz/e+cG/+Xjlc973eOXVdz/e+Rt/+/HeX/lla6/v/PDfenz0P/vvj3S5xeimwE2BmwJ/P1HgycP6po/XBPDyxjpvIc/rEPP5KTvmaNeVvBP/vbmF4zc/Hnp6Bq/uX89VXtRTqkp8emF4PZchvGJ5L92V2484aWQ9+3S0dRvGPZgKG42mToR2gWfxWH30PRVpv+GwQkTS10XgmMLqIp1zptZcTjyyIocy9WBNBgsuGRnHdGxy1awcd1U84cVWPxyojutW5wEb3OdAHO7rjQUtz+pQxuS5EoRqfthf/cWKblYU6kneGc+wBg3q1liPAj4FLmNdUnUbrfRyPPIbsxARs4zaJmn8Ek3lS85a6i3kctXwNEVMHUSIVvih0/7qS57a1rnk/Th5FHxnAzB0D4pggjO2FWmU56Z+R7yrlonn8oLCFS+VaTWnu+BbaZ2un0H3bAkfembpxkXRLWdkcoKKfgGXd71kArqZiHw+CvILQ1co3vnGzmsipcE51UVjV0BHAKdMq4qxLjMAA2Je8KdqJNgOhg+aZr322p7lFBx/PTlk+c+EJRR9rQ3Aigo+vEV9OGB8qDxo3gV3am7czNatqYpe2siaIbezSN/2LvLn/bMGU6X8d+s+k9bT6gf5rCnlrA+wfYEacYy6ygU4Gt49h2oCynYmNJ40DhovfBAY66FcA/9bjkmyViRWUmZCknbRd4ispOzuiyyiVUKj7ug1yD4Cepf8mnYSKMpF8WS2iOyLWdcOIESxxPsjULrmvemcdNFlHJFAgQbAmKHRbNqpowBO1NhneBHuirQiYBO9wNij+Q51V90MrprPfOEavAdT7lxO1bnSSi76XwQ+HdXLJ1+BCbc8XSYo6AB1W4D7L4TYYSfXO4GbTn76i45vtMIGurgu3pqHRL/G7Mw4w/KACfO/0wawlcK9hP73SJK7VIhKPpGoh0Wp2sQK5I9mhbWm2bCA7sw+RhgPnyBwZYy28w0OfJ2MsyABYlpglGtTx4tD8jzyRYFWLn2+77ElcxtBi9G2OLc1gJ/HrKtpop43+XlAT+z36DnWunK+EmtNW1fn7PuEYa6g1L6bE9AEwSC0u2e7aujlCDkhWuA1+4c5vHIs+lYWqwxYKrr7seKOmc7VEp/etzU0XPorjX8MnBzEzBh4Uad2JccpKuMo8IRhOCn+1NwpH899r8CZv/JAJAK53WlODWlSH2Li2kLqqLdQaIW+PzTkCKPbZ+hmHT+wAHoHB4FuiPq6qKjDDp5Up+VrK1YaKT0MBB0mhfJv/eX5G4epuXs5ldac1IkDt9SQo7D/Q2Wkb3tiZNe7oalY5BYgewER/kJL0pYEGGDOzWZXunxxcy6oA+7YjjEH6JhFZwvf2s5tJmNbjlu1s8446tYu871Ky84tQrd7STnqRE83YS1uOlahCeJQGCbfUjg4MbLeT2bdDTg2OgOK8WNvYulXA2xdM1e29/78psBNgR83Bd79RV/4+Nx/92sf7/6Hfvrj7b/01x9v/Bd/5PHxP/cDvN9T0fRzv/G3Pl79R37u450f/r8f7/yVv/F4z8//4scnPvSRxzt/+a+v9/c+Hc/8zo/87cc7f+mHH5/48BtVjH39tcfb3/tX1nevftnPfXziRz/0+PB/9AceTxO9L/MOYBSKfQL4aVGv/uIvebz/G/75xyuvvufxkf/0Dz/e+8v/4cd7/7Evf7zz13/08c4P/MjjPV/6xasQ/eYf/V8e73z/Dz8+51/8tY9P/NiHV7H4PT/vix7v/x2/fhWKP/ad/9s63vrp79e+5pc+PvZd//vjPV/yxY93f/FPfXzyjbceb//5v/p41xf+lMe7f+ZPXfv40O/8z3/cNL5/eFPgpsBNgc8ECjx5Zk/vAF5eI6dyD/H9Iddzjpc1guETkEp4FlW2aO4U3h0I6OmE6ZarMmKL5SIvcm9YjWWRMxvYaXpOfNVTkbvxmDl66hFW2wBqxuYx6Li3s3awySmuEftwW57b6Fwx3quIsjiKpxqsHMz0IDBo/mKmXFL1GNfOuAaRuTf2IjNkfbTc49Pvs/OUxUXPSTmhO2FSYRiCHrwOawjiKUzZhUwBLHhsAu0xO4r2teuOkntiLQonJUxxCCwo5S0N5KdpkHQMixgxKopOVuaPaH4Oiy7yNvOsBzpV0WNjr5SoC0J5zY7lrYlZe/POiZwQDpCwo4cxoaL4tW5sBxREfZT38b7s5unaxRIJBcMqdGrHxWYTaPzwlIwz0ojt1gCPp83fnoDNkiZ8pOf++YDKKXKaGzyNe44J7FXgjazMhra1FZuUN5SK3O1WDVVTCXMSfnKEkRwPzdzG2bJ4Ms1XLgxqHZvlFPA4ANiUt5V25luLvEVwIqHxrdU2jNnVQaZco0FqwS5e6Tjky4vFqBNEQtAo0DUpwdfVyQ9ueTWg4RAnpGrOEB/mcMnLlIz1Hmmc/Mf7YzqZiz4MrwC7gV1DR/BuYJIUQ4bqasoj4F/ow1gDS5Oq9E5l3KsRlPQ9JhV94bAGEoRVAN6TvabF5JA7Np3pDsegbi6GmlGhtKowHGWlBgSKlWskcd0V8znwmOpp2ML7zvYtF+j6dxfti/2jSSgaXbxpYjFfU7qTdSVTbrm1tphXiSLPtPTO4OtpZEdUY/fm/LqbRQ5Hh1PT3SfbVuFQTRXZHzbSr9sIfphgLjNKcnPa9+QLBiq2MTejpEqJtRz4Ua1bM1OUdreJ77IzEARVGDf1aOGJ422RiOduTxtyWQgXbXRT7fQrXrhRGTWnXqTDbn2kJg/Wy8FXS44PypiOl3PCZgY0KKC82tXIaVJDeycp1sLmdBaAxS6+snabKyFHmzLrarMFN70f6zLzfqDNF6PPqynMdAoGL2dTZMjxbHiYwBMA22AKAJrfNR5HUbOupUt48HVKLnpRQ6RgPrwkz+B6nZZgTQU2mbiuGSN9RzcLnmZI2JQH4J/h8hns9KmJjcsAgV4MO3R/BUW2N9kOU3U8/JzO7Og+3xuFsrmCXdrQX3Y9wkBpHFhdk0Yf/+fMAAyziE7kJKU0v0i4a3J0vXv48wxmZ08I+zo5TV8S2MiCoLBP43DrR2S3d3w3fNgLo0+AMO0unuhHTDfX/NUDhu0e0BeUms4MFkRThgcE0zcrBeq1j3VTRsWDesd9NjK01nPqeVeN5OFJfmXBBxOp46LT4pJjWiuYvL+OY2xrEejaaRkgY+dc2kIpUC5HXoZ7yeNoaqkfmX83EzKAt0nqIyA9Lzv3tzcFbgp8ahR49ct+zuP1D/yzj/f8nJ+xfvg0Afvmt/3JVSR9/Tf9k4/3/Zavfnzib/6dx0d+9x+MSVhM437iR3/s8ZFv+fbHx7/nLz5+0u/8Fx6vfsXPf3zsu/7suv7pf5/773ztmqh960//n4+Pfcd3/4QKwE/3+8m/+xse7/ppn//4+Hd/33rWJz/21uMj//EfWs9/Kgh/zr/66xfcfPS//s41Bfw08fvRb/n2x7t/9k9/vO/X/IqFRW//1b/x+NC//Xsen/e7/pXHu3/WT3u88a3f+Xjtn/7KVTx+4w9+1+PNb/uuVdz+nH/p164p4w9/87c+3v7+H/rUCHtffVPgpsBNgc8gCjz5cnwHcBcEmFtbLlzFN5zas+SqknLuyyPWZvRQUcs4ke3FJPKILR1DfDPHA3BPhLC1DyTY7YmMcS1HE03t+Uoy+LuVO9zLzJXnGk31kZvrZ1uMSxfa4o05CKYuTbuZPPILElZAM8YK+DdOb6zjt1WYynij7jAzvDOri6VvqYIr5vr+EdaQuJ0NA8/shEuFaB0pIX5bccT4zIMpxhmKoUI2NBieRcNT3Ox7Gt+f6HSVkwB3lJEy2T51EHCYQQtANmQOD+RZqGcmxFr7j/WfWex1lesm3wyV+wJMwSMu7JhuSWDTCfePPe+JFS9MUMlK50a7u23C5oiYbg5mHnhJZAG2BamgF/XhWQtaVkeaQMNmvdMGjIJVxMm9NWsM2eZpntEfOx17pggt6d978CldAg5ylJqOVSHNM0yHE9yosz0cODMcTLJMe5BMCNEaPRj71iOL0a9sA972epvOeA2V6A1s8M52PMExu697yuVYCnem+ib+E4qJM1bQMNnnK9NWrgjIYHNXMajpK3Cm4SEjL2/5/ZPYXEOZ83ryq/YxT7LNNh38ZqCf586ALxw6lEbt+DgKyi7ozkbCfTcwiJxmr1p2JzCTnFYx2fJmKZDACqCCmmOs8WWRYhoek7OBIn6vxYU3flu/AzhMLgDWFLaNwWRq/O1/9L+j+46j/ci+jUKV7yW+MvZTMiCsh/+eDDGA0D0GZhqtE8LORrHhkq2zZ251zCk1B4ZSjxpNMJgjs7RiduyxQOIKn/cugLry+miVHHvnfa3GuX4/u6ccMEwBUuRmCvmkvm3IvDtsfeSeAQwhfC1DhulNWAsSecNr6hPaEHJH1DzJ9YQZfwEEGwQmvUyG6SCsmx8MAfH2Cip3c7VfiWJ873FigzGGy/CuRhTzu7idxyjtAYdYfqF35lzRfMIgEYyvTYNeCOSS7szGv2WUeDfTe5kYdBfrPShq6OgjRwCiKPZMC8Gl0H1jIYJT7yZfKOOJenC8cIRE3xAMGQVXn36E80aLuJYwu8JMoCGYbhS0SItZLISNIzws0PS4cp6U03GhdyjRFrmTjFol8JxGdBTGKepO40/FXTOZOuE/oOVEO3tMTUi7852nLRlCDUyBkFtdngFUzpunb2BtGXmLaD4q2k673M6ShdwVZEs3rhFuWJLp+62v88OJ2PmUxDeHvM2tdCAmMfTeEBWIa8JzWVG3+6djidgoltiSEjRTE2hlMEPWgXAV1E+4M0DGjcTJiBCuRlGyT1/wUzNK110I5CGiGx+vV/BHPWfXnEe2S3J2ahjNBbeZ7T9tZTr/1v6NATCKstjKojiSeyZy9K0g0j49b4uKUyoYeynchazLl1I7WiTG3Jl7UZQ+VOP+86bATYFPLwWeiqfv+7W/8vGeX/Cz1uTu03t3P/nxt9cxyU/F2w9/8++PB6IA/Nb3/MXHh3/X71tTv5/3zb/j8a7P/7xVUH3z2//Uuv59v+GrHq9/7Vc/3vmhv/V44/f+kZ9QAZjP+MKfst5R/Oov+tmPt/+vH3p86N/7Fq7t8/7Df31N8r7xrX/88Z5f+LMe7/3KX/h48zu++/Hun/EFj/f8vH/w8YkPffTxyvvf93jjv/qjj9e//msej7c/saaT3/9v/MbHuz7/J/Gdw5g2fnz87bsA/OkVtftuNwVuCvw9SIEn3+1pAjgGCKyROGKXiJU7Ngl/206a6/JiRnE/QQJEEIPGeeS5ZpzkhYPK/XjTa/n8Wvwp9PJTchCKrVBiOv5zWxlcygWeMZedTLd+winVnubjh1bwYN1m5n56moyxkFrmWYrncAAjjIqfY/Jb980n5MRY5fn7lXDWaH7k8GVRoAiFQQ0MGyJtsjhok42L9DaRpq6CEX2JmNEUHH29nOgedbMYMLGCDjfmiYpDqrSXsv4zj3rFBr3DojfrVPcYscWiG/uRvJYAbip5YEDdWzGtD08FPS+yFs2kuvPitTcB98otVpV+II8jOqFhet2Keez+MXMruCcDd75fmZGwEckP+4rtz1xAF3T95E9uqn/oMg9VBw8yFyM5GEhjkqLIGCJZJK54nFhiOsv8kjXarCeBfSCVFtUnBaqiXLLnP2g6slmiT0wMMqsoNvdTcuwF4UPjRUIKi/ExxNfXHNhyYRgEpEcsACjbG3+9xoDGHOhiYQ1yqypiI9e4SNuPXPS7qhdMwWieuBwGItkAZZzOQNzFDUdSbfEHC7KdWcO9sNPH9zz/iC1Jl07EntYkrz5ZR1eYGEHbkBLfnhtWhjSwUwzgAECdf6NIXd/HwMLc6pW99utQj3F494kcq7mVap203g0/pomFvZOKqCCoAGwCJ2DXjFIYAyiTcB34bIMw9UgYInbsoSTZK3I527q5GrngMPUdz6r8nGY7EjQIVpuBjFp1cOgj0J+2ZYrWUmYxoh5vSmQpVupzGKriagGsW5SmtNE2cpcE7FFNPsKYS5QVlofOF/N6L8jjO3CM0imnn8Z0r4ug5MW5pgQ8ryXfkv5bxd2LEd6t5saGZExlmDp4hiN9KiONuoPerbE6agjWbri6MIcCEumoimx2taTAmiha3TAQQV1qu3egyMC66eRgtaNJL9TP2K1/V6EFDQO1RTckVzDMd3Lz+JYu7NnRKbG3owX4f9l7t9h91/Su67ems+l0Q0EiEWODNrXag2IpLSYKIhVBTIgJJnBApzPERE1MTPRI0MTEmHjigSSe4IGJeqBG0sTNQRElCEJiFewmsRamIqUVa9Va25k1M2utGfPe1/W9rs/3uu/n/f2nXZmNff4Ha72/932e+7nva79/ZvSfBwxgG7QeC37eDeStAKyEGKudUEJbvIqEHVAbxiLeuZ2VyNbxWNWJsx44FtqFbsK0KpJBpwZs3TmKBthlmJd0A3PAcIrB/nsoiDK4tddUZmPfdoZ04oLN4r+dHpKyhHKeRHQCShnGefFm+FACm2mDnZKjBZjhQFmxTxiRSiyGfE04UCfUdzgbc3QQ2yy06fpz0sEwYsuw5iJevVE1LdQ9VZ0GWHD/SridOn4naK6YGs8TrluKz4FqMDJYWTocB/OvUs4EseaYdRvKrve9KxiRFb0HR7L58agAQYyA87NLKTTNaUsaOzk3p/WEk4cMEXWVTBI95Z62Kmfw/4Yj2GQX+vfEduJV023Yt3OZDMiu+ogdj2Kj7IfvoT/Nkkz8GnhkVxxaztf6VgjHDZLHpauE3qHRC9XX0vAZCdy/3RC4IfClgcDX/v5/YL1X9+W9z7+897P/90qafvYHf+jlU//Of2YbmAngxwjlxzjpx7t0H+OZP/cXfmxdr07az//sz7985j/98y8f/cO/5+XlvfdWUvUjv/d71u+PBO2jS1f/LkdAf8/f+/L1/9wfWLbCe5/86ZcP/da/Z3X+/uK//u/Xvd/4r/1TLx/69t/08vYP/Ln13eOdwe/8zz/18oFf/2teXj737su7j9HVv/07VlL7Q7/t21dX8y/+q/9udBYzAfwd32LJ6rsD+EtDf/dTbgjcEPjyQOBhndUI6OPMGu2rHYuKBdbrP3IKzjjCiBhssYynJ37iF8EyxxIZ9K7YjxK+I4KCQmz37dK7mr5vxZB2n6vKpw/dv2tjNOhtp0g62sAxT8aGa4ZMJaIZDR6803b4OCjD7CQRgnrTMo8tHnxkuPF1JHQ/Dst/71ggLDY4ZPSCcR66FPCrPZgjv41JEo4y6qT58TVrB3cFfUc7aW4hEL2nGUXTHcGIFGn6mv2oGTthMUFT9YTnWqu68MGPhUti0rFqDTAzroQ4SifdJxOjaFoXWVAzY3RJq11mP+lWZ2UXgxIpojwRikOgaV0ecF7PpMwINQUph3PO/MchfDfC3DYHU5SY/+/ndyTDE4WFxZremPEVVjcgZlnQnqHBwTNr3XwlX7BEyqsZUlnrjCCTyaGZrGv8BmxOC+Z3ip0gmGK5Jc2nOwuWzLNk4o6kbyQ3Gg1G3qMiIFbNgTOTJyqB5HmmmH6AOHDevjCPZrsFReSj9JR1M/HFx8/f8rrZOWpNFYyD987yPcyu7Xp2JNrEBryv5DqboZrjtrRsHs8VMCm/1g+iDB5T3Ag5t9Jy65IsesgG1I4zZTGC7pvVHCYyM19n5JgX4H8LBdYUCGUlWmNycZLclOOIsQfdTFtgyl9x4IyXpUWEVMva69t/5PuS8tQh10nRHWmja2ukOHa7yRlcykSdLoF+78oJGKWAKUZlB+mBxC6Yvni7hEdgL0aS5pOI5C35yYBmpzxyhWIXpI23pA9i1l1vZaNDJN8JvaGGc/xwtPNDHwBWLcecaR00/ReLTMLQi996ayF9FqyS6C1me4JVsa/gLGxSdNA49YzBTj9MciParcpB4RHJjjlYxgRnAo9lDa1yArBFjTUTmS3PxcFR5cQk70FZuBBCJVwjK2Uhzwb8WhVI436dcStvAqZLSCUfpcIKNkheymo6VRqZrMP+jNzgEBiukr9CiUHhbbQ6Dl6/V2lpM+U6w0hUT7iNJHXc4SNJpyOoIstl1w6Co/nh4jPgpgRrM/nk2YEDZ0WH6rp0Ch8lqMe61DMHebX2KnglHSY39yhdKJa6/DDqaC1jdqUMujTeqoytD+doTifORrPC+j8y+U4oZSqaE3pyEac1l7IGcOqKx8o+SQX126CLBLOSXJWS02eAzN2nK7T0afiLKofu3HRWA4aFIrJzSo9YgQcKBKp6bTCviHqD+0HfrK8mF+wEVxWZkjP57IVF0HzQkujG7fsi1+JZVo3L1O5En5mKWbCy2yctwwUFk+/Fc9woPqPAQZWnXfa9SYQGNEHWKsJ/L7jkOrMF1ozXgKOKclQAI+q/RKkZj9JlrBbsBCuozRgovnfK3sQuNyCDd71zeLcXJE8OojvlO/gNyrqdu5ZW9l6O0vkbI/mjyuvO61jlOdzv8x7vb28I3BB4PyDw6Kj9mr/rN8b7evPfB7/tm9fY5vUe37/60y8f+s5vXUnS//df+hP2yJkAfvz46L794GOk8g/8uZe3/8P/al3/dZ/4fauz+LHG47tfyTuAv+Ff+IMvH/4dv/nl3Z/4Gy/v/I9/5eVr/8nf+fJILP/CP//H17PWO43/le9/+cA3fcPqQn6Ms34kjN/6wFsvLx/64Ms7P/zJl3d/7CdfPvqx37tGO3/g13/Ty2f+yx9ayec7Afx+UNS9xg2BGwJfrRB4WGTVAVw2dFqmFowdBmcdeIxnLffjeSKRvoGseveG9kQMSw67q2g38fey77ymHuB+BDuU1vSpin3GdewcflqRz2VlMqNoXTulG6Ii9+kpRAcf940oNYImirVUdmXrTMKmLN4BDDCmCUI+hQni0YzwHW6wG3eshl/Vh7OO0ooJpRfEPKKKXw198CkK5moCIle2jwL32AMCJ/w9lhjfM1IyP7OFwxMFwOfaCnfBhIJPhYy74r+9jS2ihoO6LzbzZPQ5K6LfbZEzueCZLt+y0ydiCGuvFqNCTOPog3vRfSw8OtgzWH6MjIzwCPm/zjuSxfGMKqeuiJ153etmoxawJBJaiZnqxsy1G5PAyYmphFyeQ5BneCmfTnm0Nd1A7hSH5XtmuyAhAljrrLV+xLND/qnwJPncHuJ6IMSBA/eqHuawNTLoteSh6DNOCIDxv70I4ozKKQx8jhzgnpJOWRey9UIIcNcJGqPRQ6w/4jERq5m6KnDQSmdrbyzwSzJEIYpMv80QAAAgAElEQVTiq+dIzC77ToC/1orKovBkHR9sXlI+mC0OyWdowijLQHpksFjFXnNDVZNAvVHpmqTRE5uehEUJUkpuob7lATNFga/O20w10XymSXtuQzjUYuJF8HCslB3A8wQHVDrvBQNXRl1i082XY+eqyO5KGBl1TKlPNXTQFwqi1l7HudCKG3pwdNh1UYHklb13Q8RmI2vQc1fARnKpZfjhwFbBoINvGuVCUAU1taIv6qrrDYtjrEDZASUZu4uxcwlINDIXO5SGd7YWSe5Cbf3knaYicEtsSzitTXKIO6tp8jklsByXAdqGecBisE8CSEJ8ihgmwtadKvLbuao6Cv2nwUeXNA86NSGb+01GqkQWtRkeEeCaD+m1O5fWM+yHKIKKi/uqEzZ/yW8zQ8EkJsg0z8CG460i1QB1JdY6GTGZ4JpLeq2Ax2HkyVIIXYIoHdvCfu84rDkoRXascR28d7E5x8zhzCSXWuPC4TH9fUVYbqAcSYuAHUlxyQhvsjevCEK4DbqNZa/4BtRWxRKGaAJSwpkXjHKm/GkaphIjKmjpJtrOdMe4J9DOcP4WJQLMO8TJSf05rqsavDrxOFl8X6KuC3KCbwZBzWTv1d/4vnC/VxBBgzHF2EU7rVACBlOOOnyFBI28SUOjBkHl2HXIdslqqxovTSGjRZBsXltn2hDR13nQBq4sNzxOX65u8eKQ4cUMBz1X1VOU29ODUIBAxTLZ5azipKxYZCa9jPJdg6HAw6trJzUS/0FS7QRA1ORItB6NLwfL9ETe0MN+3FO0nOsE0xCVUt/CY/PL6FUWc5jNVhuxIrWeqDJlbFx/qYankrn/viFwQ+B9g8DX/7P/xMtHfvd3v7z71/7mSs6+99d/9uWjf+h7Xz7yu37LSp5+9k//92uE82Nk8mf/i7/48vZ/8mdXd/AHvunrX9772Z9f3bUaAf3Y1OO3r/0D/9DLF37+F18+9W//wEoif90//ftXV/DjvcLv/sRPRQL4859/+aV/8z96+cg/+t2rA3h2GFsH8J+IzuOPfO93vTy+//ynPrPGN7/74399dRw/3uH72T/9P7x8+t/7wZfHeT78D37Hy7s/+TMvn/rjf/Llvf/t/4yk9Lf87S8v7763EtPv/MgnX77hX/yDK/n7hU99Zt33OOedAH7fyOpe6IbADYGvQgg8rLHoAM50BQPdw3Q7RTVkum++1KzZHyb8JajKVEc8Zl0c1nPEM3onEcSPmzqoOh+G3WVSO0zZtsg99pVeywj62mCcK+Oetrb8yby2dp2P3fLrV9Xwtef0f7dAXY/ejpOeghgM4p/85E4wjgFMBaXhNuRYbZs9dMy9L69oRPU7CJ5hrMSpunWrIQaNMdxI0AGq5EefwqzrF1qA8XapGUKbbn7FDuLOmji5QBgYLY+mMnMjfbkuAM1WE4yDi5Fko/52V1EafD7RaY3u0LPa8KKUtdvaXn4oEhmNMeXwJ09W0X5GJNR0kLG9SgSLZte6bDpKvu63VAefKwem63W/dfadHFuXLIRjR71nNMf7Kl3sOd6SCgr3Tdt7XHxP0+++ch/2FEeJs9QZjqE2CRfAdDa3MYmdfGhNSNb1eyqe2KX1lf9u6IIY2iUyi+K5vmIDbDyI35mcF88Vu1rM5mq/oDU0THT9i4J/A5cnWW/d2AdtVgk+xb5T8qQsKDlUgdKpQQMP0hG6PmJGxw3tMUqDWsvKGZHZJUk3hMa1kgl7rq6DPoCBZASYOOSxbAxoEgaqtqIRyRinSZ4+VkrYsVHIexXJRch/5T4gt+OblqJNty5J+rTkBEK2KdRbaHZD6K1Pf+IP5+unSUh+YcIPDRjxsBJICfSoQuFvfZXKPZx5G7krUWNdMPtmD6ReXxmwmPSprN0WRjfjwip3IOxokAxz4xxIdKnQCZIT5ZvBixEiVxq4FGCxZBJXwDnwBNE/eKZ4oviqyVmB/Rgf0ptd5GgKehoOEpCu4CesgmB8ZEXPCwfH6GGnQO9BKpUwyz2SapwNOlwtRivq1PtEkFKnEbeDHV1tKaQi6OxVXc/odfsthTNeTsEXVfTllNVVRsQOWk8Yin7pcJzEScnCfFJRhjPAQrKSzPVux0m6iRQr7iMNzQyhpMkoyIij4jxAbtf45slS6QmMM6FIpRf47ESARkJ0xWLzhZJdrKjkvojHY46iLpiqI38Qr5nsPIybyD0rIVhJM7OR65RafJRbdPUr9biMkHU3i1cgXdZPxM8wYoYwdfJGDsxVnC7buTaF2VCe4ljBspnetUV838YVYD10ZnU7gmblI8w6M8mNZsH+1NXQh7PQvj787E2JU5DRAIEHMmVpmWBDxhomdvNlSu9YllznkLX8J2VRF7LVks2LepdvKZ6Mm7hMDlHq5y24Skaoci1jL0F3bSqyZKR0GZwMqzRFknnRfb2vNg9Wajb/Nr1cLLYeX1AqmJDoRY8xMm3CfDNyrUo9rp6PNjVwKLWiw6kV4r1Z4czov+Ko1amd5ME8NiWK5EOhafxY1HVBZpSqBrCCiYIViVG9h9l+rx0n0Edp5qATF0T3XzcEbgh8uSDwNd/8G14enbwf+q5ve3nrIx9KMfiFlfx9+z/+My+f+29++OUj/9jf//LRP/S7Xj7wa78xfn/v8yvB+t7f+D9ePvI7v9MSwCvh+0f+8ZcP/8Pf+fLWhz4YnP/2Z18+92d/eI2QXh26j6Tt3/kbVwL3nR/9yZUwfqy5ErE/+N+te5QAXmObJZ0/87mX9/7X//3lM//5X1jvJ378+/Bv+/aXj37i9718zd/2t9QLvR5J7E//B39qjYZ+/Hu82/eRPP78L3xqJaXf+Us/8fJr/o1/Zr0f+L2f+bmXT/1bf/LlMd75TgB/uajwfu4NgRsCXwkQeJh1SgDLRu19pdGX/sjq/LSs5X6CU4htXrXbxc8gsRdVKhHQpi98pS0AwE6w7rRcPqdsbSVq2WNZ03/6RDMxKo/DTO2Df7J+h/0c4bV8hzGPLmdt/b9h/7jEwzLytdhjGN6Iz/lzJyBWZOmw+5Xx6x6j1fZf81zrKB3EyVhV/NKxC/rs6QXledvXRFIy4WUZEQE0kUIflZ19lXes/Bj8ypNDl4fwxAv78MLXaRd5QkzGi4WFh/PY96Dlp+LHupiRzOjWZBX/mdMqtMJwrs6UCGYhw4olBnI68GT+MaiiHon9w1FtrIoWCYvhz6/ndtFGhRDoz4INtMU3kS8uTU4UzekE07Htvwvmq9GOBSPkI+eh2aDQrL9PRAh2PGS0EViY4nZOIwiRUVhvTKMDo/aOnoYHvqMoAyO8Uz5UwwMfvnUBj0Sx12IUCqyjWutfBCrnKRqP/b73jtMEzdY7wkn44OEgz4T9SKAT8xFTT2wlcwdsh7yALF+0mLJJsf2O2zkV7i13O13a+ZGU7O8zXg76UHHHIfg1Ise7bOcOSUKlhqijii8FxJSDnB5cR9JrCVjIkY1sGdyu987XutDmVUTCbM6oG6FK1dBOfYfGodab2i8KCSrG2rTE9FYorQaj43BqRUGTyIG2BXKn1n3r7U98n2K6Vru1PcJGYQbFdnIk5TcDqEXhp+4nZ7c2s/i9lR5lpR0gP6VxUk7QriTCEJAbWXqaiED2YRgN4Eps7vZLXMSRl5nzBK+2kFzXDo0DfdfyymEVd6CCpRJI2GMGc9cWnSaKriy5Ue8iToWcjwzF2J1xVDB7GngAZAjtGi/gsmkiIDCE51sSUUKRiXPAzGTTMWSeBp/lSGCY5wLr8W67F97Y9SQhHAyECh5g2QT9qWSgMrRJ0Ivs2TMY37NQhPJQxhOTc520b1iKXSY5HNS3vYmFfBDPbTwLTnjxd5x8GOGbzuVmBp4u2Uq8e7ggvqqhMtsn5pup+pi4acOUNTidgJ4JZZFxwe+4cQqpxJo0nGAZTFZ5rPUJPF34ssQsnYIEefJBiJRW1qWEVKCQW5rbbXZtegunp2Wuyfusegu6200tlw9iUqcf90zd04zkLROew6nBkuvIeB97PAXv7ZbMrA5bp2HbFaq8hza66Lb0mq12cX02Q9NLrLqkTsr/qojM8+qKloXUEz5eBnEDA+eBUyF5j7W6JbVYQjKe3NWxB1WcpFc9lqV/Ev5x5FwxgRv/CzlFuVv7x/tsTGyYHtEqJ5eWv+EmMsCxvD6vZcEwgQpBSnncchoOwhwVtA5ycKiRy5zmjcjlZPaQu7RF57ikUQXT2I0NrKf2j61ppLNVh6R6ZsGv/JBJKNpAybtxk1FbR3+6qjkX2ASsIQ5howkFI5D7jxsCNwS+giDweJ/uB77x614+/3/9wss7P/a/bDvT7+/99M+thOmzf4/u2g9++29alzwSvY819U+/PRLDj2TsI9n71q/7xpf3/trfXEnlX86/xxqPda/2/stZ877nhsANgRsCv5og8LDkrhPADQmZy9HFI1u2fYY2y6+iB7HW/PXk353KI8MmRZC+bFvZ+NMz8cRxPD1jpkh2WQOWbPKMhvdvsyPMO251sHoiegHKFx2TGgsWVtyPyPW6AAWs6jhbAGu/esYAG75bdCGR2XBiYb38jlPYyOI1lU7JqFT+uGO9MWuYSNhWRBoTtzwJ0Qn6cNPeevkAYwcdVOmgRAZaq8B3a77JXep/ShzszZunUKIoqEJpOkOdnX4Wr64LeIcnN86xbsYhg2IqpiJfbwgr4o/Jb/JebOcQdWT8lMnmcniR/MkK/aKhuianaSWd2jtlrdlKiedMrGb8m3l9sbj2Pv/e/HMQYdHc8H1VfN1RCgLwFN0gHSu8k5P2EJqzooOSTQnpDdRMvHanZ8TQKgLQHxDnCJyS6aYEzfNkEKSmUQKHKspXjLoKDTLx1oUHWguxAeOpjjlOGSGZuDWATHqtGBbOIRmXxBAojAef5dsEUHTJBjxdMgWeOn4n8hDsF3QPrFFhWGukCVysaQYjhl6R8AqfxqIuK6QQ2e3YCf2KT1qj1FUUnAIhkG3UPM90mR4eCJrskY8Re1fQHPk+xo8clgmDcR4I1JK71nSWqrC2gtSi8HmczKobTC40Dy87o0hHuhfSptSFRd2LGZjviEfxQZ6LMrk8YB8joHP2965sSzXbi+UbwQpkt363ZIsYlogbIbu4czegnpBCnhVdRSaNW0qsx4rpSvFsKawCnZSTjWdJRFW3o1hJSVbLkZj1lQ/Kw7PKicQxD3ohALaE69qsC5j6Ks+tkSGM4cYtSeJQip3c7YqVAIx3BINEUQDQQnCR637LRqMOdCiVwlkgtUz+TDgpWbYp4KSj2Ilgni+vRwYyBJs3mlUeXqU4hdNkswe8TEqnEbO61lMQJx4pCp/TMA3ugyKds/WxsDflUuC6MnCuGgUbtrkY566KoiJPJf+rFiPXz+2e7OAWlKeMTtLdlEiWxfI81gnP5jglbqQUbOTz4LPNllnCPUfZSz4wSZX7mkMpdrxScsJSKKaaVj4tLTErVmW12Dqfl6a0zOSJMulZisOr/hxmrS9Ev+X4WkdyPonvklCSaqDX6H56AiZDdCUwi0rO1mUhRIrWG8E5lryNqa5M7Axav/c3ZFidk++/aDEBLdTY7so8muyQdSlYh53XQzxcPLsMHHDucUXCRErasu7Jzfn5oLD3SvHWr9xOHL3KmcwsKCOdhZaAlRXlwHYpGsgH9Y5HAlI0qqKEepHB3OFZypeKGIwY4Bi8WJiFHq7KVyRhu1wPXtB4QC2R8pIbUWdtFkO0FKPxLZ0mvoI/AB1VgZtnCWHTN9IBLXu8JEPv/kUlIukKUYvTyHxV6xKUp+pgQauM8CThuA/0W9ManEFczg5aKJnSZ1U3Q6yf7xF6qnTvH28I3BC4IXBD4IbADYEbAjcEvpwQeFh4f/Sd/8kKnis6l7Y2zfL2ZGRd751tJ5fr6RnT/5epOhNr+3rudFU3ryWYcBeSIfBCsyO10tkRSzuEgUZw0pI07nN74265y1k52kFqdvJEvHL6CnhJ7p4IQnkv3xkZ5rk6i49Rm4yweGG0vCMLaKu4vOIvwOCEkYVA2gOcrofiH/DerQu0o8KAajm6ua7ekant0PEvl7wCMI3PdftIsx7c+a1CocKvXWR+Th625+V+5/RfO+7EBDwTssVRuecrZ3hL9opf4ZfO8ETTN5C40TxeLQl/ey27QBs+7kqyqfHAlgv4e/IPvn/6iooBr2sVr8CUATbzP5eRPMAZD94Z/wRDCKjusYwEQDM2wv8dcF9HyRhmJ1MRkBF5Azmde3fY16WJ7IJpMZG19SKxchBkGcOcsYCWlCkJMImsEgnFWx4bJl42WntDxeZwDuDVO9ARcwi4IggWBwG159/FN/FT6ZOMf3RTb8uJtcozMkJaSbSvRPLaEfMZFVvrZLLFUA8x7Wi0ySkJhJuajuo7E7YDwieZ7yKwxGZ+2ApBRpe0h/IGTWUDaskAxTIr64v9pA6OfJjyZkJdXCe2mjQlGmy+Sryej9u3D/ulxWnG4CpNKQqMrJW3sLxGxCNGhja4bmu8WiPufevTn/g+b+wczbOuHNRp9SCWFMQLehSisOeYCzGktwG3K5ihQJPAI28H5kQBQ+f7siqwFEVLDnZQqpumWNiC7F0pkSBiLcgOzaQMjZSI0bJp6tFCW4IF73WfWUids55wFqJFqUWAe/1WKLS+3wU8hahnQm0iBPbOY7isSuItwwgESUVzosFa9FqI9hJxDcmdOJSYrZMpMYPndueuXjK/N2GJSUNIdJJ81tioY602Nc9nG71iwClB2jA3t4Y6Z+SMO8GPbsJ0JCQYp9DVnhnAd1R1d+DsiG/4ND4SVFnxRJ1IlQxNUniXuEuBerB+xcbqKA6yBr2k5NL3ZPsWuN2qWKJ2LeHCiakwxxiV3l67qN3bepsnx4qIXO9A9sgBodDuMCalxtfsO134GAU9Jefycsq1Gr0/S1cJwLlXFwK+iRI7U35NgTDk/BXPEPyCa+0nGKJuHY8Ip++iGgXbUyJppnmJW69M7Pe3zjnTtWxtKr85nC/kcuLXrbQSTlXhp4KQKYwpFwfL7YhpaeAGQi8aPARBo1cKJMyrWCaN4whcoLqw8vLhhMW/TM5Z1/jwjzVRxHQk7WLS05kArdp7JoLNe+H9Uw4DoMQZ8KlRynzdRZlvBbpwtksXI9m9QJJFFfQpWHn4jB2oDN2RRwJcTrK4Q4GohIvJ1haRxUy1LzofiU2jcX63fuhQDklVvm2N4Ib+j/WM0X2KxDEydqVX7+9vCNwQuCFwQ+CGwA2BGwI3BL5SIfCw+LoDmHZ4W78RMO8IjCUKL0Z/vnbeazfJE209azfGxUacyazaDF+206IYwynN0x6MOkzZxBIx1LV+BKByCRtXR5d0TxgrtIAGIPmYMbGxg6YdD/V4BG3xKAaVC4dXxMinC0eG7gg8CUKZGAFutfSegjYo91NGDPDsBnZyEAW0SMXUgLqmOGJG4Gf1rXx4Vr2n51VddngPtMVO6oKG04hT9NPbyfZ6ZJTGVtjEabGT7xMoe/BGNOqer8e5ilSMmTiGLu+GW24e+uyF0rjfLP6tSgawk8YJr/dsJwytyQSJmo6lc0Qvc5AHv55xiNGgadIn+dA6+04kDCf9tehErN88EbeSEAgIth3G97qfkZpeUxdcdV41NkeqI3cEWgK5NBpY2EHhEuvqtZONMzRRKAnq4w4CmilTK4+6vnP5MLt4Z0iGsuEsZV7XBky6MdbfMiPFLhLrOIBlb6MwAfDODc4ClEi4giImKVyIzypMyCIH6ZlNlo3u34bCeeEjZUIV6byRg1MSdfLYHrUqvsgPzictifZx2juzMzPhPDHfI57wz1zBzP1ZqqF0pt6XHFMKa2fWPJR04Kz8tOamzjtkheg/9Cv4z9UFiBewym8p2ePXlg4mGyq1jGyr8PFIABcwNZtdW7JW/ubXqswAIJqAnPmvawBM5CJzlKczfXQSr53Aq2fTNksZykoeEkIsP80518yzwGssn0Zav1evu2cyQQBEFZDnImvzDoszGwVRs2aw1N3FVFAnhxzlXHbN6BAcGOA2RXot9Eh6ArQLvbp/HmYHoilGL2cZWvpClktFVpJXTI0Z8epMZixZORfHjRIyfFieVwVPGnVu3d+nzV1I8dQGReJKDoDMYQP1m4WTmCMBnfhLZTN7+cg+U/hvosQS+GCcdEI2EtWChVta2pIsnNdxRQSuQOyqrEhSNRaNkej2QpFDdYqGgUraC4MnnqOiFc8n+Ds2OqHSiSBKn1M+sYU8tJweUkQmEZ2O1JEPBg1NNju8Q4fjeutu2IFTNoZR2wUqAZ58kMncrEZq7VDL13mPndyUobsU2Qt+ZmVHwyBJu99BlEmtHqPi1xJ3Tlm75Gpppd8aLp7mR1oY8KmEFpNnU13vTfXtoZjM125SoTZB7XrxQgY6j/N0ZxycOLJgdkChGSpM0s5KkrWIisOac6Rv66TrJ6+ADyMwE8e5B0rQTZ+VqaDO1n63TI9/Em0fokUEwgTTTiCBC51Pz5ZDaziT4h9BnJBCUSlveOyNTNBT9iR1sMoGLuS8MosL9MzSss3rs5amjsapQJwEZ6ZK8ovwlI93saaCPL2POzuR6/TNUFVgkZnnFQTQv5KDk2o3RfQqd9wX3BC4IXBD4IbADYEbAjcEbgh8+SDwsOYeCWB6CafiZab96A/Q+mvbuM9jna27eez2pdmx7NnLYHDGETilppO1MIxtBKK+z51U1xK6s9bG+zVrXdDstm43cQyHUyEHuPDVELH8tDgY4yW98sm7oJflM3nKd7N0lEpf35yORljD8NAJDjaqxCXcbcd1mCBPL3O9NijjQ1mx3N6EAJYrMli0vsLu9Do/+X0Vp1MBOGJEGazoDtqE8vofppkJiHhMkpYBsOn8ElrZEFtBSXOXEuvJOghcIAnZMGEXuHum2wRIgg+hG04eMx+W9AnnUOjZc6AZ21RHYiWhMG20JhOOOHttHbBXtoeTypTgUVemWOrUp3LKdW1u6Ln0PCjsDQVPYm+tJEc8G1ziO8V7O+LXcB4b2h45WjkZl2K9CeLZHd9qx96SsRMG6a+r4aIaBCu2GDewlCeOHCOTq4NonX3QYLNQyYHXpM1VpMCFfmsQky14m7l0D6c3+P7ySbWAZFDEt6q5hEVMFY/O52+dtv39lHsSUT3prmolsudPtHJgzhKVSZXWFEB5G/JqNZ/Y++KpfT3y7L/sqtX1dtMBBfuBrdgxWeG3jp9lXAm9XCKdKtiygD1wpQz8EvneQY9KqQMlDsqbopXyHUKuHxGQaLkQf4eaYLCNPNCc7h3CPU2jrp5d1JNRhmzodwAjqMt8gGZwVgJNLGxCqitU2kgg15JJiGZohAlqyXALsLbkKvKrtlV/qbuJkC1RMSvJ0O3pRV6SUVGQV3g4dfkCeVCy22hC45TnysEZIh6u6igaSlPHlO2THdPqWFWCWlU2esm4EuOk5V3w0BDBIWTgtOVaqkyJgPgi78fG47m9bopOq1dwamGShjv0iPViJ45cyIRtjV8QOaL3nZRYpiazPEbYV+pF+wBTlywfQf/JBqVnR1nCIBFWpVXFaMFWuRdBclZiSfSgg/FkophNLecFBrgDCyIGzEPJPtR2Hd3AeKKpZD9YHsHuPu6Twm+NDZZVubYTxkVvWYfbqZ0UPunf9TuuLGab5VKXpTy1GRrNlNOx10qJBN/nCUgdTRrCt4mr3bYWvYsVxbPrcTKwgRTQ3iap6ov+ZZdmrvbrjDVzp09dZ65RSUmr7ExmCYyqpev9qlkek6OBSrJM/knEup/u5osFDthNTfuh7Cs6JlPb0ggbHmzXmAVuF04kBODUKRHmW3Se2+qlD/so3cHe38b1pSYuPdwatQptkr9CBaR+0ndwMtbW18/9vONxBq6eacdkCnPYr68fsgXqKJVqOicKzKT8HhMXqmLVwDt1AYx+nbgA0DBEJUBNUKH84ZX9uOwYmLYIXhdQTkdp3FFnXIguJQg31Y1A6Us9f7MTMCIpCrek7ErAVDFA/OJYj7/62uDJqRj19BNEwJCXOunMC/e3NwRuCNwQuCFwQ+CGwA2BGwJfegg8TDZPAGMPF/WatAZPIZTzKdLu3HzWs8caZqruyc7czYb36v+yZZmpLXO3A8y1NF+/o4RAbj6Sm8PZ5MFgus864jLBM7bWiRh4XyquZxta2d1pSCuugX3KxGafdGwrNlRNfmbD9+9zwhGPRM9g4rDDFq96hO1haGxtuh3WCV3JRcZNGPSS8zTa9CqZqPgTOrnRxVxxxi+qfLvPhpB2+VTTyxzp8FFFjwTO5nO1H5UeeyWO2GDU8VrQYp7f3Dx3IzvxXkG3jFiRp1ZCnV0KKhhPamLSMO+Tq1nRPTQy9LtmNQ5ONDx8SySBg2zR9TcLDI6ChPQHfKEmY1Koe63u/+6JRDwULeD+1CEYmynz5kMX8GlTI+S0wJHPrMIWxMfX4nWY9tzZJFe7V6PGJlP4SjclF7XtfHduJ1nihxmEkIxc6MvkcW1uFjJcBQUcIIWVmvqJ4hFLYAsIOzcGm1UUMyNyHTtXSsLQdVJgezgJp1OBii7KNPBWuMBcwxgHUTFfxGsQa3aIdaLS2wU3CV3RzBPbzMgNd+/lQ4whNaKXBDHYqiirJFH2DSL/wjgX6RYH5JSFwiyLI8iOUmPkg8LVlN3NH7ytb8W+E7s1VZDYzgRBmwNaN+6fuKI8GazaJxki7K23P/6xL1jnTRoFHduTkuwxKETyPIp+81TdZMRJEgeygQEWv45RGgcBdiq2IcM14QUqjsKa8hPMyM6kIJzoQiwDrBbPk0uY2hiShg7fhNGPqUGS21CUNLHcpLDEVpoEMyibUrtGP0jRMV89wN+pJ5kIEtJiSmI9P2+KaCQ/SNhlDMykyN7PaMkYJIu15QUXKz+TkgnlXkzH2HYpu5GlIBykXFZCqk3ek4CL70jTAIYRoBFUveO0i9T2lz6WH7AZrU3N6ggWMZYBOTXgoGoAACAASURBVIRE0aveX52JGwbh5/ms8pToOiqvSVQOk0slYonJQ/sZNhUVSRB+Cd+ib+XOwNyb9KkxHchZDGF/NGwMOKJ7ad8ECBXPMnTFO/n7ZJ11vQR63CzJFAaZVwsVOXEkMMYg9+8j+Z/GTVd29ZOiuGVXyyV3rV7Jq4Jj+zXr9sD0byDrC66JNNCW7MEFE2Rt9dzOD3sV1wnMrAPaVXTvs+/tUSDXfA/ZmDcW6e2E11VEJGJ6jPWg4ZBujDkVS+uOnapBq6WCdryELEUeOknTSDjxXXePxK/edRSEvBOmYMMawKmHL2ENFjJdXo7K9PBMcLiMnuz7uHSWMQ+RbiZJFpqsS6zAzBOuvQPp0tn9O4vR9tNLKihd2lKi1yy0ykzC+4yWDOFkhHVWB6aCTjUNYF0zcrb6jnpgMpU2YrQ/uHGhKYwXdZZz9JMkYi9BZZMPeGOieZVz7wtuCNwQuCFwQ+CGwA2BGwI3BL5EEHhYdTECuv9ZXsjC6HHNwRJ8stthJJY/7euE2c9rq8TV0mfrQexWw99x99jdmJ5TPRIqYl8HYjIsE1LD7t66f+GXrOciBjLhs8Nrj6+0LzwN/i4W9l+mYyuLnXA9OQ/tHIw2hwAt8Xuy7x1FozusuwjXZRkQCrxq8U4whK87FwSF0emtxNh4hZ/aV54sU8R5RbgRyIhuuyoAd9e5dsXEfQRtUACtqxA/qoczGu89ZI2R9MksjpkBAfrXQFTAmUHGJnjRVHnDdAH10NGYpRiPug4XaCqZ6O6oEmrG/AiW8v3U1QwE9PbaTXQEZ6FLpG7hkozL4TuLRxQtZyRPEwuBj943HrDAJxngA10N1mNiwEZjw7cXWRV/AWdr34ynIgZUPCIh01n4qvdu9urpXovCTEbNmKFiIGSKc6yNMoFS582KLK7uVoRME+MsoJHgjL1JrlvHpoKOFS+Kw1quOovZFXfZbhHv6L6jZutueLE7w6CGDum2hctzm1AJQpMbDvdKyOqaIIJDIOha7W5QlwiumBmif07YnrHgmRSuqpwXpsvx3bcWM0fIr9gsi2O8xgvvAe/cgukjChx2HLfqM6OCOnVmGmMreUWeK8ANIVlNb031aDsFbYbc3tt6LhQOeP/xuLfe/vj3rTKmeowk4xIMmmeeyJ6BahhObhL0QWrTtR8H6xUZbS9stlK3UHzqSHEllnjIx5C8ZyoljoqE0lo2CCT1ciog6NqF/LwnDy0h0eNDtvQ8JQyOXHeG2tVDE3xKyqw/qYBS6+40kqSQTGVvTkkhLuLTmlVwM5RTpROoCYfA25p1LhdlZ+jriYqTMg3wOFtVYFvVIcVAmuOez5qFISelngzIRFgJzOLXC6YCQ6+P0qpSJQjAV8KqjCDUNkAYtI3E5Fp8G9s3TPZjT3l3YzIS0s59nSQeZFpMBiHFEoqiuU5nemKw12vDwlQ6yCkAUV2vgqcJy4Rb4kY2SivIljNhXA/dUvTU+6o1DkYRIRUVSZMn0/0jHDRCY+C6bPfC1VSZ5JFmfkElkO20vd49nptafF9GXaofGIWSNTEeKu5TsnlhD0pCpB3v+QBnzmtMfhA4O88U+0EnhAIE3iFbtYfcrTk+UYgz+BxwpWqcXdQufVu6kMJPIYc6eu6//+Y4JgnxEgiSBsMqGfC2qqKdPw8cW+u24RfPdsj76KDSN9P4xwPWeqVkQw4VDmqqQkIYzDOd+xkzObADHMkmLMfDgSyrKEYgVVEW+ekQNbIKeLyLhf50iSaf7EEoNiwQYLAwxjN9sWOSem+Xsu2MuJ2Q1dOy4UK4xoYk9Kw6Jp5b62MggtkZVTia8kFHHOojyBXXJLIp2QMkqa8WGSV+pud5zDgP+fwmLHFfc0PghsANgRsCNwRuCNwQuCHwFQmBh0VYCeAKSrfNTFOTydXnEQw/6ubK5oQoBmXd7mby1yeaVaKYwYZ6HGx9jHqmra1C62qwyLjEVhJadnukIGryTh4cddBoTRjebE1i0vsRkWg2529PIrLdYYuZWqA6Dl8uxzrsyefZv2v/Bvi28ZV+nknA5uFZLXSs3Fh0fydwAA/VnFMW7Cv5Gaut5yFBt/IB5lp2dEbu1uYKKq6kuAGa83Yvh6un71QXDape683rCQf/bcYJgEWAuYMbKz6UHqPgUOc/NFzswgb+XlX9HjquRfeJwR3mI81RRCTG0JMTXhkgly8KN7TAVaDjpr3XrH8hiyMCy168EXmoYa/ZMoZ5ddzrSaL1rl0Oeiqg+M/kUAcwia+I7Y3udYQKOjYtfOWiayuIbTHrXwce9JZFLp1E3fc9t7wi/BnDJ850RqY2n+mAbjTqKERsk3zT31BadFJ1YLKIx5PXQWLKGYVQWFcggVpkMxrUOwiz51crhDPiMx06gXysLHycN/QFeaI1XEu+RnwXnwwcFRIYzdmp8Sx5rqVKarU9O1tLB6CCdmOfQZsokkmpbFHNFhgorApeUByzmt0SP11w0SEzqjDpNtNgk8nJhC02mwRmoUAhaVLxxFPL/b0NjPF46aLnfdrEiJ78lt4BHJTTFSuWxEr8VxwRwD8L+12PWDh6cjcZsxKsIDpWcSWwG1RQ8ORvGw3a6aQSU0QU07NYuPSLTAB1yhnFqxIB1VC2D0LIg8ldM6gcfjwxtpD/HbBPNFXrcVXbVDY4iaEInOrJsSUR2OdMZrMkoyDGxGPecULCETGShznCMpNMM4E/VaIxHXSR17c0MZFZQ2UlkyDHIjk+xX900VLh7ZQNSgOEZrXNVMnVktXvfqShO6qqxPJeg8o59awMS8VcotQptq5cgHkmtU4FC3n+Iy2fBNeeNSX+SBZGUdJDuceFseT3BYOET42+ptGMKQDdKcpKQYeHfplH6meyZNeQ1MmUBZbRaThpXs6CyInTNoqsoMDxXeC/+ZA8IQPoQGFj1VSYmYCu9UbRaDuWY2wMALQpdyZwts74HctUOrVviPaN5yqBlMZUvpc+DAAZNT12WTUflCVFd+ZQSj5T6gna5ZJ3IVTioSpJT0CfbECPjwEN6yzVGaTI8DfhchA/m9q0a3wz5+LgrjBn4bkFFMRvMM9aPef7RYpnGbpIaVPHSQ2Wm54o96NOwesc6tW8oAMlDAEYK2YQLb3SGGxSgnnTcnpSLy+SHIl0KZRnrh2OMzmk/3bTnEbylKNLDqD6a+muVH5dqJEVhcba/a4x0pJYi1WqzQjuNG5kyep4yK4SkxU8uJIN0jPHaMiVEr6/vyFwQ+CGwA2BGwI3BG4I3BD4KoTAwyL8o5/7cUsankMwnZGZHn0fmz5Dfq6vhj+xFV7vnnVZ+bDv25ftTF7nD+l/ZZh5vo7IcIRpdxfuD3OTaxsVw0Gg3pJVKtJVhIUjNVmcDB9qNSdoY90I1BDLWITseCU85BRWbMkd5C1uwL4ITC5cj86L6edsRehyKMrHiBu7uL/PrOhJjL9GF13BH7urs/e1XY3c8YauqY3YCnMuBgI948pZ57hWHLi7vH2yVyfEMrif7xWdXWWNwabljhSyfzEeus9aTPxtRbnCa3ukJ1Gz4XGEz+RPMiY7gi0d3sHI1wj5qIkh4+Lao7NcbKviD4gjIvFWcQ+5nceCBZwwcRQUMwJKI2/XUbsRxcu8AdgXlOiJHMmYhpPH8lpUeEqouc+4qMO+GZOsKZGjS7dARzddTDhEKxsu4rl9cv3dRSQZO+GI9Dr9KfrhSchT1MBP2Li6+t7ptSEIKcl2ozy1ZDhpgac6d11WHmEMhlw5YpUDUDiemAkCJWLTY8jinjodxSgQqpRHpmc6KRK6ZZcKDU8XZlNdUfbwOHU/6GdQ50g8dMHVFg2DjiCF7BqLDTXUfxAOY8NoNWvZjgQ+G3NbxvQUgIuG+8BJBteiuWlG9vfIngkxAJP6eCsYAz+dUsBKMVGnVtppJYArkdIdvxLoa9smFBKQdbqzqrcuoLy/xMT60FaAOkh6ZCR7rDsiG9ftHDOFRFziIqhvm8TcjEy5JKZYxLa1+4GrjgpT2mUm1sgJpakk8z0BmT+zE7/fx9wMXiNxOQ+fRmEisGunumFccGqy7B45E6sSSATdSdomsXvvWd50qrQDLk+s4HoHXerJSj2ZoC0B0Vhh1Trc0nhjbxzo+Eqw7RTHUh6oZBVQKIFfVlGiOA8p0p/Jq4aBV6FOBSuWPO4LVlUZLSTsShZIOjXsCO+rxFwRax2bUHtNs9kTGguV5AMesVTZ8Xnwye9d3tF8sbifN1JuvDJdtzySghuJyOVHKYSDXNrxA85IAeOGeJzMnwDOgBz1tVs7xrnz163rtympE4AYiTE23NiKBRslXonVHly/48MSjAtvTK5rNcnHGBlTo9xrwgGq7SRb4H1JLFE/qbq1dA3enqzjTT5vqkOxDGjEqTb2HLzLCRkHY6MFlI/6WvcOHWdMfeKT2KVrqwt+S2PTa1pSGuQ7jQsW1M2Uxyh+bwMCSmkdX3IwYZJoBZVVMcfZoXeq8hrNDepns1e2BOUa5ftkQlM0eIZktdaDLquCV9Go4SHouoop8FZ7Mo3LrNbBk4+J3+0edGMHCUl6QG8Ph7YoZFQ1m7gqgdNyRHtf35QDkvgn/R6LAXHdWnsaC5BwJzSfBOf93Q2BGwI3BG4I3BC4IXBD4IbAVz0EHlZgvAO47cPpXcsjVpFjJyvz+Fu3nnuttHPd1Ex/SImd9K6Wx1mVkAPE5Qjx+2wAkZ1cPhBeczomC5nPTxdumskH09lcR4Ym1fWVwaXyjWXIs0J+W1f+/ShuLY8zo6ljkp1NIKSvW8EjwYmRreENwOWgH14QHv5Bg0tTv+BHy5dN383oSmN4+Z5PC3JhqqOcHpyjfWDvn5V7U3s/dfmd3B/5mzawNajV4l10IitTropmH9/aVOkPDJhV79vBj06iNXLHGgl0nZF+6cwRGg63ju48nMXUu5W6G8wCF+3fEigHjuZEKTZzqVBaomIHbGMYx9XHkhDoLiA5nug17iWkErakqfp8ki+DZ/JaT/pkhGUSHZazHLkKFqqrUjU3ObZ5iDyTsWxeWHLDLw4y1vu/T63TgS+jvoL1jHAMChY/XyY8LctkwFTJw1mfMOVHeTQpHIKSQftieu/0FRdRLp6ev6DxBkUMrRY13ZF8OkcQHLpdSlm0vKi8WE2+3efiVrlI4ekomY8iuuQzGMWxDH5QpDvl9bF1K3N+S34xYZJyUVMZYjMIWk5kFCL61a31eoC6Frw3DY0pdkouh5xax2WBlnIaCHxWZ/Y2+aN1WBV+VFyt97Q3PmYc8VkO0uRhQgk1Rm99+hMf6/hmBRQzEC4lhQSolMnMVgaJMDEwiUaaPgOmnFOeGQvRgeiWQWMPwsapZgdpt/hzdGUcuhOgMimZ0NA1+V210Pd56h16NhJzCvD82wh6fzbvWrsBh7jh1gnk+D4RrrGLi/Yg1ZmkEbiP6h644QbUNTzz1pCD59j6sETBjLV8Hbrh33zXZB87G1QG5isaYSLDLJJ8UI5iCPCALoNTB+LwZ43ImJdQ9ecYmS4LLNq32jqWCg7dGUqzN+7ndgOilZnve55C784Qumy8OREHY8eyjSc4mnAEDCB0jklMJtD4vLU5yoBORJcdp1op5Jc8yUfczCrQHnnEcgYaZrOiiuM2PFGVEK5joyM5q0+VBNyqhGqLpJvZPxjAbRPpuaIt9HAsSNXHTAdGUo+FE3spWSls55KDYGvHp38EYvXukmvOQsK/hVIlbDWWSXyBzkJ5RJ1DTmwOZ6uqnzIhp60UN6Vw7ao6wEbOLbvKtU0Y0FsisxaXYWwVJ15LsNHRLpw3Vkl52JQjaqGjUQ2gWckHvQGS6txgGsD5MNO3YsfSz0pwDtkD/SuJTiPfNWorJpeig4+RrD/bGc+rkNUFW7ZJGX3IQbYC6S0q6ENHqRkDdqlCCl4dQBVsBWoXOpiyPo2Txht1bdotgZ8gTBPRTMymrgn1ttcBdoI67WRWsacx1fK37T92FJvNl3p0VeCLr3JEuBviBOQT4SBAbMGj1+65f78hcEPghsANgRsCNwRuCNwQ+GqBwMNs7HcAt+dzMr2/mDPtPkbGl0YTrMUE4IqFOYzOWIsX0WlS4Ss8oBoxna9GyY2rKFavLduKIrVs/r9cl1NjqmIyyotVFg4NMpWwcB9r7+YBtFCkHbHsEafZkECc7Y00noBFkXDBpBf0jtZrL7FctYtLbN/y9VhWnxPMwgeb8ZARyO9KeowRTT84EVRNBlkPfYyPwmlTY8KM8FXp+doSOMCCPkL8DOAxihPnEv0oANEzzvrcbC6y/D0fkyg6eXHtXitOhtbuudXeUKxYU7no6XdQgbypCuT1HR1gxl8ZxDhc8+Yy5Yr2AGP44s2KnlRccT3t6TgBMO6s2DQeW915YkGxCWQBujHQteDIchpTF2nLwiD/5IQsECHp7XXbwnPHbNlksHoaOCGA8Zcku3DvRxHFCHpp3zi2hd2eRRTitwbm/FtrUt5UGUUtfNH0twE0IyKcjlByQWQ+DkdZMNMmCfwQ3Xo1afBUi+OcwpdMtPRUHaohN2HUu7hqOZqNRxDSQAi545KnVpyKryRkW1MKStEbdErl+EYTRTWU6JWKI6+yKMpz3M0TAxCSNiyoKNGE2K/Uwykc9RwGMzHZV7u8NCE1NKsX9pwK5GACPNvqprFNtD9g9umPf8x0BRpzswqnQXZcbXu8jKEOF1rVSGErryvibpHfxk8S6xZsVgLYU2NM8sYarfbKAJOMTCYrShlYDRpL8aFkIzuBNz3xTHGE0KNSW/tjZaBi1CoGYJa+zg8lw/EyeNeok5Vwd8Zc99e5kFp3UXgPGRaCPmHLB4pbVoVDG6NrqVllRMZnsqHoqUm8TEvMXVljgi3nkvA/df1rA6O38pqe+QtFRgPFRqxam/Zclamb7k+UkVcjAuo2WkrN+v5tXNw0nqUXSafBw601jgUiU/5kAo7PaSNj01RH0D0TabphXSMFt1Cco1pG8c76CSx1Sj/Gmp1A5TuHm/KZRdYdCbvccD2m6HxojTnj4YnIZScrC1RYZ9W7Ds0aMN/lX4KntH8XOiaWZG8vXqTT2qPWN99ViKhDp4yDvPGsZfOha9WRVLtMTiXMQUJReZVnqCK6WKDdyB7lYTTJIhdsgfQ1uVc00vZbJ8hCDksQ7xWMphaqUCvlsKyypMI9AWpU/2biZjN1gzZ2+odVVrpjtC0nWZXUQsFi7yzXSWJVwq9g1aXPZVozEchUo6kCy2035CdtNafF5kLn5r8SFhD0hCIKaPqlPg6XBudRwfckErMxMD2EwiHx7WIi/poq8hnmDZdDaG5iuV9kEK/ogAdcOrB4P/cBMpadUWCb4JEuH93EKRU6apPOYugrLzprlwtFKPMadiZPQnlDzrgvuyFwQ+CGwA2BGwI3BG4I3BD46obAwwycCWB63h1t2TzPL/7gFX9q342NvpqctSxo+qf0x9J21ghU2r3yklfxZcamyifgQcrdtApMD/K3d7zOeZqAJn9HdnpFQeDKIjPQnrJ8Kotsz+7Qc6bJ4xTnaM+MgnpDBOKKTLg/wyb8lcDXjKf1d4g4x+kQF/W5zfDOlDlAQM+b/dLDzeMOVMZCV45vPsa7ujput+gHZEAw9LEnRIvSBtTiDnra8+8ZbdK7MS0aUl12XN5jU7U3bI0xGk1HC9ggmZGAXY1M5rv39Dcnz9xxXtvxwNEBYUiIfbebHNPlqly+cHUKvueZ85o+nnnDBWePS+3w95RaE8nsTiXdOoUr2DU2VAUqI7Y5BCYHFiBUhXfUJoXMCvYtYIRpBts47k72BSupG1iDU51/ClXKAxaZuTyxaM1VcGWTGwNPuUidPSd0Bsvi3eiIsDUzF/MWPa1tVH+HErOI/UB5zVSRyQhct6hmdGiv5jClsRXzQV5IazVY+GARv3P/VgDSLxlF38QIDm3wbQJDK4TVIlAc7hIE34gnlasYsrJyU5rcgKdID5WcOQnlYs6kv5kGWDCXXIv/W0MpQcFwV5Fp0tpkwSISvlqBuBAMzvqz8wCziKejjIPNock7/ts033RcdgTp7e2PfyziiNPuOTJXq9/4+QB5l4op2xB5LgmfK1RSz2KxF6k6JUBT2A7d6AMRE4NTzpcsxfiDpadSLIOXUEbVWv6kjwWroRC3URCVVO4pM9l8symVQGAuWB3J09YIIlMSsVB2qHS8TupQuE+knzW8aDyubrMiDDRXVk0O3uXrCY2DqkwJ2vyWdwxlIKNQCfYqlUFIXsyw3g+Z+32GRofVvDL+LmEhQVGGZBNDjy3Q9RdSpaoudjgIwsVpOVqAmCrIKimOBD6Tv3aSwaetOqcIv9a+V78Ui6eQX3CQU1Rd5qHR1jYuRruTN1RpthUmyCC5SsFgkxvOi5APVvi6WKOJweCF76T0WpSr52cUbmzKsKoIU5YNacquugUHJD4XfS65lqqwjIQeR0velO6kQegiSwpgE/p5K4XiRdYVpG1754NoKsDobFXXsDA1KVE+FfHB4Ql+6USYtCNFUxHeFXOwGAGdyFVElPtJSaBqJFqHDX5HXGlNSgI3CWxVIERyFinXXLtZWQZNFzhAhdhrwFt+ZbHAKADQLtyJAPFjVPmUUSrMoYhp+ZLfVrWdupFBgzMJ3Gom4QGmZiVOCBN7vQRKJ9PgSIcFBQiNFBmBLNY6CZBd8vk3Bb1KmjcZJCSEO1eX4DfXriFTe7x7aV0Up9mUkirGGrbdKMSSCl/rlTxmjjcqOStEdBiX4LrDqXmXKPc3NwRuCNwQ+NJB4K2v/9qXL3z2nZeXd997s4d+8Gte3vraD7984ZfefrPr76tuCNwQuCFwQ+CLgsDDplUCmF7PiJJYqnKPY/Uj6WMMjxWhPPb+VNTIis07yt8tQVVUXxZ6F57ruTENJ31YJh/L16jswR50Q/jgGFKQa0MIsxEDwZLqhpJxL8NeDS3mwncon4lAxsmWa1Bx1IpEGa632Er+2rgMR2fznK5u3CipYyqrEFbvMM3YaCd0PFbSnX66XziYjnn7jZGgTFfSzr7HPlg7DpfLQ8eAhcfGhp+O5Fn4pAnrrS0ziQEw8lYRdqNeRBpGYbfiuOQbhcdqGwMnFbsrx1ExMQasWFzfgOgk++CJdW4WfBNPEaRQF3XAKK71BJdPB+3lmvoYD2Jtso644GCuPxpNjLY9JrK2pHe9FrwQCamYE86huIUVRYy9knv4SMa5E3kVBpk8VA0MHrIqmco2Sp49CSFiRv26tsIM4mFFt+s70QG72sBXbGsYYZbKig7y3SMvhrE6cUrh/DvjOehMPVCMt5bMygye0RK2h1jQEDXetT72W7c350URknCURf/624obMiMN/lux9MxPVFy92DHosHf8pIDgsqXhWgMzbBe3W9dPpQuLNJJQO6unVwhKV3QSNfi1ed110izCifsXRCvelc0ls0eGuJxGw6aD4ouyM5DLCMiOSBhIQxKgyBlKulUg5IRRstOYxXTFZikXj1te+RUklEGfbz0SwCKKrXzIkiuudKaA1INtq3kedfV4xZ1J0Q4+gqZJQBjim6COU2jzNTbDrZ/uZCXfKRFB5VGwD6OvOoALc6KUabG4ymzSc4hEq35kFgrg3eSWlTNdiRcdturq646+U9KdMK9jlD1DCTr6yECV7PyuPE3R9DQLDJhlzJ720bpKKrpJVLVhzjh9h7qIUSMQNytQXdtA9sLaXQfjTDlhBwXrGLcS37E3idFyJcbBU67xNdeVlupOUIkMOhLnmjEX2oGUGFHU19NiZQWjqovqFFPGmDGRCN+cl6GFDzlAEzxUVmVAO15n/iXO6MoOL7N1gxooKWP9Qlj312jxk7Be+wQxUTPR6BZ+SRf4LCdAy8UzR7EKzMI2EGPhIh8k98NogIzTng0SGCEDxbYgqbWsBXgCSZogNWVRN4lix/1mGwx8F72y4EV0sAxIvYubTlbSs5TqoFMr1B182+gBPNYmAihdTzcI1xCXsKlqqEN2OQ2aVvOoLqJQf40WJylOo8zS/VZDndabJiw00k1GjuJykkzRWvHQcGx0xvwdGqn0ruQb192lpOSkoOX8YF3XSNoj0gBFkcRgFuYTIXTBpw3Wgw5HEc4MIURshb3OQeH1jSXP20CeXERToqo8Ya8EOUq7SPmma15F+YJFv4ZAncClrofCWPuYNS4jUNVykAl0UjpOAyc2iAJO/BPH4TW2uH+/IXBD4IbA+w2BD33Xt7188Nu++eWz//Vfevn8z/0/T5f/wN/6a18+8ru/++Xdn/ipl3f+8l95v7dyr3dD4IbADYEbAmm+RwJ42tYMUvtnBxyjS3tkbMaXyqIeiYD+3gNLHbFioOwRMuiAj9X9l/3uFdvlKZzcajQzWgIRjtp6HuKGyyqHX1tRIEz+qQA8IhF079uyV0ArPb09ii/HGKDvmMD0pNprgfvGO483dKJgtmi4X5k+ZCU5vGnHX0eTTk91tCZAD+GMdv0ar5bwR5gkneDOzZIgubaHHveQai60AvN53zrN1obGQMikd/+7O0l73iVDV176wI0rGVnBzUv51F24cUl3fW4lA3GBEFiwwZhyxe8VD6qOPAZqZwK5ZkdDMCje1VE3f/3d2Sc3Ws2uf71m8QoAcYz4b0fvEhaddrIs2S5HtHoTVjTINANb7n89zDF53F/lE/qdsR4388mdDJNE0qNjZjM+s05dcT5KD8R1Mia9743MsFPkDK+OFGUR0WCpfAzje3GiJrn4FKhFKYjOuSW8yOhJsImIwmHiaMlcvft4THcFibRSIrFlbLcStQcZUnLPVQ8lqY1TiKKICXkEZhGmUTzIK6sUd0r+HGtRdR3ZmhIOQjuPmnAQfFvOxV56XLqma4Sc0QRg6mXfSayfCc71U8aWM47m6zuJV/zyeDglm4nCPtjpFsbYuiAlm/82eHaRTgvKlipJuXxRbkudpGfDNuUsaWYmuCsOn7J7vQM4I7qeZAUWJEQMdQAAIABJREFUN4oWcyBIvnH93JG6sgZFLwx264kLAwPjYOxM/6LrUeCTsCqGqEWxJyRfW3wnae8SyRnvkAGR6CGet+YkbtAYsvdVbPhgChRRqLqQULXzWkfWfoBqqYfqOiqRQg9wvIQdzHTYJBAbx+WapPNn0NpMzsQTPVLNfD4r0bo72oV2GW6oPilKniR9lQAWvc/yvkoYDVVU0qD3Eu/jbcUtOOmRcQsSuJeB823TcSeSa6WsWbZ4oQtG/rBJn92qtW+p4vhRRQm+tESVDITuKLyiT9g5vfW6ONYzPsrEsDpLmTwuuPIOoGdJEDOqZeQCrsVU08tSUhpkmbRf+8t7Z0d7w6ilqvZS792gsVJkz1pGcld3Ja5PZtltLcKmU5jb6nz3nuhxM9kNNZ3HKB/2xVbllnBKds+xM0G4GjnRXeFMtsaiC75AUQ8SkpTYaSTER1dtEwftHLUckh41DqP8I/+7MC4bNYw4UqvvW6IkaPbMy0fY1o2QmwnktdTohrZmZsEeCetK0q2tZvd9juxZmlQOkGQS3oUODi+8oIF728tJEexm+vmqLfTDCAvBB0XY7A1dUITH6lNVgrpus2rQegaUnDl8g6pQ5Nq6rhRCXtwGr+wEadMKeCx9n7+qsCcDSkbpiw7HNIxTHQKpbQor0Q8KNN17KCYYnQoQfuYwM3Bwlhs7tocOPZHD/d0NgRsCNwTeBwh88Fv/jpcP//bveHnnhz/58s6PfNJnUS7V/NbLh77zW18+9Pd968vn/tsffXn3kz/zPjz1XuKGwA2BGwI3BE4QeFiAf2wlgOMf5+60LT3sbVvoyp8a9jf9oCXr215tK3T4cEf3pKowc0y0e3QsNN5Xyyd1FqUS3yzeTfO+3NUK6YyiXnnJVkw+ml/YB+pFrek/mpOdu9drxGDSz+7SmZK/cMsiZmh+6t4EssB8QGOna8bOLVaTBd6WHGNSUglBxhPo2zQcBPfy+qw5J/dQCYlBHCdXZn43fbQtdK5AEnzYBGCQb49uauqGE4xsBiMkToezN9W6BrZ02EQNn7bx0MTLAamVXJUbWa1sMxal8urcAYNLs2lr3dpNBSqUUMwikuqSL9lT0QLnkKAGbg1nTaQdy7DWgnpv64zHnvqxFU6KJJdqqHva1mDNPoC2N4f2ceqn6CVjyhVl1qKMh5a7npRi8ikj1BpJrJgz4mJxF+WtmP7Jd8UbHes7ha53tppxlQQGxtRpPwHTjmv1Lk86w0b+xaKnSWn2IrbcOxmMgTnBBOLGQvyQi2tHRWt7vNoaulIxCjaK+9WpMi5TCX2Qc22ViSknd88JZ5J7xhqnCq79bTqTzSsOiJYl3fW7rqhXiwKwsztx/SSmJu6EuEThrq4jVjnC5WpMRYIRKu5EL/mcisWJPTsR7XJ3KMLaP6lVJ/KGJV8n5aIFexPoDM0NPPRT2mooOblGQFMLX3VzlIZEBc6kBGToontTRk/FnA3GeuzMz3DZ6BZjXVip6Eyg5TNKqUhZy0abQiMRGtTWlELNAfqaR9y7qdpwihIZrIvYc60zuvy2JLXsodQK7Jo2NLFICk89BYul5eLkUONT6hqPCs+E727VsJuPBkJfmap4MR6YSfCH9NAYbm2ReZVaG8pcsF6/tQQcptVBjTDHnHCOq0hbSBQWCTU907Atls21+ALlpd5zg2sZ6xbzvRE/ISNQGQM+r/d05rqxa/Aa/uwjUZDlZ+P1TXpffrGel6N3WmOo0sU7FjX+uUiLshCsIjA5fAp01SG/JfJ41vnZaD2z5nUNk72J4IF+srInzhuJEqmcod9sFOsKywU3PE66wNgBEwhqhSRwVbOtJFAWiWz7FHrFF0lLgVCXn/63UE6ZyQzXVEe8Hl2peK5oOpL+OQrcRWSLTXM6xdPiLse84N60Tz+y9ynn4MQeLZO1ISWPcS4zlg8ysZyTuXlm9wfYy/Uni8k5I7U0oewdvhzYNVg1i0/iPTv4V7ZSdNpXUn1U2YQYY8EWutT3o1xkvIUP7KGShhyvNOlr6FBtn436Rp5ToIC4ypmh1cfiCSxuSd6uPKyJDRVk2CVQ69TTb/GMxQfSD2W5TIlf0qTd+bIhxF+t67YpXgeJXaCC+I/vHrpFur1proINaSkvzBfsCXjwzHQATeqRPHZdfNjy/dUNgRsCNwTedwi89Q0fffnIP/JblyD+7J/5yzXieX3/vd+1nsfv3/cN3AveELghcEPghkBZiEoAz5j0M0tR9qtSxtMSDQ/iItlYsK+IErBx8L3WUu18KIbFgllGlSM/tceJLB82H50uj+JYHcrKM8B2X74GgoLVsMsAgrk1sNk59Sev8cYQxcB6g1E8f9U7apGNiruNmVUVm6MvsgXd5SUlrKcfwpbburdT6J3Zqxj0IVahAMxqKGggVe+q3KFKnMU1V7RY3wvdXmscJ8rGGcZZFPPp2BljcxQOp++vv6tYSy0xd35O+K4zgia3mHOeYwsdCTgmz+DToqnVLsnYYZAjO4cRA6mOWHC3xY8jmNHU3b5z4UwxJybjJlmMxPqImKQUkUTRKeKMDt2kejGxUU7ubcVcEtjqUFw04361cZu6ZQ5kUUdBTLnQyO+uGssPsFBcyKfmaRRv3BCnSUhVYCriv/Y6v7F+y7VMsOaZGPGZPOWNH1M+K7a+paAr6MAomfWoJy5WE8r8Vx1KaJ9M+UT4kgAU5z6HQppnSR7V6oPYaMRIu7+HUTSXwqS+ofGqcSB4h+qmRWC/ljECPDOv57EoSp35OcBHGs4rNlFFgdCNOnPCxdozNr12wsYeFeIojsYcoYSrZAxYlvRnkwwOJMDqJdZEHE6ZnfGSCSn/khd27bFrE0qTE2zrDoPnhVbCNcdjSfykHHrr7U987AsyZhqRWHzyHAVYCc98VFJXfO3Itu7BKWUlVFDJsZsiIXpOoph6aJ2/cm7al3p8NDYXIuewl5IHBcyNkvMSkkN8NQdhdCQ3k+CCjZ0m1xnVNwS9jMzSB2vfkxwBCSXoFsIHsZA4T9LXhAETEzqD2uz9vc0trJIJKlmwiw/vc0wxndsMhq8iy07+UXpCFXmlD8XdLtv9G0qZnsWjpHYZ9riJTYFbNYMMQDJZ0WOzo+NVXNd7aZSgJx+dcAWGqQM2MBMWg9CNth0qVMKWGyqqz47gTBTJuA28qXO9Ecgns+hvegZW6AOFO+oBx7s5DinMg2yM7lslgSmvwMqVMPPxACXPmMoF/CyxWaBsLKsbnI83mNQY6N54dS1PvMu0mWSOxtfO+0n5Xwk5EEzxXt7T7LA1j8boE42MYvWaZG+ui07GkIxXKmmoSduWE3WNTTmMwJJuKKlIQoYTUDS4RGjriLYVME7lxKyzlO90riuVUcYS6CPHlsQyJ6Zu3RF5ubjGyLxQ3BVxYdtqpItXQ6rEMQxgrwye1EKsOd2yuOHNdWQYV1Jf47zrAXji9nA8pxC9l8MunkyEFuWttfN5gmH5EHnVE7yd+PwkUji3hGUJoq8a2UzaGuesiR9dwByUU2IVcBvd4Ga/kKQqAZ9VpsM1qDFCKgnUu7AyGRxFOk17XtrSDvkoyH9NCd+/3xC4IXBD4EsDgUen72/5u18+9B3f8vK5P/+jS/9/+Hf85pd3fuQnX9754b+6dwZ/aXZ1P+WGwA2BGwK/qiDwsCTZAfz64bsYuK91g12Jw+UjwbdxT6U9A7fP229VwjFiLexHHS4EbOPeE2zz6b9cOVPli3YQqeIheU/8T/4aYqwju4wr6kVUfadvQFO4zrA/BFK2C/dC5IBZ56mv8Tr9trhSGDXMCgaYlBb+0JhMR+dD8eTqAPcxqeFuw59J/7viFOggM7+cIJyHG6g3Fy+bf2YiZ58e5x54wEH/9a7TTsXFkwi7vdifziA2vm7qjU/4h1/Ye4qu2kNMiYjP9zSr0Lhx2SNaFXsgD65dVIvewUHGY7sAupNZ8bPHky2/dSJpz4sXDc77ugi/5Uc8D6+uy6iDdf1i6p1l2i0mhvgz1qgsN0EhJhE6RRtFlz3aq+IgAVgP1iWsjlyXI5NXbGiti4j9qbHNEh2+4lEuDr4hCZLvT6zmEn+PsDgPxAocir7od9B88wp0TI0WjiBMr8SJAiGwLC+gs0FuM7TczSiMo2uNpJzEVzelkYO0W8oEPRTz7DI41dMDpnxguPEqGOXyWMzxrGmz1VHuL7cuCbXhot4r7YBT81znEkH4I6dV6DyQOUONCKfXSHMjRckXVFbV6xSfiM/+CRS7dVqXtAC3dHPr1H2kSU76KI0LRiCfXIcV84bMQa7rPv3xj1FUs7bDWZTxxvyc+jI5I7cARWKMn0Kd8K1ELZT+JLfJ7ASSk0tT2XpGKqPFTiWvaci1Sp063P92cRLSpLMtVIObsEJCUAH36KZB3V11WnVljXXx2mauhEAzvwR1kxrMAFN+sy09EgTWBYuE/PP0TTy/O8qYvCWWElrVuaj3fjYB8B0Moi92PfK9sFIz0yQ64xP0ORCVcjKN1v6xwDUFPEZnSjjE/2X0xp020mhUYZ30OU2wUBgBnyC5KytlnFa8WZVlpNChmXArSeMkQFp4s+xAhlffEazRnZLdQZfYyvEk+1gUVwvjBcq505M5EMzOxKDzKA85KpC2xB0EmwEBinot13zofOFDrCYcT7JiYqdWngYYPSoJuJNwHPs7m0cJExF+WTA6G4tVvM5k3ZJVreETxAnEo/FbGiH6HY2zU7ZRuhYsxkvrXerpmU0LRkvl9/usj81AyDNbFyVhl7JQcnRzAE9sVaQ2dYbkgaRkKSRU3iUckbD1RGnKWCT6Qy6IH4O2+fdy2oofJXsDx2VQHHy5E06w44QSoZ57Kwf0FZljP7PruhPDx0Ib4adKlMdOMdulSLtwgordLv/WxtsgawasOvDJt0eeLctSFfOJTwpW4005GgHZgm+SbVE5p1UgZ649rPtSpkpmboMdxLTwaGOqiokyY/QAA3hsPYNPlawcG9zWhPy9P94QuCFwQ+ArAAIf+A2/7uUjv+d71k4++6d+6NV3A38FbPnewg2BGwI3BP5/A4GHBfl4B7AX+zPsOY96iMWN/rkZ4ZN9vCescq0ycREfyvgFOyHLPs+gVHWOMa4zfQca4hbM6nPVLctHjr/Kv0i7Pabw5G8IYUQMfMZE0i4v8zwDzEiI+3tO29JvV+ViTUNHXH303+26TqhsXVdHHzqvp8O5HoIn5Vl6tG3+pgOwq0/XMi4hz06gOhTQeodwJtt1rgGe9XS4RoFq4KuiJPGB3W3sKTjVkTOeO32yBjPiqOvL7NjMmFFNVvSScfNG9ezZhMH6eD82O9GLinNyGDrmc5PlS+bri/RKuXAX4SsrmaoNjcxawDohUZvDG9FAe8LLxiJ5jVP+Lms6gtu77LJ7xGtm8rPBUaevLoq5P0zFo5vuyOmxtVVvIv4OdCfWO8e7RNjw+9VdOqoErOSCOF6SqF5lOCozKncYG+mUyBbwqBNfgUVHmFLnpOiMB6yLOnDULHqO2iA9ypcaj0KZosig58xprdXzEUGWOOshKGTN2wRLySktiJgRxDd+9eYZZF+7WCXyXITAGa6HjV4DmmmrjlHtpND0x7WeKAf+FLdkcU7FN1smVEFIPWXgOmNTfl1GbMeDLCc7SYR7H3G49cTkJ/b+9/KMjXUujxgRk3QBUDe0ejQ11rpsmDpNBZhypVOgKR9QwAE98NanP/79BYaNQSFcmrJwVXX5VlYgUFTCZ7wDosZCN5sysA7ThynSLtZIxaYOGtoIlugoY0F5YGTsDkrQ6d9RWgK/GFOGj7Wo9hLrayR4h+FiCbHUUDCRWJKRROC1i5VmJZAfcKlxwYk0jQHVzkif63Oes44LIT7Qs0xIBNfbQs0LL2R+y7k0FHMPU5Cu3VSSNZMTNSobErcgks+9YASn40nVidG1uR6racYXpYSU61bRmAbeEIbdAc6ajbOEbaafFAjTY8MbEEqcKIlnuOPZ5+fTnvw75pwrwQ2LtTpbH92gB2PMDBMJeQwhbxrUmPcWe21epXIYwvmcu80zVqkeZ/IkX9AahLJFgaOLksKva7OpaHdopmFEwZzv+Qz67yTcOuvqqG0lWBxKA/EooMULbQiesY79F7+yxHWYX5vBkvReijGSdSUbMqUYCce+uVHhXaZNxTDplMiq1FviTEZ/CfxwcMqp4HkqsQs+R3FKWDTw2OrYVtXhDudE7smwmWN2TFadmJjaS7CF3kgCN106DS+jX68VXJCTfqlHsbwnb8Y2+qPXJA91YNBoWnOq679SX2alNl52MlrHD3INamqzPgVf87yHsC4FJFl9NqmqsxdHuFBpqMRuMKjwSdKr3znuSd5kmLQJdzNwe68387MwVtc2QYNlmKIqO66RPJz6RTbhieZJZFbBVoZkyybJnCtova5j7ituCNwQuCHw5YDAY/Tz0pO/9PaX4/H3M28I3BC4IfCrFgIPq/HRAfwm1iP6stLyT9t2q3bsFCpCEl0IGxIfLwKUz9AB1+iayylXSABEUkWFk9kVtjXVcWJeF7Raoi8N6Pa3YpEuRm5nss386VEx0OphQ4cVIxUjdL1V2Z5IsaN4TPheEa1FEcxReeZFwtFDU3DFBJWeqUJy+nNwjOQTZmJGrw5EuXMWy3LwV8ddlGiPmMWh5WUSKpK59MdORfcNlxELqKyNwzmgNc8W3ypick5QdgF+r4GJdnTTmQggF8pttAbtTCDY/faHdwrMcmK9skwJYJFDBL/i6uyU3WsaAHgL3/RET7YuGQ1eSte5d9DgSCVWk8MxKbPT32xuqd3THZ+vQ9tQPeIzIAdr5FWufR1alDHSCGvt0fUqGs+YZPyMKYlMgGUzCmN9KFlHVtQAZzxU1E1UXoQfLzviJfKrgQEhCeR8IMkZQakkY4zoF7zyUzVCXMTFRigF4RfL8RW5cSJj0k3nt7CYCn9QkJ+o8S12+3mxdVGw8VTsv7VQxt9AEudIrMu8g1Tl0YqcZozf50GAx+wjJVdnTCS5AjXZvMJqGRORo/WKjTEz7E9sU4bvZMBkW+G15O3EkbEZDkiZvp4HvqwiL4/19lbmBlOazXEgVKcLdfmM1LlbsQfpHVU+lgDeZCUBTvnYlNe6bn3X7cwlhLfAeAOKRNbf5kG8nMHUYT4qYsLFuK2tqmuSOlQbMsq+VgLr6KqgsveJZKK0NpELJ6xqnPbAW3RFZpetKkfQLe0NfqqCO7RnScgr4WtGyYGiT/QEolTQeY10rS7tWCcSUjmTPiPwhddhnngtYAIeyXA2hpeAYxNyP7GywXsnNPZ1qdjJGYTHmFuxfoKW05aZ6K1OxxSq6PBdeyuHYCZuTiKWHcFDPB/e5VokwnOCH624tAruziN1hiaZWtoEeyu2gRyUbwoLkeyjdC3dVLZryiNUPnZ1FfdFqdDQPCeidJ8l0IuvxXhifijbMoKwZxkhTbLBYZbw34XHNFJMloHnBgWWGK6xHOYAjJMBvtdTAfwszhaxb5kDx9rqKTJOf0vE0TZCxyNHpsvciJ8P3YG5Qc/Rt4LkXIaWwcMVml2SI4RQkyVk1KJCM0ZGmeI4j8YpgdWH3seejEqnK5k0inWUIpe1oYR5dflDNJ10ZFHjIK6oVhRPxmisrjhuYiq4LgloNZHD5aQ0YHnWgemFaxkXFn2RyEnquCYLN8CgfzoBnHsCk/bkitSxwxVd8sRsmZTnQxKezB2dtFl6GtdT30QxSzwy+U+2AaArZ6twaV3ywHrCkTZP6J42kFWhavzNUu6id8lEaff4u889YHvUDMk75lqZEXLFBff3NwRuCNwQuCFwQ+CGwA2BGwK/yiHwsBrfZAR0xQYq6EGvSLZsOIXxaiLE9dBYYG5iOEFdScmsSvlVeh9jjq1N+z06aId/exUYm66SDXLLxO8pkKywhUzyGao0x4EBhzEiqvz/JrZTGazAMQvrPS6zp0XpM51AYPGh6kitGtiOEyGO29BtBzfWSRwn6jKrP6phUdwtP0kUsW12zm+zpsDziNCMqGjja1/l36G2nP5cdeYRifJJR5FtoomwZLygIyVx4R6rYjvzWcC0V99uMVnGFp0BCJz3WNQwYh3efczDdVDJGqZ0qnquBZ3i14w9KURTIYd2TV+VrFtEj4/JPXR/XiRxwq2nr8voSWEjIucpWzy+sudH6hkz630K/Ah8STrIm9d5lQe1iNomKwgeXankr/gnz1DkLXx10pUR7V5xxgK6i3gjpYseOlA2CMbhfkJwh6glLTLepEA1gSM63gi/n65n2G028YFyd9Y/IJZSC43u//GAtdpWtURFIMFnGg7UmvEmNeNskf6rOM3+vcsfyImnnKW4FM/uzV3VfIPRAlWwtG6f3aNNd10okjHt1eSonBr2WMcpLV1YrqbtVi1+InzvsrbbPCo/AaVZ+umCnkI6aD/xEMsazXbxev3ayLHsps9xWGq3nni8MugrdM7aDUdA76V4ID7NsV9bV+UNBGJPfegRFwBtk5gnwjwYzroSIN7oKpGeDGzjTKwMy0pYUPLFyOXoBpPyKY3exlTTlFlwnQDnWdfWW7B2bLyxp7C7jVlkUnXID3YZZXQZyXdmsS4Lx+JUshgqewfBjqTXWVTQgHGRX+RcVT2p+pLjpu2lIhxnfgXNT1bHqzr94oIO/q9V2a0KW7GMogmfdVPQiTebtaE13w154FG5Dsl8ll3c0hB6j25ZoASenfKEsO7qanxfCf5YbC5vZqol8ZMKc0RvGUXMFSc5dcFKJkRUpCJAVg7DngbxeVEHttkXZV3nQQD9EuZTneW583f+Sjml5EiWQgScqjNd38pg6G7yhnsy3HHcat6XirCTOG2A1ElUPZm4r0ph/W0svxsBR/V9IokjmQA/4gUYVF5pJHl6ZkXqXKe5WbOMGsry0YNgqtKTYnj4PFYspeuIlKvPM1FYQsGZ5JCzv5Q9BtISem0uFANKzDzBS4/ZOXsAGr++nAolf6cOXrwaD+HxJAdI1c1JJw5xbHbel13GU7ocAMplehNtKReh9L3dsds3B2j7XCbZhnG1qEhHYgzogMVxyoyPNGS84nHoxKSz9aistq8705lUIVHdmdfRUBXbYct9PN0oe2F0xgcZwDiDZeK7BY43Nf9cf/xyNfN93w2BGwI3BG4I3BC4IXBD4IbAry4IPKxKdQDTjG0odAiW/qKZp1ucrCNvilPW+03nfNv1IDOczVvSRK64jZ1KeVne6jkvczgZ0LRpzawvNn8e8e+eCFQZz4uMXZ+DkwBje7Td0/tIB7Yt/mf2fdxz6rAs3wixsVOE0GKOJPEM+O+THy31BiypS1q7YfwLgaflbyEWcaARRr0i5Idiae5x+qdr7bjAms8X2ttDa4g2RPaIVvuF7dB5cqcTjjuO4ptXcBeHmyxlf1sCNaL7+K+S9QPJgsP2ntTeVZ1J8cKu4u4KgLn99beShocpipNxMrguXMjV11SsqogfiekjneapR3RmHWNvRWFMxAsaODFTsYo+5pBkayNoJS9u89csT9+/GyMzwbMl3ptG8xMqFeJ5DauUEgvFiLNlrFwoYUXEOmPGN5qYJtWfuGDbDUn/KTW3rK7696pVWPxoXSUZQ0Scme+F3zTtFo9uOGhcOeM4NsluygsSVyEOMc5sTJEgKfheNTwUjSTssmGsYjtIJhZb5p4m3U12m1v1eBcOpuQsmhhOMLRkwpqE28nGkpkr9tWNYJK/OiaTxDWZkzBAt3c1LVYqb0yr1Sbr4IcTS56HovMj4JDShJKQLlRPROAPn3KF5UdH+8IKw5i3HJ+hi6Ysb3XV7yknV7716e/vEdCdfWGCKgR/8HpSc1JsjIBF8pGyreDR/WcEhyVIYaiUWMV4gAX4UmQ0sJiayYuEX5fPpbTLIrOgcMqgHMNyUqt1tNF9FrH2hpHE26pM0PscM2HifycDiOOecBNHSiziy6TcJjkLTrlY0TrVBw0j7TGVdiWavDKuhcppuIUeynRZKsw8m/TEdlSNlnCtvb9Qo248GTvXqrxVjYvF1reoKCziTJNKkmeM7fVYeuxHjD1qT/VmWi+qLOGdRm4Z43m22R03El1WYKKVLeM1Ccm7kU/2VihPjS73qjablqH3QaxHxEYhi5NFISPgNHVHbRuIp0EQk4T1KJ0qWA1MvllGxHWKVQr4Sz6jjEFhMFw/8Rsrd5Rra0GbVKecS8khVkK1xDYWvZIFG4m7ge5HOgBkY5sTH0nbyKBUXUKvJ0OF21Q1NPE2KzIbXycB1SVA/ilF9qi3KVN8HEEJM6dX1Fbonb5W6Q1zZ8J42AltpG0EVF9M4ykKOTQeXa44FRTuaPZf64WxKT8WOpQ6Npc6ko2c6xq9hCqBRGmJuMukYGmzrl0ruE8Fi2qalEtWsP9ML3Mp4tUJrfXCuL6gWBMbZMS1rKELd/U41xKBhQpFABdWGGK1VzDj1qbasYs9puSAbbOuEj4EZTdxEKRKewejntunDr2+wKxnFyXJ4Ztd3I7DQNEksF2fdFTrmhfuX24I3BC4IXBD4IbADYEbAjcEbgicLMk36QBmzMPDgF4Iq8JXBZ3dTkWVcDqoSvBagljJzrShawreVi6b/lm68hYXL3seYUdZ8YpFoAFUZromGa1LlCTYx05llDrOUwXp5pfBiVJBaW6wYl9MxjHqjRRMu8DubD+LuJmb9zQ0N72wpI5KxHSSIJJd6btUaJpxjnxQZdLjN3fh96lMj+Sc3nHKblIP2IlqsZqSZAefvVxWxC3kyyfCemcHV0uRnT1q3udZ63E7BboZFGFnwLNpelanYMXRAciL5G/to+GtfTHxaeNcZ5BkrQFACpX0RQ/8FJPc8rkkd4R8IpuTfDKSKR1a2ImU1DMgehDiezSheKCccaTpySAXE1OrwGCEbGrP4BGGgPeK/tEglDmcajaRHFQTykJFxkwyONSni0/naHLuTB2ZBwYit4psYr1B14Sw0UIg/0wqAAAgAElEQVT8UOtUQlI3iB40sXQ0u3FPhYMsdUCxSK+fr9UUbw1x03KUPDYOk4djnE2HINXUkdf1uTnrMtmlwl6OhHwTkpg7hHeK7s7p2MkMwRnJWoHSZIcGkuL0IatQhlT5lL62VRezrxQUsSt1r/Y0WS/aYdiLBSGSYTHl1vcsFrViHuVDxC+g0igyYMEGodM02tFexSA7Arif7FcSUXMm2eiK4k15SujQSACPu5y4k/GXQYJ2mcP7KpmkZYerpw0bIJbIhCRgnpnCcO3AIv0KeiLRs7bbAukgsfNX1CBUYstRo3BuJfZkQ0IorG2LcdVWXe07/Q7k0EUHdQIESfHELkQwWW9Qt07yOTChcUIndiqjUNYqED8M0laQvX63lZfmN1DbaA5csj7WeJ4Qcj3utGkq8J6jKF6pBRrqoDfZmcZWF9QyU+kUCFDokLQd9BmKwP6x41W04LZWCRqHYycAKBQL04M8jJRL+43uvxSw7YBEUnYmdw5ir4V9JSt7OFBXeKVSyEIHygb6JusMpuW7SvOUVJgGge1vsokWr3IgPEwM2FmU7rbrBv6mU+BLCZ6TMp4K1kho0NOqplOqKH8L3KW8AuzaJYQmPTGbAGLa98DrmwnVmwtc4XQy7oSq2UjKd0esUVqJe73TXF2Mel9xvpPdKkwTNZaILXGWK1rBwpDVq8u3KxGLqCaeCYqUG5h/DLsHz5Sj+5TYrmAMEWNORsJo6QF1ozcBN7/gu3k/6Sm327h7jDhpYzYeEWNP6skLYK1IGuO7LIigQe95nrb/ljYK5DWJ5nPqOOSeECQKmoSAEUz8lb8lfMYGtmVrr80ICggEOqOSFVjYjrSzV+OC7FVkChnRqIkrpet7Ta6V1Y4ZvGmSjWuCrgHhLBLrAFT8Nq+rO4qUOzwgJ9iDWAcdMe0JImBav/XbSTJeU8z9yw2BGwI3BG4I3BC4IXBD4IbADYFnEHiYwm+UAB72eMUZ8/VktNvfyGI92bvtPlVGov2MsKe9SydeJRSvctkbJuzcdHv1WR4LGkrqnnQpqsHm5JgIJlYk3P4Dn99xTHnT8B2tSFkPYhxoX5PhGbkzBJ98mIn7OeerY5w9phLOXNyOhEHEtcyBSocq48CZFIy9+Pju8BU7tlAeFAjmFF7iGWav03ST4KFa6i78wNy3YhUGnEw2ybcHvTttx2Y9XDDGn9mGRWSNw4rFWaIdbvoW2zpkIUHD61RFBJmQUbwgAVJjR2f8BU02noMghfWBJoueZAvp0X9P/33L1/lg1nM7D/hlY+w9eFM9Bgp/jOmoiudwEttJXmTfWOPc8mPIX+QD197XpNYsIKmtDchZwl1Ji5QNcwTvYubiKKDJcdRPAH8iHtYShQnGKTV2jDrWHA+VK1V0pZr6RsQH8LFfMtDSr77E88kf+Vhr1D4RI+Ae4bhepBKSesRsLKuclZifmoxRqO6cpZyNc8U9PYNvasPOylU8CrJmxskm1Rd9KedVzzzdOXd00pFxzfqvijkoT7aqKgEY8gwMv59WNM1DDsGXzxvo8qqEbB4K8LaUr2KITVzFF84TR2geRNhZ9sWF+29XZKh99pZLGMc6Ukef/nh0AIeS6v2IgEfT70nmNhKNINgnR6JVNZGUdsB0ktCe12ji7nHIHVw+0grxVazRFDNZrFkIbZjY7nb4Q9C9iHl2bqpqYDvoGaRskff6gAOBrK+QlVTlU52fcHIVGfsdWvH4FS5SwlwVTMxl1fKoGqsjigjzCyTe9a6I1zuQtNjOUEdI8rgTdC1XU6JkYtoWisPVWOaSJXHzNTpJ5xdXmbI12dL8PvcyCT2VmJ/92b5mtclIxi9h0IUVlcSsTucuarCJG8b7xNEUhpciZFLJ+UIm2UrB5ruqM3Ho3feWG8tdknYIK40YSsdu5LRlBh3rdV6js2WcqdM6Ce8NZcEOiFZCW4XXicab3VrGo5NaRtaCBIydlocpPyoBPEVGP/Rk0u3fna5qmtl/dXls8AAMpcSTmZOHJmLyVEUC7Mx1SFM8tK6Yat3NjihsGclgFpDIEUXV4WK5kivuT00BU3W84x0RkkazmutEs1Pv9Ykc8qQLlANgp4Myn9GzgSmDJhPRl2TR9O5FWVH1yY7zuQUuOT8L7m6q5akx6n1ViZf+luWEpDtanSMhO6aiVPVi21nSuxZUGAVmk++7Y+GKYk5yt8NW4uep9lrZnCiDuzjYHq+L8/uKGwI3BG4I3BC4IXBD4IbADYEbAgsCD2vyaQL4wh+g97sWwnUMP20xwTKb5dnQ8s1pZmm7hyXs9m64cRnIhgtPq3mtfHBC8taq05WvOnMWfEefxeXq0OW4gop2L6eaNRQbnDRX1fsNzRO4CesLT3oEy58Q96V/d4iojGvLXyIOBWx2/uZroiqfUgXPnSjljLsFzULgjtTCz3CDCn/5PXt7fIjzofDZQORpcf7UmO5miv69449VqLB1OY7Y2wWCw3+Wjzvwt9HyoRv45CLKTV7vy+5FCmUZD7Oi/WK5PPmVu1lFE33Bq56pXXDioSCE04zL5u/DUwymA96SFZAjNaXAmCnXPTGbYDtYXPLk3J2dF1MwSVCuR81z9GY8ecjrBm9Yl2DLxXmHsRfzTEBxX7MDgEleJrVCrDUt8gRxVCS2qxEHDRoSKGudMXYT24hCEgCSpEP4kk/G95QVBR8qKsssJzRqcoO0UM2iS7XQtOYce8JtbGiyP6GtNa7wd81fg5cyHhcUkZm6iofm1NDiC+GJ8M2pDMkzBVaQtPX4VQI5PuydvxLQQ13mnwUTJOtVYBa5z6YjNuIUjW2QZSflJJB4GoshaGNQJDzRouMnFwyeaY3fIkY6BXnKu09//ONRiKIcYh64OjaXAG9+8g6iZxLLJRePPg/K4qjOqTph7V1F1W57yB4zmaYKvdiPC4og6/juLASsGxlcUqpClQsaUeKlTBd4HEyzcdeAK7qotiIAJKGrI2p1iOGF49WtzTD+LhTGrroTiRIsQRWyt8sXTYaSazVKIo2M4NKZcN401XP63zgFO09hLcwudsvnhdLYDXQZbCc12FTcAtgpO48jHB4lZTzUnw0cb/CYxz/Bp0+YrFw3ETxHtk/lF//rN37UoJKWecEZQ/geUdjZzYuSQfDrCbsnzTMBXfft8JBhVZUth2cELCSJ+jO7fctYVRIc1XstI51+j3g9yoVrNXom+KmiTyqC82RHtcqB7l1dpPrJZHBJQlwkKdE7b/eppMm4/mKXF4qLvFtK6JhjP2dJ4acXDx700rHLURrhWv4YWc5q7fxxwYHjRawTOPUO6WlW3yZkTmKgTiIZXIZVV65Sr8VS7YI+W7M5IO9apASi4QVHELVWP063IMapXKZ6kw/OGqa8N0DMh5e2Lk6eXDJ5iaJ5O/O4uGok8XqC+fQaA6M3MJXNlybvLBUHvo+SfU6UyAfqOVOGT5zuOJ7APkuX1789cfLrd91X3BC4IXBD4IbADYEbAjcEbgjcEDhB4GFdPu8A3hzRnl40bGqz0TWRq+uZ8XjYxnCu1khZdVBtbnTHBivcJhudccPpXI/cYoZd6t2bJ/doC46d4kqMgCuotbUi7F5CbPnkTchrZHzU4130KM777oa3+v3kfBohlKNTscb1DTodteO1FPFZ757VDem5IRDJZN4KvCvOUQmwjKEd6WRvyGCy3hqjcpOFiit2n5mLAyx6WPDJa90XVhTwqknoCm+M49e9rKQ2wOdzFYOw5Jo6+NDxmPdGDiFpi2Ng11dzZ/k3R8ep70DHnmO18/stFznBhCDOqyRp0ZMTpW/vZ9qYR3QWpzwUqXNQnEAxQ4Ng0xEucXRhopvH1fOukpNMfsarOyseup59iE1ygqJkh8kb4BA5iuJVoXRI3y82CjrRWbI+j6hzhOyocZYQpfnEA/JF0kr0Vdsi4Fr7JSI23gXCxgEFD5G9i58Zq8l1tOWKyZEhk+TqOS4FYtQxNaJD0MGwj4a/vvMigVL8bJjIBmg22Ch2FzuIjuKDSqpyFARc163YK+6TzkCu1nmyrp03nR4/skGp8OsZJrcmZ4Igj/APPGHeRaXzqJWfwr9QeZbs/W2+npd6cxO5b7289egA5qhQU7KHie+CbDBOz1tvEtvEVVkGQntdq1MPImimRDbd7JbJNGeN27n2Hbysp5gmEbFyop0KsKdFcKThsaUDVPaajJnotZIGLFgbPle0dO3FVLM7s5/0Ty1f+MkEh15SXmOaD3p8E4yyBuJJbWj/ctVAQ1JiLxIwzfMlKlmMcZIzuVeyfFCWTMdmxRDizABlVcVMKBuTAes29vZMr/u3J8py8XASHCkrqxpGutuNPnYaQiRB/0jWnTrsemc8o5e/9i+HjuSJfssyn+AzeT6xf+o+p+O1LUUTWyOBQrHVOVHcUGgTrYjUNOoW1GIVhOwE3Ko23hT/F3AQ7Nb/R3csS1HzdopZ8Yb4vnX34Ks1SqaV1dzJWZ7pKmJ+VLCx652dkqW9n6i/IY/O/KJvceoi1jeTORNeJU+22wkzaRvBjUZ1v6JgnY5snZ+b/GfFbLWNQ21ylEvLvZYF1zDkLySjhiU2ty64uKN+y1VkOOR7wU/jtCxRDsFlYOXjVTlIAZafeU9D3mExd07Qm5g+yAhW/m2Pr7HTcYh1rtz3+h8efJxKxGuvRMFJ9L+R2Djg3oQYObcoe+t2eKNH3RfdELghcEPghsANgRsCNwRuCNwQ+CIg8LCePQEctukz3zKs2zaOlwXOJIiFiQ+OFg115Av0ZCVsNEc1nqdIE/2L6XVoXwAABmfxV4bv6vuRt9giw+WwjMMipGygZ6Y6u2L7FCf/MHYl+PYkPq3qzu/JKzwH87krxy+hqavkH1cM6038I3O6pmc4kxYd/6H3s8X139Q1GgG42f37bPv7I1jU7ZTHvrE64Tr3FkhLPO4xt4n1vjPwYmGlAzlHjLWdVz2e4G9Xs7tp6Wv3HqbDnIDMuNm6G4ms9rQJlwHdq/DODOjMvNJY5sQdHUw9R00mlRNOPd1S7WZn/mPCnGKupBjlyWgieCo0S0aEwKsJ0PVquuT9fFBNf1Wnz1aAf4RQgcDkd4KLNHAirZmKm9e71M9HGQxET4cugmzQcHnj9Mn3SSu0ZeF+8jmFlV08ep8QApy3H3migoBChIffQiZiOmfuI0B8LdObNvdrTni5YqMrWXb+fnK66xcvNZr9PlbpszVnSlptZy5G6camDr1L90QAP14l61zb66Ivd4xv38/aD8XjB0a8acr4o+ydMwbfRH9Y7PFp7mMUNT3AvN4BzHc/dh2cNVxJWc0N9ajiazKwDt8B9FP7bimUbcYsQfc6OVqzNUee5Ps8FtsgobPx0EFx7Mw0LzqTSBUKzgbY4pP8YPqFc6Sxbr1D9+pdr64kp2LnjmVo6T2mC89SDKQAvPeT7GrKaXRL7omOmVC6EDUG0haGoRQx9iHfTVpn2Onb68yasExZecJ3M4P6GPYTM7+gSwTbTaEfZ8kQp6cM9aT3sbdD07qUnL33hc4FunspkokrCcL5ImOJ0L2P/ol2zDHfF3Yq9L4UuODAEl/CV1ovYDEnN0hOLQ4YtsBuujnPbYnuUQU27aBd9Ksg45BPed1ufF2gaQNGBjMBnOeGc0t7hXKc5gBLQ8KmSQfigFoqOld6lI6eyAxFzOw5YJ+4OnX4mnzmQU4ktxmqWvjq1M9BXtIJ/CP+MlOqDIpW4pyqQc9qbfsEtPFdU7zXBJ9mWLgZcx6I8fyk11jsURLgLGPm+a6Dc1Vf2K1sde1n7lpAsoDv10p+H0TC4VibXrsA9SSjhcu8uZK3tZj0T/N2F8vm+3ZKL+3y/AqypoAoxPKH6/sOv9gIgvn71CEnXnh/TP43EGD3JTcEbgjcELghcEPghsANgRsCv4oh8LA6zx3Ap0iDgrI9sc98MBsEdYpK0g7uyEf7DCqC7z6j9tWY1uviW3h7bbXPx8Ad2gvpI8CwbsmCcnufDVyu8lkY85FPva7L/uUcuatXlrHTL+B1ZesTJhOyfd/Jm7gm4bMv4t+OvxgWGB2/+2xtOktxo8Um8n2oescn80B2wtf88RM4dGjEIbzp61XPb2Qp2ivdWxQOCZJjxtrxu7b9Btt4VQTJHVdx82iCFeTVEEZEdNPzgXIqEwmfNOMEKx1dceg+huGXGydZ/zLd2deS9z4gOh7u5Sr6JglmK7y+5r9naBL5zRDiBtH1BYOWuKJoOBPAwKVIiU3A9v5xZpcXvW+twUZCZBfGZJ5JnxMN8twbb9uw7nG3AfNqlV02cUggm4GOInPS2PjbMh0jRLufdVL1k3g6Cn5cLJ04Y0bEdkFGGrKw8lEoDJgdiHb7SpMaar3GB0d4x8/AFWc5V85sxNfVn0Jw7WhtlbfhiLHSkmKRV6g86KvSkUqoEr9n8jhxQ8v9qyedqMO+GxMED5K2lx68sRLAq/phxHFPD5hIAiqxd40kPRznhKh60AlzI6MHPfEmaJlVUyZE+pUQkuSXfOk7m2pgItWX2RiiYIBfFiB35jz2h+fyV8Fux1EfbYrBwW6F/wXikgRor9RmTg/mkYnPY9frlaaOG889ylkEMoTfmm0OmpA9XM1ogzUngvcatTPNmmJg9/O6HGLTaNnl2Z4MH89a9zbr1gvGD9qnIJgfToLb0JR/hIEaY1mu3SjICiuOOMzOfsqEKVBZFHBFhGt/s5udyf4Db4gPZhWYjH7Lp59F4vp2FIawwGAbFz6rRay9b99jHXcTAs9E/aCpujRXW8gOjG+clHje6mbEB7mPFkHxRbAp5douj05KyOTpRs6nBPDwIHTPtGx3RvWs5lFnzMTjKxaaPQPOf+mFDiLQOa8xYVg+5CW0zZjKXTnLosmE9QAqR/4mZqyendL8pC1PJyaOrshww+3UUbMLuATtBR1f0vtORS3v8z3efKVBCs0+l3SEHMI9BDNpcj4R6qI5iyPvTczlGJU8L+Vu+FkY+Uz9LXn7pjU9FxUBfJ9HyaUNtiyUeYbtaxn6VIzfP94QuCFwQ+CGwA2BGwI3BG4I3BB4nyDwMJOfjYB2250J2tjAtGjbjXytLeXsYHZ4ogaBpuuGGXEqZKXvqs+nDR1McsUVMhzTY3KfH8qzYAUBBYHi/3qf5UrGzaATYgfTT3oNpTza9DP3e689TfNp8ka/Wq9sKye0lz8uGzubsZpwWbNAV6/jOjp/ubwFzK6JK59mHbOvbBDgOXXFzu90yP6/wXt93bB5RuknnG1rMYJ5ldeDP7uS6KT9SvB4/KjfJDVLtFkRkSRNx3rQtTz+FRtR/Iph6dcId/x+inJx+trz8nlhn281Jno1FZKvnQQ+J2qNMhD+pTyZ48ltAuFgIBMoY3JcPVsRrDwpYjmLN7XGqf1P16JaPvAcY6757xxtODDwiafzO+YAWbyxQsWPSXMZAY1nvcITNa02pWJtUNlZRJkkO0Zf7TZscYKfcUwOr6285SFT5y1qb0TNOxl9cd2jp4e07juomeOusnipXrnp8nqSUcVNC1dnCulHJTBHEcU6O1MF+Fyig+RwCI+BFaJJbF2femcm3Y7KbkKLALqmw9dO/CbIfyJC6lWneZx6XYavyzEC2QEcfK15/fEI50v+BRFqAiGPNwfynxTradwrraJ1D8B1EhJXtWxJHYE3GUcay8hwcycVY/xrCL8ghllKNiO5RMMUe/PAQ5rX5YLXOfe7EUMu64mavSbJdMBQMPNojtVxdnETGWAIuF6eL03B+VM5+Czi52Tu/CaBmSK+KkFixr2PK3dpvHVyDbhPkpoYpTjb4MQZn1U5ERUUc2RwCaVacK6mfVMRKSE3YNXk7K9sSD6sseZ6b0AVdajKdHZgH3AhCSsWzMrSYTYA2K+IrY3/ISemxD7yecuBkyw+8UPLfwrqyadSdBvFVQGE1S+A9q8LBw5rFRyv4HRFiZSBWHd9NOm2Frb3uCfMpyQPY80rnb2j1MsO5o4vxPBByuRXTK5v7b3jRT98mPQKR0c0UgftHTW0aYe6YhyApFmPty/jhviKrtb5JUXF4tjSosCS3fGUyYXrZ/IdxoLsFdv7eU+y60Jjv8KsuT8Y1y02kdWGM8bi0P2ccfesAm58UOHmtYc3/p64+Blnx/qNu3nt+g20FQn81jXBXon3qsyn49v6ZyvsSXxvz0yEmDod9Picv47a2njB6xbP0vJYaPZGVHFfdEPghsANgRsCNwRuCNwQuCFwQ+BXBoGHhfovv/PjHbofWbzy/A+GsTUKlO80PTpkT0bXYsWkKpmEiM8p2RSejPkJctvg4qV/R6+6310rNyPii32ostRr+ydPYHrztOT5yrJHQXcnf+IoCF6Yw+b4q6fi8R19eQNcX7goRI9dAsfVQgWW7enn+jSwDmSXZ46cVy/dflCFTuZRrhzocV1ddhi6FrRwGj9LBxhF5Ye19dXuv+aku9UVO2nDE1qMP050tC+PqMKBZU7NKosO8j+W/kRwJQqis5ejaBzcAbrkM6zZLwmOKNk82auQz6sk6rAzHx2Ns/syTiDV2kDmyJhwD/G2+aPXSwquh2CUEo71fwoae/bMIRwYS6+sy9G3ZwkzoF6ZNj34LA2upZX1dJ5a3EaHH2Rw6QLE3ZRkrnhaR6W3uEYCbbSh1EzltWdMYy1xvLOXh+Am7QFvNVU414gGtX2Y/iaOFfPKSYI7avsbNefFNx2vfZX0D/1ovKePEZv3Y14AZfQHSm6dmteqo7aWyg/1LvdsQq1NZVFBHlg6ZMLYE5XeRDanRwZJsTCiu0BDtEG+SuCV0jhJ06lXm0E7/tg8JZz9imJw4IvGn6Z/POk4UZOv4tmSs5/6+MdrHHax38yaJ5SbDDNZPCl1WkQnuqEsobZA92Nx3EmybCbWIH1TPDDEiKuRPNYt3fnKBHAc8nTUXXYDLpUI58zd0aV2kqdUBKZNM2FNqrbqB1/M7IQxSbpOtCp3En7WNuhVWilrXJoLIgaYBLKk64XIvxRW3IPhOee2Ew+175GsH7VAxdSvdiMTm6NSB8ZPLAOAliZBadwzjWiFDacZznvL7NlGYwcoFOfir+ymqz7frurZ8nAgbu8EbQAvNbbh9IuwwuzSUUJI+vN8fyf4E55lGOdeYnIBU8CsefVRTYSQoYd7K9kxDO2yUEW5A2+7Ro8Lr4RGMcClgMsrBpHPztJRvbkq48TOg2gCZA0ff3IbqxI57Fq93OUggUUnpjDB6Ruc3Z92kBy6wYs9J+MDJ6/Jm9fALaShiKlHqafUfGIADhVjxSBXqjAeSfl2PXxkDiaJNbkyO2Kb4vsK3THwVLQy6XqXraMyrBG8lj6MTtlgri9oZLgsO7lOk3ymqSGGWzvI0VG9OWIx95gKsmM9Wbyj92VRrrCCXMUW4LXllx9ANfXcGRTDILWbLmi9FnpdBr8RyV8q5PuHGwI3BG4I3BC4IXBD4IbADYEbAu8fBB7WqyWAsTRdZ39i/NJeEvyJKtV9uCIoxq/F2r8pj+Pko9cs1LCvrdEA1ysYPWPKdFXX5XyFUIaO6kzle8m/xFQh+PB1yjT56d2tsyzfK5NvW3NMeyenjlEDwSERRt/Gvc0Dwmpj6hDLGCxjlRmIj7XkwXYHlvtvDTx19QY8c9cAjOIP6YrKm++Q1zMnMvF0Kuil/6wOZl5uTvAsWs8f6auTYrWOIjeTHPm8OJDHGY2+8Kx5HNZWdO0BsFkfzy1zq0Eq/x1jROkjJ8egTU83JfA5Z1j7vQg7bGfYRE9ummOPE+uz0zy5K2mB/YgMlI0o4fbavj2K2BGVzs0H/cWhCp+vOOLrujF9DFReef9OVOrsKCZh/FLdbFNw7IKnoki1AWZDhTbEPdZWExTsBSi594Y9bYRdJzOzEU8Ja8wEdZ2wVfQk5hE/K5mDkgUlwkg6JGyyRCUMwaUYcLuFNJMxYvqCF35YZ3nGniKunnSCzOZaJmOQfeYhhdefp/jP/t0kvZY/rxDlFb+NdpjAeyaN9XrSaphxrAkOGsuv80tYrx0lba3XF4DAUDOFhMbYZAn/QbhKxkv/gu07VdflGyp2CeU9lBfS46dJqsTZlDTx20jIbXCmRtlKGHB1anMJD9ANO1ltdorgk5t861Pf/wmZDhANzZoUjxssZGjMBlB2Gc8qAW6WBx8jqOsno1GBNnYVKG5ypsJgCUOxTk04iHtqtCd4tYwo5OH4BMuTimoH5GIfh27LE9PW5kh8BCgrE/TZDQHD0SG53YJdfNMkyoD5WRXKkH50PSXMj23/k9GfUHXBbWiRRJrAZHx3sdxGAxjeD5tlDMztxXaVjl6/kMRV+Wa8yxsnQ5sQIq4A4eM8iTjNVtdjMh10UrIJsFeCWlVFtBOSzr28x7vhStjp7DZIaFLaSCwbo8gckDVwoK4S7vCK9kcELxUySWf2puM0tnwBHCOQPoshaHzarbM78VQUcays2LNBJcNcVu3dnSDyoe9Nnh2UWMk+JeHsmZ2dKmdVj5IRYfTcVZz99YbcXOGg4FE5WNsgDc+zjY5MsVzIYse3WcJXMJpnGcrEb2sF21oPNXApjDhkxavwdllSxnFm5Nuo6SfL+Iuxz0maCazScrME1GSg60L+pHM4IaI4IiMarEeuz6cJHpsjJN5OQG8K0hHQLn7rxdhv6uFyGNrd7SWvqhy92nrXgXleTEEwa+E4vjnxk8nfVu+7IWrSLG9rPCMQs1VsF+O1Ab9VnhU3Ix4xNRUxbgriNcV7/35D4IbADYEbAjcEbgjcELghcEPgywKBh9X6x9798Q6xYBdbWXcZ1wgItqPUjn2azgrBeFNP28mdM4pOoy2WTidx7wfZ4VV+BiYJodreynqfmevrty5sj+NE7K38RDxdfmkseVp4+Jzr3r4O0KxV6VnuUT2/w0NdPRa0Ui7wadtnyoaC9fqpTIJUPqOCjJkRY7YpfUbbQkxjcuCMBo3pKsn1vHChgtQ6E16rT/AyNwAYynAAACAASURBVHDKHCes434WR8+0biy8vkVy3IhswPFNojHewDkSuwbDPCFip0p8dBJGe4wMjb1+rwhG8QDuLk9RQRMDWtHsujNjLdY5gSb+q2yqw6KplxF4xiA6aqn4Q3LRxgxMMvaPjAVtgoDMIzo7xakQ2orQZo5vZ1PHIdE6ssRVEFDUxRZw5Ea6h0XV6rFRSMRxFOfDdfWgf4uBvFHSlzC0lGg8+0DjJpQq7yAKGVEfJN0TpLGkD4KoqFMnIUFxHrpyUmEoO2W0unxb1CcBFC1T2MwYju9f1ChgVFK1YrqDXq3tQFIm7h6QGbmyjWqvv3ABP7AcgI14Z3Ohk4lkgpIP2F2+wpOhfeGLGzJpchAtxwPPE1E/j/f7DlWfJ6FmnTikoJgZyDjfuf//meI3FjCy3/SAYF3kNBjnxEz2XZ7tEef81Pd/PNCHM0EddVc0iJ/MJeB3HPsqoXSR9T4Gl0lQImiFqMVgUkIJbDHcCKi3Tou5/J4CHQ366BItxbeLxfqGY2gCF2UquLQk3k9Scwidtj2gTTD+QORly+YM8/Xb+oEIDS6dRFlKN7duZJ2LxzVO8GUt5wLVWp+Q2RSyCcNRNVBLt0JqodI0U0fq4hiXdK4paidk7lMHnaM36WFUaXaXHUa/IlFCoRXH2SwJ0MbkA98hiAvk1EnfIpXCd76LEi3+cgXWe0kTcExazSLF7qTNva/7mBhrOjTZAEUz5W07XhBO4hHbzJ6clIoIw94rMWhHxnUuF6aIncm6UzVvXNNn1Nn78ahikT5Li2g5Cpu2egX/3ae7m01Tc+fa9XUKhzYadQEVrTY09pbCmtXRqgyVnrfkZSlK1jn1lIOj6KbBPgyRnjZg9kLPCJZiMfMF2e5ilYtJCkOONlogR1E4VLQCWSdeXu9SYhXltH9NPnbCXLnsGFGf3CLZW75PO0HxDmqNP2GYwCnbjyZjr8dThwhHQYQxwjRYlNDkGec0Ah7QxRfJvQsKRm05Cav4XpztunLmSI1qhzlhzx7bElRk/gbMerRMBFJSlpZOStr+/9o7tyRpktw62yyUQ0rLELVPciOcF/FBVg4cnA9wRHXLZJI4lM/D9F+ZkRHucFwPLtGYQbnZwespPzXqf1Ft8slbTveyB7nDClhYtSpQJA1dFhH0Ge+lIRcNvMn81M7v70eBR4FHgUeBR4FHgUeBR4FHgf/7FPhxuX/eAVyDMpX4BCYUobk7XCMmJ2YyY11ESjVeMks/0+e3q9/jyIIBGIMz8JK/ny62L5vI0shlIbSq5NFnp6jiRgU3S+ymdGF1ic1Ffp2lg8J2V8AsEwdoicsO7F0PaViCTxWo6BxRpkSw4q1Zje9YZsVjOYWJzSOM1VscPLJrhEkT7Pk604zkK96af98UL64G2MG4ty+s0M/q8J0L38+0joTT89pEqo5IgqKNGNWNiBC9rhVtRi8M809ONu+YU71jE9vSoNnJVmtjI0PeQQqlYObr4PY2LK4vT5td1YU9xUM6tu1Tj2/HGV0bcadskRVQVLsc+XnJYDSrpG45Sx0KCDiZx2/3KXCkZa0e2Mfd4UgedVFJ/STTAX8aZaCigU7oTzE12+frax7/WC6kh+IAE0bnz6guP8yHm91urLKhbgdeShmrZ8w8gaYL3wwy8/XSA8XLyzS7KgKYzTGjHZIZH9m2MBmzYxO8RaINGxVrTZRNdhi6Ie5yjQ8eUws4XRMlGsBbqQJbCmAMhjwrgTy19Fueq7Sfk+kXrFtiHI1mzPJPLu0Zvy31exvFPUnSeHRR7U2+hgydDnPqA/7+Muzi/2D60NN5958E8N/++k8tw9Knfyc1RoPe+XlN5uDcAjA4Su8Eug7deqlxlQLGqNIpsUNxn8qxPorAx+UuylBcqqySQtDITaTqBMK3MQxJvDGaobt7HJ+qNUPDZNaD7f5mWuwRyeebH7rSa8KcF9eTiyiD9fNHx1BoPM6HrZYBqkRY8bBNbWnWdApunbpYw8M0PRndbZFuto+gDp5P3qgNo2MWyqCtR0vJ3zR5goKt9EkjNzvnmK+zbIT+t+Jr90dlTIiNhwKkSLa3XspIh6L2FTKRZzWowCsdfT7OXWP8kZRkJQxzDcGDo9K0Er83B1LPLvqq7qVKthrRo4tzacGGvQqwFTLVzekRaQyTTW/QeD7Fhpd8ZdmAQ5fyFjbUZlc6itVh5wraram5hs7YqSeO3CzW4CXoV9dx5FjvYmxToILiCgKk4NEDmkw5q4SL1cG0lh261kqrTXfbBxy8OSr75naLDJ4s0Iz4p0Wf9Lvc7zBwLaXeJTFWymKKdECO2nGSv92DwXv7t/VY8AzfC5vvYUItWCQ5uYes6s75G+XoYMn36hlUdi6b4aYCd5n7qZ/bcjaBnraBfAcHQMnbuJwemm+gCvYww/x8BBhjHf0s9SVkVQ6nxs9ARsvnkP+eZ6THF70UZOFogjajCqhslx26qskqBZNrhHc34/m4N4jbzOR3cVBc5os3ztYR/O5n7dr7ffoo8CjwKPAo8CjwKPAo8CjwKPB/mgI/bvNPAlhxmcuM76jFnVb0nRlsOvYooPqEaIDr86cF8jLs3sJzhhzCjj7G1TK+uuENTDBjXNXCQQTKGViQHkGRGz2KgJdBxIwLnQbYYkDFzBm9IYZeIgzG8iNOd/eqTzPwXIMjhM8jVmTghJufhWZEmcXTsTDGZIixE7c6TS6FtxZbAQTpObSKL2ft84xDmYTJ1+b5GJl5dTwbt3CK00078dR71hVP4M9LHk+JWFFDYc5FTMzMf0NOipWS/jlR8PyV/xdNRhKmgWtUB0GM9D4UyPOsZWR87Rh93G/dfo+AwajX1e1stnewnl/kRpEMO/KlIpTEMgKziDMztN4LUqqp5Csob3KDpG7G9Oe5KZyBQ1Eqc3tMdnTALHfTtUXpi9QPoROFUSVuuiQQD8pwttf1zVSF/PvPc+vUTUPDVcJ36IXEahsJxhlWo1+yuvRFcjEeLEIjSctl3TAjn1RHY17Igp32vl8euJnCHCw8GbogKyjaTMuWy/mNyne/KbGz2hLyvhJTaWvP9DaAajuad6hcT6J4Y0RzYKDCx6gftPZicmRhkwZoTEdPTErp3k8rHdDqNwoj+6FxWszat3JHThzqBKSvPe5ZGsJnZPvZ7W3pRhjYELvFWRjHOFWG7nVuBXKFXtI9nW6hO1GMmhNTz2+SSDFpI/eE3NJf/vbXf5ywdGN4rrcWK2cIup+HQEZ3tV6x2qdK5hVM7bfjh26Y8nG+SmNzDM+oGCifo5UKpHJH6mCKrJWdhb2nGuZYCxQp6iDzphTMMkJlXKbiQ6K9JTaKXa9csrP78R4CF1bAoE/bZ9vuF6M3zmSlxl1F13h6aulyFLDzeYakEfw8d2uOJG8e9OXsjWILCkfI0m2hkd7FmIQ0lhpPk0Z0B9ZH6uVK5Luk4lONtQrRPNsil07UfFo8zi7FtvquZboxwHrTIwuqTJORlOkMe1ORBQD08ODkdcfd/FP+fD5D5232kKFJBknZ3qrWRNt7F3aFSx1Sf5Vtml2lcoRkSG4DXMoait/UnU7ADGBKN1vV6SN00V46rhpiuxPvLkokImeB1KWDhmda5rbCr2T5PpArbArCueU251EV/9kixDphQNuFpLGIunT7gt4W6VhEr3oLr8J+bujvqqrUj2dCTixKvkx/UVrEtSzpxKqgADqmlQbVOyg6X5TIzAIDFjclWb7CRgZ7vKbLCfgtKeXgvJVSux5j5kCLXgk6lKBSAHp1YYisC03iyrhxxYq1v1vGhmlwzWtL9qadTNJqrJitFuxH8u4JgUBjvys+qdmxi7EwGdDg5ahOxybIuul4+QLcSvq3infgsJUtW/SIaFjaeKfb+/RR4FHgUeBR4FHgUeBR4FHgUeA/EgV+3OR4BzCTDUJqgNUox0bcblZkt66mLH9VB7CAwHTSWYS6QIEXYNBRo1rM/grGK4R1rOBE0cChPoD+CI0zVgK2NYu4+5kugM0IOfbS6V+Kp2/YrEFpjuY9NY74bcTMEW/FEbj42QE6MFROzsr3qAIOi91kjBWg9gKg/cLoTNBXqMYExOzzaIEib7zE8olNxlUmHCM7np9QPWLB99KBvygRkBdNurjRI3e2nZ1C1ewujYPRppGMLTL3DjAneUbDzuR9bZrveQZ8rGN0Sf6gwoo9dh5zZ58THGKO+HktwqsT5jTO6ALiiA8AW5rLWnOz3py5YOB6rI8oHGjVH5XYKJ6i+osdxkFrNLf4itpUgmO6eCdxv/sbIztEs/o5Ge74A0WRa+SJYAUNvW98HSASKEOLoRHywhjvJpTzS0CODcef7JEP5gTM9vOjwzSue2k01DpLyUCx5IOPtSN2pqa2tkgK+O86vWmkpRmJXbSXNKx0od6S/cJkChSwRDOhGNu2sXS0EoPt+ETkFBKPD7gkUntr6ybWhs2XWOeBb9aISmDXvby55CHxvVEUEUVPxDubaXKRj4T7Fzb0PrOxCOrb5g7orp7b7o2Co6qvylfdJhNU80m+p/q8AziqPnpnph/q7rcm3pcWVGu5X4B+G7JuFDt4HzveWT2O3wkFdpUHAwaGz39nDUxmuwnQhnCnTjiEUIdhq5uq5U+1Vu6qwF1defOOScAkQyan+b7VIL93v5B3M2VFs56ycX0ZBaiUuTefYHwkuQ6NW1KxtU8tKeh5wnIk8gEtL96r4eKsZNiGWiqFbykoemTySAC+ElHk1yZMmdqUBQgl0btLJ+OVMaySidg6q2accGMKGRyc1TGL+/HB40cK64UFdlw6J/AM65RTGdR7OaRXi8ddgVpHD+dosq3VGF2LxbhPz4fn+cXAsoeLcpC6nRFYq4r6lIKuPKy692xe6+IvoiY/VlJnO72+8LBv0wh8WKiRoGx34hpKTY4sIKppQ1ah4+Csx2U+u002+Gzt8l6C9K6DUJUKtACv6TY5YpnnFUlb8QWeKAO2LWJhuT+0Kddz2DXeTf7ZS/KwKqSq6qpUWXZe5xmfO4AtxPLHitDpk/lHMHtCVZa3LSUp9Md2nZb8dlnLeXpZuHDW6pHu1zSOeuAm38GIVcOT1bylPvMdHizyOkVHCCijAjiqgWGs8p9XTTjKWCxDtBxfvGwtjHCyBk7It6GOUEVdJo9T5lDAHJzU9FjSaAZyEkZtMC+Tu1a6ZozWNy93PfOn2X4Xhvfpo8CjwKPAo8CjwKPAo8CjwKPAf0gK/LjWPwng+F+lctAdOZc9g4heBB0QYKIFzFmpi6/Ae4cihelUNypihPT9M4RSIyOSMP39tRUG83e1BUR27mxogGcv8HWsmtuKho4W3+rmjBo3hAf7XTDW/ouIL28E0YW8GSq5GFfnpyLoD6jIq80Y7YR4HStpE5NYvV04LjqHt7yDQ7T2Fjzhd6w9j2DTeMXktmpIqGucUmC8aeoHnuBmqD7tL9GU5PVEUFqQOUAzhoUNo8Lky0JlnTgo7LCaUXagoZJciFfjROJh1cyQOJNOS/IQF21dbsJtYwOTHWZurBdif+UAdhV2a4R42kgRjh8vhD0/EyGIl3oPuol7mubErg9AB4S7OlWFNRYemzxgYMngc4mK1pQnBfyNvKf0d+tQLpGD8NTGmKHqFRGzwY8ENddSD0G2SdtkiMo3nWVQgiqV7c8FHk190Q7fnUj1mi/hN7nYDYNqjJH3Uwe0kDY+9m6aHtw9zwiJ9UsL8zWOSwOW2YZ6oeuIIsFVrBBP68hS1+G193k+kn1NVpDNaPrEUzkL3JuGROmd+n1/ewPPo9VADTU4+asoLjubenzOx6j+8krYWxv1coZJKdqkeAhZbXL5KguTN8dJbPejriyWR4OdpT6LnlryeesaSx4421GjUv5LXf7RAby4FYtuK3ZCJpYdbxaFcYKi0LQEAU2XszFHHDrjq2TH0OPQlWGL3PIthzIemeNGIeC0StNlWsdgV8nZyAAIXJ+S1kiQnWdN0fmpqo6rQrbq8rPKaMyhZASeadAdYiD6TP2hShw5xBotw3xTCX/82AnPaYiXQz2ay8a07cLZhG7p5YzZ60r/TN1V4tFbIBekfkkD2fM9K6P9k4BwK5RyMsjxVmhZpjPR1YNdkV6EdGjSEuTxu9bJyqLIc72jGlU9imyOTtIpgFJ3IsLFGf6aym6ebf7d9g+r0oxdZVvwrunbOWTuvRy/qcjwWBc2eG1ecR8CPZVqJdzkdFTlVXb3ZtKukqWteiqfco022JmkJZR/LTEbDm4+phdB5TMwiqWcASjz03moQgqJnC6k06NnfAR2ClMUjHlcBFLv5aia38+/eMSX3URFWOkDxXzSD9AVWwXcxZK3vrldIqcMe4CZuoz6dUyC0RZoskaMGn+iE5u/8VAbdi7v9rD5CNinbJbMtu1iGnSAJR8S2w9GOEk+sFbTDZ84BiPmNb5p0/m6HAwsJ7ZFeNaHvTtbBVieBFY6ufReP2sXyLjQy06RE891+urahrJnvDo5aQtMp19OdWAxnzqB9IIeoYGHQyjNH/owdtR9kEn/D//qmxneN48CjwKPAo8CjwKPAo8CjwKPAv/PKfDjxUYHsOKabUljAhRj69UZRzohJ+t8dwGO530FZMLNGffppwMDMTpF5KeqtZ3wRMCvMdWFAzIFh+YWl/5OsFH066XyW9Q2oZyIMX+NIq83S56rlRS9G9wSt+uxf4tYLgDOZKlICtMbD9lzkZ4aFZO8hJll0LQWGmuDHZkb8OM17crpn6LPR5YitmNAURHcRlknV8H0ienUKYzAlOdTPSlIDLC5pZ1k2zD/KEDInVQ5LTIK2c3cirmr6zdlrhcjtBWiANz4VJzfXlpAscOji3xbhuDmbcfNfTWmjj/vyY0LB0ACWYswzpp7Gs2OLUM0j5aLPYtI/MKlJJEDOQvZRr/lCiFEzNgYv0sFpcRbdQl68t0fK32kxvJ5G7pBeb7RCGeFpF9+w7CicSLHTp9/diAxzi1WwVxw/MynGtv1+qU32Lh1lxewGaxTp02oy7MJ9sdTxRjnv5Ar2oxa/yxzkrWYWQKf42+WUaudkr3p82ljS87V4SCdnKC8C6PcrRz0dlGLiq1KfnO6YhgANZ10A3Nw8lRixVfAYyc5S+4y5yWIuBcKJZWGPXARk/hfGkj0HZQrmzxRYBcpuLCkf1bruhTTnQNJFYCx74lS4/WmjYtJKOWfZrKwlmxpPLRG8VLxPs78L//2138UQumlY/9lZKkz2ylhx9O7uPXWIM9ilETJPAzkvLIb536fRhipNDBSos73DXViPdvyNEMZBwmkelxVGB8PlVf7TlForaKsCgISf1udylV8OWlaU1Gtvc9XALgOnXnK/AXIHV3P9CKwdpQynmqaWx52O5ILVxXcuSjPxaZ/OvTIFedd6We19yUmGh/b2MyOXYxSeHVZWOzqmqyaiLG/0mb3FkPp3C3/UQVHdax/32v0Xcn7VPgWGpkH2bipq1veVMV4hz+zuy15NWgoE1z964vgcs/diBe5rZHrbMtI2RLAsbSy1XiaMA42xV6ZZC52TrabRm2TkUjKWbBad2dm7GSASk3MKQ7Qhi56GLRQ5vpc+3WO1h8lB7mJtI+dFcgyqeRrjxpdVayBYggkjaCyunHJaxwemkbWcHBOLnZeXIqLTq16xBFdRV+6qfSMhH1TJZYbii8ZQqTne8rPWZho9R6ToL8iShiGZM0KqujDDXVYicO8v/nXY2COVqpqWXcXhxh639KnXdVQRnvoeKnfplYm/5GepQUxPmOhdx0vKiBqcalt0e3ru5IvLLMWQTzfag1vYb61IaUGv75CgnO743AiCCgFmRpF48NYs5O22w6uX80snSDznqZLoUdiHp42EtMnYsUxOQP6oOTDJQHhMlK3fWg4i2e75SYp77NHgUeBR4FHgUeBR4FHgUeBR4G/Fwr8eL//7d//BZPVhOw4Frri6wq8EPcADDjJBMSBs9Bf8MWFzPCD4coXziLCMoRlZwTCIeOWcOYJMGshAtQT9OqdSXFDRFYImr+CBEaVXtAcs3vzCLup/4iDHFARRznRjzCOSqguM0nZnnG11PUIsJL3E/AhlsLeiHmOyhSgujdCNU32apBBxHOY/rW9G5NB2d0rfS1gSbALRLhB6rUXgiH+aFzZtlsyI5Dk7CmZuuLS2EVckruomyXfjWRa/aICZa4fK2ky6M+3ZmEiCJPrGodfDWnEMWfr2JSYiSR0uQgRbiDB6B6PJM6lM7YFA4fd9AZxo0igAadv43SDEVvPObtJzw+RjGsvP0OaM69rPJFYjqeb3VonvsskHvXdqhp4UtY/Z/X5VaEgUBi9pUtyT0wkPyP4VvKcTRjKBCj5Jwz40het2ypZGbqyNUmk1qniG+NxQZaBdZ7bSL76dNGaTltT8Lgw6veNsOTbeIb0IalEPhuqAnUJaANrnbyiY+Jo5wZMc1qp12rr4UtxVpE0vsvbVW3DlXMbQ2NJhSZvt1qlFYl9DohZEqS0Neb++jGww9TrWcV0PtK+Ywm8Sy82qJs2ADE/HXUGQcI4LaQsRqHTt42vb/IsQ9Zy2mLh0Mkx6Ywc/L9ye/H4MwJ6Mo0tQ5IkjXSNryylhaqV+tGu0mNWuCsILAY0oV3JHiIhQdOrXpTo4iGk4j+MJ6WtY4ub6WXKdixvLW5I37Uozvfj+m+7MuafMkmwalB82A+9iXx1B9mgB+P7BfWslCua613AZfBdaWRdMNrEtCJzWrLsrGFThcNsqWUyJp2qPPTKn0MXVoI4nwe34TJtFMRGzWGhPdaV7fEa254KaulgLCewFT3AWFxHyL4/8n9f0NRhpU4QRFSC+iwZHcFTgciw5ns8XA2V1KlqqJkUj/XFz7uBr21NTwcFAfaQWbZzJ/Wbdl5ZvjwDv3ca5m1TrWsC3PoVBiD3eDUwoswTsltGqmKVqXiTYjPR3zzaJJqUlqjMYpHBAO39CWmIXAumgg7XFhRnabz4zNex6LYMl1P/Moj9GUFA0bu+S6PRHJgkQ9sG/khz5tOu9+0iH3zuMYXuw2ZcHctTN6JEJzyzqj5lvjcYA1MM8nF+qqQB3aigX/l2cgDEMFkt69cLoOoNjsOPhf8qookCm+YOWM/S0YTU9soI6iXQkX6mBF4nM/3KKmrRoqGEj6nQuH5VWHZ5mBZYHLXaTMrr0AslOgUKeKG1sx+nnG5wKus+qjk4WpG8OuURFrH6JFYBMsYtM/QiwFOpYP1cTpc2JbrhHC6dkWs7W5s2ZXLkqjjfh48CjwKPAo8CjwKPAo8CjwKPAn+XFPhxgf/bGQHNhGJPxAQAGHhV+fEjrmzoGhJ97qZLv7rCiQlwKFwQgMrgb69zPzFINRQ4HlDDg0IqF6RndFwgtdekpLUaMgjy34ho/M476HspXKdg684aiqC3/96YDeLtPIMArBXPCmsy8p4wRs367Otk3IiC7IIEPEWuYsfEwc6e1dggnANxeAulFjjhK9ISSxz+OsvriSJGm0ZSfLc8VbQr9ILfnrRpbTDjYEzDXlL+y/lV8X/tYugBY7pHdhomgFHVBxbzl35FXl7ToF12qgKfP6QbzUcjwiUU9qmwLsxDcbKTvJU4ufPn1a3ekYMv+sS9JVEkz5Hbyld0hprao6QE4jIxBf197iQhwSTV73yEwNr+3tlg1dQO1ZXqV1my6oBNdEF37+BeMnY3cqabpvE5ziYZfuMzzMxMJb5Os5guBa5pUNgrDBXEBqxEgrgJCjqUXBUCTcYbBJCaO6tSg51oJt5sxToA0yhgcx3gTOYlpEstf3OBqWMnhLrxPvZynfBHljjUHZoqyR3Qs5aNPOejBj6sCTrPp0otjE/pu25qOy73ldlOEhXH5eJaQUEZItHzu2Wwyx6zjPwmzvk3vVAyT3WTfMC6NePFaW6SFrPByXLREnfpL6UtadMN8x3g+KwtRZAo9Plf/vYP/1SNecHni9FPrRVdo1IgTsAayPxU6wvYqcQGFEBTTUh8HPC+tQxW1rzEI5WHHZQuOJNVe3WNFFRXjkvqxfqzdFpWkh264CnlnHQXoGg1NS+4p7sJfTxApV97hqOSX+FwauWiWTJ1NfwmM49Ropv90pWmBc8YWo6VBem0h+FxIrgMUY5u8ErjyUsdEtMoq3xpszH3H2cuPpUAaq+5ppaQ6fZ9bPWW4JCv5i4UUWgkYRoWwdDus4qr+EeUwEgMri9vKkPVytLAg90ck/t/k1EoPN1rVA7WFZVsHDyPWEqW/Ta+4Zj2zz1EmXVtwcs+1/M3EvNrVSH5S3qhmDt+zPdtM//1O3XKUxnmmJ/3O5yVd88JegL6tvyaTLbhlk0ywFSplkd3JJ4PJulaVmrMN7Mk99S71h/i7Qxz0xVXdy1k40qg5fomS9JSXYfAp81/62IlednpTnWNQyiHoQf3fD9ugA2wCyjI0F17P2cEtOLpL2228VfsaNZDfmmPqWH0eoNdH30ppnYXygMKR6ZjZHn+qHw75MLYp+ncLZv3OmQD4qJyTCH9IfdtAI9tggoWIJmUD7LvbzI+fU6DIuY7jVXpVcNh63qQLVEnc09j8+c0zrvqUeBR4FHgUeBR4FHgUeBR4FHg750CP16xRkA7HBzpL856LGDZyY+TO0besKI2JXCUZ9zCoy3E4mfoGzixXUf4HFoRj6gLM3os7BJdYxlIOdfYAYI7dvwz8UPfDMPrz3UrFM+LL5giw9/ALzgxMH+AYKmiIxQLZ911YC04OxXmtkLwc4N7HJsmPN1R09LR97PeGdv/IiQLrMa8magzIkqiAu7PFFJwIyrGIPy8hdIgKZsJG7gzwkl1fSnObYs/C8miCU4ATHyYaFth4UyCi4+zA6thngaLAG4ZtVbT1nX+A9+v73VGIEuDh/Lz36QgLuHCdCJiCp5QJlMzgVon1JKLZpy4a053azh3TUKPY7IQ3K+1vL7TXRNLLuZAS2QTh8QsD87tBh7uOpIAQyHWNsDtU6F8qgAAIABJREFULKBJ8hQ+Isxm3upPGZtEnVWoMd4m3Sha4MyfwfbAIAByzi9hH4K1PQ0WL+OOG0ylOD6rWv3Eww6SqC7r0oHK4EDRzPPg2P6r56ij22b5L7zvFo4mfqt20m/YXNlhZ9HC1Eexh4pFkmjFqcA37+YFGQstyBu/Gv5yebX3YXOvsyIJINamg7HTbidid+c5VVhCfksdKfmG/jDlqNEXBdUSMLnQMUwj+DRZ0Cm5eF+8FHwraiJwmj8cxQXCR0vXpuyHqs8irSPbsldLB+EPb/90AOsmYs2kmOWV+25Kc9EKoK+VMlyQGrWwp/6Z3KmzLmWUrKhNwuJRkNxt3Nc3j55MHHd2EpHnasUwM9SLRqkZKKlZoXV6NVmsjUYNvI2X2F8qPlZaNBmAeC4p/qM/PBK45WPGG5g/E/nTg6y5DlK2/SzbPnODrcqEPJJGt3d3N7XUaHSdYZNJVt+l1LFwgO+6nkqn9eHTMkixsQBhnvtUyZI7ORozclB1Ee2SOBA8W7SDxizdjoikeYy6Zw8j7LbCUWuadshy0RUqNTRpdlO625KGVYl18p/ssg+yTEpJgJ/ylVqfsoIUd2rXqnJMxzd0oip1LQNTMhct9rtia54EpZhnwjq7fjuRMUtOK/CxLkAJSF7MUejFfbdCg6xc6clUaWb8+FdqaTTlbhWojcMZ1FI623rAN01cNiO6nwCuXDRVrrJVjMpYYqJP3pqFAl8NyE3rSPb05FKldijOJTltYjufEtWPcoG5a2oAd2KPCoLz0IY45BEmteQoLLzRkpmjoKqtpan1lEc9t9U6s0Qqnk/uoqvbz1KWZgTQnhdkzkwZtj3eykNCn5Y7RY+zPC/o2iqEQtJd+EyPv8Q9jiWuVm4YXOlT0EoA1aVztvP5c4roXfUo8CjwKPAo8CjwKPAo8CjwKPB3SYEfN/mf//1fMohgkMiYml038bmwhfiv3wV74n354JGzrCC8cAkGsqBa5RHK43cx73kqp36eexMrLOTUQYZWqel8eV8XsxtHiTDS7ykcKQaAjo6u7vCBEZY31vKuf8AlvgMi4YI0VNxqMNDjJBNJYCeZJtO16vokfoVMuZ9MajXMteglkrqweMnStuz8uT3gh0PfNnTM77md8wy/STSYaUypGqkWcKGWtp/P9bxf4sLaF4bvBZstPxLohnjVO0CzjGLlyqcTdBwVEDPBeOQgO4uFreKIt9zI+tkX0YnRYhyycJLvsxuHj5SpG79YcK9PpV+6Lrqh0Hs6n7EVKxB2/cUSpLFa3rzD7gUCApA4y0KLwMGcYo/C8FwwL2Ii00Q9N/SQvvoaVFgPmSQNpVUAEAvn23Fe/JmSUnrYCrnRuYoWNKo9u5vzmYG9eeKe+8yGnJEMRVuvvaVrzlSHWL1e6aXiF7chjY2XpPvmTB5OLotfGyvbyPolDs10UeTX8cIz3y269wR55bYgyzWVsHUGjwKmMgPW4Um5mNYh1ihdn7l5m4/2vvZLxnDdre+F9yW+3woNJBUfhr7Eg/uRPFmjSFJnank/r0W3z/OxsHaRwnX2bEwrp6WwH553HWcWK2DSJXm7tMXIv/7lb3/NDmBmyIuXWbmlF5cr8bKMfRXaOR2x4mgy/hiuAWVvZWQ0tsG+aB08d0xr33tlkQCFkN61Ah+GuTFg0zoJwEuTZjdj4fS61qwy12UW7VxyO4fkGpm9ErPa1WWXm6LLxBe3YBt1JaDjK66rTIQfXCMnKn3UuznBq1xKJEuSFfP9iVFlE+NDtlGpFGNTFIneNKyhuFWllZVBSEc0FuSWpmdvquqAoY+7Y+AvukL3yI0xGpot0PkcdbUV3WWA5lOhSMM28gOdme5C16h5Ud22gPUPbU9xB5y+sLJ7XUAI3ng3xsI3udYfg9rf19q7Hsndtaz8R+MhiMRU8edvBRMlj/FrvXj+g+E/2J7qftIRxPsgsUjUDNigKbVP8ULps+Fk9dNra+YS4t8+C3PtTK7ne2pdRtSVi45fRgWKRmfpVF66SOLN2Zr9B/b4VjlT8r3DD4099FOSRzy0TP+OsWIW8+SU9lkqJxc9IPldRrUCzr3IQMemczkkau3vcUJXEJk6bQ94h1w2RhrKQzJTjKDkeV7Hz0GnhFec1q2CChSaEmhBonuzIFa7s/7Y/Aq1klzMJDEsAArAPZWEY5IgHlM4kkcdvI5itFI4TBA7K071O72MVhnZoqLFdgwi/UazTfTfZ48CjwKPAo8CjwKPAo8CjwKPAn9PFPhxs386gA8kDjjDWQXFBYbcKkZz2FZxQk0fUsq0FTWP5g3FRBm/tMk9I1bdQtcAZr3oObXPLT8z+lPEEAvYOo0cJ0Xip2Wy19DOwR9jiD2CxhPnCOEtAMmbaNzsWXPGNae4vsgq4GquINdWi/F+GoZwvo8DYyPmLNY+lzkM7OwuMlSB736t6WIs+0SZmljYEobtNCrCVcK+r4X06Ofu4mhPz6oo2Fmn2s91dpiMjii477+SuQziyRtz6p4K5d1+9oNLuJOWhQ/gw+oyzcPIQ8Kwx5rnGE+/AbKOjY3JchdWg2aP3HFngV+GZiPsNg8LHQNShgoQ4Tqxdj4pP2mdkKhfEeZoOOM8qKCeOtRY1NW7ULgDmDzPtJKGIFx85fM92C0xrWLBmch3q5ummC3oxJKr51VtseBbFMYUe5AL+jtP44dsmQS9VwwRxTajGVHJsvO03osTj4F+0GMv6T7b8npYGOQkO6cPjJvWNMQ+06/2uagkniCV26R2U8+wl4T+Cq/X6wm0H5RG+eQsV1UolBuOwqpUyUkPd53m3s73oxmFaq/WqNHwegetBbytvf7Y+AxrTasj6S2OQ9f6mjRWs1Nqp84UVqXWvT7bphOl04rJWF0EBTVEpDi7pn3ilYOwPYFnxn7jXKjE+JrCH3p63bLHsU1wFSfW1iJSV/ztH/7LSdeq3V2CUuSepXGUmF0HoMZBUudEIS3WbRbEcBgdfGjBriu1N+v9pbmRvDEZSgqcPbKHddPb00uTrxmt3NfuRfmUm2OTymOhC/dqE+sL67ORJKzOsl6w0CsdVQExDIyUjgU5DIET5jyN7d+Lp+Xs5q5Qa0saiXoPN0U7VYkk9TN1SLeSuSMlIlT/hKqGP/e+xxCoqH5haWdTsctI6i+VUa88Sb2TBn50tDV3ORl1GvFDB9nrUsCpDlhSRie30n0b4+7net7Xkexaxmk++HgvWY1yxBDKHrftqSu5T3T8KP+d5+X0R565d7PHneanQ8ZqxHMaFynXrYxhGM1Gmc26rhcsMoGKrkbSsh96cNDzJMNpOzUK4nwoudmTv7wlmzgtPz25Ns1adyQX3jgP6HLgQA1rgoflq0fEPXyjta6klsBnUulOmfOY3bOXWm9eR1+X25Ms8SggQ2XmOEJn4yEd8GHjrk+1vymFt8OV+qeFkwV75J7SvZGTS7ajDp64xjSApG+V+4G+rQSyWykXXaFYS+9pQbKXJGnLbPAGHTj/gja6wq3UQ9IrbmrWGDLp75SV9HdCn+G95r1+zdwgvU8HKwXyrDI3If6qgpurdTz2MfqYaaQW1ImS6greb1Rj09/vs0eBR4FHgUeBR4FHgUeBR4FHgb8/Cvz46//87/9aiT8DSnLoezQhX5ujPRvE0sPW9MNBl4nLzeuXWveKPYSDtHfFJjZSMacChx5HaSFMMp7b5f/15LHW+xuWU5FRxuodSFZ09YccsdGr/UgjhJG1yGUpjRxFtCikzuJmYTfnditkgncJax3LeoixR7ydNyOJFVJp7e15DvwP/Su2U2jGfjzjL47GN1zCrBXLcBQbxQxsdrh5uMCfQZi2feWgWpLeiSm9C7VBNaTjRpPDp/k6RfaQZjxc9zpLJpBApgDaVzlhv/u39RJ83aLdfmfC3xGSyTBBY52FkjVxlRgWnY9qahn6AKiIT4YffgqWOxKL39E0UUmas6AtWY1mOiR8BTGR+rUcjlonPUuxeLF3HnWZRTqLZYYeGHNGUfgRF35BfXW6ud5qTWKVx+Q15oOFwZU8GBeL1wgm/gJ6LH1WFzsn3BPHtSSLb9ZFJn/N3Hfhm12+cb9pgP60pq7TuAuG3OpzeOPLBm5TW5s+TUz6FPVMHNegarAXpXNIDUzgtM2tUWOutdTk0LetUQY/CrDPzToo4DF3TyORZLwON3mqEsu9sOlovC+6Tj1LG1THnTRtW+PrdFX0xOKbMrQWMB2uwepUN9mEeuxwabxRvLLv/S//dhLA08CbQqt63nX2SNZAIAZg3c2JX4RsYcz3GmLcyzSa0wQ0fZWwbD8bVm00C9SVA5kDB+hUuxwKnvSlgZtCDN6WOUrzVHPi5R/1Oql10iTlG7zNArKqTMvlXV1lQ7Ej7QBNPqiLzq+m+bEGO7RRsXB2kwavngG+6S4TqqhGAqce0UbpoKc6L/DYbxJmjn4xAd2cNZj5Knj49mLmN1aO8u7NI81AwidRDku8Lxtx1w+5WpFnEDkd3t3Kqx31uYRGjIk+VwAOybjYY+oKnWMJUYkHdcifU8TnKhC1Chp1bJxSwCHpuTcltX8rXjFLTiW2un9da049NhhgFkOF7ZrzOejsyWtVMj7PjsWWUs32/Pp528NqWiYWTs1jbhDP9HfeuvhmFj22RsZm4BZD8FUw9EtI4bWWwj0fdd6CkUq6F/n1t8YAI3gqH0edu0gWmk8y8BsWrG01V1SB75IA7XatOzJOEiJhKL4dhQ9rVV2RBnq1nCbQSg7THAuV73Bq2oEHW4F1z5pO/4snhMdf59WLnHrQA/ii0qdVZHCJod5xDF3exj3DAW5jvgZX5XFI/qv4p5L4KujnCQvgocIOzvTvb9s/qjvKDq5y1JT0++NR4FHgUeBR4FHgUeBR4FHgUeA/LwV+vOp//h+ZAFa8qmwF/fWCKiLQ09hnxyJoBtEYzwkQMgvCwOUjoDk/b/G9Iqf4gd8pyCixxwK95DW7ddTR03I+iWeha6dOnXgIklwD9s/LLzQGcZliGb+WTHDKwJMzIcJGmSz+b6WuxqOCnJ5faHxKBdozvlZIpOmEnJGIInghGDVR0vnfJWeU55XJOLzGCMhB0gnv+RHfieACXotHOiOxEyz27O9bPDy6ROs8b8ZqSRvGpxlpVguEEtjs+tqL6mNNhoyEpysJFUXO5/vTCKJEygasiLXqB1m4kMXYSqZm0ih46eqH76nuDldeCg5IZ2FYkvw6Jpyb+C++A8JRtBb0iRNCM40bwoLP74TPUkneoarxjussyDDbx9Jy32eFxWcYZytGzW5AT4krULVGzxeyd00IgMI4/5x5D1HptisDzhwXLFhfu8LATWCeOeUu93TwnTwPcafPLX9LwNeSWvdqRScD2wxe1o/Mx5KnswxMpo013M1pIRcYx59K0kUuBTZCGU1JDelrmiPfy3pRfYKYvGBm7kearu7fjmaeU/+bKQCyYctCmd28i7Rbl1o0UzceF79Tn81hq01fNt7vgy8CJg054atEWcwjPTyoDmqaPy0BvXWNiHMvaSC3/C4leqCbLiFvSLO0u7DDt1YMJVk3y90R3y6+N0ZZdE3dEP9hUj9tw0+e7t/+GgngkM1lc5fc5wcf+sBdQ+KH8UmC3pW00ihgzBsvN6YYMRQw9HmoeujRfqjSBVyk2a1owe3OrTcFPzZbwlAa3c4iu8ryMAl4i9ZSGfHCZiVNnQilcqReS/czDHwxFDqjzAchmjJoI2HRHMimhKy8bhORShMdt0eJqKt6U0TwLiluYWTNlPQJrKxZ0UB1Kq5XcgC9/9IKSJYfhW7tb9MyP6NGxflfUpE83LOj2Ly6OE+iwO8wsKwmJRAEkC8iKazqS5lLu3SquvxKkU3fxF3UoKGcg1nLhYOIf34rPJ8h87aboo2dN01QTA27zaCLY2ba0btCyTkuOGjd1TQLX7wpk+eKGajqzIa6JPiMxlGSrNjPXr7kMljawV6dZWYinZ/TOAw7LeVkwMeAXay9zOIFh6akDTohmyyglq/pv3S7c4+qVr5KykiDQ4dbcbKOadMhPJRZWdhftpSBCpWDbMJhM4y8SX66phPhrIr2w2nRmR3XL52MKhzNA2iV4PQ1R2LbsrcbSMIIVZxzFUgNml7KcSu57MUdYdT1TpMwSj2Z6/X59n11ql0w43njl1ZYtyvHie6lLZhsoN0r+vDU2dCFQ73ITp6K6Dzr5hfkx+yWv4ohUXQU/MNiLI+vCZ7o1QV1ho3Rodx+F4D37aPAo8CjwKPAo8CjwKPAo8CjwP83FPjxku8EsDArAXxwuTGW8iATZ5IWMn2KCYVpdIQ46You0hMvhD9fkY8gPY6TZJYNrUCGzTCfF11JSuBUaFSF3Zw6l4nZK2Ew8guDKyayOSMOYkBGPv+AtSZGAnzMXwknUAJR4MJApdn2mMFzkG4WuzuSPF87z9hz3MSrRvBJ+k74pzcR9CA1cEtkmZ0yBWIimgmH+w0R07VfmNnYa14+EbOMMu/D2qC1WeitHxcOCk5o2R+lSjNoJsMkdlALyO/YKXk+wkBAwDEXFZ2Yw5YOKSZoYKzzyDeSm52HN+7nFUFnn1QstKCqsdcBL95NLzPhgmMWz1a/kyACkTUviIYoJSx6U0jDgSqvkbRgYX5NJ7Ny6gmvyTLbqGJhMXFt1xs7ZrUx4mxoiHtBRs4WG8AYqFtrOrgz5OcUs1mBDSxeA6fRWaWff7WDTP48j6D2yn1Lz+uHmSeJ2+R4btmWq+Ii9Jih0NG8B4IVntiw9HtyYdcyi+rLLQg9c4Pd+OUqUrfiOLmXs434ru1AzyozRS4x4bre7e9jDmhWUzn3jvM6s1nFMjpZucNYc/oEYuAmI9Iriyz4gflE6uPeN8yWlcZbtzDEJ6B7txTjB7MHr/FtO2SM4LY2C19FWG6eKzvYs7BEhQwWcitr9mj95WcEtMjQbMaiY2e+nFtrFQ+qtBjGPIwGnZ98SPGnHamoIlGLPxNMVAVm3trD0ALWCTV8YGSchq3fbEtj0OnoXJnVorkrAK10e22UmHkkMPGIVhApo5lJ8yCnO6R82KLRlyOyqJuyFfmblPm6AyZosLrBSehSnSEPSMS21N8ovusmokuS88PJIJxAzHbLuZ2mMcbCi1Gmx6Nnf0n4nags3gqrFfkoVhXV2Is8/+7F5PWpOyAKZ2VZEOFqtF6vJCXD1XaFPPYRN7VVpKfcNOrNz42L6ERmoqSPtlgcZNyAjqP0d3VptgSwHHPTVtVs4VPJyVO1ULzfJBI03gPP6OqqbySikcS/a5QLZXgEP2kBWoINY+ulsT22R7wCQ8+iwMmC9R2NNQfP/mpy6m7TN0iP7COrBy+AB1SHZnZqOoJ+Lo/wEivSeAYDLpUKfnHynU58OWCs7GvjEJInYHKsM9MBUg9qWsXY9Z3C7toCHkh+Qe4JPayH2gI1DaLCn8rM0op/6KCpsq6Hym1JdYROcpY70GqGQ66VTesU67D48l/mJu6Q7BHSOLgup0lYG/VgRqcSNsTgiBeS3bc6r0W9x28hH1PvTvLWaKxcfZ2px2VVxS705hge5txwicYf2d9vW/O+eRR4FHgUeBR4FHgUeBR4FHgU+M9GgR/vON4BrGgg/G/HJAR8BMz3OOm49oTP2t3kyPck8YlIKoTb4+iIAhWfs+8TXa2/Hoijojn0leFIYWPERdt9F9AoYxBGVjMGa1m4FsNdKMCCXnskpU/GvxPmCCQ6g0SAe4U3IcGqzsYK5hwhnmOsQtwsumWunhhV4TxsDTbRGn3rHvGpuqE6DvVFSff3ikeNDyhmvsrvk5v/RFMCzxk5wUOVDzyoUC90sGanjwN18fbonD67UeKq8F5EsVf1/B2/9oTWTCDmhoRT5EGcu/BWH2FxR+DM0XH5RCEsnS1dlnQpia0iBkjhpK3WieYt872xnsYlucfzLTCIBrEKn5eCqvMeXWJ477VfYegR8cKSXLAgYGQUs6QutOx7WlxL+hBn/QWj249pyoofGg1dscn225o+Nxl+55fZoFc6Pu96/obCu/onrgUYr63zAvso1yQcjInd1qldF9BepV0aBTyxhMTTEr/8s3KwmZVVv0vOfvmByyA8oSFoMKYzNJnA6clYVtLnBtNY11BNOeKBa+FYrA6jyhBG0j4PVvkFp3xY3IHWsoth+fCugPodOgFLfZWjoO9Z6HWVmOAmLpI67+RmN1E296kdvVPTHb7xk9L2+RpcTOU4LBhn6PqGJeFaD3B5RnBv5lZrBHQXWaoquBtaEjX8VMzpOtUYg174IoKolfssCxK/dtRsPkuuML6aXGbCFR2H0ujdPIsWLEVG58/KrasAOwNC069mQR2nRhlnhYRe2k5zdlgrtYWTWrDm0vAwbnVgg1Y36UYGtmohkrlagk+K1km15qfmze03BLfZeQkinlGzpazA1I3FkaBPEzITwLHdfQTqwrB5WKAArSCVzsU/luWuUzJZ0qow9Bg8Bwa93kkJUkKdIPmSvx+JX9ENqZ1N3Qed85vgeRRTIP5pST92cucNepcg6JA3r47mqq4NvmSXe1OusM6dx/3AOBaaKmxEZEmeYKHJJESdAJ1pfliKGJV4h1aLI8Wbb54QPvO+ILecwJ9ErT2eAwqCbpp0xoK+5h6lG3cafbQQkU4ja1c+t/zTao2E9b6y5mIEeHn3wea+qM13Y9xWnslBOXztRfbbPpOA584smkEwWXam3m1hBdWKlvQuaYbDU3kuvMRLvi5vNqolhicDKAJOGk/mENt0X8aCT4b6tBE4LOhDHv3M2YqHeMy3G5h6cEv6nvOA85QH5gS+KnS7k2K/ACBC2kaOgbP7MCunrBQdm/RT8pHKmMGAobJQZ7jq4fNl2rqPN718Ku33xaPAo8CjwKPAo8CjwKPAo8CjwP8nFPjxmJkAjnBEXb0er3uiSNTTRi4wp2wl/lcgaIWZ6H4b8ZLiReKyrIdXYB4QR2JalYB0YtjpYWGQBfLlCY5k9WyyqHP+CvRaniOX681ssWf77Jr6hMTMZ2yLPRfmou0Y3yjUoQEJSyas4sGMD0cxdpHANd/OZwrPngEo5ANDBOstfYdCecjRJa6EPxKgl4yZIDcG3Wm+ozYTzdHfvSHhPHY0gBcEbq4Bpo3rG+P2CFwdgQWzMk7OpggWtp+JdmyW2OSm4QkpcxAUNOj2hNyE0zeQCyBD4D0aS90vvimPbn2+x1iEXWTKqNmYQggZMM/0ohPd7oJ+SP5WqGD5KXoDHzD5wPAsNUlcFRBhaLgCX6wI4yOfeAeCblgolmyK/gGs2SRE2+1YZFxS3+U+TZpBJPFb8RWQ0+r6DeH18/KalgzEfT9AqZlEbkBr5c7yVGtSnpNq3R6UcCyIbQcfa6rpaQC6c0epBW1XcEdyTuHDWiJOo5/4ZgUu5ZY6x2O4ydc+xKRr2rrGX9I9OuOR04mv9XskJUm6oSIr15D31vtr6+zB8/YNvDdPFI1Gnzahs3Qp80rdEVCDZuO2I165AhqXqQjmJXkorTmycmtTMgf1WzI+9b1et8DD1tTcOjDs51LGgweYKEYK0O8AnjzTjI0dHCoCKZRSyQe/zjndrOhSgkfjP9IpKFcK1UyV5INqied06BWqI1eOTzTCkfpnGrPar0HjNlKm5CrvS2dqasNK5sDZEI5cCQXuIjuUxERSAlU0NsrBmja61fYEpakS2rGywmvLUJd9SE+V2v18l2N3ZJ3U5XjGdcSPexqvmyedIuu54mesOHQVw7nX2a4qaZydiTHIfYGuRKEiayZK0rWOri0xnSRukzRggEvo+1hdysCh/2KkQvnx5FyJF0URqIYpZWbXs+57tpd3urLzeHjS8dwY66mtQlFLMbdmffAxjbOUZ5Ai7jZ1xNx+dyLwV74X+9yhpgjAAaik1m6Hy7NufNE0KCh5qY1LS3c2sFS5Em8q2eSDGn0RStBd3P36c38Iq/9WVfJNXfOoRpCoKKHfe6sNuX1F8Y38EY5ABt0uXQH9MO3G9ffmPPmizjEJANT7elVdiwrSMdWGU76qqCdHuIjPQ4+wvBOVUjD2sVK/L4e1Sc2hZJL4o/joF6F3ipQyuRVgUXBI11JvOUZfeoTCnLa2nKLLqTOP0bpO2f4qTK+lVbwk6tEKSPfKCUud1wou0NFbAU0Y23Lw0pkWCVbnHkonCo7Iv/VL6P20KdPOL+dQI/enYT1/D+32aXz/UFDeBY8CjwKPAo8CjwKPAo8CjwKPAv+pKfDjOccIaAVUhswLFQDuVlFEex2cO4Ydio3kr8MQP8uPDNggF+HEWD6tgGWiAWg5vtCOpSD73Dt2ZBSQcIMwjpk5GzH9SBac+30keRHxODl3ZR5nMhK441loBjNsWDzPE16XeyDYwDjsQHvGCmLsaL5fU/QGRjvh2i0kbiGXyNp+aIL0+/2OQ2wQffzC597HghJXulbugxvxYPsTGN+BvFi4n4+93jVdj50YsbEkJWIGohjnKRwgE+PGTIitEmc0bxZLgC07RtZT46vyEsiVm92wwuC8jo3GvUaL7oKLV7cgvjtkLnKFvtDrLsnmbb0bu3CxeXGdPHIcHYfEhSqCBxCnfZ49D6hSMKZfIyiIlfxmBE1wUkBaxlWpC/jpfcVyYsWw5txOhlCeh+7qIrBCb/o2vr/XRjlTT0LJuTBS5ZNaxce6zSJ4dKunFqNBWdqNmD8zpggmmIye+/BJSFfek//i0TfSSZ0z1ERo3ln0NHkORRRQ8p3mh69ildWR3F7G2JuHQh6GPVoY5cLgyL+se/o0bc2wd0PkE4QGJiZu+3sfCwU3du1POO2DUtG1/7D0ld3zoZjviqPzH0FrTg+RLlPWCzZ+yDtmisekBq2+On3x3vXUhc0+lH65FbR0CxulzlG7AzjULhXHqJdZtEN/0Hx+ETI3qhGo5FCNPCjlh1Z0J8GYSNRdOZ4jqH8lPfK5vfFzitrMwvh7VxhQfCa0PxlOgjZZD7qTy2jdAAALSUlEQVSPhXJQcKVDU1/QOJhFu8L//VD4rRRUnnMybLpk6BiFAoCurrPkbBJmSFJhyUZ3Nd85KY7F6+HIhSM6chKcBcztD3EvVtA7IinUl3SV/0PzudKPI4VQhViUT2shoyHDu2U+LXApzjWatLs4JAll8OLWD2Ucvt0oLZQVOYfSDtzbHuQmPSJxybEeNuD1UvY2+sJVT1Uwi/x38UQLKFifN8xYtT8PM2sVAJPIykDep+u02t+hY80cgu7TsxY90bwnK/oKIDkSG92DHNNeinho2y6pNthhPuJ/rmVKQ5ZyImNsHSp560ZWndaVXW+KUaT8X0nu/nnt4xPhyCHrgUOjr2rGzR9BRdM5lhq3brmvYhQ2fLcYYjf1y8nXRvt380p7Pnu5krzY4d11ofNfzbSgbKs52k7e9zHFrKCf51TeSjnt39WK3d51DdvRB5croDq/6qu61q2KVphFqakSMyb7CX6MXH4KR5eo4u0RVaNE76xIerOhDdOtpM8huf9DK/K/Ihzv2keBR4FHgUeBR4FHgUeBR4FHgf/0FPjxqt0BHNtl8aYBUMI/Cgb3Tj0mgSNxkvdF6JX15RXYnOfovYMYhRTgakTeldxQ0HA+ro6NC0GO7krHDYUR5edslYgVzpijh4G6wphobwboKMedHCS0O8NKPbpqZnOPsXy9hk9gqoA+rjnXbqDi4EbxfsmgUWAUQv4cO03s7KICYLwJV8wGrWgciHjvd2qChzIGJLVNy0L88n5bV9/2pAYUtax+sU81OEDMQeLCS4qmiNl5mGwkya48Y3Z96tbhccXblbQT3MqOVPP8oQUf3ZKpA1bc4ZTPrLDL+0WDjnvF0YCWW0feddLLeaCBqHh/JhInO0/tC94OIia6pOmHzLBInkW8Sqi1A+7Zlpx+Fz/N3EZhYmzaGbIG+hhz6jSoPYPnur6QEEDYLusTBDAZUpZHvqYSYIe/1MjTZu2JAyvBZV0Ro4nFp4V3iq/PAoxPnl3WRpAt4eZy0Q2tqUmDXQ/0/FXeBDag6c0aSt766ltqlSbiSwjIVl0KeABovCNP/XZcdbNeWRLNaYK+k2MmvXTSSevSAWrwdGoyJNRqvnHN6PPYs6z1vl9pg3tT7ez4hGLzqfBnUuOb24VG3yjn9lT7HAuLlXRoOiHG3g5p8rQDpFc8S74xWmYh2bx5eHrbc/c5LBFxbZyjJqxkyi8SwN5ON3moW0gDbrK486zp0iV/5y6kXlFltWOF1ZnNSdR5hIdNzv85Q6cqFH38u20AlU+liLvhri7WxZ+SAbBLY8bV2updJmWHVX2E82uOgJROV7X+izVdvIaqYwrQSByoCk/s2qS0dHNVzpRdrNuSV0BD5B43GdUJe3VMHkD468KsMsybsSgljGRy4pb1J/hfTMZSoFvsL3s3ZCJsT2yyHKmzBXWSpeSI/03KUKdg7CiEiAuskP+g63fzazJwKav8wfD105Lh6Kw+FFwFCw50krl3LMePNrNe/ML4aC16semLu8Xfp2pLBigOWoRKpwuVkrX8zYJRi3bP9GtcxMUD5WHkOugvpOdhv8+7UIVs1TIMXhA/sEkxjoIVSnQNmFrTlV5tNSFOckFFFmtc9pXPgR5ZnYLOLwpiF9Yc9W69IspJ7filf48UNwsKh4NB3j18o/fp5o00OcDO5EydJ6/VHnsVnKlgPhcfOk1Nzb9VUQzBmniFzoF+Bj/jOdWtRoGHYIMsNii7g4KP1vg8JHY7t6m7+bd35IkD0iFHD5ZPYudEJ2z5thM/Vfgc43YVjII9Y4u9KrADGP09wH4NwWIfSw/uSjZ0Eg/qthbvk0eBR4FHgUeBR4FHgUeBR4FHgUeB3ynw423/93//16xHDkCidStlQFFeeeWo0FDQQ/sCmRuwmv69PjvRy3HnE7M578MbeMiMfzGqq+J0tpcRjmIxc4229fP0XGJisRwX6nM+k+NsI5O/U1YBc258BkZAWKqNRvhU7SMTqUowCjhuoAYTU7kiJQ22Rp7zDMb8FbDHj9lRoZiMZCO+0XCp/HkmnSIO1oS0XFcL7frh9pj+jvP6J1+4V48dRc6Cr9D0U6SedQWKMdl0QVy1QUIDQxQOXowMDuGUrnwfaX/tGWLi5OnDf5nZCfw+Fssek3rC/2Zo3JEu3fULgBJjSHZ7TqEljHnp+XfuATXznuAFejVZHvwDHIdF7IWPavrfwC0PwjlzI0U3MLOKYApq8/jnKhphYYqScflZ6RSI1oSSEnX+BdEQ7Yn4uFieieYqdGmwCk+0C3IhmQP38nQAdLILr9oY5FKeCWXDWPzgNiz2Cblz41XxypgqqGYpo7HOVbQ2lQTcAgMbG0Kq3Jzlazbu7mLUu1WVS0pNF//xyFO0R1CbxVPKXtVr8OJJTtxmTqOOHbos9fVnr1Aeb6398HjX62zubD0+FHX9mxhuH4QPfkVOKwiBhAUZw7x3c3SScC0VWjBCHhj+bT2fH+YHo18ZjXS+LnDqeNaFK1fTks/QtNOkUddDkP6hEuBL1NSHLiM/l/3l3/7hv1ozXdmgpZJqCEvonVQJ1SyoTWbmmYmyPOiPAQ+wKU38DF1vGO1sWtuQ7TrTwfy00OlgnEtnJ3/ZAaqA2OccfKxsuzhWj24FTKrGStqIj4sADR2f7NtVBUzXsGI4rEOT0VJFoeNNyh4hMZvvpu2KA1VjKfh0UacYSRyVgNMYDlVKWq4w8pnKBAWXEt9eB+lNmAWqBW0nU50rqkyryq0nfK3Y6kRzbEcWEDBpJQPeFAINgDv0lBAzvcDQl/GDMaqOU43ascIryV0039Wpr2QKnebsVOaIYtP8rpdBzok1e9ZD50CceI7RQDackqSQnd4LWnyzKt7JuBvXoZAF5x1OmRPvWSLTk+IlzLBWafhVfNISkmg4dMB569HbxPigrbupA/sUBCU5S28sDl/YAY1oyWKF9q4NGM+Ss7wR9/ir5Jgud2jUq+OO44lmdFfrplvIR6cuLr8qlXLQLUsPhu4MCmJMRince7QYTrMVd+/cQyHs0urEYCzegVNuoIK6u8i7YAwK5OzuTUPU6Ub9nytGx3nXjcNdTxk6uqwVosSv6D5NbVVy2AY0dYqdqnvdCe9WqW1xXNB5AJKrzW5324XG3bLNUh+NVfPDKiSh51rBmZxfPpA7px7dmN/6/0+JxrvoUeBR4FHgUeBR4FHgUeBR4FHgUeDECf/9f/xL4AJZ/H0iAox4FsCaoULDFhoJiXMgkLm6RIkVKnRCYuDL22csFHG1Cl4LLKvMRaw14u6IKhxb7JOWJi7X0KsGUX9GHgvOM/dS8fGFwmfcqndv8lV950czbheBHRHWa8i094wvr0lPevesFnfhW/nF3Oj4u7arzskEYdB0/fF+rWXtaFAw67Aw3fGiGzkAX3FtCIcBVzVkndHlkssz/iTmb1lkMi2JmPhDNfjk32j6iKsHtljAglHseFw2KxUTCZNN3hyTEbknPeb8F1CF0OS4JXCCoo4bHT47U5ZMVDTRsNEp7t/oz0bItizIGpL0be3a8qHLTO0oMdqP7e6umRQy9lgomUYWt7EFgzk3BZUagvj5tX+kCK+zqnt2nEs7qvuugwW6nKzLq7yDea/Lxl1gb7Yh8V30wCVTFzDhC7aq4+ScyOKQAYj3zJOelHKX4++5z7N6FPpYHTRAa7zEdOfwVLeV1gjcbEPEkf/FYjrXl8QbM1PSuPI54Bp0bTfEOgyeZSp/QpErvUloEqQTVifeC3vvPj6oGcHq6RNgCgfS2UPacrm0m7a8bt4RPZJK2sdUo4OJyat1KQqcmCPpZopZTshxXWTfQUU2UXQjaqamnNguCnJasjf1tvSrJ5CE8LfbpCz/Tw4RsPQn6awJ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2" y="1627290"/>
            <a:ext cx="10133739" cy="49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8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데이터 분석 체크리스트</a:t>
            </a:r>
            <a:endParaRPr lang="en-US" altLang="ko-KR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C77D836-F55A-4856-947B-C4486A2B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41384"/>
              </p:ext>
            </p:extLst>
          </p:nvPr>
        </p:nvGraphicFramePr>
        <p:xfrm>
          <a:off x="880844" y="1960235"/>
          <a:ext cx="10603684" cy="446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1">
                  <a:extLst>
                    <a:ext uri="{9D8B030D-6E8A-4147-A177-3AD203B41FA5}">
                      <a16:colId xmlns="" xmlns:a16="http://schemas.microsoft.com/office/drawing/2014/main" val="2343610589"/>
                    </a:ext>
                  </a:extLst>
                </a:gridCol>
                <a:gridCol w="6222368">
                  <a:extLst>
                    <a:ext uri="{9D8B030D-6E8A-4147-A177-3AD203B41FA5}">
                      <a16:colId xmlns="" xmlns:a16="http://schemas.microsoft.com/office/drawing/2014/main" val="990716045"/>
                    </a:ext>
                  </a:extLst>
                </a:gridCol>
                <a:gridCol w="864591">
                  <a:extLst>
                    <a:ext uri="{9D8B030D-6E8A-4147-A177-3AD203B41FA5}">
                      <a16:colId xmlns="" xmlns:a16="http://schemas.microsoft.com/office/drawing/2014/main" val="1497099537"/>
                    </a:ext>
                  </a:extLst>
                </a:gridCol>
                <a:gridCol w="865804">
                  <a:extLst>
                    <a:ext uri="{9D8B030D-6E8A-4147-A177-3AD203B41FA5}">
                      <a16:colId xmlns="" xmlns:a16="http://schemas.microsoft.com/office/drawing/2014/main" val="3764861943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/>
                        <a:t>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/>
                        <a:t>분석내용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/>
                        <a:t>YES</a:t>
                      </a:r>
                      <a:endParaRPr lang="ko-KR" altLang="en-US" sz="17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/>
                        <a:t>NO</a:t>
                      </a:r>
                      <a:endParaRPr lang="ko-KR" altLang="en-US" sz="17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508527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정보 구조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데이터 분류에 대한 이해가 </a:t>
                      </a:r>
                      <a:r>
                        <a:rPr lang="ko-KR" altLang="en-US" sz="1400" err="1"/>
                        <a:t>바른가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900216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구성 형태와 체계가 </a:t>
                      </a:r>
                      <a:r>
                        <a:rPr lang="ko-KR" altLang="en-US" sz="1400" err="1"/>
                        <a:t>바른가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3406939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레이블링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네임명이 쉽고 이해가 </a:t>
                      </a:r>
                      <a:r>
                        <a:rPr lang="ko-KR" altLang="en-US" sz="1400" err="1"/>
                        <a:t>빠른가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2297636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네비게이션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정보를 빨리 찾을 수 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2867904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링크를 표현하고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이해하고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선택하는 데 문제가 없는가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9392563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인터페이스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가독성이 좋은가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449358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인터페이스가 직관적인가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000303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보충 설명이 없이도 의미를 파악할 수 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8814381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비주얼</a:t>
                      </a:r>
                      <a:r>
                        <a:rPr lang="en-US" altLang="ko-KR" sz="1400"/>
                        <a:t>(GUI) </a:t>
                      </a:r>
                      <a:r>
                        <a:rPr lang="ko-KR" altLang="en-US" sz="1400"/>
                        <a:t>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사용자층에 맞는 디자인 요소들이 사용되었는가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274372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그래픽 요소가 적절한가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8701555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마케팅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데이터의 신뢰성을 보여 주고 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835721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커뮤니티에 대한 부분에 문제는 없는가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131568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2BF2D5F9-B366-4DCE-AD10-31285316554D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BD77A1-72C8-439D-9D9E-993F0EFC5EA9}"/>
              </a:ext>
            </a:extLst>
          </p:cNvPr>
          <p:cNvSpPr txBox="1"/>
          <p:nvPr/>
        </p:nvSpPr>
        <p:spPr>
          <a:xfrm>
            <a:off x="652491" y="339122"/>
            <a:ext cx="739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기초데이터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수집 및 스케치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3A1AA51-7062-42E8-A72B-F1BC040BFF43}"/>
              </a:ext>
            </a:extLst>
          </p:cNvPr>
          <p:cNvSpPr txBox="1"/>
          <p:nvPr/>
        </p:nvSpPr>
        <p:spPr>
          <a:xfrm>
            <a:off x="7450205" y="52891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레퍼런스 조사 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 분석하기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018CF8F-1C5D-484A-A789-3528F0D066E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E4E6A49-BD0A-451B-8BC1-CC450D140EAE}"/>
              </a:ext>
            </a:extLst>
          </p:cNvPr>
          <p:cNvSpPr txBox="1"/>
          <p:nvPr/>
        </p:nvSpPr>
        <p:spPr>
          <a:xfrm>
            <a:off x="652491" y="339122"/>
            <a:ext cx="739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기초데이터</a:t>
            </a:r>
            <a:r>
              <a:rPr lang="ko-KR" altLang="en-US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수집 및 스케치</a:t>
            </a:r>
            <a:endParaRPr lang="en-US" altLang="ko-KR" sz="3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CAC950-25E7-48E4-98E1-9793EEDF4908}"/>
              </a:ext>
            </a:extLst>
          </p:cNvPr>
          <p:cNvSpPr txBox="1"/>
          <p:nvPr/>
        </p:nvSpPr>
        <p:spPr>
          <a:xfrm>
            <a:off x="7891076" y="52891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아이디어 스케치하기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61"/>
          <a:stretch/>
        </p:blipFill>
        <p:spPr>
          <a:xfrm rot="5400000">
            <a:off x="1443845" y="250044"/>
            <a:ext cx="4127500" cy="6192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7"/>
          <a:stretch/>
        </p:blipFill>
        <p:spPr>
          <a:xfrm rot="5400000">
            <a:off x="6885564" y="1370438"/>
            <a:ext cx="4216400" cy="57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HTML5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AB10D5CF-F2BD-4F40-AC46-D6265F299F8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2C3552AA-9BFD-4309-B55C-E1E9B76B1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99809"/>
              </p:ext>
            </p:extLst>
          </p:nvPr>
        </p:nvGraphicFramePr>
        <p:xfrm>
          <a:off x="647699" y="1120695"/>
          <a:ext cx="10889021" cy="4116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1">
                  <a:extLst>
                    <a:ext uri="{9D8B030D-6E8A-4147-A177-3AD203B41FA5}">
                      <a16:colId xmlns="" xmlns:a16="http://schemas.microsoft.com/office/drawing/2014/main" val="587884580"/>
                    </a:ext>
                  </a:extLst>
                </a:gridCol>
              </a:tblGrid>
              <a:tr h="5430831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&lt;meta charset="UTF-8"&gt;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&lt;title&gt;ok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&lt;/title&gt;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&lt;link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="stylesheet"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/comm.css"&gt;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&lt;!-- j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 연결 스크립트 태그를 이용하여 아래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두개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다 연결하기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&lt;script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/jquery-3.5.1.min.js"&gt;&lt;/script&gt;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&lt;script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/comm.js"&gt;&lt;/script&gt;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&lt;div class="wrap"&gt;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&lt;header&gt;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&lt;h1&gt;&lt;a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 ok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&lt;/a&gt;&lt;/h1&gt;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class="nav-depth1"&gt;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class="nav-depth2"&gt;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대출상품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대출신청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대출관리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대출조회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class="nav-depth2"&gt;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적금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금융상품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은행소개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class="nav-depth2"&gt;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은행안내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경영공시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영업점안내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class="nav-depth2"&gt;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고객지원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인증센터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&lt;/header&gt;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&lt;div class="slide"&gt;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&lt;li&gt;&lt;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="./images/slide1.png"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alt="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계좌조회부터 이체까지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뱅킹으로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간편하게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저축은행이 새롭게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오픈했어요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모바일앱을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설치하여 경험해 보세요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&lt;li&gt;&lt;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="./images/slide2.png" alt="OK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읏맨과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얘두사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우리의 영웅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읏맨은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얘두사를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물리치고 돌로 변해버린 도심을 되살릴 수 있을까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?"&gt;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&lt;li&gt;&lt;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="./images/slide3.png" alt="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대한민국 대표 글로벌 금융그룹 고객의 앞날의 밝게 비추고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언제나행복과만족을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선사하겠습니다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&lt;div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containner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&lt;div class="tap"&gt;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&lt;section&gt;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&lt;h2&gt;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&lt;/h2&gt;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&lt;div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lst-bbs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ㆍ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수신상품 금리인상 안내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(2020.9.25.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시행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&lt;span&gt;20.10.29&lt;/span&gt;&lt;/a&gt;&lt;/li&gt;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ㆍ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신종코로나 바이러스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보이스피싱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주의 안내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&lt;span&gt;20.10.29&lt;/span&gt;&lt;/a&gt;&lt;/li&gt;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ㆍ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챔피언이태희정기예금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이벤트 당첨자 안내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&lt;span&gt;20.10.29&lt;/span&gt;&lt;/a&gt;&lt;/li&gt;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ㆍ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챔피언 이태희 정기예금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특판종료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안내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&lt;span&gt;20.10.29&lt;/span&gt;&lt;/a&gt;&lt;/li&gt;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ㆍ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수신상품 금리인상 안내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(2020.9.14.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시행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&lt;span&gt;20.10.29&lt;/span&gt;&lt;/a&gt;&lt;/li&gt;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ㆍ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채권매각사실공지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_20200924 &lt;span&gt;20.10.29&lt;/span&gt;&lt;/a&gt;&lt;/li&gt;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&lt;/section&gt;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&lt;section class="on"&gt;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&lt;h2&gt;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갤러리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&lt;/h2&gt;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&lt;div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-gallery"&gt;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="./images/%EA%B0%A4%EB%9F%AC%EB%A6%AC1.jpg" alt="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갤러리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1"&gt;&lt;/a&gt;&lt;/li&gt;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="./images/%EA%B0%A4%EB%9F%AC%EB%A6%AC2.png" alt="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갤러리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2"&gt;&lt;/a&gt;&lt;/li&gt;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&lt;li&gt;&lt;a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="./images/%EA%B0%A4%EB%9F%AC%EB%A6%AC3.png" alt="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갤러리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3"&gt;&lt;/a&gt;&lt;/li&gt;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&lt;/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&lt;/section&gt;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&lt;section class="col2"&gt;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&lt;h2&gt;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영상배너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&lt;/h2&gt;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&lt;div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영상이미지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.jpg" alt="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얘두사광고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"&gt;&lt;/a&gt;&lt;/div&gt;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&lt;/section&gt;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&lt;section class="col3"&gt;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&lt;h2&gt;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바로가기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&lt;/h2&gt;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&lt;div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="./images/my%EB%A9%94%EB%89%B4.png" alt="my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"&gt;my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="./images/%EC%A0%84%EC%9E%90%EA%B3%84%EC%95%BD%EC%84%9C.png" alt=""&gt;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전자계약서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="./images/%EB%8C%80%EC%B6%9C%ED%95%9C%EB%8F%84%EC%A1%B0%ED%9A%8C.png"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alt=""&gt;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대출한도조회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="./images/%EA%B3%B5%EC%9D%B8%EC%9D%B8%EC%A6%9D.png" alt=""&gt;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공인인증센터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&lt;/section&gt;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&lt;footer&gt;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&lt;h1&gt;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="./images/logo_type2.png" alt="ok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&lt;div class="copyright"&gt;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&lt;address&gt;(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04513)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 중구 세종대로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39 10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남대문로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 서울상공회의소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)&lt;/address&gt;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Copyright (c)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OKsavingBank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All Rights Reserved.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&lt;div class="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="./images/icon_sns_ok.png" alt=ok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1&gt;&lt;/a&gt;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&lt;a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="#"&gt;&lt;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="./images/ok_icon.png" alt="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2"&gt;&lt;/a&gt;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&lt;/footer&gt;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&lt;div id="modal"&gt;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&lt;div class="inner"&gt;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&lt;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="./images/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팝업이미지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alt="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얘두사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광고이미지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닫기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&lt;/div&gt;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  <a:p>
                      <a:pPr lvl="0">
                        <a:buNone/>
                      </a:pPr>
                      <a:endParaRPr lang="ko-KR" altLang="en-US" sz="1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92801FB-A7E0-4908-A30D-37F8E5D895DC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3DBA4B99-0B15-4F13-9C1D-50B3394F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35259"/>
              </p:ext>
            </p:extLst>
          </p:nvPr>
        </p:nvGraphicFramePr>
        <p:xfrm>
          <a:off x="652489" y="1120699"/>
          <a:ext cx="10889021" cy="5762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1">
                  <a:extLst>
                    <a:ext uri="{9D8B030D-6E8A-4147-A177-3AD203B41FA5}">
                      <a16:colId xmlns="" xmlns:a16="http://schemas.microsoft.com/office/drawing/2014/main" val="587884580"/>
                    </a:ext>
                  </a:extLst>
                </a:gridCol>
              </a:tblGrid>
              <a:tr h="5430832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@charset "UTF-8";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margin: 0;padding: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font-size: 16px; color: #000; line-height: 1.5;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box-sizing: border-box;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text-decoration: none;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list-style: none;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.wrap{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1200px;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margin: 0 auto;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justify-content: space-between;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100px;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 h1 a{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164px;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100px;    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(../images/logo_type2.png) 50% no-repeat;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text-indent: -9999px;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.nav-depth1{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.nav-depth1 &gt;li &gt; a{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100px;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padding: 40px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40px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.nav-depth1 &gt;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li:hover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&gt; a{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border-bottom: 2px solid #000;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.nav-depth1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li:hover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.nav-depth2{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max-height: 150px;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.nav-depth2{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relative; z-index: 100;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#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max-height: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overflow: hidden;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transition: max-height .5s;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.nav-depth2 a{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padding: 3px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.nav-depth2 a:hover{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#000000;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#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.slide{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overflow: hidden;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relative;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300px;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lightgray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.slide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absolute;top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0;left: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이미지가 사이즈에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맞지않을경우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오브젝트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핏으로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사이즈에 맞춰 잘라준다 *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 .slide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1200px;height: 300px;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object-fit: cover;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object-position: center;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*/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containner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justify-content: space-between;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300px;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padding: 20px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containner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&gt; section, .tap{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30%;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{    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relative;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section{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35px;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h2{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130px;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35px;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lightgray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 line-height: 35px;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cursor: pointer;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-gallery{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justify-content: space-between;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-gallery &gt; li{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30%;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.on 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.on h2{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#000;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#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section 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none;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absolute; top: 40px;left: 0;    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100%;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.tap 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100%;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lst-bbs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padding: 3px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font-size: 14px;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lst-bbs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span{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float: right;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font-size: 10px;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font-family: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gray;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 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시험은 오브젝트 사용 불가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않먹음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-gallery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width:100% ;height : 190px;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object-fit: cover;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object-position: center;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.col2 h2, .col3 h2{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text-indent: -9999px;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font-size: 0;line-height: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overflow: hidden;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.col2 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100%;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100%;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overflow: hidden;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.col3 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flex-wrap: wrap;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100%;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justify-content: space-between;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align-content: space-between;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.col3 a{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49%;     height: 49%;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border: 1px solid #999;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border-radius: 10px;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.col3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margin: 25px auto 10px;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lightgray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height: 100px;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align-items: center;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flex;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justify-content: space-between;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padding: 0 30px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padding: 8px;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 id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 </a:t>
                      </a:r>
                      <a:r>
                        <a:rPr lang="ko-KR" alt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잡을땐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  *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#modal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none;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justify-content: center;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align-items: center;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fixed; top: 0;left: 0;right: 0 ;bottom: 0;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rgba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 0, 0, .7);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#modal .inner 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relative;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inline-block;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border: 2px solid #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#modal 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display: block;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#modal button{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position: absolute; top: -30px;right: -30px;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width: 70px;height: 70px;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background: #</a:t>
                      </a:r>
                      <a:r>
                        <a:rPr lang="en-US" altLang="ko-KR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border-radius: 50%;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border: none 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cursor: pointer;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vl="0">
                        <a:buNone/>
                      </a:pPr>
                      <a:endParaRPr lang="ko-KR" altLang="en-US" sz="1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설계 제작 및 사용성 테스트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="" xmlns:a16="http://schemas.microsoft.com/office/drawing/2014/main" id="{CA07C3AE-9E8B-4186-99B7-1244CEFCE2EC}"/>
              </a:ext>
            </a:extLst>
          </p:cNvPr>
          <p:cNvSpPr/>
          <p:nvPr/>
        </p:nvSpPr>
        <p:spPr>
          <a:xfrm>
            <a:off x="4547507" y="2617470"/>
            <a:ext cx="2979963" cy="685801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 </a:t>
            </a:r>
            <a:r>
              <a:rPr lang="ko-KR" altLang="en-US" dirty="0" smtClean="0"/>
              <a:t>저축은행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="" xmlns:a16="http://schemas.microsoft.com/office/drawing/2014/main" id="{9D68A233-3D23-4295-9CC9-6388907E0279}"/>
              </a:ext>
            </a:extLst>
          </p:cNvPr>
          <p:cNvSpPr/>
          <p:nvPr/>
        </p:nvSpPr>
        <p:spPr>
          <a:xfrm>
            <a:off x="5052060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은행소개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="" xmlns:a16="http://schemas.microsoft.com/office/drawing/2014/main" id="{F0F29820-87C6-4E73-AAE8-30266B888A89}"/>
              </a:ext>
            </a:extLst>
          </p:cNvPr>
          <p:cNvSpPr/>
          <p:nvPr/>
        </p:nvSpPr>
        <p:spPr>
          <a:xfrm>
            <a:off x="2740098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보험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="" xmlns:a16="http://schemas.microsoft.com/office/drawing/2014/main" id="{D3919ACA-F4CC-48CE-B7C2-505BEFB52EA8}"/>
              </a:ext>
            </a:extLst>
          </p:cNvPr>
          <p:cNvSpPr/>
          <p:nvPr/>
        </p:nvSpPr>
        <p:spPr>
          <a:xfrm>
            <a:off x="7364022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="" xmlns:a16="http://schemas.microsoft.com/office/drawing/2014/main" id="{89E77DFE-1E5A-43AE-9C23-EA89361F1C49}"/>
              </a:ext>
            </a:extLst>
          </p:cNvPr>
          <p:cNvSpPr/>
          <p:nvPr/>
        </p:nvSpPr>
        <p:spPr>
          <a:xfrm>
            <a:off x="9675984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인터넷뱅킹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1AEBBE27-804C-46D8-BF39-88FF267A71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29325" y="3303271"/>
            <a:ext cx="8164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1FC49F9-BF01-46BB-A630-E0577B4D22B0}"/>
              </a:ext>
            </a:extLst>
          </p:cNvPr>
          <p:cNvCxnSpPr/>
          <p:nvPr/>
        </p:nvCxnSpPr>
        <p:spPr>
          <a:xfrm>
            <a:off x="1405401" y="3646170"/>
            <a:ext cx="924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2CA8618E-A03D-4E25-BFAC-99E2F884597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653249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982241C2-4478-48F4-B96F-74FBEAF2D331}"/>
              </a:ext>
            </a:extLst>
          </p:cNvPr>
          <p:cNvCxnSpPr/>
          <p:nvPr/>
        </p:nvCxnSpPr>
        <p:spPr>
          <a:xfrm>
            <a:off x="1405401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B7F643B7-47DD-4D86-BEB3-6190BAC05E4A}"/>
              </a:ext>
            </a:extLst>
          </p:cNvPr>
          <p:cNvCxnSpPr>
            <a:stCxn id="6" idx="0"/>
          </p:cNvCxnSpPr>
          <p:nvPr/>
        </p:nvCxnSpPr>
        <p:spPr>
          <a:xfrm flipV="1">
            <a:off x="3717363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8C47CEA3-BAEF-4E86-9B1B-F6F0325C2706}"/>
              </a:ext>
            </a:extLst>
          </p:cNvPr>
          <p:cNvCxnSpPr>
            <a:stCxn id="7" idx="0"/>
          </p:cNvCxnSpPr>
          <p:nvPr/>
        </p:nvCxnSpPr>
        <p:spPr>
          <a:xfrm flipV="1">
            <a:off x="8341287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="" xmlns:a16="http://schemas.microsoft.com/office/drawing/2014/main" id="{C6440EFA-86C3-4B84-AF34-1C64453DA8FF}"/>
              </a:ext>
            </a:extLst>
          </p:cNvPr>
          <p:cNvSpPr/>
          <p:nvPr/>
        </p:nvSpPr>
        <p:spPr>
          <a:xfrm>
            <a:off x="428136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10A5432-C094-430A-B9C5-78AA032834D5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5FB384-1635-466D-A26A-33103C521FE3}"/>
              </a:ext>
            </a:extLst>
          </p:cNvPr>
          <p:cNvSpPr txBox="1"/>
          <p:nvPr/>
        </p:nvSpPr>
        <p:spPr>
          <a:xfrm>
            <a:off x="7364022" y="47574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프로토타입</a:t>
            </a:r>
            <a:r>
              <a:rPr lang="ko-KR" altLang="en-US" dirty="0">
                <a:solidFill>
                  <a:schemeClr val="bg1"/>
                </a:solidFill>
              </a:rPr>
              <a:t> 제작하기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설계 제작 및 사용성 테스트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917877F9-D5AC-474B-AA6D-161A4504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28820"/>
              </p:ext>
            </p:extLst>
          </p:nvPr>
        </p:nvGraphicFramePr>
        <p:xfrm>
          <a:off x="650488" y="1120696"/>
          <a:ext cx="10889022" cy="536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2">
                  <a:extLst>
                    <a:ext uri="{9D8B030D-6E8A-4147-A177-3AD203B41FA5}">
                      <a16:colId xmlns="" xmlns:a16="http://schemas.microsoft.com/office/drawing/2014/main" val="587884580"/>
                    </a:ext>
                  </a:extLst>
                </a:gridCol>
              </a:tblGrid>
              <a:tr h="5369116"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24604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EA014783-D7EA-4F1E-A685-251C23216D13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A72186-BAC6-41B3-ACC7-E621463902A3}"/>
              </a:ext>
            </a:extLst>
          </p:cNvPr>
          <p:cNvSpPr txBox="1"/>
          <p:nvPr/>
        </p:nvSpPr>
        <p:spPr>
          <a:xfrm>
            <a:off x="7410966" y="475743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프로토타입</a:t>
            </a:r>
            <a:r>
              <a:rPr lang="ko-KR" altLang="en-US" dirty="0">
                <a:solidFill>
                  <a:schemeClr val="bg1"/>
                </a:solidFill>
              </a:rPr>
              <a:t>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디자인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BD1F9-36C1-684B-91B3-012DFA4CB11F}"/>
              </a:ext>
            </a:extLst>
          </p:cNvPr>
          <p:cNvSpPr txBox="1"/>
          <p:nvPr/>
        </p:nvSpPr>
        <p:spPr>
          <a:xfrm>
            <a:off x="648486" y="1273797"/>
            <a:ext cx="783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https://ovenapp.io/project/vP2FG9byc6RJdQHrAjelzW9E3PxrVpyY#d3UHk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#학생\문경현\my 작업폴더\!웹디자인기능사\html-ok저축은행\images\[moon_'s shop] index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657" y="1920530"/>
            <a:ext cx="7281669" cy="42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#학생\문경현\my 작업폴더\!웹디자인기능사\html-ok저축은행\images\[moon_'s shop] Copy of index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42" y="1920530"/>
            <a:ext cx="7206857" cy="4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E0878C2-5A7D-4006-A238-CAF1E983C1C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사용성 테스트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본인 사이트를 보고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사용성 테스트를 해본다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98224"/>
              </p:ext>
            </p:extLst>
          </p:nvPr>
        </p:nvGraphicFramePr>
        <p:xfrm>
          <a:off x="3843425" y="268230"/>
          <a:ext cx="8127999" cy="62849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50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22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측정기준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세부기준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피실험자의 반응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행동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말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질문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이동경로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경과시간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특이사항 등</a:t>
                      </a:r>
                      <a:r>
                        <a:rPr lang="en-US" altLang="ko-KR" sz="1600"/>
                        <a:t>)</a:t>
                      </a:r>
                      <a:endParaRPr lang="en-US" altLang="ko-KR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3413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과제완수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</a:t>
                      </a:r>
                      <a:r>
                        <a:rPr lang="en-US" altLang="ko-KR" sz="1600"/>
                        <a:t>(FAQ, </a:t>
                      </a:r>
                      <a:r>
                        <a:rPr lang="ko-KR" altLang="en-US" sz="1600"/>
                        <a:t>진행자에게 직접 질문 등</a:t>
                      </a:r>
                      <a:r>
                        <a:rPr lang="en-US" altLang="ko-KR" sz="1600"/>
                        <a:t>)</a:t>
                      </a:r>
                      <a:r>
                        <a:rPr lang="ko-KR" altLang="en-US" sz="1600"/>
                        <a:t>을 받지 않고 완료하는 데 성 공함</a:t>
                      </a:r>
                      <a:r>
                        <a:rPr lang="en-US" altLang="ko-KR" sz="1600"/>
                        <a:t>.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도움을 받았고 완료함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도움을 받지 않고 부분적으로 성 공함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참여자가 노력은 했으나 과제 수 행을 완료하지 못함</a:t>
                      </a:r>
                      <a:r>
                        <a:rPr lang="en-US" altLang="ko-KR" sz="1600"/>
                        <a:t>.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참여자 스스로 과제 수행을 포기 함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실패</a:t>
                      </a:r>
                      <a:r>
                        <a:rPr lang="en-US" altLang="ko-KR" sz="1600"/>
                        <a:t>)</a:t>
                      </a:r>
                      <a:endParaRPr lang="en-US" altLang="ko-KR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총 소요 시 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과제를 완료하는 데 필요한 시간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에러 횟수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 과제 완수를 방해하는 것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408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오류 원인 분석 </a:t>
                      </a:r>
                      <a:r>
                        <a:rPr lang="en-US" altLang="ko-KR" sz="1600"/>
                        <a:t>( </a:t>
                      </a:r>
                      <a:r>
                        <a:rPr lang="ko-KR" altLang="en-US" sz="1600"/>
                        <a:t>관 찰 자 의 주관 적 견해 기 </a:t>
                      </a:r>
                      <a:r>
                        <a:rPr lang="ko-KR" altLang="en-US" sz="1600" err="1"/>
                        <a:t>록</a:t>
                      </a:r>
                      <a:r>
                        <a:rPr lang="en-US" altLang="ko-KR" sz="1600"/>
                        <a:t>)</a:t>
                      </a:r>
                    </a:p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예상 동선을 벗어나게 하는 것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혼동을 일으키는 것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에러를 발생시키는 것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과제 수행 완료가 아님에도 참여 자가 과제 수행이 완료되었다고 여기는 것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5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732</Words>
  <Application>Microsoft Office PowerPoint</Application>
  <PresentationFormat>사용자 지정</PresentationFormat>
  <Paragraphs>538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Windows 사용자</cp:lastModifiedBy>
  <cp:revision>8</cp:revision>
  <dcterms:created xsi:type="dcterms:W3CDTF">2017-03-18T09:11:01Z</dcterms:created>
  <dcterms:modified xsi:type="dcterms:W3CDTF">2020-11-03T03:20:49Z</dcterms:modified>
</cp:coreProperties>
</file>