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9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3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750F-1C1A-4298-B808-7C9EE45FD6D6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9DB1-95C1-4F67-A605-65B46DC3F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679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소개 </a:t>
            </a:r>
            <a:r>
              <a:rPr lang="en-US" altLang="ko-KR" sz="2400" b="1" dirty="0">
                <a:latin typeface="+mn-ea"/>
              </a:rPr>
              <a:t>| </a:t>
            </a:r>
            <a:r>
              <a:rPr lang="ko-KR" altLang="en-US" sz="2400" b="1" dirty="0">
                <a:latin typeface="+mn-ea"/>
              </a:rPr>
              <a:t>기술 스택 </a:t>
            </a:r>
            <a:r>
              <a:rPr lang="en-US" altLang="ko-KR" sz="2400" b="1" dirty="0">
                <a:latin typeface="+mn-ea"/>
              </a:rPr>
              <a:t>| </a:t>
            </a:r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| </a:t>
            </a:r>
            <a:r>
              <a:rPr lang="ko-KR" altLang="en-US" sz="2400" b="1" dirty="0">
                <a:latin typeface="+mn-ea"/>
              </a:rPr>
              <a:t>프로젝트 외 기술</a:t>
            </a:r>
            <a:r>
              <a:rPr lang="en-US" altLang="ko-KR" sz="2400" b="1" dirty="0">
                <a:latin typeface="+mn-ea"/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외 기술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0F5B6-A880-7A31-0BC9-98E0E2DF059C}"/>
              </a:ext>
            </a:extLst>
          </p:cNvPr>
          <p:cNvSpPr txBox="1"/>
          <p:nvPr/>
        </p:nvSpPr>
        <p:spPr>
          <a:xfrm>
            <a:off x="366820" y="933581"/>
            <a:ext cx="410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Gitea</a:t>
            </a:r>
            <a:r>
              <a:rPr lang="ko-KR" altLang="en-US" sz="1400" dirty="0"/>
              <a:t>를 활용한 자체 </a:t>
            </a:r>
            <a:r>
              <a:rPr lang="en-US" altLang="ko-KR" sz="1400" dirty="0"/>
              <a:t>Local Git </a:t>
            </a:r>
            <a:r>
              <a:rPr lang="ko-KR" altLang="en-US" sz="1400" dirty="0"/>
              <a:t>서버 구성</a:t>
            </a:r>
            <a:r>
              <a:rPr lang="en-US" altLang="ko-KR" sz="1400" dirty="0"/>
              <a:t> </a:t>
            </a:r>
            <a:r>
              <a:rPr lang="ko-KR" altLang="en-US" sz="1400" dirty="0"/>
              <a:t>및 관리</a:t>
            </a:r>
          </a:p>
        </p:txBody>
      </p:sp>
    </p:spTree>
    <p:extLst>
      <p:ext uri="{BB962C8B-B14F-4D97-AF65-F5344CB8AC3E}">
        <p14:creationId xmlns:p14="http://schemas.microsoft.com/office/powerpoint/2010/main" val="39053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소개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3DC9825-EA2D-AAA3-ED6E-92C129C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4435"/>
              </p:ext>
            </p:extLst>
          </p:nvPr>
        </p:nvGraphicFramePr>
        <p:xfrm>
          <a:off x="766929" y="1204806"/>
          <a:ext cx="75415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68">
                  <a:extLst>
                    <a:ext uri="{9D8B030D-6E8A-4147-A177-3AD203B41FA5}">
                      <a16:colId xmlns:a16="http://schemas.microsoft.com/office/drawing/2014/main" val="2433536482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1937214439"/>
                    </a:ext>
                  </a:extLst>
                </a:gridCol>
                <a:gridCol w="3943846">
                  <a:extLst>
                    <a:ext uri="{9D8B030D-6E8A-4147-A177-3AD203B41FA5}">
                      <a16:colId xmlns:a16="http://schemas.microsoft.com/office/drawing/2014/main" val="1632215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경력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2020.12 – 2023.06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비컴솔루션</a:t>
                      </a:r>
                      <a:r>
                        <a:rPr lang="ko-KR" altLang="en-US" sz="1400" dirty="0"/>
                        <a:t>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Battery MES</a:t>
                      </a:r>
                      <a:r>
                        <a:rPr lang="ko-KR" altLang="en-US" sz="1400" dirty="0"/>
                        <a:t> 모니터링 개발 및 대응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2023.07 -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위트코시스템즈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WMS </a:t>
                      </a:r>
                      <a:r>
                        <a:rPr lang="ko-KR" altLang="en-US" sz="1400" dirty="0"/>
                        <a:t>관련 </a:t>
                      </a:r>
                      <a:r>
                        <a:rPr lang="en-US" altLang="ko-KR" sz="1400" dirty="0"/>
                        <a:t>Software </a:t>
                      </a:r>
                      <a:r>
                        <a:rPr lang="ko-KR" altLang="en-US" sz="1400" dirty="0"/>
                        <a:t>개발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863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8DBB11-631F-0E97-CA32-9D54A6E1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70878"/>
              </p:ext>
            </p:extLst>
          </p:nvPr>
        </p:nvGraphicFramePr>
        <p:xfrm>
          <a:off x="801226" y="2680884"/>
          <a:ext cx="754154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68">
                  <a:extLst>
                    <a:ext uri="{9D8B030D-6E8A-4147-A177-3AD203B41FA5}">
                      <a16:colId xmlns:a16="http://schemas.microsoft.com/office/drawing/2014/main" val="2433536482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1937214439"/>
                    </a:ext>
                  </a:extLst>
                </a:gridCol>
                <a:gridCol w="3943846">
                  <a:extLst>
                    <a:ext uri="{9D8B030D-6E8A-4147-A177-3AD203B41FA5}">
                      <a16:colId xmlns:a16="http://schemas.microsoft.com/office/drawing/2014/main" val="1632215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프로젝트 정리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2020.12 – 2023.06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비컴솔루션</a:t>
                      </a:r>
                      <a:r>
                        <a:rPr lang="ko-KR" altLang="en-US" sz="1400" dirty="0"/>
                        <a:t>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Battery MES</a:t>
                      </a:r>
                      <a:r>
                        <a:rPr lang="ko-KR" altLang="en-US" sz="1400" dirty="0"/>
                        <a:t> 모니터링 개발 및 대응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8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2023.07 – 2023.12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위트코시스템즈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WMS </a:t>
                      </a:r>
                      <a:r>
                        <a:rPr lang="ko-KR" altLang="en-US" sz="1400" dirty="0"/>
                        <a:t>시스템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2023.12 – 2024.04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위트코시스템즈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3D Web Simulator </a:t>
                      </a:r>
                      <a:r>
                        <a:rPr lang="ko-KR" altLang="en-US" sz="1400" dirty="0"/>
                        <a:t>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9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2024.04 -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위트코시스템즈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공장 내 </a:t>
                      </a:r>
                      <a:r>
                        <a:rPr lang="en-US" altLang="ko-KR" sz="1400" dirty="0"/>
                        <a:t>LMS </a:t>
                      </a:r>
                      <a:r>
                        <a:rPr lang="ko-KR" altLang="en-US" sz="1400" dirty="0"/>
                        <a:t>개발 및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50313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A2FC23F-7880-EAA7-8797-9A9D4F477FEF}"/>
              </a:ext>
            </a:extLst>
          </p:cNvPr>
          <p:cNvCxnSpPr>
            <a:cxnSpLocks/>
          </p:cNvCxnSpPr>
          <p:nvPr/>
        </p:nvCxnSpPr>
        <p:spPr>
          <a:xfrm>
            <a:off x="294199" y="2488758"/>
            <a:ext cx="85237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4582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MES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Monitoring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B3975B-A5B3-0C1D-53AE-B05E0DE4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45797"/>
              </p:ext>
            </p:extLst>
          </p:nvPr>
        </p:nvGraphicFramePr>
        <p:xfrm>
          <a:off x="538037" y="1302913"/>
          <a:ext cx="7858540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815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  <a:gridCol w="6249725">
                  <a:extLst>
                    <a:ext uri="{9D8B030D-6E8A-4147-A177-3AD203B41FA5}">
                      <a16:colId xmlns:a16="http://schemas.microsoft.com/office/drawing/2014/main" val="333034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생산 데이터를 분석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400" dirty="0"/>
                        <a:t> 이상 </a:t>
                      </a:r>
                      <a:r>
                        <a:rPr lang="ko-KR" altLang="en-US" sz="1400" dirty="0" err="1"/>
                        <a:t>확인시</a:t>
                      </a:r>
                      <a:r>
                        <a:rPr lang="ko-KR" altLang="en-US" sz="1400" dirty="0"/>
                        <a:t> 알람 및 결과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 기간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21.06 – 23.06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C# (</a:t>
                      </a:r>
                      <a:r>
                        <a:rPr lang="en-US" altLang="ko-KR" sz="1400" dirty="0" err="1"/>
                        <a:t>Winform</a:t>
                      </a:r>
                      <a:r>
                        <a:rPr lang="en-US" altLang="ko-KR" sz="1400" dirty="0"/>
                        <a:t>). </a:t>
                      </a:r>
                      <a:r>
                        <a:rPr lang="en-US" altLang="ko-KR" sz="1400" dirty="0" err="1"/>
                        <a:t>OracleDB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타이머 연동으로 지정 시간 마다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접속 및 데이터 분석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분석 결과 데이터를 </a:t>
                      </a:r>
                      <a:r>
                        <a:rPr lang="en-US" altLang="ko-KR" sz="1400" dirty="0"/>
                        <a:t>Excel </a:t>
                      </a:r>
                      <a:r>
                        <a:rPr lang="ko-KR" altLang="en-US" sz="1400" dirty="0"/>
                        <a:t>파일로 저장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지정한 양식에 맞춰 </a:t>
                      </a:r>
                      <a:r>
                        <a:rPr lang="en-US" altLang="ko-KR" sz="1400" dirty="0"/>
                        <a:t>Outlook </a:t>
                      </a:r>
                      <a:r>
                        <a:rPr lang="ko-KR" altLang="en-US" sz="1400" dirty="0"/>
                        <a:t>메일 자동 전송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프로젝트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수동으로 하던 데이터 조회를 자동화하여 업무 능력 향상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빠르고 규칙적인 진단으로 이상 발생시 신속한 대응 능력 항상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1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개인 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 </a:t>
                      </a:r>
                      <a:r>
                        <a:rPr lang="ko-KR" altLang="en-US" sz="1400" dirty="0"/>
                        <a:t>연동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결과 데이터 </a:t>
                      </a:r>
                      <a:r>
                        <a:rPr lang="en-US" altLang="ko-KR" sz="1400" dirty="0"/>
                        <a:t>Excel </a:t>
                      </a:r>
                      <a:r>
                        <a:rPr lang="ko-KR" altLang="en-US" sz="1400" dirty="0"/>
                        <a:t>파일 변환 및 첨부 기능 구현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Outlook </a:t>
                      </a:r>
                      <a:r>
                        <a:rPr lang="ko-KR" altLang="en-US" sz="1400" dirty="0"/>
                        <a:t>메일을 요청자의 요청에 맞춰 전달하는 기능 구현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WMS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B3975B-A5B3-0C1D-53AE-B05E0DE4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29086"/>
              </p:ext>
            </p:extLst>
          </p:nvPr>
        </p:nvGraphicFramePr>
        <p:xfrm>
          <a:off x="538037" y="1302913"/>
          <a:ext cx="785854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815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  <a:gridCol w="6249725">
                  <a:extLst>
                    <a:ext uri="{9D8B030D-6E8A-4147-A177-3AD203B41FA5}">
                      <a16:colId xmlns:a16="http://schemas.microsoft.com/office/drawing/2014/main" val="333034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물류 창고의 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출고 업무 및 재고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 기간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23.07 - 23.12 / 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명 </a:t>
                      </a:r>
                      <a:r>
                        <a:rPr lang="en-US" altLang="ko-KR" sz="1400" dirty="0"/>
                        <a:t>(10</a:t>
                      </a:r>
                      <a:r>
                        <a:rPr lang="ko-KR" altLang="en-US" sz="1400" dirty="0" err="1"/>
                        <a:t>년차</a:t>
                      </a:r>
                      <a:r>
                        <a:rPr lang="ko-KR" altLang="en-US" sz="1400" dirty="0"/>
                        <a:t> 이상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본인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C# (WPF). MSSQL. </a:t>
                      </a:r>
                      <a:r>
                        <a:rPr lang="en-US" altLang="ko-KR" sz="1400" dirty="0" err="1"/>
                        <a:t>gRPC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창고 정보</a:t>
                      </a:r>
                      <a:r>
                        <a:rPr lang="en-US" altLang="ko-KR" sz="1400" dirty="0"/>
                        <a:t>(Rack,</a:t>
                      </a:r>
                      <a:r>
                        <a:rPr lang="ko-KR" altLang="en-US" sz="1400" dirty="0"/>
                        <a:t> 보관 품목 등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등록 기능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품목 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출고 지시 생성 및 수동 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출고 기능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실시간 </a:t>
                      </a:r>
                      <a:r>
                        <a:rPr lang="en-US" altLang="ko-KR" sz="1400" dirty="0"/>
                        <a:t>Rack </a:t>
                      </a:r>
                      <a:r>
                        <a:rPr lang="ko-KR" altLang="en-US" sz="1400" dirty="0"/>
                        <a:t>보관 정보 모니터링 기능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프로젝트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1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개인 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WPF </a:t>
                      </a:r>
                      <a:r>
                        <a:rPr lang="ko-KR" altLang="en-US" sz="1400" dirty="0"/>
                        <a:t>구조 파악 및 언어 활용 가능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물류 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출고 관련 로직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gRPC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통신 구조 파악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통신 기능 구현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3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WMS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770C44-C4AA-6373-C36A-8E3474B2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40957"/>
              </p:ext>
            </p:extLst>
          </p:nvPr>
        </p:nvGraphicFramePr>
        <p:xfrm>
          <a:off x="366820" y="910295"/>
          <a:ext cx="7858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540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Service Architecture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42EF1E6-CEF4-2ED1-2956-B31005954E9B}"/>
              </a:ext>
            </a:extLst>
          </p:cNvPr>
          <p:cNvSpPr/>
          <p:nvPr/>
        </p:nvSpPr>
        <p:spPr>
          <a:xfrm>
            <a:off x="3912042" y="2323548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36A737-F531-8494-9E70-E37998D39888}"/>
              </a:ext>
            </a:extLst>
          </p:cNvPr>
          <p:cNvSpPr/>
          <p:nvPr/>
        </p:nvSpPr>
        <p:spPr>
          <a:xfrm>
            <a:off x="6736081" y="2323548"/>
            <a:ext cx="108005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82D812E-6110-DE9A-D476-0C6A777D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1" y="2323548"/>
            <a:ext cx="826052" cy="82605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E26E6D-BC4F-64A7-5D72-9D5BC0100D2E}"/>
              </a:ext>
            </a:extLst>
          </p:cNvPr>
          <p:cNvSpPr/>
          <p:nvPr/>
        </p:nvSpPr>
        <p:spPr>
          <a:xfrm>
            <a:off x="1327867" y="2870421"/>
            <a:ext cx="532738" cy="370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80157E-C257-8D6A-763A-AB74413320E7}"/>
              </a:ext>
            </a:extLst>
          </p:cNvPr>
          <p:cNvCxnSpPr/>
          <p:nvPr/>
        </p:nvCxnSpPr>
        <p:spPr>
          <a:xfrm>
            <a:off x="2099144" y="2743200"/>
            <a:ext cx="1542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D44F76-E0F0-E72C-199C-82B72FA1D5A2}"/>
              </a:ext>
            </a:extLst>
          </p:cNvPr>
          <p:cNvCxnSpPr/>
          <p:nvPr/>
        </p:nvCxnSpPr>
        <p:spPr>
          <a:xfrm>
            <a:off x="5018597" y="2743200"/>
            <a:ext cx="1542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4614E6-0CB2-038D-A8AC-927FDA4BFB26}"/>
              </a:ext>
            </a:extLst>
          </p:cNvPr>
          <p:cNvSpPr txBox="1"/>
          <p:nvPr/>
        </p:nvSpPr>
        <p:spPr>
          <a:xfrm>
            <a:off x="4953667" y="2420034"/>
            <a:ext cx="169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gRPC</a:t>
            </a:r>
            <a:endParaRPr lang="en-US" altLang="ko-KR" dirty="0"/>
          </a:p>
          <a:p>
            <a:pPr algn="ctr"/>
            <a:r>
              <a:rPr lang="en-US" altLang="ko-KR" dirty="0"/>
              <a:t>Communication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A5F65-D449-4A67-D3C1-C0C8E72AB64C}"/>
              </a:ext>
            </a:extLst>
          </p:cNvPr>
          <p:cNvSpPr txBox="1"/>
          <p:nvPr/>
        </p:nvSpPr>
        <p:spPr>
          <a:xfrm>
            <a:off x="2021678" y="2343829"/>
            <a:ext cx="16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.NET Library</a:t>
            </a:r>
          </a:p>
        </p:txBody>
      </p:sp>
    </p:spTree>
    <p:extLst>
      <p:ext uri="{BB962C8B-B14F-4D97-AF65-F5344CB8AC3E}">
        <p14:creationId xmlns:p14="http://schemas.microsoft.com/office/powerpoint/2010/main" val="20339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WMS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770C44-C4AA-6373-C36A-8E3474B2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07561"/>
              </p:ext>
            </p:extLst>
          </p:nvPr>
        </p:nvGraphicFramePr>
        <p:xfrm>
          <a:off x="366820" y="910295"/>
          <a:ext cx="7858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540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Service Screenshot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</a:tbl>
          </a:graphicData>
        </a:graphic>
      </p:graphicFrame>
      <p:pic>
        <p:nvPicPr>
          <p:cNvPr id="9" name="그림 3" descr="C:/Users/ksy12/AppData/Roaming/PolarisOffice/ETemp/5628_9828664/fImage790943436334.png">
            <a:extLst>
              <a:ext uri="{FF2B5EF4-FFF2-40B4-BE49-F238E27FC236}">
                <a16:creationId xmlns:a16="http://schemas.microsoft.com/office/drawing/2014/main" id="{FAA5D78F-CE57-F4BD-B2A1-689C395E69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2" y="1390226"/>
            <a:ext cx="3672654" cy="2199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F2EEFD-5CCB-4997-15A5-C85484A0E274}"/>
              </a:ext>
            </a:extLst>
          </p:cNvPr>
          <p:cNvCxnSpPr/>
          <p:nvPr/>
        </p:nvCxnSpPr>
        <p:spPr>
          <a:xfrm>
            <a:off x="787179" y="3745064"/>
            <a:ext cx="7450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2F51F7-AAF6-07B0-6869-61D5A85F7FF1}"/>
              </a:ext>
            </a:extLst>
          </p:cNvPr>
          <p:cNvCxnSpPr>
            <a:cxnSpLocks/>
          </p:cNvCxnSpPr>
          <p:nvPr/>
        </p:nvCxnSpPr>
        <p:spPr>
          <a:xfrm flipV="1">
            <a:off x="4341412" y="1281135"/>
            <a:ext cx="0" cy="4960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FB784EC-0DD4-130B-EA17-5F44655D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9" y="1390224"/>
            <a:ext cx="3907056" cy="2199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BEE355-BF91-3DDF-5BD5-803DD3753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0" y="3900135"/>
            <a:ext cx="3672654" cy="2214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74AA6E-38CC-D975-8923-A9F62A893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30" y="3833451"/>
            <a:ext cx="3907056" cy="2256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640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400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[ 3D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Simulator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B3975B-A5B3-0C1D-53AE-B05E0DE4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14865"/>
              </p:ext>
            </p:extLst>
          </p:nvPr>
        </p:nvGraphicFramePr>
        <p:xfrm>
          <a:off x="538037" y="1302913"/>
          <a:ext cx="7858540" cy="33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815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  <a:gridCol w="6249725">
                  <a:extLst>
                    <a:ext uri="{9D8B030D-6E8A-4147-A177-3AD203B41FA5}">
                      <a16:colId xmlns:a16="http://schemas.microsoft.com/office/drawing/2014/main" val="333034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물류 창고</a:t>
                      </a:r>
                      <a:r>
                        <a:rPr lang="en-US" altLang="ko-KR" sz="1400" dirty="0"/>
                        <a:t> 3D </a:t>
                      </a:r>
                      <a:r>
                        <a:rPr lang="ko-KR" altLang="en-US" sz="1400" dirty="0"/>
                        <a:t>모델을 구상하여 모니터링 </a:t>
                      </a:r>
                      <a:r>
                        <a:rPr lang="en-US" altLang="ko-KR" sz="1400" dirty="0"/>
                        <a:t>&amp; Simulator</a:t>
                      </a:r>
                      <a:r>
                        <a:rPr lang="ko-KR" altLang="en-US" sz="1400" dirty="0"/>
                        <a:t>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 기간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23.12 - 24.03(Pause)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Typescript. MSSQL. </a:t>
                      </a:r>
                      <a:r>
                        <a:rPr lang="en-US" altLang="ko-KR" sz="1400" dirty="0" err="1"/>
                        <a:t>Pnpm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400" dirty="0" err="1"/>
                        <a:t>Esbuild</a:t>
                      </a:r>
                      <a:r>
                        <a:rPr lang="en-US" altLang="ko-KR" sz="1400" dirty="0"/>
                        <a:t>. Babylon.js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창고 기본 설비의 </a:t>
                      </a:r>
                      <a:r>
                        <a:rPr lang="en-US" altLang="ko-KR" sz="1400" dirty="0"/>
                        <a:t>3D </a:t>
                      </a:r>
                      <a:r>
                        <a:rPr lang="ko-KR" altLang="en-US" sz="1400" dirty="0"/>
                        <a:t>모델 구성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3D </a:t>
                      </a:r>
                      <a:r>
                        <a:rPr lang="ko-KR" altLang="en-US" sz="1400" dirty="0"/>
                        <a:t>설비 별 </a:t>
                      </a:r>
                      <a:r>
                        <a:rPr lang="en-US" altLang="ko-KR" sz="1400" dirty="0"/>
                        <a:t>Tray </a:t>
                      </a:r>
                      <a:r>
                        <a:rPr lang="ko-KR" altLang="en-US" sz="1400" dirty="0"/>
                        <a:t>이동 로직 구성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Tray </a:t>
                      </a:r>
                      <a:r>
                        <a:rPr lang="ko-KR" altLang="en-US" sz="1400" dirty="0"/>
                        <a:t>이동 데이터 재생 기능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설비 데이터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표시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프로젝트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1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개인 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Web </a:t>
                      </a:r>
                      <a:r>
                        <a:rPr lang="ko-KR" altLang="en-US" sz="1400" dirty="0"/>
                        <a:t>프로젝트 구성에 대해 파악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Typescript </a:t>
                      </a:r>
                      <a:r>
                        <a:rPr lang="ko-KR" altLang="en-US" sz="1400" dirty="0"/>
                        <a:t>언어에 대한 기본 사항 습득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Babylonjs</a:t>
                      </a:r>
                      <a:r>
                        <a:rPr lang="ko-KR" altLang="en-US" sz="1400" dirty="0"/>
                        <a:t>를 활용한 간단한 </a:t>
                      </a:r>
                      <a:r>
                        <a:rPr lang="en-US" altLang="ko-KR" sz="1400" dirty="0"/>
                        <a:t>3D </a:t>
                      </a:r>
                      <a:r>
                        <a:rPr lang="ko-KR" altLang="en-US" sz="1400" dirty="0"/>
                        <a:t>모델 생성 및 조작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Nodejs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Express</a:t>
                      </a:r>
                      <a:r>
                        <a:rPr lang="ko-KR" altLang="en-US" sz="1400" dirty="0"/>
                        <a:t>를 활용한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와 데이터 교환 가능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0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400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[ 3D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Simulator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770C44-C4AA-6373-C36A-8E3474B2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06937"/>
              </p:ext>
            </p:extLst>
          </p:nvPr>
        </p:nvGraphicFramePr>
        <p:xfrm>
          <a:off x="366820" y="910295"/>
          <a:ext cx="7858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540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Service Screenshot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F2EEFD-5CCB-4997-15A5-C85484A0E274}"/>
              </a:ext>
            </a:extLst>
          </p:cNvPr>
          <p:cNvCxnSpPr/>
          <p:nvPr/>
        </p:nvCxnSpPr>
        <p:spPr>
          <a:xfrm>
            <a:off x="787179" y="3745064"/>
            <a:ext cx="7450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2F51F7-AAF6-07B0-6869-61D5A85F7FF1}"/>
              </a:ext>
            </a:extLst>
          </p:cNvPr>
          <p:cNvCxnSpPr>
            <a:cxnSpLocks/>
          </p:cNvCxnSpPr>
          <p:nvPr/>
        </p:nvCxnSpPr>
        <p:spPr>
          <a:xfrm flipV="1">
            <a:off x="4341412" y="1281135"/>
            <a:ext cx="0" cy="4960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79EA68-FF42-F801-E14E-DE5D830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8" r="36782" b="25835"/>
          <a:stretch/>
        </p:blipFill>
        <p:spPr>
          <a:xfrm>
            <a:off x="279777" y="1302913"/>
            <a:ext cx="3960000" cy="2323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073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34F93-C71E-479D-6ABD-1E49371ABFEE}"/>
              </a:ext>
            </a:extLst>
          </p:cNvPr>
          <p:cNvSpPr txBox="1"/>
          <p:nvPr/>
        </p:nvSpPr>
        <p:spPr>
          <a:xfrm>
            <a:off x="366820" y="281476"/>
            <a:ext cx="377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프로젝트 </a:t>
            </a:r>
            <a:r>
              <a:rPr lang="en-US" altLang="ko-KR" sz="2400" b="1" dirty="0">
                <a:latin typeface="+mn-ea"/>
              </a:rPr>
              <a:t>[ WinCC LMS ]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6B283E-2929-C133-2797-C9136384928F}"/>
              </a:ext>
            </a:extLst>
          </p:cNvPr>
          <p:cNvSpPr/>
          <p:nvPr/>
        </p:nvSpPr>
        <p:spPr>
          <a:xfrm>
            <a:off x="366820" y="743141"/>
            <a:ext cx="8327136" cy="9810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B3975B-A5B3-0C1D-53AE-B05E0DE4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79698"/>
              </p:ext>
            </p:extLst>
          </p:nvPr>
        </p:nvGraphicFramePr>
        <p:xfrm>
          <a:off x="538037" y="1302913"/>
          <a:ext cx="785854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815">
                  <a:extLst>
                    <a:ext uri="{9D8B030D-6E8A-4147-A177-3AD203B41FA5}">
                      <a16:colId xmlns:a16="http://schemas.microsoft.com/office/drawing/2014/main" val="1780812851"/>
                    </a:ext>
                  </a:extLst>
                </a:gridCol>
                <a:gridCol w="6249725">
                  <a:extLst>
                    <a:ext uri="{9D8B030D-6E8A-4147-A177-3AD203B41FA5}">
                      <a16:colId xmlns:a16="http://schemas.microsoft.com/office/drawing/2014/main" val="333034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목적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Battery </a:t>
                      </a:r>
                      <a:r>
                        <a:rPr lang="ko-KR" altLang="en-US" sz="1400" dirty="0"/>
                        <a:t>생산 공장 내 라인 모니터링 화면 구성 및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 기간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24.04 -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WinCC, VBScript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공장 설비의 데이터들을 분석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정리하여 노출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설비 알람 발생시 알람 확인 가능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ko-KR" altLang="en-US" sz="1400" dirty="0"/>
                        <a:t>실시간 생산 정보 확인 가능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프로젝트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1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개인 성장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PLC</a:t>
                      </a:r>
                      <a:r>
                        <a:rPr lang="ko-KR" altLang="en-US" sz="1400" dirty="0"/>
                        <a:t>에 대한 기본 사항 습득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설비 기초 데이터 사항 및 방식 습득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/>
                        <a:t>LMS</a:t>
                      </a:r>
                      <a:r>
                        <a:rPr lang="ko-KR" altLang="en-US" sz="1400" dirty="0"/>
                        <a:t>에 대한 기본 사항 습득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501</Words>
  <Application>Microsoft Office PowerPoint</Application>
  <PresentationFormat>화면 슬라이드 쇼(4:3)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KyungHyun Nam</dc:creator>
  <cp:lastModifiedBy>KyungHyun Nam</cp:lastModifiedBy>
  <cp:revision>17</cp:revision>
  <dcterms:created xsi:type="dcterms:W3CDTF">2024-03-19T03:44:49Z</dcterms:created>
  <dcterms:modified xsi:type="dcterms:W3CDTF">2024-06-11T05:43:44Z</dcterms:modified>
</cp:coreProperties>
</file>