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程序的灵魂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计算机程序与人类思维的异同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12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Euphemia</vt:lpstr>
      <vt:lpstr>微软雅黑</vt:lpstr>
      <vt:lpstr>Arial</vt:lpstr>
      <vt:lpstr>Wingdings</vt:lpstr>
      <vt:lpstr>学术文献 16x9</vt:lpstr>
      <vt:lpstr>算法——程序的灵魂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2017-05-22T03:08:29Z</dcterms:created>
  <dcterms:modified xsi:type="dcterms:W3CDTF">2017-05-22T03:09:23Z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