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2017/5/21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2017/5/21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程序的组成部分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第三课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r>
              <a:rPr lang="zh-CN" altLang="en-US" dirty="0"/>
              <a:t>天学通</a:t>
            </a:r>
            <a:r>
              <a:rPr lang="en-US" altLang="zh-CN" dirty="0"/>
              <a:t>C</a:t>
            </a:r>
            <a:r>
              <a:rPr lang="zh-CN" altLang="en-US" dirty="0"/>
              <a:t>编程</a:t>
            </a:r>
            <a:r>
              <a:rPr lang="en-US" altLang="zh-CN" dirty="0"/>
              <a:t>P19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5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将华氏温度转换为摄氏温度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−32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5" t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247923"/>
              </p:ext>
            </p:extLst>
          </p:nvPr>
        </p:nvGraphicFramePr>
        <p:xfrm>
          <a:off x="4084970" y="1501629"/>
          <a:ext cx="7102434" cy="473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8143952" imgH="5429289" progId="Visio.Drawing.11">
                  <p:embed/>
                </p:oleObj>
              </mc:Choice>
              <mc:Fallback>
                <p:oleObj name="Visio" r:id="rId4" imgW="8143952" imgH="542928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4970" y="1501629"/>
                        <a:ext cx="7102434" cy="4734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83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计算存款利息。</a:t>
            </a:r>
            <a:r>
              <a:rPr lang="en-US" altLang="zh-CN" dirty="0"/>
              <a:t>10000</a:t>
            </a:r>
            <a:r>
              <a:rPr lang="zh-CN" altLang="en-US" dirty="0"/>
              <a:t>元存一年。</a:t>
            </a:r>
            <a:endParaRPr lang="en-US" altLang="zh-CN" dirty="0"/>
          </a:p>
          <a:p>
            <a:pPr lvl="1"/>
            <a:r>
              <a:rPr lang="zh-CN" altLang="en-US" dirty="0"/>
              <a:t>活期一年，利率</a:t>
            </a:r>
            <a:r>
              <a:rPr lang="en-US" altLang="zh-CN" dirty="0"/>
              <a:t>r1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定期一年，利率</a:t>
            </a:r>
            <a:r>
              <a:rPr lang="en-US" altLang="zh-CN" dirty="0"/>
              <a:t>r2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次半年定期，利率</a:t>
            </a:r>
            <a:r>
              <a:rPr lang="en-US" altLang="zh-CN" dirty="0"/>
              <a:t>r3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5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程序的组成部分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学以致用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简短的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功能：给定出生年份，计算指定年龄的年份</a:t>
            </a:r>
            <a:endParaRPr lang="en-US" altLang="zh-CN" dirty="0"/>
          </a:p>
          <a:p>
            <a:r>
              <a:rPr lang="zh-CN" altLang="en-US" dirty="0"/>
              <a:t>概念：</a:t>
            </a:r>
            <a:endParaRPr lang="en-US" altLang="zh-CN" dirty="0"/>
          </a:p>
          <a:p>
            <a:pPr lvl="1"/>
            <a:r>
              <a:rPr lang="zh-CN" altLang="en-US" dirty="0"/>
              <a:t>函数：</a:t>
            </a:r>
            <a:r>
              <a:rPr lang="en-US" altLang="zh-CN" i="1" dirty="0"/>
              <a:t>function</a:t>
            </a:r>
            <a:r>
              <a:rPr lang="zh-CN" altLang="en-US" dirty="0"/>
              <a:t>，一段执行某项任务的程序代码。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函数有函数名称，程序通过函数名执行函数代码。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程序能将信息（</a:t>
            </a:r>
            <a:r>
              <a:rPr lang="zh-CN" altLang="en-US" i="1" dirty="0"/>
              <a:t>术语：参数</a:t>
            </a:r>
            <a:r>
              <a:rPr lang="en-US" altLang="zh-CN" i="1" dirty="0"/>
              <a:t>argument</a:t>
            </a:r>
            <a:r>
              <a:rPr lang="zh-CN" altLang="en-US" dirty="0"/>
              <a:t>）发送给函数，函数也可以将信息返回。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函数分类：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库函数（</a:t>
            </a:r>
            <a:r>
              <a:rPr lang="en-US" altLang="zh-CN" i="1" dirty="0"/>
              <a:t>library function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>
              <a:lnSpc>
                <a:spcPct val="150000"/>
              </a:lnSpc>
            </a:pPr>
            <a:r>
              <a:rPr lang="zh-CN" altLang="en-US" dirty="0"/>
              <a:t>用户自定义函数（</a:t>
            </a:r>
            <a:r>
              <a:rPr lang="en-US" altLang="zh-CN" i="1" dirty="0"/>
              <a:t>user-defined function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目的：实现代码的重复利用。</a:t>
            </a:r>
          </a:p>
        </p:txBody>
      </p:sp>
    </p:spTree>
    <p:extLst>
      <p:ext uri="{BB962C8B-B14F-4D97-AF65-F5344CB8AC3E}">
        <p14:creationId xmlns:p14="http://schemas.microsoft.com/office/powerpoint/2010/main" val="10607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    //</a:t>
            </a:r>
            <a:r>
              <a:rPr lang="zh-CN" altLang="en-US" dirty="0"/>
              <a:t>计算指定年龄的年份</a:t>
            </a:r>
            <a:endParaRPr lang="en-US" altLang="zh-CN" dirty="0"/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    year2=</a:t>
            </a:r>
            <a:r>
              <a:rPr lang="en-US" altLang="zh-CN" dirty="0" err="1"/>
              <a:t>calcYear</a:t>
            </a:r>
            <a:r>
              <a:rPr lang="en-US" altLang="zh-CN" dirty="0"/>
              <a:t>(year1);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(“Someone born in %d will be %d in %d.\n”,year1,TARGET_AGE,year2);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    return 0;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}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/*</a:t>
            </a:r>
            <a:r>
              <a:rPr lang="zh-CN" altLang="en-US" dirty="0"/>
              <a:t>该函数计算年份</a:t>
            </a:r>
            <a:r>
              <a:rPr lang="en-US" altLang="zh-CN" dirty="0"/>
              <a:t>*/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calcYear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year1)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{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    return (year1+TARGET_AGE);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/* </a:t>
            </a:r>
            <a:r>
              <a:rPr lang="zh-CN" altLang="en-US" dirty="0"/>
              <a:t>计算指定年龄的年份 </a:t>
            </a:r>
            <a:r>
              <a:rPr lang="en-US" altLang="zh-CN" dirty="0"/>
              <a:t>*/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#define TARGET_AGE 88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#</a:t>
            </a:r>
            <a:r>
              <a:rPr lang="en-US" altLang="zh-CN" dirty="0" err="1"/>
              <a:t>int</a:t>
            </a:r>
            <a:r>
              <a:rPr lang="en-US" altLang="zh-CN" dirty="0"/>
              <a:t> year1,year2;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calcYear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year1);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/>
              <a:t>int</a:t>
            </a:r>
            <a:r>
              <a:rPr lang="en-US" altLang="zh-CN" dirty="0"/>
              <a:t> main(void)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   //</a:t>
            </a:r>
            <a:r>
              <a:rPr lang="zh-CN" altLang="en-US" dirty="0"/>
              <a:t>询问出生年份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(“What year was the subject born?”);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(“Enter as a 4-digit year (YYYY):”);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(“%d”,&amp;year1);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4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程序的组成部分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main()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dirty="0"/>
              <a:t>作为程序运行的入口点，每个</a:t>
            </a:r>
            <a:r>
              <a:rPr lang="en-US" altLang="zh-CN" dirty="0"/>
              <a:t>C</a:t>
            </a:r>
            <a:r>
              <a:rPr lang="zh-CN" altLang="en-US" dirty="0"/>
              <a:t>程序，</a:t>
            </a:r>
            <a:r>
              <a:rPr lang="en-US" altLang="zh-CN" dirty="0"/>
              <a:t>main</a:t>
            </a:r>
            <a:r>
              <a:rPr lang="zh-CN" altLang="en-US" dirty="0"/>
              <a:t>（）函数必不可少，且只能有一个。</a:t>
            </a:r>
            <a:endParaRPr lang="en-US" altLang="zh-CN" dirty="0"/>
          </a:p>
          <a:p>
            <a:r>
              <a:rPr lang="en-US" altLang="zh-CN" dirty="0"/>
              <a:t>#include</a:t>
            </a:r>
          </a:p>
          <a:p>
            <a:pPr lvl="1"/>
            <a:r>
              <a:rPr lang="zh-CN" altLang="en-US" dirty="0"/>
              <a:t>命令编译器在编译时将指定文件的内容添加进程序中。该文件称为包含文件。</a:t>
            </a:r>
            <a:endParaRPr lang="en-US" altLang="zh-CN" dirty="0"/>
          </a:p>
          <a:p>
            <a:pPr lvl="1"/>
            <a:r>
              <a:rPr lang="zh-CN" altLang="en-US" dirty="0"/>
              <a:t>包含文件：独立的磁盘文件，内含程序或编译器要使用的信息。</a:t>
            </a:r>
            <a:endParaRPr lang="en-US" altLang="zh-CN" dirty="0"/>
          </a:p>
          <a:p>
            <a:pPr lvl="1"/>
            <a:r>
              <a:rPr lang="zh-CN" altLang="en-US" dirty="0"/>
              <a:t>由编译器提供。</a:t>
            </a:r>
            <a:endParaRPr lang="en-US" altLang="zh-CN" dirty="0"/>
          </a:p>
          <a:p>
            <a:pPr lvl="1"/>
            <a:r>
              <a:rPr lang="zh-CN" altLang="en-US" dirty="0"/>
              <a:t>扩展名为</a:t>
            </a:r>
            <a:r>
              <a:rPr lang="en-US" altLang="zh-CN" dirty="0"/>
              <a:t>.h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#define</a:t>
            </a:r>
          </a:p>
          <a:p>
            <a:pPr lvl="1"/>
            <a:r>
              <a:rPr lang="zh-CN" altLang="en-US" dirty="0"/>
              <a:t>命令编译器在程序中用某一个值替换指定项。</a:t>
            </a:r>
            <a:endParaRPr lang="en-US" altLang="zh-CN" dirty="0"/>
          </a:p>
          <a:p>
            <a:pPr lvl="1"/>
            <a:r>
              <a:rPr lang="zh-CN" altLang="en-US" dirty="0"/>
              <a:t>用于方便的修改某些在程序中会大量反复使用的对象。</a:t>
            </a:r>
          </a:p>
        </p:txBody>
      </p:sp>
    </p:spTree>
    <p:extLst>
      <p:ext uri="{BB962C8B-B14F-4D97-AF65-F5344CB8AC3E}">
        <p14:creationId xmlns:p14="http://schemas.microsoft.com/office/powerpoint/2010/main" val="24737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变量定义</a:t>
            </a:r>
            <a:endParaRPr lang="en-US" altLang="zh-CN" dirty="0"/>
          </a:p>
          <a:p>
            <a:pPr lvl="1"/>
            <a:r>
              <a:rPr lang="zh-CN" altLang="en-US" dirty="0"/>
              <a:t>变量：程序员给内存中某个存储位置所起的名字，用于储存信息。</a:t>
            </a:r>
            <a:endParaRPr lang="en-US" altLang="zh-CN" dirty="0"/>
          </a:p>
          <a:p>
            <a:pPr lvl="1"/>
            <a:r>
              <a:rPr lang="zh-CN" altLang="en-US" dirty="0"/>
              <a:t>变量定义：告诉编译器变量的名称和它准备保存的信息的类型。</a:t>
            </a:r>
            <a:endParaRPr lang="en-US" altLang="zh-CN" dirty="0"/>
          </a:p>
          <a:p>
            <a:r>
              <a:rPr lang="zh-CN" altLang="en-US" dirty="0"/>
              <a:t>函数原型</a:t>
            </a:r>
            <a:endParaRPr lang="en-US" altLang="zh-CN" dirty="0"/>
          </a:p>
          <a:p>
            <a:pPr lvl="1"/>
            <a:r>
              <a:rPr lang="zh-CN" altLang="en-US" dirty="0"/>
              <a:t>将程序中所用函数的名称和参数告知编译器。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lvl="1"/>
            <a:r>
              <a:rPr lang="zh-CN" altLang="en-US" dirty="0"/>
              <a:t>组成函数的实际语句。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794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程序语句</a:t>
            </a:r>
            <a:endParaRPr lang="en-US" altLang="zh-CN" dirty="0"/>
          </a:p>
          <a:p>
            <a:pPr lvl="1"/>
            <a:r>
              <a:rPr lang="en-US" altLang="zh-CN" i="1" dirty="0" err="1"/>
              <a:t>printf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2"/>
            <a:r>
              <a:rPr lang="zh-CN" altLang="en-US" dirty="0"/>
              <a:t>输出信息</a:t>
            </a:r>
            <a:endParaRPr lang="en-US" altLang="zh-CN" dirty="0"/>
          </a:p>
          <a:p>
            <a:pPr lvl="2"/>
            <a:r>
              <a:rPr lang="zh-CN" altLang="en-US" dirty="0"/>
              <a:t>字符信息直接用双引号引起来作为参数</a:t>
            </a:r>
            <a:endParaRPr lang="en-US" altLang="zh-CN" dirty="0"/>
          </a:p>
          <a:p>
            <a:pPr lvl="2"/>
            <a:r>
              <a:rPr lang="zh-CN" altLang="en-US" dirty="0"/>
              <a:t>数值信息双引号引起数值类型，逗号连接数值变量</a:t>
            </a:r>
            <a:endParaRPr lang="en-US" altLang="zh-CN" dirty="0"/>
          </a:p>
          <a:p>
            <a:pPr lvl="1"/>
            <a:r>
              <a:rPr lang="en-US" altLang="zh-CN" i="1" dirty="0" err="1"/>
              <a:t>scanf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2"/>
            <a:r>
              <a:rPr lang="zh-CN" altLang="en-US" dirty="0"/>
              <a:t>双引号引起数值类型，逗号连接输入的数值要保存到的变量名</a:t>
            </a:r>
            <a:endParaRPr lang="en-US" altLang="zh-CN" dirty="0"/>
          </a:p>
          <a:p>
            <a:pPr lvl="1"/>
            <a:r>
              <a:rPr lang="en-US" altLang="zh-CN" i="1" dirty="0"/>
              <a:t>return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2"/>
            <a:r>
              <a:rPr lang="zh-CN" altLang="en-US" dirty="0"/>
              <a:t>返回程序执行结果，一般返回</a:t>
            </a:r>
            <a:r>
              <a:rPr lang="en-US" altLang="zh-CN" dirty="0"/>
              <a:t>0</a:t>
            </a:r>
            <a:r>
              <a:rPr lang="zh-CN" altLang="en-US" dirty="0"/>
              <a:t>表示正常结束</a:t>
            </a:r>
            <a:endParaRPr lang="en-US" altLang="zh-CN" dirty="0"/>
          </a:p>
          <a:p>
            <a:pPr lvl="2"/>
            <a:r>
              <a:rPr lang="zh-CN" altLang="en-US" dirty="0"/>
              <a:t>返回函数执行结果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05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程序注释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zh-CN" altLang="en-US" dirty="0"/>
              <a:t>*</a:t>
            </a:r>
            <a:r>
              <a:rPr lang="en-US" altLang="zh-CN" dirty="0"/>
              <a:t>……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//……</a:t>
            </a:r>
          </a:p>
          <a:p>
            <a:pPr lvl="1"/>
            <a:r>
              <a:rPr lang="zh-CN" altLang="en-US" dirty="0"/>
              <a:t>不能忽视，便于理解程序</a:t>
            </a:r>
            <a:endParaRPr lang="en-US" altLang="zh-CN" dirty="0"/>
          </a:p>
          <a:p>
            <a:pPr lvl="1"/>
            <a:r>
              <a:rPr lang="zh-CN" altLang="en-US" dirty="0"/>
              <a:t>避免嵌套注释，也就是注释注释</a:t>
            </a:r>
          </a:p>
          <a:p>
            <a:r>
              <a:rPr lang="zh-CN" altLang="en-US" dirty="0"/>
              <a:t>块（</a:t>
            </a:r>
            <a:r>
              <a:rPr lang="en-US" altLang="zh-CN" i="1" dirty="0"/>
              <a:t>block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花括号括起来的一条或多条语句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23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程序的真正工作由程序语句完成，这些语句让计算机执行指定的行为。</a:t>
            </a:r>
            <a:endParaRPr lang="en-US" altLang="zh-CN" dirty="0"/>
          </a:p>
          <a:p>
            <a:r>
              <a:rPr lang="zh-CN" altLang="en-US" dirty="0"/>
              <a:t>一些概念：变量、变量定义、函数声明、函数定义</a:t>
            </a:r>
            <a:endParaRPr lang="en-US" altLang="zh-CN" dirty="0"/>
          </a:p>
          <a:p>
            <a:r>
              <a:rPr lang="zh-CN" altLang="en-US" dirty="0"/>
              <a:t>注释的使用</a:t>
            </a:r>
            <a:endParaRPr lang="en-US" altLang="zh-CN" dirty="0"/>
          </a:p>
          <a:p>
            <a:r>
              <a:rPr lang="zh-CN" altLang="en-US" dirty="0"/>
              <a:t>函数、</a:t>
            </a:r>
            <a:r>
              <a:rPr lang="en-US" altLang="zh-CN" dirty="0"/>
              <a:t>main</a:t>
            </a:r>
            <a:r>
              <a:rPr lang="zh-CN" altLang="en-US" dirty="0"/>
              <a:t>函数、库函数、用户自定义函数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245684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596</Words>
  <Application>Microsoft Office PowerPoint</Application>
  <PresentationFormat>宽屏</PresentationFormat>
  <Paragraphs>87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Euphemia</vt:lpstr>
      <vt:lpstr>微软雅黑</vt:lpstr>
      <vt:lpstr>Arial</vt:lpstr>
      <vt:lpstr>Cambria Math</vt:lpstr>
      <vt:lpstr>Wingdings</vt:lpstr>
      <vt:lpstr>学术文献 16x9</vt:lpstr>
      <vt:lpstr>Microsoft Visio 2003-2010 绘图</vt:lpstr>
      <vt:lpstr>C程序的组成部分</vt:lpstr>
      <vt:lpstr>主要内容</vt:lpstr>
      <vt:lpstr>简短的C程序</vt:lpstr>
      <vt:lpstr>PowerPoint 演示文稿</vt:lpstr>
      <vt:lpstr>程序的组成部分</vt:lpstr>
      <vt:lpstr>PowerPoint 演示文稿</vt:lpstr>
      <vt:lpstr>PowerPoint 演示文稿</vt:lpstr>
      <vt:lpstr>PowerPoint 演示文稿</vt:lpstr>
      <vt:lpstr>小结</vt:lpstr>
      <vt:lpstr>小测验</vt:lpstr>
      <vt:lpstr>练习题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2017-05-21T12:12:04Z</dcterms:created>
  <dcterms:modified xsi:type="dcterms:W3CDTF">2017-05-21T14:42:37Z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