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0" autoAdjust="0"/>
    <p:restoredTop sz="94613"/>
  </p:normalViewPr>
  <p:slideViewPr>
    <p:cSldViewPr snapToGrid="0" snapToObjects="1">
      <p:cViewPr>
        <p:scale>
          <a:sx n="100" d="100"/>
          <a:sy n="100" d="100"/>
        </p:scale>
        <p:origin x="13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4901-AD7D-2840-88C9-F03FFD3EB05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78A-CF39-2F40-BE9D-EA2E215F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5" y="662792"/>
            <a:ext cx="2451735" cy="930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832" y="2137757"/>
            <a:ext cx="29581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COMPSYS 302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56063" y="5237952"/>
            <a:ext cx="32640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</a:rPr>
              <a:t>Group 2</a:t>
            </a:r>
          </a:p>
          <a:p>
            <a:pPr algn="r"/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</a:rPr>
              <a:t>KyungHo (Michael) Chun</a:t>
            </a:r>
          </a:p>
          <a:p>
            <a:pPr algn="r"/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</a:rPr>
              <a:t>TaeYoung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</a:rPr>
              <a:t> Hwang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23" y="2358367"/>
            <a:ext cx="8774603" cy="1511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60031" y="3517883"/>
            <a:ext cx="3941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Java Game</a:t>
            </a:r>
          </a:p>
        </p:txBody>
      </p:sp>
    </p:spTree>
    <p:extLst>
      <p:ext uri="{BB962C8B-B14F-4D97-AF65-F5344CB8AC3E}">
        <p14:creationId xmlns:p14="http://schemas.microsoft.com/office/powerpoint/2010/main" val="14829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57" y="1998038"/>
            <a:ext cx="8578787" cy="2051912"/>
          </a:xfrm>
        </p:spPr>
        <p:txBody>
          <a:bodyPr>
            <a:noAutofit/>
          </a:bodyPr>
          <a:lstStyle/>
          <a:p>
            <a:r>
              <a:rPr lang="en-NZ" sz="2400" dirty="0"/>
              <a:t>Recreation of Warlord’s Game with a retro theme and modernized game features + performance.</a:t>
            </a:r>
          </a:p>
          <a:p>
            <a:r>
              <a:rPr lang="en-NZ" sz="2400" dirty="0"/>
              <a:t>Started with creating the basis of the warlord’s game such as the ball, paddles and collision detection.</a:t>
            </a:r>
          </a:p>
          <a:p>
            <a:r>
              <a:rPr lang="en-NZ" sz="2400" dirty="0"/>
              <a:t>After the base was complete, other bonus design features were added.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087" y="856647"/>
            <a:ext cx="3134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</a:rPr>
              <a:t>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7" y="857617"/>
            <a:ext cx="520635" cy="749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54" y="4778792"/>
            <a:ext cx="1142857" cy="1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121" y="4752975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2" y="2145984"/>
            <a:ext cx="4804475" cy="3417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3475" y="857617"/>
            <a:ext cx="496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</a:rPr>
              <a:t>Rendered Screen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31" y="2145984"/>
            <a:ext cx="4686880" cy="340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06" y="857617"/>
            <a:ext cx="50793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1101280" y="876335"/>
            <a:ext cx="7228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5400" dirty="0">
                <a:ln w="0"/>
              </a:rPr>
              <a:t>Top Level View of System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7" y="857617"/>
            <a:ext cx="520635" cy="749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1807704"/>
            <a:ext cx="4000500" cy="4677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422" y="2495243"/>
            <a:ext cx="879428" cy="611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421" y="3581497"/>
            <a:ext cx="879429" cy="596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112422" y="4659357"/>
            <a:ext cx="879428" cy="6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406" y="1905699"/>
            <a:ext cx="88844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Game functionality will now be </a:t>
            </a:r>
            <a:r>
              <a:rPr lang="en-US" sz="2400" dirty="0" smtClean="0"/>
              <a:t>demonstrated through my laptop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Navigating through the menu – by mouse and keyboard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Countdown – paddles are unable to move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Timer starting from 120 seconds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Sound effects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Collision detection between all object intersections (walls, paddles)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Ball does not randomly disappear out of screen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Player death – Paddle and King disappears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Win conditions – Either one player remaining or 2 minutes has passed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Pausing the game and exiting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1086986" y="923330"/>
            <a:ext cx="5663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</a:rPr>
              <a:t>Game Functionality</a:t>
            </a:r>
          </a:p>
          <a:p>
            <a:pPr algn="ctr"/>
            <a:endParaRPr lang="en-US" sz="5400" dirty="0">
              <a:ln w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6" y="857617"/>
            <a:ext cx="507936" cy="749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125" y="2318229"/>
            <a:ext cx="587386" cy="587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125" y="4962666"/>
            <a:ext cx="587386" cy="587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8125" y="4081187"/>
            <a:ext cx="587386" cy="587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8125" y="3199708"/>
            <a:ext cx="587386" cy="5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57" y="1859370"/>
            <a:ext cx="9657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Score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Can spawn balls onto screen to increase gameplay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New ball spawns every time a player dies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Retro themed images and sounds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Demo Mode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2,3,4 multiplayer modes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Mouse click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High score screen – reading from a text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128591" y="857617"/>
            <a:ext cx="4732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</a:rPr>
              <a:t>Special Features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7" y="857617"/>
            <a:ext cx="520635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406" y="2060117"/>
            <a:ext cx="9934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Aesthetically pleasing graphics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Retro themed sound </a:t>
            </a:r>
            <a:r>
              <a:rPr lang="en-US" sz="2400" dirty="0" smtClean="0"/>
              <a:t>effects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Interactive with the players (2,3,4 multiplayer modes + spawn balls at will)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Nostalgic for older players </a:t>
            </a:r>
            <a:r>
              <a:rPr lang="en-US" sz="2400" dirty="0" err="1" smtClean="0"/>
              <a:t>i.e</a:t>
            </a:r>
            <a:r>
              <a:rPr lang="en-US" sz="2400" dirty="0" smtClean="0"/>
              <a:t> client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Addicting and a newer retro experience for younger players </a:t>
            </a:r>
            <a:r>
              <a:rPr lang="en-US" sz="2400" dirty="0" err="1" smtClean="0"/>
              <a:t>i.e</a:t>
            </a:r>
            <a:r>
              <a:rPr lang="en-US" sz="2400" dirty="0" smtClean="0"/>
              <a:t> client’s 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1097085" y="857617"/>
            <a:ext cx="3073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</a:rPr>
              <a:t>Our Game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6" y="857617"/>
            <a:ext cx="507936" cy="749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628" y="4892712"/>
            <a:ext cx="1142857" cy="114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781" y="4892712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3078"/>
            <a:ext cx="12192000" cy="364921"/>
          </a:xfrm>
          <a:prstGeom prst="rect">
            <a:avLst/>
          </a:prstGeom>
          <a:solidFill>
            <a:srgbClr val="014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1078692" y="813625"/>
            <a:ext cx="5632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</a:rPr>
              <a:t>Worth of the Game</a:t>
            </a:r>
            <a:endParaRPr lang="en-US" sz="5400" dirty="0">
              <a:ln w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7" y="857617"/>
            <a:ext cx="520635" cy="74920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41571" y="1677798"/>
            <a:ext cx="781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1"/>
          <a:stretch/>
        </p:blipFill>
        <p:spPr>
          <a:xfrm>
            <a:off x="9362114" y="1"/>
            <a:ext cx="2829886" cy="939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6444" y="4741911"/>
            <a:ext cx="288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spent on the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336" y="2786799"/>
            <a:ext cx="1724721" cy="1724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28" y="2731407"/>
            <a:ext cx="1724722" cy="1724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8248" y="2676016"/>
            <a:ext cx="1835504" cy="18355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78692" y="4741911"/>
            <a:ext cx="3204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Custom made for a customer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7770" y="4741911"/>
            <a:ext cx="2756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First professional project</a:t>
            </a:r>
          </a:p>
        </p:txBody>
      </p:sp>
    </p:spTree>
    <p:extLst>
      <p:ext uri="{BB962C8B-B14F-4D97-AF65-F5344CB8AC3E}">
        <p14:creationId xmlns:p14="http://schemas.microsoft.com/office/powerpoint/2010/main" val="10703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245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thwa475@uoa.aucklanduni.ac.nz</dc:creator>
  <cp:lastModifiedBy>thwa475@uoa.aucklanduni.ac.nz</cp:lastModifiedBy>
  <cp:revision>16</cp:revision>
  <dcterms:created xsi:type="dcterms:W3CDTF">2017-04-12T09:12:22Z</dcterms:created>
  <dcterms:modified xsi:type="dcterms:W3CDTF">2017-04-13T01:11:00Z</dcterms:modified>
</cp:coreProperties>
</file>