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404" r:id="rId3"/>
    <p:sldId id="405" r:id="rId4"/>
    <p:sldId id="406" r:id="rId5"/>
    <p:sldId id="408" r:id="rId6"/>
    <p:sldId id="407" r:id="rId7"/>
    <p:sldId id="409" r:id="rId8"/>
    <p:sldId id="410" r:id="rId9"/>
    <p:sldId id="411" r:id="rId10"/>
    <p:sldId id="412" r:id="rId11"/>
    <p:sldId id="41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7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D9E88-758B-4CF4-9182-B690FCDCEB3C}" type="datetimeFigureOut">
              <a:rPr lang="en-US" smtClean="0"/>
              <a:t>04/08/2021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6F489-9318-4A1B-90C4-DCD86C67E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85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90E7-920A-4899-8E62-8E8375396F62}" type="datetime1">
              <a:rPr lang="en-US" smtClean="0"/>
              <a:t>04/08/2021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1C53-EFAB-4934-8DE5-F5C96F26F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7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2A20-90BB-408E-A5ED-A0F4DF59C877}" type="datetime1">
              <a:rPr lang="en-US" smtClean="0"/>
              <a:t>04/08/2021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1C53-EFAB-4934-8DE5-F5C96F26F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3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64E7-689F-453C-981D-837EE4D6C77A}" type="datetime1">
              <a:rPr lang="en-US" smtClean="0"/>
              <a:t>04/08/2021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1C53-EFAB-4934-8DE5-F5C96F26F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7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8270-5D5D-4A4C-986F-5BA8A25F85C4}" type="datetime1">
              <a:rPr lang="en-US" smtClean="0"/>
              <a:t>04/08/2021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1C53-EFAB-4934-8DE5-F5C96F26F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5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24FC-C16C-4104-A07F-9D3AAA3CC3AF}" type="datetime1">
              <a:rPr lang="en-US" smtClean="0"/>
              <a:t>04/08/2021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1C53-EFAB-4934-8DE5-F5C96F26F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8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B1A4-49D3-4B09-915C-179E3939264B}" type="datetime1">
              <a:rPr lang="en-US" smtClean="0"/>
              <a:t>04/08/2021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1C53-EFAB-4934-8DE5-F5C96F26F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2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4DDB5-CE6B-469F-8813-577152B09A46}" type="datetime1">
              <a:rPr lang="en-US" smtClean="0"/>
              <a:t>04/08/2021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1C53-EFAB-4934-8DE5-F5C96F26F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8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BB4BC-7B7D-4E3C-96DA-9689EF79DD01}" type="datetime1">
              <a:rPr lang="en-US" smtClean="0"/>
              <a:t>04/08/2021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1C53-EFAB-4934-8DE5-F5C96F26F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E96A-1095-4BF0-BBA5-58A91DF982DE}" type="datetime1">
              <a:rPr lang="en-US" smtClean="0"/>
              <a:t>04/08/2021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1C53-EFAB-4934-8DE5-F5C96F26F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5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F2EA4-F67D-4B0B-8CEB-A3E8B52A33A1}" type="datetime1">
              <a:rPr lang="en-US" smtClean="0"/>
              <a:t>04/08/2021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1C53-EFAB-4934-8DE5-F5C96F26F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9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10A-45AC-4F81-A081-4EA64080436C}" type="datetime1">
              <a:rPr lang="en-US" smtClean="0"/>
              <a:t>04/08/2021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1C53-EFAB-4934-8DE5-F5C96F26F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1E8E5-82FB-45C5-8FB8-4CFF0EE28016}" type="datetime1">
              <a:rPr lang="en-US" smtClean="0"/>
              <a:t>04/08/2021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F1C53-EFAB-4934-8DE5-F5C96F26F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1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iuh@gmail.co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iuh@gmail.co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ThietKe@myOffice.odoo.co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4C34F9C-96D8-4D64-B641-205B99544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8030" y="5268616"/>
            <a:ext cx="4938713" cy="1655762"/>
          </a:xfrm>
        </p:spPr>
        <p:txBody>
          <a:bodyPr/>
          <a:lstStyle/>
          <a:p>
            <a:r>
              <a:rPr lang="en-US" dirty="0"/>
              <a:t>GIẢNG VIÊN: TRẦN THỊ KIM CHI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2691D7-833F-4FE7-B8F7-1916335845AB}"/>
              </a:ext>
            </a:extLst>
          </p:cNvPr>
          <p:cNvSpPr/>
          <p:nvPr/>
        </p:nvSpPr>
        <p:spPr>
          <a:xfrm>
            <a:off x="629621" y="354963"/>
            <a:ext cx="955552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/>
              <a:t>Ch</a:t>
            </a:r>
            <a:r>
              <a:rPr lang="vi-VN" sz="4400" b="1" dirty="0"/>
              <a:t>ư</a:t>
            </a:r>
            <a:r>
              <a:rPr lang="en-US" sz="4400" b="1" dirty="0" err="1"/>
              <a:t>ơng</a:t>
            </a:r>
            <a:r>
              <a:rPr lang="en-US" sz="4400" b="1" dirty="0"/>
              <a:t> II</a:t>
            </a:r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2A3C76-05BF-4115-878E-698D08E1CD42}"/>
              </a:ext>
            </a:extLst>
          </p:cNvPr>
          <p:cNvSpPr/>
          <p:nvPr/>
        </p:nvSpPr>
        <p:spPr>
          <a:xfrm>
            <a:off x="824752" y="2534790"/>
            <a:ext cx="876778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Các</a:t>
            </a: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qui </a:t>
            </a:r>
            <a:r>
              <a:rPr lang="en-US" sz="40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trình</a:t>
            </a: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sz="40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chính</a:t>
            </a: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sz="40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trong</a:t>
            </a: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sz="40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quản</a:t>
            </a: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sz="40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trị</a:t>
            </a: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sz="40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doanh</a:t>
            </a:r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sz="40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nghiệp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5C0706-5A43-47F5-A2D2-A44EAEF1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1C53-EFAB-4934-8DE5-F5C96F26F2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25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4DBAD-B0BA-425F-B252-39160CF5E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4" y="103884"/>
            <a:ext cx="8821272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QUY TRÌNH MUA HÀNG – THANH TOÁN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90229-AB84-438A-B626-55F718A5B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3" y="1045512"/>
            <a:ext cx="8821271" cy="4351338"/>
          </a:xfrm>
        </p:spPr>
        <p:txBody>
          <a:bodyPr>
            <a:noAutofit/>
          </a:bodyPr>
          <a:lstStyle/>
          <a:p>
            <a:pPr marL="341313" indent="-341313" fontAlgn="base">
              <a:buNone/>
            </a:pPr>
            <a:r>
              <a:rPr lang="en-US" sz="2000" b="1" dirty="0" err="1"/>
              <a:t>Bài</a:t>
            </a:r>
            <a:r>
              <a:rPr lang="en-US" sz="2000" b="1" dirty="0"/>
              <a:t> </a:t>
            </a:r>
            <a:r>
              <a:rPr lang="en-US" sz="2000" b="1" dirty="0" err="1"/>
              <a:t>tập</a:t>
            </a:r>
            <a:r>
              <a:rPr lang="en-US" sz="2000" b="1" dirty="0"/>
              <a:t> </a:t>
            </a:r>
            <a:r>
              <a:rPr lang="en-US" sz="2000" b="1" dirty="0" err="1"/>
              <a:t>thực</a:t>
            </a:r>
            <a:r>
              <a:rPr lang="en-US" sz="2000" b="1" dirty="0"/>
              <a:t> </a:t>
            </a:r>
            <a:r>
              <a:rPr lang="en-US" sz="2000" b="1" dirty="0" err="1"/>
              <a:t>hành</a:t>
            </a:r>
            <a:r>
              <a:rPr lang="en-US" sz="2000" b="1" dirty="0"/>
              <a:t> 4: Qui </a:t>
            </a:r>
            <a:r>
              <a:rPr lang="en-US" sz="2000" b="1" dirty="0" err="1"/>
              <a:t>trình</a:t>
            </a:r>
            <a:r>
              <a:rPr lang="en-US" sz="2000" b="1" dirty="0"/>
              <a:t> </a:t>
            </a:r>
            <a:r>
              <a:rPr lang="en-US" sz="2000" b="1" dirty="0" err="1"/>
              <a:t>sản</a:t>
            </a:r>
            <a:r>
              <a:rPr lang="en-US" sz="2000" b="1" dirty="0"/>
              <a:t> </a:t>
            </a:r>
            <a:r>
              <a:rPr lang="en-US" sz="2000" b="1" dirty="0" err="1"/>
              <a:t>xuất</a:t>
            </a:r>
            <a:endParaRPr lang="en-US" sz="2000" b="1" dirty="0"/>
          </a:p>
          <a:p>
            <a:pPr marL="0" indent="0" fontAlgn="base">
              <a:buNone/>
            </a:pPr>
            <a:r>
              <a:rPr lang="en-US" sz="2000" dirty="0"/>
              <a:t>8) Sau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,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hãy</a:t>
            </a:r>
            <a:r>
              <a:rPr lang="en-US" sz="2000" dirty="0"/>
              <a:t> </a:t>
            </a:r>
            <a:r>
              <a:rPr lang="en-US" sz="2000" dirty="0" err="1"/>
              <a:t>sửa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12 m</a:t>
            </a:r>
          </a:p>
          <a:p>
            <a:pPr marL="0" indent="0" fontAlgn="base">
              <a:buNone/>
            </a:pPr>
            <a:r>
              <a:rPr lang="en-US" sz="2000" dirty="0"/>
              <a:t>9)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chi </a:t>
            </a:r>
            <a:r>
              <a:rPr lang="en-US" sz="2000" dirty="0" err="1"/>
              <a:t>phí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ra </a:t>
            </a:r>
            <a:r>
              <a:rPr lang="en-US" sz="2000" dirty="0" err="1"/>
              <a:t>xe</a:t>
            </a:r>
            <a:r>
              <a:rPr lang="en-US" sz="2000" dirty="0"/>
              <a:t> </a:t>
            </a:r>
            <a:r>
              <a:rPr lang="en-US" sz="2000" dirty="0" err="1"/>
              <a:t>đạp</a:t>
            </a:r>
            <a:endParaRPr lang="en-US" sz="2000" dirty="0"/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040D4-4499-4AB5-9175-247E9894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1C53-EFAB-4934-8DE5-F5C96F26F2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00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4DBAD-B0BA-425F-B252-39160CF5E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4" y="103884"/>
            <a:ext cx="8821272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QUY TRÌNH MUA HÀNG – THANH TOÁN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90229-AB84-438A-B626-55F718A5B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3" y="1045512"/>
            <a:ext cx="8821271" cy="4351338"/>
          </a:xfrm>
        </p:spPr>
        <p:txBody>
          <a:bodyPr>
            <a:noAutofit/>
          </a:bodyPr>
          <a:lstStyle/>
          <a:p>
            <a:pPr marL="341313" indent="-341313" fontAlgn="base">
              <a:buNone/>
            </a:pPr>
            <a:r>
              <a:rPr lang="en-US" sz="2000" b="1" dirty="0" err="1"/>
              <a:t>Bài</a:t>
            </a:r>
            <a:r>
              <a:rPr lang="en-US" sz="2000" b="1" dirty="0"/>
              <a:t> </a:t>
            </a:r>
            <a:r>
              <a:rPr lang="en-US" sz="2000" b="1" dirty="0" err="1"/>
              <a:t>tập</a:t>
            </a:r>
            <a:r>
              <a:rPr lang="en-US" sz="2000" b="1" dirty="0"/>
              <a:t> </a:t>
            </a:r>
            <a:r>
              <a:rPr lang="en-US" sz="2000" b="1" dirty="0" err="1"/>
              <a:t>thực</a:t>
            </a:r>
            <a:r>
              <a:rPr lang="en-US" sz="2000" b="1" dirty="0"/>
              <a:t> </a:t>
            </a:r>
            <a:r>
              <a:rPr lang="en-US" sz="2000" b="1" dirty="0" err="1"/>
              <a:t>hành</a:t>
            </a:r>
            <a:r>
              <a:rPr lang="en-US" sz="2000" b="1" dirty="0"/>
              <a:t> 5: </a:t>
            </a:r>
            <a:r>
              <a:rPr lang="en-US" sz="2000" b="1" dirty="0" err="1"/>
              <a:t>Sử</a:t>
            </a:r>
            <a:r>
              <a:rPr lang="en-US" sz="2000" b="1" dirty="0"/>
              <a:t> </a:t>
            </a:r>
            <a:r>
              <a:rPr lang="en-US" sz="2000" b="1" dirty="0" err="1"/>
              <a:t>máy</a:t>
            </a:r>
            <a:r>
              <a:rPr lang="en-US" sz="2000" b="1" dirty="0"/>
              <a:t> barcodes</a:t>
            </a:r>
          </a:p>
          <a:p>
            <a:pPr marL="457200" indent="-457200" fontAlgn="base">
              <a:buFont typeface="+mj-lt"/>
              <a:buAutoNum type="arabicParenR"/>
            </a:pPr>
            <a:r>
              <a:rPr lang="en-US" sz="2000" dirty="0" err="1"/>
              <a:t>Cài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Barcode.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quét</a:t>
            </a:r>
            <a:endParaRPr lang="en-US" sz="2000" dirty="0"/>
          </a:p>
          <a:p>
            <a:pPr marL="457200" indent="-457200" fontAlgn="base">
              <a:buFont typeface="+mj-lt"/>
              <a:buAutoNum type="arabicParenR"/>
            </a:pP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 barcode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r>
              <a:rPr lang="en-US" sz="2000" dirty="0"/>
              <a:t> </a:t>
            </a:r>
            <a:r>
              <a:rPr lang="en-US" sz="2000" dirty="0" err="1"/>
              <a:t>xe</a:t>
            </a:r>
            <a:r>
              <a:rPr lang="en-US" sz="2000" dirty="0"/>
              <a:t> </a:t>
            </a:r>
            <a:r>
              <a:rPr lang="en-US" sz="2000" dirty="0" err="1"/>
              <a:t>đạp</a:t>
            </a:r>
            <a:r>
              <a:rPr lang="en-US" sz="2000" dirty="0"/>
              <a:t> (Barcode XEDAP12345678) – Update </a:t>
            </a:r>
            <a:r>
              <a:rPr lang="en-US" sz="2000" dirty="0" err="1"/>
              <a:t>số</a:t>
            </a:r>
            <a:r>
              <a:rPr lang="en-US" sz="2000" dirty="0"/>
              <a:t> l</a:t>
            </a:r>
            <a:r>
              <a:rPr lang="vi-VN" sz="2000" dirty="0"/>
              <a:t>ư</a:t>
            </a:r>
            <a:r>
              <a:rPr lang="en-US" sz="2000" dirty="0" err="1"/>
              <a:t>ợng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5</a:t>
            </a:r>
          </a:p>
          <a:p>
            <a:pPr marL="457200" indent="-457200" fontAlgn="base">
              <a:buFont typeface="+mj-lt"/>
              <a:buAutoNum type="arabicParenR"/>
            </a:pP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Barcode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5 </a:t>
            </a:r>
            <a:r>
              <a:rPr lang="en-US" sz="2000" dirty="0" err="1"/>
              <a:t>xe</a:t>
            </a:r>
            <a:r>
              <a:rPr lang="en-US" sz="2000" dirty="0"/>
              <a:t> </a:t>
            </a:r>
            <a:r>
              <a:rPr lang="en-US" sz="2000" dirty="0" err="1"/>
              <a:t>đạp</a:t>
            </a:r>
            <a:endParaRPr lang="en-US" sz="2000" dirty="0"/>
          </a:p>
          <a:p>
            <a:pPr marL="457200" indent="-457200" fontAlgn="base">
              <a:buFont typeface="+mj-lt"/>
              <a:buAutoNum type="arabicParenR"/>
            </a:pPr>
            <a:r>
              <a:rPr lang="en-US" sz="2000" dirty="0" err="1"/>
              <a:t>Bán</a:t>
            </a:r>
            <a:r>
              <a:rPr lang="en-US" sz="2000" dirty="0"/>
              <a:t> </a:t>
            </a:r>
            <a:r>
              <a:rPr lang="en-US" sz="2000" dirty="0" err="1"/>
              <a:t>xe</a:t>
            </a:r>
            <a:r>
              <a:rPr lang="en-US" sz="2000" dirty="0"/>
              <a:t> </a:t>
            </a:r>
            <a:r>
              <a:rPr lang="en-US" sz="2000" dirty="0" err="1"/>
              <a:t>đạp</a:t>
            </a:r>
            <a:r>
              <a:rPr lang="en-US" sz="2000" dirty="0"/>
              <a:t>: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5 </a:t>
            </a:r>
            <a:r>
              <a:rPr lang="en-US" sz="2000" dirty="0" err="1"/>
              <a:t>xe</a:t>
            </a:r>
            <a:r>
              <a:rPr lang="en-US" sz="2000" dirty="0"/>
              <a:t> </a:t>
            </a:r>
            <a:r>
              <a:rPr lang="en-US" sz="2000" dirty="0" err="1"/>
              <a:t>đạp</a:t>
            </a:r>
            <a:r>
              <a:rPr lang="en-US" sz="2000" dirty="0"/>
              <a:t>, </a:t>
            </a: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tới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tr</a:t>
            </a:r>
            <a:r>
              <a:rPr lang="vi-VN" sz="2000" dirty="0"/>
              <a:t>ư</a:t>
            </a:r>
            <a:r>
              <a:rPr lang="en-US" sz="2000" dirty="0" err="1"/>
              <a:t>ờng</a:t>
            </a:r>
            <a:r>
              <a:rPr lang="en-US" sz="2000" dirty="0"/>
              <a:t> </a:t>
            </a:r>
            <a:r>
              <a:rPr lang="en-US" sz="2000" dirty="0" err="1"/>
              <a:t>Thiếu</a:t>
            </a:r>
            <a:r>
              <a:rPr lang="en-US" sz="2000" dirty="0"/>
              <a:t> </a:t>
            </a:r>
            <a:r>
              <a:rPr lang="en-US" sz="2000" dirty="0" err="1"/>
              <a:t>Niên</a:t>
            </a:r>
            <a:r>
              <a:rPr lang="en-US" sz="2000" dirty="0"/>
              <a:t> ABC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địa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mail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địa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mail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bạn</a:t>
            </a:r>
            <a:endParaRPr lang="en-US" sz="2000" dirty="0"/>
          </a:p>
          <a:p>
            <a:pPr marL="457200" indent="-457200" fontAlgn="base">
              <a:buFont typeface="+mj-lt"/>
              <a:buAutoNum type="arabicParenR"/>
            </a:pP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r>
              <a:rPr lang="en-US" sz="2000" dirty="0"/>
              <a:t>: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2 </a:t>
            </a:r>
            <a:r>
              <a:rPr lang="en-US" sz="2000" dirty="0" err="1"/>
              <a:t>kiện</a:t>
            </a:r>
            <a:r>
              <a:rPr lang="en-US" sz="2000" dirty="0"/>
              <a:t> hang,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kiện</a:t>
            </a:r>
            <a:r>
              <a:rPr lang="en-US" sz="2000" dirty="0"/>
              <a:t> (Package </a:t>
            </a:r>
            <a:r>
              <a:rPr lang="en-US" sz="2000" dirty="0" err="1"/>
              <a:t>là</a:t>
            </a:r>
            <a:r>
              <a:rPr lang="en-US" sz="2000" dirty="0"/>
              <a:t> 3 </a:t>
            </a:r>
            <a:r>
              <a:rPr lang="en-US" sz="2000" dirty="0" err="1"/>
              <a:t>xe</a:t>
            </a:r>
            <a:r>
              <a:rPr lang="en-US" sz="2000" dirty="0"/>
              <a:t>, </a:t>
            </a:r>
            <a:r>
              <a:rPr lang="en-US" sz="2000" dirty="0" err="1"/>
              <a:t>kiện</a:t>
            </a:r>
            <a:r>
              <a:rPr lang="en-US" sz="2000" dirty="0"/>
              <a:t> </a:t>
            </a:r>
            <a:r>
              <a:rPr lang="en-US" sz="2000" dirty="0" err="1"/>
              <a:t>còn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2 </a:t>
            </a:r>
            <a:r>
              <a:rPr lang="en-US" sz="2000" dirty="0" err="1"/>
              <a:t>xe</a:t>
            </a:r>
            <a:r>
              <a:rPr lang="en-US" sz="2000" dirty="0"/>
              <a:t> </a:t>
            </a:r>
            <a:r>
              <a:rPr lang="en-US" sz="2000" dirty="0" err="1"/>
              <a:t>đạp</a:t>
            </a:r>
            <a:r>
              <a:rPr lang="en-US" sz="2000" dirty="0"/>
              <a:t>)</a:t>
            </a:r>
          </a:p>
          <a:p>
            <a:pPr marL="457200" indent="-457200" fontAlgn="base">
              <a:buFont typeface="+mj-lt"/>
              <a:buAutoNum type="arabicParenR"/>
            </a:pP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kho</a:t>
            </a:r>
            <a:r>
              <a:rPr lang="en-US" sz="2000" dirty="0"/>
              <a:t> hang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chuẩn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thấy</a:t>
            </a:r>
            <a:r>
              <a:rPr lang="en-US" sz="2000" dirty="0"/>
              <a:t> 4 </a:t>
            </a:r>
            <a:r>
              <a:rPr lang="en-US" sz="2000" dirty="0" err="1"/>
              <a:t>chiếc</a:t>
            </a:r>
            <a:r>
              <a:rPr lang="en-US" sz="2000" dirty="0"/>
              <a:t> </a:t>
            </a:r>
            <a:r>
              <a:rPr lang="en-US" sz="2000" dirty="0" err="1"/>
              <a:t>xe</a:t>
            </a:r>
            <a:r>
              <a:rPr lang="en-US" sz="2000" dirty="0"/>
              <a:t> </a:t>
            </a:r>
            <a:r>
              <a:rPr lang="en-US" sz="2000" dirty="0" err="1"/>
              <a:t>đạp</a:t>
            </a:r>
            <a:r>
              <a:rPr lang="en-US" sz="2000" dirty="0"/>
              <a:t>,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hãy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thao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Inventory Adjustment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</a:p>
          <a:p>
            <a:pPr marL="457200" indent="-457200" fontAlgn="base">
              <a:buFont typeface="+mj-lt"/>
              <a:buAutoNum type="arabicParenR"/>
            </a:pP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l</a:t>
            </a:r>
            <a:r>
              <a:rPr lang="vi-VN" sz="2000" dirty="0"/>
              <a:t>ư</a:t>
            </a:r>
            <a:r>
              <a:rPr lang="en-US" sz="2000" dirty="0"/>
              <a:t>u </a:t>
            </a:r>
            <a:r>
              <a:rPr lang="en-US" sz="2000" dirty="0" err="1"/>
              <a:t>trữ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kho</a:t>
            </a:r>
            <a:r>
              <a:rPr lang="en-US" sz="2000" dirty="0"/>
              <a:t>. </a:t>
            </a:r>
            <a:r>
              <a:rPr lang="en-US" sz="2000" dirty="0" err="1"/>
              <a:t>Tạo</a:t>
            </a:r>
            <a:r>
              <a:rPr lang="en-US" sz="2000" dirty="0"/>
              <a:t> 5 </a:t>
            </a:r>
            <a:r>
              <a:rPr lang="en-US" sz="2000" dirty="0" err="1"/>
              <a:t>khu</a:t>
            </a:r>
            <a:r>
              <a:rPr lang="en-US" sz="2000" dirty="0"/>
              <a:t> </a:t>
            </a:r>
            <a:r>
              <a:rPr lang="en-US" sz="2000" dirty="0" err="1"/>
              <a:t>gồm</a:t>
            </a:r>
            <a:r>
              <a:rPr lang="en-US" sz="2000" dirty="0"/>
              <a:t> </a:t>
            </a:r>
            <a:r>
              <a:rPr lang="en-US" sz="2000" dirty="0" err="1"/>
              <a:t>Xe</a:t>
            </a:r>
            <a:r>
              <a:rPr lang="en-US" sz="2000" dirty="0"/>
              <a:t> </a:t>
            </a:r>
            <a:r>
              <a:rPr lang="en-US" sz="2000" dirty="0" err="1"/>
              <a:t>đạp</a:t>
            </a:r>
            <a:r>
              <a:rPr lang="en-US" sz="2000" dirty="0"/>
              <a:t>, </a:t>
            </a:r>
            <a:r>
              <a:rPr lang="en-US" sz="2000" dirty="0" err="1"/>
              <a:t>Xe</a:t>
            </a:r>
            <a:r>
              <a:rPr lang="en-US" sz="2000" dirty="0"/>
              <a:t> </a:t>
            </a:r>
            <a:r>
              <a:rPr lang="en-US" sz="2000" dirty="0" err="1"/>
              <a:t>tải</a:t>
            </a:r>
            <a:r>
              <a:rPr lang="en-US" sz="2000" dirty="0"/>
              <a:t>, </a:t>
            </a:r>
            <a:r>
              <a:rPr lang="en-US" sz="2000" dirty="0" err="1"/>
              <a:t>Xe</a:t>
            </a:r>
            <a:r>
              <a:rPr lang="en-US" sz="2000" dirty="0"/>
              <a:t> h</a:t>
            </a:r>
            <a:r>
              <a:rPr lang="vi-VN" sz="2000" dirty="0"/>
              <a:t>ơ</a:t>
            </a:r>
            <a:r>
              <a:rPr lang="en-US" sz="2000" dirty="0" err="1"/>
              <a:t>i</a:t>
            </a:r>
            <a:r>
              <a:rPr lang="en-US" sz="2000" dirty="0"/>
              <a:t>, </a:t>
            </a:r>
            <a:r>
              <a:rPr lang="en-US" sz="2000" dirty="0" err="1"/>
              <a:t>Xe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, </a:t>
            </a:r>
            <a:r>
              <a:rPr lang="en-US" sz="2000" dirty="0" err="1"/>
              <a:t>Xe</a:t>
            </a:r>
            <a:r>
              <a:rPr lang="en-US" sz="2000" dirty="0"/>
              <a:t> </a:t>
            </a:r>
            <a:r>
              <a:rPr lang="en-US" sz="2000" dirty="0" err="1"/>
              <a:t>buýt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kho</a:t>
            </a:r>
            <a:r>
              <a:rPr lang="en-US" sz="2000" dirty="0"/>
              <a:t> XE</a:t>
            </a:r>
          </a:p>
          <a:p>
            <a:pPr marL="457200" indent="-457200" fontAlgn="base">
              <a:buFont typeface="+mj-lt"/>
              <a:buAutoNum type="arabicParenR"/>
            </a:pP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di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r>
              <a:rPr lang="en-US" sz="2000" dirty="0"/>
              <a:t>.</a:t>
            </a:r>
          </a:p>
          <a:p>
            <a:pPr marL="457200" indent="-457200" fontAlgn="base">
              <a:buFont typeface="+mj-lt"/>
              <a:buAutoNum type="arabicParenR"/>
            </a:pPr>
            <a:endParaRPr lang="en-US" sz="2000" dirty="0"/>
          </a:p>
          <a:p>
            <a:pPr marL="457200" indent="-457200" fontAlgn="base">
              <a:buFont typeface="+mj-lt"/>
              <a:buAutoNum type="arabicParenR"/>
            </a:pPr>
            <a:endParaRPr lang="en-US" sz="2000" dirty="0"/>
          </a:p>
          <a:p>
            <a:pPr marL="457200" indent="-457200" fontAlgn="base">
              <a:buFont typeface="+mj-lt"/>
              <a:buAutoNum type="arabicParenR"/>
            </a:pPr>
            <a:endParaRPr lang="en-US" sz="2000" dirty="0"/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040D4-4499-4AB5-9175-247E9894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1C53-EFAB-4934-8DE5-F5C96F26F2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1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4DBAD-B0BA-425F-B252-39160CF5E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4" y="103884"/>
            <a:ext cx="8821272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QUY TRÌNH MUA HÀNG – THANH TOÁN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90229-AB84-438A-B626-55F718A5B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3" y="1045512"/>
            <a:ext cx="8821271" cy="4351338"/>
          </a:xfrm>
        </p:spPr>
        <p:txBody>
          <a:bodyPr>
            <a:noAutofit/>
          </a:bodyPr>
          <a:lstStyle/>
          <a:p>
            <a:pPr marL="341313" indent="-341313" fontAlgn="base">
              <a:buNone/>
            </a:pPr>
            <a:r>
              <a:rPr lang="en-US" sz="2000" b="1" dirty="0" err="1"/>
              <a:t>Bài</a:t>
            </a:r>
            <a:r>
              <a:rPr lang="en-US" sz="2000" b="1" dirty="0"/>
              <a:t> </a:t>
            </a:r>
            <a:r>
              <a:rPr lang="en-US" sz="2000" b="1" dirty="0" err="1"/>
              <a:t>tập</a:t>
            </a:r>
            <a:r>
              <a:rPr lang="en-US" sz="2000" b="1" dirty="0"/>
              <a:t> </a:t>
            </a:r>
            <a:r>
              <a:rPr lang="en-US" sz="2000" b="1" dirty="0" err="1"/>
              <a:t>thực</a:t>
            </a:r>
            <a:r>
              <a:rPr lang="en-US" sz="2000" b="1" dirty="0"/>
              <a:t> </a:t>
            </a:r>
            <a:r>
              <a:rPr lang="en-US" sz="2000" b="1" dirty="0" err="1"/>
              <a:t>hành</a:t>
            </a:r>
            <a:r>
              <a:rPr lang="en-US" sz="2000" b="1" dirty="0"/>
              <a:t> 1</a:t>
            </a:r>
          </a:p>
          <a:p>
            <a:pPr marL="514350" indent="-514350" fontAlgn="base">
              <a:buAutoNum type="arabicParenR"/>
            </a:pP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,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sp</a:t>
            </a:r>
            <a:r>
              <a:rPr lang="en-US" sz="2000" dirty="0"/>
              <a:t>: Storable product,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bán</a:t>
            </a:r>
            <a:r>
              <a:rPr lang="en-US" sz="2000" dirty="0"/>
              <a:t> </a:t>
            </a:r>
            <a:r>
              <a:rPr lang="en-US" sz="2000" dirty="0" err="1"/>
              <a:t>khach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: 1500, chi </a:t>
            </a:r>
            <a:r>
              <a:rPr lang="en-US" sz="2000" dirty="0" err="1"/>
              <a:t>phí</a:t>
            </a:r>
            <a:r>
              <a:rPr lang="en-US" sz="2000" dirty="0"/>
              <a:t>: 1200.</a:t>
            </a:r>
          </a:p>
          <a:p>
            <a:pPr marL="0" indent="0" fontAlgn="base">
              <a:buNone/>
            </a:pPr>
            <a:r>
              <a:rPr lang="en-US" sz="2000" dirty="0" err="1"/>
              <a:t>Dự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tối</a:t>
            </a:r>
            <a:r>
              <a:rPr lang="en-US" sz="2000" dirty="0"/>
              <a:t> </a:t>
            </a:r>
            <a:r>
              <a:rPr lang="en-US" sz="2000" dirty="0" err="1"/>
              <a:t>thiểu</a:t>
            </a:r>
            <a:r>
              <a:rPr lang="en-US" sz="2000" dirty="0"/>
              <a:t> 10 </a:t>
            </a:r>
            <a:r>
              <a:rPr lang="en-US" sz="2000" dirty="0" err="1"/>
              <a:t>cái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mua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1000, 1 </a:t>
            </a:r>
            <a:r>
              <a:rPr lang="en-US" sz="2000" dirty="0" err="1"/>
              <a:t>cái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1200 (</a:t>
            </a:r>
            <a:r>
              <a:rPr lang="en-US" sz="2000" dirty="0" err="1"/>
              <a:t>Công</a:t>
            </a:r>
            <a:r>
              <a:rPr lang="en-US" sz="2000" dirty="0"/>
              <a:t> ty </a:t>
            </a:r>
            <a:r>
              <a:rPr lang="en-US" sz="2000" dirty="0" err="1"/>
              <a:t>Phong</a:t>
            </a:r>
            <a:r>
              <a:rPr lang="en-US" sz="2000" dirty="0"/>
              <a:t> </a:t>
            </a:r>
            <a:r>
              <a:rPr lang="en-US" sz="2000" dirty="0" err="1"/>
              <a:t>Vũ</a:t>
            </a:r>
            <a:r>
              <a:rPr lang="en-US" sz="2000" dirty="0"/>
              <a:t>)</a:t>
            </a:r>
          </a:p>
          <a:p>
            <a:pPr marL="0" indent="0" fontAlgn="base">
              <a:buNone/>
            </a:pPr>
            <a:r>
              <a:rPr lang="en-US" sz="2000" dirty="0"/>
              <a:t>2)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mua</a:t>
            </a:r>
            <a:r>
              <a:rPr lang="en-US" sz="2000" dirty="0"/>
              <a:t> 10 </a:t>
            </a:r>
            <a:r>
              <a:rPr lang="en-US" sz="2000" dirty="0" err="1"/>
              <a:t>cái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tới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ty </a:t>
            </a:r>
            <a:r>
              <a:rPr lang="en-US" sz="2000" dirty="0" err="1"/>
              <a:t>Phong</a:t>
            </a:r>
            <a:r>
              <a:rPr lang="en-US" sz="2000" dirty="0"/>
              <a:t> </a:t>
            </a:r>
            <a:r>
              <a:rPr lang="en-US" sz="2000" dirty="0" err="1"/>
              <a:t>Vũ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3)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: </a:t>
            </a:r>
            <a:r>
              <a:rPr lang="en-US" sz="2000" dirty="0" err="1"/>
              <a:t>nhận</a:t>
            </a:r>
            <a:r>
              <a:rPr lang="en-US" sz="2000" dirty="0"/>
              <a:t> 10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4)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hang</a:t>
            </a:r>
          </a:p>
          <a:p>
            <a:pPr marL="0" indent="0" fontAlgn="base">
              <a:buNone/>
            </a:pPr>
            <a:r>
              <a:rPr lang="en-US" sz="2000" dirty="0"/>
              <a:t>5) </a:t>
            </a:r>
            <a:r>
              <a:rPr lang="en-US" sz="2000" dirty="0" err="1"/>
              <a:t>Bán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hang.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Minh </a:t>
            </a:r>
            <a:r>
              <a:rPr lang="en-US" sz="2000" dirty="0" err="1"/>
              <a:t>mua</a:t>
            </a:r>
            <a:r>
              <a:rPr lang="en-US" sz="2000" dirty="0"/>
              <a:t> 4 </a:t>
            </a:r>
            <a:r>
              <a:rPr lang="en-US" sz="2000" dirty="0" err="1"/>
              <a:t>cái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6) </a:t>
            </a:r>
            <a:r>
              <a:rPr lang="en-US" sz="2000" dirty="0" err="1"/>
              <a:t>Giao</a:t>
            </a:r>
            <a:r>
              <a:rPr lang="en-US" sz="2000" dirty="0"/>
              <a:t> 4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hang</a:t>
            </a:r>
          </a:p>
          <a:p>
            <a:pPr marL="0" indent="0" fontAlgn="base">
              <a:buNone/>
            </a:pPr>
            <a:r>
              <a:rPr lang="en-US" sz="2000" dirty="0"/>
              <a:t>7)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8) </a:t>
            </a:r>
            <a:r>
              <a:rPr lang="en-US" sz="2000" dirty="0" err="1"/>
              <a:t>Khách</a:t>
            </a:r>
            <a:r>
              <a:rPr lang="en-US" sz="2000" dirty="0"/>
              <a:t> hang </a:t>
            </a:r>
            <a:r>
              <a:rPr lang="en-US" sz="2000" dirty="0" err="1"/>
              <a:t>thanh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9)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lợi</a:t>
            </a:r>
            <a:r>
              <a:rPr lang="en-US" sz="2000" dirty="0"/>
              <a:t> </a:t>
            </a:r>
            <a:r>
              <a:rPr lang="en-US" sz="2000" dirty="0" err="1"/>
              <a:t>nhuận</a:t>
            </a:r>
            <a:endParaRPr lang="en-US" sz="2000" dirty="0"/>
          </a:p>
          <a:p>
            <a:pPr marL="0" indent="0" fontAlgn="base">
              <a:buNone/>
            </a:pPr>
            <a:endParaRPr lang="vi-V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9C5EE-439A-4720-818F-6B44459B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1C53-EFAB-4934-8DE5-F5C96F26F2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0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4DBAD-B0BA-425F-B252-39160CF5E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4" y="103884"/>
            <a:ext cx="8821272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QUY TRÌNH MUA HÀNG – THANH TOÁN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90229-AB84-438A-B626-55F718A5B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3" y="1045512"/>
            <a:ext cx="8821271" cy="4351338"/>
          </a:xfrm>
        </p:spPr>
        <p:txBody>
          <a:bodyPr>
            <a:noAutofit/>
          </a:bodyPr>
          <a:lstStyle/>
          <a:p>
            <a:pPr marL="341313" indent="-341313" fontAlgn="base">
              <a:buNone/>
            </a:pPr>
            <a:r>
              <a:rPr lang="en-US" sz="2000" b="1" dirty="0" err="1"/>
              <a:t>Bài</a:t>
            </a:r>
            <a:r>
              <a:rPr lang="en-US" sz="2000" b="1" dirty="0"/>
              <a:t> </a:t>
            </a:r>
            <a:r>
              <a:rPr lang="en-US" sz="2000" b="1" dirty="0" err="1"/>
              <a:t>tập</a:t>
            </a:r>
            <a:r>
              <a:rPr lang="en-US" sz="2000" b="1" dirty="0"/>
              <a:t> </a:t>
            </a:r>
            <a:r>
              <a:rPr lang="en-US" sz="2000" b="1" dirty="0" err="1"/>
              <a:t>thực</a:t>
            </a:r>
            <a:r>
              <a:rPr lang="en-US" sz="2000" b="1" dirty="0"/>
              <a:t> </a:t>
            </a:r>
            <a:r>
              <a:rPr lang="en-US" sz="2000" b="1" dirty="0" err="1"/>
              <a:t>hành</a:t>
            </a:r>
            <a:r>
              <a:rPr lang="en-US" sz="2000" b="1" dirty="0"/>
              <a:t> 2</a:t>
            </a:r>
          </a:p>
          <a:p>
            <a:pPr marL="0" indent="0" fontAlgn="base">
              <a:buNone/>
            </a:pPr>
            <a:r>
              <a:rPr lang="en-US" sz="2000" dirty="0"/>
              <a:t>1)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r>
              <a:rPr lang="en-US" sz="2000" dirty="0"/>
              <a:t> </a:t>
            </a:r>
            <a:r>
              <a:rPr lang="en-US" sz="2000" dirty="0" err="1"/>
              <a:t>Màn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,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sp</a:t>
            </a:r>
            <a:r>
              <a:rPr lang="en-US" sz="2000" dirty="0"/>
              <a:t>: Storable product,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bán</a:t>
            </a:r>
            <a:r>
              <a:rPr lang="en-US" sz="2000" dirty="0"/>
              <a:t>: 500. Chi </a:t>
            </a:r>
            <a:r>
              <a:rPr lang="en-US" sz="2000" dirty="0" err="1"/>
              <a:t>phí</a:t>
            </a:r>
            <a:r>
              <a:rPr lang="en-US" sz="2000" dirty="0"/>
              <a:t>: 300.</a:t>
            </a:r>
          </a:p>
          <a:p>
            <a:pPr marL="0" indent="0" fontAlgn="base">
              <a:buNone/>
            </a:pPr>
            <a:r>
              <a:rPr lang="en-US" sz="2000" dirty="0"/>
              <a:t>2)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mua</a:t>
            </a:r>
            <a:r>
              <a:rPr lang="en-US" sz="2000" dirty="0"/>
              <a:t> 5 </a:t>
            </a:r>
            <a:r>
              <a:rPr lang="en-US" sz="2000" dirty="0" err="1"/>
              <a:t>cái</a:t>
            </a:r>
            <a:r>
              <a:rPr lang="en-US" sz="2000" dirty="0"/>
              <a:t> </a:t>
            </a:r>
            <a:r>
              <a:rPr lang="en-US" sz="2000" dirty="0" err="1"/>
              <a:t>màn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(</a:t>
            </a:r>
            <a:r>
              <a:rPr lang="en-US" sz="2000" dirty="0" err="1"/>
              <a:t>Giảm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20%), </a:t>
            </a:r>
            <a:r>
              <a:rPr lang="en-US" sz="2000" dirty="0" err="1"/>
              <a:t>mua</a:t>
            </a:r>
            <a:r>
              <a:rPr lang="en-US" sz="2000" dirty="0"/>
              <a:t> </a:t>
            </a:r>
            <a:r>
              <a:rPr lang="en-US" sz="2000" dirty="0" err="1"/>
              <a:t>thêm</a:t>
            </a:r>
            <a:r>
              <a:rPr lang="en-US" sz="2000" dirty="0"/>
              <a:t> 2 </a:t>
            </a:r>
            <a:r>
              <a:rPr lang="en-US" sz="2000" dirty="0" err="1"/>
              <a:t>cái</a:t>
            </a:r>
            <a:r>
              <a:rPr lang="en-US" sz="2000" dirty="0"/>
              <a:t> </a:t>
            </a:r>
            <a:r>
              <a:rPr lang="en-US" sz="2000" dirty="0" err="1"/>
              <a:t>màn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(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giảm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)</a:t>
            </a:r>
            <a:r>
              <a:rPr lang="en-US" sz="2000" dirty="0">
                <a:sym typeface="Wingdings" panose="05000000000000000000" pitchFamily="2" charset="2"/>
              </a:rPr>
              <a:t>Thanh </a:t>
            </a:r>
            <a:r>
              <a:rPr lang="en-US" sz="2000" dirty="0" err="1">
                <a:sym typeface="Wingdings" panose="05000000000000000000" pitchFamily="2" charset="2"/>
              </a:rPr>
              <a:t>toán</a:t>
            </a:r>
            <a:r>
              <a:rPr lang="en-US" sz="2000" dirty="0">
                <a:sym typeface="Wingdings" panose="05000000000000000000" pitchFamily="2" charset="2"/>
              </a:rPr>
              <a:t> (Cash)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3)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thanh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Cash</a:t>
            </a:r>
          </a:p>
          <a:p>
            <a:pPr marL="0" indent="0" fontAlgn="base">
              <a:buNone/>
            </a:pPr>
            <a:r>
              <a:rPr lang="en-US" sz="2000" dirty="0"/>
              <a:t>4)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Lê Thu </a:t>
            </a:r>
            <a:r>
              <a:rPr lang="en-US" sz="2000" dirty="0" err="1"/>
              <a:t>Hà</a:t>
            </a:r>
            <a:r>
              <a:rPr lang="en-US" sz="2000" dirty="0"/>
              <a:t>, </a:t>
            </a:r>
            <a:r>
              <a:rPr lang="en-US" sz="2000" dirty="0" err="1"/>
              <a:t>địa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12 </a:t>
            </a:r>
            <a:r>
              <a:rPr lang="en-US" sz="2000" dirty="0" err="1"/>
              <a:t>Nguyễn</a:t>
            </a:r>
            <a:r>
              <a:rPr lang="en-US" sz="2000" dirty="0"/>
              <a:t> </a:t>
            </a:r>
            <a:r>
              <a:rPr lang="en-US" sz="2000" dirty="0" err="1"/>
              <a:t>Văn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, tp. HCM, </a:t>
            </a:r>
            <a:r>
              <a:rPr lang="en-US" sz="2000" dirty="0">
                <a:hlinkClick r:id="rId3"/>
              </a:rPr>
              <a:t>iuh@gmail.com</a:t>
            </a:r>
            <a:r>
              <a:rPr lang="en-US" sz="2000" dirty="0"/>
              <a:t>, </a:t>
            </a:r>
            <a:r>
              <a:rPr lang="en-US" sz="2000" dirty="0" err="1"/>
              <a:t>Số</a:t>
            </a:r>
            <a:r>
              <a:rPr lang="en-US" sz="2000" dirty="0"/>
              <a:t> DT:03483848.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hang.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mua</a:t>
            </a:r>
            <a:r>
              <a:rPr lang="en-US" sz="2000" dirty="0"/>
              <a:t> ổ </a:t>
            </a:r>
            <a:r>
              <a:rPr lang="en-US" sz="2000" dirty="0" err="1"/>
              <a:t>đĩa</a:t>
            </a:r>
            <a:r>
              <a:rPr lang="en-US" sz="2000" dirty="0"/>
              <a:t> </a:t>
            </a:r>
            <a:r>
              <a:rPr lang="en-US" sz="2000" dirty="0" err="1"/>
              <a:t>cứng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250USD. </a:t>
            </a:r>
            <a:r>
              <a:rPr lang="en-US" sz="2000" dirty="0" err="1"/>
              <a:t>Tạo</a:t>
            </a:r>
            <a:r>
              <a:rPr lang="en-US" sz="2000" dirty="0"/>
              <a:t> đ</a:t>
            </a:r>
            <a:r>
              <a:rPr lang="vi-VN" sz="2000" dirty="0"/>
              <a:t>ơ</a:t>
            </a:r>
            <a:r>
              <a:rPr lang="en-US" sz="2000" dirty="0"/>
              <a:t>n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5)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ở </a:t>
            </a:r>
            <a:r>
              <a:rPr lang="en-US" sz="2000" dirty="0" err="1"/>
              <a:t>bước</a:t>
            </a:r>
            <a:r>
              <a:rPr lang="en-US" sz="2000" dirty="0"/>
              <a:t> 2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3 </a:t>
            </a:r>
            <a:r>
              <a:rPr lang="en-US" sz="2000" dirty="0" err="1"/>
              <a:t>cái</a:t>
            </a:r>
            <a:r>
              <a:rPr lang="en-US" sz="2000" dirty="0"/>
              <a:t> </a:t>
            </a:r>
            <a:r>
              <a:rPr lang="en-US" sz="2000" dirty="0" err="1"/>
              <a:t>màn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.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thao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3 </a:t>
            </a:r>
            <a:r>
              <a:rPr lang="en-US" sz="2000" dirty="0" err="1"/>
              <a:t>màn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6)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thanh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Cash</a:t>
            </a:r>
          </a:p>
          <a:p>
            <a:pPr marL="0" indent="0" fontAlgn="base">
              <a:buNone/>
            </a:pPr>
            <a:r>
              <a:rPr lang="en-US" sz="2000" dirty="0"/>
              <a:t>7)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bán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.</a:t>
            </a:r>
          </a:p>
          <a:p>
            <a:pPr marL="0" indent="0" fontAlgn="base">
              <a:buNone/>
            </a:pP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hang ABC </a:t>
            </a:r>
            <a:r>
              <a:rPr lang="en-US" sz="2000" dirty="0" err="1"/>
              <a:t>mua</a:t>
            </a:r>
            <a:r>
              <a:rPr lang="en-US" sz="2000" dirty="0"/>
              <a:t> 5 </a:t>
            </a:r>
            <a:r>
              <a:rPr lang="en-US" sz="2000" dirty="0" err="1"/>
              <a:t>cái</a:t>
            </a:r>
            <a:r>
              <a:rPr lang="en-US" sz="2000" dirty="0"/>
              <a:t> </a:t>
            </a:r>
            <a:r>
              <a:rPr lang="en-US" sz="2000" dirty="0" err="1"/>
              <a:t>bàn</a:t>
            </a:r>
            <a:r>
              <a:rPr lang="en-US" sz="2000" dirty="0"/>
              <a:t> </a:t>
            </a:r>
            <a:r>
              <a:rPr lang="en-US" sz="2000" dirty="0" err="1"/>
              <a:t>phím</a:t>
            </a:r>
            <a:r>
              <a:rPr lang="en-US" sz="2000" dirty="0"/>
              <a:t>,….(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nghĩ</a:t>
            </a:r>
            <a:r>
              <a:rPr lang="en-US" sz="2000" dirty="0"/>
              <a:t>…)</a:t>
            </a:r>
          </a:p>
          <a:p>
            <a:pPr marL="0" indent="0" fontAlgn="base">
              <a:buNone/>
            </a:pPr>
            <a:endParaRPr lang="vi-V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040D4-4499-4AB5-9175-247E9894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1C53-EFAB-4934-8DE5-F5C96F26F2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2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4DBAD-B0BA-425F-B252-39160CF5E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4" y="103884"/>
            <a:ext cx="8821272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QUY TRÌNH MUA HÀNG – THANH TOÁN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90229-AB84-438A-B626-55F718A5B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3" y="1045512"/>
            <a:ext cx="8821271" cy="4351338"/>
          </a:xfrm>
        </p:spPr>
        <p:txBody>
          <a:bodyPr>
            <a:noAutofit/>
          </a:bodyPr>
          <a:lstStyle/>
          <a:p>
            <a:pPr marL="341313" indent="-341313" fontAlgn="base">
              <a:buNone/>
            </a:pPr>
            <a:r>
              <a:rPr lang="en-US" sz="2000" b="1" dirty="0" err="1"/>
              <a:t>Bài</a:t>
            </a:r>
            <a:r>
              <a:rPr lang="en-US" sz="2000" b="1" dirty="0"/>
              <a:t> </a:t>
            </a:r>
            <a:r>
              <a:rPr lang="en-US" sz="2000" b="1" dirty="0" err="1"/>
              <a:t>tập</a:t>
            </a:r>
            <a:r>
              <a:rPr lang="en-US" sz="2000" b="1" dirty="0"/>
              <a:t> </a:t>
            </a:r>
            <a:r>
              <a:rPr lang="en-US" sz="2000" b="1" dirty="0" err="1"/>
              <a:t>thực</a:t>
            </a:r>
            <a:r>
              <a:rPr lang="en-US" sz="2000" b="1" dirty="0"/>
              <a:t> </a:t>
            </a:r>
            <a:r>
              <a:rPr lang="en-US" sz="2000" b="1" dirty="0" err="1"/>
              <a:t>hành</a:t>
            </a:r>
            <a:r>
              <a:rPr lang="en-US" sz="2000" b="1" dirty="0"/>
              <a:t> 2</a:t>
            </a:r>
          </a:p>
          <a:p>
            <a:pPr marL="0" indent="0" fontAlgn="base">
              <a:buNone/>
            </a:pPr>
            <a:r>
              <a:rPr lang="en-US" sz="2000" dirty="0"/>
              <a:t>1)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r>
              <a:rPr lang="en-US" sz="2000" dirty="0"/>
              <a:t> </a:t>
            </a:r>
            <a:r>
              <a:rPr lang="en-US" sz="2000" dirty="0" err="1"/>
              <a:t>Màn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,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sp</a:t>
            </a:r>
            <a:r>
              <a:rPr lang="en-US" sz="2000" dirty="0"/>
              <a:t>: Storable product,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bán</a:t>
            </a:r>
            <a:r>
              <a:rPr lang="en-US" sz="2000" dirty="0"/>
              <a:t>: 500. Chi </a:t>
            </a:r>
            <a:r>
              <a:rPr lang="en-US" sz="2000" dirty="0" err="1"/>
              <a:t>phí</a:t>
            </a:r>
            <a:r>
              <a:rPr lang="en-US" sz="2000" dirty="0"/>
              <a:t>: 300.</a:t>
            </a:r>
          </a:p>
          <a:p>
            <a:pPr marL="0" indent="0" fontAlgn="base">
              <a:buNone/>
            </a:pPr>
            <a:r>
              <a:rPr lang="en-US" sz="2000" dirty="0"/>
              <a:t>2)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mua</a:t>
            </a:r>
            <a:r>
              <a:rPr lang="en-US" sz="2000" dirty="0"/>
              <a:t> 5 </a:t>
            </a:r>
            <a:r>
              <a:rPr lang="en-US" sz="2000" dirty="0" err="1"/>
              <a:t>cái</a:t>
            </a:r>
            <a:r>
              <a:rPr lang="en-US" sz="2000" dirty="0"/>
              <a:t> </a:t>
            </a:r>
            <a:r>
              <a:rPr lang="en-US" sz="2000" dirty="0" err="1"/>
              <a:t>màn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(</a:t>
            </a:r>
            <a:r>
              <a:rPr lang="en-US" sz="2000" dirty="0" err="1"/>
              <a:t>Giảm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20%), </a:t>
            </a:r>
            <a:r>
              <a:rPr lang="en-US" sz="2000" dirty="0" err="1"/>
              <a:t>mua</a:t>
            </a:r>
            <a:r>
              <a:rPr lang="en-US" sz="2000" dirty="0"/>
              <a:t> </a:t>
            </a:r>
            <a:r>
              <a:rPr lang="en-US" sz="2000" dirty="0" err="1"/>
              <a:t>thêm</a:t>
            </a:r>
            <a:r>
              <a:rPr lang="en-US" sz="2000" dirty="0"/>
              <a:t> 2 </a:t>
            </a:r>
            <a:r>
              <a:rPr lang="en-US" sz="2000" dirty="0" err="1"/>
              <a:t>cái</a:t>
            </a:r>
            <a:r>
              <a:rPr lang="en-US" sz="2000" dirty="0"/>
              <a:t> </a:t>
            </a:r>
            <a:r>
              <a:rPr lang="en-US" sz="2000" dirty="0" err="1"/>
              <a:t>màn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(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giảm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)</a:t>
            </a:r>
            <a:r>
              <a:rPr lang="en-US" sz="2000" dirty="0">
                <a:sym typeface="Wingdings" panose="05000000000000000000" pitchFamily="2" charset="2"/>
              </a:rPr>
              <a:t>Thanh </a:t>
            </a:r>
            <a:r>
              <a:rPr lang="en-US" sz="2000" dirty="0" err="1">
                <a:sym typeface="Wingdings" panose="05000000000000000000" pitchFamily="2" charset="2"/>
              </a:rPr>
              <a:t>toán</a:t>
            </a:r>
            <a:r>
              <a:rPr lang="en-US" sz="2000" dirty="0">
                <a:sym typeface="Wingdings" panose="05000000000000000000" pitchFamily="2" charset="2"/>
              </a:rPr>
              <a:t> (Cash)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3)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thanh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Cash</a:t>
            </a:r>
          </a:p>
          <a:p>
            <a:pPr marL="0" indent="0" fontAlgn="base">
              <a:buNone/>
            </a:pPr>
            <a:r>
              <a:rPr lang="en-US" sz="2000" dirty="0"/>
              <a:t>4)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Lê Thu </a:t>
            </a:r>
            <a:r>
              <a:rPr lang="en-US" sz="2000" dirty="0" err="1"/>
              <a:t>Hà</a:t>
            </a:r>
            <a:r>
              <a:rPr lang="en-US" sz="2000" dirty="0"/>
              <a:t>, </a:t>
            </a:r>
            <a:r>
              <a:rPr lang="en-US" sz="2000" dirty="0" err="1"/>
              <a:t>địa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12 </a:t>
            </a:r>
            <a:r>
              <a:rPr lang="en-US" sz="2000" dirty="0" err="1"/>
              <a:t>Nguyễn</a:t>
            </a:r>
            <a:r>
              <a:rPr lang="en-US" sz="2000" dirty="0"/>
              <a:t> </a:t>
            </a:r>
            <a:r>
              <a:rPr lang="en-US" sz="2000" dirty="0" err="1"/>
              <a:t>Văn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, tp. HCM, </a:t>
            </a:r>
            <a:r>
              <a:rPr lang="en-US" sz="2000" dirty="0">
                <a:hlinkClick r:id="rId3"/>
              </a:rPr>
              <a:t>iuh@gmail.com</a:t>
            </a:r>
            <a:r>
              <a:rPr lang="en-US" sz="2000" dirty="0"/>
              <a:t>, </a:t>
            </a:r>
            <a:r>
              <a:rPr lang="en-US" sz="2000" dirty="0" err="1"/>
              <a:t>Số</a:t>
            </a:r>
            <a:r>
              <a:rPr lang="en-US" sz="2000" dirty="0"/>
              <a:t> DT:03483848.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hang.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mua</a:t>
            </a:r>
            <a:r>
              <a:rPr lang="en-US" sz="2000" dirty="0"/>
              <a:t> ổ </a:t>
            </a:r>
            <a:r>
              <a:rPr lang="en-US" sz="2000" dirty="0" err="1"/>
              <a:t>đĩa</a:t>
            </a:r>
            <a:r>
              <a:rPr lang="en-US" sz="2000" dirty="0"/>
              <a:t> </a:t>
            </a:r>
            <a:r>
              <a:rPr lang="en-US" sz="2000" dirty="0" err="1"/>
              <a:t>cứng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250USD. </a:t>
            </a:r>
            <a:r>
              <a:rPr lang="en-US" sz="2000" dirty="0" err="1"/>
              <a:t>Tạo</a:t>
            </a:r>
            <a:r>
              <a:rPr lang="en-US" sz="2000" dirty="0"/>
              <a:t> đ</a:t>
            </a:r>
            <a:r>
              <a:rPr lang="vi-VN" sz="2000" dirty="0"/>
              <a:t>ơ</a:t>
            </a:r>
            <a:r>
              <a:rPr lang="en-US" sz="2000" dirty="0"/>
              <a:t>n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5)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ở </a:t>
            </a:r>
            <a:r>
              <a:rPr lang="en-US" sz="2000" dirty="0" err="1"/>
              <a:t>bước</a:t>
            </a:r>
            <a:r>
              <a:rPr lang="en-US" sz="2000" dirty="0"/>
              <a:t> 2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3 </a:t>
            </a:r>
            <a:r>
              <a:rPr lang="en-US" sz="2000" dirty="0" err="1"/>
              <a:t>cái</a:t>
            </a:r>
            <a:r>
              <a:rPr lang="en-US" sz="2000" dirty="0"/>
              <a:t> </a:t>
            </a:r>
            <a:r>
              <a:rPr lang="en-US" sz="2000" dirty="0" err="1"/>
              <a:t>màn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.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thao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3 </a:t>
            </a:r>
            <a:r>
              <a:rPr lang="en-US" sz="2000" dirty="0" err="1"/>
              <a:t>màn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6)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thanh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Cash</a:t>
            </a:r>
          </a:p>
          <a:p>
            <a:pPr marL="0" indent="0" fontAlgn="base">
              <a:buNone/>
            </a:pPr>
            <a:r>
              <a:rPr lang="en-US" sz="2000" dirty="0"/>
              <a:t>7)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bán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.</a:t>
            </a:r>
          </a:p>
          <a:p>
            <a:pPr marL="0" indent="0" fontAlgn="base">
              <a:buNone/>
            </a:pP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ba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hang </a:t>
            </a:r>
            <a:r>
              <a:rPr lang="en-US" sz="2000" dirty="0" err="1"/>
              <a:t>Hà</a:t>
            </a:r>
            <a:r>
              <a:rPr lang="en-US" sz="2000" dirty="0"/>
              <a:t>, Minh, </a:t>
            </a:r>
            <a:r>
              <a:rPr lang="en-US" sz="2000" dirty="0" err="1"/>
              <a:t>Tâm</a:t>
            </a:r>
            <a:r>
              <a:rPr lang="en-US" sz="2000" dirty="0"/>
              <a:t> </a:t>
            </a:r>
            <a:r>
              <a:rPr lang="en-US" sz="2000" dirty="0" err="1"/>
              <a:t>mua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mặt</a:t>
            </a:r>
            <a:r>
              <a:rPr lang="en-US" sz="2000" dirty="0"/>
              <a:t> hang </a:t>
            </a:r>
            <a:r>
              <a:rPr lang="en-US" sz="2000" dirty="0" err="1"/>
              <a:t>tùy</a:t>
            </a:r>
            <a:r>
              <a:rPr lang="en-US" sz="2000" dirty="0"/>
              <a:t> ý ….(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nghĩ</a:t>
            </a:r>
            <a:r>
              <a:rPr lang="en-US" sz="2000" dirty="0"/>
              <a:t>…)</a:t>
            </a:r>
          </a:p>
          <a:p>
            <a:pPr marL="0" indent="0" fontAlgn="base">
              <a:buNone/>
            </a:pPr>
            <a:endParaRPr lang="vi-V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040D4-4499-4AB5-9175-247E9894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1C53-EFAB-4934-8DE5-F5C96F26F2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6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4DBAD-B0BA-425F-B252-39160CF5E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4" y="103884"/>
            <a:ext cx="8821272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QUY TRÌNH MUA HÀNG – THANH TOÁN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90229-AB84-438A-B626-55F718A5B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3" y="1045512"/>
            <a:ext cx="8821271" cy="4351338"/>
          </a:xfrm>
        </p:spPr>
        <p:txBody>
          <a:bodyPr>
            <a:noAutofit/>
          </a:bodyPr>
          <a:lstStyle/>
          <a:p>
            <a:pPr marL="341313" indent="-341313" fontAlgn="base">
              <a:buNone/>
            </a:pPr>
            <a:r>
              <a:rPr lang="en-US" sz="2000" b="1" dirty="0" err="1"/>
              <a:t>Bài</a:t>
            </a:r>
            <a:r>
              <a:rPr lang="en-US" sz="2000" b="1" dirty="0"/>
              <a:t> </a:t>
            </a:r>
            <a:r>
              <a:rPr lang="en-US" sz="2000" b="1" dirty="0" err="1"/>
              <a:t>tập</a:t>
            </a:r>
            <a:r>
              <a:rPr lang="en-US" sz="2000" b="1" dirty="0"/>
              <a:t> </a:t>
            </a:r>
            <a:r>
              <a:rPr lang="en-US" sz="2000" b="1" dirty="0" err="1"/>
              <a:t>thực</a:t>
            </a:r>
            <a:r>
              <a:rPr lang="en-US" sz="2000" b="1" dirty="0"/>
              <a:t> </a:t>
            </a:r>
            <a:r>
              <a:rPr lang="en-US" sz="2000" b="1" dirty="0" err="1"/>
              <a:t>hành</a:t>
            </a:r>
            <a:r>
              <a:rPr lang="en-US" sz="2000" b="1" dirty="0"/>
              <a:t> 3</a:t>
            </a:r>
          </a:p>
          <a:p>
            <a:pPr marL="457200" indent="-457200" fontAlgn="base">
              <a:buAutoNum type="arabicParenR"/>
            </a:pP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Project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Website </a:t>
            </a:r>
            <a:r>
              <a:rPr lang="en-US" sz="2000" dirty="0" err="1"/>
              <a:t>bán</a:t>
            </a:r>
            <a:r>
              <a:rPr lang="en-US" sz="2000" dirty="0"/>
              <a:t> hang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ThietKeGiaoDienWebBanHang</a:t>
            </a:r>
            <a:r>
              <a:rPr lang="en-US" sz="2000" dirty="0"/>
              <a:t>, </a:t>
            </a:r>
            <a:r>
              <a:rPr lang="en-US" sz="2000" dirty="0" err="1"/>
              <a:t>địa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mail </a:t>
            </a:r>
            <a:r>
              <a:rPr lang="en-US" sz="2000" dirty="0" err="1"/>
              <a:t>cho</a:t>
            </a:r>
            <a:r>
              <a:rPr lang="en-US" sz="2000" dirty="0"/>
              <a:t> Project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>
                <a:hlinkClick r:id="rId3"/>
              </a:rPr>
              <a:t>ThietKe@myOffice.odoo.com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        Project </a:t>
            </a:r>
            <a:r>
              <a:rPr lang="en-US" sz="2000" dirty="0" err="1"/>
              <a:t>gồm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giai</a:t>
            </a:r>
            <a:r>
              <a:rPr lang="en-US" sz="2000" dirty="0"/>
              <a:t> </a:t>
            </a:r>
            <a:r>
              <a:rPr lang="en-US" sz="2000" dirty="0" err="1"/>
              <a:t>đoạn</a:t>
            </a:r>
            <a:r>
              <a:rPr lang="en-US" sz="2000" dirty="0"/>
              <a:t>: </a:t>
            </a:r>
          </a:p>
          <a:p>
            <a:pPr marL="803275" fontAlgn="base"/>
            <a:r>
              <a:rPr lang="en-US" sz="2000" dirty="0" err="1"/>
              <a:t>Gặp</a:t>
            </a:r>
            <a:r>
              <a:rPr lang="en-US" sz="2000" dirty="0"/>
              <a:t> </a:t>
            </a:r>
            <a:r>
              <a:rPr lang="en-US" sz="2000" dirty="0" err="1"/>
              <a:t>mặt</a:t>
            </a:r>
            <a:r>
              <a:rPr lang="en-US" sz="2000" dirty="0"/>
              <a:t> (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lấy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), </a:t>
            </a:r>
          </a:p>
          <a:p>
            <a:pPr marL="803275" fontAlgn="base"/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, </a:t>
            </a:r>
          </a:p>
          <a:p>
            <a:pPr marL="803275" fontAlgn="base"/>
            <a:r>
              <a:rPr lang="en-US" sz="2000" dirty="0" err="1"/>
              <a:t>Tạo</a:t>
            </a:r>
            <a:r>
              <a:rPr lang="en-US" sz="2000" dirty="0"/>
              <a:t> 4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r>
              <a:rPr lang="en-US" sz="2000" dirty="0"/>
              <a:t> (Template Design)</a:t>
            </a:r>
          </a:p>
          <a:p>
            <a:pPr marL="803275" fontAlgn="base"/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2) </a:t>
            </a: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tới</a:t>
            </a:r>
            <a:r>
              <a:rPr lang="en-US" sz="2000" dirty="0"/>
              <a:t> mail </a:t>
            </a:r>
            <a:r>
              <a:rPr lang="en-US" sz="2000" dirty="0">
                <a:hlinkClick r:id="rId3"/>
              </a:rPr>
              <a:t>ThietKe@myOffice.odoo.com 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chủ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“</a:t>
            </a:r>
            <a:r>
              <a:rPr lang="en-US" sz="2000" dirty="0" err="1"/>
              <a:t>Công</a:t>
            </a:r>
            <a:r>
              <a:rPr lang="en-US" sz="2000" dirty="0"/>
              <a:t> ty Lazada”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. </a:t>
            </a:r>
            <a:r>
              <a:rPr lang="en-US" sz="2000" dirty="0" err="1"/>
              <a:t>Nội</a:t>
            </a:r>
            <a:r>
              <a:rPr lang="en-US" sz="2000" dirty="0"/>
              <a:t> dung mail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thêm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3) </a:t>
            </a:r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lên</a:t>
            </a:r>
            <a:r>
              <a:rPr lang="en-US" sz="2000" dirty="0"/>
              <a:t> </a:t>
            </a:r>
            <a:r>
              <a:rPr lang="en-US" sz="2000" dirty="0" err="1"/>
              <a:t>lịch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bắt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,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gặp</a:t>
            </a:r>
            <a:r>
              <a:rPr lang="en-US" sz="2000" dirty="0"/>
              <a:t> </a:t>
            </a:r>
            <a:r>
              <a:rPr lang="en-US" sz="2000" dirty="0" err="1"/>
              <a:t>mặt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ty Lazada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endParaRPr lang="vi-V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040D4-4499-4AB5-9175-247E9894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1C53-EFAB-4934-8DE5-F5C96F26F2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9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4DBAD-B0BA-425F-B252-39160CF5E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4" y="103884"/>
            <a:ext cx="8821272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QUY TRÌNH MUA HÀNG – THANH TOÁN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90229-AB84-438A-B626-55F718A5B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3" y="1045512"/>
            <a:ext cx="8821271" cy="4351338"/>
          </a:xfrm>
        </p:spPr>
        <p:txBody>
          <a:bodyPr>
            <a:noAutofit/>
          </a:bodyPr>
          <a:lstStyle/>
          <a:p>
            <a:pPr marL="341313" indent="-341313" fontAlgn="base">
              <a:buNone/>
            </a:pPr>
            <a:r>
              <a:rPr lang="en-US" sz="2000" b="1" dirty="0" err="1"/>
              <a:t>Bài</a:t>
            </a:r>
            <a:r>
              <a:rPr lang="en-US" sz="2000" b="1" dirty="0"/>
              <a:t> </a:t>
            </a:r>
            <a:r>
              <a:rPr lang="en-US" sz="2000" b="1" dirty="0" err="1"/>
              <a:t>tập</a:t>
            </a:r>
            <a:r>
              <a:rPr lang="en-US" sz="2000" b="1" dirty="0"/>
              <a:t> </a:t>
            </a:r>
            <a:r>
              <a:rPr lang="en-US" sz="2000" b="1" dirty="0" err="1"/>
              <a:t>thực</a:t>
            </a:r>
            <a:r>
              <a:rPr lang="en-US" sz="2000" b="1" dirty="0"/>
              <a:t> </a:t>
            </a:r>
            <a:r>
              <a:rPr lang="en-US" sz="2000" b="1" dirty="0" err="1"/>
              <a:t>hành</a:t>
            </a:r>
            <a:r>
              <a:rPr lang="en-US" sz="2000" b="1" dirty="0"/>
              <a:t> 3</a:t>
            </a:r>
          </a:p>
          <a:p>
            <a:pPr marL="0" indent="0" fontAlgn="base">
              <a:buNone/>
            </a:pPr>
            <a:r>
              <a:rPr lang="en-US" sz="2000" dirty="0"/>
              <a:t>4)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bán</a:t>
            </a:r>
            <a:r>
              <a:rPr lang="en-US" sz="2000" dirty="0"/>
              <a:t> hang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.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giờ</a:t>
            </a:r>
            <a:r>
              <a:rPr lang="en-US" sz="2000" dirty="0"/>
              <a:t>, 100K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giờ</a:t>
            </a:r>
            <a:r>
              <a:rPr lang="en-US" sz="2000" dirty="0"/>
              <a:t>.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,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r>
              <a:rPr lang="en-US" sz="2000" dirty="0"/>
              <a:t>: Service,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bán</a:t>
            </a:r>
            <a:r>
              <a:rPr lang="en-US" sz="2000" dirty="0"/>
              <a:t>: 100K</a:t>
            </a:r>
          </a:p>
          <a:p>
            <a:pPr marL="0" indent="0" fontAlgn="base">
              <a:buNone/>
            </a:pP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mục</a:t>
            </a:r>
            <a:r>
              <a:rPr lang="en-US" sz="2000" dirty="0"/>
              <a:t> Sales: </a:t>
            </a:r>
            <a:r>
              <a:rPr lang="en-US" sz="2000" dirty="0" err="1"/>
              <a:t>Chọn</a:t>
            </a:r>
            <a:r>
              <a:rPr lang="en-US" sz="2000" dirty="0"/>
              <a:t> Timesheets on tasks </a:t>
            </a:r>
            <a:r>
              <a:rPr lang="en-US" sz="2000" dirty="0" err="1"/>
              <a:t>và</a:t>
            </a:r>
            <a:r>
              <a:rPr lang="en-US" sz="2000" dirty="0"/>
              <a:t> Create a task in an existing project.</a:t>
            </a:r>
          </a:p>
          <a:p>
            <a:pPr marL="0" indent="0" fontAlgn="base">
              <a:buNone/>
            </a:pPr>
            <a:r>
              <a:rPr lang="en-US" sz="2000" dirty="0"/>
              <a:t>Project: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ThietKeGiaoDienWebBanHang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5)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gửi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ty Lazada.</a:t>
            </a:r>
          </a:p>
          <a:p>
            <a:pPr marL="0" indent="0" fontAlgn="base">
              <a:buNone/>
            </a:pPr>
            <a:r>
              <a:rPr lang="en-US" sz="2000" dirty="0"/>
              <a:t>6) </a:t>
            </a:r>
            <a:r>
              <a:rPr lang="en-US" sz="2000" dirty="0" err="1"/>
              <a:t>Ghi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Project: </a:t>
            </a:r>
            <a:r>
              <a:rPr lang="en-US" sz="2000" dirty="0" err="1"/>
              <a:t>ThietKeGiaoDienWebBanHang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Task: S0001: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Time spent: 30</a:t>
            </a:r>
          </a:p>
          <a:p>
            <a:pPr marL="0" indent="0" fontAlgn="base">
              <a:buNone/>
            </a:pPr>
            <a:r>
              <a:rPr lang="en-US" sz="2000" dirty="0"/>
              <a:t>Work Summary: </a:t>
            </a:r>
            <a:r>
              <a:rPr lang="en-US" sz="2000" dirty="0" err="1"/>
              <a:t>Gặp</a:t>
            </a:r>
            <a:r>
              <a:rPr lang="en-US" sz="2000" dirty="0"/>
              <a:t> </a:t>
            </a:r>
            <a:r>
              <a:rPr lang="en-US" sz="2000" dirty="0" err="1"/>
              <a:t>mặc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 err="1"/>
              <a:t>Nhấn</a:t>
            </a:r>
            <a:r>
              <a:rPr lang="en-US" sz="2000" dirty="0"/>
              <a:t> SAVE,</a:t>
            </a:r>
          </a:p>
          <a:p>
            <a:pPr marL="0" indent="0" fontAlgn="base">
              <a:buNone/>
            </a:pP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My Timesheets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xem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endParaRPr lang="en-US" sz="2000" dirty="0"/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endParaRPr lang="vi-V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040D4-4499-4AB5-9175-247E9894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1C53-EFAB-4934-8DE5-F5C96F26F2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8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4DBAD-B0BA-425F-B252-39160CF5E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4" y="103884"/>
            <a:ext cx="8821272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QUY TRÌNH MUA HÀNG – THANH TOÁN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90229-AB84-438A-B626-55F718A5B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3" y="1045512"/>
            <a:ext cx="8821271" cy="4351338"/>
          </a:xfrm>
        </p:spPr>
        <p:txBody>
          <a:bodyPr>
            <a:noAutofit/>
          </a:bodyPr>
          <a:lstStyle/>
          <a:p>
            <a:pPr marL="341313" indent="-341313" fontAlgn="base">
              <a:buNone/>
            </a:pPr>
            <a:r>
              <a:rPr lang="en-US" sz="2000" b="1" dirty="0" err="1"/>
              <a:t>Bài</a:t>
            </a:r>
            <a:r>
              <a:rPr lang="en-US" sz="2000" b="1" dirty="0"/>
              <a:t> </a:t>
            </a:r>
            <a:r>
              <a:rPr lang="en-US" sz="2000" b="1" dirty="0" err="1"/>
              <a:t>tập</a:t>
            </a:r>
            <a:r>
              <a:rPr lang="en-US" sz="2000" b="1" dirty="0"/>
              <a:t> </a:t>
            </a:r>
            <a:r>
              <a:rPr lang="en-US" sz="2000" b="1" dirty="0" err="1"/>
              <a:t>thực</a:t>
            </a:r>
            <a:r>
              <a:rPr lang="en-US" sz="2000" b="1" dirty="0"/>
              <a:t> </a:t>
            </a:r>
            <a:r>
              <a:rPr lang="en-US" sz="2000" b="1" dirty="0" err="1"/>
              <a:t>hành</a:t>
            </a:r>
            <a:r>
              <a:rPr lang="en-US" sz="2000" b="1" dirty="0"/>
              <a:t> 3</a:t>
            </a:r>
          </a:p>
          <a:p>
            <a:pPr marL="0" indent="0" fontAlgn="base">
              <a:buNone/>
            </a:pPr>
            <a:r>
              <a:rPr lang="en-US" sz="2000" dirty="0"/>
              <a:t>7)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ty Lazada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.</a:t>
            </a:r>
          </a:p>
          <a:p>
            <a:pPr marL="0" indent="0" fontAlgn="base">
              <a:buNone/>
            </a:pPr>
            <a:r>
              <a:rPr lang="en-US" sz="2000" dirty="0"/>
              <a:t>8) </a:t>
            </a:r>
            <a:r>
              <a:rPr lang="en-US" sz="2000" dirty="0" err="1"/>
              <a:t>Công</a:t>
            </a:r>
            <a:r>
              <a:rPr lang="en-US" sz="2000" dirty="0"/>
              <a:t> ty Lazada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thanh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.</a:t>
            </a:r>
          </a:p>
          <a:p>
            <a:pPr marL="0" indent="0" fontAlgn="base">
              <a:buNone/>
            </a:pP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t</a:t>
            </a:r>
            <a:r>
              <a:rPr lang="vi-VN" sz="2000" dirty="0"/>
              <a:t>ư</a:t>
            </a:r>
            <a:r>
              <a:rPr lang="en-US" sz="2000" dirty="0" err="1"/>
              <a:t>ơng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bước</a:t>
            </a:r>
            <a:r>
              <a:rPr lang="en-US" sz="2000" dirty="0"/>
              <a:t> 6 </a:t>
            </a:r>
            <a:r>
              <a:rPr lang="en-US" sz="2000" dirty="0" err="1"/>
              <a:t>thêm</a:t>
            </a:r>
            <a:r>
              <a:rPr lang="en-US" sz="2000" dirty="0"/>
              <a:t> 1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hoàn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,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nghĩ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endParaRPr lang="en-US" sz="2000" dirty="0"/>
          </a:p>
          <a:p>
            <a:pPr marL="0" indent="0" fontAlgn="base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040D4-4499-4AB5-9175-247E9894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1C53-EFAB-4934-8DE5-F5C96F26F2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53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4DBAD-B0BA-425F-B252-39160CF5E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4" y="103884"/>
            <a:ext cx="8821272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QUY TRÌNH MUA HÀNG – THANH TOÁN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90229-AB84-438A-B626-55F718A5B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3" y="1045512"/>
            <a:ext cx="8821271" cy="4351338"/>
          </a:xfrm>
        </p:spPr>
        <p:txBody>
          <a:bodyPr>
            <a:noAutofit/>
          </a:bodyPr>
          <a:lstStyle/>
          <a:p>
            <a:pPr marL="341313" indent="-341313" fontAlgn="base">
              <a:buNone/>
            </a:pPr>
            <a:r>
              <a:rPr lang="en-US" sz="2000" b="1" dirty="0" err="1"/>
              <a:t>Bài</a:t>
            </a:r>
            <a:r>
              <a:rPr lang="en-US" sz="2000" b="1" dirty="0"/>
              <a:t> </a:t>
            </a:r>
            <a:r>
              <a:rPr lang="en-US" sz="2000" b="1" dirty="0" err="1"/>
              <a:t>tập</a:t>
            </a:r>
            <a:r>
              <a:rPr lang="en-US" sz="2000" b="1" dirty="0"/>
              <a:t> </a:t>
            </a:r>
            <a:r>
              <a:rPr lang="en-US" sz="2000" b="1" dirty="0" err="1"/>
              <a:t>thực</a:t>
            </a:r>
            <a:r>
              <a:rPr lang="en-US" sz="2000" b="1" dirty="0"/>
              <a:t> </a:t>
            </a:r>
            <a:r>
              <a:rPr lang="en-US" sz="2000" b="1" dirty="0" err="1"/>
              <a:t>hành</a:t>
            </a:r>
            <a:r>
              <a:rPr lang="en-US" sz="2000" b="1" dirty="0"/>
              <a:t> 4: </a:t>
            </a:r>
            <a:r>
              <a:rPr lang="en-US" sz="2000" b="1" dirty="0" err="1"/>
              <a:t>Bạn</a:t>
            </a:r>
            <a:r>
              <a:rPr lang="en-US" sz="2000" b="1" dirty="0"/>
              <a:t> </a:t>
            </a:r>
            <a:r>
              <a:rPr lang="en-US" sz="2000" b="1" dirty="0" err="1"/>
              <a:t>thực</a:t>
            </a:r>
            <a:r>
              <a:rPr lang="en-US" sz="2000" b="1" dirty="0"/>
              <a:t> </a:t>
            </a:r>
            <a:r>
              <a:rPr lang="en-US" sz="2000" b="1" dirty="0" err="1"/>
              <a:t>hiện</a:t>
            </a:r>
            <a:r>
              <a:rPr lang="en-US" sz="2000" b="1" dirty="0"/>
              <a:t> Qui </a:t>
            </a:r>
            <a:r>
              <a:rPr lang="en-US" sz="2000" b="1" dirty="0" err="1"/>
              <a:t>trình</a:t>
            </a:r>
            <a:r>
              <a:rPr lang="en-US" sz="2000" b="1" dirty="0"/>
              <a:t> </a:t>
            </a:r>
            <a:r>
              <a:rPr lang="en-US" sz="2000" b="1" dirty="0" err="1"/>
              <a:t>sản</a:t>
            </a:r>
            <a:r>
              <a:rPr lang="en-US" sz="2000" b="1" dirty="0"/>
              <a:t> </a:t>
            </a:r>
            <a:r>
              <a:rPr lang="en-US" sz="2000" b="1" dirty="0" err="1"/>
              <a:t>xuất</a:t>
            </a:r>
            <a:r>
              <a:rPr lang="en-US" sz="2000" b="1" dirty="0"/>
              <a:t> </a:t>
            </a:r>
            <a:r>
              <a:rPr lang="en-US" sz="2000" b="1" dirty="0" err="1"/>
              <a:t>theo</a:t>
            </a:r>
            <a:r>
              <a:rPr lang="en-US" sz="2000" b="1" dirty="0"/>
              <a:t> </a:t>
            </a:r>
            <a:r>
              <a:rPr lang="en-US" sz="2000" b="1" dirty="0" err="1"/>
              <a:t>mô</a:t>
            </a:r>
            <a:r>
              <a:rPr lang="en-US" sz="2000" b="1" dirty="0"/>
              <a:t> </a:t>
            </a:r>
            <a:r>
              <a:rPr lang="en-US" sz="2000" b="1" dirty="0" err="1"/>
              <a:t>tả</a:t>
            </a:r>
            <a:r>
              <a:rPr lang="en-US" sz="2000" b="1" dirty="0"/>
              <a:t> </a:t>
            </a:r>
            <a:r>
              <a:rPr lang="en-US" sz="2000" b="1" dirty="0" err="1"/>
              <a:t>sau</a:t>
            </a:r>
            <a:endParaRPr lang="en-US" sz="2000" b="1" dirty="0"/>
          </a:p>
          <a:p>
            <a:pPr marL="0" indent="0" fontAlgn="base">
              <a:buNone/>
            </a:pP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bán</a:t>
            </a:r>
            <a:r>
              <a:rPr lang="en-US" sz="2000" dirty="0"/>
              <a:t> 4000.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hoạch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1 </a:t>
            </a:r>
            <a:r>
              <a:rPr lang="en-US" sz="2000" dirty="0" err="1"/>
              <a:t>xe</a:t>
            </a:r>
            <a:r>
              <a:rPr lang="en-US" sz="2000" dirty="0"/>
              <a:t> </a:t>
            </a:r>
            <a:r>
              <a:rPr lang="en-US" sz="2000" dirty="0" err="1"/>
              <a:t>đạp</a:t>
            </a:r>
            <a:r>
              <a:rPr lang="en-US" sz="2000" dirty="0"/>
              <a:t> </a:t>
            </a:r>
            <a:r>
              <a:rPr lang="en-US" sz="2000" dirty="0" err="1"/>
              <a:t>nh</a:t>
            </a:r>
            <a:r>
              <a:rPr lang="vi-VN" sz="2000" dirty="0"/>
              <a:t>ư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: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040D4-4499-4AB5-9175-247E9894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1C53-EFAB-4934-8DE5-F5C96F26F2C6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3E7BF7-BCDF-408C-A2CA-2DD2AD18D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329647"/>
              </p:ext>
            </p:extLst>
          </p:nvPr>
        </p:nvGraphicFramePr>
        <p:xfrm>
          <a:off x="1011379" y="1917072"/>
          <a:ext cx="6844148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192">
                  <a:extLst>
                    <a:ext uri="{9D8B030D-6E8A-4147-A177-3AD203B41FA5}">
                      <a16:colId xmlns:a16="http://schemas.microsoft.com/office/drawing/2014/main" val="2185710244"/>
                    </a:ext>
                  </a:extLst>
                </a:gridCol>
                <a:gridCol w="3089374">
                  <a:extLst>
                    <a:ext uri="{9D8B030D-6E8A-4147-A177-3AD203B41FA5}">
                      <a16:colId xmlns:a16="http://schemas.microsoft.com/office/drawing/2014/main" val="313005355"/>
                    </a:ext>
                  </a:extLst>
                </a:gridCol>
                <a:gridCol w="1281545">
                  <a:extLst>
                    <a:ext uri="{9D8B030D-6E8A-4147-A177-3AD203B41FA5}">
                      <a16:colId xmlns:a16="http://schemas.microsoft.com/office/drawing/2014/main" val="1142843661"/>
                    </a:ext>
                  </a:extLst>
                </a:gridCol>
                <a:gridCol w="1711037">
                  <a:extLst>
                    <a:ext uri="{9D8B030D-6E8A-4147-A177-3AD203B41FA5}">
                      <a16:colId xmlns:a16="http://schemas.microsoft.com/office/drawing/2014/main" val="2221196194"/>
                    </a:ext>
                  </a:extLst>
                </a:gridCol>
              </a:tblGrid>
              <a:tr h="542601">
                <a:tc>
                  <a:txBody>
                    <a:bodyPr/>
                    <a:lstStyle/>
                    <a:p>
                      <a:r>
                        <a:rPr lang="en-US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TÊN VẬT LIỆU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SỐ L</a:t>
                      </a:r>
                      <a:r>
                        <a:rPr lang="vi-VN" dirty="0"/>
                        <a:t>Ư</a:t>
                      </a:r>
                      <a:r>
                        <a:rPr lang="en-US" dirty="0"/>
                        <a:t>ỢNG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GIÁ MUA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02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Khung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8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Bánh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425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Tay </a:t>
                      </a:r>
                      <a:r>
                        <a:rPr lang="en-US" dirty="0" err="1"/>
                        <a:t>lái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Thắng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4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Bàn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đạp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0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Nhông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Xích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73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xe</a:t>
                      </a:r>
                      <a:r>
                        <a:rPr lang="en-US" dirty="0"/>
                        <a:t> tr</a:t>
                      </a:r>
                      <a:r>
                        <a:rPr lang="vi-VN" dirty="0"/>
                        <a:t>ư</a:t>
                      </a:r>
                      <a:r>
                        <a:rPr lang="en-US" dirty="0" err="1"/>
                        <a:t>ớc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58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299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Chân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chống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459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Ốc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vít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phụ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kiện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khác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bộ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190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vi-VN" dirty="0"/>
                        <a:t>ơ</a:t>
                      </a:r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thùng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031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553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4DBAD-B0BA-425F-B252-39160CF5E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4" y="103884"/>
            <a:ext cx="8821272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QUY TRÌNH MUA HÀNG – THANH TOÁN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90229-AB84-438A-B626-55F718A5B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3" y="1045512"/>
            <a:ext cx="8821271" cy="4351338"/>
          </a:xfrm>
        </p:spPr>
        <p:txBody>
          <a:bodyPr>
            <a:noAutofit/>
          </a:bodyPr>
          <a:lstStyle/>
          <a:p>
            <a:pPr marL="341313" indent="-341313" fontAlgn="base">
              <a:buNone/>
            </a:pPr>
            <a:r>
              <a:rPr lang="en-US" sz="2000" b="1" dirty="0" err="1"/>
              <a:t>Bài</a:t>
            </a:r>
            <a:r>
              <a:rPr lang="en-US" sz="2000" b="1" dirty="0"/>
              <a:t> </a:t>
            </a:r>
            <a:r>
              <a:rPr lang="en-US" sz="2000" b="1" dirty="0" err="1"/>
              <a:t>tập</a:t>
            </a:r>
            <a:r>
              <a:rPr lang="en-US" sz="2000" b="1" dirty="0"/>
              <a:t> </a:t>
            </a:r>
            <a:r>
              <a:rPr lang="en-US" sz="2000" b="1" dirty="0" err="1"/>
              <a:t>thực</a:t>
            </a:r>
            <a:r>
              <a:rPr lang="en-US" sz="2000" b="1" dirty="0"/>
              <a:t> </a:t>
            </a:r>
            <a:r>
              <a:rPr lang="en-US" sz="2000" b="1" dirty="0" err="1"/>
              <a:t>hành</a:t>
            </a:r>
            <a:r>
              <a:rPr lang="en-US" sz="2000" b="1" dirty="0"/>
              <a:t> 4: Qui </a:t>
            </a:r>
            <a:r>
              <a:rPr lang="en-US" sz="2000" b="1" dirty="0" err="1"/>
              <a:t>trình</a:t>
            </a:r>
            <a:r>
              <a:rPr lang="en-US" sz="2000" b="1" dirty="0"/>
              <a:t> </a:t>
            </a:r>
            <a:r>
              <a:rPr lang="en-US" sz="2000" b="1" dirty="0" err="1"/>
              <a:t>sản</a:t>
            </a:r>
            <a:r>
              <a:rPr lang="en-US" sz="2000" b="1" dirty="0"/>
              <a:t> </a:t>
            </a:r>
            <a:r>
              <a:rPr lang="en-US" sz="2000" b="1" dirty="0" err="1"/>
              <a:t>xuất</a:t>
            </a:r>
            <a:endParaRPr lang="en-US" sz="2000" b="1" dirty="0"/>
          </a:p>
          <a:p>
            <a:pPr marL="457200" indent="-457200" fontAlgn="base">
              <a:buAutoNum type="arabicParenR"/>
            </a:pP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l</a:t>
            </a:r>
            <a:r>
              <a:rPr lang="vi-VN" sz="2000" dirty="0"/>
              <a:t>ư</a:t>
            </a:r>
            <a:r>
              <a:rPr lang="en-US" sz="2000" dirty="0"/>
              <a:t>u </a:t>
            </a:r>
            <a:r>
              <a:rPr lang="en-US" sz="2000" dirty="0" err="1"/>
              <a:t>trữ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nguyên</a:t>
            </a:r>
            <a:r>
              <a:rPr lang="en-US" sz="2000" dirty="0"/>
              <a:t> </a:t>
            </a:r>
            <a:r>
              <a:rPr lang="en-US" sz="2000" dirty="0" err="1"/>
              <a:t>vật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 ở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1 </a:t>
            </a:r>
            <a:r>
              <a:rPr lang="en-US" sz="2000" dirty="0" err="1"/>
              <a:t>xe</a:t>
            </a:r>
            <a:r>
              <a:rPr lang="en-US" sz="2000" dirty="0"/>
              <a:t> </a:t>
            </a:r>
            <a:r>
              <a:rPr lang="en-US" sz="2000" dirty="0" err="1"/>
              <a:t>đạp</a:t>
            </a:r>
            <a:r>
              <a:rPr lang="en-US" sz="2000" dirty="0"/>
              <a:t>.</a:t>
            </a:r>
          </a:p>
          <a:p>
            <a:pPr marL="457200" indent="-457200" fontAlgn="base">
              <a:buAutoNum type="arabicParenR"/>
            </a:pP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đ</a:t>
            </a:r>
            <a:r>
              <a:rPr lang="vi-VN" sz="2000" dirty="0"/>
              <a:t>ơ</a:t>
            </a:r>
            <a:r>
              <a:rPr lang="en-US" sz="2000" dirty="0"/>
              <a:t>n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mua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nguyên</a:t>
            </a:r>
            <a:r>
              <a:rPr lang="en-US" sz="2000" dirty="0"/>
              <a:t> </a:t>
            </a:r>
            <a:r>
              <a:rPr lang="en-US" sz="2000" dirty="0" err="1"/>
              <a:t>vật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mua</a:t>
            </a:r>
            <a:r>
              <a:rPr lang="en-US" sz="2000" dirty="0"/>
              <a:t> </a:t>
            </a:r>
            <a:r>
              <a:rPr lang="en-US" sz="2000" dirty="0" err="1"/>
              <a:t>tới</a:t>
            </a:r>
            <a:r>
              <a:rPr lang="en-US" sz="2000" dirty="0"/>
              <a:t> </a:t>
            </a:r>
            <a:r>
              <a:rPr lang="en-US" sz="2000" dirty="0" err="1"/>
              <a:t>nhà</a:t>
            </a:r>
            <a:r>
              <a:rPr lang="en-US" sz="2000" dirty="0"/>
              <a:t> </a:t>
            </a:r>
            <a:r>
              <a:rPr lang="en-US" sz="2000" dirty="0" err="1"/>
              <a:t>cung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ty TNHH Martin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mua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nguyên</a:t>
            </a:r>
            <a:r>
              <a:rPr lang="en-US" sz="2000" dirty="0"/>
              <a:t> </a:t>
            </a:r>
            <a:r>
              <a:rPr lang="en-US" sz="2000" dirty="0" err="1"/>
              <a:t>vật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100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xe</a:t>
            </a:r>
            <a:r>
              <a:rPr lang="en-US" sz="2000" dirty="0"/>
              <a:t> </a:t>
            </a:r>
            <a:r>
              <a:rPr lang="en-US" sz="2000" dirty="0" err="1"/>
              <a:t>đạp</a:t>
            </a:r>
            <a:r>
              <a:rPr lang="en-US" sz="2000" dirty="0"/>
              <a:t> </a:t>
            </a:r>
          </a:p>
          <a:p>
            <a:pPr marL="457200" indent="-457200" fontAlgn="base">
              <a:buAutoNum type="arabicParenR"/>
            </a:pP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nguyên</a:t>
            </a:r>
            <a:r>
              <a:rPr lang="en-US" sz="2000" dirty="0"/>
              <a:t> </a:t>
            </a:r>
            <a:r>
              <a:rPr lang="en-US" sz="2000" dirty="0" err="1"/>
              <a:t>vật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nhà</a:t>
            </a:r>
            <a:r>
              <a:rPr lang="en-US" sz="2000" dirty="0"/>
              <a:t> </a:t>
            </a:r>
            <a:r>
              <a:rPr lang="en-US" sz="2000" dirty="0" err="1"/>
              <a:t>cung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. </a:t>
            </a:r>
            <a:r>
              <a:rPr lang="en-US" sz="2000" dirty="0" err="1"/>
              <a:t>Giả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nhà</a:t>
            </a:r>
            <a:r>
              <a:rPr lang="en-US" sz="2000" dirty="0"/>
              <a:t> </a:t>
            </a:r>
            <a:r>
              <a:rPr lang="en-US" sz="2000" dirty="0" err="1"/>
              <a:t>cung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90 </a:t>
            </a:r>
            <a:r>
              <a:rPr lang="en-US" sz="2000" dirty="0" err="1"/>
              <a:t>khung</a:t>
            </a:r>
            <a:r>
              <a:rPr lang="en-US" sz="2000" dirty="0"/>
              <a:t> </a:t>
            </a:r>
            <a:r>
              <a:rPr lang="en-US" sz="2000" dirty="0" err="1"/>
              <a:t>xe</a:t>
            </a:r>
            <a:r>
              <a:rPr lang="en-US" sz="2000" dirty="0"/>
              <a:t>,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nguyên</a:t>
            </a:r>
            <a:r>
              <a:rPr lang="en-US" sz="2000" dirty="0"/>
              <a:t> </a:t>
            </a:r>
            <a:r>
              <a:rPr lang="en-US" sz="2000" dirty="0" err="1"/>
              <a:t>vật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đủ</a:t>
            </a:r>
            <a:r>
              <a:rPr lang="en-US" sz="2000" dirty="0"/>
              <a:t>.</a:t>
            </a:r>
          </a:p>
          <a:p>
            <a:pPr marL="457200" indent="-457200" fontAlgn="base">
              <a:buAutoNum type="arabicParenR"/>
            </a:pP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b</a:t>
            </a:r>
            <a:r>
              <a:rPr lang="vi-VN" sz="2000" dirty="0"/>
              <a:t>ư</a:t>
            </a:r>
            <a:r>
              <a:rPr lang="en-US" sz="2000" dirty="0" err="1"/>
              <a:t>ớc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5 </a:t>
            </a:r>
            <a:r>
              <a:rPr lang="en-US" sz="2000" dirty="0" err="1"/>
              <a:t>xe</a:t>
            </a:r>
            <a:r>
              <a:rPr lang="en-US" sz="2000" dirty="0"/>
              <a:t> </a:t>
            </a:r>
            <a:r>
              <a:rPr lang="en-US" sz="2000" dirty="0" err="1"/>
              <a:t>đạp</a:t>
            </a:r>
            <a:endParaRPr lang="en-US" sz="2000" dirty="0"/>
          </a:p>
          <a:p>
            <a:pPr marL="457200" indent="-457200" fontAlgn="base">
              <a:buAutoNum type="arabicParenR"/>
            </a:pPr>
            <a:r>
              <a:rPr lang="en-US" sz="2000" dirty="0" err="1"/>
              <a:t>Giả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xe</a:t>
            </a:r>
            <a:r>
              <a:rPr lang="en-US" sz="2000" dirty="0"/>
              <a:t> </a:t>
            </a:r>
            <a:r>
              <a:rPr lang="en-US" sz="2000" dirty="0" err="1"/>
              <a:t>đạp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2 x</a:t>
            </a:r>
            <a:r>
              <a:rPr lang="vi-VN" sz="2000" dirty="0"/>
              <a:t>ư</a:t>
            </a:r>
            <a:r>
              <a:rPr lang="en-US" sz="2000" dirty="0" err="1"/>
              <a:t>ởng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: x</a:t>
            </a:r>
            <a:r>
              <a:rPr lang="vi-VN" sz="2000" dirty="0"/>
              <a:t>ư</a:t>
            </a:r>
            <a:r>
              <a:rPr lang="en-US" sz="2000" dirty="0" err="1"/>
              <a:t>ởng</a:t>
            </a:r>
            <a:r>
              <a:rPr lang="en-US" sz="2000" dirty="0"/>
              <a:t> </a:t>
            </a:r>
            <a:r>
              <a:rPr lang="en-US" sz="2000" dirty="0" err="1"/>
              <a:t>lắp</a:t>
            </a:r>
            <a:r>
              <a:rPr lang="en-US" sz="2000" dirty="0"/>
              <a:t> </a:t>
            </a:r>
            <a:r>
              <a:rPr lang="en-US" sz="2000" dirty="0" err="1"/>
              <a:t>ráp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x</a:t>
            </a:r>
            <a:r>
              <a:rPr lang="vi-VN" sz="2000" dirty="0"/>
              <a:t>ư</a:t>
            </a:r>
            <a:r>
              <a:rPr lang="en-US" sz="2000" dirty="0" err="1"/>
              <a:t>ởng</a:t>
            </a:r>
            <a:r>
              <a:rPr lang="en-US" sz="2000" dirty="0"/>
              <a:t> s</a:t>
            </a:r>
            <a:r>
              <a:rPr lang="vi-VN" sz="2000" dirty="0"/>
              <a:t>ơ</a:t>
            </a:r>
            <a:r>
              <a:rPr lang="en-US" sz="2000" dirty="0"/>
              <a:t>n </a:t>
            </a:r>
            <a:r>
              <a:rPr lang="en-US" sz="2000" dirty="0" err="1"/>
              <a:t>xe</a:t>
            </a:r>
            <a:r>
              <a:rPr lang="en-US" sz="2000" dirty="0"/>
              <a:t>. </a:t>
            </a:r>
            <a:r>
              <a:rPr lang="en-US" sz="2000" dirty="0" err="1"/>
              <a:t>Tạo</a:t>
            </a:r>
            <a:r>
              <a:rPr lang="en-US" sz="2000" dirty="0"/>
              <a:t> qui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2 </a:t>
            </a:r>
            <a:r>
              <a:rPr lang="en-US" sz="2000" dirty="0" err="1"/>
              <a:t>phân</a:t>
            </a:r>
            <a:r>
              <a:rPr lang="en-US" sz="2000" dirty="0"/>
              <a:t> x</a:t>
            </a:r>
            <a:r>
              <a:rPr lang="vi-VN" sz="2000" dirty="0"/>
              <a:t>ư</a:t>
            </a:r>
            <a:r>
              <a:rPr lang="en-US" sz="2000" dirty="0" err="1"/>
              <a:t>ởng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endParaRPr lang="en-US" sz="2000" dirty="0"/>
          </a:p>
          <a:p>
            <a:pPr marL="457200" indent="-457200" fontAlgn="base">
              <a:buAutoNum type="arabicParenR"/>
            </a:pP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đ</a:t>
            </a:r>
            <a:r>
              <a:rPr lang="vi-VN" sz="2000" dirty="0"/>
              <a:t>ơ</a:t>
            </a:r>
            <a:r>
              <a:rPr lang="en-US" sz="2000" dirty="0"/>
              <a:t>n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xe</a:t>
            </a:r>
            <a:r>
              <a:rPr lang="en-US" sz="2000" dirty="0"/>
              <a:t> </a:t>
            </a:r>
            <a:r>
              <a:rPr lang="en-US" sz="2000" dirty="0" err="1"/>
              <a:t>đạp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tại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x</a:t>
            </a:r>
            <a:r>
              <a:rPr lang="vi-VN" sz="2000" dirty="0"/>
              <a:t>ư</a:t>
            </a:r>
            <a:r>
              <a:rPr lang="en-US" sz="2000" dirty="0" err="1"/>
              <a:t>ởng</a:t>
            </a:r>
            <a:r>
              <a:rPr lang="en-US" sz="2000" dirty="0"/>
              <a:t> </a:t>
            </a:r>
            <a:r>
              <a:rPr lang="en-US" sz="2000" dirty="0" err="1"/>
              <a:t>lắp</a:t>
            </a:r>
            <a:r>
              <a:rPr lang="en-US" sz="2000" dirty="0"/>
              <a:t> </a:t>
            </a:r>
            <a:r>
              <a:rPr lang="en-US" sz="2000" dirty="0" err="1"/>
              <a:t>ráp</a:t>
            </a: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       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x</a:t>
            </a:r>
            <a:r>
              <a:rPr lang="vi-VN" sz="2000" dirty="0"/>
              <a:t>ư</a:t>
            </a:r>
            <a:r>
              <a:rPr lang="en-US" sz="2000" dirty="0" err="1"/>
              <a:t>ởng</a:t>
            </a:r>
            <a:r>
              <a:rPr lang="en-US" sz="2000" dirty="0"/>
              <a:t> s</a:t>
            </a:r>
            <a:r>
              <a:rPr lang="vi-VN" sz="2000" dirty="0"/>
              <a:t>ơ</a:t>
            </a:r>
            <a:r>
              <a:rPr lang="en-US" sz="2000" dirty="0"/>
              <a:t>n.</a:t>
            </a:r>
          </a:p>
          <a:p>
            <a:pPr marL="457200" indent="-457200" fontAlgn="base">
              <a:buAutoNum type="arabicParenR" startAt="7"/>
            </a:pPr>
            <a:r>
              <a:rPr lang="en-US" sz="2000" dirty="0"/>
              <a:t>Do </a:t>
            </a:r>
            <a:r>
              <a:rPr lang="en-US" sz="2000" dirty="0" err="1"/>
              <a:t>có</a:t>
            </a:r>
            <a:r>
              <a:rPr lang="en-US" sz="2000" dirty="0"/>
              <a:t> 2 </a:t>
            </a:r>
            <a:r>
              <a:rPr lang="en-US" sz="2000" dirty="0" err="1"/>
              <a:t>khách</a:t>
            </a:r>
            <a:r>
              <a:rPr lang="en-US" sz="2000" dirty="0"/>
              <a:t> hang </a:t>
            </a:r>
            <a:r>
              <a:rPr lang="en-US" sz="2000" dirty="0" err="1"/>
              <a:t>phàn</a:t>
            </a:r>
            <a:r>
              <a:rPr lang="en-US" sz="2000" dirty="0"/>
              <a:t> </a:t>
            </a:r>
            <a:r>
              <a:rPr lang="en-US" sz="2000" dirty="0" err="1"/>
              <a:t>nàn</a:t>
            </a:r>
            <a:r>
              <a:rPr lang="en-US" sz="2000" dirty="0"/>
              <a:t> </a:t>
            </a:r>
            <a:r>
              <a:rPr lang="en-US" sz="2000" dirty="0" err="1"/>
              <a:t>vể</a:t>
            </a:r>
            <a:r>
              <a:rPr lang="en-US" sz="2000" dirty="0"/>
              <a:t> </a:t>
            </a:r>
            <a:r>
              <a:rPr lang="en-US" sz="2000" dirty="0" err="1"/>
              <a:t>xe</a:t>
            </a:r>
            <a:r>
              <a:rPr lang="en-US" sz="2000" dirty="0"/>
              <a:t> </a:t>
            </a:r>
            <a:r>
              <a:rPr lang="en-US" sz="2000" dirty="0" err="1"/>
              <a:t>đạp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thắng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cứng</a:t>
            </a:r>
            <a:r>
              <a:rPr lang="en-US" sz="2000" dirty="0"/>
              <a:t>.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lên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hoạch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dây</a:t>
            </a:r>
            <a:r>
              <a:rPr lang="en-US" sz="2000" dirty="0"/>
              <a:t> </a:t>
            </a:r>
            <a:r>
              <a:rPr lang="en-US" sz="2000" dirty="0" err="1"/>
              <a:t>thắng</a:t>
            </a:r>
            <a:r>
              <a:rPr lang="en-US" sz="2000" dirty="0"/>
              <a:t>,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hoạch</a:t>
            </a:r>
            <a:r>
              <a:rPr lang="en-US" sz="2000" dirty="0"/>
              <a:t> </a:t>
            </a:r>
            <a:r>
              <a:rPr lang="en-US" sz="2000" dirty="0" err="1"/>
              <a:t>dây</a:t>
            </a:r>
            <a:r>
              <a:rPr lang="en-US" sz="2000" dirty="0"/>
              <a:t> </a:t>
            </a:r>
            <a:r>
              <a:rPr lang="en-US" sz="2000" dirty="0" err="1"/>
              <a:t>thắng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10 </a:t>
            </a:r>
            <a:r>
              <a:rPr lang="en-US" sz="2000" dirty="0" err="1"/>
              <a:t>đến</a:t>
            </a:r>
            <a:r>
              <a:rPr lang="en-US" sz="2000" dirty="0"/>
              <a:t> 14m,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tế</a:t>
            </a:r>
            <a:r>
              <a:rPr lang="en-US" sz="2000" dirty="0"/>
              <a:t> </a:t>
            </a:r>
            <a:r>
              <a:rPr lang="en-US" sz="2000" dirty="0" err="1"/>
              <a:t>bạn</a:t>
            </a:r>
            <a:r>
              <a:rPr lang="en-US" sz="2000" dirty="0"/>
              <a:t> </a:t>
            </a:r>
            <a:r>
              <a:rPr lang="en-US" sz="2000" dirty="0" err="1"/>
              <a:t>thấy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10 m</a:t>
            </a:r>
          </a:p>
          <a:p>
            <a:pPr marL="457200" indent="-457200" fontAlgn="base">
              <a:buAutoNum type="arabicParenR" startAt="7"/>
            </a:pPr>
            <a:endParaRPr lang="en-US" sz="2000" dirty="0"/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040D4-4499-4AB5-9175-247E9894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F1C53-EFAB-4934-8DE5-F5C96F26F2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7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2121</TotalTime>
  <Words>1494</Words>
  <Application>Microsoft Office PowerPoint</Application>
  <PresentationFormat>On-screen Show (4:3)</PresentationFormat>
  <Paragraphs>157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Office Theme</vt:lpstr>
      <vt:lpstr>PowerPoint Presentation</vt:lpstr>
      <vt:lpstr>QUY TRÌNH MUA HÀNG – THANH TOÁN</vt:lpstr>
      <vt:lpstr>QUY TRÌNH MUA HÀNG – THANH TOÁN</vt:lpstr>
      <vt:lpstr>QUY TRÌNH MUA HÀNG – THANH TOÁN</vt:lpstr>
      <vt:lpstr>QUY TRÌNH MUA HÀNG – THANH TOÁN</vt:lpstr>
      <vt:lpstr>QUY TRÌNH MUA HÀNG – THANH TOÁN</vt:lpstr>
      <vt:lpstr>QUY TRÌNH MUA HÀNG – THANH TOÁN</vt:lpstr>
      <vt:lpstr>QUY TRÌNH MUA HÀNG – THANH TOÁN</vt:lpstr>
      <vt:lpstr>QUY TRÌNH MUA HÀNG – THANH TOÁN</vt:lpstr>
      <vt:lpstr>QUY TRÌNH MUA HÀNG – THANH TOÁN</vt:lpstr>
      <vt:lpstr>QUY TRÌNH MUA HÀNG – THANH TOÁN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236</cp:revision>
  <dcterms:created xsi:type="dcterms:W3CDTF">2021-06-04T09:16:44Z</dcterms:created>
  <dcterms:modified xsi:type="dcterms:W3CDTF">2021-08-04T08:07:55Z</dcterms:modified>
</cp:coreProperties>
</file>