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Bitter" panose="020B0604020202020204" charset="0"/>
      <p:regular r:id="rId10"/>
      <p:bold r:id="rId11"/>
      <p:italic r:id="rId12"/>
      <p:boldItalic r:id="rId13"/>
    </p:embeddedFont>
    <p:embeddedFont>
      <p:font typeface="Bitter Medium" panose="020B0604020202020204" charset="0"/>
      <p:regular r:id="rId14"/>
      <p:bold r:id="rId15"/>
      <p:italic r:id="rId16"/>
      <p:boldItalic r:id="rId17"/>
    </p:embeddedFont>
    <p:embeddedFont>
      <p:font typeface="Inika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ea7d070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ea7d070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facilities, such as…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Jobs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" y="1249511"/>
            <a:ext cx="9143813" cy="3893695"/>
            <a:chOff x="12" y="1249511"/>
            <a:chExt cx="9143813" cy="3893695"/>
          </a:xfrm>
        </p:grpSpPr>
        <p:sp>
          <p:nvSpPr>
            <p:cNvPr id="10" name="Google Shape;10;p2"/>
            <p:cNvSpPr/>
            <p:nvPr/>
          </p:nvSpPr>
          <p:spPr>
            <a:xfrm>
              <a:off x="1478801" y="1918850"/>
              <a:ext cx="7664914" cy="3224311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2" y="3041749"/>
              <a:ext cx="9143813" cy="2101456"/>
            </a:xfrm>
            <a:custGeom>
              <a:avLst/>
              <a:gdLst/>
              <a:ahLst/>
              <a:cxnLst/>
              <a:rect l="l" t="t" r="r" b="b"/>
              <a:pathLst>
                <a:path w="195799" h="87107" extrusionOk="0">
                  <a:moveTo>
                    <a:pt x="0" y="42542"/>
                  </a:moveTo>
                  <a:cubicBezTo>
                    <a:pt x="0" y="42542"/>
                    <a:pt x="31016" y="53484"/>
                    <a:pt x="66342" y="45173"/>
                  </a:cubicBezTo>
                  <a:cubicBezTo>
                    <a:pt x="113872" y="34017"/>
                    <a:pt x="113324" y="1"/>
                    <a:pt x="195799" y="1"/>
                  </a:cubicBezTo>
                  <a:lnTo>
                    <a:pt x="195799" y="86714"/>
                  </a:lnTo>
                  <a:cubicBezTo>
                    <a:pt x="195799" y="86928"/>
                    <a:pt x="195620" y="87107"/>
                    <a:pt x="195406" y="87107"/>
                  </a:cubicBezTo>
                  <a:lnTo>
                    <a:pt x="393" y="87107"/>
                  </a:lnTo>
                  <a:cubicBezTo>
                    <a:pt x="179" y="87107"/>
                    <a:pt x="0" y="86928"/>
                    <a:pt x="0" y="867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96331" y="1670666"/>
              <a:ext cx="595820" cy="411094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15187" y="2370568"/>
              <a:ext cx="681143" cy="469656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23344" y="2081757"/>
              <a:ext cx="1572411" cy="799638"/>
              <a:chOff x="5618500" y="645650"/>
              <a:chExt cx="1616875" cy="8222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703150" y="80465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975800" y="64565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18500" y="130187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06525" y="86095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7531279" y="1249511"/>
              <a:ext cx="1143519" cy="799674"/>
              <a:chOff x="1330800" y="1140849"/>
              <a:chExt cx="1143519" cy="799674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3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845180" y="2443825"/>
            <a:ext cx="3858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1517825" y="1511075"/>
            <a:ext cx="7626318" cy="3629053"/>
          </a:xfrm>
          <a:custGeom>
            <a:avLst/>
            <a:gdLst/>
            <a:ahLst/>
            <a:cxnLst/>
            <a:rect l="l" t="t" r="r" b="b"/>
            <a:pathLst>
              <a:path w="121564" h="55067" extrusionOk="0">
                <a:moveTo>
                  <a:pt x="53638" y="33076"/>
                </a:moveTo>
                <a:cubicBezTo>
                  <a:pt x="79082" y="36052"/>
                  <a:pt x="76618" y="0"/>
                  <a:pt x="121564" y="21289"/>
                </a:cubicBezTo>
                <a:lnTo>
                  <a:pt x="121564" y="54864"/>
                </a:lnTo>
                <a:cubicBezTo>
                  <a:pt x="121564" y="54971"/>
                  <a:pt x="121468" y="55067"/>
                  <a:pt x="121349" y="55067"/>
                </a:cubicBezTo>
                <a:lnTo>
                  <a:pt x="120" y="55067"/>
                </a:lnTo>
                <a:cubicBezTo>
                  <a:pt x="1" y="55067"/>
                  <a:pt x="120" y="54971"/>
                  <a:pt x="120" y="54864"/>
                </a:cubicBezTo>
                <a:cubicBezTo>
                  <a:pt x="120" y="54864"/>
                  <a:pt x="120" y="26789"/>
                  <a:pt x="53638" y="330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889050" y="867475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889050" y="2399275"/>
            <a:ext cx="5275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-2463701" y="-1363749"/>
            <a:ext cx="11607844" cy="6503848"/>
            <a:chOff x="-2463701" y="-1363749"/>
            <a:chExt cx="11607844" cy="6503848"/>
          </a:xfrm>
        </p:grpSpPr>
        <p:sp>
          <p:nvSpPr>
            <p:cNvPr id="124" name="Google Shape;124;p13"/>
            <p:cNvSpPr/>
            <p:nvPr/>
          </p:nvSpPr>
          <p:spPr>
            <a:xfrm>
              <a:off x="1517825" y="1853149"/>
              <a:ext cx="7626318" cy="3286949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2463701" y="-1363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3"/>
            <p:cNvGrpSpPr/>
            <p:nvPr/>
          </p:nvGrpSpPr>
          <p:grpSpPr>
            <a:xfrm flipH="1">
              <a:off x="6332858" y="455715"/>
              <a:ext cx="2097734" cy="1066787"/>
              <a:chOff x="6186650" y="997000"/>
              <a:chExt cx="1616875" cy="82225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 hasCustomPrompt="1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3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4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 hasCustomPrompt="1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7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8" hasCustomPrompt="1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6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>
            <a:off x="-1068591" y="286386"/>
            <a:ext cx="7405716" cy="4850098"/>
            <a:chOff x="-1068591" y="286386"/>
            <a:chExt cx="7405716" cy="4850098"/>
          </a:xfrm>
        </p:grpSpPr>
        <p:sp>
          <p:nvSpPr>
            <p:cNvPr id="146" name="Google Shape;146;p14"/>
            <p:cNvSpPr/>
            <p:nvPr/>
          </p:nvSpPr>
          <p:spPr>
            <a:xfrm>
              <a:off x="0" y="2996150"/>
              <a:ext cx="6337125" cy="2140333"/>
            </a:xfrm>
            <a:custGeom>
              <a:avLst/>
              <a:gdLst/>
              <a:ahLst/>
              <a:cxnLst/>
              <a:rect l="l" t="t" r="r" b="b"/>
              <a:pathLst>
                <a:path w="102717" h="45697" extrusionOk="0">
                  <a:moveTo>
                    <a:pt x="67914" y="23694"/>
                  </a:moveTo>
                  <a:cubicBezTo>
                    <a:pt x="42982" y="17836"/>
                    <a:pt x="43268" y="1"/>
                    <a:pt x="1" y="1"/>
                  </a:cubicBezTo>
                  <a:lnTo>
                    <a:pt x="1" y="45483"/>
                  </a:lnTo>
                  <a:cubicBezTo>
                    <a:pt x="1" y="45602"/>
                    <a:pt x="84" y="45697"/>
                    <a:pt x="203" y="45697"/>
                  </a:cubicBezTo>
                  <a:lnTo>
                    <a:pt x="102514" y="45697"/>
                  </a:lnTo>
                  <a:cubicBezTo>
                    <a:pt x="102621" y="45697"/>
                    <a:pt x="102716" y="45602"/>
                    <a:pt x="102716" y="45483"/>
                  </a:cubicBezTo>
                  <a:cubicBezTo>
                    <a:pt x="102716" y="45483"/>
                    <a:pt x="86452" y="28052"/>
                    <a:pt x="67914" y="236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1736600" y="1023311"/>
              <a:ext cx="1143519" cy="799674"/>
              <a:chOff x="1330800" y="1140849"/>
              <a:chExt cx="1143519" cy="799674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4"/>
            <p:cNvSpPr/>
            <p:nvPr/>
          </p:nvSpPr>
          <p:spPr>
            <a:xfrm>
              <a:off x="-1068591" y="286386"/>
              <a:ext cx="1469321" cy="1013777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52272" y="318707"/>
              <a:ext cx="641022" cy="44199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4268975" y="3287125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/>
          </p:nvPr>
        </p:nvSpPr>
        <p:spPr>
          <a:xfrm>
            <a:off x="3692775" y="1394850"/>
            <a:ext cx="47445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0" y="3551175"/>
            <a:ext cx="2567900" cy="1592400"/>
            <a:chOff x="0" y="3551175"/>
            <a:chExt cx="2567900" cy="1592400"/>
          </a:xfrm>
        </p:grpSpPr>
        <p:sp>
          <p:nvSpPr>
            <p:cNvPr id="158" name="Google Shape;158;p15"/>
            <p:cNvSpPr/>
            <p:nvPr/>
          </p:nvSpPr>
          <p:spPr>
            <a:xfrm>
              <a:off x="0" y="3551175"/>
              <a:ext cx="1381479" cy="1592396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0" y="4302675"/>
              <a:ext cx="2567900" cy="840900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789600" y="1183148"/>
            <a:ext cx="3732000" cy="14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"/>
          </p:nvPr>
        </p:nvSpPr>
        <p:spPr>
          <a:xfrm>
            <a:off x="789600" y="2526050"/>
            <a:ext cx="3015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64" name="Google Shape;164;p16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" name="Google Shape;167;p16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" name="Google Shape;172;p16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7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flipH="1">
              <a:off x="-70" y="3781425"/>
              <a:ext cx="3050345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536949" y="-1439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8"/>
          <p:cNvGrpSpPr/>
          <p:nvPr/>
        </p:nvGrpSpPr>
        <p:grpSpPr>
          <a:xfrm>
            <a:off x="0" y="3225500"/>
            <a:ext cx="9627400" cy="1927561"/>
            <a:chOff x="0" y="3225500"/>
            <a:chExt cx="9627400" cy="1927561"/>
          </a:xfrm>
        </p:grpSpPr>
        <p:sp>
          <p:nvSpPr>
            <p:cNvPr id="187" name="Google Shape;187;p18"/>
            <p:cNvSpPr/>
            <p:nvPr/>
          </p:nvSpPr>
          <p:spPr>
            <a:xfrm flipH="1">
              <a:off x="3088499" y="3524322"/>
              <a:ext cx="6538901" cy="1628739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0" y="3225500"/>
              <a:ext cx="2141443" cy="1918013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 txBox="1">
            <a:spLocks noGrp="1"/>
          </p:cNvSpPr>
          <p:nvPr>
            <p:ph type="title" hasCustomPrompt="1"/>
          </p:nvPr>
        </p:nvSpPr>
        <p:spPr>
          <a:xfrm>
            <a:off x="4693800" y="766725"/>
            <a:ext cx="3890400" cy="10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"/>
          </p:nvPr>
        </p:nvSpPr>
        <p:spPr>
          <a:xfrm>
            <a:off x="5078355" y="1589553"/>
            <a:ext cx="31212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 idx="2" hasCustomPrompt="1"/>
          </p:nvPr>
        </p:nvSpPr>
        <p:spPr>
          <a:xfrm>
            <a:off x="697950" y="1447275"/>
            <a:ext cx="4158900" cy="10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8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3"/>
          </p:nvPr>
        </p:nvSpPr>
        <p:spPr>
          <a:xfrm>
            <a:off x="988550" y="2442968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 idx="4" hasCustomPrompt="1"/>
          </p:nvPr>
        </p:nvSpPr>
        <p:spPr>
          <a:xfrm>
            <a:off x="4693800" y="2211675"/>
            <a:ext cx="3890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5"/>
          </p:nvPr>
        </p:nvSpPr>
        <p:spPr>
          <a:xfrm>
            <a:off x="5078355" y="3031053"/>
            <a:ext cx="31212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9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97" name="Google Shape;197;p19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0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19"/>
            <p:cNvGrpSpPr/>
            <p:nvPr/>
          </p:nvGrpSpPr>
          <p:grpSpPr>
            <a:xfrm>
              <a:off x="6838161" y="502509"/>
              <a:ext cx="1778978" cy="786595"/>
              <a:chOff x="5577063" y="2349975"/>
              <a:chExt cx="990137" cy="437800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5577063" y="2468166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9"/>
            <p:cNvSpPr/>
            <p:nvPr/>
          </p:nvSpPr>
          <p:spPr>
            <a:xfrm>
              <a:off x="4600150" y="3781425"/>
              <a:ext cx="4543758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60616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4"/>
          </p:nvPr>
        </p:nvSpPr>
        <p:spPr>
          <a:xfrm>
            <a:off x="3360612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 idx="5" hasCustomPrompt="1"/>
          </p:nvPr>
        </p:nvSpPr>
        <p:spPr>
          <a:xfrm>
            <a:off x="1282480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6"/>
          </p:nvPr>
        </p:nvSpPr>
        <p:spPr>
          <a:xfrm>
            <a:off x="687896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7"/>
          </p:nvPr>
        </p:nvSpPr>
        <p:spPr>
          <a:xfrm>
            <a:off x="687800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8" hasCustomPrompt="1"/>
          </p:nvPr>
        </p:nvSpPr>
        <p:spPr>
          <a:xfrm>
            <a:off x="6628247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9"/>
          </p:nvPr>
        </p:nvSpPr>
        <p:spPr>
          <a:xfrm>
            <a:off x="6033462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3"/>
          </p:nvPr>
        </p:nvSpPr>
        <p:spPr>
          <a:xfrm>
            <a:off x="6033527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0"/>
          <p:cNvGrpSpPr/>
          <p:nvPr/>
        </p:nvGrpSpPr>
        <p:grpSpPr>
          <a:xfrm>
            <a:off x="-1425999" y="486339"/>
            <a:ext cx="10569999" cy="4657172"/>
            <a:chOff x="-1425999" y="486339"/>
            <a:chExt cx="10569999" cy="4657172"/>
          </a:xfrm>
        </p:grpSpPr>
        <p:sp>
          <p:nvSpPr>
            <p:cNvPr id="217" name="Google Shape;217;p20"/>
            <p:cNvSpPr/>
            <p:nvPr/>
          </p:nvSpPr>
          <p:spPr>
            <a:xfrm flipH="1">
              <a:off x="0" y="3295325"/>
              <a:ext cx="3039100" cy="1848186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-1425999" y="486339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0"/>
            <p:cNvGrpSpPr/>
            <p:nvPr/>
          </p:nvGrpSpPr>
          <p:grpSpPr>
            <a:xfrm flipH="1">
              <a:off x="485475" y="2171924"/>
              <a:ext cx="1143519" cy="799674"/>
              <a:chOff x="1330800" y="1140849"/>
              <a:chExt cx="1143519" cy="799674"/>
            </a:xfrm>
          </p:grpSpPr>
          <p:sp>
            <p:nvSpPr>
              <p:cNvPr id="220" name="Google Shape;220;p20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6104900" y="3766825"/>
              <a:ext cx="3039100" cy="1376675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 idx="2"/>
          </p:nvPr>
        </p:nvSpPr>
        <p:spPr>
          <a:xfrm>
            <a:off x="5817349" y="13508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title" idx="3"/>
          </p:nvPr>
        </p:nvSpPr>
        <p:spPr>
          <a:xfrm>
            <a:off x="5817300" y="18062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 idx="4"/>
          </p:nvPr>
        </p:nvSpPr>
        <p:spPr>
          <a:xfrm>
            <a:off x="2534875" y="13508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title" idx="5"/>
          </p:nvPr>
        </p:nvSpPr>
        <p:spPr>
          <a:xfrm>
            <a:off x="2534825" y="18062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 idx="6"/>
          </p:nvPr>
        </p:nvSpPr>
        <p:spPr>
          <a:xfrm>
            <a:off x="5817349" y="29264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title" idx="7"/>
          </p:nvPr>
        </p:nvSpPr>
        <p:spPr>
          <a:xfrm>
            <a:off x="5817300" y="33818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8"/>
          </p:nvPr>
        </p:nvSpPr>
        <p:spPr>
          <a:xfrm>
            <a:off x="2534875" y="29264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9"/>
          </p:nvPr>
        </p:nvSpPr>
        <p:spPr>
          <a:xfrm>
            <a:off x="2534825" y="33818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632300" y="916164"/>
            <a:ext cx="7511743" cy="4227335"/>
            <a:chOff x="1632300" y="916164"/>
            <a:chExt cx="7511743" cy="4227335"/>
          </a:xfrm>
        </p:grpSpPr>
        <p:sp>
          <p:nvSpPr>
            <p:cNvPr id="28" name="Google Shape;28;p3"/>
            <p:cNvSpPr/>
            <p:nvPr/>
          </p:nvSpPr>
          <p:spPr>
            <a:xfrm>
              <a:off x="6677626" y="916164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632300" y="2764675"/>
              <a:ext cx="7511743" cy="2378824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6651259" y="1568769"/>
              <a:ext cx="1893037" cy="962690"/>
              <a:chOff x="6186650" y="997000"/>
              <a:chExt cx="1616875" cy="82225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 b="1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2454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>
            <a:off x="0" y="-853255"/>
            <a:ext cx="9610216" cy="5989071"/>
            <a:chOff x="0" y="-853255"/>
            <a:chExt cx="9610216" cy="5989071"/>
          </a:xfrm>
        </p:grpSpPr>
        <p:sp>
          <p:nvSpPr>
            <p:cNvPr id="236" name="Google Shape;236;p21"/>
            <p:cNvSpPr/>
            <p:nvPr/>
          </p:nvSpPr>
          <p:spPr>
            <a:xfrm>
              <a:off x="6247854" y="-853255"/>
              <a:ext cx="3362362" cy="2318423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0" y="4066275"/>
              <a:ext cx="3479505" cy="1069541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7323639" y="252328"/>
              <a:ext cx="1380624" cy="965482"/>
              <a:chOff x="5537575" y="2349975"/>
              <a:chExt cx="1029625" cy="720025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 idx="2"/>
          </p:nvPr>
        </p:nvSpPr>
        <p:spPr>
          <a:xfrm>
            <a:off x="3349512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title" idx="3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 idx="4"/>
          </p:nvPr>
        </p:nvSpPr>
        <p:spPr>
          <a:xfrm>
            <a:off x="727200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title" idx="5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6"/>
          </p:nvPr>
        </p:nvSpPr>
        <p:spPr>
          <a:xfrm>
            <a:off x="5971700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 idx="7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8"/>
          </p:nvPr>
        </p:nvSpPr>
        <p:spPr>
          <a:xfrm>
            <a:off x="3349512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9"/>
          </p:nvPr>
        </p:nvSpPr>
        <p:spPr>
          <a:xfrm>
            <a:off x="3349512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 idx="13"/>
          </p:nvPr>
        </p:nvSpPr>
        <p:spPr>
          <a:xfrm>
            <a:off x="727200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title" idx="14"/>
          </p:nvPr>
        </p:nvSpPr>
        <p:spPr>
          <a:xfrm>
            <a:off x="727200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title" idx="15"/>
          </p:nvPr>
        </p:nvSpPr>
        <p:spPr>
          <a:xfrm>
            <a:off x="5971700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 idx="16"/>
          </p:nvPr>
        </p:nvSpPr>
        <p:spPr>
          <a:xfrm>
            <a:off x="5971700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>
            <a:off x="0" y="885198"/>
            <a:ext cx="9143955" cy="4282809"/>
            <a:chOff x="0" y="885198"/>
            <a:chExt cx="9143955" cy="4282809"/>
          </a:xfrm>
        </p:grpSpPr>
        <p:sp>
          <p:nvSpPr>
            <p:cNvPr id="258" name="Google Shape;258;p22"/>
            <p:cNvSpPr/>
            <p:nvPr/>
          </p:nvSpPr>
          <p:spPr>
            <a:xfrm>
              <a:off x="2711700" y="1688599"/>
              <a:ext cx="6432255" cy="3479408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0" y="4441525"/>
              <a:ext cx="1883041" cy="701983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 flipH="1">
              <a:off x="2832565" y="885198"/>
              <a:ext cx="1624026" cy="1135616"/>
              <a:chOff x="1330800" y="1140849"/>
              <a:chExt cx="1143519" cy="799674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810943" y="1641725"/>
            <a:ext cx="245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3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269" name="Google Shape;269;p23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-70" y="3781425"/>
              <a:ext cx="3050345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536949" y="-1439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23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1"/>
          </p:nvPr>
        </p:nvSpPr>
        <p:spPr>
          <a:xfrm>
            <a:off x="722925" y="1765100"/>
            <a:ext cx="3870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2"/>
          </p:nvPr>
        </p:nvSpPr>
        <p:spPr>
          <a:xfrm>
            <a:off x="722925" y="1262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subTitle" idx="3"/>
          </p:nvPr>
        </p:nvSpPr>
        <p:spPr>
          <a:xfrm>
            <a:off x="4904525" y="1765100"/>
            <a:ext cx="35262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title" idx="4"/>
          </p:nvPr>
        </p:nvSpPr>
        <p:spPr>
          <a:xfrm>
            <a:off x="4904525" y="1262775"/>
            <a:ext cx="221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5"/>
          </p:nvPr>
        </p:nvSpPr>
        <p:spPr>
          <a:xfrm>
            <a:off x="4904525" y="2980525"/>
            <a:ext cx="3526200" cy="15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title" idx="6"/>
          </p:nvPr>
        </p:nvSpPr>
        <p:spPr>
          <a:xfrm>
            <a:off x="4904525" y="2478200"/>
            <a:ext cx="221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>
            <a:off x="-983175" y="243364"/>
            <a:ext cx="10127336" cy="4900050"/>
            <a:chOff x="-983175" y="243364"/>
            <a:chExt cx="10127336" cy="4900050"/>
          </a:xfrm>
        </p:grpSpPr>
        <p:sp>
          <p:nvSpPr>
            <p:cNvPr id="286" name="Google Shape;286;p24"/>
            <p:cNvSpPr/>
            <p:nvPr/>
          </p:nvSpPr>
          <p:spPr>
            <a:xfrm>
              <a:off x="-983175" y="3229651"/>
              <a:ext cx="1772786" cy="1913762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327323" y="2823675"/>
              <a:ext cx="5816837" cy="2316393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917076" y="243364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24"/>
            <p:cNvGrpSpPr/>
            <p:nvPr/>
          </p:nvGrpSpPr>
          <p:grpSpPr>
            <a:xfrm>
              <a:off x="6966809" y="444869"/>
              <a:ext cx="1893037" cy="962690"/>
              <a:chOff x="6186650" y="997000"/>
              <a:chExt cx="1616875" cy="822250"/>
            </a:xfrm>
          </p:grpSpPr>
          <p:sp>
            <p:nvSpPr>
              <p:cNvPr id="290" name="Google Shape;290;p24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5205725" y="869536"/>
              <a:ext cx="1143519" cy="799674"/>
              <a:chOff x="1330800" y="1140849"/>
              <a:chExt cx="1143519" cy="799674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24"/>
          <p:cNvSpPr txBox="1">
            <a:spLocks noGrp="1"/>
          </p:cNvSpPr>
          <p:nvPr>
            <p:ph type="ctrTitle"/>
          </p:nvPr>
        </p:nvSpPr>
        <p:spPr>
          <a:xfrm>
            <a:off x="713400" y="370467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subTitle" idx="1"/>
          </p:nvPr>
        </p:nvSpPr>
        <p:spPr>
          <a:xfrm>
            <a:off x="7134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7117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2" name="Google Shape;302;p24"/>
          <p:cNvSpPr txBox="1">
            <a:spLocks noGrp="1"/>
          </p:cNvSpPr>
          <p:nvPr>
            <p:ph type="subTitle" idx="2"/>
          </p:nvPr>
        </p:nvSpPr>
        <p:spPr>
          <a:xfrm>
            <a:off x="713400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305" name="Google Shape;305;p25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25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5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309" name="Google Shape;309;p25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5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5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5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" name="Google Shape;313;p25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6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316" name="Google Shape;316;p26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 flipH="1">
              <a:off x="-70" y="3781425"/>
              <a:ext cx="3050345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36949" y="-1439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6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-1363749"/>
            <a:ext cx="10180634" cy="6507257"/>
            <a:chOff x="0" y="-1363749"/>
            <a:chExt cx="10180634" cy="6507257"/>
          </a:xfrm>
        </p:grpSpPr>
        <p:sp>
          <p:nvSpPr>
            <p:cNvPr id="40" name="Google Shape;40;p4"/>
            <p:cNvSpPr/>
            <p:nvPr/>
          </p:nvSpPr>
          <p:spPr>
            <a:xfrm>
              <a:off x="0" y="3239625"/>
              <a:ext cx="7574791" cy="1903882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910474" y="-1363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452000" cy="3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46" name="Google Shape;46;p5"/>
            <p:cNvSpPr/>
            <p:nvPr/>
          </p:nvSpPr>
          <p:spPr>
            <a:xfrm>
              <a:off x="0" y="3403675"/>
              <a:ext cx="5312985" cy="1739822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148250" y="4131450"/>
              <a:ext cx="3039100" cy="1012050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5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26355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12740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1263625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idx="4"/>
          </p:nvPr>
        </p:nvSpPr>
        <p:spPr>
          <a:xfrm>
            <a:off x="5127400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61" name="Google Shape;61;p6"/>
            <p:cNvSpPr/>
            <p:nvPr/>
          </p:nvSpPr>
          <p:spPr>
            <a:xfrm>
              <a:off x="0" y="3403675"/>
              <a:ext cx="5312985" cy="1739822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148250" y="4131450"/>
              <a:ext cx="3039100" cy="1012050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2584021" y="-853255"/>
            <a:ext cx="12378388" cy="5996791"/>
            <a:chOff x="-2584021" y="-853255"/>
            <a:chExt cx="12378388" cy="5996791"/>
          </a:xfrm>
        </p:grpSpPr>
        <p:sp>
          <p:nvSpPr>
            <p:cNvPr id="72" name="Google Shape;72;p7"/>
            <p:cNvSpPr/>
            <p:nvPr/>
          </p:nvSpPr>
          <p:spPr>
            <a:xfrm flipH="1">
              <a:off x="2605099" y="3514797"/>
              <a:ext cx="6538901" cy="1628739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654976" y="486339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6973634" y="796094"/>
              <a:ext cx="1893037" cy="962690"/>
              <a:chOff x="6186650" y="997000"/>
              <a:chExt cx="1616875" cy="822250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7"/>
            <p:cNvSpPr/>
            <p:nvPr/>
          </p:nvSpPr>
          <p:spPr>
            <a:xfrm>
              <a:off x="-2584021" y="-853255"/>
              <a:ext cx="3362362" cy="2318423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810775" y="1162425"/>
            <a:ext cx="47244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963175" y="2072188"/>
            <a:ext cx="48975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3" y="193751"/>
            <a:ext cx="10233417" cy="4949762"/>
            <a:chOff x="-53" y="193751"/>
            <a:chExt cx="10233417" cy="4949762"/>
          </a:xfrm>
        </p:grpSpPr>
        <p:sp>
          <p:nvSpPr>
            <p:cNvPr id="84" name="Google Shape;84;p8"/>
            <p:cNvSpPr/>
            <p:nvPr/>
          </p:nvSpPr>
          <p:spPr>
            <a:xfrm flipH="1">
              <a:off x="-53" y="4029550"/>
              <a:ext cx="5297151" cy="1113963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5" y="3852425"/>
              <a:ext cx="2311325" cy="1291043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710404" y="193751"/>
              <a:ext cx="2522961" cy="1740722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8"/>
            <p:cNvGrpSpPr/>
            <p:nvPr/>
          </p:nvGrpSpPr>
          <p:grpSpPr>
            <a:xfrm>
              <a:off x="681645" y="419916"/>
              <a:ext cx="1864095" cy="947972"/>
              <a:chOff x="6186650" y="997000"/>
              <a:chExt cx="1616875" cy="82225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8"/>
            <p:cNvSpPr/>
            <p:nvPr/>
          </p:nvSpPr>
          <p:spPr>
            <a:xfrm flipH="1">
              <a:off x="6576100" y="4428075"/>
              <a:ext cx="2567900" cy="715438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291800" y="1295400"/>
            <a:ext cx="6560400" cy="26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199922"/>
            <a:ext cx="9627400" cy="4943593"/>
            <a:chOff x="0" y="199922"/>
            <a:chExt cx="9627400" cy="4943593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6186650" y="199922"/>
              <a:ext cx="3243130" cy="1619328"/>
              <a:chOff x="6186650" y="199922"/>
              <a:chExt cx="3243130" cy="1619328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7960459" y="199922"/>
                <a:ext cx="1469321" cy="1013777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10524" extrusionOk="0">
                    <a:moveTo>
                      <a:pt x="7012" y="1"/>
                    </a:moveTo>
                    <a:cubicBezTo>
                      <a:pt x="6601" y="1"/>
                      <a:pt x="6193" y="59"/>
                      <a:pt x="5799" y="181"/>
                    </a:cubicBezTo>
                    <a:cubicBezTo>
                      <a:pt x="4537" y="574"/>
                      <a:pt x="3477" y="1669"/>
                      <a:pt x="3287" y="2979"/>
                    </a:cubicBezTo>
                    <a:cubicBezTo>
                      <a:pt x="3200" y="2970"/>
                      <a:pt x="3112" y="2965"/>
                      <a:pt x="3025" y="2965"/>
                    </a:cubicBezTo>
                    <a:cubicBezTo>
                      <a:pt x="1898" y="2965"/>
                      <a:pt x="735" y="3729"/>
                      <a:pt x="381" y="4801"/>
                    </a:cubicBezTo>
                    <a:cubicBezTo>
                      <a:pt x="0" y="5956"/>
                      <a:pt x="560" y="7349"/>
                      <a:pt x="1643" y="7896"/>
                    </a:cubicBezTo>
                    <a:cubicBezTo>
                      <a:pt x="2244" y="8202"/>
                      <a:pt x="2930" y="8256"/>
                      <a:pt x="3608" y="8256"/>
                    </a:cubicBezTo>
                    <a:cubicBezTo>
                      <a:pt x="3695" y="8256"/>
                      <a:pt x="3783" y="8255"/>
                      <a:pt x="3870" y="8254"/>
                    </a:cubicBezTo>
                    <a:cubicBezTo>
                      <a:pt x="4239" y="9230"/>
                      <a:pt x="5239" y="9873"/>
                      <a:pt x="6227" y="10230"/>
                    </a:cubicBezTo>
                    <a:cubicBezTo>
                      <a:pt x="6525" y="10337"/>
                      <a:pt x="6835" y="10421"/>
                      <a:pt x="7156" y="10480"/>
                    </a:cubicBezTo>
                    <a:cubicBezTo>
                      <a:pt x="7353" y="10509"/>
                      <a:pt x="7551" y="10523"/>
                      <a:pt x="7746" y="10523"/>
                    </a:cubicBezTo>
                    <a:cubicBezTo>
                      <a:pt x="9085" y="10523"/>
                      <a:pt x="10352" y="9862"/>
                      <a:pt x="11121" y="8730"/>
                    </a:cubicBezTo>
                    <a:cubicBezTo>
                      <a:pt x="11516" y="8913"/>
                      <a:pt x="11945" y="9006"/>
                      <a:pt x="12373" y="9006"/>
                    </a:cubicBezTo>
                    <a:cubicBezTo>
                      <a:pt x="12835" y="9006"/>
                      <a:pt x="13296" y="8898"/>
                      <a:pt x="13716" y="8682"/>
                    </a:cubicBezTo>
                    <a:cubicBezTo>
                      <a:pt x="14526" y="8254"/>
                      <a:pt x="15074" y="7456"/>
                      <a:pt x="15169" y="6551"/>
                    </a:cubicBezTo>
                    <a:cubicBezTo>
                      <a:pt x="15252" y="5622"/>
                      <a:pt x="14824" y="4717"/>
                      <a:pt x="14062" y="4182"/>
                    </a:cubicBezTo>
                    <a:cubicBezTo>
                      <a:pt x="14490" y="3586"/>
                      <a:pt x="14526" y="2812"/>
                      <a:pt x="14181" y="2170"/>
                    </a:cubicBezTo>
                    <a:cubicBezTo>
                      <a:pt x="13812" y="1539"/>
                      <a:pt x="13169" y="1134"/>
                      <a:pt x="12442" y="1086"/>
                    </a:cubicBezTo>
                    <a:cubicBezTo>
                      <a:pt x="12397" y="1083"/>
                      <a:pt x="12351" y="1082"/>
                      <a:pt x="12306" y="1082"/>
                    </a:cubicBezTo>
                    <a:cubicBezTo>
                      <a:pt x="11635" y="1082"/>
                      <a:pt x="10957" y="1404"/>
                      <a:pt x="10478" y="1872"/>
                    </a:cubicBezTo>
                    <a:cubicBezTo>
                      <a:pt x="10418" y="1384"/>
                      <a:pt x="10014" y="1027"/>
                      <a:pt x="9597" y="765"/>
                    </a:cubicBezTo>
                    <a:cubicBezTo>
                      <a:pt x="8827" y="281"/>
                      <a:pt x="7916" y="1"/>
                      <a:pt x="7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9"/>
              <p:cNvGrpSpPr/>
              <p:nvPr/>
            </p:nvGrpSpPr>
            <p:grpSpPr>
              <a:xfrm>
                <a:off x="6186650" y="997000"/>
                <a:ext cx="1616875" cy="822250"/>
                <a:chOff x="6186650" y="997000"/>
                <a:chExt cx="1616875" cy="822250"/>
              </a:xfrm>
            </p:grpSpPr>
            <p:sp>
              <p:nvSpPr>
                <p:cNvPr id="99" name="Google Shape;99;p9"/>
                <p:cNvSpPr/>
                <p:nvPr/>
              </p:nvSpPr>
              <p:spPr>
                <a:xfrm>
                  <a:off x="7271300" y="1156000"/>
                  <a:ext cx="265525" cy="8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1" h="3387" extrusionOk="0">
                      <a:moveTo>
                        <a:pt x="9008" y="1"/>
                      </a:moveTo>
                      <a:cubicBezTo>
                        <a:pt x="8495" y="1"/>
                        <a:pt x="7988" y="143"/>
                        <a:pt x="7549" y="411"/>
                      </a:cubicBezTo>
                      <a:cubicBezTo>
                        <a:pt x="7061" y="721"/>
                        <a:pt x="6656" y="1125"/>
                        <a:pt x="6359" y="1614"/>
                      </a:cubicBezTo>
                      <a:cubicBezTo>
                        <a:pt x="6125" y="1988"/>
                        <a:pt x="5920" y="2376"/>
                        <a:pt x="5757" y="2785"/>
                      </a:cubicBezTo>
                      <a:lnTo>
                        <a:pt x="5757" y="2785"/>
                      </a:lnTo>
                      <a:cubicBezTo>
                        <a:pt x="5115" y="1997"/>
                        <a:pt x="4239" y="1428"/>
                        <a:pt x="3239" y="1173"/>
                      </a:cubicBezTo>
                      <a:cubicBezTo>
                        <a:pt x="2837" y="1066"/>
                        <a:pt x="2415" y="1012"/>
                        <a:pt x="1998" y="1012"/>
                      </a:cubicBezTo>
                      <a:cubicBezTo>
                        <a:pt x="1859" y="1012"/>
                        <a:pt x="1721" y="1018"/>
                        <a:pt x="1584" y="1030"/>
                      </a:cubicBezTo>
                      <a:cubicBezTo>
                        <a:pt x="1025" y="1078"/>
                        <a:pt x="489" y="1233"/>
                        <a:pt x="1" y="1494"/>
                      </a:cubicBezTo>
                      <a:cubicBezTo>
                        <a:pt x="524" y="1304"/>
                        <a:pt x="1075" y="1208"/>
                        <a:pt x="1627" y="1208"/>
                      </a:cubicBezTo>
                      <a:cubicBezTo>
                        <a:pt x="2144" y="1208"/>
                        <a:pt x="2661" y="1292"/>
                        <a:pt x="3156" y="1459"/>
                      </a:cubicBezTo>
                      <a:cubicBezTo>
                        <a:pt x="4180" y="1768"/>
                        <a:pt x="5061" y="2411"/>
                        <a:pt x="5656" y="3292"/>
                      </a:cubicBezTo>
                      <a:cubicBezTo>
                        <a:pt x="5680" y="3328"/>
                        <a:pt x="5716" y="3352"/>
                        <a:pt x="5751" y="3376"/>
                      </a:cubicBezTo>
                      <a:cubicBezTo>
                        <a:pt x="5773" y="3383"/>
                        <a:pt x="5794" y="3386"/>
                        <a:pt x="5815" y="3386"/>
                      </a:cubicBezTo>
                      <a:cubicBezTo>
                        <a:pt x="5899" y="3386"/>
                        <a:pt x="5973" y="3333"/>
                        <a:pt x="6001" y="3257"/>
                      </a:cubicBezTo>
                      <a:cubicBezTo>
                        <a:pt x="6359" y="2256"/>
                        <a:pt x="6859" y="1268"/>
                        <a:pt x="7716" y="661"/>
                      </a:cubicBezTo>
                      <a:cubicBezTo>
                        <a:pt x="8145" y="363"/>
                        <a:pt x="8645" y="197"/>
                        <a:pt x="9168" y="197"/>
                      </a:cubicBezTo>
                      <a:cubicBezTo>
                        <a:pt x="9197" y="195"/>
                        <a:pt x="9226" y="195"/>
                        <a:pt x="9255" y="195"/>
                      </a:cubicBezTo>
                      <a:cubicBezTo>
                        <a:pt x="9771" y="195"/>
                        <a:pt x="10260" y="395"/>
                        <a:pt x="10621" y="756"/>
                      </a:cubicBezTo>
                      <a:cubicBezTo>
                        <a:pt x="10300" y="292"/>
                        <a:pt x="9740" y="54"/>
                        <a:pt x="9180" y="6"/>
                      </a:cubicBezTo>
                      <a:cubicBezTo>
                        <a:pt x="9123" y="3"/>
                        <a:pt x="9065" y="1"/>
                        <a:pt x="90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7543950" y="997000"/>
                  <a:ext cx="25957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3" h="3458" extrusionOk="0">
                      <a:moveTo>
                        <a:pt x="9868" y="0"/>
                      </a:moveTo>
                      <a:cubicBezTo>
                        <a:pt x="9549" y="0"/>
                        <a:pt x="9232" y="51"/>
                        <a:pt x="8930" y="151"/>
                      </a:cubicBezTo>
                      <a:cubicBezTo>
                        <a:pt x="8466" y="318"/>
                        <a:pt x="8026" y="568"/>
                        <a:pt x="7645" y="889"/>
                      </a:cubicBezTo>
                      <a:cubicBezTo>
                        <a:pt x="6946" y="1459"/>
                        <a:pt x="6432" y="2193"/>
                        <a:pt x="5954" y="2925"/>
                      </a:cubicBezTo>
                      <a:lnTo>
                        <a:pt x="5954" y="2925"/>
                      </a:lnTo>
                      <a:cubicBezTo>
                        <a:pt x="5302" y="2040"/>
                        <a:pt x="4436" y="1353"/>
                        <a:pt x="3418" y="937"/>
                      </a:cubicBezTo>
                      <a:cubicBezTo>
                        <a:pt x="2882" y="711"/>
                        <a:pt x="2311" y="556"/>
                        <a:pt x="1727" y="485"/>
                      </a:cubicBezTo>
                      <a:cubicBezTo>
                        <a:pt x="1528" y="464"/>
                        <a:pt x="1326" y="453"/>
                        <a:pt x="1124" y="453"/>
                      </a:cubicBezTo>
                      <a:cubicBezTo>
                        <a:pt x="745" y="453"/>
                        <a:pt x="365" y="490"/>
                        <a:pt x="1" y="568"/>
                      </a:cubicBezTo>
                      <a:cubicBezTo>
                        <a:pt x="137" y="559"/>
                        <a:pt x="274" y="555"/>
                        <a:pt x="410" y="555"/>
                      </a:cubicBezTo>
                      <a:cubicBezTo>
                        <a:pt x="1406" y="555"/>
                        <a:pt x="2398" y="783"/>
                        <a:pt x="3299" y="1223"/>
                      </a:cubicBezTo>
                      <a:cubicBezTo>
                        <a:pt x="4311" y="1699"/>
                        <a:pt x="5168" y="2449"/>
                        <a:pt x="5799" y="3378"/>
                      </a:cubicBezTo>
                      <a:cubicBezTo>
                        <a:pt x="5811" y="3390"/>
                        <a:pt x="5835" y="3413"/>
                        <a:pt x="5859" y="3425"/>
                      </a:cubicBezTo>
                      <a:cubicBezTo>
                        <a:pt x="5889" y="3447"/>
                        <a:pt x="5925" y="3458"/>
                        <a:pt x="5960" y="3458"/>
                      </a:cubicBezTo>
                      <a:cubicBezTo>
                        <a:pt x="6021" y="3458"/>
                        <a:pt x="6083" y="3426"/>
                        <a:pt x="6121" y="3366"/>
                      </a:cubicBezTo>
                      <a:cubicBezTo>
                        <a:pt x="6633" y="2556"/>
                        <a:pt x="7145" y="1747"/>
                        <a:pt x="7823" y="1092"/>
                      </a:cubicBezTo>
                      <a:cubicBezTo>
                        <a:pt x="8168" y="770"/>
                        <a:pt x="8561" y="508"/>
                        <a:pt x="8990" y="318"/>
                      </a:cubicBezTo>
                      <a:cubicBezTo>
                        <a:pt x="9386" y="136"/>
                        <a:pt x="9811" y="40"/>
                        <a:pt x="10239" y="40"/>
                      </a:cubicBezTo>
                      <a:cubicBezTo>
                        <a:pt x="10287" y="40"/>
                        <a:pt x="10335" y="42"/>
                        <a:pt x="10383" y="44"/>
                      </a:cubicBezTo>
                      <a:cubicBezTo>
                        <a:pt x="10212" y="15"/>
                        <a:pt x="10040" y="0"/>
                        <a:pt x="98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6186650" y="1653225"/>
                  <a:ext cx="349475" cy="1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9" h="6641" extrusionOk="0">
                      <a:moveTo>
                        <a:pt x="13978" y="1"/>
                      </a:moveTo>
                      <a:lnTo>
                        <a:pt x="13978" y="1"/>
                      </a:lnTo>
                      <a:cubicBezTo>
                        <a:pt x="13264" y="96"/>
                        <a:pt x="12597" y="370"/>
                        <a:pt x="12037" y="810"/>
                      </a:cubicBezTo>
                      <a:cubicBezTo>
                        <a:pt x="11466" y="1239"/>
                        <a:pt x="10990" y="1775"/>
                        <a:pt x="10609" y="2382"/>
                      </a:cubicBezTo>
                      <a:cubicBezTo>
                        <a:pt x="9916" y="3486"/>
                        <a:pt x="9538" y="4738"/>
                        <a:pt x="9215" y="5959"/>
                      </a:cubicBezTo>
                      <a:lnTo>
                        <a:pt x="9215" y="5959"/>
                      </a:lnTo>
                      <a:cubicBezTo>
                        <a:pt x="7933" y="5038"/>
                        <a:pt x="6420" y="4478"/>
                        <a:pt x="4846" y="4346"/>
                      </a:cubicBezTo>
                      <a:cubicBezTo>
                        <a:pt x="4610" y="4326"/>
                        <a:pt x="4373" y="4317"/>
                        <a:pt x="4137" y="4317"/>
                      </a:cubicBezTo>
                      <a:cubicBezTo>
                        <a:pt x="3529" y="4317"/>
                        <a:pt x="2926" y="4381"/>
                        <a:pt x="2334" y="4501"/>
                      </a:cubicBezTo>
                      <a:cubicBezTo>
                        <a:pt x="1512" y="4668"/>
                        <a:pt x="727" y="4965"/>
                        <a:pt x="0" y="5382"/>
                      </a:cubicBezTo>
                      <a:cubicBezTo>
                        <a:pt x="762" y="5061"/>
                        <a:pt x="1560" y="4858"/>
                        <a:pt x="2382" y="4751"/>
                      </a:cubicBezTo>
                      <a:cubicBezTo>
                        <a:pt x="2769" y="4705"/>
                        <a:pt x="3161" y="4681"/>
                        <a:pt x="3554" y="4681"/>
                      </a:cubicBezTo>
                      <a:cubicBezTo>
                        <a:pt x="3971" y="4681"/>
                        <a:pt x="4388" y="4708"/>
                        <a:pt x="4798" y="4763"/>
                      </a:cubicBezTo>
                      <a:cubicBezTo>
                        <a:pt x="6406" y="4965"/>
                        <a:pt x="7930" y="5597"/>
                        <a:pt x="9204" y="6585"/>
                      </a:cubicBezTo>
                      <a:cubicBezTo>
                        <a:pt x="9240" y="6609"/>
                        <a:pt x="9275" y="6620"/>
                        <a:pt x="9299" y="6632"/>
                      </a:cubicBezTo>
                      <a:cubicBezTo>
                        <a:pt x="9321" y="6638"/>
                        <a:pt x="9343" y="6641"/>
                        <a:pt x="9365" y="6641"/>
                      </a:cubicBezTo>
                      <a:cubicBezTo>
                        <a:pt x="9480" y="6641"/>
                        <a:pt x="9578" y="6562"/>
                        <a:pt x="9609" y="6442"/>
                      </a:cubicBezTo>
                      <a:cubicBezTo>
                        <a:pt x="9954" y="5108"/>
                        <a:pt x="10275" y="3763"/>
                        <a:pt x="10942" y="2572"/>
                      </a:cubicBezTo>
                      <a:cubicBezTo>
                        <a:pt x="11264" y="1989"/>
                        <a:pt x="11692" y="1441"/>
                        <a:pt x="12192" y="989"/>
                      </a:cubicBezTo>
                      <a:cubicBezTo>
                        <a:pt x="12692" y="524"/>
                        <a:pt x="13311" y="179"/>
                        <a:pt x="139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6774675" y="1212300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9"/>
            <p:cNvSpPr/>
            <p:nvPr/>
          </p:nvSpPr>
          <p:spPr>
            <a:xfrm flipH="1">
              <a:off x="3088499" y="2738625"/>
              <a:ext cx="6538901" cy="2404890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0" y="3225500"/>
              <a:ext cx="2141443" cy="1918013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69" y="-1036249"/>
            <a:ext cx="9807040" cy="6179717"/>
            <a:chOff x="69" y="-1036249"/>
            <a:chExt cx="9807040" cy="6179717"/>
          </a:xfrm>
        </p:grpSpPr>
        <p:sp>
          <p:nvSpPr>
            <p:cNvPr id="109" name="Google Shape;109;p10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6186650" y="730925"/>
              <a:ext cx="1616875" cy="822250"/>
              <a:chOff x="6186650" y="997000"/>
              <a:chExt cx="1616875" cy="822250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10"/>
            <p:cNvSpPr/>
            <p:nvPr/>
          </p:nvSpPr>
          <p:spPr>
            <a:xfrm flipH="1">
              <a:off x="69" y="3957600"/>
              <a:ext cx="2617881" cy="1185868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IEorvQwNhFtEs4j87wqNs5-xr7WtoPwI9dFOTohb8w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ctrTitle"/>
          </p:nvPr>
        </p:nvSpPr>
        <p:spPr>
          <a:xfrm>
            <a:off x="845175" y="185350"/>
            <a:ext cx="6738600" cy="1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ETNA</a:t>
            </a:r>
            <a:r>
              <a:rPr lang="en">
                <a:solidFill>
                  <a:schemeClr val="accent4"/>
                </a:solidFill>
              </a:rPr>
              <a:t> TOWNSHIP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Report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 flipH="1">
            <a:off x="4541450" y="2716441"/>
            <a:ext cx="1889052" cy="1969942"/>
            <a:chOff x="7224800" y="69200"/>
            <a:chExt cx="1331725" cy="1388750"/>
          </a:xfrm>
        </p:grpSpPr>
        <p:sp>
          <p:nvSpPr>
            <p:cNvPr id="330" name="Google Shape;330;p27"/>
            <p:cNvSpPr/>
            <p:nvPr/>
          </p:nvSpPr>
          <p:spPr>
            <a:xfrm>
              <a:off x="7370050" y="166975"/>
              <a:ext cx="1041525" cy="1150775"/>
            </a:xfrm>
            <a:custGeom>
              <a:avLst/>
              <a:gdLst/>
              <a:ahLst/>
              <a:cxnLst/>
              <a:rect l="l" t="t" r="r" b="b"/>
              <a:pathLst>
                <a:path w="41661" h="46031" extrusionOk="0">
                  <a:moveTo>
                    <a:pt x="20825" y="1"/>
                  </a:moveTo>
                  <a:lnTo>
                    <a:pt x="1" y="12741"/>
                  </a:lnTo>
                  <a:lnTo>
                    <a:pt x="1" y="46030"/>
                  </a:lnTo>
                  <a:lnTo>
                    <a:pt x="41661" y="46030"/>
                  </a:lnTo>
                  <a:lnTo>
                    <a:pt x="41661" y="12741"/>
                  </a:lnTo>
                  <a:lnTo>
                    <a:pt x="20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251275" y="1273975"/>
              <a:ext cx="118800" cy="183975"/>
            </a:xfrm>
            <a:custGeom>
              <a:avLst/>
              <a:gdLst/>
              <a:ahLst/>
              <a:cxnLst/>
              <a:rect l="l" t="t" r="r" b="b"/>
              <a:pathLst>
                <a:path w="4752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52" y="7358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8411550" y="1273975"/>
              <a:ext cx="118500" cy="183975"/>
            </a:xfrm>
            <a:custGeom>
              <a:avLst/>
              <a:gdLst/>
              <a:ahLst/>
              <a:cxnLst/>
              <a:rect l="l" t="t" r="r" b="b"/>
              <a:pathLst>
                <a:path w="4740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39" y="7358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7224800" y="69200"/>
              <a:ext cx="1331725" cy="421400"/>
            </a:xfrm>
            <a:custGeom>
              <a:avLst/>
              <a:gdLst/>
              <a:ahLst/>
              <a:cxnLst/>
              <a:rect l="l" t="t" r="r" b="b"/>
              <a:pathLst>
                <a:path w="53269" h="16856" extrusionOk="0">
                  <a:moveTo>
                    <a:pt x="26636" y="1"/>
                  </a:moveTo>
                  <a:cubicBezTo>
                    <a:pt x="26444" y="1"/>
                    <a:pt x="26254" y="54"/>
                    <a:pt x="26087" y="161"/>
                  </a:cubicBezTo>
                  <a:lnTo>
                    <a:pt x="310" y="15937"/>
                  </a:lnTo>
                  <a:cubicBezTo>
                    <a:pt x="84" y="16080"/>
                    <a:pt x="0" y="16378"/>
                    <a:pt x="143" y="16616"/>
                  </a:cubicBezTo>
                  <a:cubicBezTo>
                    <a:pt x="244" y="16771"/>
                    <a:pt x="406" y="16856"/>
                    <a:pt x="573" y="16856"/>
                  </a:cubicBezTo>
                  <a:cubicBezTo>
                    <a:pt x="661" y="16856"/>
                    <a:pt x="751" y="16832"/>
                    <a:pt x="834" y="16783"/>
                  </a:cubicBezTo>
                  <a:lnTo>
                    <a:pt x="26635" y="983"/>
                  </a:lnTo>
                  <a:lnTo>
                    <a:pt x="52447" y="16783"/>
                  </a:lnTo>
                  <a:cubicBezTo>
                    <a:pt x="52530" y="16832"/>
                    <a:pt x="52620" y="16856"/>
                    <a:pt x="52708" y="16856"/>
                  </a:cubicBezTo>
                  <a:cubicBezTo>
                    <a:pt x="52873" y="16856"/>
                    <a:pt x="53033" y="16771"/>
                    <a:pt x="53126" y="16616"/>
                  </a:cubicBezTo>
                  <a:cubicBezTo>
                    <a:pt x="53269" y="16378"/>
                    <a:pt x="53197" y="16080"/>
                    <a:pt x="52971" y="15937"/>
                  </a:cubicBezTo>
                  <a:lnTo>
                    <a:pt x="27194" y="161"/>
                  </a:lnTo>
                  <a:cubicBezTo>
                    <a:pt x="27022" y="54"/>
                    <a:pt x="26828" y="1"/>
                    <a:pt x="26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233550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965650" y="61822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697775" y="61822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7645075" y="731650"/>
              <a:ext cx="491475" cy="119975"/>
            </a:xfrm>
            <a:custGeom>
              <a:avLst/>
              <a:gdLst/>
              <a:ahLst/>
              <a:cxnLst/>
              <a:rect l="l" t="t" r="r" b="b"/>
              <a:pathLst>
                <a:path w="1965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19658" y="4798"/>
                  </a:lnTo>
                  <a:lnTo>
                    <a:pt x="19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7415300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7430175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7415300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8233550" y="9548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7965650" y="95517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697775" y="95517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7415300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7430175" y="9551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415300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7687950" y="349150"/>
              <a:ext cx="145275" cy="144975"/>
            </a:xfrm>
            <a:custGeom>
              <a:avLst/>
              <a:gdLst/>
              <a:ahLst/>
              <a:cxnLst/>
              <a:rect l="l" t="t" r="r" b="b"/>
              <a:pathLst>
                <a:path w="5811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811" y="579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7706700" y="367900"/>
              <a:ext cx="107775" cy="107775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1" y="1"/>
                  </a:moveTo>
                  <a:lnTo>
                    <a:pt x="1" y="4311"/>
                  </a:lnTo>
                  <a:lnTo>
                    <a:pt x="4311" y="4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948400" y="349150"/>
              <a:ext cx="144975" cy="144975"/>
            </a:xfrm>
            <a:custGeom>
              <a:avLst/>
              <a:gdLst/>
              <a:ahLst/>
              <a:cxnLst/>
              <a:rect l="l" t="t" r="r" b="b"/>
              <a:pathLst>
                <a:path w="5799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799" y="579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67150" y="367900"/>
              <a:ext cx="107475" cy="107775"/>
            </a:xfrm>
            <a:custGeom>
              <a:avLst/>
              <a:gdLst/>
              <a:ahLst/>
              <a:cxnLst/>
              <a:rect l="l" t="t" r="r" b="b"/>
              <a:pathLst>
                <a:path w="4299" h="4311" extrusionOk="0">
                  <a:moveTo>
                    <a:pt x="0" y="1"/>
                  </a:moveTo>
                  <a:lnTo>
                    <a:pt x="0" y="4311"/>
                  </a:lnTo>
                  <a:lnTo>
                    <a:pt x="4299" y="4311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7370050" y="1317725"/>
              <a:ext cx="1041525" cy="140225"/>
            </a:xfrm>
            <a:custGeom>
              <a:avLst/>
              <a:gdLst/>
              <a:ahLst/>
              <a:cxnLst/>
              <a:rect l="l" t="t" r="r" b="b"/>
              <a:pathLst>
                <a:path w="4166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41661" y="560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7248600" y="93750"/>
              <a:ext cx="1284425" cy="1180250"/>
            </a:xfrm>
            <a:custGeom>
              <a:avLst/>
              <a:gdLst/>
              <a:ahLst/>
              <a:cxnLst/>
              <a:rect l="l" t="t" r="r" b="b"/>
              <a:pathLst>
                <a:path w="51377" h="47210" extrusionOk="0">
                  <a:moveTo>
                    <a:pt x="25087" y="3287"/>
                  </a:moveTo>
                  <a:lnTo>
                    <a:pt x="25087" y="7740"/>
                  </a:lnTo>
                  <a:lnTo>
                    <a:pt x="17813" y="7740"/>
                  </a:lnTo>
                  <a:lnTo>
                    <a:pt x="25087" y="3287"/>
                  </a:lnTo>
                  <a:close/>
                  <a:moveTo>
                    <a:pt x="26278" y="3287"/>
                  </a:moveTo>
                  <a:lnTo>
                    <a:pt x="33553" y="7740"/>
                  </a:lnTo>
                  <a:lnTo>
                    <a:pt x="26278" y="7740"/>
                  </a:lnTo>
                  <a:lnTo>
                    <a:pt x="26278" y="3287"/>
                  </a:lnTo>
                  <a:close/>
                  <a:moveTo>
                    <a:pt x="36708" y="9669"/>
                  </a:moveTo>
                  <a:lnTo>
                    <a:pt x="41125" y="12360"/>
                  </a:lnTo>
                  <a:lnTo>
                    <a:pt x="36708" y="16777"/>
                  </a:lnTo>
                  <a:lnTo>
                    <a:pt x="36708" y="9669"/>
                  </a:lnTo>
                  <a:close/>
                  <a:moveTo>
                    <a:pt x="14669" y="9669"/>
                  </a:moveTo>
                  <a:lnTo>
                    <a:pt x="14669" y="16801"/>
                  </a:lnTo>
                  <a:lnTo>
                    <a:pt x="10252" y="12372"/>
                  </a:lnTo>
                  <a:lnTo>
                    <a:pt x="14669" y="9669"/>
                  </a:lnTo>
                  <a:close/>
                  <a:moveTo>
                    <a:pt x="42149" y="13014"/>
                  </a:moveTo>
                  <a:lnTo>
                    <a:pt x="46530" y="15690"/>
                  </a:lnTo>
                  <a:lnTo>
                    <a:pt x="46530" y="17622"/>
                  </a:lnTo>
                  <a:lnTo>
                    <a:pt x="37541" y="17622"/>
                  </a:lnTo>
                  <a:lnTo>
                    <a:pt x="42149" y="13014"/>
                  </a:lnTo>
                  <a:close/>
                  <a:moveTo>
                    <a:pt x="9228" y="13014"/>
                  </a:moveTo>
                  <a:lnTo>
                    <a:pt x="13836" y="17634"/>
                  </a:lnTo>
                  <a:lnTo>
                    <a:pt x="4859" y="17634"/>
                  </a:lnTo>
                  <a:lnTo>
                    <a:pt x="4859" y="15670"/>
                  </a:lnTo>
                  <a:lnTo>
                    <a:pt x="9228" y="13014"/>
                  </a:lnTo>
                  <a:close/>
                  <a:moveTo>
                    <a:pt x="25087" y="8931"/>
                  </a:moveTo>
                  <a:lnTo>
                    <a:pt x="25087" y="17634"/>
                  </a:lnTo>
                  <a:lnTo>
                    <a:pt x="15860" y="17634"/>
                  </a:lnTo>
                  <a:lnTo>
                    <a:pt x="15860" y="8943"/>
                  </a:lnTo>
                  <a:lnTo>
                    <a:pt x="15884" y="8931"/>
                  </a:lnTo>
                  <a:close/>
                  <a:moveTo>
                    <a:pt x="35493" y="8919"/>
                  </a:moveTo>
                  <a:lnTo>
                    <a:pt x="35517" y="8943"/>
                  </a:lnTo>
                  <a:lnTo>
                    <a:pt x="35517" y="17622"/>
                  </a:lnTo>
                  <a:lnTo>
                    <a:pt x="26290" y="17634"/>
                  </a:lnTo>
                  <a:lnTo>
                    <a:pt x="26290" y="8919"/>
                  </a:lnTo>
                  <a:close/>
                  <a:moveTo>
                    <a:pt x="25087" y="18813"/>
                  </a:moveTo>
                  <a:lnTo>
                    <a:pt x="25087" y="26028"/>
                  </a:lnTo>
                  <a:lnTo>
                    <a:pt x="15860" y="26040"/>
                  </a:lnTo>
                  <a:lnTo>
                    <a:pt x="15860" y="18813"/>
                  </a:lnTo>
                  <a:close/>
                  <a:moveTo>
                    <a:pt x="35517" y="18813"/>
                  </a:moveTo>
                  <a:lnTo>
                    <a:pt x="35517" y="26028"/>
                  </a:lnTo>
                  <a:lnTo>
                    <a:pt x="26290" y="26040"/>
                  </a:lnTo>
                  <a:lnTo>
                    <a:pt x="26290" y="18813"/>
                  </a:lnTo>
                  <a:close/>
                  <a:moveTo>
                    <a:pt x="46530" y="18813"/>
                  </a:moveTo>
                  <a:lnTo>
                    <a:pt x="46530" y="30302"/>
                  </a:lnTo>
                  <a:lnTo>
                    <a:pt x="36708" y="30302"/>
                  </a:lnTo>
                  <a:lnTo>
                    <a:pt x="36708" y="18813"/>
                  </a:lnTo>
                  <a:close/>
                  <a:moveTo>
                    <a:pt x="14669" y="18813"/>
                  </a:moveTo>
                  <a:lnTo>
                    <a:pt x="14669" y="30314"/>
                  </a:lnTo>
                  <a:lnTo>
                    <a:pt x="4847" y="30314"/>
                  </a:lnTo>
                  <a:lnTo>
                    <a:pt x="4847" y="18813"/>
                  </a:lnTo>
                  <a:close/>
                  <a:moveTo>
                    <a:pt x="18384" y="26969"/>
                  </a:moveTo>
                  <a:lnTo>
                    <a:pt x="18384" y="30314"/>
                  </a:lnTo>
                  <a:lnTo>
                    <a:pt x="15860" y="30314"/>
                  </a:lnTo>
                  <a:lnTo>
                    <a:pt x="15860" y="26969"/>
                  </a:lnTo>
                  <a:close/>
                  <a:moveTo>
                    <a:pt x="21968" y="26969"/>
                  </a:moveTo>
                  <a:lnTo>
                    <a:pt x="21968" y="30314"/>
                  </a:lnTo>
                  <a:lnTo>
                    <a:pt x="19134" y="30314"/>
                  </a:lnTo>
                  <a:lnTo>
                    <a:pt x="19134" y="26969"/>
                  </a:lnTo>
                  <a:close/>
                  <a:moveTo>
                    <a:pt x="25087" y="26969"/>
                  </a:moveTo>
                  <a:lnTo>
                    <a:pt x="25087" y="30314"/>
                  </a:lnTo>
                  <a:lnTo>
                    <a:pt x="22730" y="30314"/>
                  </a:lnTo>
                  <a:lnTo>
                    <a:pt x="22718" y="26969"/>
                  </a:lnTo>
                  <a:close/>
                  <a:moveTo>
                    <a:pt x="28647" y="26969"/>
                  </a:moveTo>
                  <a:lnTo>
                    <a:pt x="28647" y="30314"/>
                  </a:lnTo>
                  <a:lnTo>
                    <a:pt x="26278" y="30314"/>
                  </a:lnTo>
                  <a:lnTo>
                    <a:pt x="26278" y="26969"/>
                  </a:lnTo>
                  <a:close/>
                  <a:moveTo>
                    <a:pt x="32231" y="26969"/>
                  </a:moveTo>
                  <a:lnTo>
                    <a:pt x="32231" y="30314"/>
                  </a:lnTo>
                  <a:lnTo>
                    <a:pt x="29397" y="30314"/>
                  </a:lnTo>
                  <a:lnTo>
                    <a:pt x="29397" y="26969"/>
                  </a:lnTo>
                  <a:close/>
                  <a:moveTo>
                    <a:pt x="35517" y="26969"/>
                  </a:moveTo>
                  <a:lnTo>
                    <a:pt x="35517" y="30314"/>
                  </a:lnTo>
                  <a:lnTo>
                    <a:pt x="32981" y="30314"/>
                  </a:lnTo>
                  <a:lnTo>
                    <a:pt x="32981" y="26969"/>
                  </a:lnTo>
                  <a:close/>
                  <a:moveTo>
                    <a:pt x="14681" y="31493"/>
                  </a:moveTo>
                  <a:lnTo>
                    <a:pt x="14681" y="44530"/>
                  </a:lnTo>
                  <a:lnTo>
                    <a:pt x="4859" y="44530"/>
                  </a:lnTo>
                  <a:lnTo>
                    <a:pt x="4859" y="31493"/>
                  </a:lnTo>
                  <a:close/>
                  <a:moveTo>
                    <a:pt x="25099" y="31493"/>
                  </a:moveTo>
                  <a:lnTo>
                    <a:pt x="25099" y="44530"/>
                  </a:lnTo>
                  <a:lnTo>
                    <a:pt x="15872" y="44530"/>
                  </a:lnTo>
                  <a:lnTo>
                    <a:pt x="15872" y="31493"/>
                  </a:lnTo>
                  <a:close/>
                  <a:moveTo>
                    <a:pt x="35517" y="31493"/>
                  </a:moveTo>
                  <a:lnTo>
                    <a:pt x="35517" y="44530"/>
                  </a:lnTo>
                  <a:lnTo>
                    <a:pt x="26290" y="44530"/>
                  </a:lnTo>
                  <a:lnTo>
                    <a:pt x="26290" y="31493"/>
                  </a:lnTo>
                  <a:close/>
                  <a:moveTo>
                    <a:pt x="46530" y="31493"/>
                  </a:moveTo>
                  <a:lnTo>
                    <a:pt x="46530" y="44530"/>
                  </a:lnTo>
                  <a:lnTo>
                    <a:pt x="36708" y="44530"/>
                  </a:lnTo>
                  <a:lnTo>
                    <a:pt x="36708" y="31493"/>
                  </a:lnTo>
                  <a:close/>
                  <a:moveTo>
                    <a:pt x="25683" y="1"/>
                  </a:moveTo>
                  <a:lnTo>
                    <a:pt x="1" y="15717"/>
                  </a:lnTo>
                  <a:lnTo>
                    <a:pt x="1310" y="17848"/>
                  </a:lnTo>
                  <a:lnTo>
                    <a:pt x="1310" y="47209"/>
                  </a:lnTo>
                  <a:lnTo>
                    <a:pt x="4859" y="47209"/>
                  </a:lnTo>
                  <a:lnTo>
                    <a:pt x="4859" y="45721"/>
                  </a:lnTo>
                  <a:lnTo>
                    <a:pt x="46530" y="45721"/>
                  </a:lnTo>
                  <a:lnTo>
                    <a:pt x="46530" y="47209"/>
                  </a:lnTo>
                  <a:lnTo>
                    <a:pt x="50067" y="47209"/>
                  </a:lnTo>
                  <a:lnTo>
                    <a:pt x="50067" y="17848"/>
                  </a:lnTo>
                  <a:lnTo>
                    <a:pt x="51376" y="15717"/>
                  </a:lnTo>
                  <a:lnTo>
                    <a:pt x="25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7620675" y="729250"/>
              <a:ext cx="539975" cy="15200"/>
            </a:xfrm>
            <a:custGeom>
              <a:avLst/>
              <a:gdLst/>
              <a:ahLst/>
              <a:cxnLst/>
              <a:rect l="l" t="t" r="r" b="b"/>
              <a:pathLst>
                <a:path w="21599" h="608" extrusionOk="0">
                  <a:moveTo>
                    <a:pt x="417" y="1"/>
                  </a:moveTo>
                  <a:cubicBezTo>
                    <a:pt x="1" y="1"/>
                    <a:pt x="1" y="608"/>
                    <a:pt x="417" y="608"/>
                  </a:cubicBezTo>
                  <a:lnTo>
                    <a:pt x="21194" y="608"/>
                  </a:lnTo>
                  <a:cubicBezTo>
                    <a:pt x="21599" y="608"/>
                    <a:pt x="21599" y="1"/>
                    <a:pt x="2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7"/>
          <p:cNvGrpSpPr/>
          <p:nvPr/>
        </p:nvGrpSpPr>
        <p:grpSpPr>
          <a:xfrm flipH="1">
            <a:off x="6762010" y="2093080"/>
            <a:ext cx="1823193" cy="2593197"/>
            <a:chOff x="3348125" y="-399375"/>
            <a:chExt cx="1305825" cy="1857325"/>
          </a:xfrm>
        </p:grpSpPr>
        <p:sp>
          <p:nvSpPr>
            <p:cNvPr id="367" name="Google Shape;367;p27"/>
            <p:cNvSpPr/>
            <p:nvPr/>
          </p:nvSpPr>
          <p:spPr>
            <a:xfrm>
              <a:off x="3506775" y="-257175"/>
              <a:ext cx="988525" cy="1715125"/>
            </a:xfrm>
            <a:custGeom>
              <a:avLst/>
              <a:gdLst/>
              <a:ahLst/>
              <a:cxnLst/>
              <a:rect l="l" t="t" r="r" b="b"/>
              <a:pathLst>
                <a:path w="39541" h="68605" extrusionOk="0">
                  <a:moveTo>
                    <a:pt x="19777" y="1"/>
                  </a:moveTo>
                  <a:lnTo>
                    <a:pt x="0" y="14871"/>
                  </a:lnTo>
                  <a:lnTo>
                    <a:pt x="0" y="68604"/>
                  </a:lnTo>
                  <a:lnTo>
                    <a:pt x="39541" y="68604"/>
                  </a:lnTo>
                  <a:lnTo>
                    <a:pt x="39541" y="14871"/>
                  </a:lnTo>
                  <a:lnTo>
                    <a:pt x="19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3506775" y="663775"/>
              <a:ext cx="988525" cy="724225"/>
            </a:xfrm>
            <a:custGeom>
              <a:avLst/>
              <a:gdLst/>
              <a:ahLst/>
              <a:cxnLst/>
              <a:rect l="l" t="t" r="r" b="b"/>
              <a:pathLst>
                <a:path w="39541" h="28969" extrusionOk="0">
                  <a:moveTo>
                    <a:pt x="0" y="0"/>
                  </a:moveTo>
                  <a:lnTo>
                    <a:pt x="0" y="28968"/>
                  </a:lnTo>
                  <a:lnTo>
                    <a:pt x="39541" y="2896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495275" y="148825"/>
              <a:ext cx="45875" cy="1109100"/>
            </a:xfrm>
            <a:custGeom>
              <a:avLst/>
              <a:gdLst/>
              <a:ahLst/>
              <a:cxnLst/>
              <a:rect l="l" t="t" r="r" b="b"/>
              <a:pathLst>
                <a:path w="1835" h="44364" extrusionOk="0">
                  <a:moveTo>
                    <a:pt x="1" y="1"/>
                  </a:moveTo>
                  <a:lnTo>
                    <a:pt x="1" y="44363"/>
                  </a:lnTo>
                  <a:lnTo>
                    <a:pt x="1835" y="44363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461225" y="-330100"/>
              <a:ext cx="1034075" cy="1361500"/>
            </a:xfrm>
            <a:custGeom>
              <a:avLst/>
              <a:gdLst/>
              <a:ahLst/>
              <a:cxnLst/>
              <a:rect l="l" t="t" r="r" b="b"/>
              <a:pathLst>
                <a:path w="41363" h="54460" extrusionOk="0">
                  <a:moveTo>
                    <a:pt x="21051" y="9430"/>
                  </a:moveTo>
                  <a:lnTo>
                    <a:pt x="21051" y="17788"/>
                  </a:lnTo>
                  <a:lnTo>
                    <a:pt x="12978" y="17788"/>
                  </a:lnTo>
                  <a:lnTo>
                    <a:pt x="12978" y="9430"/>
                  </a:lnTo>
                  <a:close/>
                  <a:moveTo>
                    <a:pt x="30219" y="9430"/>
                  </a:moveTo>
                  <a:lnTo>
                    <a:pt x="30219" y="17788"/>
                  </a:lnTo>
                  <a:lnTo>
                    <a:pt x="22134" y="17788"/>
                  </a:lnTo>
                  <a:lnTo>
                    <a:pt x="22134" y="9430"/>
                  </a:lnTo>
                  <a:close/>
                  <a:moveTo>
                    <a:pt x="21051" y="19158"/>
                  </a:moveTo>
                  <a:lnTo>
                    <a:pt x="21051" y="32612"/>
                  </a:lnTo>
                  <a:lnTo>
                    <a:pt x="12978" y="32612"/>
                  </a:lnTo>
                  <a:lnTo>
                    <a:pt x="12978" y="19158"/>
                  </a:lnTo>
                  <a:close/>
                  <a:moveTo>
                    <a:pt x="30219" y="19158"/>
                  </a:moveTo>
                  <a:lnTo>
                    <a:pt x="30219" y="32612"/>
                  </a:lnTo>
                  <a:lnTo>
                    <a:pt x="22134" y="32612"/>
                  </a:lnTo>
                  <a:lnTo>
                    <a:pt x="22134" y="19158"/>
                  </a:lnTo>
                  <a:close/>
                  <a:moveTo>
                    <a:pt x="15955" y="33981"/>
                  </a:moveTo>
                  <a:lnTo>
                    <a:pt x="15753" y="34171"/>
                  </a:lnTo>
                  <a:lnTo>
                    <a:pt x="15753" y="34183"/>
                  </a:lnTo>
                  <a:lnTo>
                    <a:pt x="12978" y="36957"/>
                  </a:lnTo>
                  <a:lnTo>
                    <a:pt x="12978" y="33981"/>
                  </a:lnTo>
                  <a:close/>
                  <a:moveTo>
                    <a:pt x="30219" y="33981"/>
                  </a:moveTo>
                  <a:lnTo>
                    <a:pt x="30219" y="36957"/>
                  </a:lnTo>
                  <a:lnTo>
                    <a:pt x="27433" y="34183"/>
                  </a:lnTo>
                  <a:lnTo>
                    <a:pt x="27242" y="33981"/>
                  </a:lnTo>
                  <a:close/>
                  <a:moveTo>
                    <a:pt x="21051" y="33981"/>
                  </a:moveTo>
                  <a:lnTo>
                    <a:pt x="21051" y="37719"/>
                  </a:lnTo>
                  <a:lnTo>
                    <a:pt x="17515" y="34183"/>
                  </a:lnTo>
                  <a:lnTo>
                    <a:pt x="17324" y="33981"/>
                  </a:lnTo>
                  <a:close/>
                  <a:moveTo>
                    <a:pt x="25873" y="33981"/>
                  </a:moveTo>
                  <a:lnTo>
                    <a:pt x="25671" y="34183"/>
                  </a:lnTo>
                  <a:lnTo>
                    <a:pt x="22134" y="37719"/>
                  </a:lnTo>
                  <a:lnTo>
                    <a:pt x="22134" y="33981"/>
                  </a:lnTo>
                  <a:close/>
                  <a:moveTo>
                    <a:pt x="11883" y="33981"/>
                  </a:moveTo>
                  <a:lnTo>
                    <a:pt x="11883" y="37779"/>
                  </a:lnTo>
                  <a:lnTo>
                    <a:pt x="8085" y="33981"/>
                  </a:lnTo>
                  <a:close/>
                  <a:moveTo>
                    <a:pt x="35100" y="33981"/>
                  </a:moveTo>
                  <a:lnTo>
                    <a:pt x="31302" y="37779"/>
                  </a:lnTo>
                  <a:lnTo>
                    <a:pt x="31302" y="33981"/>
                  </a:lnTo>
                  <a:close/>
                  <a:moveTo>
                    <a:pt x="7394" y="35064"/>
                  </a:moveTo>
                  <a:lnTo>
                    <a:pt x="10716" y="38374"/>
                  </a:lnTo>
                  <a:lnTo>
                    <a:pt x="4085" y="38374"/>
                  </a:lnTo>
                  <a:lnTo>
                    <a:pt x="7394" y="35064"/>
                  </a:lnTo>
                  <a:close/>
                  <a:moveTo>
                    <a:pt x="16634" y="35064"/>
                  </a:moveTo>
                  <a:lnTo>
                    <a:pt x="19944" y="38374"/>
                  </a:lnTo>
                  <a:lnTo>
                    <a:pt x="13312" y="38374"/>
                  </a:lnTo>
                  <a:lnTo>
                    <a:pt x="16634" y="35064"/>
                  </a:lnTo>
                  <a:close/>
                  <a:moveTo>
                    <a:pt x="26552" y="35064"/>
                  </a:moveTo>
                  <a:lnTo>
                    <a:pt x="29873" y="38374"/>
                  </a:lnTo>
                  <a:lnTo>
                    <a:pt x="23242" y="38374"/>
                  </a:lnTo>
                  <a:lnTo>
                    <a:pt x="26552" y="35064"/>
                  </a:lnTo>
                  <a:close/>
                  <a:moveTo>
                    <a:pt x="35791" y="35064"/>
                  </a:moveTo>
                  <a:lnTo>
                    <a:pt x="39101" y="38374"/>
                  </a:lnTo>
                  <a:lnTo>
                    <a:pt x="32469" y="38374"/>
                  </a:lnTo>
                  <a:lnTo>
                    <a:pt x="35791" y="35064"/>
                  </a:lnTo>
                  <a:close/>
                  <a:moveTo>
                    <a:pt x="21051" y="39755"/>
                  </a:moveTo>
                  <a:lnTo>
                    <a:pt x="21051" y="53090"/>
                  </a:lnTo>
                  <a:lnTo>
                    <a:pt x="12978" y="53090"/>
                  </a:lnTo>
                  <a:lnTo>
                    <a:pt x="12978" y="39755"/>
                  </a:lnTo>
                  <a:close/>
                  <a:moveTo>
                    <a:pt x="30219" y="39755"/>
                  </a:moveTo>
                  <a:lnTo>
                    <a:pt x="30219" y="53090"/>
                  </a:lnTo>
                  <a:lnTo>
                    <a:pt x="22134" y="53090"/>
                  </a:lnTo>
                  <a:lnTo>
                    <a:pt x="22134" y="39755"/>
                  </a:lnTo>
                  <a:close/>
                  <a:moveTo>
                    <a:pt x="21051" y="1"/>
                  </a:moveTo>
                  <a:lnTo>
                    <a:pt x="21051" y="7394"/>
                  </a:lnTo>
                  <a:lnTo>
                    <a:pt x="16050" y="2394"/>
                  </a:lnTo>
                  <a:lnTo>
                    <a:pt x="15181" y="3263"/>
                  </a:lnTo>
                  <a:lnTo>
                    <a:pt x="19967" y="8049"/>
                  </a:lnTo>
                  <a:lnTo>
                    <a:pt x="11693" y="8049"/>
                  </a:lnTo>
                  <a:lnTo>
                    <a:pt x="11693" y="9418"/>
                  </a:lnTo>
                  <a:lnTo>
                    <a:pt x="11883" y="9418"/>
                  </a:lnTo>
                  <a:lnTo>
                    <a:pt x="11883" y="16907"/>
                  </a:lnTo>
                  <a:lnTo>
                    <a:pt x="5739" y="11264"/>
                  </a:lnTo>
                  <a:lnTo>
                    <a:pt x="4775" y="12300"/>
                  </a:lnTo>
                  <a:lnTo>
                    <a:pt x="10752" y="17788"/>
                  </a:lnTo>
                  <a:lnTo>
                    <a:pt x="1822" y="17788"/>
                  </a:lnTo>
                  <a:lnTo>
                    <a:pt x="1" y="19158"/>
                  </a:lnTo>
                  <a:lnTo>
                    <a:pt x="11895" y="19158"/>
                  </a:lnTo>
                  <a:lnTo>
                    <a:pt x="11895" y="32612"/>
                  </a:lnTo>
                  <a:lnTo>
                    <a:pt x="1834" y="32612"/>
                  </a:lnTo>
                  <a:lnTo>
                    <a:pt x="1834" y="33981"/>
                  </a:lnTo>
                  <a:lnTo>
                    <a:pt x="6716" y="33981"/>
                  </a:lnTo>
                  <a:lnTo>
                    <a:pt x="6525" y="34171"/>
                  </a:lnTo>
                  <a:lnTo>
                    <a:pt x="2322" y="38374"/>
                  </a:lnTo>
                  <a:lnTo>
                    <a:pt x="1834" y="38374"/>
                  </a:lnTo>
                  <a:lnTo>
                    <a:pt x="1834" y="39755"/>
                  </a:lnTo>
                  <a:lnTo>
                    <a:pt x="11883" y="39755"/>
                  </a:lnTo>
                  <a:lnTo>
                    <a:pt x="11883" y="53090"/>
                  </a:lnTo>
                  <a:lnTo>
                    <a:pt x="1822" y="53090"/>
                  </a:lnTo>
                  <a:lnTo>
                    <a:pt x="1822" y="54460"/>
                  </a:lnTo>
                  <a:lnTo>
                    <a:pt x="41363" y="54460"/>
                  </a:lnTo>
                  <a:lnTo>
                    <a:pt x="41363" y="53090"/>
                  </a:lnTo>
                  <a:lnTo>
                    <a:pt x="31302" y="53090"/>
                  </a:lnTo>
                  <a:lnTo>
                    <a:pt x="31302" y="39755"/>
                  </a:lnTo>
                  <a:lnTo>
                    <a:pt x="41363" y="39755"/>
                  </a:lnTo>
                  <a:lnTo>
                    <a:pt x="41363" y="38374"/>
                  </a:lnTo>
                  <a:lnTo>
                    <a:pt x="40863" y="38374"/>
                  </a:lnTo>
                  <a:lnTo>
                    <a:pt x="36672" y="34171"/>
                  </a:lnTo>
                  <a:lnTo>
                    <a:pt x="36470" y="33981"/>
                  </a:lnTo>
                  <a:lnTo>
                    <a:pt x="41363" y="33981"/>
                  </a:lnTo>
                  <a:lnTo>
                    <a:pt x="41363" y="32612"/>
                  </a:lnTo>
                  <a:lnTo>
                    <a:pt x="31302" y="32612"/>
                  </a:lnTo>
                  <a:lnTo>
                    <a:pt x="31302" y="19158"/>
                  </a:lnTo>
                  <a:lnTo>
                    <a:pt x="41363" y="19158"/>
                  </a:lnTo>
                  <a:lnTo>
                    <a:pt x="41363" y="17788"/>
                  </a:lnTo>
                  <a:lnTo>
                    <a:pt x="32445" y="17788"/>
                  </a:lnTo>
                  <a:lnTo>
                    <a:pt x="38410" y="12312"/>
                  </a:lnTo>
                  <a:lnTo>
                    <a:pt x="37458" y="11264"/>
                  </a:lnTo>
                  <a:lnTo>
                    <a:pt x="31302" y="16907"/>
                  </a:lnTo>
                  <a:lnTo>
                    <a:pt x="31302" y="9430"/>
                  </a:lnTo>
                  <a:lnTo>
                    <a:pt x="31493" y="9430"/>
                  </a:lnTo>
                  <a:lnTo>
                    <a:pt x="31493" y="8049"/>
                  </a:lnTo>
                  <a:lnTo>
                    <a:pt x="23218" y="8049"/>
                  </a:lnTo>
                  <a:lnTo>
                    <a:pt x="28004" y="3263"/>
                  </a:lnTo>
                  <a:lnTo>
                    <a:pt x="27135" y="2394"/>
                  </a:lnTo>
                  <a:lnTo>
                    <a:pt x="22134" y="7394"/>
                  </a:lnTo>
                  <a:lnTo>
                    <a:pt x="22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506775" y="1387975"/>
              <a:ext cx="988525" cy="69975"/>
            </a:xfrm>
            <a:custGeom>
              <a:avLst/>
              <a:gdLst/>
              <a:ahLst/>
              <a:cxnLst/>
              <a:rect l="l" t="t" r="r" b="b"/>
              <a:pathLst>
                <a:path w="39541" h="2799" extrusionOk="0">
                  <a:moveTo>
                    <a:pt x="0" y="0"/>
                  </a:moveTo>
                  <a:lnTo>
                    <a:pt x="0" y="2798"/>
                  </a:lnTo>
                  <a:lnTo>
                    <a:pt x="39541" y="279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495275" y="114600"/>
              <a:ext cx="45875" cy="34250"/>
            </a:xfrm>
            <a:custGeom>
              <a:avLst/>
              <a:gdLst/>
              <a:ahLst/>
              <a:cxnLst/>
              <a:rect l="l" t="t" r="r" b="b"/>
              <a:pathLst>
                <a:path w="1835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835" y="1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31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3617500" y="-267300"/>
              <a:ext cx="129500" cy="172975"/>
            </a:xfrm>
            <a:custGeom>
              <a:avLst/>
              <a:gdLst/>
              <a:ahLst/>
              <a:cxnLst/>
              <a:rect l="l" t="t" r="r" b="b"/>
              <a:pathLst>
                <a:path w="5180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5180" y="69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3596375" y="-301525"/>
              <a:ext cx="171750" cy="34250"/>
            </a:xfrm>
            <a:custGeom>
              <a:avLst/>
              <a:gdLst/>
              <a:ahLst/>
              <a:cxnLst/>
              <a:rect l="l" t="t" r="r" b="b"/>
              <a:pathLst>
                <a:path w="687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6870" y="1370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918725" y="-72925"/>
              <a:ext cx="164625" cy="164925"/>
            </a:xfrm>
            <a:custGeom>
              <a:avLst/>
              <a:gdLst/>
              <a:ahLst/>
              <a:cxnLst/>
              <a:rect l="l" t="t" r="r" b="b"/>
              <a:pathLst>
                <a:path w="6585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6585" y="6597"/>
                  </a:lnTo>
                  <a:lnTo>
                    <a:pt x="6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936300" y="-55375"/>
              <a:ext cx="129500" cy="129525"/>
            </a:xfrm>
            <a:custGeom>
              <a:avLst/>
              <a:gdLst/>
              <a:ahLst/>
              <a:cxnLst/>
              <a:rect l="l" t="t" r="r" b="b"/>
              <a:pathLst>
                <a:path w="5180" h="5181" extrusionOk="0">
                  <a:moveTo>
                    <a:pt x="0" y="1"/>
                  </a:moveTo>
                  <a:lnTo>
                    <a:pt x="0" y="5180"/>
                  </a:lnTo>
                  <a:lnTo>
                    <a:pt x="5179" y="5180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919325" y="-72925"/>
              <a:ext cx="163425" cy="163450"/>
            </a:xfrm>
            <a:custGeom>
              <a:avLst/>
              <a:gdLst/>
              <a:ahLst/>
              <a:cxnLst/>
              <a:rect l="l" t="t" r="r" b="b"/>
              <a:pathLst>
                <a:path w="6537" h="6538" extrusionOk="0">
                  <a:moveTo>
                    <a:pt x="2917" y="0"/>
                  </a:moveTo>
                  <a:lnTo>
                    <a:pt x="2917" y="2918"/>
                  </a:lnTo>
                  <a:lnTo>
                    <a:pt x="0" y="2918"/>
                  </a:lnTo>
                  <a:lnTo>
                    <a:pt x="0" y="3620"/>
                  </a:lnTo>
                  <a:lnTo>
                    <a:pt x="2917" y="3620"/>
                  </a:lnTo>
                  <a:lnTo>
                    <a:pt x="2917" y="6537"/>
                  </a:lnTo>
                  <a:lnTo>
                    <a:pt x="3620" y="6537"/>
                  </a:lnTo>
                  <a:lnTo>
                    <a:pt x="3620" y="3620"/>
                  </a:lnTo>
                  <a:lnTo>
                    <a:pt x="6537" y="3620"/>
                  </a:lnTo>
                  <a:lnTo>
                    <a:pt x="6537" y="2918"/>
                  </a:lnTo>
                  <a:lnTo>
                    <a:pt x="3620" y="291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3836275" y="-72925"/>
              <a:ext cx="82475" cy="164925"/>
            </a:xfrm>
            <a:custGeom>
              <a:avLst/>
              <a:gdLst/>
              <a:ahLst/>
              <a:cxnLst/>
              <a:rect l="l" t="t" r="r" b="b"/>
              <a:pathLst>
                <a:path w="3299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4082725" y="-72925"/>
              <a:ext cx="82475" cy="164925"/>
            </a:xfrm>
            <a:custGeom>
              <a:avLst/>
              <a:gdLst/>
              <a:ahLst/>
              <a:cxnLst/>
              <a:rect l="l" t="t" r="r" b="b"/>
              <a:pathLst>
                <a:path w="3299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712150" y="200025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729725" y="217875"/>
              <a:ext cx="129800" cy="210775"/>
            </a:xfrm>
            <a:custGeom>
              <a:avLst/>
              <a:gdLst/>
              <a:ahLst/>
              <a:cxnLst/>
              <a:rect l="l" t="t" r="r" b="b"/>
              <a:pathLst>
                <a:path w="5192" h="8431" extrusionOk="0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3629700" y="200025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876150" y="200025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712150" y="712000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3729725" y="729550"/>
              <a:ext cx="129800" cy="210775"/>
            </a:xfrm>
            <a:custGeom>
              <a:avLst/>
              <a:gdLst/>
              <a:ahLst/>
              <a:cxnLst/>
              <a:rect l="l" t="t" r="r" b="b"/>
              <a:pathLst>
                <a:path w="5192" h="8431" extrusionOk="0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655300" y="1101325"/>
              <a:ext cx="164925" cy="245900"/>
            </a:xfrm>
            <a:custGeom>
              <a:avLst/>
              <a:gdLst/>
              <a:ahLst/>
              <a:cxnLst/>
              <a:rect l="l" t="t" r="r" b="b"/>
              <a:pathLst>
                <a:path w="6597" h="9836" extrusionOk="0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672875" y="1118900"/>
              <a:ext cx="129500" cy="210750"/>
            </a:xfrm>
            <a:custGeom>
              <a:avLst/>
              <a:gdLst/>
              <a:ahLst/>
              <a:cxnLst/>
              <a:rect l="l" t="t" r="r" b="b"/>
              <a:pathLst>
                <a:path w="5180" h="8430" extrusionOk="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655900" y="1101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62970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87615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125000" y="712000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142850" y="729850"/>
              <a:ext cx="129525" cy="210475"/>
            </a:xfrm>
            <a:custGeom>
              <a:avLst/>
              <a:gdLst/>
              <a:ahLst/>
              <a:cxnLst/>
              <a:rect l="l" t="t" r="r" b="b"/>
              <a:pathLst>
                <a:path w="5181" h="8419" extrusionOk="0">
                  <a:moveTo>
                    <a:pt x="1" y="1"/>
                  </a:moveTo>
                  <a:lnTo>
                    <a:pt x="1" y="8418"/>
                  </a:lnTo>
                  <a:lnTo>
                    <a:pt x="5180" y="84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712750" y="712000"/>
              <a:ext cx="163425" cy="244700"/>
            </a:xfrm>
            <a:custGeom>
              <a:avLst/>
              <a:gdLst/>
              <a:ahLst/>
              <a:cxnLst/>
              <a:rect l="l" t="t" r="r" b="b"/>
              <a:pathLst>
                <a:path w="6537" h="9788" extrusionOk="0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32" y="9787"/>
                  </a:lnTo>
                  <a:lnTo>
                    <a:pt x="3632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32" y="45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4125900" y="712000"/>
              <a:ext cx="163425" cy="244700"/>
            </a:xfrm>
            <a:custGeom>
              <a:avLst/>
              <a:gdLst/>
              <a:ahLst/>
              <a:cxnLst/>
              <a:rect l="l" t="t" r="r" b="b"/>
              <a:pathLst>
                <a:path w="6537" h="9788" extrusionOk="0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20" y="9787"/>
                  </a:lnTo>
                  <a:lnTo>
                    <a:pt x="3620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20" y="4536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428990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04345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0" y="0"/>
                  </a:moveTo>
                  <a:lnTo>
                    <a:pt x="0" y="9847"/>
                  </a:lnTo>
                  <a:lnTo>
                    <a:pt x="3298" y="9847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125000" y="200325"/>
              <a:ext cx="164925" cy="245875"/>
            </a:xfrm>
            <a:custGeom>
              <a:avLst/>
              <a:gdLst/>
              <a:ahLst/>
              <a:cxnLst/>
              <a:rect l="l" t="t" r="r" b="b"/>
              <a:pathLst>
                <a:path w="6597" h="9835" extrusionOk="0">
                  <a:moveTo>
                    <a:pt x="1" y="0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42850" y="217875"/>
              <a:ext cx="129525" cy="210775"/>
            </a:xfrm>
            <a:custGeom>
              <a:avLst/>
              <a:gdLst/>
              <a:ahLst/>
              <a:cxnLst/>
              <a:rect l="l" t="t" r="r" b="b"/>
              <a:pathLst>
                <a:path w="5181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180" y="8430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3712750" y="200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32" y="9775"/>
                  </a:lnTo>
                  <a:lnTo>
                    <a:pt x="3632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32" y="453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125900" y="200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20" y="9775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289900" y="200325"/>
              <a:ext cx="82475" cy="245875"/>
            </a:xfrm>
            <a:custGeom>
              <a:avLst/>
              <a:gdLst/>
              <a:ahLst/>
              <a:cxnLst/>
              <a:rect l="l" t="t" r="r" b="b"/>
              <a:pathLst>
                <a:path w="3299" h="9835" extrusionOk="0">
                  <a:moveTo>
                    <a:pt x="1" y="0"/>
                  </a:moveTo>
                  <a:lnTo>
                    <a:pt x="1" y="9835"/>
                  </a:lnTo>
                  <a:lnTo>
                    <a:pt x="3299" y="9835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043450" y="200325"/>
              <a:ext cx="82475" cy="245875"/>
            </a:xfrm>
            <a:custGeom>
              <a:avLst/>
              <a:gdLst/>
              <a:ahLst/>
              <a:cxnLst/>
              <a:rect l="l" t="t" r="r" b="b"/>
              <a:pathLst>
                <a:path w="3299" h="9835" extrusionOk="0">
                  <a:moveTo>
                    <a:pt x="0" y="0"/>
                  </a:moveTo>
                  <a:lnTo>
                    <a:pt x="0" y="9835"/>
                  </a:lnTo>
                  <a:lnTo>
                    <a:pt x="3298" y="983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3640125" y="1347200"/>
              <a:ext cx="194975" cy="23825"/>
            </a:xfrm>
            <a:custGeom>
              <a:avLst/>
              <a:gdLst/>
              <a:ahLst/>
              <a:cxnLst/>
              <a:rect l="l" t="t" r="r" b="b"/>
              <a:pathLst>
                <a:path w="7799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182150" y="1101325"/>
              <a:ext cx="164925" cy="245900"/>
            </a:xfrm>
            <a:custGeom>
              <a:avLst/>
              <a:gdLst/>
              <a:ahLst/>
              <a:cxnLst/>
              <a:rect l="l" t="t" r="r" b="b"/>
              <a:pathLst>
                <a:path w="6597" h="9836" extrusionOk="0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199725" y="1118900"/>
              <a:ext cx="129500" cy="210750"/>
            </a:xfrm>
            <a:custGeom>
              <a:avLst/>
              <a:gdLst/>
              <a:ahLst/>
              <a:cxnLst/>
              <a:rect l="l" t="t" r="r" b="b"/>
              <a:pathLst>
                <a:path w="5180" h="8430" extrusionOk="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182750" y="1101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166975" y="1347200"/>
              <a:ext cx="194975" cy="23825"/>
            </a:xfrm>
            <a:custGeom>
              <a:avLst/>
              <a:gdLst/>
              <a:ahLst/>
              <a:cxnLst/>
              <a:rect l="l" t="t" r="r" b="b"/>
              <a:pathLst>
                <a:path w="7799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876150" y="1057575"/>
              <a:ext cx="249775" cy="400375"/>
            </a:xfrm>
            <a:custGeom>
              <a:avLst/>
              <a:gdLst/>
              <a:ahLst/>
              <a:cxnLst/>
              <a:rect l="l" t="t" r="r" b="b"/>
              <a:pathLst>
                <a:path w="9991" h="16015" extrusionOk="0">
                  <a:moveTo>
                    <a:pt x="1" y="0"/>
                  </a:moveTo>
                  <a:lnTo>
                    <a:pt x="1" y="16014"/>
                  </a:lnTo>
                  <a:lnTo>
                    <a:pt x="9990" y="16014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887775" y="1070975"/>
              <a:ext cx="108075" cy="287550"/>
            </a:xfrm>
            <a:custGeom>
              <a:avLst/>
              <a:gdLst/>
              <a:ahLst/>
              <a:cxnLst/>
              <a:rect l="l" t="t" r="r" b="b"/>
              <a:pathLst>
                <a:path w="4323" h="11502" extrusionOk="0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006250" y="1070975"/>
              <a:ext cx="108050" cy="287550"/>
            </a:xfrm>
            <a:custGeom>
              <a:avLst/>
              <a:gdLst/>
              <a:ahLst/>
              <a:cxnLst/>
              <a:rect l="l" t="t" r="r" b="b"/>
              <a:pathLst>
                <a:path w="4322" h="11502" extrusionOk="0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887775" y="1368025"/>
              <a:ext cx="108075" cy="64625"/>
            </a:xfrm>
            <a:custGeom>
              <a:avLst/>
              <a:gdLst/>
              <a:ahLst/>
              <a:cxnLst/>
              <a:rect l="l" t="t" r="r" b="b"/>
              <a:pathLst>
                <a:path w="4323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006250" y="1368025"/>
              <a:ext cx="108050" cy="64625"/>
            </a:xfrm>
            <a:custGeom>
              <a:avLst/>
              <a:gdLst/>
              <a:ahLst/>
              <a:cxnLst/>
              <a:rect l="l" t="t" r="r" b="b"/>
              <a:pathLst>
                <a:path w="4322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3870500" y="1443025"/>
              <a:ext cx="261075" cy="14925"/>
            </a:xfrm>
            <a:custGeom>
              <a:avLst/>
              <a:gdLst/>
              <a:ahLst/>
              <a:cxnLst/>
              <a:rect l="l" t="t" r="r" b="b"/>
              <a:pathLst>
                <a:path w="10443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0443" y="596"/>
                  </a:lnTo>
                  <a:lnTo>
                    <a:pt x="10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3429075" y="1257900"/>
              <a:ext cx="77725" cy="200050"/>
            </a:xfrm>
            <a:custGeom>
              <a:avLst/>
              <a:gdLst/>
              <a:ahLst/>
              <a:cxnLst/>
              <a:rect l="l" t="t" r="r" b="b"/>
              <a:pathLst>
                <a:path w="3109" h="8002" extrusionOk="0">
                  <a:moveTo>
                    <a:pt x="1" y="0"/>
                  </a:moveTo>
                  <a:lnTo>
                    <a:pt x="1" y="8001"/>
                  </a:lnTo>
                  <a:lnTo>
                    <a:pt x="3108" y="8001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3461225" y="148825"/>
              <a:ext cx="45575" cy="1109100"/>
            </a:xfrm>
            <a:custGeom>
              <a:avLst/>
              <a:gdLst/>
              <a:ahLst/>
              <a:cxnLst/>
              <a:rect l="l" t="t" r="r" b="b"/>
              <a:pathLst>
                <a:path w="1823" h="44364" extrusionOk="0">
                  <a:moveTo>
                    <a:pt x="1" y="1"/>
                  </a:moveTo>
                  <a:lnTo>
                    <a:pt x="1" y="44363"/>
                  </a:lnTo>
                  <a:lnTo>
                    <a:pt x="1822" y="4436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495275" y="1257900"/>
              <a:ext cx="78025" cy="200050"/>
            </a:xfrm>
            <a:custGeom>
              <a:avLst/>
              <a:gdLst/>
              <a:ahLst/>
              <a:cxnLst/>
              <a:rect l="l" t="t" r="r" b="b"/>
              <a:pathLst>
                <a:path w="3121" h="8002" extrusionOk="0">
                  <a:moveTo>
                    <a:pt x="1" y="0"/>
                  </a:moveTo>
                  <a:lnTo>
                    <a:pt x="1" y="8001"/>
                  </a:lnTo>
                  <a:lnTo>
                    <a:pt x="3120" y="8001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3388300" y="-356600"/>
              <a:ext cx="1225475" cy="524200"/>
            </a:xfrm>
            <a:custGeom>
              <a:avLst/>
              <a:gdLst/>
              <a:ahLst/>
              <a:cxnLst/>
              <a:rect l="l" t="t" r="r" b="b"/>
              <a:pathLst>
                <a:path w="49019" h="20968" extrusionOk="0">
                  <a:moveTo>
                    <a:pt x="24516" y="1"/>
                  </a:moveTo>
                  <a:lnTo>
                    <a:pt x="1" y="18432"/>
                  </a:lnTo>
                  <a:lnTo>
                    <a:pt x="1918" y="20968"/>
                  </a:lnTo>
                  <a:lnTo>
                    <a:pt x="24516" y="3978"/>
                  </a:lnTo>
                  <a:lnTo>
                    <a:pt x="47114" y="20968"/>
                  </a:lnTo>
                  <a:lnTo>
                    <a:pt x="49019" y="18432"/>
                  </a:lnTo>
                  <a:lnTo>
                    <a:pt x="24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3348125" y="-399375"/>
              <a:ext cx="1305825" cy="512775"/>
            </a:xfrm>
            <a:custGeom>
              <a:avLst/>
              <a:gdLst/>
              <a:ahLst/>
              <a:cxnLst/>
              <a:rect l="l" t="t" r="r" b="b"/>
              <a:pathLst>
                <a:path w="52233" h="20511" extrusionOk="0">
                  <a:moveTo>
                    <a:pt x="26117" y="0"/>
                  </a:moveTo>
                  <a:cubicBezTo>
                    <a:pt x="25956" y="0"/>
                    <a:pt x="25795" y="51"/>
                    <a:pt x="25658" y="152"/>
                  </a:cubicBezTo>
                  <a:lnTo>
                    <a:pt x="405" y="19143"/>
                  </a:lnTo>
                  <a:cubicBezTo>
                    <a:pt x="72" y="19393"/>
                    <a:pt x="0" y="19869"/>
                    <a:pt x="262" y="20202"/>
                  </a:cubicBezTo>
                  <a:cubicBezTo>
                    <a:pt x="410" y="20406"/>
                    <a:pt x="636" y="20510"/>
                    <a:pt x="865" y="20510"/>
                  </a:cubicBezTo>
                  <a:cubicBezTo>
                    <a:pt x="1024" y="20510"/>
                    <a:pt x="1185" y="20460"/>
                    <a:pt x="1322" y="20357"/>
                  </a:cubicBezTo>
                  <a:lnTo>
                    <a:pt x="26123" y="1712"/>
                  </a:lnTo>
                  <a:lnTo>
                    <a:pt x="50911" y="20357"/>
                  </a:lnTo>
                  <a:cubicBezTo>
                    <a:pt x="51049" y="20460"/>
                    <a:pt x="51212" y="20511"/>
                    <a:pt x="51372" y="20511"/>
                  </a:cubicBezTo>
                  <a:cubicBezTo>
                    <a:pt x="51600" y="20511"/>
                    <a:pt x="51824" y="20410"/>
                    <a:pt x="51971" y="20214"/>
                  </a:cubicBezTo>
                  <a:cubicBezTo>
                    <a:pt x="52233" y="19869"/>
                    <a:pt x="52162" y="19393"/>
                    <a:pt x="51828" y="19143"/>
                  </a:cubicBezTo>
                  <a:lnTo>
                    <a:pt x="26575" y="152"/>
                  </a:lnTo>
                  <a:cubicBezTo>
                    <a:pt x="26438" y="51"/>
                    <a:pt x="26277" y="0"/>
                    <a:pt x="26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577000" y="-330125"/>
              <a:ext cx="205425" cy="28675"/>
            </a:xfrm>
            <a:custGeom>
              <a:avLst/>
              <a:gdLst/>
              <a:ahLst/>
              <a:cxnLst/>
              <a:rect l="l" t="t" r="r" b="b"/>
              <a:pathLst>
                <a:path w="8217" h="1147" extrusionOk="0">
                  <a:moveTo>
                    <a:pt x="765" y="1"/>
                  </a:moveTo>
                  <a:cubicBezTo>
                    <a:pt x="4" y="1"/>
                    <a:pt x="1" y="1146"/>
                    <a:pt x="754" y="1146"/>
                  </a:cubicBezTo>
                  <a:cubicBezTo>
                    <a:pt x="768" y="1146"/>
                    <a:pt x="783" y="1145"/>
                    <a:pt x="799" y="1145"/>
                  </a:cubicBezTo>
                  <a:lnTo>
                    <a:pt x="7621" y="1145"/>
                  </a:lnTo>
                  <a:cubicBezTo>
                    <a:pt x="7635" y="1146"/>
                    <a:pt x="7648" y="1146"/>
                    <a:pt x="7662" y="1146"/>
                  </a:cubicBezTo>
                  <a:cubicBezTo>
                    <a:pt x="7965" y="1146"/>
                    <a:pt x="8217" y="892"/>
                    <a:pt x="8217" y="573"/>
                  </a:cubicBezTo>
                  <a:cubicBezTo>
                    <a:pt x="8217" y="259"/>
                    <a:pt x="7955" y="1"/>
                    <a:pt x="7642" y="1"/>
                  </a:cubicBezTo>
                  <a:cubicBezTo>
                    <a:pt x="7635" y="1"/>
                    <a:pt x="7628" y="1"/>
                    <a:pt x="7621" y="2"/>
                  </a:cubicBezTo>
                  <a:lnTo>
                    <a:pt x="799" y="2"/>
                  </a:lnTo>
                  <a:cubicBezTo>
                    <a:pt x="787" y="1"/>
                    <a:pt x="776" y="1"/>
                    <a:pt x="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3908000" y="1335575"/>
              <a:ext cx="67900" cy="10150"/>
            </a:xfrm>
            <a:custGeom>
              <a:avLst/>
              <a:gdLst/>
              <a:ahLst/>
              <a:cxnLst/>
              <a:rect l="l" t="t" r="r" b="b"/>
              <a:pathLst>
                <a:path w="2716" h="406" extrusionOk="0">
                  <a:moveTo>
                    <a:pt x="1" y="1"/>
                  </a:moveTo>
                  <a:lnTo>
                    <a:pt x="1" y="406"/>
                  </a:lnTo>
                  <a:lnTo>
                    <a:pt x="2716" y="40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026475" y="1335575"/>
              <a:ext cx="67600" cy="10150"/>
            </a:xfrm>
            <a:custGeom>
              <a:avLst/>
              <a:gdLst/>
              <a:ahLst/>
              <a:cxnLst/>
              <a:rect l="l" t="t" r="r" b="b"/>
              <a:pathLst>
                <a:path w="2704" h="406" extrusionOk="0">
                  <a:moveTo>
                    <a:pt x="1" y="1"/>
                  </a:moveTo>
                  <a:lnTo>
                    <a:pt x="1" y="406"/>
                  </a:lnTo>
                  <a:lnTo>
                    <a:pt x="2703" y="40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6540396" y="3565340"/>
            <a:ext cx="212314" cy="1120944"/>
            <a:chOff x="6090725" y="734900"/>
            <a:chExt cx="136950" cy="723050"/>
          </a:xfrm>
        </p:grpSpPr>
        <p:sp>
          <p:nvSpPr>
            <p:cNvPr id="423" name="Google Shape;423;p27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7"/>
          <p:cNvGrpSpPr/>
          <p:nvPr/>
        </p:nvGrpSpPr>
        <p:grpSpPr>
          <a:xfrm>
            <a:off x="3497550" y="4283082"/>
            <a:ext cx="292429" cy="403308"/>
            <a:chOff x="5605250" y="1168900"/>
            <a:chExt cx="208075" cy="286950"/>
          </a:xfrm>
        </p:grpSpPr>
        <p:sp>
          <p:nvSpPr>
            <p:cNvPr id="437" name="Google Shape;437;p27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7"/>
          <p:cNvGrpSpPr/>
          <p:nvPr/>
        </p:nvGrpSpPr>
        <p:grpSpPr>
          <a:xfrm>
            <a:off x="3923413" y="4103504"/>
            <a:ext cx="314943" cy="582910"/>
            <a:chOff x="6691700" y="1068275"/>
            <a:chExt cx="221775" cy="410500"/>
          </a:xfrm>
        </p:grpSpPr>
        <p:sp>
          <p:nvSpPr>
            <p:cNvPr id="445" name="Google Shape;445;p27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7"/>
          <p:cNvSpPr/>
          <p:nvPr/>
        </p:nvSpPr>
        <p:spPr>
          <a:xfrm>
            <a:off x="3129600" y="4650800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0" y="4103502"/>
            <a:ext cx="3858270" cy="1040025"/>
          </a:xfrm>
          <a:custGeom>
            <a:avLst/>
            <a:gdLst/>
            <a:ahLst/>
            <a:cxnLst/>
            <a:rect l="l" t="t" r="r" b="b"/>
            <a:pathLst>
              <a:path w="102716" h="33636" extrusionOk="0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 txBox="1">
            <a:spLocks noGrp="1"/>
          </p:cNvSpPr>
          <p:nvPr>
            <p:ph type="subTitle" idx="1"/>
          </p:nvPr>
        </p:nvSpPr>
        <p:spPr>
          <a:xfrm>
            <a:off x="74800" y="3473710"/>
            <a:ext cx="2100900" cy="1569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Presenters:</a:t>
            </a:r>
          </a:p>
          <a:p>
            <a:pPr marL="0" indent="0"/>
            <a:r>
              <a:rPr lang="en-US"/>
              <a:t>Khoa Ho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Keesha Joseph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Phuong 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Hamdan Ashfaq</a:t>
            </a:r>
            <a:endParaRPr dirty="0"/>
          </a:p>
        </p:txBody>
      </p:sp>
      <p:sp>
        <p:nvSpPr>
          <p:cNvPr id="455" name="Google Shape;455;p27"/>
          <p:cNvSpPr txBox="1">
            <a:spLocks noGrp="1"/>
          </p:cNvSpPr>
          <p:nvPr>
            <p:ph type="subTitle" idx="1"/>
          </p:nvPr>
        </p:nvSpPr>
        <p:spPr>
          <a:xfrm>
            <a:off x="151652" y="1369050"/>
            <a:ext cx="45954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Etna Township is a Rural Community, most residents will want to refrain from manufacturing major infrastructures and continue their current living circumstances with minor adjustments.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-963460" y="52918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CONTENTS OF THIS TEMPLATE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61" name="Google Shape;461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75" y="2572838"/>
            <a:ext cx="5189950" cy="2461900"/>
          </a:xfrm>
          <a:prstGeom prst="rect">
            <a:avLst/>
          </a:prstGeom>
          <a:noFill/>
          <a:ln w="28575" cap="flat" cmpd="sng">
            <a:solidFill>
              <a:srgbClr val="D19B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2" name="Google Shape;4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625" y="169950"/>
            <a:ext cx="3766450" cy="2263500"/>
          </a:xfrm>
          <a:prstGeom prst="rect">
            <a:avLst/>
          </a:prstGeom>
          <a:noFill/>
          <a:ln w="28575" cap="flat" cmpd="sng">
            <a:solidFill>
              <a:srgbClr val="4C221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3" name="Google Shape;463;p28"/>
          <p:cNvSpPr txBox="1"/>
          <p:nvPr/>
        </p:nvSpPr>
        <p:spPr>
          <a:xfrm>
            <a:off x="66375" y="4203438"/>
            <a:ext cx="376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The graph describes population distribution of Etna Township within the data.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64" name="Google Shape;464;p28"/>
          <p:cNvSpPr txBox="1"/>
          <p:nvPr/>
        </p:nvSpPr>
        <p:spPr>
          <a:xfrm>
            <a:off x="483600" y="169950"/>
            <a:ext cx="40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The graph describes residents’ reasons for living in Etna Township.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65" name="Google Shape;465;p28"/>
          <p:cNvSpPr txBox="1"/>
          <p:nvPr/>
        </p:nvSpPr>
        <p:spPr>
          <a:xfrm>
            <a:off x="184663" y="728900"/>
            <a:ext cx="3699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Top 2 Reasons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Rural Atmosphere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Lack of Congestion: Traffic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Important because…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Helps assess where future opinions are originating from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Gives overview of public background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Establishes Township as attracting folks for Rural Residence.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0" y="569500"/>
            <a:ext cx="5422250" cy="31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9"/>
          <p:cNvSpPr txBox="1"/>
          <p:nvPr/>
        </p:nvSpPr>
        <p:spPr>
          <a:xfrm>
            <a:off x="160625" y="3758550"/>
            <a:ext cx="565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The graph describes the level of Etna Township residents’ growth mindset.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5048225" y="900000"/>
            <a:ext cx="3199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Pro Limited Growth has most votes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→ Residents are ready for changes to a certain extent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→ Mindset geared towards current preservation, not heavy industrialization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→ This prefaces attitudes residents have towards heavy manufacturing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30"/>
          <p:cNvGrpSpPr/>
          <p:nvPr/>
        </p:nvGrpSpPr>
        <p:grpSpPr>
          <a:xfrm>
            <a:off x="5642729" y="3254356"/>
            <a:ext cx="6809436" cy="1865394"/>
            <a:chOff x="4270260" y="996946"/>
            <a:chExt cx="8749115" cy="3606716"/>
          </a:xfrm>
        </p:grpSpPr>
        <p:grpSp>
          <p:nvGrpSpPr>
            <p:cNvPr id="478" name="Google Shape;478;p30"/>
            <p:cNvGrpSpPr/>
            <p:nvPr/>
          </p:nvGrpSpPr>
          <p:grpSpPr>
            <a:xfrm>
              <a:off x="4270260" y="1833417"/>
              <a:ext cx="8749115" cy="2770245"/>
              <a:chOff x="2428445" y="3023741"/>
              <a:chExt cx="6715624" cy="2126378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8152675" y="4587075"/>
                <a:ext cx="243600" cy="24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8314725" y="4795550"/>
                <a:ext cx="142800" cy="142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" name="Google Shape;481;p30"/>
              <p:cNvGrpSpPr/>
              <p:nvPr/>
            </p:nvGrpSpPr>
            <p:grpSpPr>
              <a:xfrm>
                <a:off x="2428445" y="3023741"/>
                <a:ext cx="6715624" cy="2126378"/>
                <a:chOff x="2428445" y="3016977"/>
                <a:chExt cx="6715624" cy="2126378"/>
              </a:xfrm>
            </p:grpSpPr>
            <p:sp>
              <p:nvSpPr>
                <p:cNvPr id="482" name="Google Shape;482;p30"/>
                <p:cNvSpPr/>
                <p:nvPr/>
              </p:nvSpPr>
              <p:spPr>
                <a:xfrm>
                  <a:off x="4091604" y="3016977"/>
                  <a:ext cx="2680923" cy="212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98" h="55519" extrusionOk="0">
                      <a:moveTo>
                        <a:pt x="23253" y="0"/>
                      </a:moveTo>
                      <a:lnTo>
                        <a:pt x="23253" y="5239"/>
                      </a:lnTo>
                      <a:lnTo>
                        <a:pt x="20408" y="4084"/>
                      </a:lnTo>
                      <a:lnTo>
                        <a:pt x="20408" y="1762"/>
                      </a:lnTo>
                      <a:lnTo>
                        <a:pt x="20134" y="1762"/>
                      </a:lnTo>
                      <a:lnTo>
                        <a:pt x="20134" y="3977"/>
                      </a:lnTo>
                      <a:lnTo>
                        <a:pt x="17407" y="2893"/>
                      </a:lnTo>
                      <a:lnTo>
                        <a:pt x="12859" y="6168"/>
                      </a:lnTo>
                      <a:lnTo>
                        <a:pt x="12859" y="35707"/>
                      </a:lnTo>
                      <a:lnTo>
                        <a:pt x="10764" y="35707"/>
                      </a:lnTo>
                      <a:lnTo>
                        <a:pt x="10764" y="13823"/>
                      </a:lnTo>
                      <a:lnTo>
                        <a:pt x="9668" y="13823"/>
                      </a:lnTo>
                      <a:lnTo>
                        <a:pt x="9668" y="9870"/>
                      </a:lnTo>
                      <a:lnTo>
                        <a:pt x="8573" y="9870"/>
                      </a:lnTo>
                      <a:lnTo>
                        <a:pt x="8573" y="8358"/>
                      </a:lnTo>
                      <a:lnTo>
                        <a:pt x="7799" y="8358"/>
                      </a:lnTo>
                      <a:lnTo>
                        <a:pt x="7799" y="6465"/>
                      </a:lnTo>
                      <a:lnTo>
                        <a:pt x="7525" y="6465"/>
                      </a:lnTo>
                      <a:lnTo>
                        <a:pt x="7525" y="8358"/>
                      </a:lnTo>
                      <a:lnTo>
                        <a:pt x="5882" y="8358"/>
                      </a:lnTo>
                      <a:lnTo>
                        <a:pt x="5882" y="7608"/>
                      </a:lnTo>
                      <a:lnTo>
                        <a:pt x="3953" y="5334"/>
                      </a:lnTo>
                      <a:lnTo>
                        <a:pt x="1763" y="5334"/>
                      </a:lnTo>
                      <a:lnTo>
                        <a:pt x="1763" y="9870"/>
                      </a:lnTo>
                      <a:lnTo>
                        <a:pt x="1346" y="9870"/>
                      </a:lnTo>
                      <a:lnTo>
                        <a:pt x="1346" y="13823"/>
                      </a:lnTo>
                      <a:lnTo>
                        <a:pt x="1" y="13823"/>
                      </a:lnTo>
                      <a:lnTo>
                        <a:pt x="1" y="55400"/>
                      </a:lnTo>
                      <a:lnTo>
                        <a:pt x="29790" y="55400"/>
                      </a:lnTo>
                      <a:lnTo>
                        <a:pt x="29790" y="55519"/>
                      </a:lnTo>
                      <a:lnTo>
                        <a:pt x="37053" y="55519"/>
                      </a:lnTo>
                      <a:lnTo>
                        <a:pt x="37053" y="55400"/>
                      </a:lnTo>
                      <a:lnTo>
                        <a:pt x="69997" y="55400"/>
                      </a:lnTo>
                      <a:lnTo>
                        <a:pt x="69997" y="46030"/>
                      </a:lnTo>
                      <a:lnTo>
                        <a:pt x="55007" y="46030"/>
                      </a:lnTo>
                      <a:cubicBezTo>
                        <a:pt x="55424" y="44791"/>
                        <a:pt x="54495" y="43517"/>
                        <a:pt x="53198" y="43517"/>
                      </a:cubicBezTo>
                      <a:cubicBezTo>
                        <a:pt x="53126" y="43517"/>
                        <a:pt x="53055" y="43517"/>
                        <a:pt x="52995" y="43529"/>
                      </a:cubicBezTo>
                      <a:cubicBezTo>
                        <a:pt x="52768" y="42823"/>
                        <a:pt x="52147" y="42457"/>
                        <a:pt x="51522" y="42457"/>
                      </a:cubicBezTo>
                      <a:cubicBezTo>
                        <a:pt x="50968" y="42457"/>
                        <a:pt x="50411" y="42745"/>
                        <a:pt x="50126" y="43339"/>
                      </a:cubicBezTo>
                      <a:cubicBezTo>
                        <a:pt x="49967" y="43236"/>
                        <a:pt x="49805" y="43191"/>
                        <a:pt x="49651" y="43191"/>
                      </a:cubicBezTo>
                      <a:cubicBezTo>
                        <a:pt x="48987" y="43191"/>
                        <a:pt x="48475" y="44028"/>
                        <a:pt x="49007" y="44637"/>
                      </a:cubicBezTo>
                      <a:cubicBezTo>
                        <a:pt x="48780" y="44744"/>
                        <a:pt x="48590" y="44910"/>
                        <a:pt x="48447" y="45125"/>
                      </a:cubicBezTo>
                      <a:cubicBezTo>
                        <a:pt x="48447" y="45053"/>
                        <a:pt x="48459" y="44994"/>
                        <a:pt x="48459" y="44922"/>
                      </a:cubicBezTo>
                      <a:cubicBezTo>
                        <a:pt x="48459" y="43625"/>
                        <a:pt x="47697" y="42458"/>
                        <a:pt x="46518" y="41934"/>
                      </a:cubicBezTo>
                      <a:cubicBezTo>
                        <a:pt x="46149" y="40041"/>
                        <a:pt x="44482" y="38672"/>
                        <a:pt x="42565" y="38672"/>
                      </a:cubicBezTo>
                      <a:cubicBezTo>
                        <a:pt x="40637" y="38672"/>
                        <a:pt x="38970" y="40029"/>
                        <a:pt x="38601" y="41922"/>
                      </a:cubicBezTo>
                      <a:cubicBezTo>
                        <a:pt x="37946" y="42208"/>
                        <a:pt x="37398" y="42708"/>
                        <a:pt x="37053" y="43327"/>
                      </a:cubicBezTo>
                      <a:lnTo>
                        <a:pt x="37053" y="39053"/>
                      </a:lnTo>
                      <a:lnTo>
                        <a:pt x="29790" y="39053"/>
                      </a:lnTo>
                      <a:lnTo>
                        <a:pt x="29790" y="24765"/>
                      </a:lnTo>
                      <a:lnTo>
                        <a:pt x="25575" y="24765"/>
                      </a:lnTo>
                      <a:lnTo>
                        <a:pt x="25575" y="6168"/>
                      </a:lnTo>
                      <a:lnTo>
                        <a:pt x="23539" y="5346"/>
                      </a:lnTo>
                      <a:lnTo>
                        <a:pt x="235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0"/>
                <p:cNvSpPr/>
                <p:nvPr/>
              </p:nvSpPr>
              <p:spPr>
                <a:xfrm>
                  <a:off x="7250479" y="3943059"/>
                  <a:ext cx="1503505" cy="119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6" h="31148" extrusionOk="0">
                      <a:moveTo>
                        <a:pt x="18360" y="1"/>
                      </a:moveTo>
                      <a:lnTo>
                        <a:pt x="18360" y="560"/>
                      </a:lnTo>
                      <a:lnTo>
                        <a:pt x="18360" y="2799"/>
                      </a:lnTo>
                      <a:lnTo>
                        <a:pt x="5799" y="5442"/>
                      </a:lnTo>
                      <a:lnTo>
                        <a:pt x="5799" y="4930"/>
                      </a:lnTo>
                      <a:lnTo>
                        <a:pt x="5013" y="4930"/>
                      </a:lnTo>
                      <a:lnTo>
                        <a:pt x="5013" y="4037"/>
                      </a:lnTo>
                      <a:lnTo>
                        <a:pt x="4239" y="4037"/>
                      </a:lnTo>
                      <a:lnTo>
                        <a:pt x="4239" y="4930"/>
                      </a:lnTo>
                      <a:lnTo>
                        <a:pt x="4239" y="5013"/>
                      </a:lnTo>
                      <a:lnTo>
                        <a:pt x="4239" y="5763"/>
                      </a:lnTo>
                      <a:lnTo>
                        <a:pt x="4239" y="6097"/>
                      </a:lnTo>
                      <a:lnTo>
                        <a:pt x="2894" y="6097"/>
                      </a:lnTo>
                      <a:lnTo>
                        <a:pt x="3644" y="7156"/>
                      </a:lnTo>
                      <a:lnTo>
                        <a:pt x="4239" y="7156"/>
                      </a:lnTo>
                      <a:lnTo>
                        <a:pt x="4239" y="21003"/>
                      </a:lnTo>
                      <a:lnTo>
                        <a:pt x="3275" y="21003"/>
                      </a:lnTo>
                      <a:lnTo>
                        <a:pt x="3275" y="21337"/>
                      </a:lnTo>
                      <a:lnTo>
                        <a:pt x="3691" y="21337"/>
                      </a:lnTo>
                      <a:lnTo>
                        <a:pt x="3691" y="23003"/>
                      </a:lnTo>
                      <a:lnTo>
                        <a:pt x="0" y="24242"/>
                      </a:lnTo>
                      <a:lnTo>
                        <a:pt x="0" y="31147"/>
                      </a:lnTo>
                      <a:lnTo>
                        <a:pt x="39255" y="31147"/>
                      </a:lnTo>
                      <a:lnTo>
                        <a:pt x="39255" y="24242"/>
                      </a:lnTo>
                      <a:lnTo>
                        <a:pt x="35469" y="22980"/>
                      </a:lnTo>
                      <a:lnTo>
                        <a:pt x="35469" y="21337"/>
                      </a:lnTo>
                      <a:lnTo>
                        <a:pt x="35802" y="21337"/>
                      </a:lnTo>
                      <a:lnTo>
                        <a:pt x="35802" y="21003"/>
                      </a:lnTo>
                      <a:lnTo>
                        <a:pt x="34969" y="21003"/>
                      </a:lnTo>
                      <a:lnTo>
                        <a:pt x="34969" y="7156"/>
                      </a:lnTo>
                      <a:lnTo>
                        <a:pt x="35517" y="7156"/>
                      </a:lnTo>
                      <a:lnTo>
                        <a:pt x="36267" y="6097"/>
                      </a:lnTo>
                      <a:lnTo>
                        <a:pt x="34969" y="6097"/>
                      </a:lnTo>
                      <a:lnTo>
                        <a:pt x="34969" y="5763"/>
                      </a:lnTo>
                      <a:lnTo>
                        <a:pt x="34969" y="5013"/>
                      </a:lnTo>
                      <a:lnTo>
                        <a:pt x="34969" y="4930"/>
                      </a:lnTo>
                      <a:lnTo>
                        <a:pt x="34969" y="4037"/>
                      </a:lnTo>
                      <a:lnTo>
                        <a:pt x="34183" y="4037"/>
                      </a:lnTo>
                      <a:lnTo>
                        <a:pt x="34183" y="4930"/>
                      </a:lnTo>
                      <a:lnTo>
                        <a:pt x="33409" y="4930"/>
                      </a:lnTo>
                      <a:lnTo>
                        <a:pt x="33409" y="5442"/>
                      </a:lnTo>
                      <a:lnTo>
                        <a:pt x="20801" y="2787"/>
                      </a:lnTo>
                      <a:lnTo>
                        <a:pt x="20801" y="560"/>
                      </a:lnTo>
                      <a:lnTo>
                        <a:pt x="20801" y="1"/>
                      </a:lnTo>
                      <a:lnTo>
                        <a:pt x="20384" y="1"/>
                      </a:lnTo>
                      <a:lnTo>
                        <a:pt x="20384" y="560"/>
                      </a:lnTo>
                      <a:lnTo>
                        <a:pt x="19789" y="560"/>
                      </a:lnTo>
                      <a:lnTo>
                        <a:pt x="19789" y="1"/>
                      </a:lnTo>
                      <a:lnTo>
                        <a:pt x="19372" y="1"/>
                      </a:lnTo>
                      <a:lnTo>
                        <a:pt x="19372" y="560"/>
                      </a:lnTo>
                      <a:lnTo>
                        <a:pt x="18777" y="560"/>
                      </a:lnTo>
                      <a:lnTo>
                        <a:pt x="187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0"/>
                <p:cNvSpPr/>
                <p:nvPr/>
              </p:nvSpPr>
              <p:spPr>
                <a:xfrm>
                  <a:off x="3844734" y="4598337"/>
                  <a:ext cx="397669" cy="45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3" h="11829" extrusionOk="0">
                      <a:moveTo>
                        <a:pt x="6132" y="5608"/>
                      </a:moveTo>
                      <a:cubicBezTo>
                        <a:pt x="6156" y="5798"/>
                        <a:pt x="6216" y="5977"/>
                        <a:pt x="6299" y="6155"/>
                      </a:cubicBezTo>
                      <a:lnTo>
                        <a:pt x="4811" y="7096"/>
                      </a:lnTo>
                      <a:lnTo>
                        <a:pt x="4811" y="6024"/>
                      </a:lnTo>
                      <a:cubicBezTo>
                        <a:pt x="5275" y="5989"/>
                        <a:pt x="5728" y="5846"/>
                        <a:pt x="6132" y="5608"/>
                      </a:cubicBezTo>
                      <a:close/>
                      <a:moveTo>
                        <a:pt x="4584" y="0"/>
                      </a:moveTo>
                      <a:cubicBezTo>
                        <a:pt x="3944" y="0"/>
                        <a:pt x="3287" y="209"/>
                        <a:pt x="2703" y="679"/>
                      </a:cubicBezTo>
                      <a:cubicBezTo>
                        <a:pt x="584" y="2393"/>
                        <a:pt x="1656" y="5822"/>
                        <a:pt x="4382" y="6013"/>
                      </a:cubicBezTo>
                      <a:lnTo>
                        <a:pt x="4382" y="8358"/>
                      </a:lnTo>
                      <a:lnTo>
                        <a:pt x="3132" y="7584"/>
                      </a:lnTo>
                      <a:cubicBezTo>
                        <a:pt x="3453" y="6846"/>
                        <a:pt x="3144" y="5989"/>
                        <a:pt x="2429" y="5608"/>
                      </a:cubicBezTo>
                      <a:cubicBezTo>
                        <a:pt x="2206" y="5493"/>
                        <a:pt x="1967" y="5438"/>
                        <a:pt x="1731" y="5438"/>
                      </a:cubicBezTo>
                      <a:cubicBezTo>
                        <a:pt x="1210" y="5438"/>
                        <a:pt x="704" y="5704"/>
                        <a:pt x="417" y="6179"/>
                      </a:cubicBezTo>
                      <a:cubicBezTo>
                        <a:pt x="1" y="6858"/>
                        <a:pt x="179" y="7763"/>
                        <a:pt x="834" y="8227"/>
                      </a:cubicBezTo>
                      <a:cubicBezTo>
                        <a:pt x="1102" y="8417"/>
                        <a:pt x="1413" y="8510"/>
                        <a:pt x="1721" y="8510"/>
                      </a:cubicBezTo>
                      <a:cubicBezTo>
                        <a:pt x="2165" y="8510"/>
                        <a:pt x="2604" y="8319"/>
                        <a:pt x="2906" y="7953"/>
                      </a:cubicBezTo>
                      <a:lnTo>
                        <a:pt x="4382" y="8870"/>
                      </a:lnTo>
                      <a:lnTo>
                        <a:pt x="4382" y="11632"/>
                      </a:lnTo>
                      <a:cubicBezTo>
                        <a:pt x="4394" y="11763"/>
                        <a:pt x="4495" y="11829"/>
                        <a:pt x="4596" y="11829"/>
                      </a:cubicBezTo>
                      <a:cubicBezTo>
                        <a:pt x="4698" y="11829"/>
                        <a:pt x="4799" y="11763"/>
                        <a:pt x="4811" y="11632"/>
                      </a:cubicBezTo>
                      <a:lnTo>
                        <a:pt x="4811" y="7620"/>
                      </a:lnTo>
                      <a:lnTo>
                        <a:pt x="6537" y="6524"/>
                      </a:lnTo>
                      <a:cubicBezTo>
                        <a:pt x="6924" y="7011"/>
                        <a:pt x="7477" y="7245"/>
                        <a:pt x="8027" y="7245"/>
                      </a:cubicBezTo>
                      <a:cubicBezTo>
                        <a:pt x="8730" y="7245"/>
                        <a:pt x="9429" y="6864"/>
                        <a:pt x="9776" y="6143"/>
                      </a:cubicBezTo>
                      <a:cubicBezTo>
                        <a:pt x="10383" y="4870"/>
                        <a:pt x="9454" y="3393"/>
                        <a:pt x="8037" y="3393"/>
                      </a:cubicBezTo>
                      <a:lnTo>
                        <a:pt x="8037" y="3381"/>
                      </a:lnTo>
                      <a:cubicBezTo>
                        <a:pt x="7883" y="3381"/>
                        <a:pt x="7728" y="3393"/>
                        <a:pt x="7573" y="3441"/>
                      </a:cubicBezTo>
                      <a:cubicBezTo>
                        <a:pt x="7850" y="1469"/>
                        <a:pt x="6280" y="0"/>
                        <a:pt x="4584" y="0"/>
                      </a:cubicBezTo>
                      <a:close/>
                    </a:path>
                  </a:pathLst>
                </a:custGeom>
                <a:solidFill>
                  <a:srgbClr val="A57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0"/>
                <p:cNvSpPr/>
                <p:nvPr/>
              </p:nvSpPr>
              <p:spPr>
                <a:xfrm>
                  <a:off x="3572972" y="4485205"/>
                  <a:ext cx="5503174" cy="566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86" h="14792" extrusionOk="0">
                      <a:moveTo>
                        <a:pt x="7656" y="7002"/>
                      </a:moveTo>
                      <a:cubicBezTo>
                        <a:pt x="7692" y="7240"/>
                        <a:pt x="7763" y="7466"/>
                        <a:pt x="7871" y="7681"/>
                      </a:cubicBezTo>
                      <a:lnTo>
                        <a:pt x="6025" y="8871"/>
                      </a:lnTo>
                      <a:lnTo>
                        <a:pt x="6025" y="7514"/>
                      </a:lnTo>
                      <a:cubicBezTo>
                        <a:pt x="6597" y="7478"/>
                        <a:pt x="7156" y="7300"/>
                        <a:pt x="7656" y="7002"/>
                      </a:cubicBezTo>
                      <a:close/>
                      <a:moveTo>
                        <a:pt x="45554" y="8562"/>
                      </a:moveTo>
                      <a:cubicBezTo>
                        <a:pt x="45590" y="8752"/>
                        <a:pt x="45649" y="8931"/>
                        <a:pt x="45732" y="9109"/>
                      </a:cubicBezTo>
                      <a:lnTo>
                        <a:pt x="44244" y="10050"/>
                      </a:lnTo>
                      <a:lnTo>
                        <a:pt x="44244" y="8978"/>
                      </a:lnTo>
                      <a:cubicBezTo>
                        <a:pt x="44708" y="8943"/>
                        <a:pt x="45161" y="8800"/>
                        <a:pt x="45554" y="8562"/>
                      </a:cubicBezTo>
                      <a:close/>
                      <a:moveTo>
                        <a:pt x="35886" y="9788"/>
                      </a:moveTo>
                      <a:cubicBezTo>
                        <a:pt x="36172" y="10098"/>
                        <a:pt x="36565" y="10300"/>
                        <a:pt x="36993" y="10360"/>
                      </a:cubicBezTo>
                      <a:lnTo>
                        <a:pt x="36993" y="11288"/>
                      </a:lnTo>
                      <a:lnTo>
                        <a:pt x="35433" y="9955"/>
                      </a:lnTo>
                      <a:cubicBezTo>
                        <a:pt x="35588" y="9907"/>
                        <a:pt x="35731" y="9859"/>
                        <a:pt x="35886" y="9788"/>
                      </a:cubicBezTo>
                      <a:close/>
                      <a:moveTo>
                        <a:pt x="135779" y="9788"/>
                      </a:moveTo>
                      <a:cubicBezTo>
                        <a:pt x="136077" y="10098"/>
                        <a:pt x="136458" y="10300"/>
                        <a:pt x="136887" y="10360"/>
                      </a:cubicBezTo>
                      <a:lnTo>
                        <a:pt x="136887" y="11288"/>
                      </a:lnTo>
                      <a:lnTo>
                        <a:pt x="135327" y="9955"/>
                      </a:lnTo>
                      <a:cubicBezTo>
                        <a:pt x="135482" y="9907"/>
                        <a:pt x="135636" y="9859"/>
                        <a:pt x="135779" y="9788"/>
                      </a:cubicBezTo>
                      <a:close/>
                      <a:moveTo>
                        <a:pt x="38660" y="9788"/>
                      </a:moveTo>
                      <a:cubicBezTo>
                        <a:pt x="38815" y="9848"/>
                        <a:pt x="38970" y="9907"/>
                        <a:pt x="39136" y="9955"/>
                      </a:cubicBezTo>
                      <a:lnTo>
                        <a:pt x="37541" y="11312"/>
                      </a:lnTo>
                      <a:lnTo>
                        <a:pt x="37541" y="10360"/>
                      </a:lnTo>
                      <a:cubicBezTo>
                        <a:pt x="37970" y="10300"/>
                        <a:pt x="38362" y="10098"/>
                        <a:pt x="38660" y="9788"/>
                      </a:cubicBezTo>
                      <a:close/>
                      <a:moveTo>
                        <a:pt x="42800" y="8727"/>
                      </a:moveTo>
                      <a:cubicBezTo>
                        <a:pt x="43103" y="8858"/>
                        <a:pt x="43439" y="8942"/>
                        <a:pt x="43804" y="8967"/>
                      </a:cubicBezTo>
                      <a:lnTo>
                        <a:pt x="43804" y="11312"/>
                      </a:lnTo>
                      <a:lnTo>
                        <a:pt x="42565" y="10538"/>
                      </a:lnTo>
                      <a:cubicBezTo>
                        <a:pt x="42649" y="10348"/>
                        <a:pt x="42684" y="10145"/>
                        <a:pt x="42684" y="9931"/>
                      </a:cubicBezTo>
                      <a:cubicBezTo>
                        <a:pt x="42684" y="9609"/>
                        <a:pt x="42600" y="9332"/>
                        <a:pt x="42459" y="9107"/>
                      </a:cubicBezTo>
                      <a:lnTo>
                        <a:pt x="42459" y="9107"/>
                      </a:lnTo>
                      <a:cubicBezTo>
                        <a:pt x="42581" y="8989"/>
                        <a:pt x="42696" y="8862"/>
                        <a:pt x="42800" y="8727"/>
                      </a:cubicBezTo>
                      <a:close/>
                      <a:moveTo>
                        <a:pt x="138554" y="9788"/>
                      </a:moveTo>
                      <a:cubicBezTo>
                        <a:pt x="138708" y="9848"/>
                        <a:pt x="138863" y="9907"/>
                        <a:pt x="139030" y="9955"/>
                      </a:cubicBezTo>
                      <a:lnTo>
                        <a:pt x="137434" y="11312"/>
                      </a:lnTo>
                      <a:lnTo>
                        <a:pt x="137434" y="10360"/>
                      </a:lnTo>
                      <a:cubicBezTo>
                        <a:pt x="137863" y="10300"/>
                        <a:pt x="138256" y="10098"/>
                        <a:pt x="138554" y="9788"/>
                      </a:cubicBezTo>
                      <a:close/>
                      <a:moveTo>
                        <a:pt x="26086" y="5576"/>
                      </a:moveTo>
                      <a:cubicBezTo>
                        <a:pt x="25442" y="5576"/>
                        <a:pt x="24798" y="5910"/>
                        <a:pt x="24468" y="6597"/>
                      </a:cubicBezTo>
                      <a:cubicBezTo>
                        <a:pt x="24283" y="6483"/>
                        <a:pt x="24095" y="6432"/>
                        <a:pt x="23916" y="6432"/>
                      </a:cubicBezTo>
                      <a:cubicBezTo>
                        <a:pt x="23130" y="6432"/>
                        <a:pt x="22525" y="7405"/>
                        <a:pt x="23146" y="8133"/>
                      </a:cubicBezTo>
                      <a:cubicBezTo>
                        <a:pt x="22277" y="8550"/>
                        <a:pt x="21944" y="9621"/>
                        <a:pt x="22432" y="10467"/>
                      </a:cubicBezTo>
                      <a:cubicBezTo>
                        <a:pt x="22744" y="10999"/>
                        <a:pt x="23304" y="11294"/>
                        <a:pt x="23876" y="11294"/>
                      </a:cubicBezTo>
                      <a:cubicBezTo>
                        <a:pt x="24199" y="11294"/>
                        <a:pt x="24525" y="11200"/>
                        <a:pt x="24813" y="11002"/>
                      </a:cubicBezTo>
                      <a:cubicBezTo>
                        <a:pt x="25076" y="11197"/>
                        <a:pt x="25395" y="11304"/>
                        <a:pt x="25724" y="11304"/>
                      </a:cubicBezTo>
                      <a:cubicBezTo>
                        <a:pt x="25797" y="11304"/>
                        <a:pt x="25870" y="11299"/>
                        <a:pt x="25944" y="11288"/>
                      </a:cubicBezTo>
                      <a:lnTo>
                        <a:pt x="25944" y="14312"/>
                      </a:lnTo>
                      <a:cubicBezTo>
                        <a:pt x="25944" y="14426"/>
                        <a:pt x="26028" y="14482"/>
                        <a:pt x="26111" y="14482"/>
                      </a:cubicBezTo>
                      <a:cubicBezTo>
                        <a:pt x="26194" y="14482"/>
                        <a:pt x="26278" y="14426"/>
                        <a:pt x="26278" y="14312"/>
                      </a:cubicBezTo>
                      <a:lnTo>
                        <a:pt x="26278" y="11181"/>
                      </a:lnTo>
                      <a:cubicBezTo>
                        <a:pt x="26456" y="11110"/>
                        <a:pt x="26623" y="11002"/>
                        <a:pt x="26754" y="10860"/>
                      </a:cubicBezTo>
                      <a:cubicBezTo>
                        <a:pt x="27159" y="11145"/>
                        <a:pt x="27606" y="11274"/>
                        <a:pt x="28040" y="11274"/>
                      </a:cubicBezTo>
                      <a:cubicBezTo>
                        <a:pt x="29201" y="11274"/>
                        <a:pt x="30278" y="10355"/>
                        <a:pt x="30278" y="9038"/>
                      </a:cubicBezTo>
                      <a:cubicBezTo>
                        <a:pt x="30278" y="7807"/>
                        <a:pt x="29290" y="6811"/>
                        <a:pt x="28062" y="6811"/>
                      </a:cubicBezTo>
                      <a:cubicBezTo>
                        <a:pt x="28054" y="6811"/>
                        <a:pt x="28047" y="6811"/>
                        <a:pt x="28040" y="6811"/>
                      </a:cubicBezTo>
                      <a:cubicBezTo>
                        <a:pt x="27956" y="6811"/>
                        <a:pt x="27885" y="6823"/>
                        <a:pt x="27813" y="6823"/>
                      </a:cubicBezTo>
                      <a:cubicBezTo>
                        <a:pt x="27542" y="6002"/>
                        <a:pt x="26814" y="5576"/>
                        <a:pt x="26086" y="5576"/>
                      </a:cubicBezTo>
                      <a:close/>
                      <a:moveTo>
                        <a:pt x="5724" y="0"/>
                      </a:moveTo>
                      <a:cubicBezTo>
                        <a:pt x="4927" y="0"/>
                        <a:pt x="4108" y="261"/>
                        <a:pt x="3382" y="846"/>
                      </a:cubicBezTo>
                      <a:cubicBezTo>
                        <a:pt x="727" y="2990"/>
                        <a:pt x="2072" y="7276"/>
                        <a:pt x="5477" y="7514"/>
                      </a:cubicBezTo>
                      <a:lnTo>
                        <a:pt x="5477" y="10443"/>
                      </a:lnTo>
                      <a:lnTo>
                        <a:pt x="3918" y="9467"/>
                      </a:lnTo>
                      <a:cubicBezTo>
                        <a:pt x="4322" y="8550"/>
                        <a:pt x="3941" y="7466"/>
                        <a:pt x="3048" y="7014"/>
                      </a:cubicBezTo>
                      <a:cubicBezTo>
                        <a:pt x="2764" y="6866"/>
                        <a:pt x="2460" y="6796"/>
                        <a:pt x="2160" y="6796"/>
                      </a:cubicBezTo>
                      <a:cubicBezTo>
                        <a:pt x="1516" y="6796"/>
                        <a:pt x="893" y="7120"/>
                        <a:pt x="536" y="7704"/>
                      </a:cubicBezTo>
                      <a:cubicBezTo>
                        <a:pt x="0" y="8562"/>
                        <a:pt x="227" y="9681"/>
                        <a:pt x="1048" y="10264"/>
                      </a:cubicBezTo>
                      <a:cubicBezTo>
                        <a:pt x="1387" y="10505"/>
                        <a:pt x="1779" y="10622"/>
                        <a:pt x="2168" y="10622"/>
                      </a:cubicBezTo>
                      <a:cubicBezTo>
                        <a:pt x="2720" y="10622"/>
                        <a:pt x="3266" y="10385"/>
                        <a:pt x="3644" y="9931"/>
                      </a:cubicBezTo>
                      <a:lnTo>
                        <a:pt x="5477" y="11074"/>
                      </a:lnTo>
                      <a:lnTo>
                        <a:pt x="5477" y="14527"/>
                      </a:lnTo>
                      <a:cubicBezTo>
                        <a:pt x="5489" y="14693"/>
                        <a:pt x="5617" y="14777"/>
                        <a:pt x="5745" y="14777"/>
                      </a:cubicBezTo>
                      <a:cubicBezTo>
                        <a:pt x="5873" y="14777"/>
                        <a:pt x="6001" y="14693"/>
                        <a:pt x="6013" y="14527"/>
                      </a:cubicBezTo>
                      <a:lnTo>
                        <a:pt x="6013" y="9502"/>
                      </a:lnTo>
                      <a:lnTo>
                        <a:pt x="8168" y="8133"/>
                      </a:lnTo>
                      <a:cubicBezTo>
                        <a:pt x="8654" y="8739"/>
                        <a:pt x="9343" y="9028"/>
                        <a:pt x="10028" y="9028"/>
                      </a:cubicBezTo>
                      <a:cubicBezTo>
                        <a:pt x="10905" y="9028"/>
                        <a:pt x="11776" y="8553"/>
                        <a:pt x="12204" y="7657"/>
                      </a:cubicBezTo>
                      <a:cubicBezTo>
                        <a:pt x="12966" y="6061"/>
                        <a:pt x="11800" y="4228"/>
                        <a:pt x="10037" y="4228"/>
                      </a:cubicBezTo>
                      <a:cubicBezTo>
                        <a:pt x="10005" y="4226"/>
                        <a:pt x="9972" y="4225"/>
                        <a:pt x="9939" y="4225"/>
                      </a:cubicBezTo>
                      <a:cubicBezTo>
                        <a:pt x="9782" y="4225"/>
                        <a:pt x="9624" y="4248"/>
                        <a:pt x="9466" y="4287"/>
                      </a:cubicBezTo>
                      <a:cubicBezTo>
                        <a:pt x="9812" y="1839"/>
                        <a:pt x="7845" y="0"/>
                        <a:pt x="5724" y="0"/>
                      </a:cubicBezTo>
                      <a:close/>
                      <a:moveTo>
                        <a:pt x="37266" y="13"/>
                      </a:moveTo>
                      <a:cubicBezTo>
                        <a:pt x="35241" y="13"/>
                        <a:pt x="33503" y="1450"/>
                        <a:pt x="33100" y="3442"/>
                      </a:cubicBezTo>
                      <a:cubicBezTo>
                        <a:pt x="31600" y="4097"/>
                        <a:pt x="30766" y="5716"/>
                        <a:pt x="31100" y="7323"/>
                      </a:cubicBezTo>
                      <a:cubicBezTo>
                        <a:pt x="31433" y="8931"/>
                        <a:pt x="32850" y="10086"/>
                        <a:pt x="34493" y="10086"/>
                      </a:cubicBezTo>
                      <a:lnTo>
                        <a:pt x="34731" y="10086"/>
                      </a:lnTo>
                      <a:lnTo>
                        <a:pt x="36981" y="12015"/>
                      </a:lnTo>
                      <a:lnTo>
                        <a:pt x="36981" y="14515"/>
                      </a:lnTo>
                      <a:cubicBezTo>
                        <a:pt x="36981" y="14699"/>
                        <a:pt x="37121" y="14792"/>
                        <a:pt x="37261" y="14792"/>
                      </a:cubicBezTo>
                      <a:cubicBezTo>
                        <a:pt x="37401" y="14792"/>
                        <a:pt x="37541" y="14699"/>
                        <a:pt x="37541" y="14515"/>
                      </a:cubicBezTo>
                      <a:lnTo>
                        <a:pt x="37541" y="12050"/>
                      </a:lnTo>
                      <a:lnTo>
                        <a:pt x="39647" y="10248"/>
                      </a:lnTo>
                      <a:lnTo>
                        <a:pt x="39647" y="10248"/>
                      </a:lnTo>
                      <a:cubicBezTo>
                        <a:pt x="39791" y="10966"/>
                        <a:pt x="40474" y="11472"/>
                        <a:pt x="41182" y="11472"/>
                      </a:cubicBezTo>
                      <a:cubicBezTo>
                        <a:pt x="41592" y="11472"/>
                        <a:pt x="42011" y="11303"/>
                        <a:pt x="42339" y="10907"/>
                      </a:cubicBezTo>
                      <a:lnTo>
                        <a:pt x="43804" y="11824"/>
                      </a:lnTo>
                      <a:lnTo>
                        <a:pt x="43804" y="14586"/>
                      </a:lnTo>
                      <a:cubicBezTo>
                        <a:pt x="43815" y="14717"/>
                        <a:pt x="43920" y="14783"/>
                        <a:pt x="44024" y="14783"/>
                      </a:cubicBezTo>
                      <a:cubicBezTo>
                        <a:pt x="44128" y="14783"/>
                        <a:pt x="44232" y="14717"/>
                        <a:pt x="44244" y="14586"/>
                      </a:cubicBezTo>
                      <a:lnTo>
                        <a:pt x="44244" y="10574"/>
                      </a:lnTo>
                      <a:lnTo>
                        <a:pt x="45959" y="9478"/>
                      </a:lnTo>
                      <a:cubicBezTo>
                        <a:pt x="46351" y="9965"/>
                        <a:pt x="46907" y="10199"/>
                        <a:pt x="47458" y="10199"/>
                      </a:cubicBezTo>
                      <a:cubicBezTo>
                        <a:pt x="48161" y="10199"/>
                        <a:pt x="48857" y="9818"/>
                        <a:pt x="49197" y="9097"/>
                      </a:cubicBezTo>
                      <a:cubicBezTo>
                        <a:pt x="49802" y="7829"/>
                        <a:pt x="48871" y="6347"/>
                        <a:pt x="47464" y="6347"/>
                      </a:cubicBezTo>
                      <a:cubicBezTo>
                        <a:pt x="47458" y="6347"/>
                        <a:pt x="47453" y="6347"/>
                        <a:pt x="47447" y="6347"/>
                      </a:cubicBezTo>
                      <a:lnTo>
                        <a:pt x="47459" y="6335"/>
                      </a:lnTo>
                      <a:cubicBezTo>
                        <a:pt x="47304" y="6335"/>
                        <a:pt x="47149" y="6347"/>
                        <a:pt x="47006" y="6395"/>
                      </a:cubicBezTo>
                      <a:cubicBezTo>
                        <a:pt x="47018" y="6252"/>
                        <a:pt x="47030" y="6109"/>
                        <a:pt x="47030" y="5966"/>
                      </a:cubicBezTo>
                      <a:cubicBezTo>
                        <a:pt x="47030" y="4159"/>
                        <a:pt x="45553" y="2953"/>
                        <a:pt x="44004" y="2953"/>
                      </a:cubicBezTo>
                      <a:cubicBezTo>
                        <a:pt x="43308" y="2953"/>
                        <a:pt x="42597" y="3196"/>
                        <a:pt x="41999" y="3737"/>
                      </a:cubicBezTo>
                      <a:lnTo>
                        <a:pt x="41999" y="3737"/>
                      </a:lnTo>
                      <a:cubicBezTo>
                        <a:pt x="41834" y="3625"/>
                        <a:pt x="41657" y="3526"/>
                        <a:pt x="41470" y="3442"/>
                      </a:cubicBezTo>
                      <a:lnTo>
                        <a:pt x="41470" y="3454"/>
                      </a:lnTo>
                      <a:cubicBezTo>
                        <a:pt x="41077" y="1454"/>
                        <a:pt x="39327" y="13"/>
                        <a:pt x="37291" y="13"/>
                      </a:cubicBezTo>
                      <a:cubicBezTo>
                        <a:pt x="37282" y="13"/>
                        <a:pt x="37274" y="13"/>
                        <a:pt x="37266" y="13"/>
                      </a:cubicBezTo>
                      <a:close/>
                      <a:moveTo>
                        <a:pt x="137159" y="13"/>
                      </a:moveTo>
                      <a:cubicBezTo>
                        <a:pt x="135134" y="13"/>
                        <a:pt x="133396" y="1450"/>
                        <a:pt x="133005" y="3442"/>
                      </a:cubicBezTo>
                      <a:cubicBezTo>
                        <a:pt x="131493" y="4097"/>
                        <a:pt x="130660" y="5716"/>
                        <a:pt x="130993" y="7323"/>
                      </a:cubicBezTo>
                      <a:cubicBezTo>
                        <a:pt x="131337" y="8923"/>
                        <a:pt x="132741" y="10074"/>
                        <a:pt x="134373" y="10074"/>
                      </a:cubicBezTo>
                      <a:cubicBezTo>
                        <a:pt x="134381" y="10074"/>
                        <a:pt x="134390" y="10074"/>
                        <a:pt x="134398" y="10074"/>
                      </a:cubicBezTo>
                      <a:lnTo>
                        <a:pt x="134624" y="10074"/>
                      </a:lnTo>
                      <a:lnTo>
                        <a:pt x="136887" y="12015"/>
                      </a:lnTo>
                      <a:lnTo>
                        <a:pt x="136887" y="14515"/>
                      </a:lnTo>
                      <a:cubicBezTo>
                        <a:pt x="136887" y="14699"/>
                        <a:pt x="137024" y="14792"/>
                        <a:pt x="137160" y="14792"/>
                      </a:cubicBezTo>
                      <a:cubicBezTo>
                        <a:pt x="137297" y="14792"/>
                        <a:pt x="137434" y="14699"/>
                        <a:pt x="137434" y="14515"/>
                      </a:cubicBezTo>
                      <a:lnTo>
                        <a:pt x="137434" y="12050"/>
                      </a:lnTo>
                      <a:lnTo>
                        <a:pt x="139744" y="10074"/>
                      </a:lnTo>
                      <a:lnTo>
                        <a:pt x="139958" y="10074"/>
                      </a:lnTo>
                      <a:cubicBezTo>
                        <a:pt x="141590" y="10074"/>
                        <a:pt x="143006" y="8931"/>
                        <a:pt x="143340" y="7335"/>
                      </a:cubicBezTo>
                      <a:cubicBezTo>
                        <a:pt x="143685" y="5728"/>
                        <a:pt x="142864" y="4109"/>
                        <a:pt x="141363" y="3442"/>
                      </a:cubicBezTo>
                      <a:lnTo>
                        <a:pt x="141363" y="3454"/>
                      </a:lnTo>
                      <a:cubicBezTo>
                        <a:pt x="140970" y="1454"/>
                        <a:pt x="139220" y="13"/>
                        <a:pt x="137184" y="13"/>
                      </a:cubicBezTo>
                      <a:cubicBezTo>
                        <a:pt x="137176" y="13"/>
                        <a:pt x="137168" y="13"/>
                        <a:pt x="137159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0"/>
                <p:cNvSpPr/>
                <p:nvPr/>
              </p:nvSpPr>
              <p:spPr>
                <a:xfrm>
                  <a:off x="2428445" y="5032866"/>
                  <a:ext cx="6715624" cy="106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70" h="2775" extrusionOk="0">
                      <a:moveTo>
                        <a:pt x="1" y="1"/>
                      </a:moveTo>
                      <a:lnTo>
                        <a:pt x="1" y="2775"/>
                      </a:lnTo>
                      <a:lnTo>
                        <a:pt x="145769" y="2775"/>
                      </a:lnTo>
                      <a:lnTo>
                        <a:pt x="14576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0"/>
                <p:cNvSpPr/>
                <p:nvPr/>
              </p:nvSpPr>
              <p:spPr>
                <a:xfrm>
                  <a:off x="3674538" y="4484745"/>
                  <a:ext cx="5448098" cy="56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48" h="14813" extrusionOk="0">
                      <a:moveTo>
                        <a:pt x="102326" y="7002"/>
                      </a:moveTo>
                      <a:cubicBezTo>
                        <a:pt x="102362" y="7240"/>
                        <a:pt x="102433" y="7478"/>
                        <a:pt x="102540" y="7693"/>
                      </a:cubicBezTo>
                      <a:lnTo>
                        <a:pt x="100671" y="8871"/>
                      </a:lnTo>
                      <a:lnTo>
                        <a:pt x="100671" y="7526"/>
                      </a:lnTo>
                      <a:cubicBezTo>
                        <a:pt x="101254" y="7478"/>
                        <a:pt x="101826" y="7300"/>
                        <a:pt x="102326" y="7002"/>
                      </a:cubicBezTo>
                      <a:close/>
                      <a:moveTo>
                        <a:pt x="3909" y="8443"/>
                      </a:moveTo>
                      <a:cubicBezTo>
                        <a:pt x="4314" y="8681"/>
                        <a:pt x="4778" y="8824"/>
                        <a:pt x="5254" y="8859"/>
                      </a:cubicBezTo>
                      <a:lnTo>
                        <a:pt x="5254" y="9967"/>
                      </a:lnTo>
                      <a:lnTo>
                        <a:pt x="3730" y="9002"/>
                      </a:lnTo>
                      <a:cubicBezTo>
                        <a:pt x="3825" y="8824"/>
                        <a:pt x="3885" y="8633"/>
                        <a:pt x="3909" y="8443"/>
                      </a:cubicBezTo>
                      <a:close/>
                      <a:moveTo>
                        <a:pt x="118518" y="8443"/>
                      </a:moveTo>
                      <a:cubicBezTo>
                        <a:pt x="118923" y="8681"/>
                        <a:pt x="119388" y="8824"/>
                        <a:pt x="119864" y="8859"/>
                      </a:cubicBezTo>
                      <a:lnTo>
                        <a:pt x="119864" y="9967"/>
                      </a:lnTo>
                      <a:lnTo>
                        <a:pt x="118352" y="9002"/>
                      </a:lnTo>
                      <a:cubicBezTo>
                        <a:pt x="118435" y="8824"/>
                        <a:pt x="118495" y="8633"/>
                        <a:pt x="118518" y="8443"/>
                      </a:cubicBezTo>
                      <a:close/>
                      <a:moveTo>
                        <a:pt x="138056" y="5590"/>
                      </a:moveTo>
                      <a:cubicBezTo>
                        <a:pt x="137412" y="5590"/>
                        <a:pt x="136766" y="5923"/>
                        <a:pt x="136437" y="6609"/>
                      </a:cubicBezTo>
                      <a:cubicBezTo>
                        <a:pt x="136251" y="6492"/>
                        <a:pt x="136061" y="6440"/>
                        <a:pt x="135881" y="6440"/>
                      </a:cubicBezTo>
                      <a:cubicBezTo>
                        <a:pt x="135094" y="6440"/>
                        <a:pt x="134486" y="7419"/>
                        <a:pt x="135116" y="8145"/>
                      </a:cubicBezTo>
                      <a:cubicBezTo>
                        <a:pt x="134247" y="8562"/>
                        <a:pt x="133913" y="9645"/>
                        <a:pt x="134401" y="10479"/>
                      </a:cubicBezTo>
                      <a:cubicBezTo>
                        <a:pt x="134712" y="11017"/>
                        <a:pt x="135269" y="11309"/>
                        <a:pt x="135841" y="11309"/>
                      </a:cubicBezTo>
                      <a:cubicBezTo>
                        <a:pt x="136168" y="11309"/>
                        <a:pt x="136500" y="11214"/>
                        <a:pt x="136794" y="11014"/>
                      </a:cubicBezTo>
                      <a:cubicBezTo>
                        <a:pt x="137045" y="11205"/>
                        <a:pt x="137354" y="11312"/>
                        <a:pt x="137687" y="11312"/>
                      </a:cubicBezTo>
                      <a:cubicBezTo>
                        <a:pt x="137759" y="11312"/>
                        <a:pt x="137830" y="11312"/>
                        <a:pt x="137914" y="11300"/>
                      </a:cubicBezTo>
                      <a:lnTo>
                        <a:pt x="137914" y="14324"/>
                      </a:lnTo>
                      <a:cubicBezTo>
                        <a:pt x="137914" y="14432"/>
                        <a:pt x="137997" y="14485"/>
                        <a:pt x="138080" y="14485"/>
                      </a:cubicBezTo>
                      <a:cubicBezTo>
                        <a:pt x="138164" y="14485"/>
                        <a:pt x="138247" y="14432"/>
                        <a:pt x="138247" y="14324"/>
                      </a:cubicBezTo>
                      <a:lnTo>
                        <a:pt x="138247" y="11193"/>
                      </a:lnTo>
                      <a:cubicBezTo>
                        <a:pt x="138426" y="11122"/>
                        <a:pt x="138592" y="11003"/>
                        <a:pt x="138723" y="10872"/>
                      </a:cubicBezTo>
                      <a:cubicBezTo>
                        <a:pt x="139128" y="11153"/>
                        <a:pt x="139574" y="11281"/>
                        <a:pt x="140007" y="11281"/>
                      </a:cubicBezTo>
                      <a:cubicBezTo>
                        <a:pt x="141169" y="11281"/>
                        <a:pt x="142248" y="10367"/>
                        <a:pt x="142248" y="9050"/>
                      </a:cubicBezTo>
                      <a:cubicBezTo>
                        <a:pt x="142236" y="7824"/>
                        <a:pt x="141247" y="6835"/>
                        <a:pt x="140021" y="6835"/>
                      </a:cubicBezTo>
                      <a:cubicBezTo>
                        <a:pt x="139938" y="6835"/>
                        <a:pt x="139866" y="6847"/>
                        <a:pt x="139783" y="6847"/>
                      </a:cubicBezTo>
                      <a:cubicBezTo>
                        <a:pt x="139517" y="6018"/>
                        <a:pt x="138787" y="5590"/>
                        <a:pt x="138056" y="5590"/>
                      </a:cubicBezTo>
                      <a:close/>
                      <a:moveTo>
                        <a:pt x="36796" y="4629"/>
                      </a:moveTo>
                      <a:cubicBezTo>
                        <a:pt x="36081" y="4629"/>
                        <a:pt x="35365" y="4999"/>
                        <a:pt x="34996" y="5764"/>
                      </a:cubicBezTo>
                      <a:cubicBezTo>
                        <a:pt x="34790" y="5632"/>
                        <a:pt x="34580" y="5574"/>
                        <a:pt x="34381" y="5574"/>
                      </a:cubicBezTo>
                      <a:cubicBezTo>
                        <a:pt x="33518" y="5574"/>
                        <a:pt x="32847" y="6652"/>
                        <a:pt x="33543" y="7455"/>
                      </a:cubicBezTo>
                      <a:cubicBezTo>
                        <a:pt x="32579" y="7919"/>
                        <a:pt x="32222" y="9109"/>
                        <a:pt x="32758" y="10038"/>
                      </a:cubicBezTo>
                      <a:cubicBezTo>
                        <a:pt x="33100" y="10631"/>
                        <a:pt x="33719" y="10957"/>
                        <a:pt x="34351" y="10957"/>
                      </a:cubicBezTo>
                      <a:cubicBezTo>
                        <a:pt x="34709" y="10957"/>
                        <a:pt x="35071" y="10853"/>
                        <a:pt x="35389" y="10633"/>
                      </a:cubicBezTo>
                      <a:cubicBezTo>
                        <a:pt x="35675" y="10848"/>
                        <a:pt x="36020" y="10967"/>
                        <a:pt x="36377" y="10967"/>
                      </a:cubicBezTo>
                      <a:cubicBezTo>
                        <a:pt x="36472" y="10967"/>
                        <a:pt x="36556" y="10955"/>
                        <a:pt x="36639" y="10943"/>
                      </a:cubicBezTo>
                      <a:lnTo>
                        <a:pt x="36639" y="14313"/>
                      </a:lnTo>
                      <a:cubicBezTo>
                        <a:pt x="36639" y="14438"/>
                        <a:pt x="36731" y="14500"/>
                        <a:pt x="36824" y="14500"/>
                      </a:cubicBezTo>
                      <a:cubicBezTo>
                        <a:pt x="36916" y="14500"/>
                        <a:pt x="37008" y="14438"/>
                        <a:pt x="37008" y="14313"/>
                      </a:cubicBezTo>
                      <a:lnTo>
                        <a:pt x="37008" y="10848"/>
                      </a:lnTo>
                      <a:cubicBezTo>
                        <a:pt x="37211" y="10764"/>
                        <a:pt x="37389" y="10633"/>
                        <a:pt x="37544" y="10479"/>
                      </a:cubicBezTo>
                      <a:cubicBezTo>
                        <a:pt x="37992" y="10793"/>
                        <a:pt x="38485" y="10936"/>
                        <a:pt x="38965" y="10936"/>
                      </a:cubicBezTo>
                      <a:cubicBezTo>
                        <a:pt x="40246" y="10936"/>
                        <a:pt x="41437" y="9922"/>
                        <a:pt x="41437" y="8467"/>
                      </a:cubicBezTo>
                      <a:cubicBezTo>
                        <a:pt x="41437" y="7097"/>
                        <a:pt x="40330" y="6002"/>
                        <a:pt x="38961" y="6002"/>
                      </a:cubicBezTo>
                      <a:cubicBezTo>
                        <a:pt x="38877" y="6002"/>
                        <a:pt x="38794" y="6002"/>
                        <a:pt x="38711" y="6014"/>
                      </a:cubicBezTo>
                      <a:cubicBezTo>
                        <a:pt x="38414" y="5103"/>
                        <a:pt x="37606" y="4629"/>
                        <a:pt x="36796" y="4629"/>
                      </a:cubicBezTo>
                      <a:close/>
                      <a:moveTo>
                        <a:pt x="100381" y="1"/>
                      </a:moveTo>
                      <a:cubicBezTo>
                        <a:pt x="99584" y="1"/>
                        <a:pt x="98765" y="261"/>
                        <a:pt x="98040" y="847"/>
                      </a:cubicBezTo>
                      <a:cubicBezTo>
                        <a:pt x="95385" y="3002"/>
                        <a:pt x="96730" y="7276"/>
                        <a:pt x="100135" y="7526"/>
                      </a:cubicBezTo>
                      <a:lnTo>
                        <a:pt x="100135" y="10455"/>
                      </a:lnTo>
                      <a:lnTo>
                        <a:pt x="98575" y="9479"/>
                      </a:lnTo>
                      <a:cubicBezTo>
                        <a:pt x="98968" y="8550"/>
                        <a:pt x="98587" y="7478"/>
                        <a:pt x="97694" y="7014"/>
                      </a:cubicBezTo>
                      <a:cubicBezTo>
                        <a:pt x="97414" y="6868"/>
                        <a:pt x="97113" y="6798"/>
                        <a:pt x="96816" y="6798"/>
                      </a:cubicBezTo>
                      <a:cubicBezTo>
                        <a:pt x="96169" y="6798"/>
                        <a:pt x="95541" y="7129"/>
                        <a:pt x="95182" y="7716"/>
                      </a:cubicBezTo>
                      <a:cubicBezTo>
                        <a:pt x="94658" y="8574"/>
                        <a:pt x="94884" y="9693"/>
                        <a:pt x="95706" y="10276"/>
                      </a:cubicBezTo>
                      <a:cubicBezTo>
                        <a:pt x="96044" y="10516"/>
                        <a:pt x="96434" y="10633"/>
                        <a:pt x="96821" y="10633"/>
                      </a:cubicBezTo>
                      <a:cubicBezTo>
                        <a:pt x="97375" y="10633"/>
                        <a:pt x="97923" y="10394"/>
                        <a:pt x="98302" y="9931"/>
                      </a:cubicBezTo>
                      <a:lnTo>
                        <a:pt x="100135" y="11086"/>
                      </a:lnTo>
                      <a:lnTo>
                        <a:pt x="100135" y="14539"/>
                      </a:lnTo>
                      <a:cubicBezTo>
                        <a:pt x="100147" y="14705"/>
                        <a:pt x="100275" y="14789"/>
                        <a:pt x="100403" y="14789"/>
                      </a:cubicBezTo>
                      <a:cubicBezTo>
                        <a:pt x="100531" y="14789"/>
                        <a:pt x="100659" y="14705"/>
                        <a:pt x="100671" y="14539"/>
                      </a:cubicBezTo>
                      <a:lnTo>
                        <a:pt x="100671" y="9514"/>
                      </a:lnTo>
                      <a:lnTo>
                        <a:pt x="102826" y="8145"/>
                      </a:lnTo>
                      <a:cubicBezTo>
                        <a:pt x="103311" y="8751"/>
                        <a:pt x="104000" y="9040"/>
                        <a:pt x="104686" y="9040"/>
                      </a:cubicBezTo>
                      <a:cubicBezTo>
                        <a:pt x="105563" y="9040"/>
                        <a:pt x="106434" y="8565"/>
                        <a:pt x="106862" y="7669"/>
                      </a:cubicBezTo>
                      <a:cubicBezTo>
                        <a:pt x="107622" y="6079"/>
                        <a:pt x="106465" y="4240"/>
                        <a:pt x="104712" y="4240"/>
                      </a:cubicBezTo>
                      <a:cubicBezTo>
                        <a:pt x="104707" y="4240"/>
                        <a:pt x="104701" y="4240"/>
                        <a:pt x="104695" y="4240"/>
                      </a:cubicBezTo>
                      <a:lnTo>
                        <a:pt x="104695" y="4228"/>
                      </a:lnTo>
                      <a:cubicBezTo>
                        <a:pt x="104505" y="4228"/>
                        <a:pt x="104314" y="4252"/>
                        <a:pt x="104124" y="4299"/>
                      </a:cubicBezTo>
                      <a:cubicBezTo>
                        <a:pt x="104470" y="1842"/>
                        <a:pt x="102502" y="1"/>
                        <a:pt x="100381" y="1"/>
                      </a:cubicBezTo>
                      <a:close/>
                      <a:moveTo>
                        <a:pt x="5517" y="2719"/>
                      </a:moveTo>
                      <a:cubicBezTo>
                        <a:pt x="3933" y="2719"/>
                        <a:pt x="2421" y="3959"/>
                        <a:pt x="2421" y="5800"/>
                      </a:cubicBezTo>
                      <a:cubicBezTo>
                        <a:pt x="2421" y="5942"/>
                        <a:pt x="2432" y="6085"/>
                        <a:pt x="2456" y="6228"/>
                      </a:cubicBezTo>
                      <a:cubicBezTo>
                        <a:pt x="2301" y="6192"/>
                        <a:pt x="2147" y="6169"/>
                        <a:pt x="1992" y="6169"/>
                      </a:cubicBezTo>
                      <a:cubicBezTo>
                        <a:pt x="897" y="6169"/>
                        <a:pt x="15" y="7050"/>
                        <a:pt x="15" y="8133"/>
                      </a:cubicBezTo>
                      <a:cubicBezTo>
                        <a:pt x="0" y="9343"/>
                        <a:pt x="987" y="10119"/>
                        <a:pt x="1998" y="10119"/>
                      </a:cubicBezTo>
                      <a:cubicBezTo>
                        <a:pt x="2550" y="10119"/>
                        <a:pt x="3108" y="9888"/>
                        <a:pt x="3516" y="9371"/>
                      </a:cubicBezTo>
                      <a:lnTo>
                        <a:pt x="5278" y="10491"/>
                      </a:lnTo>
                      <a:lnTo>
                        <a:pt x="5278" y="14598"/>
                      </a:lnTo>
                      <a:cubicBezTo>
                        <a:pt x="5278" y="14741"/>
                        <a:pt x="5388" y="14813"/>
                        <a:pt x="5498" y="14813"/>
                      </a:cubicBezTo>
                      <a:cubicBezTo>
                        <a:pt x="5608" y="14813"/>
                        <a:pt x="5719" y="14741"/>
                        <a:pt x="5719" y="14598"/>
                      </a:cubicBezTo>
                      <a:lnTo>
                        <a:pt x="5719" y="11765"/>
                      </a:lnTo>
                      <a:lnTo>
                        <a:pt x="7219" y="10824"/>
                      </a:lnTo>
                      <a:cubicBezTo>
                        <a:pt x="7530" y="11207"/>
                        <a:pt x="7985" y="11408"/>
                        <a:pt x="8443" y="11408"/>
                      </a:cubicBezTo>
                      <a:cubicBezTo>
                        <a:pt x="8755" y="11408"/>
                        <a:pt x="9068" y="11315"/>
                        <a:pt x="9338" y="11122"/>
                      </a:cubicBezTo>
                      <a:cubicBezTo>
                        <a:pt x="10017" y="10633"/>
                        <a:pt x="10207" y="9717"/>
                        <a:pt x="9779" y="9014"/>
                      </a:cubicBezTo>
                      <a:cubicBezTo>
                        <a:pt x="9484" y="8531"/>
                        <a:pt x="8963" y="8256"/>
                        <a:pt x="8430" y="8256"/>
                      </a:cubicBezTo>
                      <a:cubicBezTo>
                        <a:pt x="8189" y="8256"/>
                        <a:pt x="7945" y="8312"/>
                        <a:pt x="7719" y="8431"/>
                      </a:cubicBezTo>
                      <a:cubicBezTo>
                        <a:pt x="6981" y="8812"/>
                        <a:pt x="6659" y="9693"/>
                        <a:pt x="6993" y="10455"/>
                      </a:cubicBezTo>
                      <a:lnTo>
                        <a:pt x="5719" y="11253"/>
                      </a:lnTo>
                      <a:lnTo>
                        <a:pt x="5719" y="8859"/>
                      </a:lnTo>
                      <a:cubicBezTo>
                        <a:pt x="8386" y="8669"/>
                        <a:pt x="9552" y="5383"/>
                        <a:pt x="7588" y="3549"/>
                      </a:cubicBezTo>
                      <a:cubicBezTo>
                        <a:pt x="6973" y="2976"/>
                        <a:pt x="6238" y="2719"/>
                        <a:pt x="5517" y="2719"/>
                      </a:cubicBezTo>
                      <a:close/>
                      <a:moveTo>
                        <a:pt x="127676" y="195"/>
                      </a:moveTo>
                      <a:cubicBezTo>
                        <a:pt x="126644" y="195"/>
                        <a:pt x="125609" y="730"/>
                        <a:pt x="125079" y="1835"/>
                      </a:cubicBezTo>
                      <a:cubicBezTo>
                        <a:pt x="124786" y="1656"/>
                        <a:pt x="124489" y="1577"/>
                        <a:pt x="124206" y="1577"/>
                      </a:cubicBezTo>
                      <a:cubicBezTo>
                        <a:pt x="122948" y="1577"/>
                        <a:pt x="121978" y="3131"/>
                        <a:pt x="122959" y="4287"/>
                      </a:cubicBezTo>
                      <a:cubicBezTo>
                        <a:pt x="122914" y="4310"/>
                        <a:pt x="122869" y="4333"/>
                        <a:pt x="122825" y="4358"/>
                      </a:cubicBezTo>
                      <a:lnTo>
                        <a:pt x="122825" y="4358"/>
                      </a:lnTo>
                      <a:cubicBezTo>
                        <a:pt x="123545" y="5699"/>
                        <a:pt x="123123" y="7370"/>
                        <a:pt x="121957" y="8254"/>
                      </a:cubicBezTo>
                      <a:lnTo>
                        <a:pt x="121957" y="8254"/>
                      </a:lnTo>
                      <a:cubicBezTo>
                        <a:pt x="121907" y="8185"/>
                        <a:pt x="121860" y="8113"/>
                        <a:pt x="121816" y="8038"/>
                      </a:cubicBezTo>
                      <a:cubicBezTo>
                        <a:pt x="121056" y="6737"/>
                        <a:pt x="121533" y="5079"/>
                        <a:pt x="122825" y="4358"/>
                      </a:cubicBezTo>
                      <a:lnTo>
                        <a:pt x="122825" y="4358"/>
                      </a:lnTo>
                      <a:cubicBezTo>
                        <a:pt x="122670" y="4069"/>
                        <a:pt x="122462" y="3796"/>
                        <a:pt x="122197" y="3549"/>
                      </a:cubicBezTo>
                      <a:cubicBezTo>
                        <a:pt x="121583" y="2976"/>
                        <a:pt x="120847" y="2719"/>
                        <a:pt x="120127" y="2719"/>
                      </a:cubicBezTo>
                      <a:cubicBezTo>
                        <a:pt x="118543" y="2719"/>
                        <a:pt x="117030" y="3959"/>
                        <a:pt x="117030" y="5800"/>
                      </a:cubicBezTo>
                      <a:cubicBezTo>
                        <a:pt x="117030" y="5942"/>
                        <a:pt x="117042" y="6085"/>
                        <a:pt x="117066" y="6228"/>
                      </a:cubicBezTo>
                      <a:cubicBezTo>
                        <a:pt x="116911" y="6192"/>
                        <a:pt x="116756" y="6169"/>
                        <a:pt x="116601" y="6169"/>
                      </a:cubicBezTo>
                      <a:cubicBezTo>
                        <a:pt x="115506" y="6169"/>
                        <a:pt x="114625" y="7050"/>
                        <a:pt x="114625" y="8133"/>
                      </a:cubicBezTo>
                      <a:cubicBezTo>
                        <a:pt x="114625" y="9331"/>
                        <a:pt x="115603" y="10097"/>
                        <a:pt x="116608" y="10097"/>
                      </a:cubicBezTo>
                      <a:cubicBezTo>
                        <a:pt x="117152" y="10097"/>
                        <a:pt x="117704" y="9873"/>
                        <a:pt x="118114" y="9371"/>
                      </a:cubicBezTo>
                      <a:lnTo>
                        <a:pt x="119876" y="10491"/>
                      </a:lnTo>
                      <a:lnTo>
                        <a:pt x="119876" y="14598"/>
                      </a:lnTo>
                      <a:cubicBezTo>
                        <a:pt x="119876" y="14741"/>
                        <a:pt x="119986" y="14813"/>
                        <a:pt x="120096" y="14813"/>
                      </a:cubicBezTo>
                      <a:cubicBezTo>
                        <a:pt x="120206" y="14813"/>
                        <a:pt x="120316" y="14741"/>
                        <a:pt x="120316" y="14598"/>
                      </a:cubicBezTo>
                      <a:lnTo>
                        <a:pt x="120316" y="11765"/>
                      </a:lnTo>
                      <a:lnTo>
                        <a:pt x="121828" y="10824"/>
                      </a:lnTo>
                      <a:cubicBezTo>
                        <a:pt x="122129" y="11195"/>
                        <a:pt x="122571" y="11389"/>
                        <a:pt x="123018" y="11389"/>
                      </a:cubicBezTo>
                      <a:cubicBezTo>
                        <a:pt x="123332" y="11389"/>
                        <a:pt x="123649" y="11294"/>
                        <a:pt x="123924" y="11098"/>
                      </a:cubicBezTo>
                      <a:cubicBezTo>
                        <a:pt x="124484" y="10701"/>
                        <a:pt x="124704" y="9982"/>
                        <a:pt x="124488" y="9342"/>
                      </a:cubicBezTo>
                      <a:lnTo>
                        <a:pt x="124488" y="9342"/>
                      </a:lnTo>
                      <a:cubicBezTo>
                        <a:pt x="124369" y="9358"/>
                        <a:pt x="124250" y="9366"/>
                        <a:pt x="124131" y="9366"/>
                      </a:cubicBezTo>
                      <a:cubicBezTo>
                        <a:pt x="123408" y="9366"/>
                        <a:pt x="122696" y="9073"/>
                        <a:pt x="122181" y="8527"/>
                      </a:cubicBezTo>
                      <a:lnTo>
                        <a:pt x="122181" y="8527"/>
                      </a:lnTo>
                      <a:cubicBezTo>
                        <a:pt x="121544" y="8937"/>
                        <a:pt x="121288" y="9749"/>
                        <a:pt x="121590" y="10455"/>
                      </a:cubicBezTo>
                      <a:lnTo>
                        <a:pt x="120316" y="11253"/>
                      </a:lnTo>
                      <a:lnTo>
                        <a:pt x="120316" y="8859"/>
                      </a:lnTo>
                      <a:cubicBezTo>
                        <a:pt x="120957" y="8814"/>
                        <a:pt x="121511" y="8591"/>
                        <a:pt x="121957" y="8254"/>
                      </a:cubicBezTo>
                      <a:lnTo>
                        <a:pt x="121957" y="8254"/>
                      </a:lnTo>
                      <a:cubicBezTo>
                        <a:pt x="122026" y="8351"/>
                        <a:pt x="122101" y="8442"/>
                        <a:pt x="122181" y="8527"/>
                      </a:cubicBezTo>
                      <a:lnTo>
                        <a:pt x="122181" y="8527"/>
                      </a:lnTo>
                      <a:cubicBezTo>
                        <a:pt x="122221" y="8501"/>
                        <a:pt x="122262" y="8477"/>
                        <a:pt x="122305" y="8455"/>
                      </a:cubicBezTo>
                      <a:cubicBezTo>
                        <a:pt x="122531" y="8339"/>
                        <a:pt x="122774" y="8285"/>
                        <a:pt x="123014" y="8285"/>
                      </a:cubicBezTo>
                      <a:cubicBezTo>
                        <a:pt x="123542" y="8285"/>
                        <a:pt x="124054" y="8551"/>
                        <a:pt x="124341" y="9026"/>
                      </a:cubicBezTo>
                      <a:cubicBezTo>
                        <a:pt x="124403" y="9128"/>
                        <a:pt x="124452" y="9234"/>
                        <a:pt x="124488" y="9342"/>
                      </a:cubicBezTo>
                      <a:lnTo>
                        <a:pt x="124488" y="9342"/>
                      </a:lnTo>
                      <a:cubicBezTo>
                        <a:pt x="124888" y="9288"/>
                        <a:pt x="125282" y="9141"/>
                        <a:pt x="125638" y="8895"/>
                      </a:cubicBezTo>
                      <a:cubicBezTo>
                        <a:pt x="126055" y="9205"/>
                        <a:pt x="126555" y="9383"/>
                        <a:pt x="127079" y="9383"/>
                      </a:cubicBezTo>
                      <a:cubicBezTo>
                        <a:pt x="127198" y="9383"/>
                        <a:pt x="127329" y="9371"/>
                        <a:pt x="127448" y="9348"/>
                      </a:cubicBezTo>
                      <a:lnTo>
                        <a:pt x="127448" y="14229"/>
                      </a:lnTo>
                      <a:cubicBezTo>
                        <a:pt x="127460" y="14390"/>
                        <a:pt x="127585" y="14470"/>
                        <a:pt x="127710" y="14470"/>
                      </a:cubicBezTo>
                      <a:cubicBezTo>
                        <a:pt x="127835" y="14470"/>
                        <a:pt x="127960" y="14390"/>
                        <a:pt x="127972" y="14229"/>
                      </a:cubicBezTo>
                      <a:lnTo>
                        <a:pt x="127972" y="9205"/>
                      </a:lnTo>
                      <a:cubicBezTo>
                        <a:pt x="128270" y="9074"/>
                        <a:pt x="128532" y="8907"/>
                        <a:pt x="128758" y="8681"/>
                      </a:cubicBezTo>
                      <a:cubicBezTo>
                        <a:pt x="129405" y="9143"/>
                        <a:pt x="130121" y="9351"/>
                        <a:pt x="130819" y="9351"/>
                      </a:cubicBezTo>
                      <a:cubicBezTo>
                        <a:pt x="132677" y="9351"/>
                        <a:pt x="134410" y="7875"/>
                        <a:pt x="134401" y="5764"/>
                      </a:cubicBezTo>
                      <a:cubicBezTo>
                        <a:pt x="134401" y="3795"/>
                        <a:pt x="132806" y="2192"/>
                        <a:pt x="130839" y="2192"/>
                      </a:cubicBezTo>
                      <a:cubicBezTo>
                        <a:pt x="130832" y="2192"/>
                        <a:pt x="130825" y="2192"/>
                        <a:pt x="130818" y="2192"/>
                      </a:cubicBezTo>
                      <a:cubicBezTo>
                        <a:pt x="130698" y="2192"/>
                        <a:pt x="130568" y="2192"/>
                        <a:pt x="130437" y="2204"/>
                      </a:cubicBezTo>
                      <a:cubicBezTo>
                        <a:pt x="130013" y="882"/>
                        <a:pt x="128846" y="195"/>
                        <a:pt x="127676" y="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30"/>
            <p:cNvGrpSpPr/>
            <p:nvPr/>
          </p:nvGrpSpPr>
          <p:grpSpPr>
            <a:xfrm>
              <a:off x="6940078" y="996946"/>
              <a:ext cx="4334196" cy="3485651"/>
              <a:chOff x="5039700" y="2786475"/>
              <a:chExt cx="2798061" cy="2250549"/>
            </a:xfrm>
          </p:grpSpPr>
          <p:sp>
            <p:nvSpPr>
              <p:cNvPr id="489" name="Google Shape;489;p30"/>
              <p:cNvSpPr/>
              <p:nvPr/>
            </p:nvSpPr>
            <p:spPr>
              <a:xfrm>
                <a:off x="6186580" y="3059062"/>
                <a:ext cx="12587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596" extrusionOk="0">
                    <a:moveTo>
                      <a:pt x="227" y="0"/>
                    </a:moveTo>
                    <a:cubicBezTo>
                      <a:pt x="108" y="0"/>
                      <a:pt x="0" y="357"/>
                      <a:pt x="0" y="798"/>
                    </a:cubicBezTo>
                    <a:cubicBezTo>
                      <a:pt x="0" y="1250"/>
                      <a:pt x="96" y="1596"/>
                      <a:pt x="227" y="1596"/>
                    </a:cubicBezTo>
                    <a:cubicBezTo>
                      <a:pt x="358" y="1596"/>
                      <a:pt x="453" y="1250"/>
                      <a:pt x="453" y="798"/>
                    </a:cubicBezTo>
                    <a:cubicBezTo>
                      <a:pt x="453" y="357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6201806" y="3059062"/>
                <a:ext cx="12587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596" extrusionOk="0">
                    <a:moveTo>
                      <a:pt x="226" y="0"/>
                    </a:moveTo>
                    <a:cubicBezTo>
                      <a:pt x="95" y="0"/>
                      <a:pt x="0" y="357"/>
                      <a:pt x="0" y="798"/>
                    </a:cubicBezTo>
                    <a:cubicBezTo>
                      <a:pt x="0" y="1239"/>
                      <a:pt x="95" y="1596"/>
                      <a:pt x="226" y="1596"/>
                    </a:cubicBezTo>
                    <a:cubicBezTo>
                      <a:pt x="345" y="1596"/>
                      <a:pt x="453" y="1250"/>
                      <a:pt x="453" y="798"/>
                    </a:cubicBezTo>
                    <a:cubicBezTo>
                      <a:pt x="453" y="357"/>
                      <a:pt x="34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6308300" y="3059062"/>
                <a:ext cx="12948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596" extrusionOk="0">
                    <a:moveTo>
                      <a:pt x="227" y="0"/>
                    </a:moveTo>
                    <a:cubicBezTo>
                      <a:pt x="108" y="0"/>
                      <a:pt x="1" y="357"/>
                      <a:pt x="1" y="798"/>
                    </a:cubicBezTo>
                    <a:cubicBezTo>
                      <a:pt x="1" y="1239"/>
                      <a:pt x="108" y="1596"/>
                      <a:pt x="227" y="1596"/>
                    </a:cubicBezTo>
                    <a:cubicBezTo>
                      <a:pt x="358" y="1596"/>
                      <a:pt x="465" y="1250"/>
                      <a:pt x="465" y="798"/>
                    </a:cubicBezTo>
                    <a:cubicBezTo>
                      <a:pt x="465" y="357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6323526" y="3059062"/>
                <a:ext cx="12614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596" extrusionOk="0">
                    <a:moveTo>
                      <a:pt x="227" y="0"/>
                    </a:moveTo>
                    <a:cubicBezTo>
                      <a:pt x="96" y="0"/>
                      <a:pt x="1" y="357"/>
                      <a:pt x="1" y="798"/>
                    </a:cubicBezTo>
                    <a:cubicBezTo>
                      <a:pt x="1" y="1250"/>
                      <a:pt x="96" y="1596"/>
                      <a:pt x="227" y="1596"/>
                    </a:cubicBezTo>
                    <a:cubicBezTo>
                      <a:pt x="358" y="1596"/>
                      <a:pt x="453" y="1250"/>
                      <a:pt x="453" y="798"/>
                    </a:cubicBezTo>
                    <a:cubicBezTo>
                      <a:pt x="453" y="357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6591138" y="3059062"/>
                <a:ext cx="12614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596" extrusionOk="0">
                    <a:moveTo>
                      <a:pt x="227" y="0"/>
                    </a:moveTo>
                    <a:cubicBezTo>
                      <a:pt x="96" y="0"/>
                      <a:pt x="1" y="357"/>
                      <a:pt x="1" y="798"/>
                    </a:cubicBezTo>
                    <a:cubicBezTo>
                      <a:pt x="1" y="1239"/>
                      <a:pt x="96" y="1596"/>
                      <a:pt x="227" y="1596"/>
                    </a:cubicBezTo>
                    <a:cubicBezTo>
                      <a:pt x="358" y="1596"/>
                      <a:pt x="453" y="1250"/>
                      <a:pt x="453" y="798"/>
                    </a:cubicBezTo>
                    <a:cubicBezTo>
                      <a:pt x="453" y="357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6606363" y="3059062"/>
                <a:ext cx="12587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596" extrusionOk="0">
                    <a:moveTo>
                      <a:pt x="227" y="0"/>
                    </a:moveTo>
                    <a:cubicBezTo>
                      <a:pt x="96" y="0"/>
                      <a:pt x="0" y="357"/>
                      <a:pt x="0" y="798"/>
                    </a:cubicBezTo>
                    <a:cubicBezTo>
                      <a:pt x="0" y="1239"/>
                      <a:pt x="96" y="1596"/>
                      <a:pt x="227" y="1596"/>
                    </a:cubicBezTo>
                    <a:cubicBezTo>
                      <a:pt x="346" y="1596"/>
                      <a:pt x="453" y="1250"/>
                      <a:pt x="453" y="798"/>
                    </a:cubicBezTo>
                    <a:cubicBezTo>
                      <a:pt x="453" y="357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6712219" y="3051115"/>
                <a:ext cx="12920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596" extrusionOk="0">
                    <a:moveTo>
                      <a:pt x="227" y="1"/>
                    </a:moveTo>
                    <a:cubicBezTo>
                      <a:pt x="108" y="1"/>
                      <a:pt x="0" y="358"/>
                      <a:pt x="0" y="798"/>
                    </a:cubicBezTo>
                    <a:cubicBezTo>
                      <a:pt x="0" y="1239"/>
                      <a:pt x="108" y="1596"/>
                      <a:pt x="227" y="1596"/>
                    </a:cubicBezTo>
                    <a:cubicBezTo>
                      <a:pt x="358" y="1596"/>
                      <a:pt x="465" y="1239"/>
                      <a:pt x="465" y="798"/>
                    </a:cubicBezTo>
                    <a:cubicBezTo>
                      <a:pt x="465" y="358"/>
                      <a:pt x="358" y="1"/>
                      <a:pt x="2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6727444" y="3051115"/>
                <a:ext cx="12587" cy="4434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596" extrusionOk="0">
                    <a:moveTo>
                      <a:pt x="226" y="1"/>
                    </a:moveTo>
                    <a:cubicBezTo>
                      <a:pt x="95" y="1"/>
                      <a:pt x="0" y="358"/>
                      <a:pt x="0" y="798"/>
                    </a:cubicBezTo>
                    <a:cubicBezTo>
                      <a:pt x="0" y="1239"/>
                      <a:pt x="95" y="1596"/>
                      <a:pt x="226" y="1596"/>
                    </a:cubicBezTo>
                    <a:cubicBezTo>
                      <a:pt x="357" y="1596"/>
                      <a:pt x="453" y="1239"/>
                      <a:pt x="453" y="798"/>
                    </a:cubicBezTo>
                    <a:cubicBezTo>
                      <a:pt x="453" y="358"/>
                      <a:pt x="357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6159130" y="3094791"/>
                <a:ext cx="85356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2693" extrusionOk="0">
                    <a:moveTo>
                      <a:pt x="1429" y="0"/>
                    </a:moveTo>
                    <a:cubicBezTo>
                      <a:pt x="881" y="0"/>
                      <a:pt x="441" y="857"/>
                      <a:pt x="441" y="1917"/>
                    </a:cubicBezTo>
                    <a:cubicBezTo>
                      <a:pt x="441" y="2239"/>
                      <a:pt x="476" y="2560"/>
                      <a:pt x="572" y="2870"/>
                    </a:cubicBezTo>
                    <a:cubicBezTo>
                      <a:pt x="215" y="3155"/>
                      <a:pt x="0" y="3596"/>
                      <a:pt x="0" y="4060"/>
                    </a:cubicBezTo>
                    <a:lnTo>
                      <a:pt x="0" y="7418"/>
                    </a:lnTo>
                    <a:cubicBezTo>
                      <a:pt x="0" y="7846"/>
                      <a:pt x="191" y="8263"/>
                      <a:pt x="524" y="8549"/>
                    </a:cubicBezTo>
                    <a:lnTo>
                      <a:pt x="524" y="12228"/>
                    </a:lnTo>
                    <a:cubicBezTo>
                      <a:pt x="524" y="12537"/>
                      <a:pt x="753" y="12692"/>
                      <a:pt x="982" y="12692"/>
                    </a:cubicBezTo>
                    <a:cubicBezTo>
                      <a:pt x="1212" y="12692"/>
                      <a:pt x="1441" y="12537"/>
                      <a:pt x="1441" y="12228"/>
                    </a:cubicBezTo>
                    <a:lnTo>
                      <a:pt x="1441" y="8942"/>
                    </a:lnTo>
                    <a:lnTo>
                      <a:pt x="1548" y="8942"/>
                    </a:lnTo>
                    <a:cubicBezTo>
                      <a:pt x="1643" y="8942"/>
                      <a:pt x="1739" y="8930"/>
                      <a:pt x="1846" y="8906"/>
                    </a:cubicBezTo>
                    <a:lnTo>
                      <a:pt x="1846" y="10192"/>
                    </a:lnTo>
                    <a:cubicBezTo>
                      <a:pt x="1846" y="10591"/>
                      <a:pt x="2143" y="10790"/>
                      <a:pt x="2441" y="10790"/>
                    </a:cubicBezTo>
                    <a:cubicBezTo>
                      <a:pt x="2739" y="10790"/>
                      <a:pt x="3036" y="10591"/>
                      <a:pt x="3036" y="10192"/>
                    </a:cubicBezTo>
                    <a:lnTo>
                      <a:pt x="3036" y="7727"/>
                    </a:lnTo>
                    <a:cubicBezTo>
                      <a:pt x="3060" y="7632"/>
                      <a:pt x="3060" y="7525"/>
                      <a:pt x="3072" y="7418"/>
                    </a:cubicBezTo>
                    <a:lnTo>
                      <a:pt x="3072" y="4060"/>
                    </a:lnTo>
                    <a:cubicBezTo>
                      <a:pt x="3060" y="3524"/>
                      <a:pt x="2786" y="3024"/>
                      <a:pt x="2322" y="2750"/>
                    </a:cubicBezTo>
                    <a:cubicBezTo>
                      <a:pt x="2393" y="2477"/>
                      <a:pt x="2429" y="2191"/>
                      <a:pt x="2429" y="1917"/>
                    </a:cubicBezTo>
                    <a:cubicBezTo>
                      <a:pt x="2429" y="1834"/>
                      <a:pt x="2429" y="1750"/>
                      <a:pt x="2417" y="1679"/>
                    </a:cubicBezTo>
                    <a:cubicBezTo>
                      <a:pt x="2405" y="1596"/>
                      <a:pt x="2429" y="1524"/>
                      <a:pt x="2429" y="1453"/>
                    </a:cubicBezTo>
                    <a:cubicBezTo>
                      <a:pt x="2429" y="655"/>
                      <a:pt x="2096" y="0"/>
                      <a:pt x="1679" y="0"/>
                    </a:cubicBezTo>
                    <a:cubicBezTo>
                      <a:pt x="1643" y="0"/>
                      <a:pt x="1608" y="12"/>
                      <a:pt x="1572" y="24"/>
                    </a:cubicBezTo>
                    <a:cubicBezTo>
                      <a:pt x="1524" y="12"/>
                      <a:pt x="1477" y="0"/>
                      <a:pt x="1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6343697" y="2794671"/>
                <a:ext cx="241868" cy="114891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4135" extrusionOk="0">
                    <a:moveTo>
                      <a:pt x="4369" y="1"/>
                    </a:moveTo>
                    <a:cubicBezTo>
                      <a:pt x="4001" y="1"/>
                      <a:pt x="3680" y="298"/>
                      <a:pt x="3680" y="694"/>
                    </a:cubicBezTo>
                    <a:cubicBezTo>
                      <a:pt x="3680" y="849"/>
                      <a:pt x="3739" y="1003"/>
                      <a:pt x="3835" y="1122"/>
                    </a:cubicBezTo>
                    <a:cubicBezTo>
                      <a:pt x="3668" y="1206"/>
                      <a:pt x="3525" y="1337"/>
                      <a:pt x="3430" y="1491"/>
                    </a:cubicBezTo>
                    <a:lnTo>
                      <a:pt x="251" y="1491"/>
                    </a:lnTo>
                    <a:cubicBezTo>
                      <a:pt x="1" y="1515"/>
                      <a:pt x="1" y="1896"/>
                      <a:pt x="251" y="1920"/>
                    </a:cubicBezTo>
                    <a:lnTo>
                      <a:pt x="688" y="1920"/>
                    </a:lnTo>
                    <a:cubicBezTo>
                      <a:pt x="450" y="1951"/>
                      <a:pt x="463" y="2338"/>
                      <a:pt x="729" y="2338"/>
                    </a:cubicBezTo>
                    <a:cubicBezTo>
                      <a:pt x="736" y="2338"/>
                      <a:pt x="743" y="2337"/>
                      <a:pt x="751" y="2337"/>
                    </a:cubicBezTo>
                    <a:lnTo>
                      <a:pt x="1184" y="2337"/>
                    </a:lnTo>
                    <a:cubicBezTo>
                      <a:pt x="929" y="2358"/>
                      <a:pt x="932" y="2755"/>
                      <a:pt x="1195" y="2755"/>
                    </a:cubicBezTo>
                    <a:cubicBezTo>
                      <a:pt x="1205" y="2755"/>
                      <a:pt x="1216" y="2755"/>
                      <a:pt x="1227" y="2754"/>
                    </a:cubicBezTo>
                    <a:lnTo>
                      <a:pt x="1446" y="2754"/>
                    </a:lnTo>
                    <a:cubicBezTo>
                      <a:pt x="1187" y="2775"/>
                      <a:pt x="1194" y="3183"/>
                      <a:pt x="1467" y="3183"/>
                    </a:cubicBezTo>
                    <a:cubicBezTo>
                      <a:pt x="1474" y="3183"/>
                      <a:pt x="1482" y="3183"/>
                      <a:pt x="1489" y="3182"/>
                    </a:cubicBezTo>
                    <a:lnTo>
                      <a:pt x="2132" y="3182"/>
                    </a:lnTo>
                    <a:cubicBezTo>
                      <a:pt x="2549" y="3182"/>
                      <a:pt x="2942" y="3015"/>
                      <a:pt x="3239" y="2730"/>
                    </a:cubicBezTo>
                    <a:lnTo>
                      <a:pt x="3239" y="2944"/>
                    </a:lnTo>
                    <a:cubicBezTo>
                      <a:pt x="3216" y="3599"/>
                      <a:pt x="3739" y="4135"/>
                      <a:pt x="4382" y="4135"/>
                    </a:cubicBezTo>
                    <a:cubicBezTo>
                      <a:pt x="5037" y="4135"/>
                      <a:pt x="5561" y="3599"/>
                      <a:pt x="5537" y="2944"/>
                    </a:cubicBezTo>
                    <a:lnTo>
                      <a:pt x="5537" y="2801"/>
                    </a:lnTo>
                    <a:cubicBezTo>
                      <a:pt x="5823" y="3051"/>
                      <a:pt x="6192" y="3182"/>
                      <a:pt x="6573" y="3182"/>
                    </a:cubicBezTo>
                    <a:lnTo>
                      <a:pt x="7228" y="3182"/>
                    </a:lnTo>
                    <a:cubicBezTo>
                      <a:pt x="7478" y="3158"/>
                      <a:pt x="7478" y="2777"/>
                      <a:pt x="7228" y="2765"/>
                    </a:cubicBezTo>
                    <a:lnTo>
                      <a:pt x="7490" y="2765"/>
                    </a:lnTo>
                    <a:cubicBezTo>
                      <a:pt x="7752" y="2742"/>
                      <a:pt x="7752" y="2361"/>
                      <a:pt x="7490" y="2337"/>
                    </a:cubicBezTo>
                    <a:lnTo>
                      <a:pt x="7966" y="2337"/>
                    </a:lnTo>
                    <a:cubicBezTo>
                      <a:pt x="7974" y="2337"/>
                      <a:pt x="7981" y="2338"/>
                      <a:pt x="7989" y="2338"/>
                    </a:cubicBezTo>
                    <a:cubicBezTo>
                      <a:pt x="8261" y="2338"/>
                      <a:pt x="8268" y="1941"/>
                      <a:pt x="8011" y="1920"/>
                    </a:cubicBezTo>
                    <a:lnTo>
                      <a:pt x="8454" y="1920"/>
                    </a:lnTo>
                    <a:cubicBezTo>
                      <a:pt x="8704" y="1896"/>
                      <a:pt x="8704" y="1515"/>
                      <a:pt x="8454" y="1503"/>
                    </a:cubicBezTo>
                    <a:lnTo>
                      <a:pt x="5335" y="1503"/>
                    </a:lnTo>
                    <a:cubicBezTo>
                      <a:pt x="5228" y="1337"/>
                      <a:pt x="5085" y="1206"/>
                      <a:pt x="4918" y="1122"/>
                    </a:cubicBezTo>
                    <a:cubicBezTo>
                      <a:pt x="5204" y="741"/>
                      <a:pt x="5037" y="194"/>
                      <a:pt x="4597" y="39"/>
                    </a:cubicBezTo>
                    <a:cubicBezTo>
                      <a:pt x="4520" y="13"/>
                      <a:pt x="4444" y="1"/>
                      <a:pt x="4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5041034" y="2967431"/>
                <a:ext cx="2796727" cy="2069594"/>
              </a:xfrm>
              <a:custGeom>
                <a:avLst/>
                <a:gdLst/>
                <a:ahLst/>
                <a:cxnLst/>
                <a:rect l="l" t="t" r="r" b="b"/>
                <a:pathLst>
                  <a:path w="100656" h="74486" extrusionOk="0">
                    <a:moveTo>
                      <a:pt x="50316" y="0"/>
                    </a:moveTo>
                    <a:lnTo>
                      <a:pt x="50316" y="7132"/>
                    </a:lnTo>
                    <a:cubicBezTo>
                      <a:pt x="49292" y="7287"/>
                      <a:pt x="48351" y="7751"/>
                      <a:pt x="47625" y="8477"/>
                    </a:cubicBezTo>
                    <a:cubicBezTo>
                      <a:pt x="47506" y="8120"/>
                      <a:pt x="47268" y="7823"/>
                      <a:pt x="46958" y="7620"/>
                    </a:cubicBezTo>
                    <a:cubicBezTo>
                      <a:pt x="47018" y="7346"/>
                      <a:pt x="47054" y="7073"/>
                      <a:pt x="47054" y="6787"/>
                    </a:cubicBezTo>
                    <a:cubicBezTo>
                      <a:pt x="47054" y="6703"/>
                      <a:pt x="47054" y="6632"/>
                      <a:pt x="47054" y="6549"/>
                    </a:cubicBezTo>
                    <a:cubicBezTo>
                      <a:pt x="47042" y="6465"/>
                      <a:pt x="47065" y="6394"/>
                      <a:pt x="47065" y="6322"/>
                    </a:cubicBezTo>
                    <a:cubicBezTo>
                      <a:pt x="47065" y="5525"/>
                      <a:pt x="46720" y="4870"/>
                      <a:pt x="46303" y="4870"/>
                    </a:cubicBezTo>
                    <a:cubicBezTo>
                      <a:pt x="46268" y="4870"/>
                      <a:pt x="46232" y="4882"/>
                      <a:pt x="46196" y="4894"/>
                    </a:cubicBezTo>
                    <a:cubicBezTo>
                      <a:pt x="46161" y="4882"/>
                      <a:pt x="46113" y="4870"/>
                      <a:pt x="46065" y="4870"/>
                    </a:cubicBezTo>
                    <a:cubicBezTo>
                      <a:pt x="45518" y="4870"/>
                      <a:pt x="45065" y="5727"/>
                      <a:pt x="45065" y="6787"/>
                    </a:cubicBezTo>
                    <a:cubicBezTo>
                      <a:pt x="45065" y="7108"/>
                      <a:pt x="45113" y="7430"/>
                      <a:pt x="45208" y="7739"/>
                    </a:cubicBezTo>
                    <a:cubicBezTo>
                      <a:pt x="44839" y="8037"/>
                      <a:pt x="44637" y="8466"/>
                      <a:pt x="44637" y="8930"/>
                    </a:cubicBezTo>
                    <a:lnTo>
                      <a:pt x="44637" y="12287"/>
                    </a:lnTo>
                    <a:cubicBezTo>
                      <a:pt x="44637" y="12716"/>
                      <a:pt x="44815" y="13133"/>
                      <a:pt x="45149" y="13419"/>
                    </a:cubicBezTo>
                    <a:lnTo>
                      <a:pt x="45149" y="17098"/>
                    </a:lnTo>
                    <a:cubicBezTo>
                      <a:pt x="45131" y="17425"/>
                      <a:pt x="45369" y="17589"/>
                      <a:pt x="45607" y="17589"/>
                    </a:cubicBezTo>
                    <a:cubicBezTo>
                      <a:pt x="45845" y="17589"/>
                      <a:pt x="46083" y="17425"/>
                      <a:pt x="46065" y="17098"/>
                    </a:cubicBezTo>
                    <a:lnTo>
                      <a:pt x="46065" y="13811"/>
                    </a:lnTo>
                    <a:lnTo>
                      <a:pt x="46125" y="13811"/>
                    </a:lnTo>
                    <a:lnTo>
                      <a:pt x="46125" y="17657"/>
                    </a:lnTo>
                    <a:lnTo>
                      <a:pt x="37648" y="17657"/>
                    </a:lnTo>
                    <a:cubicBezTo>
                      <a:pt x="37633" y="17656"/>
                      <a:pt x="37619" y="17656"/>
                      <a:pt x="37605" y="17656"/>
                    </a:cubicBezTo>
                    <a:cubicBezTo>
                      <a:pt x="37160" y="17656"/>
                      <a:pt x="36802" y="18016"/>
                      <a:pt x="36802" y="18455"/>
                    </a:cubicBezTo>
                    <a:cubicBezTo>
                      <a:pt x="36802" y="18912"/>
                      <a:pt x="37171" y="19265"/>
                      <a:pt x="37625" y="19265"/>
                    </a:cubicBezTo>
                    <a:cubicBezTo>
                      <a:pt x="37633" y="19265"/>
                      <a:pt x="37640" y="19265"/>
                      <a:pt x="37648" y="19265"/>
                    </a:cubicBezTo>
                    <a:lnTo>
                      <a:pt x="37779" y="19265"/>
                    </a:lnTo>
                    <a:lnTo>
                      <a:pt x="37874" y="19288"/>
                    </a:lnTo>
                    <a:lnTo>
                      <a:pt x="37874" y="19610"/>
                    </a:lnTo>
                    <a:lnTo>
                      <a:pt x="8227" y="19610"/>
                    </a:lnTo>
                    <a:cubicBezTo>
                      <a:pt x="8220" y="19609"/>
                      <a:pt x="8212" y="19609"/>
                      <a:pt x="8205" y="19609"/>
                    </a:cubicBezTo>
                    <a:cubicBezTo>
                      <a:pt x="7786" y="19609"/>
                      <a:pt x="7782" y="20242"/>
                      <a:pt x="8194" y="20242"/>
                    </a:cubicBezTo>
                    <a:cubicBezTo>
                      <a:pt x="8205" y="20242"/>
                      <a:pt x="8216" y="20242"/>
                      <a:pt x="8227" y="20241"/>
                    </a:cubicBezTo>
                    <a:lnTo>
                      <a:pt x="8727" y="20241"/>
                    </a:lnTo>
                    <a:lnTo>
                      <a:pt x="8727" y="24337"/>
                    </a:lnTo>
                    <a:lnTo>
                      <a:pt x="5977" y="24337"/>
                    </a:lnTo>
                    <a:cubicBezTo>
                      <a:pt x="5477" y="24337"/>
                      <a:pt x="5477" y="25075"/>
                      <a:pt x="5977" y="25075"/>
                    </a:cubicBezTo>
                    <a:lnTo>
                      <a:pt x="976" y="25075"/>
                    </a:lnTo>
                    <a:cubicBezTo>
                      <a:pt x="429" y="25099"/>
                      <a:pt x="0" y="25539"/>
                      <a:pt x="0" y="26087"/>
                    </a:cubicBezTo>
                    <a:cubicBezTo>
                      <a:pt x="0" y="26634"/>
                      <a:pt x="429" y="27075"/>
                      <a:pt x="976" y="27099"/>
                    </a:cubicBezTo>
                    <a:lnTo>
                      <a:pt x="1000" y="27099"/>
                    </a:lnTo>
                    <a:lnTo>
                      <a:pt x="1000" y="29647"/>
                    </a:lnTo>
                    <a:lnTo>
                      <a:pt x="3024" y="29647"/>
                    </a:lnTo>
                    <a:lnTo>
                      <a:pt x="3024" y="33588"/>
                    </a:lnTo>
                    <a:lnTo>
                      <a:pt x="1000" y="33588"/>
                    </a:lnTo>
                    <a:lnTo>
                      <a:pt x="1000" y="35290"/>
                    </a:lnTo>
                    <a:lnTo>
                      <a:pt x="2536" y="35290"/>
                    </a:lnTo>
                    <a:lnTo>
                      <a:pt x="2536" y="73152"/>
                    </a:lnTo>
                    <a:lnTo>
                      <a:pt x="2286" y="73152"/>
                    </a:lnTo>
                    <a:cubicBezTo>
                      <a:pt x="2271" y="73151"/>
                      <a:pt x="2256" y="73151"/>
                      <a:pt x="2241" y="73151"/>
                    </a:cubicBezTo>
                    <a:cubicBezTo>
                      <a:pt x="1432" y="73151"/>
                      <a:pt x="1432" y="74392"/>
                      <a:pt x="2241" y="74392"/>
                    </a:cubicBezTo>
                    <a:cubicBezTo>
                      <a:pt x="2256" y="74392"/>
                      <a:pt x="2271" y="74391"/>
                      <a:pt x="2286" y="74390"/>
                    </a:cubicBezTo>
                    <a:lnTo>
                      <a:pt x="11823" y="74390"/>
                    </a:lnTo>
                    <a:cubicBezTo>
                      <a:pt x="11837" y="74391"/>
                      <a:pt x="11851" y="74392"/>
                      <a:pt x="11865" y="74392"/>
                    </a:cubicBezTo>
                    <a:cubicBezTo>
                      <a:pt x="12203" y="74392"/>
                      <a:pt x="12478" y="74114"/>
                      <a:pt x="12478" y="73771"/>
                    </a:cubicBezTo>
                    <a:cubicBezTo>
                      <a:pt x="12478" y="73422"/>
                      <a:pt x="12193" y="73152"/>
                      <a:pt x="11845" y="73152"/>
                    </a:cubicBezTo>
                    <a:cubicBezTo>
                      <a:pt x="11838" y="73152"/>
                      <a:pt x="11830" y="73152"/>
                      <a:pt x="11823" y="73152"/>
                    </a:cubicBezTo>
                    <a:lnTo>
                      <a:pt x="11585" y="73152"/>
                    </a:lnTo>
                    <a:lnTo>
                      <a:pt x="11585" y="35290"/>
                    </a:lnTo>
                    <a:lnTo>
                      <a:pt x="18526" y="35290"/>
                    </a:lnTo>
                    <a:lnTo>
                      <a:pt x="18526" y="73235"/>
                    </a:lnTo>
                    <a:lnTo>
                      <a:pt x="18657" y="73235"/>
                    </a:lnTo>
                    <a:cubicBezTo>
                      <a:pt x="17935" y="73413"/>
                      <a:pt x="18060" y="74462"/>
                      <a:pt x="18799" y="74462"/>
                    </a:cubicBezTo>
                    <a:cubicBezTo>
                      <a:pt x="18804" y="74462"/>
                      <a:pt x="18808" y="74462"/>
                      <a:pt x="18812" y="74462"/>
                    </a:cubicBezTo>
                    <a:lnTo>
                      <a:pt x="28349" y="74462"/>
                    </a:lnTo>
                    <a:cubicBezTo>
                      <a:pt x="28363" y="74463"/>
                      <a:pt x="28377" y="74463"/>
                      <a:pt x="28390" y="74463"/>
                    </a:cubicBezTo>
                    <a:cubicBezTo>
                      <a:pt x="28729" y="74463"/>
                      <a:pt x="29004" y="74186"/>
                      <a:pt x="29004" y="73843"/>
                    </a:cubicBezTo>
                    <a:cubicBezTo>
                      <a:pt x="29004" y="73499"/>
                      <a:pt x="28729" y="73222"/>
                      <a:pt x="28390" y="73222"/>
                    </a:cubicBezTo>
                    <a:cubicBezTo>
                      <a:pt x="28377" y="73222"/>
                      <a:pt x="28363" y="73223"/>
                      <a:pt x="28349" y="73224"/>
                    </a:cubicBezTo>
                    <a:lnTo>
                      <a:pt x="28099" y="73224"/>
                    </a:lnTo>
                    <a:lnTo>
                      <a:pt x="28099" y="35290"/>
                    </a:lnTo>
                    <a:lnTo>
                      <a:pt x="33909" y="35290"/>
                    </a:lnTo>
                    <a:lnTo>
                      <a:pt x="33909" y="73224"/>
                    </a:lnTo>
                    <a:lnTo>
                      <a:pt x="33659" y="73224"/>
                    </a:lnTo>
                    <a:cubicBezTo>
                      <a:pt x="32861" y="73259"/>
                      <a:pt x="32861" y="74426"/>
                      <a:pt x="33659" y="74462"/>
                    </a:cubicBezTo>
                    <a:lnTo>
                      <a:pt x="43196" y="74462"/>
                    </a:lnTo>
                    <a:cubicBezTo>
                      <a:pt x="43982" y="74426"/>
                      <a:pt x="43982" y="73259"/>
                      <a:pt x="43196" y="73224"/>
                    </a:cubicBezTo>
                    <a:lnTo>
                      <a:pt x="42946" y="73224"/>
                    </a:lnTo>
                    <a:lnTo>
                      <a:pt x="42946" y="35290"/>
                    </a:lnTo>
                    <a:lnTo>
                      <a:pt x="57317" y="35314"/>
                    </a:lnTo>
                    <a:lnTo>
                      <a:pt x="57317" y="73224"/>
                    </a:lnTo>
                    <a:lnTo>
                      <a:pt x="57067" y="73224"/>
                    </a:lnTo>
                    <a:cubicBezTo>
                      <a:pt x="56733" y="73224"/>
                      <a:pt x="56448" y="73497"/>
                      <a:pt x="56448" y="73843"/>
                    </a:cubicBezTo>
                    <a:cubicBezTo>
                      <a:pt x="56448" y="73890"/>
                      <a:pt x="56460" y="73938"/>
                      <a:pt x="56471" y="73997"/>
                    </a:cubicBezTo>
                    <a:cubicBezTo>
                      <a:pt x="56531" y="74283"/>
                      <a:pt x="56781" y="74486"/>
                      <a:pt x="57079" y="74486"/>
                    </a:cubicBezTo>
                    <a:lnTo>
                      <a:pt x="66616" y="74486"/>
                    </a:lnTo>
                    <a:cubicBezTo>
                      <a:pt x="66961" y="74486"/>
                      <a:pt x="67247" y="74212"/>
                      <a:pt x="67247" y="73866"/>
                    </a:cubicBezTo>
                    <a:cubicBezTo>
                      <a:pt x="67235" y="73819"/>
                      <a:pt x="67235" y="73771"/>
                      <a:pt x="67223" y="73724"/>
                    </a:cubicBezTo>
                    <a:cubicBezTo>
                      <a:pt x="67163" y="73426"/>
                      <a:pt x="66901" y="73224"/>
                      <a:pt x="66616" y="73224"/>
                    </a:cubicBezTo>
                    <a:lnTo>
                      <a:pt x="66377" y="73224"/>
                    </a:lnTo>
                    <a:lnTo>
                      <a:pt x="66377" y="35314"/>
                    </a:lnTo>
                    <a:lnTo>
                      <a:pt x="72176" y="35314"/>
                    </a:lnTo>
                    <a:lnTo>
                      <a:pt x="72176" y="73224"/>
                    </a:lnTo>
                    <a:lnTo>
                      <a:pt x="71926" y="73224"/>
                    </a:lnTo>
                    <a:cubicBezTo>
                      <a:pt x="71580" y="73224"/>
                      <a:pt x="71307" y="73497"/>
                      <a:pt x="71307" y="73843"/>
                    </a:cubicBezTo>
                    <a:cubicBezTo>
                      <a:pt x="71307" y="73890"/>
                      <a:pt x="71319" y="73938"/>
                      <a:pt x="71330" y="73997"/>
                    </a:cubicBezTo>
                    <a:cubicBezTo>
                      <a:pt x="71390" y="74283"/>
                      <a:pt x="71640" y="74486"/>
                      <a:pt x="71938" y="74486"/>
                    </a:cubicBezTo>
                    <a:lnTo>
                      <a:pt x="81475" y="74486"/>
                    </a:lnTo>
                    <a:cubicBezTo>
                      <a:pt x="81820" y="74486"/>
                      <a:pt x="82094" y="74212"/>
                      <a:pt x="82094" y="73866"/>
                    </a:cubicBezTo>
                    <a:cubicBezTo>
                      <a:pt x="82094" y="73819"/>
                      <a:pt x="82094" y="73771"/>
                      <a:pt x="82082" y="73724"/>
                    </a:cubicBezTo>
                    <a:cubicBezTo>
                      <a:pt x="82022" y="73426"/>
                      <a:pt x="81760" y="73224"/>
                      <a:pt x="81475" y="73224"/>
                    </a:cubicBezTo>
                    <a:lnTo>
                      <a:pt x="81225" y="73224"/>
                    </a:lnTo>
                    <a:lnTo>
                      <a:pt x="81225" y="35314"/>
                    </a:lnTo>
                    <a:lnTo>
                      <a:pt x="87035" y="35314"/>
                    </a:lnTo>
                    <a:lnTo>
                      <a:pt x="87035" y="73224"/>
                    </a:lnTo>
                    <a:lnTo>
                      <a:pt x="86868" y="73224"/>
                    </a:lnTo>
                    <a:cubicBezTo>
                      <a:pt x="86523" y="73224"/>
                      <a:pt x="86237" y="73497"/>
                      <a:pt x="86237" y="73843"/>
                    </a:cubicBezTo>
                    <a:cubicBezTo>
                      <a:pt x="86237" y="73890"/>
                      <a:pt x="86249" y="73938"/>
                      <a:pt x="86261" y="73997"/>
                    </a:cubicBezTo>
                    <a:cubicBezTo>
                      <a:pt x="86320" y="74283"/>
                      <a:pt x="86570" y="74486"/>
                      <a:pt x="86868" y="74486"/>
                    </a:cubicBezTo>
                    <a:lnTo>
                      <a:pt x="96417" y="74486"/>
                    </a:lnTo>
                    <a:cubicBezTo>
                      <a:pt x="96750" y="74486"/>
                      <a:pt x="97036" y="74212"/>
                      <a:pt x="97036" y="73866"/>
                    </a:cubicBezTo>
                    <a:cubicBezTo>
                      <a:pt x="97036" y="73819"/>
                      <a:pt x="97024" y="73771"/>
                      <a:pt x="97012" y="73724"/>
                    </a:cubicBezTo>
                    <a:cubicBezTo>
                      <a:pt x="96953" y="73426"/>
                      <a:pt x="96703" y="73224"/>
                      <a:pt x="96405" y="73224"/>
                    </a:cubicBezTo>
                    <a:lnTo>
                      <a:pt x="96155" y="73224"/>
                    </a:lnTo>
                    <a:lnTo>
                      <a:pt x="96155" y="35314"/>
                    </a:lnTo>
                    <a:lnTo>
                      <a:pt x="100013" y="35314"/>
                    </a:lnTo>
                    <a:lnTo>
                      <a:pt x="100013" y="33623"/>
                    </a:lnTo>
                    <a:lnTo>
                      <a:pt x="100013" y="33600"/>
                    </a:lnTo>
                    <a:lnTo>
                      <a:pt x="97869" y="33600"/>
                    </a:lnTo>
                    <a:lnTo>
                      <a:pt x="97869" y="29682"/>
                    </a:lnTo>
                    <a:lnTo>
                      <a:pt x="100001" y="29682"/>
                    </a:lnTo>
                    <a:lnTo>
                      <a:pt x="100001" y="27051"/>
                    </a:lnTo>
                    <a:cubicBezTo>
                      <a:pt x="100394" y="26908"/>
                      <a:pt x="100656" y="26539"/>
                      <a:pt x="100656" y="26111"/>
                    </a:cubicBezTo>
                    <a:cubicBezTo>
                      <a:pt x="100656" y="26039"/>
                      <a:pt x="100644" y="25956"/>
                      <a:pt x="100620" y="25884"/>
                    </a:cubicBezTo>
                    <a:cubicBezTo>
                      <a:pt x="100525" y="25408"/>
                      <a:pt x="100108" y="25075"/>
                      <a:pt x="99632" y="25075"/>
                    </a:cubicBezTo>
                    <a:lnTo>
                      <a:pt x="95286" y="25075"/>
                    </a:lnTo>
                    <a:cubicBezTo>
                      <a:pt x="95417" y="25015"/>
                      <a:pt x="95512" y="24884"/>
                      <a:pt x="95512" y="24729"/>
                    </a:cubicBezTo>
                    <a:cubicBezTo>
                      <a:pt x="95512" y="24682"/>
                      <a:pt x="95500" y="24634"/>
                      <a:pt x="95476" y="24587"/>
                    </a:cubicBezTo>
                    <a:cubicBezTo>
                      <a:pt x="95429" y="24432"/>
                      <a:pt x="95286" y="24337"/>
                      <a:pt x="95131" y="24337"/>
                    </a:cubicBezTo>
                    <a:lnTo>
                      <a:pt x="92845" y="24337"/>
                    </a:lnTo>
                    <a:lnTo>
                      <a:pt x="92845" y="20277"/>
                    </a:lnTo>
                    <a:lnTo>
                      <a:pt x="93619" y="20277"/>
                    </a:lnTo>
                    <a:cubicBezTo>
                      <a:pt x="93845" y="20277"/>
                      <a:pt x="94000" y="20038"/>
                      <a:pt x="93905" y="19824"/>
                    </a:cubicBezTo>
                    <a:cubicBezTo>
                      <a:pt x="93857" y="19705"/>
                      <a:pt x="93738" y="19610"/>
                      <a:pt x="93607" y="19610"/>
                    </a:cubicBezTo>
                    <a:lnTo>
                      <a:pt x="63710" y="19610"/>
                    </a:lnTo>
                    <a:lnTo>
                      <a:pt x="63710" y="19288"/>
                    </a:lnTo>
                    <a:lnTo>
                      <a:pt x="64842" y="19288"/>
                    </a:lnTo>
                    <a:cubicBezTo>
                      <a:pt x="65282" y="19288"/>
                      <a:pt x="65639" y="18931"/>
                      <a:pt x="65639" y="18491"/>
                    </a:cubicBezTo>
                    <a:cubicBezTo>
                      <a:pt x="65639" y="18419"/>
                      <a:pt x="65639" y="18360"/>
                      <a:pt x="65615" y="18300"/>
                    </a:cubicBezTo>
                    <a:cubicBezTo>
                      <a:pt x="65544" y="17931"/>
                      <a:pt x="65211" y="17657"/>
                      <a:pt x="64830" y="17657"/>
                    </a:cubicBezTo>
                    <a:lnTo>
                      <a:pt x="61520" y="17657"/>
                    </a:lnTo>
                    <a:cubicBezTo>
                      <a:pt x="61627" y="17574"/>
                      <a:pt x="61686" y="17443"/>
                      <a:pt x="61686" y="17312"/>
                    </a:cubicBezTo>
                    <a:lnTo>
                      <a:pt x="61686" y="13419"/>
                    </a:lnTo>
                    <a:cubicBezTo>
                      <a:pt x="61972" y="13157"/>
                      <a:pt x="62151" y="12799"/>
                      <a:pt x="62186" y="12418"/>
                    </a:cubicBezTo>
                    <a:cubicBezTo>
                      <a:pt x="62198" y="12347"/>
                      <a:pt x="62198" y="12276"/>
                      <a:pt x="62198" y="12216"/>
                    </a:cubicBezTo>
                    <a:lnTo>
                      <a:pt x="62198" y="8858"/>
                    </a:lnTo>
                    <a:cubicBezTo>
                      <a:pt x="62198" y="8406"/>
                      <a:pt x="61996" y="7966"/>
                      <a:pt x="61639" y="7680"/>
                    </a:cubicBezTo>
                    <a:cubicBezTo>
                      <a:pt x="61686" y="7477"/>
                      <a:pt x="61722" y="7287"/>
                      <a:pt x="61746" y="7084"/>
                    </a:cubicBezTo>
                    <a:cubicBezTo>
                      <a:pt x="61758" y="6953"/>
                      <a:pt x="61758" y="6834"/>
                      <a:pt x="61758" y="6703"/>
                    </a:cubicBezTo>
                    <a:cubicBezTo>
                      <a:pt x="61758" y="5918"/>
                      <a:pt x="61508" y="5239"/>
                      <a:pt x="61162" y="4953"/>
                    </a:cubicBezTo>
                    <a:cubicBezTo>
                      <a:pt x="61162" y="4858"/>
                      <a:pt x="61174" y="4763"/>
                      <a:pt x="61174" y="4679"/>
                    </a:cubicBezTo>
                    <a:cubicBezTo>
                      <a:pt x="61174" y="4227"/>
                      <a:pt x="61067" y="3870"/>
                      <a:pt x="60936" y="3870"/>
                    </a:cubicBezTo>
                    <a:cubicBezTo>
                      <a:pt x="60817" y="3870"/>
                      <a:pt x="60710" y="4227"/>
                      <a:pt x="60710" y="4679"/>
                    </a:cubicBezTo>
                    <a:lnTo>
                      <a:pt x="60710" y="4798"/>
                    </a:lnTo>
                    <a:cubicBezTo>
                      <a:pt x="60686" y="4798"/>
                      <a:pt x="60651" y="4810"/>
                      <a:pt x="60627" y="4822"/>
                    </a:cubicBezTo>
                    <a:lnTo>
                      <a:pt x="60615" y="4822"/>
                    </a:lnTo>
                    <a:lnTo>
                      <a:pt x="60615" y="4679"/>
                    </a:lnTo>
                    <a:cubicBezTo>
                      <a:pt x="60615" y="4227"/>
                      <a:pt x="60520" y="3870"/>
                      <a:pt x="60389" y="3870"/>
                    </a:cubicBezTo>
                    <a:cubicBezTo>
                      <a:pt x="60258" y="3870"/>
                      <a:pt x="60162" y="4239"/>
                      <a:pt x="60162" y="4679"/>
                    </a:cubicBezTo>
                    <a:cubicBezTo>
                      <a:pt x="60162" y="4775"/>
                      <a:pt x="60162" y="4870"/>
                      <a:pt x="60174" y="4965"/>
                    </a:cubicBezTo>
                    <a:cubicBezTo>
                      <a:pt x="59972" y="5168"/>
                      <a:pt x="59817" y="5537"/>
                      <a:pt x="59781" y="5989"/>
                    </a:cubicBezTo>
                    <a:cubicBezTo>
                      <a:pt x="59758" y="6096"/>
                      <a:pt x="59758" y="6215"/>
                      <a:pt x="59758" y="6322"/>
                    </a:cubicBezTo>
                    <a:cubicBezTo>
                      <a:pt x="59758" y="6394"/>
                      <a:pt x="59758" y="6477"/>
                      <a:pt x="59769" y="6549"/>
                    </a:cubicBezTo>
                    <a:cubicBezTo>
                      <a:pt x="59781" y="6620"/>
                      <a:pt x="59758" y="6703"/>
                      <a:pt x="59758" y="6787"/>
                    </a:cubicBezTo>
                    <a:cubicBezTo>
                      <a:pt x="59758" y="7049"/>
                      <a:pt x="59781" y="7311"/>
                      <a:pt x="59853" y="7573"/>
                    </a:cubicBezTo>
                    <a:cubicBezTo>
                      <a:pt x="59400" y="7882"/>
                      <a:pt x="59127" y="8382"/>
                      <a:pt x="59127" y="8930"/>
                    </a:cubicBezTo>
                    <a:lnTo>
                      <a:pt x="59127" y="12287"/>
                    </a:lnTo>
                    <a:cubicBezTo>
                      <a:pt x="59127" y="12383"/>
                      <a:pt x="59138" y="12490"/>
                      <a:pt x="59162" y="12597"/>
                    </a:cubicBezTo>
                    <a:lnTo>
                      <a:pt x="59162" y="15062"/>
                    </a:lnTo>
                    <a:cubicBezTo>
                      <a:pt x="59144" y="15474"/>
                      <a:pt x="59453" y="15686"/>
                      <a:pt x="59761" y="15686"/>
                    </a:cubicBezTo>
                    <a:cubicBezTo>
                      <a:pt x="60049" y="15686"/>
                      <a:pt x="60336" y="15501"/>
                      <a:pt x="60353" y="15121"/>
                    </a:cubicBezTo>
                    <a:cubicBezTo>
                      <a:pt x="60353" y="15074"/>
                      <a:pt x="60353" y="15038"/>
                      <a:pt x="60365" y="14990"/>
                    </a:cubicBezTo>
                    <a:lnTo>
                      <a:pt x="60365" y="13788"/>
                    </a:lnTo>
                    <a:cubicBezTo>
                      <a:pt x="60460" y="13800"/>
                      <a:pt x="60555" y="13811"/>
                      <a:pt x="60662" y="13811"/>
                    </a:cubicBezTo>
                    <a:lnTo>
                      <a:pt x="60758" y="13811"/>
                    </a:lnTo>
                    <a:lnTo>
                      <a:pt x="60758" y="17109"/>
                    </a:lnTo>
                    <a:cubicBezTo>
                      <a:pt x="60758" y="17133"/>
                      <a:pt x="60758" y="17157"/>
                      <a:pt x="60758" y="17181"/>
                    </a:cubicBezTo>
                    <a:lnTo>
                      <a:pt x="60758" y="17312"/>
                    </a:lnTo>
                    <a:cubicBezTo>
                      <a:pt x="60758" y="17455"/>
                      <a:pt x="60817" y="17574"/>
                      <a:pt x="60924" y="17657"/>
                    </a:cubicBezTo>
                    <a:lnTo>
                      <a:pt x="56007" y="17657"/>
                    </a:lnTo>
                    <a:lnTo>
                      <a:pt x="56007" y="13811"/>
                    </a:lnTo>
                    <a:cubicBezTo>
                      <a:pt x="56102" y="13835"/>
                      <a:pt x="56209" y="13847"/>
                      <a:pt x="56305" y="13847"/>
                    </a:cubicBezTo>
                    <a:lnTo>
                      <a:pt x="56400" y="13847"/>
                    </a:lnTo>
                    <a:lnTo>
                      <a:pt x="56400" y="17109"/>
                    </a:lnTo>
                    <a:cubicBezTo>
                      <a:pt x="56400" y="17145"/>
                      <a:pt x="56400" y="17193"/>
                      <a:pt x="56412" y="17229"/>
                    </a:cubicBezTo>
                    <a:cubicBezTo>
                      <a:pt x="56461" y="17482"/>
                      <a:pt x="56662" y="17603"/>
                      <a:pt x="56862" y="17603"/>
                    </a:cubicBezTo>
                    <a:cubicBezTo>
                      <a:pt x="57095" y="17603"/>
                      <a:pt x="57329" y="17440"/>
                      <a:pt x="57329" y="17133"/>
                    </a:cubicBezTo>
                    <a:lnTo>
                      <a:pt x="57329" y="13454"/>
                    </a:lnTo>
                    <a:cubicBezTo>
                      <a:pt x="57650" y="13169"/>
                      <a:pt x="57841" y="12752"/>
                      <a:pt x="57841" y="12311"/>
                    </a:cubicBezTo>
                    <a:lnTo>
                      <a:pt x="57841" y="8966"/>
                    </a:lnTo>
                    <a:cubicBezTo>
                      <a:pt x="57829" y="8823"/>
                      <a:pt x="57817" y="8680"/>
                      <a:pt x="57781" y="8549"/>
                    </a:cubicBezTo>
                    <a:cubicBezTo>
                      <a:pt x="57698" y="8239"/>
                      <a:pt x="57519" y="7954"/>
                      <a:pt x="57269" y="7751"/>
                    </a:cubicBezTo>
                    <a:cubicBezTo>
                      <a:pt x="57352" y="7442"/>
                      <a:pt x="57400" y="7132"/>
                      <a:pt x="57400" y="6811"/>
                    </a:cubicBezTo>
                    <a:cubicBezTo>
                      <a:pt x="57400" y="6561"/>
                      <a:pt x="57376" y="6299"/>
                      <a:pt x="57317" y="6049"/>
                    </a:cubicBezTo>
                    <a:lnTo>
                      <a:pt x="57317" y="6037"/>
                    </a:lnTo>
                    <a:cubicBezTo>
                      <a:pt x="57317" y="6001"/>
                      <a:pt x="57305" y="5965"/>
                      <a:pt x="57293" y="5930"/>
                    </a:cubicBezTo>
                    <a:cubicBezTo>
                      <a:pt x="57222" y="5596"/>
                      <a:pt x="57043" y="5275"/>
                      <a:pt x="56793" y="5037"/>
                    </a:cubicBezTo>
                    <a:cubicBezTo>
                      <a:pt x="56805" y="4953"/>
                      <a:pt x="56817" y="4858"/>
                      <a:pt x="56817" y="4775"/>
                    </a:cubicBezTo>
                    <a:cubicBezTo>
                      <a:pt x="56817" y="4334"/>
                      <a:pt x="56710" y="3977"/>
                      <a:pt x="56579" y="3977"/>
                    </a:cubicBezTo>
                    <a:cubicBezTo>
                      <a:pt x="56460" y="3977"/>
                      <a:pt x="56352" y="4334"/>
                      <a:pt x="56352" y="4775"/>
                    </a:cubicBezTo>
                    <a:lnTo>
                      <a:pt x="56352" y="4882"/>
                    </a:lnTo>
                    <a:cubicBezTo>
                      <a:pt x="56317" y="4882"/>
                      <a:pt x="56293" y="4882"/>
                      <a:pt x="56257" y="4894"/>
                    </a:cubicBezTo>
                    <a:lnTo>
                      <a:pt x="56257" y="4775"/>
                    </a:lnTo>
                    <a:cubicBezTo>
                      <a:pt x="56257" y="4334"/>
                      <a:pt x="56162" y="3977"/>
                      <a:pt x="56031" y="3977"/>
                    </a:cubicBezTo>
                    <a:cubicBezTo>
                      <a:pt x="55900" y="3977"/>
                      <a:pt x="55805" y="4334"/>
                      <a:pt x="55805" y="4775"/>
                    </a:cubicBezTo>
                    <a:cubicBezTo>
                      <a:pt x="55805" y="4858"/>
                      <a:pt x="55805" y="4941"/>
                      <a:pt x="55817" y="5037"/>
                    </a:cubicBezTo>
                    <a:cubicBezTo>
                      <a:pt x="55567" y="5275"/>
                      <a:pt x="55400" y="5751"/>
                      <a:pt x="55400" y="6322"/>
                    </a:cubicBezTo>
                    <a:cubicBezTo>
                      <a:pt x="55400" y="6406"/>
                      <a:pt x="55400" y="6477"/>
                      <a:pt x="55412" y="6549"/>
                    </a:cubicBezTo>
                    <a:cubicBezTo>
                      <a:pt x="55424" y="6632"/>
                      <a:pt x="55412" y="6703"/>
                      <a:pt x="55412" y="6787"/>
                    </a:cubicBezTo>
                    <a:cubicBezTo>
                      <a:pt x="55412" y="7073"/>
                      <a:pt x="55447" y="7346"/>
                      <a:pt x="55507" y="7620"/>
                    </a:cubicBezTo>
                    <a:cubicBezTo>
                      <a:pt x="55102" y="7870"/>
                      <a:pt x="54840" y="8287"/>
                      <a:pt x="54781" y="8763"/>
                    </a:cubicBezTo>
                    <a:cubicBezTo>
                      <a:pt x="53959" y="7811"/>
                      <a:pt x="52804" y="7215"/>
                      <a:pt x="51542" y="7096"/>
                    </a:cubicBezTo>
                    <a:lnTo>
                      <a:pt x="51542" y="36"/>
                    </a:lnTo>
                    <a:lnTo>
                      <a:pt x="515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6322192" y="3145386"/>
                <a:ext cx="274627" cy="478069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17206" extrusionOk="0">
                    <a:moveTo>
                      <a:pt x="4942" y="1"/>
                    </a:moveTo>
                    <a:cubicBezTo>
                      <a:pt x="2216" y="1"/>
                      <a:pt x="1" y="2215"/>
                      <a:pt x="1" y="4942"/>
                    </a:cubicBezTo>
                    <a:lnTo>
                      <a:pt x="1" y="12264"/>
                    </a:lnTo>
                    <a:cubicBezTo>
                      <a:pt x="1" y="14991"/>
                      <a:pt x="2216" y="17205"/>
                      <a:pt x="4942" y="17205"/>
                    </a:cubicBezTo>
                    <a:cubicBezTo>
                      <a:pt x="7669" y="17205"/>
                      <a:pt x="9883" y="14991"/>
                      <a:pt x="9883" y="12264"/>
                    </a:cubicBezTo>
                    <a:lnTo>
                      <a:pt x="9883" y="4942"/>
                    </a:lnTo>
                    <a:cubicBezTo>
                      <a:pt x="9883" y="2215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5111493" y="3927749"/>
                <a:ext cx="251093" cy="1056302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38017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9037" y="38017"/>
                    </a:lnTo>
                    <a:lnTo>
                      <a:pt x="90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5136609" y="3927749"/>
                <a:ext cx="13615" cy="105630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8017" extrusionOk="0">
                    <a:moveTo>
                      <a:pt x="1" y="0"/>
                    </a:moveTo>
                    <a:lnTo>
                      <a:pt x="1" y="38017"/>
                    </a:lnTo>
                    <a:lnTo>
                      <a:pt x="489" y="3801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5570312" y="3929722"/>
                <a:ext cx="251093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38018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9037" y="38017"/>
                    </a:lnTo>
                    <a:lnTo>
                      <a:pt x="90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5982815" y="3929722"/>
                <a:ext cx="251426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38018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9049" y="38017"/>
                    </a:lnTo>
                    <a:lnTo>
                      <a:pt x="90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6633146" y="3929722"/>
                <a:ext cx="251454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38018" extrusionOk="0">
                    <a:moveTo>
                      <a:pt x="1" y="0"/>
                    </a:moveTo>
                    <a:lnTo>
                      <a:pt x="1" y="38017"/>
                    </a:lnTo>
                    <a:lnTo>
                      <a:pt x="9050" y="38017"/>
                    </a:lnTo>
                    <a:lnTo>
                      <a:pt x="9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7045983" y="3929722"/>
                <a:ext cx="251454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38018" extrusionOk="0">
                    <a:moveTo>
                      <a:pt x="1" y="0"/>
                    </a:moveTo>
                    <a:lnTo>
                      <a:pt x="1" y="38017"/>
                    </a:lnTo>
                    <a:lnTo>
                      <a:pt x="9050" y="38017"/>
                    </a:lnTo>
                    <a:lnTo>
                      <a:pt x="9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7458487" y="3929722"/>
                <a:ext cx="251454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38018" extrusionOk="0">
                    <a:moveTo>
                      <a:pt x="1" y="0"/>
                    </a:moveTo>
                    <a:lnTo>
                      <a:pt x="1" y="38017"/>
                    </a:lnTo>
                    <a:lnTo>
                      <a:pt x="9050" y="38017"/>
                    </a:lnTo>
                    <a:lnTo>
                      <a:pt x="9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5124718" y="3740514"/>
                <a:ext cx="2634963" cy="165432"/>
              </a:xfrm>
              <a:custGeom>
                <a:avLst/>
                <a:gdLst/>
                <a:ahLst/>
                <a:cxnLst/>
                <a:rect l="l" t="t" r="r" b="b"/>
                <a:pathLst>
                  <a:path w="94834" h="5954" extrusionOk="0">
                    <a:moveTo>
                      <a:pt x="0" y="0"/>
                    </a:moveTo>
                    <a:lnTo>
                      <a:pt x="0" y="5953"/>
                    </a:lnTo>
                    <a:lnTo>
                      <a:pt x="94834" y="5953"/>
                    </a:lnTo>
                    <a:lnTo>
                      <a:pt x="94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5068817" y="3697172"/>
                <a:ext cx="2750409" cy="75770"/>
              </a:xfrm>
              <a:custGeom>
                <a:avLst/>
                <a:gdLst/>
                <a:ahLst/>
                <a:cxnLst/>
                <a:rect l="l" t="t" r="r" b="b"/>
                <a:pathLst>
                  <a:path w="98989" h="2727" extrusionOk="0">
                    <a:moveTo>
                      <a:pt x="0" y="0"/>
                    </a:moveTo>
                    <a:lnTo>
                      <a:pt x="0" y="2727"/>
                    </a:lnTo>
                    <a:lnTo>
                      <a:pt x="98989" y="2727"/>
                    </a:lnTo>
                    <a:lnTo>
                      <a:pt x="989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5039700" y="3645883"/>
                <a:ext cx="2797394" cy="56265"/>
              </a:xfrm>
              <a:custGeom>
                <a:avLst/>
                <a:gdLst/>
                <a:ahLst/>
                <a:cxnLst/>
                <a:rect l="l" t="t" r="r" b="b"/>
                <a:pathLst>
                  <a:path w="100680" h="2025" extrusionOk="0">
                    <a:moveTo>
                      <a:pt x="1012" y="1"/>
                    </a:moveTo>
                    <a:cubicBezTo>
                      <a:pt x="465" y="1"/>
                      <a:pt x="0" y="453"/>
                      <a:pt x="0" y="1013"/>
                    </a:cubicBezTo>
                    <a:cubicBezTo>
                      <a:pt x="12" y="1573"/>
                      <a:pt x="465" y="2025"/>
                      <a:pt x="1012" y="2025"/>
                    </a:cubicBezTo>
                    <a:lnTo>
                      <a:pt x="99668" y="2025"/>
                    </a:lnTo>
                    <a:cubicBezTo>
                      <a:pt x="100227" y="2025"/>
                      <a:pt x="100680" y="1573"/>
                      <a:pt x="100680" y="1013"/>
                    </a:cubicBezTo>
                    <a:cubicBezTo>
                      <a:pt x="100680" y="453"/>
                      <a:pt x="100227" y="1"/>
                      <a:pt x="99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5196511" y="3625378"/>
                <a:ext cx="2498010" cy="20533"/>
              </a:xfrm>
              <a:custGeom>
                <a:avLst/>
                <a:gdLst/>
                <a:ahLst/>
                <a:cxnLst/>
                <a:rect l="l" t="t" r="r" b="b"/>
                <a:pathLst>
                  <a:path w="89905" h="739" extrusionOk="0">
                    <a:moveTo>
                      <a:pt x="369" y="1"/>
                    </a:moveTo>
                    <a:cubicBezTo>
                      <a:pt x="155" y="1"/>
                      <a:pt x="0" y="167"/>
                      <a:pt x="0" y="370"/>
                    </a:cubicBezTo>
                    <a:cubicBezTo>
                      <a:pt x="0" y="572"/>
                      <a:pt x="155" y="739"/>
                      <a:pt x="369" y="739"/>
                    </a:cubicBezTo>
                    <a:lnTo>
                      <a:pt x="89535" y="739"/>
                    </a:lnTo>
                    <a:cubicBezTo>
                      <a:pt x="89737" y="739"/>
                      <a:pt x="89904" y="572"/>
                      <a:pt x="89904" y="370"/>
                    </a:cubicBezTo>
                    <a:cubicBezTo>
                      <a:pt x="89904" y="167"/>
                      <a:pt x="89737" y="1"/>
                      <a:pt x="89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5068817" y="3882406"/>
                <a:ext cx="2750409" cy="47012"/>
              </a:xfrm>
              <a:custGeom>
                <a:avLst/>
                <a:gdLst/>
                <a:ahLst/>
                <a:cxnLst/>
                <a:rect l="l" t="t" r="r" b="b"/>
                <a:pathLst>
                  <a:path w="98989" h="1692" extrusionOk="0">
                    <a:moveTo>
                      <a:pt x="0" y="1"/>
                    </a:moveTo>
                    <a:lnTo>
                      <a:pt x="0" y="1692"/>
                    </a:lnTo>
                    <a:lnTo>
                      <a:pt x="98989" y="1692"/>
                    </a:lnTo>
                    <a:lnTo>
                      <a:pt x="989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>
                <a:off x="5283168" y="3511576"/>
                <a:ext cx="809544" cy="113835"/>
              </a:xfrm>
              <a:custGeom>
                <a:avLst/>
                <a:gdLst/>
                <a:ahLst/>
                <a:cxnLst/>
                <a:rect l="l" t="t" r="r" b="b"/>
                <a:pathLst>
                  <a:path w="29136" h="4097" extrusionOk="0">
                    <a:moveTo>
                      <a:pt x="0" y="1"/>
                    </a:moveTo>
                    <a:lnTo>
                      <a:pt x="0" y="4097"/>
                    </a:lnTo>
                    <a:lnTo>
                      <a:pt x="29135" y="4097"/>
                    </a:lnTo>
                    <a:lnTo>
                      <a:pt x="29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6810461" y="3511576"/>
                <a:ext cx="809877" cy="113835"/>
              </a:xfrm>
              <a:custGeom>
                <a:avLst/>
                <a:gdLst/>
                <a:ahLst/>
                <a:cxnLst/>
                <a:rect l="l" t="t" r="r" b="b"/>
                <a:pathLst>
                  <a:path w="29148" h="4097" extrusionOk="0">
                    <a:moveTo>
                      <a:pt x="1" y="1"/>
                    </a:moveTo>
                    <a:lnTo>
                      <a:pt x="1" y="4097"/>
                    </a:lnTo>
                    <a:lnTo>
                      <a:pt x="29147" y="4097"/>
                    </a:lnTo>
                    <a:lnTo>
                      <a:pt x="291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5260330" y="3494378"/>
                <a:ext cx="870087" cy="17254"/>
              </a:xfrm>
              <a:custGeom>
                <a:avLst/>
                <a:gdLst/>
                <a:ahLst/>
                <a:cxnLst/>
                <a:rect l="l" t="t" r="r" b="b"/>
                <a:pathLst>
                  <a:path w="31315" h="621" extrusionOk="0">
                    <a:moveTo>
                      <a:pt x="31025" y="0"/>
                    </a:moveTo>
                    <a:cubicBezTo>
                      <a:pt x="31019" y="0"/>
                      <a:pt x="31012" y="0"/>
                      <a:pt x="31005" y="1"/>
                    </a:cubicBezTo>
                    <a:lnTo>
                      <a:pt x="322" y="1"/>
                    </a:lnTo>
                    <a:cubicBezTo>
                      <a:pt x="144" y="1"/>
                      <a:pt x="1" y="132"/>
                      <a:pt x="1" y="310"/>
                    </a:cubicBezTo>
                    <a:cubicBezTo>
                      <a:pt x="1" y="482"/>
                      <a:pt x="133" y="621"/>
                      <a:pt x="302" y="621"/>
                    </a:cubicBezTo>
                    <a:cubicBezTo>
                      <a:pt x="308" y="621"/>
                      <a:pt x="315" y="620"/>
                      <a:pt x="322" y="620"/>
                    </a:cubicBezTo>
                    <a:lnTo>
                      <a:pt x="31005" y="620"/>
                    </a:lnTo>
                    <a:cubicBezTo>
                      <a:pt x="31183" y="620"/>
                      <a:pt x="31314" y="489"/>
                      <a:pt x="31314" y="310"/>
                    </a:cubicBezTo>
                    <a:cubicBezTo>
                      <a:pt x="31314" y="139"/>
                      <a:pt x="31193" y="0"/>
                      <a:pt x="310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6780372" y="3494378"/>
                <a:ext cx="870059" cy="17227"/>
              </a:xfrm>
              <a:custGeom>
                <a:avLst/>
                <a:gdLst/>
                <a:ahLst/>
                <a:cxnLst/>
                <a:rect l="l" t="t" r="r" b="b"/>
                <a:pathLst>
                  <a:path w="31314" h="620" extrusionOk="0">
                    <a:moveTo>
                      <a:pt x="301" y="0"/>
                    </a:moveTo>
                    <a:cubicBezTo>
                      <a:pt x="132" y="0"/>
                      <a:pt x="0" y="139"/>
                      <a:pt x="0" y="310"/>
                    </a:cubicBezTo>
                    <a:cubicBezTo>
                      <a:pt x="0" y="489"/>
                      <a:pt x="143" y="620"/>
                      <a:pt x="322" y="620"/>
                    </a:cubicBezTo>
                    <a:lnTo>
                      <a:pt x="31004" y="620"/>
                    </a:lnTo>
                    <a:cubicBezTo>
                      <a:pt x="31171" y="620"/>
                      <a:pt x="31314" y="489"/>
                      <a:pt x="31314" y="310"/>
                    </a:cubicBezTo>
                    <a:cubicBezTo>
                      <a:pt x="31314" y="132"/>
                      <a:pt x="31171" y="1"/>
                      <a:pt x="31004" y="1"/>
                    </a:cubicBezTo>
                    <a:lnTo>
                      <a:pt x="322" y="1"/>
                    </a:lnTo>
                    <a:cubicBezTo>
                      <a:pt x="315" y="0"/>
                      <a:pt x="308" y="0"/>
                      <a:pt x="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6092644" y="3484459"/>
                <a:ext cx="717881" cy="140953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5073" extrusionOk="0">
                    <a:moveTo>
                      <a:pt x="0" y="1"/>
                    </a:moveTo>
                    <a:lnTo>
                      <a:pt x="0" y="5073"/>
                    </a:lnTo>
                    <a:lnTo>
                      <a:pt x="25837" y="5073"/>
                    </a:lnTo>
                    <a:lnTo>
                      <a:pt x="258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6064193" y="3439810"/>
                <a:ext cx="800597" cy="44678"/>
              </a:xfrm>
              <a:custGeom>
                <a:avLst/>
                <a:gdLst/>
                <a:ahLst/>
                <a:cxnLst/>
                <a:rect l="l" t="t" r="r" b="b"/>
                <a:pathLst>
                  <a:path w="28814" h="1608" extrusionOk="0">
                    <a:moveTo>
                      <a:pt x="810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608"/>
                      <a:pt x="810" y="1608"/>
                    </a:cubicBezTo>
                    <a:lnTo>
                      <a:pt x="28016" y="1608"/>
                    </a:lnTo>
                    <a:cubicBezTo>
                      <a:pt x="28456" y="1608"/>
                      <a:pt x="28813" y="1250"/>
                      <a:pt x="28813" y="798"/>
                    </a:cubicBezTo>
                    <a:lnTo>
                      <a:pt x="28801" y="798"/>
                    </a:lnTo>
                    <a:cubicBezTo>
                      <a:pt x="28813" y="358"/>
                      <a:pt x="28444" y="0"/>
                      <a:pt x="28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5087321" y="4981671"/>
                <a:ext cx="299439" cy="34426"/>
              </a:xfrm>
              <a:custGeom>
                <a:avLst/>
                <a:gdLst/>
                <a:ahLst/>
                <a:cxnLst/>
                <a:rect l="l" t="t" r="r" b="b"/>
                <a:pathLst>
                  <a:path w="10777" h="1239" extrusionOk="0">
                    <a:moveTo>
                      <a:pt x="620" y="0"/>
                    </a:moveTo>
                    <a:cubicBezTo>
                      <a:pt x="275" y="0"/>
                      <a:pt x="1" y="274"/>
                      <a:pt x="1" y="619"/>
                    </a:cubicBezTo>
                    <a:cubicBezTo>
                      <a:pt x="1" y="965"/>
                      <a:pt x="275" y="1239"/>
                      <a:pt x="620" y="1239"/>
                    </a:cubicBezTo>
                    <a:lnTo>
                      <a:pt x="10157" y="1239"/>
                    </a:lnTo>
                    <a:cubicBezTo>
                      <a:pt x="10502" y="1239"/>
                      <a:pt x="10776" y="965"/>
                      <a:pt x="10776" y="619"/>
                    </a:cubicBezTo>
                    <a:cubicBezTo>
                      <a:pt x="10776" y="274"/>
                      <a:pt x="10502" y="0"/>
                      <a:pt x="10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5545834" y="4983311"/>
                <a:ext cx="299745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1251" extrusionOk="0">
                    <a:moveTo>
                      <a:pt x="631" y="1"/>
                    </a:moveTo>
                    <a:cubicBezTo>
                      <a:pt x="286" y="1"/>
                      <a:pt x="12" y="287"/>
                      <a:pt x="12" y="632"/>
                    </a:cubicBezTo>
                    <a:cubicBezTo>
                      <a:pt x="0" y="965"/>
                      <a:pt x="286" y="1251"/>
                      <a:pt x="631" y="1251"/>
                    </a:cubicBezTo>
                    <a:lnTo>
                      <a:pt x="10168" y="1251"/>
                    </a:lnTo>
                    <a:cubicBezTo>
                      <a:pt x="10513" y="1251"/>
                      <a:pt x="10787" y="965"/>
                      <a:pt x="10787" y="632"/>
                    </a:cubicBezTo>
                    <a:cubicBezTo>
                      <a:pt x="10787" y="287"/>
                      <a:pt x="10513" y="1"/>
                      <a:pt x="10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5958671" y="4983311"/>
                <a:ext cx="299745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1251" extrusionOk="0">
                    <a:moveTo>
                      <a:pt x="619" y="1"/>
                    </a:moveTo>
                    <a:cubicBezTo>
                      <a:pt x="274" y="1"/>
                      <a:pt x="0" y="287"/>
                      <a:pt x="0" y="632"/>
                    </a:cubicBezTo>
                    <a:cubicBezTo>
                      <a:pt x="0" y="965"/>
                      <a:pt x="274" y="1251"/>
                      <a:pt x="619" y="1251"/>
                    </a:cubicBezTo>
                    <a:lnTo>
                      <a:pt x="10168" y="1251"/>
                    </a:lnTo>
                    <a:cubicBezTo>
                      <a:pt x="10501" y="1251"/>
                      <a:pt x="10787" y="965"/>
                      <a:pt x="10787" y="632"/>
                    </a:cubicBezTo>
                    <a:cubicBezTo>
                      <a:pt x="10787" y="287"/>
                      <a:pt x="10501" y="1"/>
                      <a:pt x="10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6609002" y="4983311"/>
                <a:ext cx="299745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1251" extrusionOk="0">
                    <a:moveTo>
                      <a:pt x="632" y="1"/>
                    </a:moveTo>
                    <a:cubicBezTo>
                      <a:pt x="286" y="1"/>
                      <a:pt x="1" y="287"/>
                      <a:pt x="13" y="632"/>
                    </a:cubicBezTo>
                    <a:cubicBezTo>
                      <a:pt x="13" y="965"/>
                      <a:pt x="286" y="1251"/>
                      <a:pt x="632" y="1251"/>
                    </a:cubicBezTo>
                    <a:lnTo>
                      <a:pt x="10169" y="1251"/>
                    </a:lnTo>
                    <a:cubicBezTo>
                      <a:pt x="10514" y="1251"/>
                      <a:pt x="10788" y="965"/>
                      <a:pt x="10788" y="632"/>
                    </a:cubicBezTo>
                    <a:cubicBezTo>
                      <a:pt x="10788" y="287"/>
                      <a:pt x="10514" y="1"/>
                      <a:pt x="10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7021839" y="4983311"/>
                <a:ext cx="299745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1251" extrusionOk="0">
                    <a:moveTo>
                      <a:pt x="620" y="1"/>
                    </a:moveTo>
                    <a:cubicBezTo>
                      <a:pt x="275" y="1"/>
                      <a:pt x="1" y="287"/>
                      <a:pt x="1" y="632"/>
                    </a:cubicBezTo>
                    <a:cubicBezTo>
                      <a:pt x="1" y="965"/>
                      <a:pt x="275" y="1251"/>
                      <a:pt x="620" y="1251"/>
                    </a:cubicBezTo>
                    <a:lnTo>
                      <a:pt x="10157" y="1251"/>
                    </a:lnTo>
                    <a:cubicBezTo>
                      <a:pt x="10502" y="1251"/>
                      <a:pt x="10788" y="965"/>
                      <a:pt x="10788" y="632"/>
                    </a:cubicBezTo>
                    <a:cubicBezTo>
                      <a:pt x="10788" y="287"/>
                      <a:pt x="10502" y="1"/>
                      <a:pt x="10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7436677" y="4983311"/>
                <a:ext cx="299745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1251" extrusionOk="0">
                    <a:moveTo>
                      <a:pt x="619" y="1"/>
                    </a:moveTo>
                    <a:cubicBezTo>
                      <a:pt x="274" y="1"/>
                      <a:pt x="0" y="287"/>
                      <a:pt x="0" y="632"/>
                    </a:cubicBezTo>
                    <a:cubicBezTo>
                      <a:pt x="0" y="965"/>
                      <a:pt x="274" y="1251"/>
                      <a:pt x="619" y="1251"/>
                    </a:cubicBezTo>
                    <a:lnTo>
                      <a:pt x="10156" y="1251"/>
                    </a:lnTo>
                    <a:cubicBezTo>
                      <a:pt x="10501" y="1251"/>
                      <a:pt x="10787" y="965"/>
                      <a:pt x="10787" y="632"/>
                    </a:cubicBezTo>
                    <a:cubicBezTo>
                      <a:pt x="10787" y="287"/>
                      <a:pt x="10501" y="1"/>
                      <a:pt x="10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6173689" y="3290612"/>
                <a:ext cx="2547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17" h="5276" extrusionOk="0">
                    <a:moveTo>
                      <a:pt x="464" y="1"/>
                    </a:moveTo>
                    <a:cubicBezTo>
                      <a:pt x="202" y="1"/>
                      <a:pt x="0" y="203"/>
                      <a:pt x="0" y="453"/>
                    </a:cubicBezTo>
                    <a:lnTo>
                      <a:pt x="0" y="4823"/>
                    </a:lnTo>
                    <a:cubicBezTo>
                      <a:pt x="0" y="5073"/>
                      <a:pt x="202" y="5275"/>
                      <a:pt x="464" y="5275"/>
                    </a:cubicBezTo>
                    <a:cubicBezTo>
                      <a:pt x="714" y="5275"/>
                      <a:pt x="917" y="5073"/>
                      <a:pt x="917" y="4823"/>
                    </a:cubicBezTo>
                    <a:lnTo>
                      <a:pt x="917" y="453"/>
                    </a:lnTo>
                    <a:cubicBezTo>
                      <a:pt x="917" y="203"/>
                      <a:pt x="714" y="1"/>
                      <a:pt x="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6159463" y="3154666"/>
                <a:ext cx="85022" cy="178324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6418" extrusionOk="0">
                    <a:moveTo>
                      <a:pt x="1536" y="0"/>
                    </a:moveTo>
                    <a:cubicBezTo>
                      <a:pt x="691" y="0"/>
                      <a:pt x="0" y="691"/>
                      <a:pt x="0" y="1536"/>
                    </a:cubicBezTo>
                    <a:lnTo>
                      <a:pt x="0" y="4882"/>
                    </a:lnTo>
                    <a:cubicBezTo>
                      <a:pt x="0" y="5727"/>
                      <a:pt x="691" y="6418"/>
                      <a:pt x="1536" y="6418"/>
                    </a:cubicBezTo>
                    <a:cubicBezTo>
                      <a:pt x="2369" y="6418"/>
                      <a:pt x="3060" y="5727"/>
                      <a:pt x="3060" y="4882"/>
                    </a:cubicBezTo>
                    <a:lnTo>
                      <a:pt x="3060" y="1536"/>
                    </a:lnTo>
                    <a:cubicBezTo>
                      <a:pt x="3060" y="691"/>
                      <a:pt x="2369" y="0"/>
                      <a:pt x="1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6171688" y="3084539"/>
                <a:ext cx="55264" cy="10619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3822" extrusionOk="0">
                    <a:moveTo>
                      <a:pt x="989" y="0"/>
                    </a:moveTo>
                    <a:cubicBezTo>
                      <a:pt x="441" y="0"/>
                      <a:pt x="1" y="857"/>
                      <a:pt x="1" y="1905"/>
                    </a:cubicBezTo>
                    <a:cubicBezTo>
                      <a:pt x="1" y="2965"/>
                      <a:pt x="441" y="3822"/>
                      <a:pt x="989" y="3822"/>
                    </a:cubicBezTo>
                    <a:cubicBezTo>
                      <a:pt x="1537" y="3822"/>
                      <a:pt x="1989" y="2965"/>
                      <a:pt x="1989" y="1905"/>
                    </a:cubicBezTo>
                    <a:cubicBezTo>
                      <a:pt x="1989" y="857"/>
                      <a:pt x="1537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6184913" y="3084539"/>
                <a:ext cx="42039" cy="80743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906" extrusionOk="0">
                    <a:moveTo>
                      <a:pt x="763" y="0"/>
                    </a:moveTo>
                    <a:cubicBezTo>
                      <a:pt x="346" y="0"/>
                      <a:pt x="1" y="643"/>
                      <a:pt x="1" y="1453"/>
                    </a:cubicBezTo>
                    <a:cubicBezTo>
                      <a:pt x="1" y="2250"/>
                      <a:pt x="346" y="2905"/>
                      <a:pt x="763" y="2905"/>
                    </a:cubicBezTo>
                    <a:cubicBezTo>
                      <a:pt x="1180" y="2905"/>
                      <a:pt x="1513" y="2250"/>
                      <a:pt x="1513" y="1453"/>
                    </a:cubicBezTo>
                    <a:cubicBezTo>
                      <a:pt x="1513" y="643"/>
                      <a:pt x="1180" y="0"/>
                      <a:pt x="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6210391" y="3243963"/>
                <a:ext cx="33120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050" extrusionOk="0">
                    <a:moveTo>
                      <a:pt x="596" y="1"/>
                    </a:moveTo>
                    <a:cubicBezTo>
                      <a:pt x="275" y="1"/>
                      <a:pt x="1" y="263"/>
                      <a:pt x="1" y="596"/>
                    </a:cubicBezTo>
                    <a:lnTo>
                      <a:pt x="1" y="4454"/>
                    </a:lnTo>
                    <a:cubicBezTo>
                      <a:pt x="1" y="4787"/>
                      <a:pt x="275" y="5049"/>
                      <a:pt x="596" y="5049"/>
                    </a:cubicBezTo>
                    <a:cubicBezTo>
                      <a:pt x="929" y="5049"/>
                      <a:pt x="1191" y="4787"/>
                      <a:pt x="1191" y="4454"/>
                    </a:cubicBezTo>
                    <a:lnTo>
                      <a:pt x="1191" y="596"/>
                    </a:ln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6295075" y="3290612"/>
                <a:ext cx="25507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5276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4823"/>
                    </a:lnTo>
                    <a:cubicBezTo>
                      <a:pt x="1" y="5073"/>
                      <a:pt x="203" y="5275"/>
                      <a:pt x="453" y="5275"/>
                    </a:cubicBezTo>
                    <a:cubicBezTo>
                      <a:pt x="703" y="5275"/>
                      <a:pt x="917" y="5073"/>
                      <a:pt x="917" y="4823"/>
                    </a:cubicBezTo>
                    <a:lnTo>
                      <a:pt x="917" y="453"/>
                    </a:lnTo>
                    <a:cubicBezTo>
                      <a:pt x="917" y="203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6280517" y="3154666"/>
                <a:ext cx="85383" cy="178324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6418" extrusionOk="0">
                    <a:moveTo>
                      <a:pt x="1537" y="0"/>
                    </a:moveTo>
                    <a:cubicBezTo>
                      <a:pt x="691" y="0"/>
                      <a:pt x="1" y="691"/>
                      <a:pt x="1" y="1536"/>
                    </a:cubicBezTo>
                    <a:lnTo>
                      <a:pt x="1" y="4882"/>
                    </a:lnTo>
                    <a:cubicBezTo>
                      <a:pt x="1" y="5727"/>
                      <a:pt x="691" y="6418"/>
                      <a:pt x="1537" y="6418"/>
                    </a:cubicBezTo>
                    <a:cubicBezTo>
                      <a:pt x="2382" y="6418"/>
                      <a:pt x="3073" y="5739"/>
                      <a:pt x="3073" y="4882"/>
                    </a:cubicBezTo>
                    <a:lnTo>
                      <a:pt x="3061" y="1536"/>
                    </a:lnTo>
                    <a:cubicBezTo>
                      <a:pt x="3061" y="691"/>
                      <a:pt x="2370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6292769" y="3084539"/>
                <a:ext cx="55264" cy="10619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3822" extrusionOk="0">
                    <a:moveTo>
                      <a:pt x="1000" y="0"/>
                    </a:moveTo>
                    <a:cubicBezTo>
                      <a:pt x="453" y="0"/>
                      <a:pt x="0" y="857"/>
                      <a:pt x="0" y="1905"/>
                    </a:cubicBezTo>
                    <a:cubicBezTo>
                      <a:pt x="0" y="2965"/>
                      <a:pt x="453" y="3822"/>
                      <a:pt x="1000" y="3822"/>
                    </a:cubicBezTo>
                    <a:cubicBezTo>
                      <a:pt x="1548" y="3822"/>
                      <a:pt x="1989" y="2965"/>
                      <a:pt x="1989" y="1905"/>
                    </a:cubicBezTo>
                    <a:cubicBezTo>
                      <a:pt x="1989" y="857"/>
                      <a:pt x="1548" y="0"/>
                      <a:pt x="1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6306328" y="3084539"/>
                <a:ext cx="41705" cy="8074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906" extrusionOk="0">
                    <a:moveTo>
                      <a:pt x="751" y="0"/>
                    </a:moveTo>
                    <a:cubicBezTo>
                      <a:pt x="334" y="0"/>
                      <a:pt x="0" y="643"/>
                      <a:pt x="0" y="1453"/>
                    </a:cubicBezTo>
                    <a:cubicBezTo>
                      <a:pt x="0" y="2250"/>
                      <a:pt x="334" y="2905"/>
                      <a:pt x="751" y="2905"/>
                    </a:cubicBezTo>
                    <a:cubicBezTo>
                      <a:pt x="1167" y="2905"/>
                      <a:pt x="1501" y="2250"/>
                      <a:pt x="1501" y="1453"/>
                    </a:cubicBezTo>
                    <a:cubicBezTo>
                      <a:pt x="1501" y="643"/>
                      <a:pt x="1167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6331805" y="3243963"/>
                <a:ext cx="33092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5050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96"/>
                    </a:cubicBezTo>
                    <a:lnTo>
                      <a:pt x="0" y="4454"/>
                    </a:lnTo>
                    <a:cubicBezTo>
                      <a:pt x="0" y="4787"/>
                      <a:pt x="262" y="5049"/>
                      <a:pt x="596" y="5049"/>
                    </a:cubicBezTo>
                    <a:cubicBezTo>
                      <a:pt x="917" y="5049"/>
                      <a:pt x="1191" y="4787"/>
                      <a:pt x="1191" y="4454"/>
                    </a:cubicBezTo>
                    <a:lnTo>
                      <a:pt x="1191" y="596"/>
                    </a:lnTo>
                    <a:cubicBezTo>
                      <a:pt x="1191" y="263"/>
                      <a:pt x="917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6729083" y="3290612"/>
                <a:ext cx="25507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18" h="5276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4823"/>
                    </a:lnTo>
                    <a:cubicBezTo>
                      <a:pt x="1" y="5073"/>
                      <a:pt x="203" y="5275"/>
                      <a:pt x="453" y="5275"/>
                    </a:cubicBezTo>
                    <a:cubicBezTo>
                      <a:pt x="703" y="5275"/>
                      <a:pt x="917" y="5073"/>
                      <a:pt x="917" y="4823"/>
                    </a:cubicBezTo>
                    <a:lnTo>
                      <a:pt x="917" y="453"/>
                    </a:lnTo>
                    <a:cubicBezTo>
                      <a:pt x="917" y="203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6683768" y="3154666"/>
                <a:ext cx="85050" cy="17832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6418" extrusionOk="0">
                    <a:moveTo>
                      <a:pt x="1525" y="0"/>
                    </a:moveTo>
                    <a:cubicBezTo>
                      <a:pt x="679" y="0"/>
                      <a:pt x="1" y="691"/>
                      <a:pt x="1" y="1536"/>
                    </a:cubicBezTo>
                    <a:lnTo>
                      <a:pt x="1" y="4882"/>
                    </a:lnTo>
                    <a:cubicBezTo>
                      <a:pt x="1" y="5727"/>
                      <a:pt x="679" y="6418"/>
                      <a:pt x="1525" y="6418"/>
                    </a:cubicBezTo>
                    <a:cubicBezTo>
                      <a:pt x="2370" y="6418"/>
                      <a:pt x="3060" y="5727"/>
                      <a:pt x="3060" y="4882"/>
                    </a:cubicBezTo>
                    <a:lnTo>
                      <a:pt x="3060" y="1536"/>
                    </a:lnTo>
                    <a:cubicBezTo>
                      <a:pt x="3060" y="691"/>
                      <a:pt x="2370" y="0"/>
                      <a:pt x="1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6701300" y="3084539"/>
                <a:ext cx="55264" cy="10619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3822" extrusionOk="0">
                    <a:moveTo>
                      <a:pt x="1001" y="0"/>
                    </a:moveTo>
                    <a:cubicBezTo>
                      <a:pt x="453" y="0"/>
                      <a:pt x="1" y="857"/>
                      <a:pt x="1" y="1905"/>
                    </a:cubicBezTo>
                    <a:cubicBezTo>
                      <a:pt x="1" y="2965"/>
                      <a:pt x="453" y="3822"/>
                      <a:pt x="1001" y="3822"/>
                    </a:cubicBezTo>
                    <a:cubicBezTo>
                      <a:pt x="1536" y="3822"/>
                      <a:pt x="1989" y="2965"/>
                      <a:pt x="1989" y="1905"/>
                    </a:cubicBezTo>
                    <a:cubicBezTo>
                      <a:pt x="1989" y="857"/>
                      <a:pt x="1536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6701300" y="3084539"/>
                <a:ext cx="42039" cy="80743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906" extrusionOk="0">
                    <a:moveTo>
                      <a:pt x="751" y="0"/>
                    </a:moveTo>
                    <a:cubicBezTo>
                      <a:pt x="334" y="0"/>
                      <a:pt x="1" y="643"/>
                      <a:pt x="1" y="1453"/>
                    </a:cubicBezTo>
                    <a:cubicBezTo>
                      <a:pt x="1" y="2250"/>
                      <a:pt x="334" y="2905"/>
                      <a:pt x="751" y="2905"/>
                    </a:cubicBezTo>
                    <a:cubicBezTo>
                      <a:pt x="1167" y="2905"/>
                      <a:pt x="1513" y="2250"/>
                      <a:pt x="1513" y="1453"/>
                    </a:cubicBezTo>
                    <a:cubicBezTo>
                      <a:pt x="1513" y="643"/>
                      <a:pt x="1167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6684768" y="3243963"/>
                <a:ext cx="33092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5050" extrusionOk="0">
                    <a:moveTo>
                      <a:pt x="596" y="1"/>
                    </a:moveTo>
                    <a:cubicBezTo>
                      <a:pt x="262" y="1"/>
                      <a:pt x="0" y="263"/>
                      <a:pt x="0" y="596"/>
                    </a:cubicBezTo>
                    <a:lnTo>
                      <a:pt x="0" y="4454"/>
                    </a:lnTo>
                    <a:cubicBezTo>
                      <a:pt x="0" y="4787"/>
                      <a:pt x="262" y="5049"/>
                      <a:pt x="596" y="5049"/>
                    </a:cubicBezTo>
                    <a:cubicBezTo>
                      <a:pt x="917" y="5049"/>
                      <a:pt x="1191" y="4787"/>
                      <a:pt x="1191" y="4454"/>
                    </a:cubicBezTo>
                    <a:lnTo>
                      <a:pt x="1191" y="596"/>
                    </a:lnTo>
                    <a:cubicBezTo>
                      <a:pt x="1191" y="263"/>
                      <a:pt x="917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6607697" y="3290612"/>
                <a:ext cx="2547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17" h="5276" extrusionOk="0">
                    <a:moveTo>
                      <a:pt x="453" y="1"/>
                    </a:moveTo>
                    <a:cubicBezTo>
                      <a:pt x="202" y="1"/>
                      <a:pt x="0" y="203"/>
                      <a:pt x="0" y="453"/>
                    </a:cubicBezTo>
                    <a:lnTo>
                      <a:pt x="0" y="4823"/>
                    </a:lnTo>
                    <a:cubicBezTo>
                      <a:pt x="0" y="5073"/>
                      <a:pt x="202" y="5275"/>
                      <a:pt x="464" y="5275"/>
                    </a:cubicBezTo>
                    <a:cubicBezTo>
                      <a:pt x="714" y="5275"/>
                      <a:pt x="917" y="5073"/>
                      <a:pt x="917" y="4823"/>
                    </a:cubicBezTo>
                    <a:lnTo>
                      <a:pt x="917" y="453"/>
                    </a:lnTo>
                    <a:cubicBezTo>
                      <a:pt x="917" y="203"/>
                      <a:pt x="714" y="1"/>
                      <a:pt x="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6562354" y="3154666"/>
                <a:ext cx="85050" cy="17832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6418" extrusionOk="0">
                    <a:moveTo>
                      <a:pt x="1537" y="0"/>
                    </a:moveTo>
                    <a:cubicBezTo>
                      <a:pt x="691" y="0"/>
                      <a:pt x="1" y="691"/>
                      <a:pt x="1" y="1536"/>
                    </a:cubicBezTo>
                    <a:lnTo>
                      <a:pt x="1" y="4882"/>
                    </a:lnTo>
                    <a:cubicBezTo>
                      <a:pt x="1" y="5727"/>
                      <a:pt x="691" y="6418"/>
                      <a:pt x="1537" y="6418"/>
                    </a:cubicBezTo>
                    <a:cubicBezTo>
                      <a:pt x="2382" y="6418"/>
                      <a:pt x="3061" y="5727"/>
                      <a:pt x="3061" y="4882"/>
                    </a:cubicBezTo>
                    <a:lnTo>
                      <a:pt x="3061" y="1536"/>
                    </a:lnTo>
                    <a:cubicBezTo>
                      <a:pt x="3061" y="691"/>
                      <a:pt x="2382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6580219" y="3084539"/>
                <a:ext cx="55292" cy="106194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822" extrusionOk="0">
                    <a:moveTo>
                      <a:pt x="989" y="0"/>
                    </a:moveTo>
                    <a:cubicBezTo>
                      <a:pt x="441" y="0"/>
                      <a:pt x="1" y="857"/>
                      <a:pt x="1" y="1905"/>
                    </a:cubicBezTo>
                    <a:cubicBezTo>
                      <a:pt x="1" y="2965"/>
                      <a:pt x="441" y="3822"/>
                      <a:pt x="989" y="3822"/>
                    </a:cubicBezTo>
                    <a:cubicBezTo>
                      <a:pt x="1537" y="3822"/>
                      <a:pt x="1989" y="2965"/>
                      <a:pt x="1989" y="1905"/>
                    </a:cubicBezTo>
                    <a:cubicBezTo>
                      <a:pt x="1989" y="857"/>
                      <a:pt x="1537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6580219" y="3084539"/>
                <a:ext cx="41733" cy="8074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906" extrusionOk="0">
                    <a:moveTo>
                      <a:pt x="751" y="0"/>
                    </a:moveTo>
                    <a:cubicBezTo>
                      <a:pt x="334" y="0"/>
                      <a:pt x="1" y="643"/>
                      <a:pt x="1" y="1453"/>
                    </a:cubicBezTo>
                    <a:cubicBezTo>
                      <a:pt x="1" y="2250"/>
                      <a:pt x="334" y="2905"/>
                      <a:pt x="751" y="2905"/>
                    </a:cubicBezTo>
                    <a:cubicBezTo>
                      <a:pt x="1168" y="2905"/>
                      <a:pt x="1501" y="2250"/>
                      <a:pt x="1501" y="1453"/>
                    </a:cubicBezTo>
                    <a:cubicBezTo>
                      <a:pt x="1501" y="643"/>
                      <a:pt x="1168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6563354" y="3243963"/>
                <a:ext cx="33120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050" extrusionOk="0">
                    <a:moveTo>
                      <a:pt x="596" y="1"/>
                    </a:moveTo>
                    <a:cubicBezTo>
                      <a:pt x="274" y="1"/>
                      <a:pt x="1" y="263"/>
                      <a:pt x="1" y="596"/>
                    </a:cubicBezTo>
                    <a:lnTo>
                      <a:pt x="1" y="4454"/>
                    </a:lnTo>
                    <a:cubicBezTo>
                      <a:pt x="1" y="4787"/>
                      <a:pt x="274" y="5049"/>
                      <a:pt x="596" y="5049"/>
                    </a:cubicBezTo>
                    <a:cubicBezTo>
                      <a:pt x="929" y="5049"/>
                      <a:pt x="1191" y="4787"/>
                      <a:pt x="1191" y="4454"/>
                    </a:cubicBezTo>
                    <a:lnTo>
                      <a:pt x="1191" y="596"/>
                    </a:lnTo>
                    <a:cubicBezTo>
                      <a:pt x="1191" y="263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6438328" y="2949232"/>
                <a:ext cx="34426" cy="490628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658" extrusionOk="0">
                    <a:moveTo>
                      <a:pt x="0" y="0"/>
                    </a:moveTo>
                    <a:lnTo>
                      <a:pt x="0" y="17657"/>
                    </a:lnTo>
                    <a:lnTo>
                      <a:pt x="1238" y="17657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6431048" y="2851322"/>
                <a:ext cx="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0"/>
                    </a:moveTo>
                    <a:lnTo>
                      <a:pt x="24" y="0"/>
                    </a:lnTo>
                    <a:lnTo>
                      <a:pt x="0" y="0"/>
                    </a:lnTo>
                    <a:cubicBezTo>
                      <a:pt x="12" y="0"/>
                      <a:pt x="12" y="0"/>
                      <a:pt x="24" y="0"/>
                    </a:cubicBezTo>
                    <a:close/>
                  </a:path>
                </a:pathLst>
              </a:custGeom>
              <a:solidFill>
                <a:srgbClr val="D45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6332333" y="2827789"/>
                <a:ext cx="104694" cy="47040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1693" extrusionOk="0">
                    <a:moveTo>
                      <a:pt x="281" y="1"/>
                    </a:moveTo>
                    <a:cubicBezTo>
                      <a:pt x="1" y="1"/>
                      <a:pt x="1" y="431"/>
                      <a:pt x="281" y="431"/>
                    </a:cubicBezTo>
                    <a:cubicBezTo>
                      <a:pt x="288" y="431"/>
                      <a:pt x="295" y="431"/>
                      <a:pt x="303" y="430"/>
                    </a:cubicBezTo>
                    <a:lnTo>
                      <a:pt x="791" y="430"/>
                    </a:lnTo>
                    <a:cubicBezTo>
                      <a:pt x="505" y="430"/>
                      <a:pt x="505" y="847"/>
                      <a:pt x="791" y="847"/>
                    </a:cubicBezTo>
                    <a:lnTo>
                      <a:pt x="1267" y="847"/>
                    </a:lnTo>
                    <a:cubicBezTo>
                      <a:pt x="1005" y="871"/>
                      <a:pt x="1005" y="1252"/>
                      <a:pt x="1267" y="1276"/>
                    </a:cubicBezTo>
                    <a:lnTo>
                      <a:pt x="1529" y="1276"/>
                    </a:lnTo>
                    <a:cubicBezTo>
                      <a:pt x="1279" y="1288"/>
                      <a:pt x="1279" y="1669"/>
                      <a:pt x="1529" y="1693"/>
                    </a:cubicBezTo>
                    <a:lnTo>
                      <a:pt x="2184" y="1693"/>
                    </a:lnTo>
                    <a:cubicBezTo>
                      <a:pt x="2767" y="1693"/>
                      <a:pt x="3303" y="1371"/>
                      <a:pt x="3577" y="847"/>
                    </a:cubicBezTo>
                    <a:cubicBezTo>
                      <a:pt x="3708" y="621"/>
                      <a:pt x="3767" y="359"/>
                      <a:pt x="3767" y="109"/>
                    </a:cubicBezTo>
                    <a:lnTo>
                      <a:pt x="3767" y="2"/>
                    </a:lnTo>
                    <a:lnTo>
                      <a:pt x="303" y="2"/>
                    </a:lnTo>
                    <a:cubicBezTo>
                      <a:pt x="295" y="1"/>
                      <a:pt x="288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6477364" y="2851322"/>
                <a:ext cx="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4" y="0"/>
                    </a:lnTo>
                    <a:cubicBezTo>
                      <a:pt x="1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45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6472057" y="2827789"/>
                <a:ext cx="104360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1686" extrusionOk="0">
                    <a:moveTo>
                      <a:pt x="3475" y="1"/>
                    </a:moveTo>
                    <a:cubicBezTo>
                      <a:pt x="3468" y="1"/>
                      <a:pt x="3461" y="1"/>
                      <a:pt x="3453" y="2"/>
                    </a:cubicBezTo>
                    <a:lnTo>
                      <a:pt x="1" y="2"/>
                    </a:lnTo>
                    <a:lnTo>
                      <a:pt x="1" y="109"/>
                    </a:lnTo>
                    <a:cubicBezTo>
                      <a:pt x="1" y="359"/>
                      <a:pt x="60" y="621"/>
                      <a:pt x="179" y="847"/>
                    </a:cubicBezTo>
                    <a:lnTo>
                      <a:pt x="191" y="847"/>
                    </a:lnTo>
                    <a:cubicBezTo>
                      <a:pt x="465" y="1359"/>
                      <a:pt x="1001" y="1681"/>
                      <a:pt x="1584" y="1681"/>
                    </a:cubicBezTo>
                    <a:lnTo>
                      <a:pt x="2227" y="1681"/>
                    </a:lnTo>
                    <a:cubicBezTo>
                      <a:pt x="2240" y="1684"/>
                      <a:pt x="2253" y="1685"/>
                      <a:pt x="2264" y="1685"/>
                    </a:cubicBezTo>
                    <a:cubicBezTo>
                      <a:pt x="2448" y="1685"/>
                      <a:pt x="2463" y="1329"/>
                      <a:pt x="2311" y="1276"/>
                    </a:cubicBezTo>
                    <a:lnTo>
                      <a:pt x="2489" y="1276"/>
                    </a:lnTo>
                    <a:cubicBezTo>
                      <a:pt x="2751" y="1252"/>
                      <a:pt x="2751" y="871"/>
                      <a:pt x="2489" y="847"/>
                    </a:cubicBezTo>
                    <a:lnTo>
                      <a:pt x="2977" y="847"/>
                    </a:lnTo>
                    <a:cubicBezTo>
                      <a:pt x="3251" y="847"/>
                      <a:pt x="3251" y="430"/>
                      <a:pt x="2977" y="430"/>
                    </a:cubicBezTo>
                    <a:lnTo>
                      <a:pt x="3453" y="430"/>
                    </a:lnTo>
                    <a:cubicBezTo>
                      <a:pt x="3461" y="431"/>
                      <a:pt x="3468" y="431"/>
                      <a:pt x="3475" y="431"/>
                    </a:cubicBezTo>
                    <a:cubicBezTo>
                      <a:pt x="3756" y="431"/>
                      <a:pt x="3756" y="1"/>
                      <a:pt x="3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6423436" y="2813592"/>
                <a:ext cx="63878" cy="86384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109" extrusionOk="0">
                    <a:moveTo>
                      <a:pt x="1155" y="1"/>
                    </a:moveTo>
                    <a:cubicBezTo>
                      <a:pt x="512" y="1"/>
                      <a:pt x="0" y="513"/>
                      <a:pt x="0" y="1156"/>
                    </a:cubicBezTo>
                    <a:lnTo>
                      <a:pt x="0" y="1965"/>
                    </a:lnTo>
                    <a:cubicBezTo>
                      <a:pt x="0" y="2596"/>
                      <a:pt x="512" y="3108"/>
                      <a:pt x="1155" y="3108"/>
                    </a:cubicBezTo>
                    <a:cubicBezTo>
                      <a:pt x="1786" y="3108"/>
                      <a:pt x="2298" y="2596"/>
                      <a:pt x="2298" y="1965"/>
                    </a:cubicBezTo>
                    <a:lnTo>
                      <a:pt x="2298" y="1156"/>
                    </a:lnTo>
                    <a:cubicBezTo>
                      <a:pt x="2298" y="513"/>
                      <a:pt x="1786" y="1"/>
                      <a:pt x="1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6435994" y="2786475"/>
                <a:ext cx="38399" cy="38399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6406877" y="2896443"/>
                <a:ext cx="84077" cy="71991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591" extrusionOk="0">
                    <a:moveTo>
                      <a:pt x="1739" y="567"/>
                    </a:moveTo>
                    <a:cubicBezTo>
                      <a:pt x="2132" y="567"/>
                      <a:pt x="2466" y="888"/>
                      <a:pt x="2466" y="1293"/>
                    </a:cubicBezTo>
                    <a:cubicBezTo>
                      <a:pt x="2466" y="1737"/>
                      <a:pt x="2104" y="2033"/>
                      <a:pt x="1727" y="2033"/>
                    </a:cubicBezTo>
                    <a:cubicBezTo>
                      <a:pt x="1548" y="2033"/>
                      <a:pt x="1365" y="1967"/>
                      <a:pt x="1215" y="1817"/>
                    </a:cubicBezTo>
                    <a:cubicBezTo>
                      <a:pt x="763" y="1365"/>
                      <a:pt x="1084" y="567"/>
                      <a:pt x="1739" y="567"/>
                    </a:cubicBezTo>
                    <a:close/>
                    <a:moveTo>
                      <a:pt x="1731" y="1"/>
                    </a:moveTo>
                    <a:cubicBezTo>
                      <a:pt x="1412" y="1"/>
                      <a:pt x="1086" y="121"/>
                      <a:pt x="823" y="388"/>
                    </a:cubicBezTo>
                    <a:cubicBezTo>
                      <a:pt x="1" y="1198"/>
                      <a:pt x="584" y="2591"/>
                      <a:pt x="1739" y="2591"/>
                    </a:cubicBezTo>
                    <a:cubicBezTo>
                      <a:pt x="2454" y="2591"/>
                      <a:pt x="3025" y="2008"/>
                      <a:pt x="3025" y="1293"/>
                    </a:cubicBezTo>
                    <a:cubicBezTo>
                      <a:pt x="3025" y="514"/>
                      <a:pt x="2392" y="1"/>
                      <a:pt x="17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5555420" y="3927749"/>
                <a:ext cx="13587" cy="105630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8017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488" y="38017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6020518" y="3929722"/>
                <a:ext cx="13587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8018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489" y="3801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6835606" y="3929722"/>
                <a:ext cx="13587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8018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489" y="3801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7254388" y="3929722"/>
                <a:ext cx="13587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8018" extrusionOk="0">
                    <a:moveTo>
                      <a:pt x="1" y="0"/>
                    </a:moveTo>
                    <a:lnTo>
                      <a:pt x="1" y="38017"/>
                    </a:lnTo>
                    <a:lnTo>
                      <a:pt x="489" y="3801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7673199" y="3929722"/>
                <a:ext cx="13920" cy="105633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8018" extrusionOk="0">
                    <a:moveTo>
                      <a:pt x="0" y="0"/>
                    </a:moveTo>
                    <a:lnTo>
                      <a:pt x="0" y="38017"/>
                    </a:lnTo>
                    <a:lnTo>
                      <a:pt x="500" y="3801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58" name="Google Shape;5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0" y="55300"/>
            <a:ext cx="4167900" cy="2504748"/>
          </a:xfrm>
          <a:prstGeom prst="rect">
            <a:avLst/>
          </a:prstGeom>
          <a:noFill/>
          <a:ln w="28575" cap="flat" cmpd="sng">
            <a:solidFill>
              <a:srgbClr val="EDE4D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9" name="Google Shape;5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" y="2615000"/>
            <a:ext cx="4167911" cy="2504750"/>
          </a:xfrm>
          <a:prstGeom prst="rect">
            <a:avLst/>
          </a:prstGeom>
          <a:noFill/>
          <a:ln w="28575" cap="flat" cmpd="sng">
            <a:solidFill>
              <a:srgbClr val="EDE4D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0" name="Google Shape;560;p30"/>
          <p:cNvSpPr txBox="1"/>
          <p:nvPr/>
        </p:nvSpPr>
        <p:spPr>
          <a:xfrm>
            <a:off x="4217500" y="276500"/>
            <a:ext cx="388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This graph describes the job opportunities Etna Township residents want to see more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61" name="Google Shape;561;p30"/>
          <p:cNvSpPr txBox="1"/>
          <p:nvPr/>
        </p:nvSpPr>
        <p:spPr>
          <a:xfrm>
            <a:off x="4217500" y="2822025"/>
            <a:ext cx="374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This graph describes the commercial development that Etna Township residents want to see more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4167900" y="892100"/>
            <a:ext cx="2880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Least supported: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Logistics &amp; Warehouses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Most supported: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Neighborhood Commercial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4074300" y="3586950"/>
            <a:ext cx="2974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Least supported: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Heavy Manufacturing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Most supported: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○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Maintain Current Farming and Agricultural Base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850494" y="145325"/>
            <a:ext cx="317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 observations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4544625" y="762375"/>
            <a:ext cx="38295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●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Temporarily stop building warehouses and focus on assessing community zoning needs: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○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Why ?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Residents are only ready for changes to a certain extent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There are demonstrated needs for other facilities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Warehouses increase traffic volume, changing landscape, and affecting the suburban atmosphere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914400" lvl="4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○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How?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5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Invest in maintaining  current farming and agricultural base instead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5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Develop neighborhood commercial job opportunities to replace employment warehouses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1371600" lvl="5" indent="-304800" algn="l" rtl="0">
              <a:spcBef>
                <a:spcPts val="0"/>
              </a:spcBef>
              <a:spcAft>
                <a:spcPts val="0"/>
              </a:spcAft>
              <a:buClr>
                <a:srgbClr val="414259"/>
              </a:buClr>
              <a:buSzPts val="1200"/>
              <a:buFont typeface="Bitter"/>
              <a:buChar char="■"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Take into account residents’ opinion more in the future: revision of the Board of Trustees 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570" name="Google Shape;570;p31"/>
          <p:cNvGrpSpPr/>
          <p:nvPr/>
        </p:nvGrpSpPr>
        <p:grpSpPr>
          <a:xfrm>
            <a:off x="-13836" y="893275"/>
            <a:ext cx="5038575" cy="3165225"/>
            <a:chOff x="-80899" y="860100"/>
            <a:chExt cx="5038575" cy="3165225"/>
          </a:xfrm>
        </p:grpSpPr>
        <p:sp>
          <p:nvSpPr>
            <p:cNvPr id="571" name="Google Shape;571;p31"/>
            <p:cNvSpPr/>
            <p:nvPr/>
          </p:nvSpPr>
          <p:spPr>
            <a:xfrm>
              <a:off x="457597" y="1448838"/>
              <a:ext cx="814800" cy="202900"/>
            </a:xfrm>
            <a:custGeom>
              <a:avLst/>
              <a:gdLst/>
              <a:ahLst/>
              <a:cxnLst/>
              <a:rect l="l" t="t" r="r" b="b"/>
              <a:pathLst>
                <a:path w="44367" h="8116" extrusionOk="0">
                  <a:moveTo>
                    <a:pt x="44367" y="8116"/>
                  </a:moveTo>
                  <a:lnTo>
                    <a:pt x="36251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-80899" y="1027750"/>
              <a:ext cx="15321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26% other</a:t>
              </a:r>
              <a:endParaRPr sz="25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 flipH="1">
              <a:off x="3347697" y="1269338"/>
              <a:ext cx="814800" cy="202900"/>
            </a:xfrm>
            <a:custGeom>
              <a:avLst/>
              <a:gdLst/>
              <a:ahLst/>
              <a:cxnLst/>
              <a:rect l="l" t="t" r="r" b="b"/>
              <a:pathLst>
                <a:path w="44367" h="8116" extrusionOk="0">
                  <a:moveTo>
                    <a:pt x="44367" y="8116"/>
                  </a:moveTo>
                  <a:lnTo>
                    <a:pt x="36251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Google Shape;574;p31"/>
            <p:cNvSpPr txBox="1"/>
            <p:nvPr/>
          </p:nvSpPr>
          <p:spPr>
            <a:xfrm flipH="1">
              <a:off x="2938125" y="860100"/>
              <a:ext cx="17667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22% Trustee</a:t>
              </a:r>
              <a:endParaRPr sz="25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 rot="10800000" flipH="1">
              <a:off x="977897" y="3377213"/>
              <a:ext cx="814800" cy="202900"/>
            </a:xfrm>
            <a:custGeom>
              <a:avLst/>
              <a:gdLst/>
              <a:ahLst/>
              <a:cxnLst/>
              <a:rect l="l" t="t" r="r" b="b"/>
              <a:pathLst>
                <a:path w="44367" h="8116" extrusionOk="0">
                  <a:moveTo>
                    <a:pt x="44367" y="8116"/>
                  </a:moveTo>
                  <a:lnTo>
                    <a:pt x="36251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Google Shape;576;p31"/>
            <p:cNvSpPr txBox="1"/>
            <p:nvPr/>
          </p:nvSpPr>
          <p:spPr>
            <a:xfrm>
              <a:off x="707893" y="3496125"/>
              <a:ext cx="1354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12% tax</a:t>
              </a:r>
              <a:endParaRPr sz="25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 rot="10800000">
              <a:off x="3347697" y="2982888"/>
              <a:ext cx="814800" cy="202900"/>
            </a:xfrm>
            <a:custGeom>
              <a:avLst/>
              <a:gdLst/>
              <a:ahLst/>
              <a:cxnLst/>
              <a:rect l="l" t="t" r="r" b="b"/>
              <a:pathLst>
                <a:path w="44367" h="8116" extrusionOk="0">
                  <a:moveTo>
                    <a:pt x="44367" y="8116"/>
                  </a:moveTo>
                  <a:lnTo>
                    <a:pt x="36251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Google Shape;578;p31"/>
            <p:cNvSpPr txBox="1"/>
            <p:nvPr/>
          </p:nvSpPr>
          <p:spPr>
            <a:xfrm flipH="1">
              <a:off x="3080277" y="3083575"/>
              <a:ext cx="18774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28% warehouse</a:t>
              </a:r>
              <a:endParaRPr sz="25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79" name="Google Shape;579;p31"/>
            <p:cNvGrpSpPr/>
            <p:nvPr/>
          </p:nvGrpSpPr>
          <p:grpSpPr>
            <a:xfrm>
              <a:off x="2107299" y="1951482"/>
              <a:ext cx="441400" cy="623438"/>
              <a:chOff x="1333682" y="3344330"/>
              <a:chExt cx="271213" cy="383088"/>
            </a:xfrm>
          </p:grpSpPr>
          <p:sp>
            <p:nvSpPr>
              <p:cNvPr id="580" name="Google Shape;580;p31"/>
              <p:cNvSpPr/>
              <p:nvPr/>
            </p:nvSpPr>
            <p:spPr>
              <a:xfrm>
                <a:off x="1334065" y="3377332"/>
                <a:ext cx="270831" cy="350086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10990" extrusionOk="0">
                    <a:moveTo>
                      <a:pt x="6502" y="0"/>
                    </a:moveTo>
                    <a:cubicBezTo>
                      <a:pt x="6406" y="0"/>
                      <a:pt x="6323" y="84"/>
                      <a:pt x="6323" y="191"/>
                    </a:cubicBezTo>
                    <a:cubicBezTo>
                      <a:pt x="6323" y="286"/>
                      <a:pt x="6406" y="369"/>
                      <a:pt x="6502" y="369"/>
                    </a:cubicBezTo>
                    <a:lnTo>
                      <a:pt x="7276" y="369"/>
                    </a:lnTo>
                    <a:cubicBezTo>
                      <a:pt x="7383" y="369"/>
                      <a:pt x="7454" y="441"/>
                      <a:pt x="7454" y="548"/>
                    </a:cubicBezTo>
                    <a:lnTo>
                      <a:pt x="7454" y="9490"/>
                    </a:lnTo>
                    <a:cubicBezTo>
                      <a:pt x="7454" y="9597"/>
                      <a:pt x="7383" y="9668"/>
                      <a:pt x="7276" y="9668"/>
                    </a:cubicBezTo>
                    <a:lnTo>
                      <a:pt x="537" y="9668"/>
                    </a:lnTo>
                    <a:cubicBezTo>
                      <a:pt x="429" y="9668"/>
                      <a:pt x="358" y="9597"/>
                      <a:pt x="358" y="9490"/>
                    </a:cubicBezTo>
                    <a:lnTo>
                      <a:pt x="358" y="8775"/>
                    </a:lnTo>
                    <a:cubicBezTo>
                      <a:pt x="358" y="8668"/>
                      <a:pt x="287" y="8597"/>
                      <a:pt x="179" y="8597"/>
                    </a:cubicBezTo>
                    <a:cubicBezTo>
                      <a:pt x="72" y="8597"/>
                      <a:pt x="1" y="8668"/>
                      <a:pt x="1" y="8775"/>
                    </a:cubicBezTo>
                    <a:lnTo>
                      <a:pt x="1" y="9490"/>
                    </a:lnTo>
                    <a:cubicBezTo>
                      <a:pt x="1" y="9787"/>
                      <a:pt x="239" y="10013"/>
                      <a:pt x="525" y="10013"/>
                    </a:cubicBezTo>
                    <a:lnTo>
                      <a:pt x="703" y="10013"/>
                    </a:lnTo>
                    <a:lnTo>
                      <a:pt x="703" y="10466"/>
                    </a:lnTo>
                    <a:cubicBezTo>
                      <a:pt x="703" y="10763"/>
                      <a:pt x="941" y="10990"/>
                      <a:pt x="1227" y="10990"/>
                    </a:cubicBezTo>
                    <a:lnTo>
                      <a:pt x="7966" y="10990"/>
                    </a:lnTo>
                    <a:cubicBezTo>
                      <a:pt x="8264" y="10990"/>
                      <a:pt x="8490" y="10752"/>
                      <a:pt x="8490" y="10466"/>
                    </a:cubicBezTo>
                    <a:lnTo>
                      <a:pt x="8490" y="10252"/>
                    </a:lnTo>
                    <a:cubicBezTo>
                      <a:pt x="8490" y="10144"/>
                      <a:pt x="8407" y="10073"/>
                      <a:pt x="8311" y="10073"/>
                    </a:cubicBezTo>
                    <a:cubicBezTo>
                      <a:pt x="8204" y="10073"/>
                      <a:pt x="8133" y="10144"/>
                      <a:pt x="8133" y="10252"/>
                    </a:cubicBezTo>
                    <a:lnTo>
                      <a:pt x="8133" y="10466"/>
                    </a:lnTo>
                    <a:cubicBezTo>
                      <a:pt x="8133" y="10573"/>
                      <a:pt x="8049" y="10644"/>
                      <a:pt x="7954" y="10644"/>
                    </a:cubicBezTo>
                    <a:lnTo>
                      <a:pt x="1203" y="10644"/>
                    </a:lnTo>
                    <a:cubicBezTo>
                      <a:pt x="1108" y="10644"/>
                      <a:pt x="1025" y="10573"/>
                      <a:pt x="1025" y="10466"/>
                    </a:cubicBezTo>
                    <a:lnTo>
                      <a:pt x="1025" y="10013"/>
                    </a:lnTo>
                    <a:lnTo>
                      <a:pt x="7264" y="10013"/>
                    </a:lnTo>
                    <a:cubicBezTo>
                      <a:pt x="7561" y="10013"/>
                      <a:pt x="7788" y="9775"/>
                      <a:pt x="7788" y="9490"/>
                    </a:cubicBezTo>
                    <a:lnTo>
                      <a:pt x="7788" y="1358"/>
                    </a:lnTo>
                    <a:lnTo>
                      <a:pt x="7966" y="1358"/>
                    </a:lnTo>
                    <a:cubicBezTo>
                      <a:pt x="8061" y="1358"/>
                      <a:pt x="8145" y="1441"/>
                      <a:pt x="8145" y="1536"/>
                    </a:cubicBezTo>
                    <a:lnTo>
                      <a:pt x="8145" y="9501"/>
                    </a:lnTo>
                    <a:cubicBezTo>
                      <a:pt x="8145" y="9573"/>
                      <a:pt x="8228" y="9656"/>
                      <a:pt x="8323" y="9656"/>
                    </a:cubicBezTo>
                    <a:cubicBezTo>
                      <a:pt x="8430" y="9656"/>
                      <a:pt x="8502" y="9573"/>
                      <a:pt x="8502" y="9478"/>
                    </a:cubicBezTo>
                    <a:lnTo>
                      <a:pt x="8502" y="1512"/>
                    </a:lnTo>
                    <a:cubicBezTo>
                      <a:pt x="8502" y="1215"/>
                      <a:pt x="8264" y="988"/>
                      <a:pt x="7978" y="988"/>
                    </a:cubicBezTo>
                    <a:lnTo>
                      <a:pt x="7799" y="988"/>
                    </a:lnTo>
                    <a:lnTo>
                      <a:pt x="7799" y="524"/>
                    </a:lnTo>
                    <a:cubicBezTo>
                      <a:pt x="7799" y="226"/>
                      <a:pt x="7561" y="0"/>
                      <a:pt x="7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333682" y="3344330"/>
                <a:ext cx="189697" cy="29246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9181" extrusionOk="0">
                    <a:moveTo>
                      <a:pt x="2430" y="370"/>
                    </a:moveTo>
                    <a:cubicBezTo>
                      <a:pt x="2489" y="370"/>
                      <a:pt x="2549" y="429"/>
                      <a:pt x="2549" y="489"/>
                    </a:cubicBezTo>
                    <a:lnTo>
                      <a:pt x="2549" y="727"/>
                    </a:lnTo>
                    <a:lnTo>
                      <a:pt x="1858" y="727"/>
                    </a:lnTo>
                    <a:lnTo>
                      <a:pt x="1858" y="489"/>
                    </a:lnTo>
                    <a:cubicBezTo>
                      <a:pt x="1858" y="429"/>
                      <a:pt x="1918" y="370"/>
                      <a:pt x="1977" y="370"/>
                    </a:cubicBezTo>
                    <a:close/>
                    <a:moveTo>
                      <a:pt x="3037" y="1072"/>
                    </a:moveTo>
                    <a:cubicBezTo>
                      <a:pt x="3120" y="1072"/>
                      <a:pt x="3216" y="1143"/>
                      <a:pt x="3216" y="1251"/>
                    </a:cubicBezTo>
                    <a:lnTo>
                      <a:pt x="3216" y="1953"/>
                    </a:lnTo>
                    <a:lnTo>
                      <a:pt x="1215" y="1953"/>
                    </a:lnTo>
                    <a:lnTo>
                      <a:pt x="1215" y="1251"/>
                    </a:lnTo>
                    <a:cubicBezTo>
                      <a:pt x="1203" y="1167"/>
                      <a:pt x="1299" y="1072"/>
                      <a:pt x="1382" y="1072"/>
                    </a:cubicBezTo>
                    <a:close/>
                    <a:moveTo>
                      <a:pt x="1977" y="0"/>
                    </a:moveTo>
                    <a:cubicBezTo>
                      <a:pt x="1727" y="0"/>
                      <a:pt x="1501" y="203"/>
                      <a:pt x="1501" y="477"/>
                    </a:cubicBezTo>
                    <a:lnTo>
                      <a:pt x="1501" y="715"/>
                    </a:lnTo>
                    <a:lnTo>
                      <a:pt x="1370" y="715"/>
                    </a:lnTo>
                    <a:cubicBezTo>
                      <a:pt x="1156" y="715"/>
                      <a:pt x="977" y="834"/>
                      <a:pt x="894" y="1012"/>
                    </a:cubicBezTo>
                    <a:lnTo>
                      <a:pt x="525" y="1012"/>
                    </a:lnTo>
                    <a:cubicBezTo>
                      <a:pt x="227" y="1012"/>
                      <a:pt x="1" y="1251"/>
                      <a:pt x="1" y="1536"/>
                    </a:cubicBezTo>
                    <a:lnTo>
                      <a:pt x="1" y="8990"/>
                    </a:lnTo>
                    <a:cubicBezTo>
                      <a:pt x="13" y="9109"/>
                      <a:pt x="84" y="9180"/>
                      <a:pt x="191" y="9180"/>
                    </a:cubicBezTo>
                    <a:cubicBezTo>
                      <a:pt x="299" y="9180"/>
                      <a:pt x="370" y="9109"/>
                      <a:pt x="370" y="9002"/>
                    </a:cubicBezTo>
                    <a:lnTo>
                      <a:pt x="370" y="1548"/>
                    </a:lnTo>
                    <a:cubicBezTo>
                      <a:pt x="370" y="1441"/>
                      <a:pt x="441" y="1370"/>
                      <a:pt x="549" y="1370"/>
                    </a:cubicBezTo>
                    <a:lnTo>
                      <a:pt x="858" y="1370"/>
                    </a:lnTo>
                    <a:lnTo>
                      <a:pt x="858" y="1965"/>
                    </a:lnTo>
                    <a:cubicBezTo>
                      <a:pt x="858" y="2144"/>
                      <a:pt x="1013" y="2310"/>
                      <a:pt x="1203" y="2310"/>
                    </a:cubicBezTo>
                    <a:lnTo>
                      <a:pt x="3228" y="2310"/>
                    </a:lnTo>
                    <a:cubicBezTo>
                      <a:pt x="3406" y="2310"/>
                      <a:pt x="3573" y="2155"/>
                      <a:pt x="3573" y="1965"/>
                    </a:cubicBezTo>
                    <a:lnTo>
                      <a:pt x="3573" y="1370"/>
                    </a:lnTo>
                    <a:lnTo>
                      <a:pt x="5775" y="1370"/>
                    </a:lnTo>
                    <a:cubicBezTo>
                      <a:pt x="5883" y="1370"/>
                      <a:pt x="5954" y="1298"/>
                      <a:pt x="5954" y="1191"/>
                    </a:cubicBezTo>
                    <a:cubicBezTo>
                      <a:pt x="5954" y="1084"/>
                      <a:pt x="5883" y="1012"/>
                      <a:pt x="5775" y="1012"/>
                    </a:cubicBezTo>
                    <a:lnTo>
                      <a:pt x="3513" y="1012"/>
                    </a:lnTo>
                    <a:cubicBezTo>
                      <a:pt x="3418" y="834"/>
                      <a:pt x="3239" y="715"/>
                      <a:pt x="3037" y="715"/>
                    </a:cubicBezTo>
                    <a:lnTo>
                      <a:pt x="2906" y="715"/>
                    </a:lnTo>
                    <a:lnTo>
                      <a:pt x="2906" y="477"/>
                    </a:lnTo>
                    <a:cubicBezTo>
                      <a:pt x="2906" y="227"/>
                      <a:pt x="2692" y="0"/>
                      <a:pt x="2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444060" y="346948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444060" y="3493762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444060" y="354192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84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444060" y="356581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1444060" y="361474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4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74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1444060" y="3638256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7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1371622" y="3459454"/>
                <a:ext cx="70208" cy="5708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92" extrusionOk="0">
                    <a:moveTo>
                      <a:pt x="1417" y="387"/>
                    </a:moveTo>
                    <a:lnTo>
                      <a:pt x="1417" y="470"/>
                    </a:lnTo>
                    <a:lnTo>
                      <a:pt x="1072" y="768"/>
                    </a:lnTo>
                    <a:lnTo>
                      <a:pt x="905" y="589"/>
                    </a:lnTo>
                    <a:cubicBezTo>
                      <a:pt x="873" y="544"/>
                      <a:pt x="823" y="523"/>
                      <a:pt x="773" y="523"/>
                    </a:cubicBezTo>
                    <a:cubicBezTo>
                      <a:pt x="731" y="523"/>
                      <a:pt x="688" y="538"/>
                      <a:pt x="655" y="566"/>
                    </a:cubicBezTo>
                    <a:cubicBezTo>
                      <a:pt x="584" y="625"/>
                      <a:pt x="584" y="744"/>
                      <a:pt x="632" y="827"/>
                    </a:cubicBezTo>
                    <a:lnTo>
                      <a:pt x="917" y="1125"/>
                    </a:lnTo>
                    <a:cubicBezTo>
                      <a:pt x="953" y="1161"/>
                      <a:pt x="989" y="1185"/>
                      <a:pt x="1048" y="1185"/>
                    </a:cubicBezTo>
                    <a:cubicBezTo>
                      <a:pt x="1096" y="1185"/>
                      <a:pt x="1132" y="1161"/>
                      <a:pt x="1167" y="1137"/>
                    </a:cubicBezTo>
                    <a:lnTo>
                      <a:pt x="1429" y="923"/>
                    </a:lnTo>
                    <a:lnTo>
                      <a:pt x="1417" y="1447"/>
                    </a:lnTo>
                    <a:lnTo>
                      <a:pt x="358" y="1447"/>
                    </a:lnTo>
                    <a:lnTo>
                      <a:pt x="358" y="387"/>
                    </a:lnTo>
                    <a:close/>
                    <a:moveTo>
                      <a:pt x="2007" y="1"/>
                    </a:moveTo>
                    <a:cubicBezTo>
                      <a:pt x="1966" y="1"/>
                      <a:pt x="1925" y="17"/>
                      <a:pt x="1894" y="54"/>
                    </a:cubicBezTo>
                    <a:lnTo>
                      <a:pt x="1727" y="185"/>
                    </a:lnTo>
                    <a:cubicBezTo>
                      <a:pt x="1679" y="89"/>
                      <a:pt x="1596" y="30"/>
                      <a:pt x="1489" y="30"/>
                    </a:cubicBezTo>
                    <a:lnTo>
                      <a:pt x="263" y="30"/>
                    </a:lnTo>
                    <a:cubicBezTo>
                      <a:pt x="120" y="30"/>
                      <a:pt x="1" y="149"/>
                      <a:pt x="1" y="304"/>
                    </a:cubicBezTo>
                    <a:lnTo>
                      <a:pt x="1" y="1518"/>
                    </a:lnTo>
                    <a:cubicBezTo>
                      <a:pt x="1" y="1673"/>
                      <a:pt x="120" y="1792"/>
                      <a:pt x="263" y="1792"/>
                    </a:cubicBezTo>
                    <a:lnTo>
                      <a:pt x="1489" y="1792"/>
                    </a:lnTo>
                    <a:cubicBezTo>
                      <a:pt x="1632" y="1792"/>
                      <a:pt x="1751" y="1673"/>
                      <a:pt x="1751" y="1518"/>
                    </a:cubicBezTo>
                    <a:lnTo>
                      <a:pt x="1751" y="613"/>
                    </a:lnTo>
                    <a:lnTo>
                      <a:pt x="2108" y="304"/>
                    </a:lnTo>
                    <a:cubicBezTo>
                      <a:pt x="2203" y="256"/>
                      <a:pt x="2203" y="137"/>
                      <a:pt x="2144" y="65"/>
                    </a:cubicBezTo>
                    <a:cubicBezTo>
                      <a:pt x="2111" y="26"/>
                      <a:pt x="2059" y="1"/>
                      <a:pt x="2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371622" y="3532434"/>
                <a:ext cx="70208" cy="5654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75" extrusionOk="0">
                    <a:moveTo>
                      <a:pt x="1417" y="382"/>
                    </a:moveTo>
                    <a:lnTo>
                      <a:pt x="1417" y="465"/>
                    </a:lnTo>
                    <a:lnTo>
                      <a:pt x="1072" y="763"/>
                    </a:lnTo>
                    <a:lnTo>
                      <a:pt x="905" y="584"/>
                    </a:lnTo>
                    <a:cubicBezTo>
                      <a:pt x="874" y="547"/>
                      <a:pt x="827" y="529"/>
                      <a:pt x="779" y="529"/>
                    </a:cubicBezTo>
                    <a:cubicBezTo>
                      <a:pt x="734" y="529"/>
                      <a:pt x="690" y="544"/>
                      <a:pt x="655" y="572"/>
                    </a:cubicBezTo>
                    <a:cubicBezTo>
                      <a:pt x="584" y="632"/>
                      <a:pt x="584" y="751"/>
                      <a:pt x="632" y="822"/>
                    </a:cubicBezTo>
                    <a:lnTo>
                      <a:pt x="917" y="1120"/>
                    </a:lnTo>
                    <a:cubicBezTo>
                      <a:pt x="953" y="1168"/>
                      <a:pt x="989" y="1180"/>
                      <a:pt x="1048" y="1180"/>
                    </a:cubicBezTo>
                    <a:cubicBezTo>
                      <a:pt x="1096" y="1180"/>
                      <a:pt x="1132" y="1168"/>
                      <a:pt x="1167" y="1132"/>
                    </a:cubicBezTo>
                    <a:lnTo>
                      <a:pt x="1429" y="930"/>
                    </a:lnTo>
                    <a:lnTo>
                      <a:pt x="1417" y="1430"/>
                    </a:lnTo>
                    <a:lnTo>
                      <a:pt x="358" y="1430"/>
                    </a:lnTo>
                    <a:lnTo>
                      <a:pt x="358" y="382"/>
                    </a:lnTo>
                    <a:close/>
                    <a:moveTo>
                      <a:pt x="2012" y="1"/>
                    </a:moveTo>
                    <a:cubicBezTo>
                      <a:pt x="1969" y="1"/>
                      <a:pt x="1926" y="16"/>
                      <a:pt x="1894" y="49"/>
                    </a:cubicBezTo>
                    <a:lnTo>
                      <a:pt x="1727" y="180"/>
                    </a:lnTo>
                    <a:cubicBezTo>
                      <a:pt x="1679" y="96"/>
                      <a:pt x="1596" y="13"/>
                      <a:pt x="1489" y="13"/>
                    </a:cubicBezTo>
                    <a:lnTo>
                      <a:pt x="263" y="13"/>
                    </a:lnTo>
                    <a:cubicBezTo>
                      <a:pt x="120" y="13"/>
                      <a:pt x="1" y="132"/>
                      <a:pt x="1" y="287"/>
                    </a:cubicBezTo>
                    <a:lnTo>
                      <a:pt x="1" y="1501"/>
                    </a:lnTo>
                    <a:cubicBezTo>
                      <a:pt x="1" y="1656"/>
                      <a:pt x="120" y="1775"/>
                      <a:pt x="263" y="1775"/>
                    </a:cubicBezTo>
                    <a:lnTo>
                      <a:pt x="1489" y="1775"/>
                    </a:lnTo>
                    <a:cubicBezTo>
                      <a:pt x="1632" y="1775"/>
                      <a:pt x="1751" y="1656"/>
                      <a:pt x="1751" y="1501"/>
                    </a:cubicBezTo>
                    <a:lnTo>
                      <a:pt x="1751" y="608"/>
                    </a:lnTo>
                    <a:lnTo>
                      <a:pt x="2108" y="299"/>
                    </a:lnTo>
                    <a:cubicBezTo>
                      <a:pt x="2203" y="239"/>
                      <a:pt x="2203" y="144"/>
                      <a:pt x="2144" y="60"/>
                    </a:cubicBezTo>
                    <a:cubicBezTo>
                      <a:pt x="2111" y="22"/>
                      <a:pt x="2062" y="1"/>
                      <a:pt x="2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1371622" y="3605254"/>
                <a:ext cx="70208" cy="5581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52" extrusionOk="0">
                    <a:moveTo>
                      <a:pt x="1417" y="358"/>
                    </a:moveTo>
                    <a:lnTo>
                      <a:pt x="1417" y="489"/>
                    </a:lnTo>
                    <a:lnTo>
                      <a:pt x="1072" y="787"/>
                    </a:lnTo>
                    <a:lnTo>
                      <a:pt x="905" y="608"/>
                    </a:lnTo>
                    <a:cubicBezTo>
                      <a:pt x="874" y="571"/>
                      <a:pt x="827" y="553"/>
                      <a:pt x="779" y="553"/>
                    </a:cubicBezTo>
                    <a:cubicBezTo>
                      <a:pt x="734" y="553"/>
                      <a:pt x="690" y="568"/>
                      <a:pt x="655" y="596"/>
                    </a:cubicBezTo>
                    <a:cubicBezTo>
                      <a:pt x="584" y="644"/>
                      <a:pt x="584" y="775"/>
                      <a:pt x="632" y="846"/>
                    </a:cubicBezTo>
                    <a:lnTo>
                      <a:pt x="917" y="1144"/>
                    </a:lnTo>
                    <a:cubicBezTo>
                      <a:pt x="953" y="1192"/>
                      <a:pt x="989" y="1203"/>
                      <a:pt x="1048" y="1203"/>
                    </a:cubicBezTo>
                    <a:cubicBezTo>
                      <a:pt x="1096" y="1203"/>
                      <a:pt x="1132" y="1192"/>
                      <a:pt x="1167" y="1156"/>
                    </a:cubicBezTo>
                    <a:lnTo>
                      <a:pt x="1429" y="953"/>
                    </a:lnTo>
                    <a:lnTo>
                      <a:pt x="1417" y="1406"/>
                    </a:lnTo>
                    <a:lnTo>
                      <a:pt x="358" y="1406"/>
                    </a:lnTo>
                    <a:lnTo>
                      <a:pt x="358" y="358"/>
                    </a:lnTo>
                    <a:close/>
                    <a:moveTo>
                      <a:pt x="263" y="1"/>
                    </a:moveTo>
                    <a:cubicBezTo>
                      <a:pt x="120" y="1"/>
                      <a:pt x="1" y="120"/>
                      <a:pt x="1" y="263"/>
                    </a:cubicBezTo>
                    <a:lnTo>
                      <a:pt x="1" y="1489"/>
                    </a:lnTo>
                    <a:cubicBezTo>
                      <a:pt x="1" y="1632"/>
                      <a:pt x="120" y="1751"/>
                      <a:pt x="263" y="1751"/>
                    </a:cubicBezTo>
                    <a:lnTo>
                      <a:pt x="1489" y="1751"/>
                    </a:lnTo>
                    <a:cubicBezTo>
                      <a:pt x="1632" y="1751"/>
                      <a:pt x="1751" y="1632"/>
                      <a:pt x="1751" y="1489"/>
                    </a:cubicBezTo>
                    <a:lnTo>
                      <a:pt x="1751" y="632"/>
                    </a:lnTo>
                    <a:lnTo>
                      <a:pt x="2108" y="322"/>
                    </a:lnTo>
                    <a:cubicBezTo>
                      <a:pt x="2191" y="263"/>
                      <a:pt x="2203" y="144"/>
                      <a:pt x="2132" y="72"/>
                    </a:cubicBezTo>
                    <a:cubicBezTo>
                      <a:pt x="2107" y="47"/>
                      <a:pt x="2062" y="32"/>
                      <a:pt x="2014" y="32"/>
                    </a:cubicBezTo>
                    <a:cubicBezTo>
                      <a:pt x="1972" y="32"/>
                      <a:pt x="1927" y="44"/>
                      <a:pt x="1894" y="72"/>
                    </a:cubicBezTo>
                    <a:lnTo>
                      <a:pt x="1739" y="191"/>
                    </a:lnTo>
                    <a:cubicBezTo>
                      <a:pt x="1715" y="84"/>
                      <a:pt x="1608" y="1"/>
                      <a:pt x="1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91" name="Google Shape;591;p3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7900" y="913638"/>
              <a:ext cx="2713676" cy="269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31"/>
            <p:cNvSpPr/>
            <p:nvPr/>
          </p:nvSpPr>
          <p:spPr>
            <a:xfrm rot="10800000" flipH="1">
              <a:off x="332997" y="2779988"/>
              <a:ext cx="814800" cy="202900"/>
            </a:xfrm>
            <a:custGeom>
              <a:avLst/>
              <a:gdLst/>
              <a:ahLst/>
              <a:cxnLst/>
              <a:rect l="l" t="t" r="r" b="b"/>
              <a:pathLst>
                <a:path w="44367" h="8116" extrusionOk="0">
                  <a:moveTo>
                    <a:pt x="44367" y="8116"/>
                  </a:moveTo>
                  <a:lnTo>
                    <a:pt x="36251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Google Shape;593;p31"/>
            <p:cNvSpPr txBox="1"/>
            <p:nvPr/>
          </p:nvSpPr>
          <p:spPr>
            <a:xfrm>
              <a:off x="-80899" y="2881450"/>
              <a:ext cx="15321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12% traffic</a:t>
              </a:r>
              <a:endParaRPr sz="25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94" name="Google Shape;594;p31"/>
          <p:cNvSpPr txBox="1">
            <a:spLocks noGrp="1"/>
          </p:cNvSpPr>
          <p:nvPr>
            <p:ph type="title"/>
          </p:nvPr>
        </p:nvSpPr>
        <p:spPr>
          <a:xfrm>
            <a:off x="5357024" y="145325"/>
            <a:ext cx="220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SUGGESTIONS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01300" y="3979425"/>
            <a:ext cx="46083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259"/>
                </a:solidFill>
                <a:latin typeface="Bitter"/>
                <a:ea typeface="Bitter"/>
                <a:cs typeface="Bitter"/>
                <a:sym typeface="Bitter"/>
              </a:rPr>
              <a:t>This is a pie chart of the most mentioned key words found in the free-response section at the end of the survey.</a:t>
            </a:r>
            <a:endParaRPr sz="1200">
              <a:solidFill>
                <a:srgbClr val="41425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2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601" name="Google Shape;601;p32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2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643" name="Google Shape;643;p32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2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95" name="Google Shape;695;p32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38745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Fin.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696" name="Google Shape;696;p32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697" name="Google Shape;697;p32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2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760" name="Google Shape;760;p32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761" name="Google Shape;761;p32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2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775" name="Google Shape;775;p32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2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783" name="Google Shape;783;p32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2"/>
          <p:cNvSpPr txBox="1"/>
          <p:nvPr/>
        </p:nvSpPr>
        <p:spPr>
          <a:xfrm>
            <a:off x="0" y="4596375"/>
            <a:ext cx="12870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Bitter"/>
                <a:ea typeface="Bitter"/>
                <a:cs typeface="Bitter"/>
                <a:sym typeface="Bitter"/>
              </a:rPr>
              <a:t>Credit: Slidesgo</a:t>
            </a:r>
            <a:endParaRPr sz="1200">
              <a:solidFill>
                <a:schemeClr val="l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ditionelle Deutsche Architektur by Slidesgo">
  <a:themeElements>
    <a:clrScheme name="Simple Light">
      <a:dk1>
        <a:srgbClr val="302320"/>
      </a:dk1>
      <a:lt1>
        <a:srgbClr val="FFFFFF"/>
      </a:lt1>
      <a:dk2>
        <a:srgbClr val="2E2345"/>
      </a:dk2>
      <a:lt2>
        <a:srgbClr val="EBE3CF"/>
      </a:lt2>
      <a:accent1>
        <a:srgbClr val="2E2345"/>
      </a:accent1>
      <a:accent2>
        <a:srgbClr val="524D60"/>
      </a:accent2>
      <a:accent3>
        <a:srgbClr val="A57569"/>
      </a:accent3>
      <a:accent4>
        <a:srgbClr val="D19B75"/>
      </a:accent4>
      <a:accent5>
        <a:srgbClr val="E4DBC4"/>
      </a:accent5>
      <a:accent6>
        <a:srgbClr val="F5F2EC"/>
      </a:accent6>
      <a:hlink>
        <a:srgbClr val="D19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Inika</vt:lpstr>
      <vt:lpstr>Roboto Condensed</vt:lpstr>
      <vt:lpstr>Bebas Neue</vt:lpstr>
      <vt:lpstr>Bitter Medium</vt:lpstr>
      <vt:lpstr>Arial</vt:lpstr>
      <vt:lpstr>Nunito</vt:lpstr>
      <vt:lpstr>Bitter</vt:lpstr>
      <vt:lpstr>Traditionelle Deutsche Architektur by Slidesgo</vt:lpstr>
      <vt:lpstr>ETNA TOWNSHIP Report</vt:lpstr>
      <vt:lpstr>CONTENTS OF THIS TEMPLATE</vt:lpstr>
      <vt:lpstr>PowerPoint Presentation</vt:lpstr>
      <vt:lpstr>PowerPoint Presentation</vt:lpstr>
      <vt:lpstr>Final observations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ETNA TOWNSHIP Report</dc:title>
  <cp:lastModifiedBy>Dang Khoa Dien Ho</cp:lastModifiedBy>
  <cp:revision>1</cp:revision>
  <dcterms:modified xsi:type="dcterms:W3CDTF">2023-10-07T21:34:07Z</dcterms:modified>
</cp:coreProperties>
</file>