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6323" autoAdjust="0"/>
  </p:normalViewPr>
  <p:slideViewPr>
    <p:cSldViewPr>
      <p:cViewPr varScale="1">
        <p:scale>
          <a:sx n="64" d="100"/>
          <a:sy n="64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8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Path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 smtClean="0">
                <a:latin typeface="+mn-lt"/>
              </a:rPr>
              <a:t> locations where Windows searches an application</a:t>
            </a:r>
            <a:endParaRPr lang="en-US" dirty="0" smtClean="0"/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1990B-9C14-4DEB-8ABC-ED3FA49B5060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7DA11-7728-4C3D-8F84-95812A843EFE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9961-2CC3-4BC1-8226-A330A31E1300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68F05-7430-4891-929D-ADF315CA4283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0558-BD95-42DE-A260-71C05C5AC53F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0457-0E33-4E2D-AA41-925C78D80F96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9F7-7DF7-464E-8D4A-DD4031BAC730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49C-CA5B-45D8-88AE-7D9EB5975FC9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0ECE0-4644-439F-8F87-46008E4881E5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7F59D-4653-4686-8634-FF2C8DD97B63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D2664-C8A2-42CE-A9C4-7D2E71D6B4EC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xmlns="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D5BD43F-B92F-4CE0-B907-23ECBBD14A78}" type="datetime1">
              <a:rPr lang="en-US" smtClean="0"/>
              <a:pPr>
                <a:defRPr/>
              </a:pPr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01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800" dirty="0"/>
              <a:t>http://docs.oracle.com/javase/tutorial/getStarted</a:t>
            </a:r>
            <a:r>
              <a:rPr lang="en-US" sz="2800" dirty="0" smtClean="0"/>
              <a:t>/</a:t>
            </a:r>
            <a:br>
              <a:rPr lang="en-US" sz="2800" dirty="0" smtClean="0"/>
            </a:br>
            <a:r>
              <a:rPr lang="en-US" sz="2800" dirty="0" smtClean="0"/>
              <a:t>index.html</a:t>
            </a:r>
            <a:r>
              <a:rPr lang="en-US" sz="2800" dirty="0"/>
              <a:t>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 smtClean="0"/>
              <a:t>After installing JavaSE </a:t>
            </a:r>
            <a:r>
              <a:rPr lang="en-US" sz="1600" dirty="0" smtClean="0"/>
              <a:t>(Java Development Kit Standard Edition)</a:t>
            </a:r>
            <a:r>
              <a:rPr lang="en-US" sz="2400" dirty="0" smtClean="0"/>
              <a:t>, environment variables should be setup to point to the folder in which JavaSE is installed.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 smtClean="0"/>
              <a:t>The first Java program in the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 smtClean="0"/>
              <a:t>Steps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Create a new Java NetBeans project</a:t>
            </a:r>
          </a:p>
          <a:p>
            <a:pPr marL="0" indent="0">
              <a:buNone/>
            </a:pPr>
            <a:r>
              <a:rPr lang="en-US" dirty="0" smtClean="0"/>
              <a:t>2- Add a Java class</a:t>
            </a:r>
          </a:p>
          <a:p>
            <a:pPr marL="0" indent="0">
              <a:buNone/>
            </a:pPr>
            <a:r>
              <a:rPr lang="en-US" dirty="0" smtClean="0"/>
              <a:t>3- Write code</a:t>
            </a:r>
          </a:p>
          <a:p>
            <a:pPr marL="0" indent="0">
              <a:buNone/>
            </a:pPr>
            <a:r>
              <a:rPr lang="en-US" dirty="0" smtClean="0"/>
              <a:t>4- Compile/Run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 smtClean="0"/>
              <a:t>Step 1- New Project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not checked, we can create some programs in one project.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 smtClean="0"/>
              <a:t>New Project…: Initial Project Structure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Step 2: Add a Java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recommendation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</a:t>
            </a:r>
            <a:r>
              <a:rPr lang="en-US" dirty="0" smtClean="0"/>
              <a:t>: Subdirectory of the folder Project/</a:t>
            </a:r>
            <a:r>
              <a:rPr lang="en-US" b="1" dirty="0" smtClean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this demo, we do not specify package intentionally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Add a Java Class…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3: Write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Step 4: 4 ways to Compile/Run program </a:t>
            </a:r>
            <a:br>
              <a:rPr lang="en-US" sz="3200" dirty="0" smtClean="0"/>
            </a:br>
            <a:r>
              <a:rPr lang="en-US" sz="3200" dirty="0" smtClean="0"/>
              <a:t>in NetBeans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 smtClean="0"/>
              <a:t>Users can not run Java programs in NetBeans but in Java Runtime Environment (</a:t>
            </a:r>
            <a:r>
              <a:rPr lang="en-US" sz="2800" dirty="0" smtClean="0">
                <a:solidFill>
                  <a:srgbClr val="FF0000"/>
                </a:solidFill>
              </a:rPr>
              <a:t>jre</a:t>
            </a:r>
            <a:r>
              <a:rPr lang="en-US" sz="2800" dirty="0" smtClean="0"/>
              <a:t>) installed </a:t>
            </a:r>
            <a:r>
              <a:rPr lang="en-US" sz="2800" smtClean="0"/>
              <a:t>(Java.exe) </a:t>
            </a:r>
            <a:r>
              <a:rPr lang="en-US" sz="2800" dirty="0" smtClean="0"/>
              <a:t>and related files</a:t>
            </a:r>
          </a:p>
          <a:p>
            <a:r>
              <a:rPr lang="en-US" sz="2800" dirty="0" smtClean="0"/>
              <a:t>Syntax for running a Java program: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Re-try  it using</a:t>
            </a:r>
            <a:r>
              <a:rPr lang="en-US" b="1" dirty="0" smtClean="0"/>
              <a:t> Helloworld,  helloworld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What can Java Technology do?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Set up Environment Variables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first Java program </a:t>
            </a:r>
            <a:r>
              <a:rPr lang="en-US" dirty="0"/>
              <a:t>in the </a:t>
            </a:r>
            <a:r>
              <a:rPr lang="en-US" dirty="0" smtClean="0"/>
              <a:t>NetBeans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End users run Java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 smtClean="0"/>
              <a:t>If the environment variable was setup with “</a:t>
            </a:r>
            <a:r>
              <a:rPr lang="en-US" sz="2400" dirty="0" smtClean="0">
                <a:solidFill>
                  <a:srgbClr val="FF0000"/>
                </a:solidFill>
              </a:rPr>
              <a:t>.;</a:t>
            </a:r>
            <a:r>
              <a:rPr lang="en-US" sz="2400" dirty="0" smtClean="0"/>
              <a:t>”, we can run it at the working folder as: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181600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K:</a:t>
            </a:r>
            <a:r>
              <a:rPr lang="en-US" dirty="0" smtClean="0"/>
              <a:t>  Change working drive to K</a:t>
            </a:r>
          </a:p>
          <a:p>
            <a:r>
              <a:rPr lang="en-US" b="1" dirty="0" smtClean="0"/>
              <a:t>cd</a:t>
            </a:r>
            <a:r>
              <a:rPr lang="en-US" dirty="0" smtClean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 smtClean="0"/>
              <a:t>Developer should support end users an easier way to run the program: </a:t>
            </a:r>
            <a:r>
              <a:rPr lang="en-US" sz="2400" b="1" dirty="0" smtClean="0"/>
              <a:t>a BAT file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01 - Getting started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  <a:endParaRPr lang="en-US" altLang="en-US" dirty="0" smtClean="0">
              <a:solidFill>
                <a:srgbClr val="898989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27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Traditional  </a:t>
            </a:r>
            <a:r>
              <a:rPr lang="en-US" sz="2000" b="1" dirty="0" smtClean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Comment to line end </a:t>
            </a:r>
            <a:r>
              <a:rPr lang="en-US" sz="2000" b="1" dirty="0" smtClean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example: public class </a:t>
            </a:r>
            <a:r>
              <a:rPr lang="en-US" sz="2000" dirty="0" smtClean="0"/>
              <a:t>HelloWord { </a:t>
            </a:r>
            <a:r>
              <a:rPr lang="en-US" sz="2000" dirty="0"/>
              <a:t>... </a:t>
            </a:r>
            <a:r>
              <a:rPr lang="en-US" sz="2000" dirty="0" smtClean="0"/>
              <a:t>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</a:t>
            </a:r>
            <a:r>
              <a:rPr lang="en-US" sz="2400" b="1" i="1" dirty="0" smtClean="0"/>
              <a:t>– </a:t>
            </a:r>
            <a:r>
              <a:rPr lang="en-US" sz="2400" b="1" i="1" u="sng" dirty="0" smtClean="0"/>
              <a:t>Entry point </a:t>
            </a:r>
            <a:r>
              <a:rPr lang="en-US" sz="2400" b="1" i="1" dirty="0" smtClean="0"/>
              <a:t>of Java program</a:t>
            </a:r>
            <a:endParaRPr lang="en-US" sz="2400" b="1" i="1" dirty="0"/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static void main(String[] args) </a:t>
            </a:r>
            <a:r>
              <a:rPr lang="en-US" sz="1800" b="1" dirty="0" smtClean="0">
                <a:solidFill>
                  <a:srgbClr val="FF0000"/>
                </a:solidFill>
              </a:rPr>
              <a:t>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</a:t>
            </a:r>
            <a:r>
              <a:rPr lang="en-US" sz="1800" dirty="0" smtClean="0"/>
              <a:t>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</a:t>
            </a:r>
            <a:r>
              <a:rPr lang="en-US" sz="1800" b="1" dirty="0" smtClean="0">
                <a:solidFill>
                  <a:srgbClr val="0070C0"/>
                </a:solidFill>
              </a:rPr>
              <a:t>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484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'javac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-&gt;Updating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java.lang.NoClassDefFoundError</a:t>
            </a: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</a:t>
            </a:r>
            <a:r>
              <a:rPr lang="en-US" dirty="0" smtClean="0">
                <a:solidFill>
                  <a:srgbClr val="FF0000"/>
                </a:solidFill>
              </a:rPr>
              <a:t>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Try and Explore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– If no error, try run it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class HelloWorld2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 args[])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void main(String[] args)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void main(String[] args)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xmlns="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Technology(1)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	</a:t>
            </a:r>
            <a:r>
              <a:rPr lang="en-US" sz="2000" dirty="0" smtClean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 smtClean="0">
                <a:latin typeface="Arial" charset="0"/>
                <a:cs typeface="Arial" charset="0"/>
              </a:rPr>
              <a:t>Sun</a:t>
            </a:r>
            <a:r>
              <a:rPr lang="en-US" sz="2400" dirty="0" smtClean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 smtClean="0">
                <a:latin typeface="Arial" charset="0"/>
                <a:cs typeface="Arial" charset="0"/>
              </a:rPr>
              <a:t>Java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1994, the Sun’s </a:t>
            </a:r>
            <a:r>
              <a:rPr lang="en-US" sz="2400" i="1" dirty="0" smtClean="0">
                <a:latin typeface="Arial" charset="0"/>
                <a:cs typeface="Arial" charset="0"/>
              </a:rPr>
              <a:t>HotJava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Browser was introduced</a:t>
            </a:r>
            <a:r>
              <a:rPr lang="en-US" sz="2400" dirty="0" smtClean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History…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Embedded </a:t>
            </a:r>
            <a:r>
              <a:rPr lang="en-US" sz="2800" b="1" dirty="0"/>
              <a:t>Systems (1991 – 1994)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Future: may gain more </a:t>
            </a:r>
            <a:r>
              <a:rPr lang="en-US" sz="2800" b="1" dirty="0" smtClean="0"/>
              <a:t>success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</a:t>
            </a:r>
            <a:r>
              <a:rPr lang="en-US" dirty="0" smtClean="0"/>
              <a:t>Language is a high-level language. It’s </a:t>
            </a:r>
            <a:r>
              <a:rPr lang="en-US" b="1" dirty="0" smtClean="0">
                <a:solidFill>
                  <a:srgbClr val="002060"/>
                </a:solidFill>
              </a:rPr>
              <a:t>characteristics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 smtClean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Development Tools.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</a:t>
            </a:r>
            <a:r>
              <a:rPr lang="en-US" sz="2800" dirty="0" smtClean="0"/>
              <a:t>Technologies.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</a:t>
            </a:r>
            <a:r>
              <a:rPr lang="en-US" sz="2800" dirty="0" smtClean="0"/>
              <a:t>Toolkits.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</a:t>
            </a:r>
            <a:r>
              <a:rPr lang="en-US" sz="2800" dirty="0" smtClean="0"/>
              <a:t>Libraries.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Distributed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file.java (plain text)</a:t>
            </a:r>
            <a:endParaRPr lang="en-US" b="1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</a:t>
            </a:r>
            <a:r>
              <a:rPr lang="en-US" dirty="0" smtClean="0"/>
              <a:t>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6461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</a:rPr>
              <a:t>Java Runtime Interpreter / Java Virtual Machine  </a:t>
            </a:r>
            <a:r>
              <a:rPr lang="en-US" b="1" dirty="0" smtClean="0">
                <a:solidFill>
                  <a:srgbClr val="FFC000"/>
                </a:solidFill>
              </a:rPr>
              <a:t>(java.exe)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 smtClean="0"/>
              <a:t>The Java Virtual Machine is an abstract computing machine. Like a real computing machine, it has an instruction set and manipulates various memory areas at run time. It is reasonably common to implement a programming language using a virtual machine; the best-known virtual machine may be the P-Code machine of UCSD Pascal.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More details:</a:t>
            </a:r>
          </a:p>
          <a:p>
            <a:r>
              <a:rPr lang="en-US" b="1" smtClean="0">
                <a:solidFill>
                  <a:srgbClr val="002060"/>
                </a:solidFill>
              </a:rPr>
              <a:t>https</a:t>
            </a:r>
            <a:r>
              <a:rPr lang="en-US" b="1" dirty="0" smtClean="0">
                <a:solidFill>
                  <a:srgbClr val="002060"/>
                </a:solidFill>
              </a:rPr>
              <a:t>://docs.oracle.com/javase/specs/jvms/se8/html/jvms-1.html#jvms-1.1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http://en.wikipedia.org/wiki/Java_virtual_machine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01 - Getting started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 platform</a:t>
            </a:r>
            <a:r>
              <a:rPr lang="en-US" sz="2800" dirty="0">
                <a:cs typeface="Arial" pitchFamily="34" charset="0"/>
              </a:rPr>
              <a:t> is the hardware or software environment in which a program runs.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1067</Words>
  <Application>Microsoft Office PowerPoint</Application>
  <PresentationFormat>On-screen Show (4:3)</PresentationFormat>
  <Paragraphs>198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Session 01 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341</cp:revision>
  <dcterms:created xsi:type="dcterms:W3CDTF">2007-08-21T04:43:22Z</dcterms:created>
  <dcterms:modified xsi:type="dcterms:W3CDTF">2015-07-04T10:21:30Z</dcterms:modified>
</cp:coreProperties>
</file>