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20" r:id="rId2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792">
          <p15:clr>
            <a:srgbClr val="A4A3A4"/>
          </p15:clr>
        </p15:guide>
        <p15:guide id="2" orient="horz" pos="2264">
          <p15:clr>
            <a:srgbClr val="A4A3A4"/>
          </p15:clr>
        </p15:guide>
        <p15:guide id="3" pos="3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D89D3"/>
    <a:srgbClr val="A6ED45"/>
    <a:srgbClr val="FD515D"/>
    <a:srgbClr val="CCCCFF"/>
    <a:srgbClr val="F55555"/>
    <a:srgbClr val="CC3300"/>
    <a:srgbClr val="339966"/>
    <a:srgbClr val="99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742"/>
    <p:restoredTop sz="88828"/>
  </p:normalViewPr>
  <p:slideViewPr>
    <p:cSldViewPr snapToGrid="0" showGuides="1">
      <p:cViewPr varScale="1">
        <p:scale>
          <a:sx n="46" d="100"/>
          <a:sy n="46" d="100"/>
        </p:scale>
        <p:origin x="-979" y="-86"/>
      </p:cViewPr>
      <p:guideLst>
        <p:guide orient="horz" pos="1792"/>
        <p:guide orient="horz" pos="2264"/>
        <p:guide pos="3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6E0059D-E5C2-4EAC-8095-BB5BB190D25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2022/5/31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lvl="0" algn="r" eaLnBrk="1" fontAlgn="base" hangingPunct="1">
                <a:buNone/>
              </a:pPr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pPr lvl="0" algn="r" eaLnBrk="1" hangingPunct="1"/>
              <a:t>1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652FD4C-F7AF-4C24-8C10-72EDC63A786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2022/5/31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lvl="0" eaLnBrk="1" fontAlgn="base" hangingPunct="1">
                <a:buNone/>
              </a:p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652FD4C-F7AF-4C24-8C10-72EDC63A786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2022/5/31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lvl="0" eaLnBrk="1" fontAlgn="base" hangingPunct="1">
                <a:buNone/>
              </a:p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652FD4C-F7AF-4C24-8C10-72EDC63A786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2022/5/31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lvl="0" eaLnBrk="1" fontAlgn="base" hangingPunct="1">
                <a:buNone/>
              </a:p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652FD4C-F7AF-4C24-8C10-72EDC63A786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2022/5/31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lvl="0" eaLnBrk="1" fontAlgn="base" hangingPunct="1">
                <a:buNone/>
              </a:p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652FD4C-F7AF-4C24-8C10-72EDC63A786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2022/5/31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lvl="0" eaLnBrk="1" fontAlgn="base" hangingPunct="1">
                <a:buNone/>
              </a:p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652FD4C-F7AF-4C24-8C10-72EDC63A786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2022/5/31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lvl="0" eaLnBrk="1" fontAlgn="base" hangingPunct="1">
                <a:buNone/>
              </a:p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652FD4C-F7AF-4C24-8C10-72EDC63A786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2022/5/31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lvl="0" eaLnBrk="1" fontAlgn="base" hangingPunct="1">
                <a:buNone/>
              </a:p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652FD4C-F7AF-4C24-8C10-72EDC63A786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2022/5/31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lvl="0" eaLnBrk="1" fontAlgn="base" hangingPunct="1">
                <a:buNone/>
              </a:p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652FD4C-F7AF-4C24-8C10-72EDC63A786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2022/5/31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lvl="0" eaLnBrk="1" fontAlgn="base" hangingPunct="1">
                <a:buNone/>
              </a:p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652FD4C-F7AF-4C24-8C10-72EDC63A786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2022/5/31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lvl="0" eaLnBrk="1" fontAlgn="base" hangingPunct="1">
                <a:buNone/>
              </a:p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652FD4C-F7AF-4C24-8C10-72EDC63A786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2022/5/31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lvl="0" eaLnBrk="1" fontAlgn="base" hangingPunct="1">
                <a:buNone/>
              </a:p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652FD4C-F7AF-4C24-8C10-72EDC63A786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2022/5/31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lvl="0" eaLnBrk="1" fontAlgn="base" hangingPunct="1">
                <a:buNone/>
              </a:p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652FD4C-F7AF-4C24-8C10-72EDC63A786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t>2022/5/31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lvl="0" eaLnBrk="1" fontAlgn="base" hangingPunct="1">
                <a:buNone/>
              </a:p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92659" y="5560410"/>
            <a:ext cx="650370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50" normalizeH="0" baseline="0" noProof="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北外王祖嫘课程讲义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模特" descr="卡通人物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675"/>
            <a:ext cx="48514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795" name="大衣橱" descr="图片包含 游戏机, 建筑&#10;&#10;描述已自动生成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025" y="236538"/>
            <a:ext cx="6210300" cy="63023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上衣标签"/>
          <p:cNvGrpSpPr/>
          <p:nvPr/>
        </p:nvGrpSpPr>
        <p:grpSpPr>
          <a:xfrm>
            <a:off x="5287963" y="1435100"/>
            <a:ext cx="982662" cy="955675"/>
            <a:chOff x="5287227" y="1435609"/>
            <a:chExt cx="983192" cy="955268"/>
          </a:xfrm>
        </p:grpSpPr>
        <p:sp>
          <p:nvSpPr>
            <p:cNvPr id="37" name="同侧圆角矩形 36"/>
            <p:cNvSpPr/>
            <p:nvPr/>
          </p:nvSpPr>
          <p:spPr>
            <a:xfrm rot="16200000">
              <a:off x="5294835" y="1428002"/>
              <a:ext cx="955268" cy="970485"/>
            </a:xfrm>
            <a:prstGeom prst="round2SameRect">
              <a:avLst>
                <a:gd name="adj1" fmla="val 39820"/>
                <a:gd name="adj2" fmla="val 0"/>
              </a:avLst>
            </a:prstGeom>
            <a:solidFill>
              <a:srgbClr val="E69F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33948" name="图片 40" descr="图片包含 游戏机, 画, 标志&#10;&#10;描述已自动生成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5432822" y="1504550"/>
              <a:ext cx="837597" cy="83759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3" name="裤子-灰背景"/>
          <p:cNvSpPr/>
          <p:nvPr/>
        </p:nvSpPr>
        <p:spPr>
          <a:xfrm>
            <a:off x="1570038" y="3959225"/>
            <a:ext cx="1584325" cy="16129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4" name="裤子-黑背景"/>
          <p:cNvSpPr/>
          <p:nvPr/>
        </p:nvSpPr>
        <p:spPr>
          <a:xfrm>
            <a:off x="1570038" y="3959225"/>
            <a:ext cx="1584325" cy="1612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5" name="裤子-粉背景"/>
          <p:cNvSpPr/>
          <p:nvPr/>
        </p:nvSpPr>
        <p:spPr>
          <a:xfrm>
            <a:off x="1570038" y="3959225"/>
            <a:ext cx="1584325" cy="1612900"/>
          </a:xfrm>
          <a:prstGeom prst="rect">
            <a:avLst/>
          </a:prstGeom>
          <a:solidFill>
            <a:srgbClr val="D684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6" name="裤子-紫背景"/>
          <p:cNvSpPr/>
          <p:nvPr/>
        </p:nvSpPr>
        <p:spPr>
          <a:xfrm>
            <a:off x="1570038" y="3959225"/>
            <a:ext cx="1584325" cy="1612900"/>
          </a:xfrm>
          <a:prstGeom prst="rect">
            <a:avLst/>
          </a:prstGeom>
          <a:solidFill>
            <a:srgbClr val="7C3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7" name="裤子-蓝背景"/>
          <p:cNvSpPr/>
          <p:nvPr/>
        </p:nvSpPr>
        <p:spPr>
          <a:xfrm>
            <a:off x="1570038" y="3959225"/>
            <a:ext cx="1584325" cy="1612900"/>
          </a:xfrm>
          <a:prstGeom prst="rect">
            <a:avLst/>
          </a:prstGeom>
          <a:solidFill>
            <a:srgbClr val="2B6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8" name="裤子-绿背景"/>
          <p:cNvSpPr/>
          <p:nvPr/>
        </p:nvSpPr>
        <p:spPr>
          <a:xfrm>
            <a:off x="1570038" y="3959225"/>
            <a:ext cx="1584325" cy="1612900"/>
          </a:xfrm>
          <a:prstGeom prst="rect">
            <a:avLst/>
          </a:prstGeom>
          <a:solidFill>
            <a:srgbClr val="578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9" name="裤子-黄背景"/>
          <p:cNvSpPr/>
          <p:nvPr/>
        </p:nvSpPr>
        <p:spPr>
          <a:xfrm>
            <a:off x="1570038" y="3959225"/>
            <a:ext cx="1584325" cy="1612900"/>
          </a:xfrm>
          <a:prstGeom prst="rect">
            <a:avLst/>
          </a:prstGeom>
          <a:solidFill>
            <a:srgbClr val="FFD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0" name="裤子-橙背景"/>
          <p:cNvSpPr/>
          <p:nvPr/>
        </p:nvSpPr>
        <p:spPr>
          <a:xfrm>
            <a:off x="1570038" y="3959225"/>
            <a:ext cx="1584325" cy="1612900"/>
          </a:xfrm>
          <a:prstGeom prst="rect">
            <a:avLst/>
          </a:prstGeom>
          <a:solidFill>
            <a:srgbClr val="EF82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9" name="裤子-红背景"/>
          <p:cNvSpPr/>
          <p:nvPr/>
        </p:nvSpPr>
        <p:spPr>
          <a:xfrm>
            <a:off x="1570038" y="3959225"/>
            <a:ext cx="1584325" cy="1612900"/>
          </a:xfrm>
          <a:prstGeom prst="rect">
            <a:avLst/>
          </a:prstGeom>
          <a:solidFill>
            <a:srgbClr val="C43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2" name="裤子-白背景"/>
          <p:cNvSpPr/>
          <p:nvPr/>
        </p:nvSpPr>
        <p:spPr>
          <a:xfrm>
            <a:off x="1570038" y="3959225"/>
            <a:ext cx="1584325" cy="161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8" name="裤子-短裤" descr="图片包含 游戏机, 画, 衬衫&#10;&#10;描述已自动生成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3500"/>
            <a:ext cx="4852988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8" name="裤子-短裙" descr="图片包含 游戏机, 画&#10;&#10;描述已自动生成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5" y="68263"/>
            <a:ext cx="48514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" name="裤子-牛仔裤" descr="图片包含 游戏机, 画&#10;&#10;描述已自动生成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5" y="80963"/>
            <a:ext cx="48514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" name="裤子-裤子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587" y="68263"/>
            <a:ext cx="4859337" cy="68691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7" name="鞋-灰背景"/>
          <p:cNvSpPr/>
          <p:nvPr/>
        </p:nvSpPr>
        <p:spPr>
          <a:xfrm>
            <a:off x="1201738" y="5597525"/>
            <a:ext cx="2374900" cy="881063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8" name="鞋-黑背景"/>
          <p:cNvSpPr/>
          <p:nvPr/>
        </p:nvSpPr>
        <p:spPr>
          <a:xfrm>
            <a:off x="1201738" y="5597525"/>
            <a:ext cx="2374900" cy="8810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9" name="鞋-粉背景"/>
          <p:cNvSpPr/>
          <p:nvPr/>
        </p:nvSpPr>
        <p:spPr>
          <a:xfrm>
            <a:off x="1201738" y="5597525"/>
            <a:ext cx="2374900" cy="881063"/>
          </a:xfrm>
          <a:prstGeom prst="rect">
            <a:avLst/>
          </a:prstGeom>
          <a:solidFill>
            <a:srgbClr val="D684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0" name="鞋-紫背景"/>
          <p:cNvSpPr/>
          <p:nvPr/>
        </p:nvSpPr>
        <p:spPr>
          <a:xfrm>
            <a:off x="1201738" y="5597525"/>
            <a:ext cx="2374900" cy="881063"/>
          </a:xfrm>
          <a:prstGeom prst="rect">
            <a:avLst/>
          </a:prstGeom>
          <a:solidFill>
            <a:srgbClr val="7C3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1" name="鞋-蓝背景"/>
          <p:cNvSpPr/>
          <p:nvPr/>
        </p:nvSpPr>
        <p:spPr>
          <a:xfrm>
            <a:off x="1201738" y="5597525"/>
            <a:ext cx="2374900" cy="881063"/>
          </a:xfrm>
          <a:prstGeom prst="rect">
            <a:avLst/>
          </a:prstGeom>
          <a:solidFill>
            <a:srgbClr val="2B6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" name="鞋-绿背景"/>
          <p:cNvSpPr/>
          <p:nvPr/>
        </p:nvSpPr>
        <p:spPr>
          <a:xfrm>
            <a:off x="1201738" y="5597525"/>
            <a:ext cx="2374900" cy="881063"/>
          </a:xfrm>
          <a:prstGeom prst="rect">
            <a:avLst/>
          </a:prstGeom>
          <a:solidFill>
            <a:srgbClr val="578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" name="鞋-黄背景"/>
          <p:cNvSpPr/>
          <p:nvPr/>
        </p:nvSpPr>
        <p:spPr>
          <a:xfrm>
            <a:off x="1201738" y="5597525"/>
            <a:ext cx="2374900" cy="881063"/>
          </a:xfrm>
          <a:prstGeom prst="rect">
            <a:avLst/>
          </a:prstGeom>
          <a:solidFill>
            <a:srgbClr val="FFD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" name="鞋-橙背景"/>
          <p:cNvSpPr/>
          <p:nvPr/>
        </p:nvSpPr>
        <p:spPr>
          <a:xfrm>
            <a:off x="1201738" y="5597525"/>
            <a:ext cx="2374900" cy="881063"/>
          </a:xfrm>
          <a:prstGeom prst="rect">
            <a:avLst/>
          </a:prstGeom>
          <a:solidFill>
            <a:srgbClr val="EF82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6" name="鞋-红背景"/>
          <p:cNvSpPr/>
          <p:nvPr/>
        </p:nvSpPr>
        <p:spPr>
          <a:xfrm>
            <a:off x="1201738" y="5597525"/>
            <a:ext cx="2374900" cy="881063"/>
          </a:xfrm>
          <a:prstGeom prst="rect">
            <a:avLst/>
          </a:prstGeom>
          <a:solidFill>
            <a:srgbClr val="C43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5" name="鞋-白背景"/>
          <p:cNvSpPr/>
          <p:nvPr/>
        </p:nvSpPr>
        <p:spPr>
          <a:xfrm>
            <a:off x="1201738" y="5597525"/>
            <a:ext cx="2374900" cy="881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上衣背景"/>
          <p:cNvSpPr/>
          <p:nvPr/>
        </p:nvSpPr>
        <p:spPr>
          <a:xfrm>
            <a:off x="6272213" y="1435100"/>
            <a:ext cx="4846638" cy="4114800"/>
          </a:xfrm>
          <a:prstGeom prst="rect">
            <a:avLst/>
          </a:prstGeom>
          <a:solidFill>
            <a:srgbClr val="FFD1D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8" name="上衣-颜色-选项-灰"/>
          <p:cNvSpPr/>
          <p:nvPr/>
        </p:nvSpPr>
        <p:spPr>
          <a:xfrm>
            <a:off x="9355726" y="4996514"/>
            <a:ext cx="554054" cy="5540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50800" dir="5400000" algn="ctr" rotWithShape="0">
              <a:srgbClr val="FFFFFF">
                <a:alpha val="0"/>
              </a:srgbClr>
            </a:outerShdw>
          </a:effectLst>
          <a:scene3d>
            <a:camera prst="orthographicFront"/>
            <a:lightRig rig="brightRoom" dir="t"/>
          </a:scene3d>
          <a:sp3d extrusionH="76200" prstMaterial="softEdge">
            <a:bevelT/>
            <a:bevelB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上衣-颜色-选项-黑"/>
          <p:cNvSpPr/>
          <p:nvPr/>
        </p:nvSpPr>
        <p:spPr>
          <a:xfrm>
            <a:off x="8532925" y="4996514"/>
            <a:ext cx="554054" cy="55405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ctr" rotWithShape="0">
              <a:srgbClr val="FFFFFF">
                <a:alpha val="0"/>
              </a:srgbClr>
            </a:outerShdw>
          </a:effectLst>
          <a:scene3d>
            <a:camera prst="orthographicFront"/>
            <a:lightRig rig="brightRoom" dir="t"/>
          </a:scene3d>
          <a:sp3d extrusionH="76200" prstMaterial="softEdge">
            <a:bevelT/>
            <a:bevelB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6" name="上衣-颜色-选项-粉"/>
          <p:cNvSpPr/>
          <p:nvPr/>
        </p:nvSpPr>
        <p:spPr>
          <a:xfrm>
            <a:off x="7710124" y="4996514"/>
            <a:ext cx="554054" cy="554054"/>
          </a:xfrm>
          <a:prstGeom prst="ellipse">
            <a:avLst/>
          </a:prstGeom>
          <a:solidFill>
            <a:srgbClr val="D684C5"/>
          </a:solidFill>
          <a:ln>
            <a:noFill/>
          </a:ln>
          <a:effectLst>
            <a:outerShdw blurRad="50800" dist="50800" dir="5400000" algn="ctr" rotWithShape="0">
              <a:srgbClr val="FFFFFF">
                <a:alpha val="0"/>
              </a:srgbClr>
            </a:outerShdw>
          </a:effectLst>
          <a:scene3d>
            <a:camera prst="orthographicFront"/>
            <a:lightRig rig="brightRoom" dir="t"/>
          </a:scene3d>
          <a:sp3d extrusionH="76200" prstMaterial="softEdge">
            <a:bevelT/>
            <a:bevelB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" name="上衣-颜色-选项-紫"/>
          <p:cNvSpPr/>
          <p:nvPr/>
        </p:nvSpPr>
        <p:spPr>
          <a:xfrm>
            <a:off x="6887323" y="4996514"/>
            <a:ext cx="554054" cy="554054"/>
          </a:xfrm>
          <a:prstGeom prst="ellipse">
            <a:avLst/>
          </a:prstGeom>
          <a:solidFill>
            <a:srgbClr val="7B34B3"/>
          </a:solidFill>
          <a:ln>
            <a:noFill/>
          </a:ln>
          <a:effectLst>
            <a:outerShdw blurRad="50800" dist="50800" dir="5400000" algn="ctr" rotWithShape="0">
              <a:srgbClr val="FFFFFF">
                <a:alpha val="0"/>
              </a:srgbClr>
            </a:outerShdw>
          </a:effectLst>
          <a:scene3d>
            <a:camera prst="orthographicFront"/>
            <a:lightRig rig="brightRoom" dir="t"/>
          </a:scene3d>
          <a:sp3d extrusionH="76200" prstMaterial="softEdge">
            <a:bevelT/>
            <a:bevelB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" name="上衣-颜色-选项-蓝"/>
          <p:cNvSpPr/>
          <p:nvPr/>
        </p:nvSpPr>
        <p:spPr>
          <a:xfrm>
            <a:off x="10178527" y="4290663"/>
            <a:ext cx="554054" cy="554054"/>
          </a:xfrm>
          <a:prstGeom prst="ellipse">
            <a:avLst/>
          </a:prstGeom>
          <a:solidFill>
            <a:srgbClr val="286AAA"/>
          </a:solidFill>
          <a:ln>
            <a:noFill/>
          </a:ln>
          <a:effectLst>
            <a:outerShdw blurRad="50800" dist="50800" dir="5400000" algn="ctr" rotWithShape="0">
              <a:srgbClr val="FFFFFF">
                <a:alpha val="0"/>
              </a:srgbClr>
            </a:outerShdw>
          </a:effectLst>
          <a:scene3d>
            <a:camera prst="orthographicFront"/>
            <a:lightRig rig="brightRoom" dir="t"/>
          </a:scene3d>
          <a:sp3d extrusionH="76200" prstMaterial="softEdge">
            <a:bevelT/>
            <a:bevelB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上衣-颜色-选项-绿"/>
          <p:cNvSpPr/>
          <p:nvPr/>
        </p:nvSpPr>
        <p:spPr>
          <a:xfrm>
            <a:off x="9355726" y="4290663"/>
            <a:ext cx="554054" cy="5540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rgbClr val="FFFFFF">
                <a:alpha val="0"/>
              </a:srgbClr>
            </a:outerShdw>
          </a:effectLst>
          <a:scene3d>
            <a:camera prst="orthographicFront"/>
            <a:lightRig rig="brightRoom" dir="t"/>
          </a:scene3d>
          <a:sp3d extrusionH="76200" prstMaterial="softEdge">
            <a:bevelT/>
            <a:bevelB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" name="上衣-颜色-选项-黄"/>
          <p:cNvSpPr/>
          <p:nvPr/>
        </p:nvSpPr>
        <p:spPr>
          <a:xfrm>
            <a:off x="8532925" y="4290663"/>
            <a:ext cx="554054" cy="55405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50800" dir="5400000" algn="ctr" rotWithShape="0">
              <a:srgbClr val="FFFFFF">
                <a:alpha val="0"/>
              </a:srgbClr>
            </a:outerShdw>
          </a:effectLst>
          <a:scene3d>
            <a:camera prst="orthographicFront"/>
            <a:lightRig rig="brightRoom" dir="t"/>
          </a:scene3d>
          <a:sp3d extrusionH="76200" prstMaterial="softEdge">
            <a:bevelT/>
            <a:bevelB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上衣-颜色-选项-橙"/>
          <p:cNvSpPr/>
          <p:nvPr/>
        </p:nvSpPr>
        <p:spPr>
          <a:xfrm>
            <a:off x="7710124" y="4290663"/>
            <a:ext cx="554054" cy="554054"/>
          </a:xfrm>
          <a:prstGeom prst="ellipse">
            <a:avLst/>
          </a:prstGeom>
          <a:solidFill>
            <a:srgbClr val="F18204"/>
          </a:solidFill>
          <a:ln>
            <a:noFill/>
          </a:ln>
          <a:effectLst>
            <a:outerShdw blurRad="50800" dist="50800" dir="5400000" algn="ctr" rotWithShape="0">
              <a:srgbClr val="FFFFFF">
                <a:alpha val="0"/>
              </a:srgbClr>
            </a:outerShdw>
          </a:effectLst>
          <a:scene3d>
            <a:camera prst="orthographicFront"/>
            <a:lightRig rig="brightRoom" dir="t"/>
          </a:scene3d>
          <a:sp3d extrusionH="76200" prstMaterial="softEdge">
            <a:bevelT/>
            <a:bevelB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上衣-颜色-选项-红"/>
          <p:cNvSpPr/>
          <p:nvPr/>
        </p:nvSpPr>
        <p:spPr>
          <a:xfrm>
            <a:off x="6887323" y="4290663"/>
            <a:ext cx="554054" cy="554054"/>
          </a:xfrm>
          <a:prstGeom prst="ellipse">
            <a:avLst/>
          </a:prstGeom>
          <a:solidFill>
            <a:srgbClr val="C42F2E"/>
          </a:solidFill>
          <a:ln>
            <a:noFill/>
          </a:ln>
          <a:effectLst>
            <a:outerShdw blurRad="50800" dist="50800" dir="5400000" algn="ctr" rotWithShape="0">
              <a:srgbClr val="FFFFFF">
                <a:alpha val="0"/>
              </a:srgbClr>
            </a:outerShdw>
          </a:effectLst>
          <a:scene3d>
            <a:camera prst="orthographicFront"/>
            <a:lightRig rig="brightRoom" dir="t"/>
          </a:scene3d>
          <a:sp3d extrusionH="76200" prstMaterial="softEdge">
            <a:bevelT/>
            <a:bevelB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" name="上衣-颜色-选项-白"/>
          <p:cNvSpPr/>
          <p:nvPr/>
        </p:nvSpPr>
        <p:spPr>
          <a:xfrm>
            <a:off x="10178527" y="4996514"/>
            <a:ext cx="554054" cy="5540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FFFFFF">
                <a:alpha val="0"/>
              </a:srgbClr>
            </a:outerShdw>
          </a:effectLst>
          <a:scene3d>
            <a:camera prst="orthographicFront"/>
            <a:lightRig rig="brightRoom" dir="t"/>
          </a:scene3d>
          <a:sp3d extrusionH="76200" prstMaterial="softEdge">
            <a:bevelT/>
            <a:bevelB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6" name="上衣-灰背景"/>
          <p:cNvSpPr/>
          <p:nvPr/>
        </p:nvSpPr>
        <p:spPr>
          <a:xfrm>
            <a:off x="1019175" y="2681288"/>
            <a:ext cx="2768600" cy="1271588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7" name="上衣-黑背景"/>
          <p:cNvSpPr/>
          <p:nvPr/>
        </p:nvSpPr>
        <p:spPr>
          <a:xfrm>
            <a:off x="1019175" y="2681288"/>
            <a:ext cx="2768600" cy="12715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8" name="上衣-粉背景"/>
          <p:cNvSpPr/>
          <p:nvPr/>
        </p:nvSpPr>
        <p:spPr>
          <a:xfrm>
            <a:off x="1019175" y="2681288"/>
            <a:ext cx="2768600" cy="1271588"/>
          </a:xfrm>
          <a:prstGeom prst="rect">
            <a:avLst/>
          </a:prstGeom>
          <a:solidFill>
            <a:srgbClr val="D684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5" name="上衣-紫背景"/>
          <p:cNvSpPr/>
          <p:nvPr/>
        </p:nvSpPr>
        <p:spPr>
          <a:xfrm>
            <a:off x="1019175" y="2681288"/>
            <a:ext cx="2768600" cy="1271588"/>
          </a:xfrm>
          <a:prstGeom prst="rect">
            <a:avLst/>
          </a:prstGeom>
          <a:solidFill>
            <a:srgbClr val="7C3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0" name="上衣-蓝背景"/>
          <p:cNvSpPr/>
          <p:nvPr/>
        </p:nvSpPr>
        <p:spPr>
          <a:xfrm>
            <a:off x="1019175" y="2681288"/>
            <a:ext cx="2757488" cy="1271588"/>
          </a:xfrm>
          <a:prstGeom prst="rect">
            <a:avLst/>
          </a:prstGeom>
          <a:solidFill>
            <a:srgbClr val="2B6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上衣-绿背景"/>
          <p:cNvSpPr/>
          <p:nvPr/>
        </p:nvSpPr>
        <p:spPr>
          <a:xfrm>
            <a:off x="1019175" y="2681288"/>
            <a:ext cx="2757488" cy="1271588"/>
          </a:xfrm>
          <a:prstGeom prst="rect">
            <a:avLst/>
          </a:prstGeom>
          <a:solidFill>
            <a:srgbClr val="578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上衣-黄背景"/>
          <p:cNvSpPr/>
          <p:nvPr/>
        </p:nvSpPr>
        <p:spPr>
          <a:xfrm>
            <a:off x="1019175" y="2681288"/>
            <a:ext cx="2757488" cy="1271588"/>
          </a:xfrm>
          <a:prstGeom prst="rect">
            <a:avLst/>
          </a:prstGeom>
          <a:solidFill>
            <a:srgbClr val="FFD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上衣-橙背景"/>
          <p:cNvSpPr/>
          <p:nvPr/>
        </p:nvSpPr>
        <p:spPr>
          <a:xfrm>
            <a:off x="1019175" y="2681288"/>
            <a:ext cx="2757488" cy="1271588"/>
          </a:xfrm>
          <a:prstGeom prst="rect">
            <a:avLst/>
          </a:prstGeom>
          <a:solidFill>
            <a:srgbClr val="EF82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3" name="上衣-红背景"/>
          <p:cNvSpPr/>
          <p:nvPr/>
        </p:nvSpPr>
        <p:spPr>
          <a:xfrm>
            <a:off x="1019175" y="2681288"/>
            <a:ext cx="2757488" cy="1271588"/>
          </a:xfrm>
          <a:prstGeom prst="rect">
            <a:avLst/>
          </a:prstGeom>
          <a:solidFill>
            <a:srgbClr val="C32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4" name="上衣-白背景"/>
          <p:cNvSpPr/>
          <p:nvPr/>
        </p:nvSpPr>
        <p:spPr>
          <a:xfrm>
            <a:off x="1017588" y="2655888"/>
            <a:ext cx="2771775" cy="130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" name="上衣-毛衣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587" y="63500"/>
            <a:ext cx="485298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2" name="上衣-颜色-透明墙"/>
          <p:cNvSpPr/>
          <p:nvPr/>
        </p:nvSpPr>
        <p:spPr>
          <a:xfrm>
            <a:off x="6662738" y="4291013"/>
            <a:ext cx="4325938" cy="1258888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上衣-Tshirt" descr="图片包含 游戏机, 衬衫, 画&#10;&#10;描述已自动生成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88" y="65088"/>
            <a:ext cx="48514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上衣-Tshirt选项" descr="图片包含 游戏机, 衬衫, 体育&#10;&#10;描述已自动生成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07513" y="1516063"/>
            <a:ext cx="1528762" cy="1106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上衣-衬衫选项" descr="图片包含 游戏机, 衬衫, 画&#10;&#10;描述已自动生成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78600" y="2979738"/>
            <a:ext cx="2220913" cy="1106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上衣-衬衫" descr="图片包含 游戏机, 画, 衬衫&#10;&#10;描述已自动生成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1587" y="63500"/>
            <a:ext cx="4852987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" name="上衣-毛衣选项" descr="图片包含 游戏机, 画, 衬衫&#10;&#10;描述已自动生成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62738" y="1550988"/>
            <a:ext cx="1990725" cy="1106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上衣-外套选项" descr="图片包含 游戏机&#10;&#10;描述已自动生成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928100" y="2979738"/>
            <a:ext cx="2130425" cy="10271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上衣-外套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88" y="61913"/>
            <a:ext cx="485298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" name="裤子背景"/>
          <p:cNvSpPr/>
          <p:nvPr/>
        </p:nvSpPr>
        <p:spPr>
          <a:xfrm>
            <a:off x="6275388" y="1438275"/>
            <a:ext cx="4845050" cy="4114800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" name="裤子标签"/>
          <p:cNvGrpSpPr/>
          <p:nvPr/>
        </p:nvGrpSpPr>
        <p:grpSpPr>
          <a:xfrm>
            <a:off x="5294313" y="2513013"/>
            <a:ext cx="973137" cy="955675"/>
            <a:chOff x="5294339" y="2513455"/>
            <a:chExt cx="973502" cy="955268"/>
          </a:xfrm>
        </p:grpSpPr>
        <p:sp>
          <p:nvSpPr>
            <p:cNvPr id="42" name="同侧圆角矩形 41"/>
            <p:cNvSpPr/>
            <p:nvPr/>
          </p:nvSpPr>
          <p:spPr>
            <a:xfrm rot="16200000">
              <a:off x="5301867" y="2505927"/>
              <a:ext cx="955268" cy="970326"/>
            </a:xfrm>
            <a:prstGeom prst="round2SameRect">
              <a:avLst>
                <a:gd name="adj1" fmla="val 39820"/>
                <a:gd name="adj2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33946" name="图片 3" descr="图片包含 游戏机, 画, 标志&#10;&#10;描述已自动生成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430243" y="2531443"/>
              <a:ext cx="837598" cy="837598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48" name="裤子-颜色-选项-白"/>
          <p:cNvSpPr/>
          <p:nvPr/>
        </p:nvSpPr>
        <p:spPr>
          <a:xfrm>
            <a:off x="10181027" y="4999014"/>
            <a:ext cx="554054" cy="5540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FFFFFF">
                <a:alpha val="0"/>
              </a:srgbClr>
            </a:outerShdw>
          </a:effectLst>
          <a:scene3d>
            <a:camera prst="orthographicFront"/>
            <a:lightRig rig="brightRoom" dir="t"/>
          </a:scene3d>
          <a:sp3d extrusionH="76200" prstMaterial="softEdge">
            <a:bevelT/>
            <a:bevelB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裤子-颜色-选项-灰"/>
          <p:cNvSpPr/>
          <p:nvPr/>
        </p:nvSpPr>
        <p:spPr>
          <a:xfrm>
            <a:off x="9358226" y="4999014"/>
            <a:ext cx="554054" cy="5540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50800" dir="5400000" algn="ctr" rotWithShape="0">
              <a:srgbClr val="FFFFFF">
                <a:alpha val="0"/>
              </a:srgbClr>
            </a:outerShdw>
          </a:effectLst>
          <a:scene3d>
            <a:camera prst="orthographicFront"/>
            <a:lightRig rig="brightRoom" dir="t"/>
          </a:scene3d>
          <a:sp3d extrusionH="76200" prstMaterial="softEdge">
            <a:bevelT/>
            <a:bevelB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裤子-颜色-选项-黑"/>
          <p:cNvSpPr/>
          <p:nvPr/>
        </p:nvSpPr>
        <p:spPr>
          <a:xfrm>
            <a:off x="8535425" y="4999014"/>
            <a:ext cx="554054" cy="55405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ctr" rotWithShape="0">
              <a:srgbClr val="FFFFFF">
                <a:alpha val="0"/>
              </a:srgbClr>
            </a:outerShdw>
          </a:effectLst>
          <a:scene3d>
            <a:camera prst="orthographicFront"/>
            <a:lightRig rig="brightRoom" dir="t"/>
          </a:scene3d>
          <a:sp3d extrusionH="76200" prstMaterial="softEdge">
            <a:bevelT/>
            <a:bevelB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" name="裤子-颜色-选项-粉"/>
          <p:cNvSpPr/>
          <p:nvPr/>
        </p:nvSpPr>
        <p:spPr>
          <a:xfrm>
            <a:off x="7712624" y="4999014"/>
            <a:ext cx="554054" cy="554054"/>
          </a:xfrm>
          <a:prstGeom prst="ellipse">
            <a:avLst/>
          </a:prstGeom>
          <a:solidFill>
            <a:srgbClr val="D684C5"/>
          </a:solidFill>
          <a:ln>
            <a:noFill/>
          </a:ln>
          <a:effectLst>
            <a:outerShdw blurRad="50800" dist="50800" dir="5400000" algn="ctr" rotWithShape="0">
              <a:srgbClr val="FFFFFF">
                <a:alpha val="0"/>
              </a:srgbClr>
            </a:outerShdw>
          </a:effectLst>
          <a:scene3d>
            <a:camera prst="orthographicFront"/>
            <a:lightRig rig="brightRoom" dir="t"/>
          </a:scene3d>
          <a:sp3d extrusionH="76200" prstMaterial="softEdge">
            <a:bevelT/>
            <a:bevelB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0" name="裤子-颜色-选项-紫"/>
          <p:cNvSpPr/>
          <p:nvPr/>
        </p:nvSpPr>
        <p:spPr>
          <a:xfrm>
            <a:off x="6889823" y="4999014"/>
            <a:ext cx="554054" cy="554054"/>
          </a:xfrm>
          <a:prstGeom prst="ellipse">
            <a:avLst/>
          </a:prstGeom>
          <a:solidFill>
            <a:srgbClr val="7B34B3"/>
          </a:solidFill>
          <a:ln>
            <a:noFill/>
          </a:ln>
          <a:effectLst>
            <a:outerShdw blurRad="50800" dist="50800" dir="5400000" algn="ctr" rotWithShape="0">
              <a:srgbClr val="FFFFFF">
                <a:alpha val="0"/>
              </a:srgbClr>
            </a:outerShdw>
          </a:effectLst>
          <a:scene3d>
            <a:camera prst="orthographicFront"/>
            <a:lightRig rig="brightRoom" dir="t"/>
          </a:scene3d>
          <a:sp3d extrusionH="76200" prstMaterial="softEdge">
            <a:bevelT/>
            <a:bevelB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" name="裤子-颜色-选项-蓝"/>
          <p:cNvSpPr/>
          <p:nvPr/>
        </p:nvSpPr>
        <p:spPr>
          <a:xfrm>
            <a:off x="10181027" y="4293163"/>
            <a:ext cx="554054" cy="554054"/>
          </a:xfrm>
          <a:prstGeom prst="ellipse">
            <a:avLst/>
          </a:prstGeom>
          <a:solidFill>
            <a:srgbClr val="286AAA"/>
          </a:solidFill>
          <a:ln>
            <a:noFill/>
          </a:ln>
          <a:effectLst>
            <a:outerShdw blurRad="50800" dist="50800" dir="5400000" algn="ctr" rotWithShape="0">
              <a:srgbClr val="FFFFFF">
                <a:alpha val="0"/>
              </a:srgbClr>
            </a:outerShdw>
          </a:effectLst>
          <a:scene3d>
            <a:camera prst="orthographicFront"/>
            <a:lightRig rig="brightRoom" dir="t"/>
          </a:scene3d>
          <a:sp3d extrusionH="76200" prstMaterial="softEdge">
            <a:bevelT/>
            <a:bevelB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2" name="裤子-颜色-选项-绿"/>
          <p:cNvSpPr/>
          <p:nvPr/>
        </p:nvSpPr>
        <p:spPr>
          <a:xfrm>
            <a:off x="9358226" y="4293163"/>
            <a:ext cx="554054" cy="5540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rgbClr val="FFFFFF">
                <a:alpha val="0"/>
              </a:srgbClr>
            </a:outerShdw>
          </a:effectLst>
          <a:scene3d>
            <a:camera prst="orthographicFront"/>
            <a:lightRig rig="brightRoom" dir="t"/>
          </a:scene3d>
          <a:sp3d extrusionH="76200" prstMaterial="softEdge">
            <a:bevelT/>
            <a:bevelB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3" name="裤子-颜色-选项-黄"/>
          <p:cNvSpPr/>
          <p:nvPr/>
        </p:nvSpPr>
        <p:spPr>
          <a:xfrm>
            <a:off x="8535425" y="4293163"/>
            <a:ext cx="554054" cy="55405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50800" dir="5400000" algn="ctr" rotWithShape="0">
              <a:srgbClr val="FFFFFF">
                <a:alpha val="0"/>
              </a:srgbClr>
            </a:outerShdw>
          </a:effectLst>
          <a:scene3d>
            <a:camera prst="orthographicFront"/>
            <a:lightRig rig="brightRoom" dir="t"/>
          </a:scene3d>
          <a:sp3d extrusionH="76200" prstMaterial="softEdge">
            <a:bevelT/>
            <a:bevelB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4" name="裤子-颜色-选项-橙"/>
          <p:cNvSpPr/>
          <p:nvPr/>
        </p:nvSpPr>
        <p:spPr>
          <a:xfrm>
            <a:off x="7712624" y="4293163"/>
            <a:ext cx="554054" cy="554054"/>
          </a:xfrm>
          <a:prstGeom prst="ellipse">
            <a:avLst/>
          </a:prstGeom>
          <a:solidFill>
            <a:srgbClr val="F18204"/>
          </a:solidFill>
          <a:ln>
            <a:noFill/>
          </a:ln>
          <a:effectLst>
            <a:outerShdw blurRad="50800" dist="50800" dir="5400000" algn="ctr" rotWithShape="0">
              <a:srgbClr val="FFFFFF">
                <a:alpha val="0"/>
              </a:srgbClr>
            </a:outerShdw>
          </a:effectLst>
          <a:scene3d>
            <a:camera prst="orthographicFront"/>
            <a:lightRig rig="brightRoom" dir="t"/>
          </a:scene3d>
          <a:sp3d extrusionH="76200" prstMaterial="softEdge">
            <a:bevelT/>
            <a:bevelB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5" name="裤子-颜色-选项-红"/>
          <p:cNvSpPr/>
          <p:nvPr/>
        </p:nvSpPr>
        <p:spPr>
          <a:xfrm>
            <a:off x="6889823" y="4293163"/>
            <a:ext cx="554054" cy="554054"/>
          </a:xfrm>
          <a:prstGeom prst="ellipse">
            <a:avLst/>
          </a:prstGeom>
          <a:solidFill>
            <a:srgbClr val="C42F2E"/>
          </a:solidFill>
          <a:ln>
            <a:noFill/>
          </a:ln>
          <a:effectLst>
            <a:outerShdw blurRad="50800" dist="50800" dir="5400000" algn="ctr" rotWithShape="0">
              <a:srgbClr val="FFFFFF">
                <a:alpha val="0"/>
              </a:srgbClr>
            </a:outerShdw>
          </a:effectLst>
          <a:scene3d>
            <a:camera prst="orthographicFront"/>
            <a:lightRig rig="brightRoom" dir="t"/>
          </a:scene3d>
          <a:sp3d extrusionH="76200" prstMaterial="softEdge">
            <a:bevelT/>
            <a:bevelB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裤子-牛仔裤选项" descr="图片包含 游戏机, 灯光&#10;&#10;描述已自动生成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355138" y="1382713"/>
            <a:ext cx="1320800" cy="14620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" name="裤子-短裤选项" descr="图片包含 游戏机&#10;&#10;描述已自动生成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520238" y="3109913"/>
            <a:ext cx="1033462" cy="8747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" name="裤子-裤子选项" descr="图片包含 游戏机&#10;&#10;描述已自动生成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029450" y="1531938"/>
            <a:ext cx="971550" cy="1106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4" name="裤子-短裙选项" descr="图片包含 游戏机, 灯&#10;&#10;描述已自动生成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834188" y="3027363"/>
            <a:ext cx="1590675" cy="11064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5" name="裤子-颜色-透明墙"/>
          <p:cNvSpPr/>
          <p:nvPr/>
        </p:nvSpPr>
        <p:spPr>
          <a:xfrm>
            <a:off x="6592888" y="4279900"/>
            <a:ext cx="4325938" cy="1260475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6" name="鞋背景"/>
          <p:cNvSpPr/>
          <p:nvPr/>
        </p:nvSpPr>
        <p:spPr>
          <a:xfrm>
            <a:off x="6275388" y="1436688"/>
            <a:ext cx="4845050" cy="4114800"/>
          </a:xfrm>
          <a:prstGeom prst="rect">
            <a:avLst/>
          </a:pr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鞋标签"/>
          <p:cNvGrpSpPr/>
          <p:nvPr/>
        </p:nvGrpSpPr>
        <p:grpSpPr>
          <a:xfrm>
            <a:off x="5280025" y="3535363"/>
            <a:ext cx="977900" cy="976312"/>
            <a:chOff x="5280115" y="3535100"/>
            <a:chExt cx="977261" cy="976620"/>
          </a:xfrm>
        </p:grpSpPr>
        <p:sp>
          <p:nvSpPr>
            <p:cNvPr id="43" name="同侧圆角矩形 42"/>
            <p:cNvSpPr/>
            <p:nvPr/>
          </p:nvSpPr>
          <p:spPr>
            <a:xfrm rot="16200000">
              <a:off x="5287584" y="3548276"/>
              <a:ext cx="955976" cy="970915"/>
            </a:xfrm>
            <a:prstGeom prst="round2SameRect">
              <a:avLst>
                <a:gd name="adj1" fmla="val 39820"/>
                <a:gd name="adj2" fmla="val 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33944" name="图片 7" descr="图片包含 游戏机, 画&#10;&#10;描述已自动生成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5373657" y="3535100"/>
              <a:ext cx="883719" cy="883719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18" name="鞋-凉鞋" descr="图片包含 游戏机&#10;&#10;描述已自动生成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-1587" y="65088"/>
            <a:ext cx="4852987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" name="鞋-鞋" descr="图片包含 游戏机, 黑色&#10;&#10;描述已自动生成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0" y="68263"/>
            <a:ext cx="48514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8" name="鞋-运动鞋" descr="图片包含 游戏机&#10;&#10;描述已自动生成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0" y="68263"/>
            <a:ext cx="48514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" name="鞋-靴子" descr="图片包含 游戏机, 画&#10;&#10;描述已自动生成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0" y="65088"/>
            <a:ext cx="48514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" name="鞋-靴子选项" descr="图片包含 游戏机&#10;&#10;描述已自动生成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618288" y="3090863"/>
            <a:ext cx="2049462" cy="955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0" name="鞋-运动鞋选项" descr="图片包含 游戏机&#10;&#10;描述已自动生成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067800" y="3197225"/>
            <a:ext cx="2012950" cy="793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1" name="鞋-凉鞋选项" descr="图片包含 游戏机&#10;&#10;描述已自动生成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9018588" y="1603375"/>
            <a:ext cx="2119312" cy="1085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3" name="鞋-鞋选项" descr="图片包含 游戏机&#10;&#10;描述已自动生成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700838" y="1550988"/>
            <a:ext cx="1868487" cy="981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7" name="鞋-颜色-选项-白"/>
          <p:cNvSpPr/>
          <p:nvPr/>
        </p:nvSpPr>
        <p:spPr>
          <a:xfrm>
            <a:off x="10177404" y="4996514"/>
            <a:ext cx="554054" cy="5540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FFFFFF">
                <a:alpha val="0"/>
              </a:srgbClr>
            </a:outerShdw>
          </a:effectLst>
          <a:scene3d>
            <a:camera prst="orthographicFront"/>
            <a:lightRig rig="brightRoom" dir="t"/>
          </a:scene3d>
          <a:sp3d extrusionH="76200" prstMaterial="softEdge">
            <a:bevelT/>
            <a:bevelB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8" name="鞋-颜色-选项-灰"/>
          <p:cNvSpPr/>
          <p:nvPr/>
        </p:nvSpPr>
        <p:spPr>
          <a:xfrm>
            <a:off x="9354603" y="4996514"/>
            <a:ext cx="554054" cy="5540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50800" dir="5400000" algn="ctr" rotWithShape="0">
              <a:srgbClr val="FFFFFF">
                <a:alpha val="0"/>
              </a:srgbClr>
            </a:outerShdw>
          </a:effectLst>
          <a:scene3d>
            <a:camera prst="orthographicFront"/>
            <a:lightRig rig="brightRoom" dir="t"/>
          </a:scene3d>
          <a:sp3d extrusionH="76200" prstMaterial="softEdge">
            <a:bevelT/>
            <a:bevelB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9" name="鞋-颜色-选项-黑"/>
          <p:cNvSpPr/>
          <p:nvPr/>
        </p:nvSpPr>
        <p:spPr>
          <a:xfrm>
            <a:off x="8531802" y="4996514"/>
            <a:ext cx="554054" cy="55405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ctr" rotWithShape="0">
              <a:srgbClr val="FFFFFF">
                <a:alpha val="0"/>
              </a:srgbClr>
            </a:outerShdw>
          </a:effectLst>
          <a:scene3d>
            <a:camera prst="orthographicFront"/>
            <a:lightRig rig="brightRoom" dir="t"/>
          </a:scene3d>
          <a:sp3d extrusionH="76200" prstMaterial="softEdge">
            <a:bevelT/>
            <a:bevelB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0" name="鞋-颜色-选项-粉"/>
          <p:cNvSpPr/>
          <p:nvPr/>
        </p:nvSpPr>
        <p:spPr>
          <a:xfrm>
            <a:off x="7709001" y="4996514"/>
            <a:ext cx="554054" cy="554054"/>
          </a:xfrm>
          <a:prstGeom prst="ellipse">
            <a:avLst/>
          </a:prstGeom>
          <a:solidFill>
            <a:srgbClr val="D684C5"/>
          </a:solidFill>
          <a:ln>
            <a:noFill/>
          </a:ln>
          <a:effectLst>
            <a:outerShdw blurRad="50800" dist="50800" dir="5400000" algn="ctr" rotWithShape="0">
              <a:srgbClr val="FFFFFF">
                <a:alpha val="0"/>
              </a:srgbClr>
            </a:outerShdw>
          </a:effectLst>
          <a:scene3d>
            <a:camera prst="orthographicFront"/>
            <a:lightRig rig="brightRoom" dir="t"/>
          </a:scene3d>
          <a:sp3d extrusionH="76200" prstMaterial="softEdge">
            <a:bevelT/>
            <a:bevelB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1" name="鞋-颜色-选项-紫"/>
          <p:cNvSpPr/>
          <p:nvPr/>
        </p:nvSpPr>
        <p:spPr>
          <a:xfrm>
            <a:off x="6886200" y="4996514"/>
            <a:ext cx="554054" cy="554054"/>
          </a:xfrm>
          <a:prstGeom prst="ellipse">
            <a:avLst/>
          </a:prstGeom>
          <a:solidFill>
            <a:srgbClr val="7B34B3"/>
          </a:solidFill>
          <a:ln>
            <a:noFill/>
          </a:ln>
          <a:effectLst>
            <a:outerShdw blurRad="50800" dist="50800" dir="5400000" algn="ctr" rotWithShape="0">
              <a:srgbClr val="FFFFFF">
                <a:alpha val="0"/>
              </a:srgbClr>
            </a:outerShdw>
          </a:effectLst>
          <a:scene3d>
            <a:camera prst="orthographicFront"/>
            <a:lightRig rig="brightRoom" dir="t"/>
          </a:scene3d>
          <a:sp3d extrusionH="76200" prstMaterial="softEdge">
            <a:bevelT/>
            <a:bevelB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" name="鞋-颜色-选项-蓝"/>
          <p:cNvSpPr/>
          <p:nvPr/>
        </p:nvSpPr>
        <p:spPr>
          <a:xfrm>
            <a:off x="10177404" y="4290663"/>
            <a:ext cx="554054" cy="554054"/>
          </a:xfrm>
          <a:prstGeom prst="ellipse">
            <a:avLst/>
          </a:prstGeom>
          <a:solidFill>
            <a:srgbClr val="286AAA"/>
          </a:solidFill>
          <a:ln>
            <a:noFill/>
          </a:ln>
          <a:effectLst>
            <a:outerShdw blurRad="50800" dist="50800" dir="5400000" algn="ctr" rotWithShape="0">
              <a:srgbClr val="FFFFFF">
                <a:alpha val="0"/>
              </a:srgbClr>
            </a:outerShdw>
          </a:effectLst>
          <a:scene3d>
            <a:camera prst="orthographicFront"/>
            <a:lightRig rig="brightRoom" dir="t"/>
          </a:scene3d>
          <a:sp3d extrusionH="76200" prstMaterial="softEdge">
            <a:bevelT/>
            <a:bevelB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3" name="鞋-颜色-选项-绿"/>
          <p:cNvSpPr/>
          <p:nvPr/>
        </p:nvSpPr>
        <p:spPr>
          <a:xfrm>
            <a:off x="9354603" y="4290663"/>
            <a:ext cx="554054" cy="5540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rgbClr val="FFFFFF">
                <a:alpha val="0"/>
              </a:srgbClr>
            </a:outerShdw>
          </a:effectLst>
          <a:scene3d>
            <a:camera prst="orthographicFront"/>
            <a:lightRig rig="brightRoom" dir="t"/>
          </a:scene3d>
          <a:sp3d extrusionH="76200" prstMaterial="softEdge">
            <a:bevelT/>
            <a:bevelB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4" name="鞋-颜色-选项-黄"/>
          <p:cNvSpPr/>
          <p:nvPr/>
        </p:nvSpPr>
        <p:spPr>
          <a:xfrm>
            <a:off x="8531802" y="4290663"/>
            <a:ext cx="554054" cy="55405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50800" dir="5400000" algn="ctr" rotWithShape="0">
              <a:srgbClr val="FFFFFF">
                <a:alpha val="0"/>
              </a:srgbClr>
            </a:outerShdw>
          </a:effectLst>
          <a:scene3d>
            <a:camera prst="orthographicFront"/>
            <a:lightRig rig="brightRoom" dir="t"/>
          </a:scene3d>
          <a:sp3d extrusionH="76200" prstMaterial="softEdge">
            <a:bevelT/>
            <a:bevelB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5" name="鞋-颜色-选项-橙"/>
          <p:cNvSpPr/>
          <p:nvPr/>
        </p:nvSpPr>
        <p:spPr>
          <a:xfrm>
            <a:off x="7709001" y="4290663"/>
            <a:ext cx="554054" cy="554054"/>
          </a:xfrm>
          <a:prstGeom prst="ellipse">
            <a:avLst/>
          </a:prstGeom>
          <a:solidFill>
            <a:srgbClr val="F18204"/>
          </a:solidFill>
          <a:ln>
            <a:noFill/>
          </a:ln>
          <a:effectLst>
            <a:outerShdw blurRad="50800" dist="50800" dir="5400000" algn="ctr" rotWithShape="0">
              <a:srgbClr val="FFFFFF">
                <a:alpha val="0"/>
              </a:srgbClr>
            </a:outerShdw>
          </a:effectLst>
          <a:scene3d>
            <a:camera prst="orthographicFront"/>
            <a:lightRig rig="brightRoom" dir="t"/>
          </a:scene3d>
          <a:sp3d extrusionH="76200" prstMaterial="softEdge">
            <a:bevelT/>
            <a:bevelB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6" name="鞋-颜色-选项-红"/>
          <p:cNvSpPr/>
          <p:nvPr/>
        </p:nvSpPr>
        <p:spPr>
          <a:xfrm>
            <a:off x="6886200" y="4290663"/>
            <a:ext cx="554054" cy="554054"/>
          </a:xfrm>
          <a:prstGeom prst="ellipse">
            <a:avLst/>
          </a:prstGeom>
          <a:solidFill>
            <a:srgbClr val="C42F2E"/>
          </a:solidFill>
          <a:ln>
            <a:noFill/>
          </a:ln>
          <a:effectLst>
            <a:outerShdw blurRad="50800" dist="50800" dir="5400000" algn="ctr" rotWithShape="0">
              <a:srgbClr val="FFFFFF">
                <a:alpha val="0"/>
              </a:srgbClr>
            </a:outerShdw>
          </a:effectLst>
          <a:scene3d>
            <a:camera prst="orthographicFront"/>
            <a:lightRig rig="brightRoom" dir="t"/>
          </a:scene3d>
          <a:sp3d extrusionH="76200" prstMaterial="softEdge">
            <a:bevelT/>
            <a:bevelB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6" name="鞋-颜色-透明墙"/>
          <p:cNvSpPr/>
          <p:nvPr/>
        </p:nvSpPr>
        <p:spPr>
          <a:xfrm>
            <a:off x="6623050" y="4283075"/>
            <a:ext cx="4325938" cy="1260475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饰品标签"/>
          <p:cNvGrpSpPr/>
          <p:nvPr/>
        </p:nvGrpSpPr>
        <p:grpSpPr>
          <a:xfrm>
            <a:off x="5287963" y="4633913"/>
            <a:ext cx="969962" cy="955675"/>
            <a:chOff x="5287227" y="4634298"/>
            <a:chExt cx="971011" cy="955268"/>
          </a:xfrm>
        </p:grpSpPr>
        <p:sp>
          <p:nvSpPr>
            <p:cNvPr id="44" name="同侧圆角矩形 43"/>
            <p:cNvSpPr/>
            <p:nvPr/>
          </p:nvSpPr>
          <p:spPr>
            <a:xfrm rot="16200000">
              <a:off x="5295098" y="4626428"/>
              <a:ext cx="955268" cy="971011"/>
            </a:xfrm>
            <a:prstGeom prst="round2SameRect">
              <a:avLst>
                <a:gd name="adj1" fmla="val 39820"/>
                <a:gd name="adj2" fmla="val 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33942" name="图片 9" descr="图片包含 游戏机&#10;&#10;描述已自动生成"/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5429474" y="4667475"/>
              <a:ext cx="798971" cy="798971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17" name="饰品背景"/>
          <p:cNvSpPr/>
          <p:nvPr/>
        </p:nvSpPr>
        <p:spPr>
          <a:xfrm>
            <a:off x="6275388" y="1436688"/>
            <a:ext cx="4845050" cy="4114800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8" name="饰品-颜色-选项-白"/>
          <p:cNvSpPr/>
          <p:nvPr/>
        </p:nvSpPr>
        <p:spPr>
          <a:xfrm>
            <a:off x="10181027" y="4999943"/>
            <a:ext cx="554054" cy="5540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FFFFFF">
                <a:alpha val="0"/>
              </a:srgbClr>
            </a:outerShdw>
          </a:effectLst>
          <a:scene3d>
            <a:camera prst="orthographicFront"/>
            <a:lightRig rig="brightRoom" dir="t"/>
          </a:scene3d>
          <a:sp3d extrusionH="76200" prstMaterial="softEdge">
            <a:bevelT/>
            <a:bevelB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9" name="饰品-颜色-选项-灰"/>
          <p:cNvSpPr/>
          <p:nvPr/>
        </p:nvSpPr>
        <p:spPr>
          <a:xfrm>
            <a:off x="9358226" y="4999943"/>
            <a:ext cx="554054" cy="55405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50800" dir="5400000" algn="ctr" rotWithShape="0">
              <a:srgbClr val="FFFFFF">
                <a:alpha val="0"/>
              </a:srgbClr>
            </a:outerShdw>
          </a:effectLst>
          <a:scene3d>
            <a:camera prst="orthographicFront"/>
            <a:lightRig rig="brightRoom" dir="t"/>
          </a:scene3d>
          <a:sp3d extrusionH="76200" prstMaterial="softEdge">
            <a:bevelT/>
            <a:bevelB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0" name="饰品-颜色-选项-黑"/>
          <p:cNvSpPr/>
          <p:nvPr/>
        </p:nvSpPr>
        <p:spPr>
          <a:xfrm>
            <a:off x="8535425" y="4999943"/>
            <a:ext cx="554054" cy="55405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ctr" rotWithShape="0">
              <a:srgbClr val="FFFFFF">
                <a:alpha val="0"/>
              </a:srgbClr>
            </a:outerShdw>
          </a:effectLst>
          <a:scene3d>
            <a:camera prst="orthographicFront"/>
            <a:lightRig rig="brightRoom" dir="t"/>
          </a:scene3d>
          <a:sp3d extrusionH="76200" prstMaterial="softEdge">
            <a:bevelT/>
            <a:bevelB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1" name="饰品-颜色-选项-粉"/>
          <p:cNvSpPr/>
          <p:nvPr/>
        </p:nvSpPr>
        <p:spPr>
          <a:xfrm>
            <a:off x="7712624" y="4999943"/>
            <a:ext cx="554054" cy="554054"/>
          </a:xfrm>
          <a:prstGeom prst="ellipse">
            <a:avLst/>
          </a:prstGeom>
          <a:solidFill>
            <a:srgbClr val="D684C5"/>
          </a:solidFill>
          <a:ln>
            <a:noFill/>
          </a:ln>
          <a:effectLst>
            <a:outerShdw blurRad="50800" dist="50800" dir="5400000" algn="ctr" rotWithShape="0">
              <a:srgbClr val="FFFFFF">
                <a:alpha val="0"/>
              </a:srgbClr>
            </a:outerShdw>
          </a:effectLst>
          <a:scene3d>
            <a:camera prst="orthographicFront"/>
            <a:lightRig rig="brightRoom" dir="t"/>
          </a:scene3d>
          <a:sp3d extrusionH="76200" prstMaterial="softEdge">
            <a:bevelT/>
            <a:bevelB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" name="饰品-颜色-选项-紫"/>
          <p:cNvSpPr/>
          <p:nvPr/>
        </p:nvSpPr>
        <p:spPr>
          <a:xfrm>
            <a:off x="6889823" y="4999943"/>
            <a:ext cx="554054" cy="554054"/>
          </a:xfrm>
          <a:prstGeom prst="ellipse">
            <a:avLst/>
          </a:prstGeom>
          <a:solidFill>
            <a:srgbClr val="7B34B3"/>
          </a:solidFill>
          <a:ln>
            <a:noFill/>
          </a:ln>
          <a:effectLst>
            <a:outerShdw blurRad="50800" dist="50800" dir="5400000" algn="ctr" rotWithShape="0">
              <a:srgbClr val="FFFFFF">
                <a:alpha val="0"/>
              </a:srgbClr>
            </a:outerShdw>
          </a:effectLst>
          <a:scene3d>
            <a:camera prst="orthographicFront"/>
            <a:lightRig rig="brightRoom" dir="t"/>
          </a:scene3d>
          <a:sp3d extrusionH="76200" prstMaterial="softEdge">
            <a:bevelT/>
            <a:bevelB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3" name="饰品-颜色-选项-蓝"/>
          <p:cNvSpPr/>
          <p:nvPr/>
        </p:nvSpPr>
        <p:spPr>
          <a:xfrm>
            <a:off x="10181027" y="4294092"/>
            <a:ext cx="554054" cy="554054"/>
          </a:xfrm>
          <a:prstGeom prst="ellipse">
            <a:avLst/>
          </a:prstGeom>
          <a:solidFill>
            <a:srgbClr val="286AAA"/>
          </a:solidFill>
          <a:ln>
            <a:noFill/>
          </a:ln>
          <a:effectLst>
            <a:outerShdw blurRad="50800" dist="50800" dir="5400000" algn="ctr" rotWithShape="0">
              <a:srgbClr val="FFFFFF">
                <a:alpha val="0"/>
              </a:srgbClr>
            </a:outerShdw>
          </a:effectLst>
          <a:scene3d>
            <a:camera prst="orthographicFront"/>
            <a:lightRig rig="brightRoom" dir="t"/>
          </a:scene3d>
          <a:sp3d extrusionH="76200" prstMaterial="softEdge">
            <a:bevelT/>
            <a:bevelB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4" name="饰品-颜色-选项-绿"/>
          <p:cNvSpPr/>
          <p:nvPr/>
        </p:nvSpPr>
        <p:spPr>
          <a:xfrm>
            <a:off x="9358226" y="4294092"/>
            <a:ext cx="554054" cy="55405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50800" dir="5400000" algn="ctr" rotWithShape="0">
              <a:srgbClr val="FFFFFF">
                <a:alpha val="0"/>
              </a:srgbClr>
            </a:outerShdw>
          </a:effectLst>
          <a:scene3d>
            <a:camera prst="orthographicFront"/>
            <a:lightRig rig="brightRoom" dir="t"/>
          </a:scene3d>
          <a:sp3d extrusionH="76200" prstMaterial="softEdge">
            <a:bevelT/>
            <a:bevelB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5" name="饰品-颜色-选项-黄"/>
          <p:cNvSpPr/>
          <p:nvPr/>
        </p:nvSpPr>
        <p:spPr>
          <a:xfrm>
            <a:off x="8535425" y="4294092"/>
            <a:ext cx="554054" cy="55405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50800" dir="5400000" algn="ctr" rotWithShape="0">
              <a:srgbClr val="FFFFFF">
                <a:alpha val="0"/>
              </a:srgbClr>
            </a:outerShdw>
          </a:effectLst>
          <a:scene3d>
            <a:camera prst="orthographicFront"/>
            <a:lightRig rig="brightRoom" dir="t"/>
          </a:scene3d>
          <a:sp3d extrusionH="76200" prstMaterial="softEdge">
            <a:bevelT/>
            <a:bevelB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6" name="饰品-颜色-选项-橙"/>
          <p:cNvSpPr/>
          <p:nvPr/>
        </p:nvSpPr>
        <p:spPr>
          <a:xfrm>
            <a:off x="7712624" y="4294092"/>
            <a:ext cx="554054" cy="554054"/>
          </a:xfrm>
          <a:prstGeom prst="ellipse">
            <a:avLst/>
          </a:prstGeom>
          <a:solidFill>
            <a:srgbClr val="F18204"/>
          </a:solidFill>
          <a:ln>
            <a:noFill/>
          </a:ln>
          <a:effectLst>
            <a:outerShdw blurRad="50800" dist="50800" dir="5400000" algn="ctr" rotWithShape="0">
              <a:srgbClr val="FFFFFF">
                <a:alpha val="0"/>
              </a:srgbClr>
            </a:outerShdw>
          </a:effectLst>
          <a:scene3d>
            <a:camera prst="orthographicFront"/>
            <a:lightRig rig="brightRoom" dir="t"/>
          </a:scene3d>
          <a:sp3d extrusionH="76200" prstMaterial="softEdge">
            <a:bevelT/>
            <a:bevelB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7" name="饰品-颜色-选项-红"/>
          <p:cNvSpPr/>
          <p:nvPr/>
        </p:nvSpPr>
        <p:spPr>
          <a:xfrm>
            <a:off x="6889823" y="4294092"/>
            <a:ext cx="554054" cy="554054"/>
          </a:xfrm>
          <a:prstGeom prst="ellipse">
            <a:avLst/>
          </a:prstGeom>
          <a:solidFill>
            <a:srgbClr val="C42F2E"/>
          </a:solidFill>
          <a:ln>
            <a:noFill/>
          </a:ln>
          <a:effectLst>
            <a:outerShdw blurRad="50800" dist="50800" dir="5400000" algn="ctr" rotWithShape="0">
              <a:srgbClr val="FFFFFF">
                <a:alpha val="0"/>
              </a:srgbClr>
            </a:outerShdw>
          </a:effectLst>
          <a:scene3d>
            <a:camera prst="orthographicFront"/>
            <a:lightRig rig="brightRoom" dir="t"/>
          </a:scene3d>
          <a:sp3d extrusionH="76200" prstMaterial="softEdge">
            <a:bevelT/>
            <a:bevelB/>
            <a:extrusionClr>
              <a:schemeClr val="bg1"/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8" name="饰品-眼镜选项" descr="图片包含 游戏机, 画&#10;&#10;描述已自动生成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9034463" y="2981325"/>
            <a:ext cx="1998662" cy="1000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0" name="饰品-发带选项" descr="图片包含 游戏机, 灯, 灯光&#10;&#10;描述已自动生成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6842125" y="3055938"/>
            <a:ext cx="1703388" cy="836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2" name="饰品-毛线帽子选项" descr="图片包含 游戏机, 伞, 雨&#10;&#10;描述已自动生成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9272588" y="1470025"/>
            <a:ext cx="1543050" cy="1203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4" name="饰品-棒球帽选项" descr="图片包含 游戏机, 灯, 灯光&#10;&#10;描述已自动生成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845300" y="1647825"/>
            <a:ext cx="1693863" cy="984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8" name="饰品-颜色-透明墙"/>
          <p:cNvSpPr/>
          <p:nvPr/>
        </p:nvSpPr>
        <p:spPr>
          <a:xfrm>
            <a:off x="6659563" y="4271963"/>
            <a:ext cx="4325938" cy="1258888"/>
          </a:xfrm>
          <a:prstGeom prst="rect">
            <a:avLst/>
          </a:prstGeom>
          <a:solidFill>
            <a:srgbClr val="FFFFFF">
              <a:alpha val="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9" name="饰品-灰背景"/>
          <p:cNvSpPr/>
          <p:nvPr/>
        </p:nvSpPr>
        <p:spPr>
          <a:xfrm>
            <a:off x="1516063" y="619125"/>
            <a:ext cx="2454275" cy="183515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0" name="饰品-黑背景"/>
          <p:cNvSpPr/>
          <p:nvPr/>
        </p:nvSpPr>
        <p:spPr>
          <a:xfrm>
            <a:off x="1516063" y="619125"/>
            <a:ext cx="2454275" cy="18351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1" name="饰品-粉背景"/>
          <p:cNvSpPr/>
          <p:nvPr/>
        </p:nvSpPr>
        <p:spPr>
          <a:xfrm>
            <a:off x="1516063" y="619125"/>
            <a:ext cx="2454275" cy="1835150"/>
          </a:xfrm>
          <a:prstGeom prst="rect">
            <a:avLst/>
          </a:prstGeom>
          <a:solidFill>
            <a:srgbClr val="D684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2" name="饰品-紫背景"/>
          <p:cNvSpPr/>
          <p:nvPr/>
        </p:nvSpPr>
        <p:spPr>
          <a:xfrm>
            <a:off x="1516063" y="619125"/>
            <a:ext cx="2454275" cy="1835150"/>
          </a:xfrm>
          <a:prstGeom prst="rect">
            <a:avLst/>
          </a:prstGeom>
          <a:solidFill>
            <a:srgbClr val="7C3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" name="饰品-蓝背景"/>
          <p:cNvSpPr/>
          <p:nvPr/>
        </p:nvSpPr>
        <p:spPr>
          <a:xfrm>
            <a:off x="1516063" y="619125"/>
            <a:ext cx="2454275" cy="1835150"/>
          </a:xfrm>
          <a:prstGeom prst="rect">
            <a:avLst/>
          </a:prstGeom>
          <a:solidFill>
            <a:srgbClr val="2B6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4" name="饰品-绿背景"/>
          <p:cNvSpPr/>
          <p:nvPr/>
        </p:nvSpPr>
        <p:spPr>
          <a:xfrm>
            <a:off x="1516063" y="619125"/>
            <a:ext cx="2454275" cy="1835150"/>
          </a:xfrm>
          <a:prstGeom prst="rect">
            <a:avLst/>
          </a:prstGeom>
          <a:solidFill>
            <a:srgbClr val="578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5" name="饰品-黄背景"/>
          <p:cNvSpPr/>
          <p:nvPr/>
        </p:nvSpPr>
        <p:spPr>
          <a:xfrm>
            <a:off x="1516063" y="619125"/>
            <a:ext cx="2454275" cy="1835150"/>
          </a:xfrm>
          <a:prstGeom prst="rect">
            <a:avLst/>
          </a:prstGeom>
          <a:solidFill>
            <a:srgbClr val="FFD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6" name="饰品-橙背景"/>
          <p:cNvSpPr/>
          <p:nvPr/>
        </p:nvSpPr>
        <p:spPr>
          <a:xfrm>
            <a:off x="1516063" y="619125"/>
            <a:ext cx="2454275" cy="1835150"/>
          </a:xfrm>
          <a:prstGeom prst="rect">
            <a:avLst/>
          </a:prstGeom>
          <a:solidFill>
            <a:srgbClr val="EF82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" name="饰品-红背景"/>
          <p:cNvSpPr/>
          <p:nvPr/>
        </p:nvSpPr>
        <p:spPr>
          <a:xfrm>
            <a:off x="1516063" y="620713"/>
            <a:ext cx="2454275" cy="1835150"/>
          </a:xfrm>
          <a:prstGeom prst="rect">
            <a:avLst/>
          </a:prstGeom>
          <a:solidFill>
            <a:srgbClr val="C43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7" name="饰品-白背景"/>
          <p:cNvSpPr/>
          <p:nvPr/>
        </p:nvSpPr>
        <p:spPr>
          <a:xfrm>
            <a:off x="1516063" y="619125"/>
            <a:ext cx="2454275" cy="1835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9" name="饰品-眼镜" descr="图片包含 游戏机, 画&#10;&#10;描述已自动生成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0" y="68263"/>
            <a:ext cx="48514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" name="饰品-发带" descr="图片包含 游戏机, 画&#10;&#10;描述已自动生成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0" y="68263"/>
            <a:ext cx="48514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" name="饰品-毛线帽子" descr="图片包含 游戏机&#10;&#10;描述已自动生成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0" y="68263"/>
            <a:ext cx="48514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7" name="饰品-棒球帽" descr="卡通人物&#10;&#10;描述已自动生成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0" y="68263"/>
            <a:ext cx="48514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3920" name="背景装饰"/>
          <p:cNvGrpSpPr/>
          <p:nvPr/>
        </p:nvGrpSpPr>
        <p:grpSpPr>
          <a:xfrm>
            <a:off x="-287337" y="-146050"/>
            <a:ext cx="12790487" cy="7351713"/>
            <a:chOff x="-287260" y="-146111"/>
            <a:chExt cx="12790880" cy="7352303"/>
          </a:xfrm>
        </p:grpSpPr>
        <p:sp>
          <p:nvSpPr>
            <p:cNvPr id="139" name="心形 138"/>
            <p:cNvSpPr/>
            <p:nvPr/>
          </p:nvSpPr>
          <p:spPr>
            <a:xfrm>
              <a:off x="666857" y="793764"/>
              <a:ext cx="492140" cy="382619"/>
            </a:xfrm>
            <a:prstGeom prst="heart">
              <a:avLst/>
            </a:prstGeom>
            <a:solidFill>
              <a:srgbClr val="F9C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1" name="心形 140"/>
            <p:cNvSpPr/>
            <p:nvPr/>
          </p:nvSpPr>
          <p:spPr>
            <a:xfrm>
              <a:off x="912928" y="2787824"/>
              <a:ext cx="493727" cy="382619"/>
            </a:xfrm>
            <a:prstGeom prst="heart">
              <a:avLst/>
            </a:prstGeom>
            <a:solidFill>
              <a:srgbClr val="F9C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3" name="心形 142"/>
            <p:cNvSpPr/>
            <p:nvPr/>
          </p:nvSpPr>
          <p:spPr>
            <a:xfrm>
              <a:off x="4045161" y="4653287"/>
              <a:ext cx="493728" cy="382618"/>
            </a:xfrm>
            <a:prstGeom prst="heart">
              <a:avLst/>
            </a:prstGeom>
            <a:solidFill>
              <a:srgbClr val="F9C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5" name="心形 144"/>
            <p:cNvSpPr/>
            <p:nvPr/>
          </p:nvSpPr>
          <p:spPr>
            <a:xfrm>
              <a:off x="382687" y="5254997"/>
              <a:ext cx="493727" cy="382619"/>
            </a:xfrm>
            <a:prstGeom prst="heart">
              <a:avLst/>
            </a:prstGeom>
            <a:solidFill>
              <a:srgbClr val="F9C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6" name="心形 145"/>
            <p:cNvSpPr/>
            <p:nvPr/>
          </p:nvSpPr>
          <p:spPr>
            <a:xfrm>
              <a:off x="3478406" y="298425"/>
              <a:ext cx="492140" cy="384206"/>
            </a:xfrm>
            <a:prstGeom prst="heart">
              <a:avLst/>
            </a:prstGeom>
            <a:solidFill>
              <a:srgbClr val="F9C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7" name="心形 146"/>
            <p:cNvSpPr/>
            <p:nvPr/>
          </p:nvSpPr>
          <p:spPr>
            <a:xfrm>
              <a:off x="5105643" y="6037698"/>
              <a:ext cx="492140" cy="384206"/>
            </a:xfrm>
            <a:prstGeom prst="heart">
              <a:avLst/>
            </a:prstGeom>
            <a:solidFill>
              <a:srgbClr val="F9C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8" name="心形 147"/>
            <p:cNvSpPr/>
            <p:nvPr/>
          </p:nvSpPr>
          <p:spPr>
            <a:xfrm>
              <a:off x="4611916" y="1123991"/>
              <a:ext cx="493727" cy="382619"/>
            </a:xfrm>
            <a:prstGeom prst="heart">
              <a:avLst/>
            </a:prstGeom>
            <a:solidFill>
              <a:srgbClr val="F9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9" name="心形 148"/>
            <p:cNvSpPr/>
            <p:nvPr/>
          </p:nvSpPr>
          <p:spPr>
            <a:xfrm>
              <a:off x="4777021" y="3057721"/>
              <a:ext cx="493727" cy="382619"/>
            </a:xfrm>
            <a:prstGeom prst="heart">
              <a:avLst/>
            </a:prstGeom>
            <a:solidFill>
              <a:srgbClr val="F9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0" name="心形 149"/>
            <p:cNvSpPr/>
            <p:nvPr/>
          </p:nvSpPr>
          <p:spPr>
            <a:xfrm>
              <a:off x="6351869" y="300013"/>
              <a:ext cx="492140" cy="384206"/>
            </a:xfrm>
            <a:prstGeom prst="heart">
              <a:avLst/>
            </a:prstGeom>
            <a:solidFill>
              <a:srgbClr val="F9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1" name="心形 150"/>
            <p:cNvSpPr/>
            <p:nvPr/>
          </p:nvSpPr>
          <p:spPr>
            <a:xfrm>
              <a:off x="7734624" y="68219"/>
              <a:ext cx="493728" cy="384206"/>
            </a:xfrm>
            <a:prstGeom prst="heart">
              <a:avLst/>
            </a:prstGeom>
            <a:solidFill>
              <a:srgbClr val="FFF4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2" name="心形 151"/>
            <p:cNvSpPr/>
            <p:nvPr/>
          </p:nvSpPr>
          <p:spPr>
            <a:xfrm>
              <a:off x="9003076" y="6244090"/>
              <a:ext cx="493727" cy="384206"/>
            </a:xfrm>
            <a:prstGeom prst="heart">
              <a:avLst/>
            </a:prstGeom>
            <a:solidFill>
              <a:srgbClr val="FFF4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3" name="心形 152"/>
            <p:cNvSpPr/>
            <p:nvPr/>
          </p:nvSpPr>
          <p:spPr>
            <a:xfrm>
              <a:off x="9746048" y="-27039"/>
              <a:ext cx="493727" cy="382619"/>
            </a:xfrm>
            <a:prstGeom prst="heart">
              <a:avLst/>
            </a:prstGeom>
            <a:solidFill>
              <a:srgbClr val="FFF4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4" name="心形 153"/>
            <p:cNvSpPr/>
            <p:nvPr/>
          </p:nvSpPr>
          <p:spPr>
            <a:xfrm>
              <a:off x="11405036" y="6621945"/>
              <a:ext cx="492140" cy="382618"/>
            </a:xfrm>
            <a:prstGeom prst="heart">
              <a:avLst/>
            </a:prstGeom>
            <a:solidFill>
              <a:srgbClr val="FFF4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5" name="心形 154"/>
            <p:cNvSpPr/>
            <p:nvPr/>
          </p:nvSpPr>
          <p:spPr>
            <a:xfrm>
              <a:off x="11378049" y="241270"/>
              <a:ext cx="493727" cy="38261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7" name="心形 156"/>
            <p:cNvSpPr/>
            <p:nvPr/>
          </p:nvSpPr>
          <p:spPr>
            <a:xfrm>
              <a:off x="11803512" y="3403824"/>
              <a:ext cx="492140" cy="382619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6" name="图片 15" descr="图片包含 游戏机&#10;&#10;描述已自动生成"/>
            <p:cNvPicPr>
              <a:picLocks noChangeAspect="1"/>
            </p:cNvPicPr>
            <p:nvPr/>
          </p:nvPicPr>
          <p:blipFill>
            <a:blip r:embed="rId4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3919542">
              <a:off x="-187462" y="5383574"/>
              <a:ext cx="1766867" cy="1766867"/>
            </a:xfrm>
            <a:prstGeom prst="rect">
              <a:avLst/>
            </a:prstGeom>
          </p:spPr>
        </p:pic>
        <p:pic>
          <p:nvPicPr>
            <p:cNvPr id="158" name="图片 157" descr="图片包含 游戏机&#10;&#10;描述已自动生成"/>
            <p:cNvPicPr>
              <a:picLocks noChangeAspect="1"/>
            </p:cNvPicPr>
            <p:nvPr/>
          </p:nvPicPr>
          <p:blipFill>
            <a:blip r:embed="rId4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9319542">
              <a:off x="-287260" y="-146111"/>
              <a:ext cx="1766867" cy="1766867"/>
            </a:xfrm>
            <a:prstGeom prst="rect">
              <a:avLst/>
            </a:prstGeom>
          </p:spPr>
        </p:pic>
        <p:pic>
          <p:nvPicPr>
            <p:cNvPr id="159" name="图片 158" descr="图片包含 游戏机&#10;&#10;描述已自动生成"/>
            <p:cNvPicPr>
              <a:picLocks noChangeAspect="1"/>
            </p:cNvPicPr>
            <p:nvPr/>
          </p:nvPicPr>
          <p:blipFill>
            <a:blip r:embed="rId4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7680458" flipH="1">
              <a:off x="10577132" y="5439325"/>
              <a:ext cx="1766867" cy="1766867"/>
            </a:xfrm>
            <a:prstGeom prst="rect">
              <a:avLst/>
            </a:prstGeom>
          </p:spPr>
        </p:pic>
        <p:pic>
          <p:nvPicPr>
            <p:cNvPr id="160" name="图片 159" descr="图片包含 游戏机&#10;&#10;描述已自动生成"/>
            <p:cNvPicPr>
              <a:picLocks noChangeAspect="1"/>
            </p:cNvPicPr>
            <p:nvPr/>
          </p:nvPicPr>
          <p:blipFill>
            <a:blip r:embed="rId4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280458" flipH="1">
              <a:off x="10736753" y="-133112"/>
              <a:ext cx="1766867" cy="1766867"/>
            </a:xfrm>
            <a:prstGeom prst="rect">
              <a:avLst/>
            </a:prstGeom>
          </p:spPr>
        </p:pic>
        <p:sp>
          <p:nvSpPr>
            <p:cNvPr id="161" name="心形 160"/>
            <p:cNvSpPr/>
            <p:nvPr/>
          </p:nvSpPr>
          <p:spPr>
            <a:xfrm>
              <a:off x="3567309" y="2009887"/>
              <a:ext cx="492140" cy="384206"/>
            </a:xfrm>
            <a:prstGeom prst="heart">
              <a:avLst/>
            </a:prstGeom>
            <a:solidFill>
              <a:srgbClr val="F9C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3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4" fill="hold">
                      <p:stCondLst>
                        <p:cond delay="0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42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5" fill="hold">
                      <p:stCondLst>
                        <p:cond delay="0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439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0" fill="hold">
                      <p:stCondLst>
                        <p:cond delay="0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446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7" fill="hold">
                      <p:stCondLst>
                        <p:cond delay="0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451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2" fill="hold">
                      <p:stCondLst>
                        <p:cond delay="0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462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3" fill="hold">
                      <p:stCondLst>
                        <p:cond delay="0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481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2" fill="hold">
                      <p:stCondLst>
                        <p:cond delay="0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498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9" fill="hold">
                      <p:stCondLst>
                        <p:cond delay="0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513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4" fill="hold">
                      <p:stCondLst>
                        <p:cond delay="0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526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7" fill="hold">
                      <p:stCondLst>
                        <p:cond delay="0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547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8" fill="hold">
                      <p:stCondLst>
                        <p:cond delay="0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4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570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1" fill="hold">
                      <p:stCondLst>
                        <p:cond delay="0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579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0" fill="hold">
                      <p:stCondLst>
                        <p:cond delay="0"/>
                      </p:stCondLst>
                      <p:childTnLst>
                        <p:par>
                          <p:cTn id="581" fill="hold">
                            <p:stCondLst>
                              <p:cond delay="0"/>
                            </p:stCondLst>
                            <p:childTnLst>
                              <p:par>
                                <p:cTn id="5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9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5" fill="hold">
                      <p:stCondLst>
                        <p:cond delay="0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609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0" fill="hold">
                      <p:stCondLst>
                        <p:cond delay="0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62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5" fill="hold">
                      <p:stCondLst>
                        <p:cond delay="0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755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6" fill="hold">
                      <p:stCondLst>
                        <p:cond delay="0"/>
                      </p:stCondLst>
                      <p:childTnLst>
                        <p:par>
                          <p:cTn id="757" fill="hold">
                            <p:stCondLst>
                              <p:cond delay="0"/>
                            </p:stCondLst>
                            <p:childTnLst>
                              <p:par>
                                <p:cTn id="7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6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8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770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1" fill="hold">
                      <p:stCondLst>
                        <p:cond delay="0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785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6" fill="hold">
                      <p:stCondLst>
                        <p:cond delay="0"/>
                      </p:stCondLst>
                      <p:childTnLst>
                        <p:par>
                          <p:cTn id="787" fill="hold">
                            <p:stCondLst>
                              <p:cond delay="0"/>
                            </p:stCondLst>
                            <p:childTnLst>
                              <p:par>
                                <p:cTn id="78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8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800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1" fill="hold">
                      <p:stCondLst>
                        <p:cond delay="0"/>
                      </p:stCondLst>
                      <p:childTnLst>
                        <p:par>
                          <p:cTn id="802" fill="hold">
                            <p:stCondLst>
                              <p:cond delay="0"/>
                            </p:stCondLst>
                            <p:childTnLst>
                              <p:par>
                                <p:cTn id="80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815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6" fill="hold">
                      <p:stCondLst>
                        <p:cond delay="0"/>
                      </p:stCondLst>
                      <p:childTnLst>
                        <p:par>
                          <p:cTn id="817" fill="hold">
                            <p:stCondLst>
                              <p:cond delay="0"/>
                            </p:stCondLst>
                            <p:childTnLst>
                              <p:par>
                                <p:cTn id="8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822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3" fill="hold">
                      <p:stCondLst>
                        <p:cond delay="0"/>
                      </p:stCondLst>
                      <p:childTnLst>
                        <p:par>
                          <p:cTn id="824" fill="hold">
                            <p:stCondLst>
                              <p:cond delay="0"/>
                            </p:stCondLst>
                            <p:childTnLst>
                              <p:par>
                                <p:cTn id="8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831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2" fill="hold">
                      <p:stCondLst>
                        <p:cond delay="0"/>
                      </p:stCondLst>
                      <p:childTnLst>
                        <p:par>
                          <p:cTn id="833" fill="hold">
                            <p:stCondLst>
                              <p:cond delay="0"/>
                            </p:stCondLst>
                            <p:childTnLst>
                              <p:par>
                                <p:cTn id="8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842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3" fill="hold">
                      <p:stCondLst>
                        <p:cond delay="0"/>
                      </p:stCondLst>
                      <p:childTnLst>
                        <p:par>
                          <p:cTn id="844" fill="hold">
                            <p:stCondLst>
                              <p:cond delay="0"/>
                            </p:stCondLst>
                            <p:childTnLst>
                              <p:par>
                                <p:cTn id="8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9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855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6" fill="hold">
                      <p:stCondLst>
                        <p:cond delay="0"/>
                      </p:stCondLst>
                      <p:childTnLst>
                        <p:par>
                          <p:cTn id="857" fill="hold">
                            <p:stCondLst>
                              <p:cond delay="0"/>
                            </p:stCondLst>
                            <p:childTnLst>
                              <p:par>
                                <p:cTn id="8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2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4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870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1" fill="hold">
                      <p:stCondLst>
                        <p:cond delay="0"/>
                      </p:stCondLst>
                      <p:childTnLst>
                        <p:par>
                          <p:cTn id="872" fill="hold">
                            <p:stCondLst>
                              <p:cond delay="0"/>
                            </p:stCondLst>
                            <p:childTnLst>
                              <p:par>
                                <p:cTn id="8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7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887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8" fill="hold">
                      <p:stCondLst>
                        <p:cond delay="0"/>
                      </p:stCondLst>
                      <p:childTnLst>
                        <p:par>
                          <p:cTn id="889" fill="hold">
                            <p:stCondLst>
                              <p:cond delay="0"/>
                            </p:stCondLst>
                            <p:childTnLst>
                              <p:par>
                                <p:cTn id="8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4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6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0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906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7" fill="hold">
                      <p:stCondLst>
                        <p:cond delay="0"/>
                      </p:stCondLst>
                      <p:childTnLst>
                        <p:par>
                          <p:cTn id="908" fill="hold">
                            <p:stCondLst>
                              <p:cond delay="0"/>
                            </p:stCondLst>
                            <p:childTnLst>
                              <p:par>
                                <p:cTn id="9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1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5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927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8" fill="hold">
                      <p:stCondLst>
                        <p:cond delay="0"/>
                      </p:stCondLst>
                      <p:childTnLst>
                        <p:par>
                          <p:cTn id="929" fill="hold">
                            <p:stCondLst>
                              <p:cond delay="0"/>
                            </p:stCondLst>
                            <p:childTnLst>
                              <p:par>
                                <p:cTn id="9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4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6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8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0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2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4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950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1" fill="hold">
                      <p:stCondLst>
                        <p:cond delay="0"/>
                      </p:stCondLst>
                      <p:childTnLst>
                        <p:par>
                          <p:cTn id="952" fill="hold">
                            <p:stCondLst>
                              <p:cond delay="0"/>
                            </p:stCondLst>
                            <p:childTnLst>
                              <p:par>
                                <p:cTn id="953" presetID="1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955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6" fill="hold">
                      <p:stCondLst>
                        <p:cond delay="0"/>
                      </p:stCondLst>
                      <p:childTnLst>
                        <p:par>
                          <p:cTn id="957" fill="hold">
                            <p:stCondLst>
                              <p:cond delay="0"/>
                            </p:stCondLst>
                            <p:childTnLst>
                              <p:par>
                                <p:cTn id="9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4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2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2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086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7" fill="hold">
                      <p:stCondLst>
                        <p:cond delay="0"/>
                      </p:stCondLst>
                      <p:childTnLst>
                        <p:par>
                          <p:cTn id="1088" fill="hold">
                            <p:stCondLst>
                              <p:cond delay="0"/>
                            </p:stCondLst>
                            <p:childTnLst>
                              <p:par>
                                <p:cTn id="10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7" presetID="1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9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1101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2" fill="hold">
                      <p:stCondLst>
                        <p:cond delay="0"/>
                      </p:stCondLst>
                      <p:childTnLst>
                        <p:par>
                          <p:cTn id="1103" fill="hold">
                            <p:stCondLst>
                              <p:cond delay="0"/>
                            </p:stCondLst>
                            <p:childTnLst>
                              <p:par>
                                <p:cTn id="1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4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116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7" fill="hold">
                      <p:stCondLst>
                        <p:cond delay="0"/>
                      </p:stCondLst>
                      <p:childTnLst>
                        <p:par>
                          <p:cTn id="1118" fill="hold">
                            <p:stCondLst>
                              <p:cond delay="0"/>
                            </p:stCondLst>
                            <p:childTnLst>
                              <p:par>
                                <p:cTn id="1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9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  <p:seq concurrent="1" nextAc="seek">
              <p:cTn id="1131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2" fill="hold">
                      <p:stCondLst>
                        <p:cond delay="0"/>
                      </p:stCondLst>
                      <p:childTnLst>
                        <p:par>
                          <p:cTn id="1133" fill="hold">
                            <p:stCondLst>
                              <p:cond delay="0"/>
                            </p:stCondLst>
                            <p:childTnLst>
                              <p:par>
                                <p:cTn id="1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4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1146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7" fill="hold">
                      <p:stCondLst>
                        <p:cond delay="0"/>
                      </p:stCondLst>
                      <p:childTnLst>
                        <p:par>
                          <p:cTn id="1148" fill="hold">
                            <p:stCondLst>
                              <p:cond delay="0"/>
                            </p:stCondLst>
                            <p:childTnLst>
                              <p:par>
                                <p:cTn id="114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  <p:seq concurrent="1" nextAc="seek">
              <p:cTn id="1151" restart="whenNotActive" fill="hold" evtFilter="cancelBubble" nodeType="interactiveSeq">
                <p:stCondLst>
                  <p:cond evt="onClick" delay="0">
                    <p:tgtEl>
                      <p:spTgt spid="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2" fill="hold">
                      <p:stCondLst>
                        <p:cond delay="0"/>
                      </p:stCondLst>
                      <p:childTnLst>
                        <p:par>
                          <p:cTn id="1153" fill="hold">
                            <p:stCondLst>
                              <p:cond delay="0"/>
                            </p:stCondLst>
                            <p:childTnLst>
                              <p:par>
                                <p:cTn id="115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6"/>
                  </p:tgtEl>
                </p:cond>
              </p:nextCondLst>
            </p:seq>
            <p:seq concurrent="1" nextAc="seek">
              <p:cTn id="1158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9" fill="hold">
                      <p:stCondLst>
                        <p:cond delay="0"/>
                      </p:stCondLst>
                      <p:childTnLst>
                        <p:par>
                          <p:cTn id="1160" fill="hold">
                            <p:stCondLst>
                              <p:cond delay="0"/>
                            </p:stCondLst>
                            <p:childTnLst>
                              <p:par>
                                <p:cTn id="11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3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seq concurrent="1" nextAc="seek">
              <p:cTn id="1167" restart="whenNotActive" fill="hold" evtFilter="cancelBubble" nodeType="interactiveSeq">
                <p:stCondLst>
                  <p:cond evt="onClick" delay="0">
                    <p:tgtEl>
                      <p:spTgt spid="1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8" fill="hold">
                      <p:stCondLst>
                        <p:cond delay="0"/>
                      </p:stCondLst>
                      <p:childTnLst>
                        <p:par>
                          <p:cTn id="1169" fill="hold">
                            <p:stCondLst>
                              <p:cond delay="0"/>
                            </p:stCondLst>
                            <p:childTnLst>
                              <p:par>
                                <p:cTn id="117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2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"/>
                  </p:tgtEl>
                </p:cond>
              </p:nextCondLst>
            </p:seq>
            <p:seq concurrent="1" nextAc="seek">
              <p:cTn id="1178" restart="whenNotActive" fill="hold" evtFilter="cancelBubble" nodeType="interactiveSeq">
                <p:stCondLst>
                  <p:cond evt="onClick" delay="0">
                    <p:tgtEl>
                      <p:spTgt spid="1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9" fill="hold">
                      <p:stCondLst>
                        <p:cond delay="0"/>
                      </p:stCondLst>
                      <p:childTnLst>
                        <p:par>
                          <p:cTn id="1180" fill="hold">
                            <p:stCondLst>
                              <p:cond delay="0"/>
                            </p:stCondLst>
                            <p:childTnLst>
                              <p:par>
                                <p:cTn id="118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3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"/>
                  </p:tgtEl>
                </p:cond>
              </p:nextCondLst>
            </p:seq>
            <p:seq concurrent="1" nextAc="seek">
              <p:cTn id="1191" restart="whenNotActive" fill="hold" evtFilter="cancelBubble" nodeType="interactiveSeq">
                <p:stCondLst>
                  <p:cond evt="onClick" delay="0">
                    <p:tgtEl>
                      <p:spTgt spid="1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92" fill="hold">
                      <p:stCondLst>
                        <p:cond delay="0"/>
                      </p:stCondLst>
                      <p:childTnLst>
                        <p:par>
                          <p:cTn id="1193" fill="hold">
                            <p:stCondLst>
                              <p:cond delay="0"/>
                            </p:stCondLst>
                            <p:childTnLst>
                              <p:par>
                                <p:cTn id="119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6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0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"/>
                  </p:tgtEl>
                </p:cond>
              </p:nextCondLst>
            </p:seq>
            <p:seq concurrent="1" nextAc="seek">
              <p:cTn id="1206" restart="whenNotActive" fill="hold" evtFilter="cancelBubble" nodeType="interactiveSeq">
                <p:stCondLst>
                  <p:cond evt="onClick" delay="0">
                    <p:tgtEl>
                      <p:spTgt spid="1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7" fill="hold">
                      <p:stCondLst>
                        <p:cond delay="0"/>
                      </p:stCondLst>
                      <p:childTnLst>
                        <p:par>
                          <p:cTn id="1208" fill="hold">
                            <p:stCondLst>
                              <p:cond delay="0"/>
                            </p:stCondLst>
                            <p:childTnLst>
                              <p:par>
                                <p:cTn id="120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3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5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1"/>
                  </p:tgtEl>
                </p:cond>
              </p:nextCondLst>
            </p:seq>
            <p:seq concurrent="1" nextAc="seek">
              <p:cTn id="1223" restart="whenNotActive" fill="hold" evtFilter="cancelBubble" nodeType="interactiveSeq">
                <p:stCondLst>
                  <p:cond evt="onClick" delay="0">
                    <p:tgtEl>
                      <p:spTgt spid="1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4" fill="hold">
                      <p:stCondLst>
                        <p:cond delay="0"/>
                      </p:stCondLst>
                      <p:childTnLst>
                        <p:par>
                          <p:cTn id="1225" fill="hold">
                            <p:stCondLst>
                              <p:cond delay="0"/>
                            </p:stCondLst>
                            <p:childTnLst>
                              <p:par>
                                <p:cTn id="122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8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0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2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4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6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"/>
                  </p:tgtEl>
                </p:cond>
              </p:nextCondLst>
            </p:seq>
            <p:seq concurrent="1" nextAc="seek">
              <p:cTn id="1242" restart="whenNotActive" fill="hold" evtFilter="cancelBubble" nodeType="interactiveSeq">
                <p:stCondLst>
                  <p:cond evt="onClick" delay="0">
                    <p:tgtEl>
                      <p:spTgt spid="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43" fill="hold">
                      <p:stCondLst>
                        <p:cond delay="0"/>
                      </p:stCondLst>
                      <p:childTnLst>
                        <p:par>
                          <p:cTn id="1244" fill="hold">
                            <p:stCondLst>
                              <p:cond delay="0"/>
                            </p:stCondLst>
                            <p:childTnLst>
                              <p:par>
                                <p:cTn id="12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9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1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5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"/>
                  </p:tgtEl>
                </p:cond>
              </p:nextCondLst>
            </p:seq>
            <p:seq concurrent="1" nextAc="seek">
              <p:cTn id="1263" restart="whenNotActive" fill="hold" evtFilter="cancelBubble" nodeType="interactiveSeq">
                <p:stCondLst>
                  <p:cond evt="onClick" delay="0">
                    <p:tgtEl>
                      <p:spTgt spid="1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4" fill="hold">
                      <p:stCondLst>
                        <p:cond delay="0"/>
                      </p:stCondLst>
                      <p:childTnLst>
                        <p:par>
                          <p:cTn id="1265" fill="hold">
                            <p:stCondLst>
                              <p:cond delay="0"/>
                            </p:stCondLst>
                            <p:childTnLst>
                              <p:par>
                                <p:cTn id="126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0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2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4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6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8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"/>
                  </p:tgtEl>
                </p:cond>
              </p:nextCondLst>
            </p:seq>
            <p:seq concurrent="1" nextAc="seek">
              <p:cTn id="128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87" fill="hold">
                      <p:stCondLst>
                        <p:cond delay="0"/>
                      </p:stCondLst>
                      <p:childTnLst>
                        <p:par>
                          <p:cTn id="1288" fill="hold">
                            <p:stCondLst>
                              <p:cond delay="0"/>
                            </p:stCondLst>
                            <p:childTnLst>
                              <p:par>
                                <p:cTn id="12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5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417" restart="whenNotActive" fill="hold" evtFilter="cancelBubble" nodeType="interactiveSeq">
                <p:stCondLst>
                  <p:cond evt="onClick" delay="0">
                    <p:tgtEl>
                      <p:spTgt spid="1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8" fill="hold">
                      <p:stCondLst>
                        <p:cond delay="0"/>
                      </p:stCondLst>
                      <p:childTnLst>
                        <p:par>
                          <p:cTn id="1419" fill="hold">
                            <p:stCondLst>
                              <p:cond delay="0"/>
                            </p:stCondLst>
                            <p:childTnLst>
                              <p:par>
                                <p:cTn id="14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"/>
                  </p:tgtEl>
                </p:cond>
              </p:nextCondLst>
            </p:seq>
            <p:seq concurrent="1" nextAc="seek">
              <p:cTn id="1432" restart="whenNotActive" fill="hold" evtFilter="cancelBubble" nodeType="interactiveSeq">
                <p:stCondLst>
                  <p:cond evt="onClick" delay="0">
                    <p:tgtEl>
                      <p:spTgt spid="1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3" fill="hold">
                      <p:stCondLst>
                        <p:cond delay="0"/>
                      </p:stCondLst>
                      <p:childTnLst>
                        <p:par>
                          <p:cTn id="1434" fill="hold">
                            <p:stCondLst>
                              <p:cond delay="0"/>
                            </p:stCondLst>
                            <p:childTnLst>
                              <p:par>
                                <p:cTn id="14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2"/>
                  </p:tgtEl>
                </p:cond>
              </p:nextCondLst>
            </p:seq>
            <p:seq concurrent="1" nextAc="seek">
              <p:cTn id="1447" restart="whenNotActive" fill="hold" evtFilter="cancelBubble" nodeType="interactiveSeq">
                <p:stCondLst>
                  <p:cond evt="onClick" delay="0">
                    <p:tgtEl>
                      <p:spTgt spid="1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48" fill="hold">
                      <p:stCondLst>
                        <p:cond delay="0"/>
                      </p:stCondLst>
                      <p:childTnLst>
                        <p:par>
                          <p:cTn id="1449" fill="hold">
                            <p:stCondLst>
                              <p:cond delay="0"/>
                            </p:stCondLst>
                            <p:childTnLst>
                              <p:par>
                                <p:cTn id="14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2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0"/>
                  </p:tgtEl>
                </p:cond>
              </p:nextCondLst>
            </p:seq>
            <p:seq concurrent="1" nextAc="seek">
              <p:cTn id="1462" restart="whenNotActive" fill="hold" evtFilter="cancelBubble" nodeType="interactiveSeq">
                <p:stCondLst>
                  <p:cond evt="onClick" delay="0">
                    <p:tgtEl>
                      <p:spTgt spid="1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3" fill="hold">
                      <p:stCondLst>
                        <p:cond delay="0"/>
                      </p:stCondLst>
                      <p:childTnLst>
                        <p:par>
                          <p:cTn id="1464" fill="hold">
                            <p:stCondLst>
                              <p:cond delay="0"/>
                            </p:stCondLst>
                            <p:childTnLst>
                              <p:par>
                                <p:cTn id="14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8"/>
                  </p:tgtEl>
                </p:cond>
              </p:nextCondLst>
            </p:seq>
            <p:seq concurrent="1" nextAc="seek">
              <p:cTn id="1477" restart="whenNotActive" fill="hold" evtFilter="cancelBubble" nodeType="interactiveSeq">
                <p:stCondLst>
                  <p:cond evt="onClick" delay="0">
                    <p:tgtEl>
                      <p:spTgt spid="1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8" fill="hold">
                      <p:stCondLst>
                        <p:cond delay="0"/>
                      </p:stCondLst>
                      <p:childTnLst>
                        <p:par>
                          <p:cTn id="1479" fill="hold">
                            <p:stCondLst>
                              <p:cond delay="0"/>
                            </p:stCondLst>
                            <p:childTnLst>
                              <p:par>
                                <p:cTn id="148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8"/>
                  </p:tgtEl>
                </p:cond>
              </p:nextCondLst>
            </p:seq>
            <p:seq concurrent="1" nextAc="seek">
              <p:cTn id="1482" restart="whenNotActive" fill="hold" evtFilter="cancelBubble" nodeType="interactiveSeq">
                <p:stCondLst>
                  <p:cond evt="onClick" delay="0">
                    <p:tgtEl>
                      <p:spTgt spid="1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83" fill="hold">
                      <p:stCondLst>
                        <p:cond delay="0"/>
                      </p:stCondLst>
                      <p:childTnLst>
                        <p:par>
                          <p:cTn id="1484" fill="hold">
                            <p:stCondLst>
                              <p:cond delay="0"/>
                            </p:stCondLst>
                            <p:childTnLst>
                              <p:par>
                                <p:cTn id="148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7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7"/>
                  </p:tgtEl>
                </p:cond>
              </p:nextCondLst>
            </p:seq>
            <p:seq concurrent="1" nextAc="seek">
              <p:cTn id="1489" restart="whenNotActive" fill="hold" evtFilter="cancelBubble" nodeType="interactiveSeq">
                <p:stCondLst>
                  <p:cond evt="onClick" delay="0">
                    <p:tgtEl>
                      <p:spTgt spid="1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90" fill="hold">
                      <p:stCondLst>
                        <p:cond delay="0"/>
                      </p:stCondLst>
                      <p:childTnLst>
                        <p:par>
                          <p:cTn id="1491" fill="hold">
                            <p:stCondLst>
                              <p:cond delay="0"/>
                            </p:stCondLst>
                            <p:childTnLst>
                              <p:par>
                                <p:cTn id="149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4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6"/>
                  </p:tgtEl>
                </p:cond>
              </p:nextCondLst>
            </p:seq>
            <p:seq concurrent="1" nextAc="seek">
              <p:cTn id="1498" restart="whenNotActive" fill="hold" evtFilter="cancelBubble" nodeType="interactiveSeq">
                <p:stCondLst>
                  <p:cond evt="onClick" delay="0">
                    <p:tgtEl>
                      <p:spTgt spid="1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99" fill="hold">
                      <p:stCondLst>
                        <p:cond delay="0"/>
                      </p:stCondLst>
                      <p:childTnLst>
                        <p:par>
                          <p:cTn id="1500" fill="hold">
                            <p:stCondLst>
                              <p:cond delay="0"/>
                            </p:stCondLst>
                            <p:childTnLst>
                              <p:par>
                                <p:cTn id="150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5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5"/>
                  </p:tgtEl>
                </p:cond>
              </p:nextCondLst>
            </p:seq>
            <p:seq concurrent="1" nextAc="seek">
              <p:cTn id="1509" restart="whenNotActive" fill="hold" evtFilter="cancelBubble" nodeType="interactiveSeq">
                <p:stCondLst>
                  <p:cond evt="onClick" delay="0">
                    <p:tgtEl>
                      <p:spTgt spid="1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10" fill="hold">
                      <p:stCondLst>
                        <p:cond delay="0"/>
                      </p:stCondLst>
                      <p:childTnLst>
                        <p:par>
                          <p:cTn id="1511" fill="hold">
                            <p:stCondLst>
                              <p:cond delay="0"/>
                            </p:stCondLst>
                            <p:childTnLst>
                              <p:par>
                                <p:cTn id="15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6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8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4"/>
                  </p:tgtEl>
                </p:cond>
              </p:nextCondLst>
            </p:seq>
            <p:seq concurrent="1" nextAc="seek">
              <p:cTn id="1522" restart="whenNotActive" fill="hold" evtFilter="cancelBubble" nodeType="interactiveSeq">
                <p:stCondLst>
                  <p:cond evt="onClick" delay="0">
                    <p:tgtEl>
                      <p:spTgt spid="1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23" fill="hold">
                      <p:stCondLst>
                        <p:cond delay="0"/>
                      </p:stCondLst>
                      <p:childTnLst>
                        <p:par>
                          <p:cTn id="1524" fill="hold">
                            <p:stCondLst>
                              <p:cond delay="0"/>
                            </p:stCondLst>
                            <p:childTnLst>
                              <p:par>
                                <p:cTn id="15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7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3"/>
                  </p:tgtEl>
                </p:cond>
              </p:nextCondLst>
            </p:seq>
            <p:seq concurrent="1" nextAc="seek">
              <p:cTn id="1537" restart="whenNotActive" fill="hold" evtFilter="cancelBubble" nodeType="interactiveSeq">
                <p:stCondLst>
                  <p:cond evt="onClick" delay="0">
                    <p:tgtEl>
                      <p:spTgt spid="1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8" fill="hold">
                      <p:stCondLst>
                        <p:cond delay="0"/>
                      </p:stCondLst>
                      <p:childTnLst>
                        <p:par>
                          <p:cTn id="1539" fill="hold">
                            <p:stCondLst>
                              <p:cond delay="0"/>
                            </p:stCondLst>
                            <p:childTnLst>
                              <p:par>
                                <p:cTn id="15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2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4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8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2"/>
                  </p:tgtEl>
                </p:cond>
              </p:nextCondLst>
            </p:seq>
            <p:seq concurrent="1" nextAc="seek">
              <p:cTn id="1554" restart="whenNotActive" fill="hold" evtFilter="cancelBubble" nodeType="interactiveSeq">
                <p:stCondLst>
                  <p:cond evt="onClick" delay="0">
                    <p:tgtEl>
                      <p:spTgt spid="1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5" fill="hold">
                      <p:stCondLst>
                        <p:cond delay="0"/>
                      </p:stCondLst>
                      <p:childTnLst>
                        <p:par>
                          <p:cTn id="1556" fill="hold">
                            <p:stCondLst>
                              <p:cond delay="0"/>
                            </p:stCondLst>
                            <p:childTnLst>
                              <p:par>
                                <p:cTn id="15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1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5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1"/>
                  </p:tgtEl>
                </p:cond>
              </p:nextCondLst>
            </p:seq>
            <p:seq concurrent="1" nextAc="seek">
              <p:cTn id="1573" restart="whenNotActive" fill="hold" evtFilter="cancelBubble" nodeType="interactiveSeq">
                <p:stCondLst>
                  <p:cond evt="onClick" delay="0">
                    <p:tgtEl>
                      <p:spTgt spid="1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4" fill="hold">
                      <p:stCondLst>
                        <p:cond delay="0"/>
                      </p:stCondLst>
                      <p:childTnLst>
                        <p:par>
                          <p:cTn id="1575" fill="hold">
                            <p:stCondLst>
                              <p:cond delay="0"/>
                            </p:stCondLst>
                            <p:childTnLst>
                              <p:par>
                                <p:cTn id="157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0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2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4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6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0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0"/>
                  </p:tgtEl>
                </p:cond>
              </p:nextCondLst>
            </p:seq>
            <p:seq concurrent="1" nextAc="seek">
              <p:cTn id="1594" restart="whenNotActive" fill="hold" evtFilter="cancelBubble" nodeType="interactiveSeq">
                <p:stCondLst>
                  <p:cond evt="onClick" delay="0">
                    <p:tgtEl>
                      <p:spTgt spid="1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5" fill="hold">
                      <p:stCondLst>
                        <p:cond delay="0"/>
                      </p:stCondLst>
                      <p:childTnLst>
                        <p:par>
                          <p:cTn id="1596" fill="hold">
                            <p:stCondLst>
                              <p:cond delay="0"/>
                            </p:stCondLst>
                            <p:childTnLst>
                              <p:par>
                                <p:cTn id="159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1" presetID="1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5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7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9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9"/>
                  </p:tgtEl>
                </p:cond>
              </p:nextCondLst>
            </p:seq>
          </p:childTnLst>
        </p:cTn>
      </p:par>
    </p:tnLst>
    <p:bldLst>
      <p:bldP spid="83" grpId="0" bldLvl="0" animBg="1"/>
      <p:bldP spid="83" grpId="1" bldLvl="0" animBg="1"/>
      <p:bldP spid="84" grpId="0" bldLvl="0" animBg="1"/>
      <p:bldP spid="84" grpId="1" bldLvl="0" animBg="1"/>
      <p:bldP spid="84" grpId="2" bldLvl="0" animBg="1"/>
      <p:bldP spid="85" grpId="0" bldLvl="0" animBg="1"/>
      <p:bldP spid="85" grpId="1" bldLvl="0" animBg="1"/>
      <p:bldP spid="85" grpId="2" bldLvl="0" animBg="1"/>
      <p:bldP spid="85" grpId="3" bldLvl="0" animBg="1"/>
      <p:bldP spid="86" grpId="0" bldLvl="0" animBg="1"/>
      <p:bldP spid="86" grpId="1" bldLvl="0" animBg="1"/>
      <p:bldP spid="86" grpId="2" bldLvl="0" animBg="1"/>
      <p:bldP spid="86" grpId="3" bldLvl="0" animBg="1"/>
      <p:bldP spid="86" grpId="4" bldLvl="0" animBg="1"/>
      <p:bldP spid="87" grpId="0" bldLvl="0" animBg="1"/>
      <p:bldP spid="87" grpId="1" bldLvl="0" animBg="1"/>
      <p:bldP spid="87" grpId="2" bldLvl="0" animBg="1"/>
      <p:bldP spid="87" grpId="3" bldLvl="0" animBg="1"/>
      <p:bldP spid="87" grpId="4" bldLvl="0" animBg="1"/>
      <p:bldP spid="87" grpId="5" bldLvl="0" animBg="1"/>
      <p:bldP spid="88" grpId="0" bldLvl="0" animBg="1"/>
      <p:bldP spid="88" grpId="1" bldLvl="0" animBg="1"/>
      <p:bldP spid="88" grpId="2" bldLvl="0" animBg="1"/>
      <p:bldP spid="88" grpId="3" bldLvl="0" animBg="1"/>
      <p:bldP spid="88" grpId="4" bldLvl="0" animBg="1"/>
      <p:bldP spid="88" grpId="5" bldLvl="0" animBg="1"/>
      <p:bldP spid="88" grpId="6" bldLvl="0" animBg="1"/>
      <p:bldP spid="89" grpId="0" bldLvl="0" animBg="1"/>
      <p:bldP spid="89" grpId="1" bldLvl="0" animBg="1"/>
      <p:bldP spid="89" grpId="2" bldLvl="0" animBg="1"/>
      <p:bldP spid="89" grpId="3" bldLvl="0" animBg="1"/>
      <p:bldP spid="89" grpId="4" bldLvl="0" animBg="1"/>
      <p:bldP spid="89" grpId="5" bldLvl="0" animBg="1"/>
      <p:bldP spid="89" grpId="6" bldLvl="0" animBg="1"/>
      <p:bldP spid="89" grpId="7" bldLvl="0" animBg="1"/>
      <p:bldP spid="90" grpId="0" bldLvl="0" animBg="1"/>
      <p:bldP spid="90" grpId="1" bldLvl="0" animBg="1"/>
      <p:bldP spid="90" grpId="2" bldLvl="0" animBg="1"/>
      <p:bldP spid="90" grpId="3" bldLvl="0" animBg="1"/>
      <p:bldP spid="90" grpId="4" bldLvl="0" animBg="1"/>
      <p:bldP spid="90" grpId="5" bldLvl="0" animBg="1"/>
      <p:bldP spid="90" grpId="6" bldLvl="0" animBg="1"/>
      <p:bldP spid="90" grpId="7" bldLvl="0" animBg="1"/>
      <p:bldP spid="90" grpId="8" bldLvl="0" animBg="1"/>
      <p:bldP spid="79" grpId="0" bldLvl="0" animBg="1"/>
      <p:bldP spid="79" grpId="1" bldLvl="0" animBg="1"/>
      <p:bldP spid="79" grpId="2" bldLvl="0" animBg="1"/>
      <p:bldP spid="79" grpId="3" bldLvl="0" animBg="1"/>
      <p:bldP spid="79" grpId="4" bldLvl="0" animBg="1"/>
      <p:bldP spid="79" grpId="5" bldLvl="0" animBg="1"/>
      <p:bldP spid="79" grpId="6" bldLvl="0" animBg="1"/>
      <p:bldP spid="79" grpId="7" bldLvl="0" animBg="1"/>
      <p:bldP spid="79" grpId="8" bldLvl="0" animBg="1"/>
      <p:bldP spid="79" grpId="9" bldLvl="0" animBg="1"/>
      <p:bldP spid="82" grpId="0" bldLvl="0" animBg="1"/>
      <p:bldP spid="82" grpId="1" bldLvl="0" animBg="1"/>
      <p:bldP spid="82" grpId="2" bldLvl="0" animBg="1"/>
      <p:bldP spid="82" grpId="3" bldLvl="0" animBg="1"/>
      <p:bldP spid="82" grpId="4" bldLvl="0" animBg="1"/>
      <p:bldP spid="82" grpId="5" bldLvl="0" animBg="1"/>
      <p:bldP spid="82" grpId="6" bldLvl="0" animBg="1"/>
      <p:bldP spid="82" grpId="7" bldLvl="0" animBg="1"/>
      <p:bldP spid="82" grpId="8" bldLvl="0" animBg="1"/>
      <p:bldP spid="82" grpId="9" bldLvl="0" animBg="1"/>
      <p:bldP spid="82" grpId="10" bldLvl="0" animBg="1"/>
      <p:bldP spid="82" grpId="11" bldLvl="0" animBg="1"/>
      <p:bldP spid="82" grpId="12" bldLvl="0" animBg="1"/>
      <p:bldP spid="82" grpId="13" bldLvl="0" animBg="1"/>
      <p:bldP spid="82" grpId="14" bldLvl="0" animBg="1"/>
      <p:bldP spid="97" grpId="0" bldLvl="0" animBg="1"/>
      <p:bldP spid="97" grpId="1" bldLvl="0" animBg="1"/>
      <p:bldP spid="98" grpId="0" bldLvl="0" animBg="1"/>
      <p:bldP spid="98" grpId="1" bldLvl="0" animBg="1"/>
      <p:bldP spid="98" grpId="2" bldLvl="0" animBg="1"/>
      <p:bldP spid="99" grpId="0" bldLvl="0" animBg="1"/>
      <p:bldP spid="99" grpId="1" bldLvl="0" animBg="1"/>
      <p:bldP spid="99" grpId="2" bldLvl="0" animBg="1"/>
      <p:bldP spid="99" grpId="3" bldLvl="0" animBg="1"/>
      <p:bldP spid="100" grpId="0" bldLvl="0" animBg="1"/>
      <p:bldP spid="100" grpId="1" bldLvl="0" animBg="1"/>
      <p:bldP spid="100" grpId="2" bldLvl="0" animBg="1"/>
      <p:bldP spid="100" grpId="3" bldLvl="0" animBg="1"/>
      <p:bldP spid="100" grpId="4" bldLvl="0" animBg="1"/>
      <p:bldP spid="101" grpId="0" bldLvl="0" animBg="1"/>
      <p:bldP spid="101" grpId="1" bldLvl="0" animBg="1"/>
      <p:bldP spid="101" grpId="2" bldLvl="0" animBg="1"/>
      <p:bldP spid="101" grpId="3" bldLvl="0" animBg="1"/>
      <p:bldP spid="101" grpId="4" bldLvl="0" animBg="1"/>
      <p:bldP spid="101" grpId="5" bldLvl="0" animBg="1"/>
      <p:bldP spid="102" grpId="0" bldLvl="0" animBg="1"/>
      <p:bldP spid="102" grpId="1" bldLvl="0" animBg="1"/>
      <p:bldP spid="102" grpId="2" bldLvl="0" animBg="1"/>
      <p:bldP spid="102" grpId="3" bldLvl="0" animBg="1"/>
      <p:bldP spid="102" grpId="4" bldLvl="0" animBg="1"/>
      <p:bldP spid="102" grpId="5" bldLvl="0" animBg="1"/>
      <p:bldP spid="102" grpId="6" bldLvl="0" animBg="1"/>
      <p:bldP spid="103" grpId="0" bldLvl="0" animBg="1"/>
      <p:bldP spid="103" grpId="1" bldLvl="0" animBg="1"/>
      <p:bldP spid="103" grpId="2" bldLvl="0" animBg="1"/>
      <p:bldP spid="103" grpId="3" bldLvl="0" animBg="1"/>
      <p:bldP spid="103" grpId="4" bldLvl="0" animBg="1"/>
      <p:bldP spid="103" grpId="5" bldLvl="0" animBg="1"/>
      <p:bldP spid="103" grpId="6" bldLvl="0" animBg="1"/>
      <p:bldP spid="103" grpId="7" bldLvl="0" animBg="1"/>
      <p:bldP spid="104" grpId="0" bldLvl="0" animBg="1"/>
      <p:bldP spid="104" grpId="1" bldLvl="0" animBg="1"/>
      <p:bldP spid="104" grpId="2" bldLvl="0" animBg="1"/>
      <p:bldP spid="104" grpId="3" bldLvl="0" animBg="1"/>
      <p:bldP spid="104" grpId="4" bldLvl="0" animBg="1"/>
      <p:bldP spid="104" grpId="5" bldLvl="0" animBg="1"/>
      <p:bldP spid="104" grpId="6" bldLvl="0" animBg="1"/>
      <p:bldP spid="104" grpId="7" bldLvl="0" animBg="1"/>
      <p:bldP spid="104" grpId="8" bldLvl="0" animBg="1"/>
      <p:bldP spid="96" grpId="0" bldLvl="0" animBg="1"/>
      <p:bldP spid="96" grpId="1" bldLvl="0" animBg="1"/>
      <p:bldP spid="96" grpId="2" bldLvl="0" animBg="1"/>
      <p:bldP spid="96" grpId="3" bldLvl="0" animBg="1"/>
      <p:bldP spid="96" grpId="4" bldLvl="0" animBg="1"/>
      <p:bldP spid="96" grpId="5" bldLvl="0" animBg="1"/>
      <p:bldP spid="96" grpId="6" bldLvl="0" animBg="1"/>
      <p:bldP spid="96" grpId="7" bldLvl="0" animBg="1"/>
      <p:bldP spid="96" grpId="8" bldLvl="0" animBg="1"/>
      <p:bldP spid="96" grpId="9" bldLvl="0" animBg="1"/>
      <p:bldP spid="105" grpId="0" bldLvl="0" animBg="1"/>
      <p:bldP spid="105" grpId="1" bldLvl="0" animBg="1"/>
      <p:bldP spid="105" grpId="2" bldLvl="0" animBg="1"/>
      <p:bldP spid="105" grpId="3" bldLvl="0" animBg="1"/>
      <p:bldP spid="105" grpId="4" bldLvl="0" animBg="1"/>
      <p:bldP spid="105" grpId="5" bldLvl="0" animBg="1"/>
      <p:bldP spid="105" grpId="6" bldLvl="0" animBg="1"/>
      <p:bldP spid="105" grpId="7" bldLvl="0" animBg="1"/>
      <p:bldP spid="105" grpId="8" bldLvl="0" animBg="1"/>
      <p:bldP spid="105" grpId="9" bldLvl="0" animBg="1"/>
      <p:bldP spid="105" grpId="10" bldLvl="0" animBg="1"/>
      <p:bldP spid="105" grpId="11" bldLvl="0" animBg="1"/>
      <p:bldP spid="105" grpId="12" bldLvl="0" animBg="1"/>
      <p:bldP spid="105" grpId="13" bldLvl="0" animBg="1"/>
      <p:bldP spid="105" grpId="14" bldLvl="0" animBg="1"/>
      <p:bldP spid="36" grpId="0" bldLvl="0" animBg="1"/>
      <p:bldP spid="36" grpId="1" bldLvl="0" animBg="1"/>
      <p:bldP spid="36" grpId="2" bldLvl="0" animBg="1"/>
      <p:bldP spid="66" grpId="0" bldLvl="0" animBg="1"/>
      <p:bldP spid="66" grpId="1" bldLvl="0" animBg="1"/>
      <p:bldP spid="66" grpId="2" bldLvl="0" animBg="1"/>
      <p:bldP spid="67" grpId="0" bldLvl="0" animBg="1"/>
      <p:bldP spid="67" grpId="1" bldLvl="0" animBg="1"/>
      <p:bldP spid="67" grpId="2" bldLvl="0" animBg="1"/>
      <p:bldP spid="67" grpId="3" bldLvl="0" animBg="1"/>
      <p:bldP spid="68" grpId="0" bldLvl="0" animBg="1"/>
      <p:bldP spid="68" grpId="1" bldLvl="0" animBg="1"/>
      <p:bldP spid="68" grpId="2" bldLvl="0" animBg="1"/>
      <p:bldP spid="68" grpId="3" bldLvl="0" animBg="1"/>
      <p:bldP spid="68" grpId="4" bldLvl="0" animBg="1"/>
      <p:bldP spid="65" grpId="0" bldLvl="0" animBg="1"/>
      <p:bldP spid="65" grpId="1" bldLvl="0" animBg="1"/>
      <p:bldP spid="65" grpId="2" bldLvl="0" animBg="1"/>
      <p:bldP spid="65" grpId="3" bldLvl="0" animBg="1"/>
      <p:bldP spid="65" grpId="4" bldLvl="0" animBg="1"/>
      <p:bldP spid="65" grpId="5" bldLvl="0" animBg="1"/>
      <p:bldP spid="60" grpId="0" bldLvl="0" animBg="1"/>
      <p:bldP spid="60" grpId="1" bldLvl="0" animBg="1"/>
      <p:bldP spid="60" grpId="2" bldLvl="0" animBg="1"/>
      <p:bldP spid="60" grpId="3" bldLvl="0" animBg="1"/>
      <p:bldP spid="60" grpId="4" bldLvl="0" animBg="1"/>
      <p:bldP spid="60" grpId="5" bldLvl="0" animBg="1"/>
      <p:bldP spid="60" grpId="6" bldLvl="0" animBg="1"/>
      <p:bldP spid="46" grpId="0" bldLvl="0" animBg="1"/>
      <p:bldP spid="46" grpId="1" bldLvl="0" animBg="1"/>
      <p:bldP spid="46" grpId="2" bldLvl="0" animBg="1"/>
      <p:bldP spid="46" grpId="3" bldLvl="0" animBg="1"/>
      <p:bldP spid="46" grpId="4" bldLvl="0" animBg="1"/>
      <p:bldP spid="46" grpId="5" bldLvl="0" animBg="1"/>
      <p:bldP spid="46" grpId="6" bldLvl="0" animBg="1"/>
      <p:bldP spid="46" grpId="7" bldLvl="0" animBg="1"/>
      <p:bldP spid="40" grpId="0" bldLvl="0" animBg="1"/>
      <p:bldP spid="40" grpId="1" bldLvl="0" animBg="1"/>
      <p:bldP spid="40" grpId="2" bldLvl="0" animBg="1"/>
      <p:bldP spid="40" grpId="3" bldLvl="0" animBg="1"/>
      <p:bldP spid="40" grpId="4" bldLvl="0" animBg="1"/>
      <p:bldP spid="40" grpId="5" bldLvl="0" animBg="1"/>
      <p:bldP spid="40" grpId="6" bldLvl="0" animBg="1"/>
      <p:bldP spid="40" grpId="7" bldLvl="0" animBg="1"/>
      <p:bldP spid="40" grpId="8" bldLvl="0" animBg="1"/>
      <p:bldP spid="7" grpId="0" bldLvl="0" animBg="1"/>
      <p:bldP spid="7" grpId="1" bldLvl="0" animBg="1"/>
      <p:bldP spid="7" grpId="2" bldLvl="0" animBg="1"/>
      <p:bldP spid="7" grpId="3" bldLvl="0" animBg="1"/>
      <p:bldP spid="7" grpId="4" bldLvl="0" animBg="1"/>
      <p:bldP spid="7" grpId="5" bldLvl="0" animBg="1"/>
      <p:bldP spid="7" grpId="6" bldLvl="0" animBg="1"/>
      <p:bldP spid="7" grpId="7" bldLvl="0" animBg="1"/>
      <p:bldP spid="7" grpId="8" bldLvl="0" animBg="1"/>
      <p:bldP spid="7" grpId="9" bldLvl="0" animBg="1"/>
      <p:bldP spid="63" grpId="0" bldLvl="0" animBg="1"/>
      <p:bldP spid="63" grpId="1" bldLvl="0" animBg="1"/>
      <p:bldP spid="63" grpId="2" bldLvl="0" animBg="1"/>
      <p:bldP spid="63" grpId="3" bldLvl="0" animBg="1"/>
      <p:bldP spid="63" grpId="4" bldLvl="0" animBg="1"/>
      <p:bldP spid="63" grpId="5" bldLvl="0" animBg="1"/>
      <p:bldP spid="63" grpId="6" bldLvl="0" animBg="1"/>
      <p:bldP spid="63" grpId="7" bldLvl="0" animBg="1"/>
      <p:bldP spid="63" grpId="8" bldLvl="0" animBg="1"/>
      <p:bldP spid="63" grpId="9" bldLvl="0" animBg="1"/>
      <p:bldP spid="63" grpId="10" bldLvl="0" animBg="1"/>
      <p:bldP spid="64" grpId="0" bldLvl="0" animBg="1"/>
      <p:bldP spid="64" grpId="1" bldLvl="0" animBg="1"/>
      <p:bldP spid="64" grpId="2" bldLvl="0" animBg="1"/>
      <p:bldP spid="64" grpId="3" bldLvl="0" animBg="1"/>
      <p:bldP spid="64" grpId="4" bldLvl="0" animBg="1"/>
      <p:bldP spid="64" grpId="5" bldLvl="0" animBg="1"/>
      <p:bldP spid="64" grpId="6" bldLvl="0" animBg="1"/>
      <p:bldP spid="64" grpId="7" bldLvl="0" animBg="1"/>
      <p:bldP spid="64" grpId="8" bldLvl="0" animBg="1"/>
      <p:bldP spid="64" grpId="9" bldLvl="0" animBg="1"/>
      <p:bldP spid="64" grpId="10" bldLvl="0" animBg="1"/>
      <p:bldP spid="64" grpId="11" bldLvl="0" animBg="1"/>
      <p:bldP spid="64" grpId="12" bldLvl="0" animBg="1"/>
      <p:bldP spid="64" grpId="13" bldLvl="0" animBg="1"/>
      <p:bldP spid="64" grpId="14" bldLvl="0" animBg="1"/>
      <p:bldP spid="62" grpId="0" bldLvl="0" animBg="1"/>
      <p:bldP spid="62" grpId="1" bldLvl="0" animBg="1"/>
      <p:bldP spid="62" grpId="2" bldLvl="0" animBg="1"/>
      <p:bldP spid="62" grpId="3" bldLvl="0" animBg="1"/>
      <p:bldP spid="62" grpId="4" bldLvl="0" animBg="1"/>
      <p:bldP spid="62" grpId="5" bldLvl="0" animBg="1"/>
      <p:bldP spid="62" grpId="6" bldLvl="0" animBg="1"/>
      <p:bldP spid="47" grpId="0" bldLvl="0" animBg="1"/>
      <p:bldP spid="47" grpId="1" bldLvl="0" animBg="1"/>
      <p:bldP spid="47" grpId="2" bldLvl="0" animBg="1"/>
      <p:bldP spid="47" grpId="3" bldLvl="0" animBg="1"/>
      <p:bldP spid="47" grpId="4" bldLvl="0" animBg="1"/>
      <p:bldP spid="95" grpId="0" bldLvl="0" animBg="1"/>
      <p:bldP spid="95" grpId="1" bldLvl="0" animBg="1"/>
      <p:bldP spid="95" grpId="2" bldLvl="0" animBg="1"/>
      <p:bldP spid="95" grpId="3" bldLvl="0" animBg="1"/>
      <p:bldP spid="95" grpId="4" bldLvl="0" animBg="1"/>
      <p:bldP spid="95" grpId="5" bldLvl="0" animBg="1"/>
      <p:bldP spid="95" grpId="6" bldLvl="0" animBg="1"/>
      <p:bldP spid="95" grpId="7" bldLvl="0" animBg="1"/>
      <p:bldP spid="76" grpId="0" bldLvl="0" animBg="1"/>
      <p:bldP spid="76" grpId="1" bldLvl="0" animBg="1"/>
      <p:bldP spid="76" grpId="2" bldLvl="0" animBg="1"/>
      <p:bldP spid="76" grpId="3" bldLvl="0" animBg="1"/>
      <p:bldP spid="76" grpId="4" bldLvl="0" animBg="1"/>
      <p:bldP spid="106" grpId="0" bldLvl="0" animBg="1"/>
      <p:bldP spid="106" grpId="1" bldLvl="0" animBg="1"/>
      <p:bldP spid="106" grpId="2" bldLvl="0" animBg="1"/>
      <p:bldP spid="106" grpId="3" bldLvl="0" animBg="1"/>
      <p:bldP spid="106" grpId="4" bldLvl="0" animBg="1"/>
      <p:bldP spid="106" grpId="5" bldLvl="0" animBg="1"/>
      <p:bldP spid="106" grpId="6" bldLvl="0" animBg="1"/>
      <p:bldP spid="106" grpId="7" bldLvl="0" animBg="1"/>
      <p:bldP spid="106" grpId="8" bldLvl="0" animBg="1"/>
      <p:bldP spid="117" grpId="0" bldLvl="0" animBg="1"/>
      <p:bldP spid="117" grpId="1" bldLvl="0" animBg="1"/>
      <p:bldP spid="117" grpId="2" bldLvl="0" animBg="1"/>
      <p:bldP spid="117" grpId="3" bldLvl="0" animBg="1"/>
      <p:bldP spid="117" grpId="4" bldLvl="0" animBg="1"/>
      <p:bldP spid="117" grpId="5" bldLvl="0" animBg="1"/>
      <p:bldP spid="128" grpId="0" bldLvl="0" animBg="1"/>
      <p:bldP spid="128" grpId="1" bldLvl="0" animBg="1"/>
      <p:bldP spid="128" grpId="2" bldLvl="0" animBg="1"/>
      <p:bldP spid="128" grpId="3" bldLvl="0" animBg="1"/>
      <p:bldP spid="128" grpId="4" bldLvl="0" animBg="1"/>
      <p:bldP spid="128" grpId="5" bldLvl="0" animBg="1"/>
      <p:bldP spid="128" grpId="6" bldLvl="0" animBg="1"/>
      <p:bldP spid="128" grpId="7" bldLvl="0" animBg="1"/>
      <p:bldP spid="129" grpId="0" bldLvl="0" animBg="1"/>
      <p:bldP spid="129" grpId="1" bldLvl="0" animBg="1"/>
      <p:bldP spid="130" grpId="0" bldLvl="0" animBg="1"/>
      <p:bldP spid="130" grpId="1" bldLvl="0" animBg="1"/>
      <p:bldP spid="130" grpId="2" bldLvl="0" animBg="1"/>
      <p:bldP spid="131" grpId="0" bldLvl="0" animBg="1"/>
      <p:bldP spid="131" grpId="1" bldLvl="0" animBg="1"/>
      <p:bldP spid="131" grpId="2" bldLvl="0" animBg="1"/>
      <p:bldP spid="131" grpId="3" bldLvl="0" animBg="1"/>
      <p:bldP spid="132" grpId="0" bldLvl="0" animBg="1"/>
      <p:bldP spid="132" grpId="1" bldLvl="0" animBg="1"/>
      <p:bldP spid="132" grpId="2" bldLvl="0" animBg="1"/>
      <p:bldP spid="132" grpId="3" bldLvl="0" animBg="1"/>
      <p:bldP spid="132" grpId="4" bldLvl="0" animBg="1"/>
      <p:bldP spid="133" grpId="0" bldLvl="0" animBg="1"/>
      <p:bldP spid="133" grpId="1" bldLvl="0" animBg="1"/>
      <p:bldP spid="133" grpId="2" bldLvl="0" animBg="1"/>
      <p:bldP spid="133" grpId="3" bldLvl="0" animBg="1"/>
      <p:bldP spid="133" grpId="4" bldLvl="0" animBg="1"/>
      <p:bldP spid="133" grpId="5" bldLvl="0" animBg="1"/>
      <p:bldP spid="134" grpId="0" bldLvl="0" animBg="1"/>
      <p:bldP spid="134" grpId="1" bldLvl="0" animBg="1"/>
      <p:bldP spid="134" grpId="2" bldLvl="0" animBg="1"/>
      <p:bldP spid="134" grpId="3" bldLvl="0" animBg="1"/>
      <p:bldP spid="134" grpId="4" bldLvl="0" animBg="1"/>
      <p:bldP spid="134" grpId="5" bldLvl="0" animBg="1"/>
      <p:bldP spid="134" grpId="6" bldLvl="0" animBg="1"/>
      <p:bldP spid="135" grpId="0" bldLvl="0" animBg="1"/>
      <p:bldP spid="135" grpId="1" bldLvl="0" animBg="1"/>
      <p:bldP spid="135" grpId="2" bldLvl="0" animBg="1"/>
      <p:bldP spid="135" grpId="3" bldLvl="0" animBg="1"/>
      <p:bldP spid="135" grpId="4" bldLvl="0" animBg="1"/>
      <p:bldP spid="135" grpId="5" bldLvl="0" animBg="1"/>
      <p:bldP spid="135" grpId="6" bldLvl="0" animBg="1"/>
      <p:bldP spid="135" grpId="7" bldLvl="0" animBg="1"/>
      <p:bldP spid="136" grpId="0" bldLvl="0" animBg="1"/>
      <p:bldP spid="136" grpId="1" bldLvl="0" animBg="1"/>
      <p:bldP spid="136" grpId="2" bldLvl="0" animBg="1"/>
      <p:bldP spid="136" grpId="3" bldLvl="0" animBg="1"/>
      <p:bldP spid="136" grpId="4" bldLvl="0" animBg="1"/>
      <p:bldP spid="136" grpId="5" bldLvl="0" animBg="1"/>
      <p:bldP spid="136" grpId="6" bldLvl="0" animBg="1"/>
      <p:bldP spid="136" grpId="7" bldLvl="0" animBg="1"/>
      <p:bldP spid="136" grpId="8" bldLvl="0" animBg="1"/>
      <p:bldP spid="81" grpId="0" bldLvl="0" animBg="1"/>
      <p:bldP spid="81" grpId="1" bldLvl="0" animBg="1"/>
      <p:bldP spid="81" grpId="2" bldLvl="0" animBg="1"/>
      <p:bldP spid="81" grpId="3" bldLvl="0" animBg="1"/>
      <p:bldP spid="81" grpId="4" bldLvl="0" animBg="1"/>
      <p:bldP spid="81" grpId="5" bldLvl="0" animBg="1"/>
      <p:bldP spid="81" grpId="6" bldLvl="0" animBg="1"/>
      <p:bldP spid="81" grpId="7" bldLvl="0" animBg="1"/>
      <p:bldP spid="81" grpId="8" bldLvl="0" animBg="1"/>
      <p:bldP spid="81" grpId="9" bldLvl="0" animBg="1"/>
      <p:bldP spid="137" grpId="0" bldLvl="0" animBg="1"/>
      <p:bldP spid="137" grpId="1" bldLvl="0" animBg="1"/>
      <p:bldP spid="137" grpId="2" bldLvl="0" animBg="1"/>
      <p:bldP spid="137" grpId="3" bldLvl="0" animBg="1"/>
      <p:bldP spid="137" grpId="4" bldLvl="0" animBg="1"/>
      <p:bldP spid="137" grpId="5" bldLvl="0" animBg="1"/>
      <p:bldP spid="137" grpId="6" bldLvl="0" animBg="1"/>
      <p:bldP spid="137" grpId="7" bldLvl="0" animBg="1"/>
      <p:bldP spid="137" grpId="8" bldLvl="0" animBg="1"/>
      <p:bldP spid="137" grpId="9" bldLvl="0" animBg="1"/>
      <p:bldP spid="137" grpId="10" bldLvl="0" animBg="1"/>
      <p:bldP spid="137" grpId="11" bldLvl="0" animBg="1"/>
      <p:bldP spid="137" grpId="12" bldLvl="0" animBg="1"/>
      <p:bldP spid="137" grpId="13" bldLvl="0" animBg="1"/>
      <p:bldP spid="137" grpId="14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Pages>1</Pages>
  <Words>1</Words>
  <Application>Microsoft Office PowerPoint</Application>
  <PresentationFormat>自定义</PresentationFormat>
  <Paragraphs>1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yanan peng</dc:creator>
  <cp:lastModifiedBy>jiulin</cp:lastModifiedBy>
  <cp:revision>219</cp:revision>
  <dcterms:created xsi:type="dcterms:W3CDTF">2014-12-19T09:09:45Z</dcterms:created>
  <dcterms:modified xsi:type="dcterms:W3CDTF">2022-05-31T06:58:01Z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862CD9E61491443B86509D0329BA830C</vt:lpwstr>
  </property>
  <property fmtid="{D5CDD505-2E9C-101B-9397-08002B2CF9AE}" pid="3" name="KSOProductBuildVer">
    <vt:lpwstr>2052-11.1.0.10495</vt:lpwstr>
  </property>
</Properties>
</file>