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77" r:id="rId7"/>
    <p:sldId id="289" r:id="rId8"/>
    <p:sldId id="294" r:id="rId9"/>
    <p:sldId id="302" r:id="rId10"/>
    <p:sldId id="295" r:id="rId11"/>
    <p:sldId id="296" r:id="rId12"/>
    <p:sldId id="292" r:id="rId13"/>
    <p:sldId id="297" r:id="rId14"/>
    <p:sldId id="298" r:id="rId15"/>
    <p:sldId id="299" r:id="rId16"/>
    <p:sldId id="300" r:id="rId17"/>
    <p:sldId id="264" r:id="rId18"/>
    <p:sldId id="30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Couter</a:t>
            </a:r>
            <a:r>
              <a:rPr lang="en-US" dirty="0"/>
              <a:t> Spell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A Game by Quang and </a:t>
            </a:r>
            <a:r>
              <a:rPr lang="en-US" dirty="0" err="1"/>
              <a:t>Chiến</a:t>
            </a:r>
            <a:endParaRPr lang="en-US" dirty="0"/>
          </a:p>
        </p:txBody>
      </p:sp>
      <p:pic>
        <p:nvPicPr>
          <p:cNvPr id="5" name="Picture 4" descr="A cartoon of a wizard and a purple monster&#10;&#10;Description automatically generated">
            <a:extLst>
              <a:ext uri="{FF2B5EF4-FFF2-40B4-BE49-F238E27FC236}">
                <a16:creationId xmlns:a16="http://schemas.microsoft.com/office/drawing/2014/main" id="{59CB763C-FB40-5E78-22D5-8FBFEF9A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69" y="453498"/>
            <a:ext cx="5133392" cy="51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592" y="1959809"/>
            <a:ext cx="4179570" cy="2004161"/>
          </a:xfrm>
        </p:spPr>
        <p:txBody>
          <a:bodyPr/>
          <a:lstStyle/>
          <a:p>
            <a:r>
              <a:rPr lang="en-US" dirty="0"/>
              <a:t>Level </a:t>
            </a:r>
            <a:r>
              <a:rPr lang="en-US" dirty="0" err="1"/>
              <a:t>băng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: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: </a:t>
            </a:r>
            <a:r>
              <a:rPr lang="en-US" dirty="0" err="1"/>
              <a:t>Băng</a:t>
            </a:r>
            <a:r>
              <a:rPr lang="en-US" dirty="0"/>
              <a:t> (Freeze bullets)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067800" y="5280025"/>
            <a:ext cx="3124200" cy="463550"/>
          </a:xfrm>
        </p:spPr>
        <p:txBody>
          <a:bodyPr>
            <a:normAutofit fontScale="92500"/>
          </a:bodyPr>
          <a:lstStyle/>
          <a:p>
            <a:r>
              <a:rPr lang="en-US" dirty="0"/>
              <a:t>Obtainable market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B21862A-BFDB-7B05-7CB4-93BE8E116B0C}"/>
              </a:ext>
            </a:extLst>
          </p:cNvPr>
          <p:cNvSpPr txBox="1">
            <a:spLocks/>
          </p:cNvSpPr>
          <p:nvPr/>
        </p:nvSpPr>
        <p:spPr>
          <a:xfrm>
            <a:off x="4486694" y="290172"/>
            <a:ext cx="242636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Level 2</a:t>
            </a:r>
          </a:p>
        </p:txBody>
      </p:sp>
      <p:pic>
        <p:nvPicPr>
          <p:cNvPr id="3" name="Picture 2" descr="A video game map of a castle&#10;&#10;Description automatically generated">
            <a:extLst>
              <a:ext uri="{FF2B5EF4-FFF2-40B4-BE49-F238E27FC236}">
                <a16:creationId xmlns:a16="http://schemas.microsoft.com/office/drawing/2014/main" id="{C1EBA4E6-99D4-0A6E-BA02-149631E8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69" y="9144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2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592" y="1959809"/>
            <a:ext cx="4179570" cy="2004161"/>
          </a:xfrm>
        </p:spPr>
        <p:txBody>
          <a:bodyPr/>
          <a:lstStyle/>
          <a:p>
            <a:r>
              <a:rPr lang="en-US" dirty="0"/>
              <a:t>Level </a:t>
            </a:r>
            <a:r>
              <a:rPr lang="en-US" dirty="0" err="1"/>
              <a:t>độc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: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: </a:t>
            </a:r>
            <a:r>
              <a:rPr lang="en-US" dirty="0" err="1"/>
              <a:t>Độc</a:t>
            </a:r>
            <a:r>
              <a:rPr lang="en-US" dirty="0"/>
              <a:t> (Poison bullets)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067800" y="5280025"/>
            <a:ext cx="3124200" cy="463550"/>
          </a:xfrm>
        </p:spPr>
        <p:txBody>
          <a:bodyPr>
            <a:normAutofit fontScale="92500"/>
          </a:bodyPr>
          <a:lstStyle/>
          <a:p>
            <a:r>
              <a:rPr lang="en-US" dirty="0"/>
              <a:t>Obtainable market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B21862A-BFDB-7B05-7CB4-93BE8E116B0C}"/>
              </a:ext>
            </a:extLst>
          </p:cNvPr>
          <p:cNvSpPr txBox="1">
            <a:spLocks/>
          </p:cNvSpPr>
          <p:nvPr/>
        </p:nvSpPr>
        <p:spPr>
          <a:xfrm>
            <a:off x="4486694" y="290172"/>
            <a:ext cx="242636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Level 3</a:t>
            </a:r>
          </a:p>
        </p:txBody>
      </p:sp>
      <p:pic>
        <p:nvPicPr>
          <p:cNvPr id="4" name="Picture 3" descr="A video game with a dark background&#10;&#10;Description automatically generated with medium confidence">
            <a:extLst>
              <a:ext uri="{FF2B5EF4-FFF2-40B4-BE49-F238E27FC236}">
                <a16:creationId xmlns:a16="http://schemas.microsoft.com/office/drawing/2014/main" id="{546A9F52-01E4-2870-F8F7-5691AE40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58" y="1435374"/>
            <a:ext cx="5057192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4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592" y="1959809"/>
            <a:ext cx="4179570" cy="2761481"/>
          </a:xfrm>
        </p:spPr>
        <p:txBody>
          <a:bodyPr>
            <a:normAutofit/>
          </a:bodyPr>
          <a:lstStyle/>
          <a:p>
            <a:r>
              <a:rPr lang="en-US" dirty="0"/>
              <a:t>Level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: </a:t>
            </a:r>
            <a:r>
              <a:rPr lang="en-US" dirty="0" err="1"/>
              <a:t>Nhiều</a:t>
            </a:r>
            <a:endParaRPr lang="en-US" dirty="0"/>
          </a:p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: </a:t>
            </a:r>
          </a:p>
          <a:p>
            <a:r>
              <a:rPr lang="en-US" dirty="0"/>
              <a:t>+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Băng</a:t>
            </a:r>
            <a:r>
              <a:rPr lang="en-US" dirty="0"/>
              <a:t> (Freeze bullets)</a:t>
            </a:r>
          </a:p>
          <a:p>
            <a:r>
              <a:rPr lang="en-US" dirty="0"/>
              <a:t>+ </a:t>
            </a:r>
            <a:r>
              <a:rPr lang="en-US" dirty="0" err="1"/>
              <a:t>Độc</a:t>
            </a:r>
            <a:r>
              <a:rPr lang="en-US" dirty="0"/>
              <a:t> (Poison bullets)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067800" y="5280025"/>
            <a:ext cx="3124200" cy="463550"/>
          </a:xfrm>
        </p:spPr>
        <p:txBody>
          <a:bodyPr>
            <a:normAutofit fontScale="92500"/>
          </a:bodyPr>
          <a:lstStyle/>
          <a:p>
            <a:r>
              <a:rPr lang="en-US" dirty="0"/>
              <a:t>Obtainable market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B21862A-BFDB-7B05-7CB4-93BE8E116B0C}"/>
              </a:ext>
            </a:extLst>
          </p:cNvPr>
          <p:cNvSpPr txBox="1">
            <a:spLocks/>
          </p:cNvSpPr>
          <p:nvPr/>
        </p:nvSpPr>
        <p:spPr>
          <a:xfrm>
            <a:off x="4486694" y="290172"/>
            <a:ext cx="242636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Level 4</a:t>
            </a:r>
          </a:p>
        </p:txBody>
      </p:sp>
      <p:pic>
        <p:nvPicPr>
          <p:cNvPr id="4" name="Picture 3" descr="A video game with a black background&#10;&#10;Description automatically generated">
            <a:extLst>
              <a:ext uri="{FF2B5EF4-FFF2-40B4-BE49-F238E27FC236}">
                <a16:creationId xmlns:a16="http://schemas.microsoft.com/office/drawing/2014/main" id="{73F896F7-CC7A-4D24-0BDC-BF4961A9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162" y="1544799"/>
            <a:ext cx="4198776" cy="41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592" y="1959809"/>
            <a:ext cx="4179570" cy="2761481"/>
          </a:xfrm>
        </p:spPr>
        <p:txBody>
          <a:bodyPr>
            <a:normAutofit/>
          </a:bodyPr>
          <a:lstStyle/>
          <a:p>
            <a:r>
              <a:rPr lang="en-US" dirty="0"/>
              <a:t>Level boss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: 1</a:t>
            </a:r>
          </a:p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: ???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067800" y="5280025"/>
            <a:ext cx="3124200" cy="463550"/>
          </a:xfrm>
        </p:spPr>
        <p:txBody>
          <a:bodyPr>
            <a:normAutofit fontScale="92500"/>
          </a:bodyPr>
          <a:lstStyle/>
          <a:p>
            <a:r>
              <a:rPr lang="en-US" dirty="0"/>
              <a:t>Obtainable market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B21862A-BFDB-7B05-7CB4-93BE8E116B0C}"/>
              </a:ext>
            </a:extLst>
          </p:cNvPr>
          <p:cNvSpPr txBox="1">
            <a:spLocks/>
          </p:cNvSpPr>
          <p:nvPr/>
        </p:nvSpPr>
        <p:spPr>
          <a:xfrm>
            <a:off x="4486694" y="290172"/>
            <a:ext cx="242636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Level 5</a:t>
            </a:r>
          </a:p>
        </p:txBody>
      </p:sp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3CD96131-80E3-0A84-6DFE-754ADDEF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542" y="1615735"/>
            <a:ext cx="4348065" cy="43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8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Xử lý va chạm vẫn còn gặp nhiều bug</a:t>
            </a:r>
          </a:p>
          <a:p>
            <a:r>
              <a:rPr lang="en-US" noProof="1"/>
              <a:t>Thiếu assets</a:t>
            </a:r>
          </a:p>
          <a:p>
            <a:r>
              <a:rPr lang="en-US" noProof="1"/>
              <a:t>Chưa tối ưu hóa xử lý tileset (render, collision)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02676"/>
            <a:ext cx="5111750" cy="1204912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034072"/>
            <a:ext cx="6158398" cy="3517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Cải tiến xử lý va chạm</a:t>
            </a:r>
          </a:p>
          <a:p>
            <a:r>
              <a:rPr lang="en-US" noProof="1"/>
              <a:t>Chuyển game sang dạng rougelite:</a:t>
            </a:r>
          </a:p>
          <a:p>
            <a:r>
              <a:rPr lang="en-US" noProof="1"/>
              <a:t>+ Có item/perks giữa các level</a:t>
            </a:r>
          </a:p>
          <a:p>
            <a:r>
              <a:rPr lang="en-US" noProof="1"/>
              <a:t>+ Permadeath</a:t>
            </a:r>
          </a:p>
          <a:p>
            <a:r>
              <a:rPr lang="en-US" noProof="1"/>
              <a:t>+ Thêm nhiều loại quái và đạn</a:t>
            </a:r>
          </a:p>
          <a:p>
            <a:r>
              <a:rPr lang="en-US" noProof="1"/>
              <a:t>+ Room và spawn quái random</a:t>
            </a:r>
          </a:p>
          <a:p>
            <a:r>
              <a:rPr lang="en-US" noProof="1"/>
              <a:t>Tối ưu xử lý tileset</a:t>
            </a:r>
          </a:p>
          <a:p>
            <a:r>
              <a:rPr lang="en-US" noProof="1"/>
              <a:t>+ Thay vì check collision với từng tile một, gộp các tile cùng hàng hoặc cột thành một hình lớn</a:t>
            </a:r>
          </a:p>
          <a:p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F12961-F060-1AD0-18B8-597234EA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860" y="803682"/>
            <a:ext cx="3878916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7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Bùi </a:t>
            </a:r>
            <a:r>
              <a:rPr lang="en-US" dirty="0" err="1"/>
              <a:t>Ngọc</a:t>
            </a:r>
            <a:r>
              <a:rPr lang="en-US" dirty="0"/>
              <a:t> Quang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Gameplay, Level Generation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Nguyễn</a:t>
            </a:r>
            <a:r>
              <a:rPr lang="en-US" dirty="0"/>
              <a:t> Duy </a:t>
            </a:r>
            <a:r>
              <a:rPr lang="en-US" dirty="0" err="1"/>
              <a:t>Chiến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Idea, Enemy AI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US" dirty="0"/>
              <a:t>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6"/>
            <a:ext cx="6158682" cy="1451180"/>
          </a:xfrm>
        </p:spPr>
        <p:txBody>
          <a:bodyPr>
            <a:normAutofit/>
          </a:bodyPr>
          <a:lstStyle/>
          <a:p>
            <a:r>
              <a:rPr lang="en-US" sz="1800" dirty="0"/>
              <a:t>-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:</a:t>
            </a:r>
          </a:p>
          <a:p>
            <a:r>
              <a:rPr lang="en-US" sz="1800" dirty="0"/>
              <a:t>+ Top down shooter</a:t>
            </a:r>
          </a:p>
          <a:p>
            <a:r>
              <a:rPr lang="en-US" sz="1800" dirty="0"/>
              <a:t>+ Dungeon Crawling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17B9D-F1BE-7AC0-00F7-A3B6969A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320" y="523979"/>
            <a:ext cx="5010150" cy="28194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68BF4D-5352-D2CA-BD2B-A797F5348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07" y="4151184"/>
            <a:ext cx="4318819" cy="24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5AD45-AB58-5C8D-B91B-3DA66CA7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214" y="4375356"/>
            <a:ext cx="4011561" cy="2256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7E6D7D-922D-FC67-29F5-6EC6E2766023}"/>
              </a:ext>
            </a:extLst>
          </p:cNvPr>
          <p:cNvSpPr txBox="1"/>
          <p:nvPr/>
        </p:nvSpPr>
        <p:spPr>
          <a:xfrm>
            <a:off x="4505324" y="1484671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Inspirations: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ĐIỀU KHIỂN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2E6127-F638-F074-1BE7-5708ED149B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5142" y="836707"/>
            <a:ext cx="6028434" cy="1532038"/>
          </a:xfrm>
        </p:spPr>
        <p:txBody>
          <a:bodyPr>
            <a:normAutofit/>
          </a:bodyPr>
          <a:lstStyle/>
          <a:p>
            <a:r>
              <a:rPr lang="en-US" sz="2000" dirty="0"/>
              <a:t>WASD </a:t>
            </a:r>
            <a:r>
              <a:rPr lang="en-US" sz="2000" dirty="0" err="1"/>
              <a:t>để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endParaRPr lang="en-US" sz="2000" dirty="0"/>
          </a:p>
          <a:p>
            <a:r>
              <a:rPr lang="en-US" sz="2000" dirty="0" err="1"/>
              <a:t>Chuột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đạn</a:t>
            </a:r>
            <a:endParaRPr lang="en-US" sz="2000" dirty="0"/>
          </a:p>
          <a:p>
            <a:r>
              <a:rPr lang="en-US" sz="2000" dirty="0" err="1"/>
              <a:t>Chuột</a:t>
            </a:r>
            <a:r>
              <a:rPr lang="en-US" sz="2000" dirty="0"/>
              <a:t> </a:t>
            </a:r>
            <a:r>
              <a:rPr lang="en-US" sz="2000" dirty="0" err="1"/>
              <a:t>trái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bắn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đạn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đạn</a:t>
            </a:r>
            <a:endParaRPr lang="en-US" sz="2000" dirty="0"/>
          </a:p>
        </p:txBody>
      </p:sp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264B4A59-CA0A-7506-9B71-237D8937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23" y="289248"/>
            <a:ext cx="4306277" cy="3788229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99CC6E9-0E8D-4FD3-D781-AD365BD4B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58" y="0"/>
            <a:ext cx="5052498" cy="2979678"/>
          </a:xfrm>
          <a:prstGeom prst="rect">
            <a:avLst/>
          </a:prstGeom>
        </p:spPr>
      </p:pic>
      <p:pic>
        <p:nvPicPr>
          <p:cNvPr id="37" name="Picture 36" descr="A screenshot of a video game&#10;&#10;Description automatically generated">
            <a:extLst>
              <a:ext uri="{FF2B5EF4-FFF2-40B4-BE49-F238E27FC236}">
                <a16:creationId xmlns:a16="http://schemas.microsoft.com/office/drawing/2014/main" id="{F4B7F747-A266-3BF3-CF0D-B5E1AD068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680" y="3520912"/>
            <a:ext cx="3488285" cy="29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48" y="4324356"/>
            <a:ext cx="3139440" cy="1325563"/>
          </a:xfrm>
        </p:spPr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2E6127-F638-F074-1BE7-5708ED149B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98793" y="416829"/>
            <a:ext cx="6028434" cy="1532038"/>
          </a:xfrm>
        </p:spPr>
        <p:txBody>
          <a:bodyPr>
            <a:normAutofit/>
          </a:bodyPr>
          <a:lstStyle/>
          <a:p>
            <a:r>
              <a:rPr lang="en-US" sz="2000" dirty="0" err="1"/>
              <a:t>Máu</a:t>
            </a:r>
            <a:r>
              <a:rPr lang="en-US" sz="2000" dirty="0"/>
              <a:t>: 440</a:t>
            </a:r>
          </a:p>
          <a:p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: </a:t>
            </a:r>
            <a:r>
              <a:rPr lang="en-US" sz="2000" dirty="0" err="1"/>
              <a:t>Hấp</a:t>
            </a:r>
            <a:r>
              <a:rPr lang="en-US" sz="2000" dirty="0"/>
              <a:t> </a:t>
            </a:r>
            <a:r>
              <a:rPr lang="en-US" sz="2000" dirty="0" err="1"/>
              <a:t>thụ</a:t>
            </a:r>
            <a:r>
              <a:rPr lang="en-US" sz="2000" dirty="0"/>
              <a:t> </a:t>
            </a:r>
            <a:r>
              <a:rPr lang="en-US" sz="2000" dirty="0" err="1"/>
              <a:t>đạn</a:t>
            </a:r>
            <a:r>
              <a:rPr lang="en-US" sz="2000" dirty="0"/>
              <a:t>,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đạn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hấp</a:t>
            </a:r>
            <a:r>
              <a:rPr lang="en-US" sz="2000" dirty="0"/>
              <a:t> </a:t>
            </a:r>
            <a:r>
              <a:rPr lang="en-US" sz="2000" dirty="0" err="1"/>
              <a:t>thụ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bắn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đạn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AB3CF-3E6B-8D96-99C2-69832533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95" y="2330560"/>
            <a:ext cx="5149332" cy="39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0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472" y="784234"/>
            <a:ext cx="8421688" cy="1325563"/>
          </a:xfrm>
        </p:spPr>
        <p:txBody>
          <a:bodyPr/>
          <a:lstStyle/>
          <a:p>
            <a:r>
              <a:rPr lang="en-US" dirty="0"/>
              <a:t>Enemies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7923" y="3829850"/>
            <a:ext cx="2882475" cy="823912"/>
          </a:xfrm>
        </p:spPr>
        <p:txBody>
          <a:bodyPr/>
          <a:lstStyle/>
          <a:p>
            <a:r>
              <a:rPr lang="en-US" dirty="0"/>
              <a:t>Drop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7923" y="42418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Tốc độ: Nhanh</a:t>
            </a:r>
          </a:p>
          <a:p>
            <a:r>
              <a:rPr lang="en-US" noProof="1"/>
              <a:t>Máu: Ít</a:t>
            </a:r>
            <a:br>
              <a:rPr lang="en-US" noProof="1"/>
            </a:br>
            <a:r>
              <a:rPr lang="en-US" noProof="1"/>
              <a:t>Đạn: Freeze, nảy tường, nhanh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3204" y="3364685"/>
            <a:ext cx="2896671" cy="823912"/>
          </a:xfrm>
        </p:spPr>
        <p:txBody>
          <a:bodyPr/>
          <a:lstStyle/>
          <a:p>
            <a:r>
              <a:rPr lang="en-US" dirty="0"/>
              <a:t>Ghost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567" y="4171924"/>
            <a:ext cx="2896671" cy="1997867"/>
          </a:xfrm>
        </p:spPr>
        <p:txBody>
          <a:bodyPr/>
          <a:lstStyle/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Nhanh</a:t>
            </a:r>
            <a:endParaRPr lang="en-US" dirty="0"/>
          </a:p>
          <a:p>
            <a:r>
              <a:rPr lang="en-US" dirty="0" err="1"/>
              <a:t>Máu</a:t>
            </a:r>
            <a:r>
              <a:rPr lang="en-US" dirty="0"/>
              <a:t>: Bình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 err="1"/>
              <a:t>Đạn</a:t>
            </a:r>
            <a:r>
              <a:rPr lang="en-US" dirty="0"/>
              <a:t>: </a:t>
            </a:r>
            <a:r>
              <a:rPr lang="en-US" dirty="0" err="1"/>
              <a:t>Thường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75523" y="3401221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Monster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75523" y="4358483"/>
            <a:ext cx="2882475" cy="1997867"/>
          </a:xfrm>
        </p:spPr>
        <p:txBody>
          <a:bodyPr/>
          <a:lstStyle/>
          <a:p>
            <a:r>
              <a:rPr lang="en-US" noProof="1"/>
              <a:t>Tốc độ: Bình thường</a:t>
            </a:r>
          </a:p>
          <a:p>
            <a:r>
              <a:rPr lang="en-US" noProof="1"/>
              <a:t>Máu: Bình thường</a:t>
            </a:r>
          </a:p>
          <a:p>
            <a:r>
              <a:rPr lang="en-US" noProof="1"/>
              <a:t>Đạn: Bình thường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F8172F-64D0-C947-B7B2-6182B622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48" y="2176134"/>
            <a:ext cx="1342053" cy="15098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752E5B-63FD-3058-A48B-3D5C315E0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94" y="2109797"/>
            <a:ext cx="1298019" cy="15413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BE70E8-51EA-0BB7-D13F-B86EAC0A8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02" y="2176134"/>
            <a:ext cx="1536635" cy="153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7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472" y="784234"/>
            <a:ext cx="8421688" cy="1325563"/>
          </a:xfrm>
        </p:spPr>
        <p:txBody>
          <a:bodyPr/>
          <a:lstStyle/>
          <a:p>
            <a:r>
              <a:rPr lang="en-US" dirty="0"/>
              <a:t>Enemies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48003" y="3017044"/>
            <a:ext cx="2896671" cy="823912"/>
          </a:xfrm>
        </p:spPr>
        <p:txBody>
          <a:bodyPr/>
          <a:lstStyle/>
          <a:p>
            <a:r>
              <a:rPr lang="en-US" dirty="0"/>
              <a:t>Skull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78366" y="3824283"/>
            <a:ext cx="2896671" cy="1997867"/>
          </a:xfrm>
        </p:spPr>
        <p:txBody>
          <a:bodyPr/>
          <a:lstStyle/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Chậm</a:t>
            </a:r>
            <a:endParaRPr lang="en-US" dirty="0"/>
          </a:p>
          <a:p>
            <a:r>
              <a:rPr lang="en-US" dirty="0" err="1"/>
              <a:t>Máu</a:t>
            </a:r>
            <a:r>
              <a:rPr lang="en-US" dirty="0"/>
              <a:t>: Cao</a:t>
            </a:r>
          </a:p>
          <a:p>
            <a:r>
              <a:rPr lang="en-US" dirty="0" err="1"/>
              <a:t>Đạn</a:t>
            </a:r>
            <a:r>
              <a:rPr lang="en-US" dirty="0"/>
              <a:t>: Poison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9460" y="3118637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Robot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709460" y="4075899"/>
            <a:ext cx="2882475" cy="1997867"/>
          </a:xfrm>
        </p:spPr>
        <p:txBody>
          <a:bodyPr/>
          <a:lstStyle/>
          <a:p>
            <a:r>
              <a:rPr lang="en-US" noProof="1"/>
              <a:t>Tốc độ: Chậm</a:t>
            </a:r>
          </a:p>
          <a:p>
            <a:r>
              <a:rPr lang="en-US" noProof="1"/>
              <a:t>Máu: Cao</a:t>
            </a:r>
          </a:p>
          <a:p>
            <a:r>
              <a:rPr lang="en-US" noProof="1"/>
              <a:t>Đạn: Freeze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9FB796-477B-9CD6-49FC-D540D8C3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90" y="1960563"/>
            <a:ext cx="1056010" cy="1320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9B12F-656D-ABB9-08A3-B589DC17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99" y="1966351"/>
            <a:ext cx="888685" cy="12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2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472" y="784234"/>
            <a:ext cx="8421688" cy="1325563"/>
          </a:xfrm>
        </p:spPr>
        <p:txBody>
          <a:bodyPr/>
          <a:lstStyle/>
          <a:p>
            <a:r>
              <a:rPr lang="en-US" dirty="0"/>
              <a:t>Enemies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57129" y="3179286"/>
            <a:ext cx="2896671" cy="823912"/>
          </a:xfrm>
        </p:spPr>
        <p:txBody>
          <a:bodyPr/>
          <a:lstStyle/>
          <a:p>
            <a:r>
              <a:rPr lang="en-US" dirty="0"/>
              <a:t>Giant Skull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87492" y="3986525"/>
            <a:ext cx="2896671" cy="1997867"/>
          </a:xfrm>
        </p:spPr>
        <p:txBody>
          <a:bodyPr/>
          <a:lstStyle/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en-US" dirty="0" err="1"/>
              <a:t>Chậm</a:t>
            </a:r>
            <a:endParaRPr lang="en-US" dirty="0"/>
          </a:p>
          <a:p>
            <a:r>
              <a:rPr lang="en-US" dirty="0" err="1"/>
              <a:t>Máu</a:t>
            </a:r>
            <a:r>
              <a:rPr lang="en-US" dirty="0"/>
              <a:t>: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r>
              <a:rPr lang="en-US" dirty="0" err="1"/>
              <a:t>Đạn</a:t>
            </a:r>
            <a:r>
              <a:rPr lang="en-US" dirty="0"/>
              <a:t>: Poison, to, </a:t>
            </a:r>
            <a:r>
              <a:rPr lang="en-US" dirty="0" err="1"/>
              <a:t>nảy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663795" y="317928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Giant Robot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663795" y="4136548"/>
            <a:ext cx="2882475" cy="1997867"/>
          </a:xfrm>
        </p:spPr>
        <p:txBody>
          <a:bodyPr/>
          <a:lstStyle/>
          <a:p>
            <a:r>
              <a:rPr lang="en-US" noProof="1"/>
              <a:t>Tốc độ: Chậm</a:t>
            </a:r>
          </a:p>
          <a:p>
            <a:r>
              <a:rPr lang="en-US" noProof="1"/>
              <a:t>Máu: Rất cao</a:t>
            </a:r>
          </a:p>
          <a:p>
            <a:r>
              <a:rPr lang="en-US" noProof="1"/>
              <a:t>Đạn: Freeze, to, nảy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9FB796-477B-9CD6-49FC-D540D8C3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2048"/>
            <a:ext cx="2743200" cy="3428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9B12F-656D-ABB9-08A3-B589DC17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69" y="2341005"/>
            <a:ext cx="2247461" cy="3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5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6694" y="1707883"/>
            <a:ext cx="4179570" cy="2004161"/>
          </a:xfrm>
        </p:spPr>
        <p:txBody>
          <a:bodyPr/>
          <a:lstStyle/>
          <a:p>
            <a:r>
              <a:rPr lang="en-US" dirty="0"/>
              <a:t>Level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: </a:t>
            </a:r>
            <a:r>
              <a:rPr lang="en-US" dirty="0" err="1"/>
              <a:t>Ít</a:t>
            </a:r>
            <a:endParaRPr lang="en-US" dirty="0"/>
          </a:p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: </a:t>
            </a:r>
            <a:r>
              <a:rPr lang="en-US" dirty="0" err="1"/>
              <a:t>Thường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067800" y="5280025"/>
            <a:ext cx="3124200" cy="463550"/>
          </a:xfrm>
        </p:spPr>
        <p:txBody>
          <a:bodyPr>
            <a:normAutofit fontScale="92500"/>
          </a:bodyPr>
          <a:lstStyle/>
          <a:p>
            <a:r>
              <a:rPr lang="en-US" dirty="0"/>
              <a:t>Obtainable market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B21862A-BFDB-7B05-7CB4-93BE8E116B0C}"/>
              </a:ext>
            </a:extLst>
          </p:cNvPr>
          <p:cNvSpPr txBox="1">
            <a:spLocks/>
          </p:cNvSpPr>
          <p:nvPr/>
        </p:nvSpPr>
        <p:spPr>
          <a:xfrm>
            <a:off x="4486694" y="290172"/>
            <a:ext cx="242636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Level 1</a:t>
            </a:r>
          </a:p>
        </p:txBody>
      </p:sp>
      <p:pic>
        <p:nvPicPr>
          <p:cNvPr id="33" name="Picture 32" descr="A video game map of a castle&#10;&#10;Description automatically generated">
            <a:extLst>
              <a:ext uri="{FF2B5EF4-FFF2-40B4-BE49-F238E27FC236}">
                <a16:creationId xmlns:a16="http://schemas.microsoft.com/office/drawing/2014/main" id="{433D282C-2C98-399B-10C6-36B5E5572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58" y="952954"/>
            <a:ext cx="5075221" cy="50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{71A0C2BE-D37B-4777-B8D3-85D857EFB5BF}tf22318419_win32</Template>
  <TotalTime>165</TotalTime>
  <Words>387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Monoline</vt:lpstr>
      <vt:lpstr>Couter Spell</vt:lpstr>
      <vt:lpstr>Team</vt:lpstr>
      <vt:lpstr>Game</vt:lpstr>
      <vt:lpstr>ĐIỀU KHIỂN</vt:lpstr>
      <vt:lpstr>player</vt:lpstr>
      <vt:lpstr>Enemies</vt:lpstr>
      <vt:lpstr>Enemies</vt:lpstr>
      <vt:lpstr>Enemies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Khó khăn</vt:lpstr>
      <vt:lpstr>Hướng phát triển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Couter Spell</dc:title>
  <dc:creator>a b</dc:creator>
  <cp:lastModifiedBy>a b</cp:lastModifiedBy>
  <cp:revision>2</cp:revision>
  <dcterms:created xsi:type="dcterms:W3CDTF">2023-10-27T01:40:33Z</dcterms:created>
  <dcterms:modified xsi:type="dcterms:W3CDTF">2023-10-27T04:32:22Z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