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56" r:id="rId2"/>
    <p:sldId id="258" r:id="rId3"/>
    <p:sldId id="259" r:id="rId4"/>
    <p:sldId id="261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81" r:id="rId23"/>
    <p:sldId id="282" r:id="rId24"/>
    <p:sldId id="285" r:id="rId25"/>
    <p:sldId id="283" r:id="rId26"/>
    <p:sldId id="284" r:id="rId27"/>
    <p:sldId id="287" r:id="rId28"/>
    <p:sldId id="286" r:id="rId29"/>
    <p:sldId id="289" r:id="rId30"/>
    <p:sldId id="288" r:id="rId31"/>
    <p:sldId id="291" r:id="rId32"/>
    <p:sldId id="292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8" r:id="rId47"/>
    <p:sldId id="307" r:id="rId48"/>
    <p:sldId id="306" r:id="rId49"/>
    <p:sldId id="309" r:id="rId50"/>
    <p:sldId id="310" r:id="rId51"/>
    <p:sldId id="311" r:id="rId52"/>
    <p:sldId id="312" r:id="rId53"/>
    <p:sldId id="313" r:id="rId54"/>
    <p:sldId id="314" r:id="rId55"/>
    <p:sldId id="317" r:id="rId56"/>
    <p:sldId id="316" r:id="rId57"/>
    <p:sldId id="320" r:id="rId58"/>
    <p:sldId id="319" r:id="rId59"/>
    <p:sldId id="318" r:id="rId60"/>
    <p:sldId id="321" r:id="rId61"/>
    <p:sldId id="322" r:id="rId62"/>
    <p:sldId id="323" r:id="rId63"/>
    <p:sldId id="324" r:id="rId64"/>
    <p:sldId id="325" r:id="rId65"/>
    <p:sldId id="326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416" r:id="rId74"/>
    <p:sldId id="417" r:id="rId75"/>
    <p:sldId id="419" r:id="rId76"/>
    <p:sldId id="420" r:id="rId77"/>
    <p:sldId id="421" r:id="rId78"/>
    <p:sldId id="387" r:id="rId79"/>
    <p:sldId id="388" r:id="rId80"/>
    <p:sldId id="392" r:id="rId81"/>
    <p:sldId id="389" r:id="rId82"/>
    <p:sldId id="390" r:id="rId83"/>
    <p:sldId id="391" r:id="rId84"/>
    <p:sldId id="393" r:id="rId85"/>
    <p:sldId id="394" r:id="rId86"/>
    <p:sldId id="395" r:id="rId87"/>
    <p:sldId id="396" r:id="rId88"/>
    <p:sldId id="397" r:id="rId89"/>
    <p:sldId id="398" r:id="rId90"/>
    <p:sldId id="422" r:id="rId91"/>
    <p:sldId id="399" r:id="rId92"/>
    <p:sldId id="402" r:id="rId93"/>
    <p:sldId id="401" r:id="rId94"/>
    <p:sldId id="400" r:id="rId95"/>
    <p:sldId id="403" r:id="rId96"/>
    <p:sldId id="328" r:id="rId97"/>
    <p:sldId id="332" r:id="rId98"/>
    <p:sldId id="333" r:id="rId99"/>
    <p:sldId id="331" r:id="rId100"/>
    <p:sldId id="334" r:id="rId101"/>
    <p:sldId id="330" r:id="rId102"/>
    <p:sldId id="329" r:id="rId103"/>
    <p:sldId id="335" r:id="rId104"/>
    <p:sldId id="338" r:id="rId105"/>
    <p:sldId id="339" r:id="rId106"/>
    <p:sldId id="340" r:id="rId107"/>
    <p:sldId id="341" r:id="rId108"/>
    <p:sldId id="343" r:id="rId109"/>
    <p:sldId id="346" r:id="rId110"/>
    <p:sldId id="345" r:id="rId111"/>
    <p:sldId id="344" r:id="rId112"/>
    <p:sldId id="347" r:id="rId113"/>
    <p:sldId id="424" r:id="rId114"/>
    <p:sldId id="348" r:id="rId115"/>
    <p:sldId id="349" r:id="rId116"/>
    <p:sldId id="350" r:id="rId117"/>
    <p:sldId id="351" r:id="rId118"/>
    <p:sldId id="353" r:id="rId119"/>
    <p:sldId id="367" r:id="rId120"/>
    <p:sldId id="366" r:id="rId121"/>
    <p:sldId id="365" r:id="rId122"/>
    <p:sldId id="364" r:id="rId123"/>
    <p:sldId id="363" r:id="rId124"/>
    <p:sldId id="361" r:id="rId125"/>
    <p:sldId id="362" r:id="rId126"/>
    <p:sldId id="360" r:id="rId127"/>
    <p:sldId id="359" r:id="rId128"/>
    <p:sldId id="358" r:id="rId129"/>
    <p:sldId id="357" r:id="rId130"/>
    <p:sldId id="356" r:id="rId131"/>
    <p:sldId id="355" r:id="rId132"/>
    <p:sldId id="354" r:id="rId133"/>
    <p:sldId id="423" r:id="rId134"/>
    <p:sldId id="368" r:id="rId135"/>
    <p:sldId id="369" r:id="rId136"/>
    <p:sldId id="370" r:id="rId137"/>
    <p:sldId id="371" r:id="rId138"/>
    <p:sldId id="372" r:id="rId139"/>
    <p:sldId id="376" r:id="rId140"/>
    <p:sldId id="373" r:id="rId141"/>
    <p:sldId id="377" r:id="rId142"/>
    <p:sldId id="425" r:id="rId143"/>
    <p:sldId id="426" r:id="rId144"/>
    <p:sldId id="427" r:id="rId145"/>
    <p:sldId id="378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n Nguyen Dinh" initials="TND" lastIdx="1" clrIdx="0">
    <p:extLst>
      <p:ext uri="{19B8F6BF-5375-455C-9EA6-DF929625EA0E}">
        <p15:presenceInfo xmlns:p15="http://schemas.microsoft.com/office/powerpoint/2012/main" userId="S-1-5-21-2106340838-923155479-3583831803-24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62626"/>
    <a:srgbClr val="C1FFA6"/>
    <a:srgbClr val="FFAB7C"/>
    <a:srgbClr val="7EE298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2" autoAdjust="0"/>
    <p:restoredTop sz="83675" autoAdjust="0"/>
  </p:normalViewPr>
  <p:slideViewPr>
    <p:cSldViewPr snapToGrid="0">
      <p:cViewPr varScale="1">
        <p:scale>
          <a:sx n="69" d="100"/>
          <a:sy n="69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7E16-FB4D-4413-821E-2E4050604256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A504-8FA3-43A1-9FA8-4C687BD6A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9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0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59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69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9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2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5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1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77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0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76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3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9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92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82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91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71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6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13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q.select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interview.get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(Interview_.</a:t>
            </a:r>
            <a:r>
              <a:rPr lang="en-GB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NAME));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5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6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8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8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A504-8FA3-43A1-9FA8-4C687BD6A50D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8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6FC5-F8F9-4EB2-8E75-1B0BA07E4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BFC7-6C15-425E-A848-6AC37700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751F-F51D-422E-8561-6436B67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C1B4-0145-408E-972F-3EABF1DA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94FB-C0A8-4F04-A867-3D6EEA8A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9F1F-F5C4-4EB2-AE5F-7899D3E8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66FF-90D6-4F12-92AD-E3AF8479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1317-AB2A-485C-A536-2FAC60C2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5973-CBE7-457E-8319-45B64846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EAC2-42E7-4E73-AE95-8716945E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2752E-C64D-4CCD-876D-0AC020076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DBE7-BFA4-47B3-B418-9DBCB76F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CE9B-E61C-455F-ABDA-B2CFDC3C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6249-681C-40F1-B493-3B531778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4D46-D536-4802-8DF1-586D76C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9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C03C-F073-4930-8E38-D96CFD2F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1CA7-17FC-4D70-B382-E6675079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A3BF-491A-466C-B97C-A8EBAD6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8334-A186-4318-AD97-0B2B69B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8BE2-1D70-423B-87CE-8BF12473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767-B98D-4739-949E-A19E2FEF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6451-EBB1-4227-AA97-14F89D81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393C-9012-4E97-9702-B3DEFA1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0863-B68A-427C-AA98-643BFB87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046D-B9C4-44A5-AC0A-2F2602F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9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3864-DBAB-45EB-9211-368ACD97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D77E-E172-457D-AAD3-2279EDDA3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8DC4-E018-4407-8097-7A6B161D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7B08-3228-4F66-AA96-574EB5D5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8B316-8DD2-4918-ADF5-1655D6A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E9A71-4B55-4990-8FE6-B8E1B43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D0F3-CDEA-4C3B-8DCA-12333B28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92CD-DBB1-4B78-8156-3CE608E9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4991-B7D2-4451-BFA7-A1814829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1C044-F4E5-4E40-9322-36C912C7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B6052-FE01-4159-B584-D4254E1CE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ECD39-916A-4EB7-A933-C339C63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00981-ADBC-48BB-A443-4D54FA2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12BAC-615A-473B-9C66-D295102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8F7-B344-4705-94BF-BEA0EF62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3C65E-7E89-4019-8379-F1804F94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888F-1979-4894-A3BE-354B2792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9C12C-2776-4929-B396-E4496CE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4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A628-442E-4053-8EFF-014903B8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B2589-0360-4ABC-942A-9904B32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A9F7B-98A2-485D-8838-00D2E719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5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B46-4002-47B5-9BE1-7DDD3FFA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1A34-64F3-47D1-A9D2-F7ECB0CA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BB71-D2C8-43DF-AD51-337FB519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AA516-9FE7-4ADA-B817-5897CE9F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B21F9-80A3-4FE4-8987-284A28BA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B647-7D53-45DA-BEE2-8E4101EB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55FF-8A92-44A2-ABB4-E58996D7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2E0CA-3A36-4724-BB7D-6BC2C555F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3B51-4743-400C-BD3E-4A41C5EE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A880-9734-44A0-B95C-DC917EEA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7FA4-27CF-4CB0-8B44-7EA6518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964C-AAFF-4A89-9E8F-617E20C1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76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2F723-0FA3-4419-BCEB-B22E45DE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D3AD5-2276-4E5E-A204-9E311F89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DD95-5C21-48C0-942E-D84BCEC9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2FEB-1896-4341-AAAA-21D41DE2B062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799C-1CF8-40DC-8918-F7B286072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E9B9-DDAC-42DA-B34A-7BFECCF8E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2F62-14ED-40DF-91E5-A1DB8791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-2432049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Class.forName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("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com.mysql.jdbc.Driver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-7810777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Connection con =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DriverManager.getConnection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 "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jdbc:mysql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://localhost:3306/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sonoo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", "root", "root");  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-6283464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PreparedStatement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stmt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con.prepareStatement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("insert into Emp values(?, ?)");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70FE-2DA8-4470-ADFC-C1427480DC0D}"/>
              </a:ext>
            </a:extLst>
          </p:cNvPr>
          <p:cNvSpPr/>
          <p:nvPr/>
        </p:nvSpPr>
        <p:spPr>
          <a:xfrm>
            <a:off x="15234218" y="2240769"/>
            <a:ext cx="909638" cy="39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5DEE3-91A5-4D1F-A0A1-B63DF79038F5}"/>
              </a:ext>
            </a:extLst>
          </p:cNvPr>
          <p:cNvSpPr/>
          <p:nvPr/>
        </p:nvSpPr>
        <p:spPr>
          <a:xfrm>
            <a:off x="15559259" y="2639630"/>
            <a:ext cx="259556" cy="10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E5EAF-DCF1-403E-8EDC-3B1AC66197A4}"/>
              </a:ext>
            </a:extLst>
          </p:cNvPr>
          <p:cNvSpPr/>
          <p:nvPr/>
        </p:nvSpPr>
        <p:spPr>
          <a:xfrm>
            <a:off x="15559259" y="2240769"/>
            <a:ext cx="259556" cy="1035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6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67645-DBEA-4DAC-91B7-8470FA1739A4}"/>
              </a:ext>
            </a:extLst>
          </p:cNvPr>
          <p:cNvSpPr/>
          <p:nvPr/>
        </p:nvSpPr>
        <p:spPr>
          <a:xfrm>
            <a:off x="2002596" y="944572"/>
            <a:ext cx="8186808" cy="563231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&lt;?xml version = "1.0" encoding = "utf-8"?&gt;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&lt;!DOCTYPE hibernate-mapping PUBLIC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"-//Hibernate/Hibernate Mapping DTD//EN"</a:t>
            </a:r>
          </a:p>
          <a:p>
            <a:r>
              <a:rPr lang="en-GB" sz="2000" dirty="0">
                <a:solidFill>
                  <a:schemeClr val="bg1"/>
                </a:solidFill>
              </a:rPr>
              <a:t>"http://www.hibernate.org/dtd/hibernate-mapping-3.0.dtd"&gt;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&lt;hibernate-mapping&gt;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&lt;</a:t>
            </a:r>
            <a:r>
              <a:rPr lang="en-GB" sz="2000" dirty="0">
                <a:solidFill>
                  <a:schemeClr val="accent4"/>
                </a:solidFill>
              </a:rPr>
              <a:t>class</a:t>
            </a:r>
            <a:r>
              <a:rPr lang="en-GB" sz="2000" dirty="0">
                <a:solidFill>
                  <a:schemeClr val="bg1"/>
                </a:solidFill>
              </a:rPr>
              <a:t> name = "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" table = "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"&gt;    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&lt;meta attribute = "class-description"&gt;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 This class contains the employee detail.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&lt;/meta&gt;    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 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" type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2000" dirty="0">
                <a:solidFill>
                  <a:schemeClr val="bg1"/>
                </a:solidFill>
              </a:rPr>
              <a:t>" column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"&gt;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 &lt;generator class="native"/&gt;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&lt;/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&gt;    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 dirty="0">
                <a:solidFill>
                  <a:schemeClr val="bg1"/>
                </a:solidFill>
              </a:rPr>
              <a:t> 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2000" dirty="0">
                <a:solidFill>
                  <a:schemeClr val="bg1"/>
                </a:solidFill>
              </a:rPr>
              <a:t>" column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2000" dirty="0">
                <a:solidFill>
                  <a:schemeClr val="bg1"/>
                </a:solidFill>
              </a:rPr>
              <a:t>" type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20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 dirty="0">
                <a:solidFill>
                  <a:schemeClr val="bg1"/>
                </a:solidFill>
              </a:rPr>
              <a:t> 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2000" dirty="0">
                <a:solidFill>
                  <a:schemeClr val="bg1"/>
                </a:solidFill>
              </a:rPr>
              <a:t>" column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2000" dirty="0">
                <a:solidFill>
                  <a:schemeClr val="bg1"/>
                </a:solidFill>
              </a:rPr>
              <a:t>" type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20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&lt;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 dirty="0">
                <a:solidFill>
                  <a:schemeClr val="bg1"/>
                </a:solidFill>
              </a:rPr>
              <a:t> 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" column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" type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2000" dirty="0">
                <a:solidFill>
                  <a:schemeClr val="bg1"/>
                </a:solidFill>
              </a:rPr>
              <a:t>"/&gt;    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&lt;/</a:t>
            </a:r>
            <a:r>
              <a:rPr lang="en-GB" sz="2000" dirty="0">
                <a:solidFill>
                  <a:schemeClr val="accent4"/>
                </a:solidFill>
              </a:rPr>
              <a:t>class</a:t>
            </a:r>
            <a:r>
              <a:rPr lang="en-GB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&lt;/hibernate-mapping&gt;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39572-4C6D-4C1B-8776-2D15C40818FA}"/>
              </a:ext>
            </a:extLst>
          </p:cNvPr>
          <p:cNvSpPr/>
          <p:nvPr/>
        </p:nvSpPr>
        <p:spPr>
          <a:xfrm>
            <a:off x="12822996" y="2191066"/>
            <a:ext cx="2632904" cy="313932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100" dirty="0">
                <a:solidFill>
                  <a:schemeClr val="bg1"/>
                </a:solidFill>
              </a:rPr>
              <a:t>@Table(name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public class 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 {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@Id @</a:t>
            </a:r>
            <a:r>
              <a:rPr lang="en-GB" sz="1100" dirty="0" err="1">
                <a:solidFill>
                  <a:schemeClr val="bg1"/>
                </a:solidFill>
              </a:rPr>
              <a:t>GeneratedValue</a:t>
            </a: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@Column(name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int 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@Column(name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String 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@Column(name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String 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@Column(name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int 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; 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// Getters, setters</a:t>
            </a:r>
          </a:p>
          <a:p>
            <a:r>
              <a:rPr lang="en-GB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D7937-F423-4F01-89E9-44AD08E5B214}"/>
              </a:ext>
            </a:extLst>
          </p:cNvPr>
          <p:cNvSpPr txBox="1"/>
          <p:nvPr/>
        </p:nvSpPr>
        <p:spPr>
          <a:xfrm>
            <a:off x="5146060" y="476905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XML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4A94F-D011-4DF4-9E37-08A3443B9306}"/>
              </a:ext>
            </a:extLst>
          </p:cNvPr>
          <p:cNvSpPr txBox="1"/>
          <p:nvPr/>
        </p:nvSpPr>
        <p:spPr>
          <a:xfrm>
            <a:off x="12514762" y="476905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Annotation mapping</a:t>
            </a:r>
          </a:p>
        </p:txBody>
      </p:sp>
    </p:spTree>
    <p:extLst>
      <p:ext uri="{BB962C8B-B14F-4D97-AF65-F5344CB8AC3E}">
        <p14:creationId xmlns:p14="http://schemas.microsoft.com/office/powerpoint/2010/main" val="164637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25/05/2019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6C734-AE42-49C0-92FE-97622ECEB69A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3ED4A-1C97-4D0E-B1C9-60A215DFE2CA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0579B-B860-4023-A620-8EA8DB54258F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c.appliedDate</a:t>
            </a:r>
            <a:r>
              <a:rPr lang="en-GB" dirty="0">
                <a:solidFill>
                  <a:schemeClr val="accent4"/>
                </a:solidFill>
              </a:rPr>
              <a:t> &gt;= :date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84E18-939E-40C3-A239-EA282F47AC9C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 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159BC-3C7B-454F-A8A3-C96DB503C420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17954-2FCB-4B10-851D-C19C48AE71C6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B45C7-CDBC-486C-B189-F9FBED032647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08ACE-D3AB-425F-8E00-6794838CD524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if(</a:t>
            </a:r>
            <a:r>
              <a:rPr lang="en-GB" dirty="0" err="1">
                <a:solidFill>
                  <a:schemeClr val="accent4"/>
                </a:solidFill>
              </a:rPr>
              <a:t>bean.appliedDate</a:t>
            </a:r>
            <a:r>
              <a:rPr lang="en-GB" dirty="0">
                <a:solidFill>
                  <a:schemeClr val="accent4"/>
                </a:solidFill>
              </a:rPr>
              <a:t> != null) {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7F5EE-AC7B-4843-B526-B005D7FCE13C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3AA479-93AA-4029-8496-634BEB62FEC6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= </a:t>
            </a:r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+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44B4FD-C5C3-4DB8-8B60-CC9F468527FB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87E0CC-48E9-43B4-94A7-6757A36D0BA9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13807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F0ADB-3279-42C4-83FA-E536B4061518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8D4FD7-C825-4BC0-927B-565AF0B1F203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EBD15-FC6E-4DD6-B6B6-91F97212A843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188CDD-8647-4AF2-ABCE-0CCF489FE92F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c.experience</a:t>
            </a:r>
            <a:r>
              <a:rPr lang="en-GB" dirty="0">
                <a:solidFill>
                  <a:schemeClr val="accent4"/>
                </a:solidFill>
              </a:rPr>
              <a:t> &gt;= :experience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01E644-7049-451F-9BD1-C7EF9C8FED0D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D65EDF-735A-4208-8232-7770B3E3633A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 and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F0B84-24A4-457D-B354-422048569D92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184FB-30A3-497F-95B9-B59733BD9227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71D660-4ECA-4F51-9FA8-AD2911DC9777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508927-45BD-4B13-8732-A3E07BC7F909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68872E-952E-4166-8548-F7246DBCA8F5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E3F8E9-366D-40E7-B522-01DB830CC1F1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6872BE-F3F5-45D6-AFBC-048F1FE7EDFD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038253-4DDE-4F73-A317-E6E0D4BD0547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17E9BD-C295-4A81-8A29-FC541BCE9763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EB9F8A-C8DC-4247-9D83-88F7F9B22817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if(</a:t>
            </a:r>
            <a:r>
              <a:rPr lang="en-GB" dirty="0" err="1">
                <a:solidFill>
                  <a:schemeClr val="accent4"/>
                </a:solidFill>
              </a:rPr>
              <a:t>bean.experience</a:t>
            </a:r>
            <a:r>
              <a:rPr lang="en-GB" dirty="0">
                <a:solidFill>
                  <a:schemeClr val="accent4"/>
                </a:solidFill>
              </a:rPr>
              <a:t> != null) {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965D8-5958-471E-A8AB-EB62F6D8C1FD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1E4E4C-1D3D-4DDB-9CC5-DA4E9C16B595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= </a:t>
            </a:r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+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358C0-9DE6-43B2-8C3F-882AD79AC9D9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EF92D5-C50F-421C-AE37-491DE2E0D20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19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c.status</a:t>
            </a:r>
            <a:r>
              <a:rPr lang="en-GB" dirty="0">
                <a:solidFill>
                  <a:schemeClr val="accent4"/>
                </a:solidFill>
              </a:rPr>
              <a:t> = :status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06453-92FD-4E15-A1E9-1DC2914634BB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374B7-F4CA-4DC4-88DE-48062C81E159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36AAC-47C2-4919-A99A-F9B62D44424E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 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if(</a:t>
            </a:r>
            <a:r>
              <a:rPr lang="en-GB" dirty="0" err="1">
                <a:solidFill>
                  <a:schemeClr val="accent4"/>
                </a:solidFill>
              </a:rPr>
              <a:t>bean.status</a:t>
            </a:r>
            <a:r>
              <a:rPr lang="en-GB" dirty="0">
                <a:solidFill>
                  <a:schemeClr val="accent4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= </a:t>
            </a:r>
            <a:r>
              <a:rPr lang="en-GB" dirty="0" err="1">
                <a:solidFill>
                  <a:schemeClr val="accent4"/>
                </a:solidFill>
              </a:rPr>
              <a:t>sql</a:t>
            </a:r>
            <a:r>
              <a:rPr lang="en-GB" dirty="0">
                <a:solidFill>
                  <a:schemeClr val="accent4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03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06453-92FD-4E15-A1E9-1DC2914634BB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374B7-F4CA-4DC4-88DE-48062C81E159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36AAC-47C2-4919-A99A-F9B62D44424E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80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28806D-E692-48DD-885E-7E55F34C415C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81B610-6346-427E-967B-534685D44495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793CA7-0CCB-4929-88BF-9CA16E2E80F5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24188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1878784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experience;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784FB7-9AF7-42FD-A416-A0BCAC43730A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741D1-415E-4880-BB71-04E2DBA38898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D72CC1-7A6E-48F9-BAAE-094CDACBC6AE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67036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F49C0-5CDE-42F0-804A-6891138C71BA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C266B6-D24F-44A4-B461-4DA87A91C20A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919A88-88B4-4BED-9C06-43010F4CEB19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403062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</a:t>
            </a:r>
            <a:r>
              <a:rPr lang="en-GB" dirty="0" err="1">
                <a:solidFill>
                  <a:srgbClr val="FF0000"/>
                </a:solidFill>
              </a:rPr>
              <a:t>experience</a:t>
            </a:r>
            <a:r>
              <a:rPr lang="en-GB" dirty="0">
                <a:solidFill>
                  <a:schemeClr val="bg1"/>
                </a:solidFill>
              </a:rPr>
              <a:t> &gt;= :</a:t>
            </a:r>
            <a:r>
              <a:rPr lang="en-GB" dirty="0">
                <a:solidFill>
                  <a:srgbClr val="FF0000"/>
                </a:solidFill>
              </a:rPr>
              <a:t>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26DAB3-F426-4DB1-B91C-24AEF7C9884A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25E12D-ED38-434A-A4C3-9BC2D3ACADCA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831E3-EC4C-4BB9-8590-7FAFE6C65177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117200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</a:t>
            </a:r>
            <a:r>
              <a:rPr lang="en-GB" dirty="0" err="1">
                <a:solidFill>
                  <a:srgbClr val="FF0000"/>
                </a:solidFill>
              </a:rPr>
              <a:t>experience</a:t>
            </a:r>
            <a:r>
              <a:rPr lang="en-GB" dirty="0">
                <a:solidFill>
                  <a:schemeClr val="bg1"/>
                </a:solidFill>
              </a:rPr>
              <a:t> &gt;= :</a:t>
            </a:r>
            <a:r>
              <a:rPr lang="en-GB" dirty="0">
                <a:solidFill>
                  <a:srgbClr val="FF0000"/>
                </a:solidFill>
              </a:rPr>
              <a:t>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7AAFF-A4A2-489E-8D09-5AB183C5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3" y="1490604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3C0167-58F9-483D-8ACA-9EB474F84ECE}"/>
              </a:ext>
            </a:extLst>
          </p:cNvPr>
          <p:cNvSpPr txBox="1"/>
          <p:nvPr/>
        </p:nvSpPr>
        <p:spPr>
          <a:xfrm>
            <a:off x="744974" y="110880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ClassA.java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C5FD39-CE7C-4838-B775-40F820D91A5F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B96C4-B203-4055-B3D1-5E4FE6349A61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9C120F-D0A4-4BDF-A625-0EB057263F48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18705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</a:t>
            </a:r>
            <a:r>
              <a:rPr lang="en-GB" dirty="0" err="1">
                <a:solidFill>
                  <a:srgbClr val="FF0000"/>
                </a:solidFill>
              </a:rPr>
              <a:t>experience</a:t>
            </a:r>
            <a:r>
              <a:rPr lang="en-GB" dirty="0">
                <a:solidFill>
                  <a:schemeClr val="bg1"/>
                </a:solidFill>
              </a:rPr>
              <a:t> &gt;= :</a:t>
            </a:r>
            <a:r>
              <a:rPr lang="en-GB" dirty="0">
                <a:solidFill>
                  <a:srgbClr val="FF0000"/>
                </a:solidFill>
              </a:rPr>
              <a:t>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7AAFF-A4A2-489E-8D09-5AB183C5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3" y="1490604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3C0167-58F9-483D-8ACA-9EB474F84ECE}"/>
              </a:ext>
            </a:extLst>
          </p:cNvPr>
          <p:cNvSpPr txBox="1"/>
          <p:nvPr/>
        </p:nvSpPr>
        <p:spPr>
          <a:xfrm>
            <a:off x="744974" y="110880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ClassA.java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58DBA90-3119-4355-A4B0-BD614F8B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0" y="4336552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57A0A1-3D3D-4FE5-ACD0-617CE29C1FA1}"/>
              </a:ext>
            </a:extLst>
          </p:cNvPr>
          <p:cNvSpPr txBox="1"/>
          <p:nvPr/>
        </p:nvSpPr>
        <p:spPr>
          <a:xfrm>
            <a:off x="6523281" y="3954749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ClassB.java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699388-B4D7-4F71-B5F3-BBBA0B26015C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CAAC6-14E0-4E7E-BBDA-2982E6B3832C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3F4742-1085-4BB6-9D24-E6696761BAE8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37571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67645-DBEA-4DAC-91B7-8470FA1739A4}"/>
              </a:ext>
            </a:extLst>
          </p:cNvPr>
          <p:cNvSpPr/>
          <p:nvPr/>
        </p:nvSpPr>
        <p:spPr>
          <a:xfrm>
            <a:off x="-4828487" y="1611322"/>
            <a:ext cx="4502979" cy="313932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&lt;?xml version = "1.0" encoding = "utf-8"?&gt;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&lt;!DOCTYPE hibernate-mapping PUBLIC </a:t>
            </a:r>
          </a:p>
          <a:p>
            <a:r>
              <a:rPr lang="en-GB" sz="1100" dirty="0">
                <a:solidFill>
                  <a:schemeClr val="bg1"/>
                </a:solidFill>
              </a:rPr>
              <a:t>"-//Hibernate/Hibernate Mapping DTD//EN"</a:t>
            </a:r>
          </a:p>
          <a:p>
            <a:r>
              <a:rPr lang="en-GB" sz="1100" dirty="0">
                <a:solidFill>
                  <a:schemeClr val="bg1"/>
                </a:solidFill>
              </a:rPr>
              <a:t>"http://www.hibernate.org/dtd/hibernate-mapping-3.0.dtd"&gt; 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&lt;hibernate-mapping&gt;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 table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&lt;meta attribute = "class-description"&gt;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This class contains the employee detail.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&lt;/meta&gt;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&lt;generator class="native"/&gt;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"/&gt;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&lt;/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&lt;/hibernate-mapping&gt;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FDFBF-9C0C-4108-804B-E513CC920BD5}"/>
              </a:ext>
            </a:extLst>
          </p:cNvPr>
          <p:cNvSpPr/>
          <p:nvPr/>
        </p:nvSpPr>
        <p:spPr>
          <a:xfrm>
            <a:off x="4049298" y="944572"/>
            <a:ext cx="4093404" cy="563231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@Entity</a:t>
            </a: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@Table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public class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@Id @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GeneratedValue</a:t>
            </a:r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;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// Getters, setters</a:t>
            </a:r>
          </a:p>
          <a:p>
            <a:r>
              <a:rPr lang="en-GB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F3BE-E302-4369-BB06-F01B74B1D573}"/>
              </a:ext>
            </a:extLst>
          </p:cNvPr>
          <p:cNvSpPr txBox="1"/>
          <p:nvPr/>
        </p:nvSpPr>
        <p:spPr>
          <a:xfrm>
            <a:off x="-3526938" y="476905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XML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B9B4B-D54F-4C09-9ABE-AAE2DFDABE33}"/>
              </a:ext>
            </a:extLst>
          </p:cNvPr>
          <p:cNvSpPr txBox="1"/>
          <p:nvPr/>
        </p:nvSpPr>
        <p:spPr>
          <a:xfrm>
            <a:off x="4720591" y="476905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Annotation mapping</a:t>
            </a:r>
          </a:p>
        </p:txBody>
      </p:sp>
    </p:spTree>
    <p:extLst>
      <p:ext uri="{BB962C8B-B14F-4D97-AF65-F5344CB8AC3E}">
        <p14:creationId xmlns:p14="http://schemas.microsoft.com/office/powerpoint/2010/main" val="242029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</a:t>
            </a:r>
            <a:r>
              <a:rPr lang="en-GB" dirty="0" err="1">
                <a:solidFill>
                  <a:srgbClr val="FF0000"/>
                </a:solidFill>
              </a:rPr>
              <a:t>experience</a:t>
            </a:r>
            <a:r>
              <a:rPr lang="en-GB" dirty="0">
                <a:solidFill>
                  <a:schemeClr val="bg1"/>
                </a:solidFill>
              </a:rPr>
              <a:t> &gt;= :</a:t>
            </a:r>
            <a:r>
              <a:rPr lang="en-GB" dirty="0">
                <a:solidFill>
                  <a:srgbClr val="FF0000"/>
                </a:solidFill>
              </a:rPr>
              <a:t>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7AAFF-A4A2-489E-8D09-5AB183C5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3" y="1490604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3C0167-58F9-483D-8ACA-9EB474F84ECE}"/>
              </a:ext>
            </a:extLst>
          </p:cNvPr>
          <p:cNvSpPr txBox="1"/>
          <p:nvPr/>
        </p:nvSpPr>
        <p:spPr>
          <a:xfrm>
            <a:off x="744974" y="110880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ClassA.java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58DBA90-3119-4355-A4B0-BD614F8B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0" y="4336552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57A0A1-3D3D-4FE5-ACD0-617CE29C1FA1}"/>
              </a:ext>
            </a:extLst>
          </p:cNvPr>
          <p:cNvSpPr txBox="1"/>
          <p:nvPr/>
        </p:nvSpPr>
        <p:spPr>
          <a:xfrm>
            <a:off x="6523281" y="3954749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ClassB.java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B1252A-466A-4FB0-84DC-AC65DAC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56" y="4468899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AD3CA03-A77D-4188-B2C7-8168388B8FBD}"/>
              </a:ext>
            </a:extLst>
          </p:cNvPr>
          <p:cNvSpPr txBox="1"/>
          <p:nvPr/>
        </p:nvSpPr>
        <p:spPr>
          <a:xfrm>
            <a:off x="1026747" y="4087096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ClassC.java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EF3092-3A69-452A-B3EE-9CCCEFB7A597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54495F-6703-476F-9FB3-CC41DF0B72AF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C33B5-A18F-4361-8259-CB4B7472B324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29011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</a:t>
            </a:r>
            <a:r>
              <a:rPr lang="en-GB" dirty="0">
                <a:solidFill>
                  <a:srgbClr val="FF0000"/>
                </a:solidFill>
              </a:rPr>
              <a:t>were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</a:t>
            </a:r>
            <a:r>
              <a:rPr lang="en-GB" dirty="0" err="1">
                <a:solidFill>
                  <a:srgbClr val="FF0000"/>
                </a:solidFill>
              </a:rPr>
              <a:t>experience</a:t>
            </a:r>
            <a:r>
              <a:rPr lang="en-GB" dirty="0">
                <a:solidFill>
                  <a:schemeClr val="bg1"/>
                </a:solidFill>
              </a:rPr>
              <a:t> &gt;= :</a:t>
            </a:r>
            <a:r>
              <a:rPr lang="en-GB" dirty="0">
                <a:solidFill>
                  <a:srgbClr val="FF0000"/>
                </a:solidFill>
              </a:rPr>
              <a:t>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D7CA68-8CB5-47F0-87C7-3DE7A788645E}"/>
              </a:ext>
            </a:extLst>
          </p:cNvPr>
          <p:cNvSpPr txBox="1"/>
          <p:nvPr/>
        </p:nvSpPr>
        <p:spPr>
          <a:xfrm>
            <a:off x="9218016" y="1543350"/>
            <a:ext cx="2509405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@Column</a:t>
            </a:r>
          </a:p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yearOfExperience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7AAFF-A4A2-489E-8D09-5AB183C5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3" y="1490604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3C0167-58F9-483D-8ACA-9EB474F84ECE}"/>
              </a:ext>
            </a:extLst>
          </p:cNvPr>
          <p:cNvSpPr txBox="1"/>
          <p:nvPr/>
        </p:nvSpPr>
        <p:spPr>
          <a:xfrm>
            <a:off x="744974" y="110880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ClassA.java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58DBA90-3119-4355-A4B0-BD614F8B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0" y="4336552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57A0A1-3D3D-4FE5-ACD0-617CE29C1FA1}"/>
              </a:ext>
            </a:extLst>
          </p:cNvPr>
          <p:cNvSpPr txBox="1"/>
          <p:nvPr/>
        </p:nvSpPr>
        <p:spPr>
          <a:xfrm>
            <a:off x="6523281" y="3954749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ClassB.java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B1252A-466A-4FB0-84DC-AC65DAC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56" y="4468899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AD3CA03-A77D-4188-B2C7-8168388B8FBD}"/>
              </a:ext>
            </a:extLst>
          </p:cNvPr>
          <p:cNvSpPr txBox="1"/>
          <p:nvPr/>
        </p:nvSpPr>
        <p:spPr>
          <a:xfrm>
            <a:off x="1026747" y="4087096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ClassC.java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3B1D4AF-3700-4F17-9D98-CE4407C7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51" y="889899"/>
            <a:ext cx="4657748" cy="11156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055496B-6BD6-47D8-84D1-C73F02FB2DC4}"/>
              </a:ext>
            </a:extLst>
          </p:cNvPr>
          <p:cNvSpPr txBox="1"/>
          <p:nvPr/>
        </p:nvSpPr>
        <p:spPr>
          <a:xfrm>
            <a:off x="7142242" y="508096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ClassD.java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D3B214-CBC4-424B-ADC4-87C586D096B5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65D39F-B727-462D-8141-EF5DA569C1FB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BD0FCD-91E9-48DD-A2F0-259C6390F5AC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38666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0A4BB29-F3A8-4140-818F-FC550EE51E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594174"/>
            <a:ext cx="1275696" cy="7020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BA8886-F63B-4E3B-957C-CBD920DB67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1500841"/>
            <a:ext cx="1275696" cy="7020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EDAAE69-64D4-4CC9-9C3C-75EC9C17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2406937"/>
            <a:ext cx="1275696" cy="7020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254DD8E-D6D3-4CF1-B461-8C8EC431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3313033"/>
            <a:ext cx="1275696" cy="7020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934CF-1182-49C8-9EE5-91866D1367E0}"/>
              </a:ext>
            </a:extLst>
          </p:cNvPr>
          <p:cNvSpPr txBox="1"/>
          <p:nvPr/>
        </p:nvSpPr>
        <p:spPr>
          <a:xfrm>
            <a:off x="8904157" y="7191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E138A-390E-445B-BC2A-7DD223821DBC}"/>
              </a:ext>
            </a:extLst>
          </p:cNvPr>
          <p:cNvSpPr txBox="1"/>
          <p:nvPr/>
        </p:nvSpPr>
        <p:spPr>
          <a:xfrm>
            <a:off x="8960165" y="165483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date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703B55-825E-42BE-B76E-E0849A502C5D}"/>
              </a:ext>
            </a:extLst>
          </p:cNvPr>
          <p:cNvSpPr txBox="1"/>
          <p:nvPr/>
        </p:nvSpPr>
        <p:spPr>
          <a:xfrm>
            <a:off x="8655365" y="2560142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  <a:alpha val="0"/>
                  </a:schemeClr>
                </a:solidFill>
              </a:rPr>
              <a:t>experience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748064-8235-4499-AFB1-1CC11D4F7D19}"/>
              </a:ext>
            </a:extLst>
          </p:cNvPr>
          <p:cNvSpPr txBox="1"/>
          <p:nvPr/>
        </p:nvSpPr>
        <p:spPr>
          <a:xfrm>
            <a:off x="8891076" y="3437490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rPr>
              <a:t>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7854A6-3FDF-4D7E-8B06-9981B48DD36E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B6E949-6988-43F5-A0ED-B1F69D38859B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E397B-C1EF-4238-9436-423F8BE6C53E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D63A77-F51C-4E59-A3C1-0B3BC3E7273E}"/>
              </a:ext>
            </a:extLst>
          </p:cNvPr>
          <p:cNvSpPr txBox="1"/>
          <p:nvPr/>
        </p:nvSpPr>
        <p:spPr>
          <a:xfrm>
            <a:off x="122272" y="1319481"/>
            <a:ext cx="390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&gt; Prone to </a:t>
            </a:r>
            <a:r>
              <a:rPr lang="en-GB" sz="3600" b="1" dirty="0">
                <a:solidFill>
                  <a:srgbClr val="FF0000">
                    <a:alpha val="0"/>
                  </a:srgbClr>
                </a:solidFill>
              </a:rPr>
              <a:t>typo errors</a:t>
            </a:r>
            <a:endParaRPr lang="en-GB" sz="2800" b="1" dirty="0">
              <a:solidFill>
                <a:srgbClr val="FF0000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0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0A4BB29-F3A8-4140-818F-FC550EE51E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594174"/>
            <a:ext cx="1275696" cy="7020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BA8886-F63B-4E3B-957C-CBD920DB67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1500841"/>
            <a:ext cx="1275696" cy="7020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EDAAE69-64D4-4CC9-9C3C-75EC9C17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2406937"/>
            <a:ext cx="1275696" cy="7020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254DD8E-D6D3-4CF1-B461-8C8EC431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0"/>
          </a:blip>
          <a:stretch>
            <a:fillRect/>
          </a:stretch>
        </p:blipFill>
        <p:spPr>
          <a:xfrm>
            <a:off x="8624741" y="3313033"/>
            <a:ext cx="1275696" cy="7020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934CF-1182-49C8-9EE5-91866D1367E0}"/>
              </a:ext>
            </a:extLst>
          </p:cNvPr>
          <p:cNvSpPr txBox="1"/>
          <p:nvPr/>
        </p:nvSpPr>
        <p:spPr>
          <a:xfrm>
            <a:off x="8904157" y="7191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E138A-390E-445B-BC2A-7DD223821DBC}"/>
              </a:ext>
            </a:extLst>
          </p:cNvPr>
          <p:cNvSpPr txBox="1"/>
          <p:nvPr/>
        </p:nvSpPr>
        <p:spPr>
          <a:xfrm>
            <a:off x="8960165" y="165483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date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703B55-825E-42BE-B76E-E0849A502C5D}"/>
              </a:ext>
            </a:extLst>
          </p:cNvPr>
          <p:cNvSpPr txBox="1"/>
          <p:nvPr/>
        </p:nvSpPr>
        <p:spPr>
          <a:xfrm>
            <a:off x="8655365" y="2560142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  <a:alpha val="0"/>
                  </a:schemeClr>
                </a:solidFill>
              </a:rPr>
              <a:t>experience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748064-8235-4499-AFB1-1CC11D4F7D19}"/>
              </a:ext>
            </a:extLst>
          </p:cNvPr>
          <p:cNvSpPr txBox="1"/>
          <p:nvPr/>
        </p:nvSpPr>
        <p:spPr>
          <a:xfrm>
            <a:off x="8891076" y="3437490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rPr>
              <a:t>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7854A6-3FDF-4D7E-8B06-9981B48DD36E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B6E949-6988-43F5-A0ED-B1F69D38859B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E397B-C1EF-4238-9436-423F8BE6C53E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50033-07EC-44A9-BCD2-3F5A6ADE489C}"/>
              </a:ext>
            </a:extLst>
          </p:cNvPr>
          <p:cNvSpPr/>
          <p:nvPr/>
        </p:nvSpPr>
        <p:spPr>
          <a:xfrm>
            <a:off x="-95250" y="-104775"/>
            <a:ext cx="12392025" cy="70485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ECA005-64F2-4268-A6BF-784A84992AB7}"/>
              </a:ext>
            </a:extLst>
          </p:cNvPr>
          <p:cNvSpPr txBox="1"/>
          <p:nvPr/>
        </p:nvSpPr>
        <p:spPr>
          <a:xfrm>
            <a:off x="737940" y="1319481"/>
            <a:ext cx="390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&gt; Prone to </a:t>
            </a:r>
            <a:r>
              <a:rPr lang="en-GB" sz="3600" b="1" dirty="0">
                <a:solidFill>
                  <a:srgbClr val="FF0000"/>
                </a:solidFill>
              </a:rPr>
              <a:t>typo errors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6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D997D-85FC-4C81-8329-6ED54B378706}"/>
              </a:ext>
            </a:extLst>
          </p:cNvPr>
          <p:cNvSpPr txBox="1"/>
          <p:nvPr/>
        </p:nvSpPr>
        <p:spPr>
          <a:xfrm>
            <a:off x="1069162" y="288250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Minimum exp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C3256-6960-4928-887C-2F7D5C4D8386}"/>
              </a:ext>
            </a:extLst>
          </p:cNvPr>
          <p:cNvSpPr/>
          <p:nvPr/>
        </p:nvSpPr>
        <p:spPr>
          <a:xfrm>
            <a:off x="1171575" y="3244214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A9DC-E0FD-4F0C-AF1F-74D9A37CD513}"/>
              </a:ext>
            </a:extLst>
          </p:cNvPr>
          <p:cNvSpPr txBox="1"/>
          <p:nvPr/>
        </p:nvSpPr>
        <p:spPr>
          <a:xfrm>
            <a:off x="1069162" y="361354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C7A4F-BC58-406E-AD66-6F8834411C41}"/>
              </a:ext>
            </a:extLst>
          </p:cNvPr>
          <p:cNvSpPr/>
          <p:nvPr/>
        </p:nvSpPr>
        <p:spPr>
          <a:xfrm>
            <a:off x="1171575" y="3975258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25/05/2019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1584-5065-476B-B980-BA3D7951C8B2}"/>
              </a:ext>
            </a:extLst>
          </p:cNvPr>
          <p:cNvSpPr txBox="1"/>
          <p:nvPr/>
        </p:nvSpPr>
        <p:spPr>
          <a:xfrm>
            <a:off x="1180603" y="325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9F7F0-B46F-4715-B806-ABE93E000F26}"/>
              </a:ext>
            </a:extLst>
          </p:cNvPr>
          <p:cNvSpPr txBox="1"/>
          <p:nvPr/>
        </p:nvSpPr>
        <p:spPr>
          <a:xfrm>
            <a:off x="1171575" y="3982878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Available Contact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6682A46-ED93-4C41-A419-1F9DD51DA473}"/>
              </a:ext>
            </a:extLst>
          </p:cNvPr>
          <p:cNvSpPr/>
          <p:nvPr/>
        </p:nvSpPr>
        <p:spPr>
          <a:xfrm rot="10800000">
            <a:off x="3893954" y="4121822"/>
            <a:ext cx="204787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AA09B-1645-406A-A879-B9E2FEB4A88C}"/>
              </a:ext>
            </a:extLst>
          </p:cNvPr>
          <p:cNvSpPr txBox="1"/>
          <p:nvPr/>
        </p:nvSpPr>
        <p:spPr>
          <a:xfrm>
            <a:off x="4431487" y="846237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75D53-743B-448F-B1A9-163ED52C3F2B}"/>
              </a:ext>
            </a:extLst>
          </p:cNvPr>
          <p:cNvSpPr txBox="1"/>
          <p:nvPr/>
        </p:nvSpPr>
        <p:spPr>
          <a:xfrm>
            <a:off x="8651062" y="84623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222D7-B704-4F6A-A809-692766C5893B}"/>
              </a:ext>
            </a:extLst>
          </p:cNvPr>
          <p:cNvSpPr txBox="1"/>
          <p:nvPr/>
        </p:nvSpPr>
        <p:spPr>
          <a:xfrm>
            <a:off x="6196174" y="1464826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43016-B736-48F4-918E-17CD6AA3174A}"/>
              </a:ext>
            </a:extLst>
          </p:cNvPr>
          <p:cNvSpPr txBox="1"/>
          <p:nvPr/>
        </p:nvSpPr>
        <p:spPr>
          <a:xfrm>
            <a:off x="6198883" y="243795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7BEC2-8A3A-47EB-837F-BC72907120A2}"/>
              </a:ext>
            </a:extLst>
          </p:cNvPr>
          <p:cNvSpPr txBox="1"/>
          <p:nvPr/>
        </p:nvSpPr>
        <p:spPr>
          <a:xfrm>
            <a:off x="6182479" y="34365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AF5E5-1806-40F0-95D3-CAE066648695}"/>
              </a:ext>
            </a:extLst>
          </p:cNvPr>
          <p:cNvSpPr txBox="1"/>
          <p:nvPr/>
        </p:nvSpPr>
        <p:spPr>
          <a:xfrm>
            <a:off x="4431487" y="4131048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1F83C-9258-4A91-8D13-390F9865F659}"/>
              </a:ext>
            </a:extLst>
          </p:cNvPr>
          <p:cNvSpPr txBox="1"/>
          <p:nvPr/>
        </p:nvSpPr>
        <p:spPr>
          <a:xfrm>
            <a:off x="4431487" y="4468232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743D-E07E-47BE-B6CE-6F413232F5C3}"/>
              </a:ext>
            </a:extLst>
          </p:cNvPr>
          <p:cNvSpPr txBox="1"/>
          <p:nvPr/>
        </p:nvSpPr>
        <p:spPr>
          <a:xfrm>
            <a:off x="4431487" y="4837564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F5FB3-5676-40E3-8B38-C407B693BB70}"/>
              </a:ext>
            </a:extLst>
          </p:cNvPr>
          <p:cNvSpPr txBox="1"/>
          <p:nvPr/>
        </p:nvSpPr>
        <p:spPr>
          <a:xfrm>
            <a:off x="4431487" y="523038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708C8-ADA7-4985-993F-9A22C2C56C39}"/>
              </a:ext>
            </a:extLst>
          </p:cNvPr>
          <p:cNvSpPr txBox="1"/>
          <p:nvPr/>
        </p:nvSpPr>
        <p:spPr>
          <a:xfrm>
            <a:off x="4431487" y="5623196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BED6A-9674-42A5-A729-E23AD51872A0}"/>
              </a:ext>
            </a:extLst>
          </p:cNvPr>
          <p:cNvSpPr txBox="1"/>
          <p:nvPr/>
        </p:nvSpPr>
        <p:spPr>
          <a:xfrm>
            <a:off x="4431487" y="1174018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7318C-57F2-4B48-A29C-09980A424DF0}"/>
              </a:ext>
            </a:extLst>
          </p:cNvPr>
          <p:cNvSpPr txBox="1"/>
          <p:nvPr/>
        </p:nvSpPr>
        <p:spPr>
          <a:xfrm>
            <a:off x="8280551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4B71C-B665-4E15-AB59-CAC5BDDE90E8}"/>
              </a:ext>
            </a:extLst>
          </p:cNvPr>
          <p:cNvSpPr txBox="1"/>
          <p:nvPr/>
        </p:nvSpPr>
        <p:spPr>
          <a:xfrm>
            <a:off x="4649497" y="146482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166E8-4B42-4D0B-971A-1F91836447F6}"/>
              </a:ext>
            </a:extLst>
          </p:cNvPr>
          <p:cNvSpPr txBox="1"/>
          <p:nvPr/>
        </p:nvSpPr>
        <p:spPr>
          <a:xfrm>
            <a:off x="4431487" y="179260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A5F1-478B-46D8-A6CE-08EF2C429464}"/>
              </a:ext>
            </a:extLst>
          </p:cNvPr>
          <p:cNvSpPr txBox="1"/>
          <p:nvPr/>
        </p:nvSpPr>
        <p:spPr>
          <a:xfrm>
            <a:off x="5588653" y="142327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7CB8A-20AB-4D39-8251-5AEE14066FF3}"/>
              </a:ext>
            </a:extLst>
          </p:cNvPr>
          <p:cNvSpPr txBox="1"/>
          <p:nvPr/>
        </p:nvSpPr>
        <p:spPr>
          <a:xfrm>
            <a:off x="4431487" y="212943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A7C52-3365-4E1D-8D22-17FAE6142E45}"/>
              </a:ext>
            </a:extLst>
          </p:cNvPr>
          <p:cNvSpPr txBox="1"/>
          <p:nvPr/>
        </p:nvSpPr>
        <p:spPr>
          <a:xfrm>
            <a:off x="4431487" y="274802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CE37C-F52F-4852-B319-7CBC94F15582}"/>
              </a:ext>
            </a:extLst>
          </p:cNvPr>
          <p:cNvSpPr txBox="1"/>
          <p:nvPr/>
        </p:nvSpPr>
        <p:spPr>
          <a:xfrm>
            <a:off x="4649497" y="24379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45AFD-ED91-491B-9762-36351018CF8D}"/>
              </a:ext>
            </a:extLst>
          </p:cNvPr>
          <p:cNvSpPr txBox="1"/>
          <p:nvPr/>
        </p:nvSpPr>
        <p:spPr>
          <a:xfrm>
            <a:off x="5588653" y="239640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FDBE1-B85C-4F14-AF39-87ECFB1025BC}"/>
              </a:ext>
            </a:extLst>
          </p:cNvPr>
          <p:cNvSpPr txBox="1"/>
          <p:nvPr/>
        </p:nvSpPr>
        <p:spPr>
          <a:xfrm>
            <a:off x="8828562" y="23999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18FF6-86AC-46CC-9720-BEE2E5C7E41D}"/>
              </a:ext>
            </a:extLst>
          </p:cNvPr>
          <p:cNvSpPr txBox="1"/>
          <p:nvPr/>
        </p:nvSpPr>
        <p:spPr>
          <a:xfrm>
            <a:off x="4431487" y="311009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C3828-413F-4449-B92D-E5661C8A505E}"/>
              </a:ext>
            </a:extLst>
          </p:cNvPr>
          <p:cNvSpPr txBox="1"/>
          <p:nvPr/>
        </p:nvSpPr>
        <p:spPr>
          <a:xfrm>
            <a:off x="4649497" y="344257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58408-F17C-4B87-90AE-E1C71DD9C068}"/>
              </a:ext>
            </a:extLst>
          </p:cNvPr>
          <p:cNvSpPr txBox="1"/>
          <p:nvPr/>
        </p:nvSpPr>
        <p:spPr>
          <a:xfrm>
            <a:off x="5588653" y="34010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2B52-69F4-43B2-B944-C1BD75827062}"/>
              </a:ext>
            </a:extLst>
          </p:cNvPr>
          <p:cNvSpPr txBox="1"/>
          <p:nvPr/>
        </p:nvSpPr>
        <p:spPr>
          <a:xfrm>
            <a:off x="4431487" y="374660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835CC0-0644-4102-9456-C079642DADF4}"/>
              </a:ext>
            </a:extLst>
          </p:cNvPr>
          <p:cNvSpPr txBox="1"/>
          <p:nvPr/>
        </p:nvSpPr>
        <p:spPr>
          <a:xfrm>
            <a:off x="7869469" y="33772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041981-568E-4DEA-8688-240DCE93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30317" y="594174"/>
            <a:ext cx="1275696" cy="7020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D33C59-85A8-4992-9B12-44CEF02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30317" y="1500841"/>
            <a:ext cx="1275696" cy="7020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CE0E12-8356-4CFD-8B1F-E7CD6B8E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30317" y="2406937"/>
            <a:ext cx="1275696" cy="7020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D618E2C-8C0E-4EAF-BD5B-0F9AA6CC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30317" y="3313033"/>
            <a:ext cx="1275696" cy="7020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ECB158-0A1F-4104-93CC-531B40A6A72B}"/>
              </a:ext>
            </a:extLst>
          </p:cNvPr>
          <p:cNvSpPr txBox="1"/>
          <p:nvPr/>
        </p:nvSpPr>
        <p:spPr>
          <a:xfrm>
            <a:off x="9709733" y="7191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DADDDB-0DE5-4045-B2FE-29503CEACFD2}"/>
              </a:ext>
            </a:extLst>
          </p:cNvPr>
          <p:cNvSpPr txBox="1"/>
          <p:nvPr/>
        </p:nvSpPr>
        <p:spPr>
          <a:xfrm>
            <a:off x="9765741" y="165483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B6C218-F39D-49B2-9887-EF55B9F07581}"/>
              </a:ext>
            </a:extLst>
          </p:cNvPr>
          <p:cNvSpPr txBox="1"/>
          <p:nvPr/>
        </p:nvSpPr>
        <p:spPr>
          <a:xfrm>
            <a:off x="9460941" y="2560142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experience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9CD2CC-EC7D-47FA-812E-B8A8EABAC4FB}"/>
              </a:ext>
            </a:extLst>
          </p:cNvPr>
          <p:cNvSpPr txBox="1"/>
          <p:nvPr/>
        </p:nvSpPr>
        <p:spPr>
          <a:xfrm>
            <a:off x="9696652" y="3437490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917FB9-BC8E-4D9F-B787-41F4C4577139}"/>
              </a:ext>
            </a:extLst>
          </p:cNvPr>
          <p:cNvSpPr txBox="1"/>
          <p:nvPr/>
        </p:nvSpPr>
        <p:spPr>
          <a:xfrm>
            <a:off x="5696621" y="146482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E42D7B-D8C7-434E-80E8-3514B1BE4099}"/>
              </a:ext>
            </a:extLst>
          </p:cNvPr>
          <p:cNvSpPr txBox="1"/>
          <p:nvPr/>
        </p:nvSpPr>
        <p:spPr>
          <a:xfrm>
            <a:off x="5699330" y="24379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2EDFE0-39B4-422A-830C-2A52572A4092}"/>
              </a:ext>
            </a:extLst>
          </p:cNvPr>
          <p:cNvSpPr txBox="1"/>
          <p:nvPr/>
        </p:nvSpPr>
        <p:spPr>
          <a:xfrm>
            <a:off x="5682926" y="34365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312106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D618E2C-8C0E-4EAF-BD5B-0F9AA6CC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3020256"/>
            <a:ext cx="1275696" cy="7020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9CD2CC-EC7D-47FA-812E-B8A8EABAC4FB}"/>
              </a:ext>
            </a:extLst>
          </p:cNvPr>
          <p:cNvSpPr txBox="1"/>
          <p:nvPr/>
        </p:nvSpPr>
        <p:spPr>
          <a:xfrm>
            <a:off x="5724487" y="3144713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CE0E12-8356-4CFD-8B1F-E7CD6B8E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2461549"/>
            <a:ext cx="1275696" cy="7020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9B6C218-F39D-49B2-9887-EF55B9F07581}"/>
              </a:ext>
            </a:extLst>
          </p:cNvPr>
          <p:cNvSpPr txBox="1"/>
          <p:nvPr/>
        </p:nvSpPr>
        <p:spPr>
          <a:xfrm>
            <a:off x="5488776" y="2614754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8D33C59-85A8-4992-9B12-44CEF02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1904701"/>
            <a:ext cx="1275696" cy="7020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DADDDB-0DE5-4045-B2FE-29503CEACFD2}"/>
              </a:ext>
            </a:extLst>
          </p:cNvPr>
          <p:cNvSpPr txBox="1"/>
          <p:nvPr/>
        </p:nvSpPr>
        <p:spPr>
          <a:xfrm>
            <a:off x="5793576" y="205869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041981-568E-4DEA-8688-240DCE93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1348378"/>
            <a:ext cx="1275696" cy="7020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ECB158-0A1F-4104-93CC-531B40A6A72B}"/>
              </a:ext>
            </a:extLst>
          </p:cNvPr>
          <p:cNvSpPr txBox="1"/>
          <p:nvPr/>
        </p:nvSpPr>
        <p:spPr>
          <a:xfrm>
            <a:off x="5737568" y="14733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B1E914-9FE2-4B8A-8FE5-48AB91406FF6}"/>
              </a:ext>
            </a:extLst>
          </p:cNvPr>
          <p:cNvSpPr txBox="1"/>
          <p:nvPr/>
        </p:nvSpPr>
        <p:spPr>
          <a:xfrm>
            <a:off x="4645089" y="3463559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231898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D618E2C-8C0E-4EAF-BD5B-0F9AA6CC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3020256"/>
            <a:ext cx="1275696" cy="7020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9CD2CC-EC7D-47FA-812E-B8A8EABAC4FB}"/>
              </a:ext>
            </a:extLst>
          </p:cNvPr>
          <p:cNvSpPr txBox="1"/>
          <p:nvPr/>
        </p:nvSpPr>
        <p:spPr>
          <a:xfrm>
            <a:off x="5724487" y="3144713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CE0E12-8356-4CFD-8B1F-E7CD6B8E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2461549"/>
            <a:ext cx="1275696" cy="7020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9B6C218-F39D-49B2-9887-EF55B9F07581}"/>
              </a:ext>
            </a:extLst>
          </p:cNvPr>
          <p:cNvSpPr txBox="1"/>
          <p:nvPr/>
        </p:nvSpPr>
        <p:spPr>
          <a:xfrm>
            <a:off x="5488776" y="2614754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8D33C59-85A8-4992-9B12-44CEF02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1904701"/>
            <a:ext cx="1275696" cy="7020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DADDDB-0DE5-4045-B2FE-29503CEACFD2}"/>
              </a:ext>
            </a:extLst>
          </p:cNvPr>
          <p:cNvSpPr txBox="1"/>
          <p:nvPr/>
        </p:nvSpPr>
        <p:spPr>
          <a:xfrm>
            <a:off x="5793576" y="205869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041981-568E-4DEA-8688-240DCE93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152" y="1348378"/>
            <a:ext cx="1275696" cy="7020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ECB158-0A1F-4104-93CC-531B40A6A72B}"/>
              </a:ext>
            </a:extLst>
          </p:cNvPr>
          <p:cNvSpPr txBox="1"/>
          <p:nvPr/>
        </p:nvSpPr>
        <p:spPr>
          <a:xfrm>
            <a:off x="5737568" y="14733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4645089" y="3766479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97001-2EB6-44EA-973A-39D0F935DBAE}"/>
              </a:ext>
            </a:extLst>
          </p:cNvPr>
          <p:cNvSpPr txBox="1"/>
          <p:nvPr/>
        </p:nvSpPr>
        <p:spPr>
          <a:xfrm>
            <a:off x="-245625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9072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339766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636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5"/>
            <a:ext cx="9254950" cy="138742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214066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476905"/>
            <a:ext cx="730450" cy="648587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476905"/>
            <a:ext cx="2543410" cy="759572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1705209"/>
            <a:ext cx="9213415" cy="5257568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81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67645-DBEA-4DAC-91B7-8470FA1739A4}"/>
              </a:ext>
            </a:extLst>
          </p:cNvPr>
          <p:cNvSpPr/>
          <p:nvPr/>
        </p:nvSpPr>
        <p:spPr>
          <a:xfrm>
            <a:off x="-4828487" y="1611322"/>
            <a:ext cx="4502979" cy="313932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&lt;?xml version = "1.0" encoding = "utf-8"?&gt;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&lt;!DOCTYPE hibernate-mapping PUBLIC </a:t>
            </a:r>
          </a:p>
          <a:p>
            <a:r>
              <a:rPr lang="en-GB" sz="1100" dirty="0">
                <a:solidFill>
                  <a:schemeClr val="bg1"/>
                </a:solidFill>
              </a:rPr>
              <a:t>"-//Hibernate/Hibernate Mapping DTD//EN"</a:t>
            </a:r>
          </a:p>
          <a:p>
            <a:r>
              <a:rPr lang="en-GB" sz="1100" dirty="0">
                <a:solidFill>
                  <a:schemeClr val="bg1"/>
                </a:solidFill>
              </a:rPr>
              <a:t>"http://www.hibernate.org/dtd/hibernate-mapping-3.0.dtd"&gt; 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&lt;hibernate-mapping&gt;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 table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&lt;meta attribute = "class-description"&gt;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This class contains the employee detail.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&lt;/meta&gt;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&lt;generator class="native"/&gt;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"/&gt;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&lt;/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&lt;/hibernate-mapping&gt;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FDFBF-9C0C-4108-804B-E513CC920BD5}"/>
              </a:ext>
            </a:extLst>
          </p:cNvPr>
          <p:cNvSpPr/>
          <p:nvPr/>
        </p:nvSpPr>
        <p:spPr>
          <a:xfrm>
            <a:off x="4049298" y="944572"/>
            <a:ext cx="4093404" cy="563231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@Entity</a:t>
            </a: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@Table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public class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@Id @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GeneratedValue</a:t>
            </a:r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;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// Getters, setters</a:t>
            </a:r>
          </a:p>
          <a:p>
            <a:r>
              <a:rPr lang="en-GB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F3BE-E302-4369-BB06-F01B74B1D573}"/>
              </a:ext>
            </a:extLst>
          </p:cNvPr>
          <p:cNvSpPr txBox="1"/>
          <p:nvPr/>
        </p:nvSpPr>
        <p:spPr>
          <a:xfrm>
            <a:off x="-3526938" y="476905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XML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B9B4B-D54F-4C09-9ABE-AAE2DFDABE33}"/>
              </a:ext>
            </a:extLst>
          </p:cNvPr>
          <p:cNvSpPr txBox="1"/>
          <p:nvPr/>
        </p:nvSpPr>
        <p:spPr>
          <a:xfrm>
            <a:off x="3334090" y="476905"/>
            <a:ext cx="552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Annotation mapping – JPA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61797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5"/>
            <a:ext cx="9254950" cy="138742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214066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476905"/>
            <a:ext cx="730450" cy="648587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1466852"/>
            <a:ext cx="2543410" cy="660578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1705209"/>
            <a:ext cx="9213415" cy="5257568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0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0342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313061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1466851"/>
            <a:ext cx="730450" cy="549592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1466852"/>
            <a:ext cx="2543410" cy="660578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007751"/>
            <a:ext cx="9213415" cy="495502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1525543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1548633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0342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313061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1466851"/>
            <a:ext cx="730450" cy="549592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2965174"/>
            <a:ext cx="2543410" cy="510745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007751"/>
            <a:ext cx="9213415" cy="495502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2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1525543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1548633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32582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313061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1466851"/>
            <a:ext cx="730450" cy="549592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1466852"/>
            <a:ext cx="2543410" cy="660578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379456"/>
            <a:ext cx="9213415" cy="458332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2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6094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9184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32582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313061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1466851"/>
            <a:ext cx="730450" cy="549592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2382278"/>
            <a:ext cx="2543410" cy="569035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379456"/>
            <a:ext cx="9213415" cy="458332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7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6094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9184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32582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59"/>
            <a:ext cx="3232324" cy="313061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1466851"/>
            <a:ext cx="730450" cy="549592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2382278"/>
            <a:ext cx="2543410" cy="569035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B6220-BA06-494F-8246-6B0C30877D8F}"/>
              </a:ext>
            </a:extLst>
          </p:cNvPr>
          <p:cNvSpPr/>
          <p:nvPr/>
        </p:nvSpPr>
        <p:spPr>
          <a:xfrm>
            <a:off x="-114300" y="5499294"/>
            <a:ext cx="9213415" cy="271741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379456"/>
            <a:ext cx="9213415" cy="271741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4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6094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9184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70138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296996"/>
            <a:ext cx="3232324" cy="280336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2506373"/>
            <a:ext cx="730450" cy="445640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2382278"/>
            <a:ext cx="2543410" cy="45804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964212"/>
            <a:ext cx="9213415" cy="399856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7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3939523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3962613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1367" y="2739149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681367" y="2864155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270138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296996"/>
            <a:ext cx="3232324" cy="280336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2506373"/>
            <a:ext cx="730450" cy="445640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3566215"/>
            <a:ext cx="2543410" cy="339656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2964212"/>
            <a:ext cx="9213415" cy="399856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8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3939523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3962613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1367" y="2739149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681367" y="2864155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549697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90B90-0D3D-4606-A110-1AA0DCD28DB6}"/>
              </a:ext>
            </a:extLst>
          </p:cNvPr>
          <p:cNvSpPr/>
          <p:nvPr/>
        </p:nvSpPr>
        <p:spPr>
          <a:xfrm>
            <a:off x="-114300" y="4916641"/>
            <a:ext cx="9213415" cy="204613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408710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60"/>
            <a:ext cx="3232324" cy="417013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3819F-8A30-474A-AB42-2111F8B94CF9}"/>
              </a:ext>
            </a:extLst>
          </p:cNvPr>
          <p:cNvSpPr/>
          <p:nvPr/>
        </p:nvSpPr>
        <p:spPr>
          <a:xfrm>
            <a:off x="11642525" y="2506373"/>
            <a:ext cx="730450" cy="445640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52CC10-ABD6-49D6-9032-FE5A65DE34D6}"/>
              </a:ext>
            </a:extLst>
          </p:cNvPr>
          <p:cNvSpPr/>
          <p:nvPr/>
        </p:nvSpPr>
        <p:spPr>
          <a:xfrm>
            <a:off x="9099115" y="6026499"/>
            <a:ext cx="2543410" cy="204613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3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4199874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815488-03B7-4691-ADF0-7F6106555D71}"/>
              </a:ext>
            </a:extLst>
          </p:cNvPr>
          <p:cNvSpPr/>
          <p:nvPr/>
        </p:nvSpPr>
        <p:spPr>
          <a:xfrm>
            <a:off x="-114299" y="-296996"/>
            <a:ext cx="9254950" cy="408710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A88779-7493-4249-B1BE-0B3D54556D80}"/>
              </a:ext>
            </a:extLst>
          </p:cNvPr>
          <p:cNvSpPr/>
          <p:nvPr/>
        </p:nvSpPr>
        <p:spPr>
          <a:xfrm>
            <a:off x="9140651" y="-1663760"/>
            <a:ext cx="3232324" cy="417013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679C0-E165-4A8A-A209-6003F63DC0AE}"/>
              </a:ext>
            </a:extLst>
          </p:cNvPr>
          <p:cNvSpPr/>
          <p:nvPr/>
        </p:nvSpPr>
        <p:spPr>
          <a:xfrm>
            <a:off x="-114300" y="4916641"/>
            <a:ext cx="9213415" cy="204613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955DA-DF4A-4B78-B3CA-FC3A2BFEB7D1}"/>
              </a:ext>
            </a:extLst>
          </p:cNvPr>
          <p:cNvSpPr/>
          <p:nvPr/>
        </p:nvSpPr>
        <p:spPr>
          <a:xfrm>
            <a:off x="11642525" y="2506373"/>
            <a:ext cx="730450" cy="445640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1EFBA-7B1E-41ED-B654-7DE677E39D6D}"/>
              </a:ext>
            </a:extLst>
          </p:cNvPr>
          <p:cNvSpPr/>
          <p:nvPr/>
        </p:nvSpPr>
        <p:spPr>
          <a:xfrm>
            <a:off x="9099115" y="4916641"/>
            <a:ext cx="2543410" cy="2046134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67645-DBEA-4DAC-91B7-8470FA1739A4}"/>
              </a:ext>
            </a:extLst>
          </p:cNvPr>
          <p:cNvSpPr/>
          <p:nvPr/>
        </p:nvSpPr>
        <p:spPr>
          <a:xfrm>
            <a:off x="572192" y="2078989"/>
            <a:ext cx="4502979" cy="313932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&lt;?xml version = "1.0" encoding = "utf-8"?&gt;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&lt;!DOCTYPE hibernate-mapping PUBLIC </a:t>
            </a:r>
          </a:p>
          <a:p>
            <a:r>
              <a:rPr lang="en-GB" sz="1100" dirty="0">
                <a:solidFill>
                  <a:schemeClr val="bg1"/>
                </a:solidFill>
              </a:rPr>
              <a:t>"-//Hibernate/Hibernate Mapping DTD//EN"</a:t>
            </a:r>
          </a:p>
          <a:p>
            <a:r>
              <a:rPr lang="en-GB" sz="1100" dirty="0">
                <a:solidFill>
                  <a:schemeClr val="bg1"/>
                </a:solidFill>
              </a:rPr>
              <a:t>"http://www.hibernate.org/dtd/hibernate-mapping-3.0.dtd"&gt; 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&lt;hibernate-mapping&gt;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 table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&lt;meta attribute = "class-description"&gt;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This class contains the employee detail.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&lt;/meta&gt;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   &lt;generator class="native"/&gt;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&lt;/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GB" sz="1100" dirty="0">
                <a:solidFill>
                  <a:schemeClr val="bg1"/>
                </a:solidFill>
              </a:rPr>
              <a:t>"/&gt;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   &lt;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1100" dirty="0">
                <a:solidFill>
                  <a:schemeClr val="bg1"/>
                </a:solidFill>
              </a:rPr>
              <a:t> 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column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 type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1100" dirty="0">
                <a:solidFill>
                  <a:schemeClr val="bg1"/>
                </a:solidFill>
              </a:rPr>
              <a:t>"/&gt;      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&lt;/</a:t>
            </a:r>
            <a:r>
              <a:rPr lang="en-GB" sz="1100" dirty="0">
                <a:solidFill>
                  <a:schemeClr val="accent4"/>
                </a:solidFill>
              </a:rPr>
              <a:t>class</a:t>
            </a:r>
            <a:r>
              <a:rPr lang="en-GB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/>
                </a:solidFill>
              </a:rPr>
              <a:t>&lt;/hibernate-mapping&gt;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FDFBF-9C0C-4108-804B-E513CC920BD5}"/>
              </a:ext>
            </a:extLst>
          </p:cNvPr>
          <p:cNvSpPr/>
          <p:nvPr/>
        </p:nvSpPr>
        <p:spPr>
          <a:xfrm>
            <a:off x="7526404" y="2078989"/>
            <a:ext cx="4093404" cy="313932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@Entity</a:t>
            </a:r>
          </a:p>
          <a:p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@Table</a:t>
            </a:r>
            <a:r>
              <a:rPr lang="en-GB" sz="1100" dirty="0">
                <a:solidFill>
                  <a:schemeClr val="bg1"/>
                </a:solidFill>
              </a:rPr>
              <a:t>(name = "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public class </a:t>
            </a:r>
            <a:r>
              <a:rPr lang="en-GB" sz="1100" dirty="0">
                <a:solidFill>
                  <a:schemeClr val="accent4"/>
                </a:solidFill>
              </a:rPr>
              <a:t>Employee</a:t>
            </a:r>
            <a:r>
              <a:rPr lang="en-GB" sz="1100" dirty="0">
                <a:solidFill>
                  <a:schemeClr val="bg1"/>
                </a:solidFill>
              </a:rPr>
              <a:t> {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</a:t>
            </a:r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@Id @</a:t>
            </a:r>
            <a:r>
              <a:rPr lang="en-GB" sz="11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GeneratedValue</a:t>
            </a:r>
            <a:endParaRPr lang="en-GB" sz="11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@Column</a:t>
            </a:r>
            <a:r>
              <a:rPr lang="en-GB" sz="1100" dirty="0">
                <a:solidFill>
                  <a:schemeClr val="bg1"/>
                </a:solidFill>
              </a:rPr>
              <a:t>(name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int 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</a:t>
            </a:r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1100" dirty="0">
                <a:solidFill>
                  <a:schemeClr val="bg1"/>
                </a:solidFill>
              </a:rPr>
              <a:t>(name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String 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</a:t>
            </a:r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1100" dirty="0">
                <a:solidFill>
                  <a:schemeClr val="bg1"/>
                </a:solidFill>
              </a:rPr>
              <a:t>(name = "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String </a:t>
            </a:r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1100" dirty="0">
                <a:solidFill>
                  <a:schemeClr val="bg1"/>
                </a:solidFill>
              </a:rPr>
              <a:t>;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</a:t>
            </a:r>
            <a:r>
              <a:rPr lang="en-GB" sz="11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1100" dirty="0">
                <a:solidFill>
                  <a:schemeClr val="bg1"/>
                </a:solidFill>
              </a:rPr>
              <a:t>(name = "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")</a:t>
            </a:r>
          </a:p>
          <a:p>
            <a:r>
              <a:rPr lang="en-GB" sz="1100" dirty="0">
                <a:solidFill>
                  <a:schemeClr val="bg1"/>
                </a:solidFill>
              </a:rPr>
              <a:t>   private int </a:t>
            </a: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1100" dirty="0">
                <a:solidFill>
                  <a:schemeClr val="bg1"/>
                </a:solidFill>
              </a:rPr>
              <a:t>; 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   // Getters, setters</a:t>
            </a:r>
          </a:p>
          <a:p>
            <a:r>
              <a:rPr lang="en-GB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F3BE-E302-4369-BB06-F01B74B1D573}"/>
              </a:ext>
            </a:extLst>
          </p:cNvPr>
          <p:cNvSpPr txBox="1"/>
          <p:nvPr/>
        </p:nvSpPr>
        <p:spPr>
          <a:xfrm>
            <a:off x="1873741" y="1611321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XML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B9B4B-D54F-4C09-9ABE-AAE2DFDABE33}"/>
              </a:ext>
            </a:extLst>
          </p:cNvPr>
          <p:cNvSpPr txBox="1"/>
          <p:nvPr/>
        </p:nvSpPr>
        <p:spPr>
          <a:xfrm>
            <a:off x="6811196" y="1611322"/>
            <a:ext cx="552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Annotation mapping – JPA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34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138094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-521331" y="2838978"/>
            <a:ext cx="878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Predicate </a:t>
            </a:r>
            <a:r>
              <a:rPr lang="en-GB" sz="2000" b="1" dirty="0" err="1">
                <a:solidFill>
                  <a:srgbClr val="FFAB7C">
                    <a:alpha val="0"/>
                  </a:srgbClr>
                </a:solidFill>
              </a:rPr>
              <a:t>appliedAfter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2000" dirty="0">
                <a:solidFill>
                  <a:schemeClr val="accent2">
                    <a:alpha val="0"/>
                  </a:schemeClr>
                </a:solidFill>
              </a:rPr>
              <a:t>cb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  <a:alpha val="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.get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(Candidate_.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appliedDate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4199874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53965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02642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>
                    <a:alpha val="0"/>
                  </a:srgbClr>
                </a:solidFill>
              </a:rPr>
              <a:t>appliedDate</a:t>
            </a:r>
            <a:r>
              <a:rPr lang="en-GB" sz="2000" dirty="0">
                <a:solidFill>
                  <a:srgbClr val="FFAB7C">
                    <a:alpha val="0"/>
                  </a:srgbClr>
                </a:solidFill>
              </a:rPr>
              <a:t> &gt; ’15/1/2019’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271818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638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194482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67640" y="2838978"/>
            <a:ext cx="878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9693038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-470266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Predicate </a:t>
            </a:r>
            <a:r>
              <a:rPr lang="en-GB" sz="2000" b="1" dirty="0" err="1">
                <a:solidFill>
                  <a:srgbClr val="C1FFA6">
                    <a:alpha val="0"/>
                  </a:srgbClr>
                </a:solidFill>
              </a:rPr>
              <a:t>minExp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2000" dirty="0">
                <a:solidFill>
                  <a:schemeClr val="accent2">
                    <a:alpha val="0"/>
                  </a:schemeClr>
                </a:solidFill>
              </a:rPr>
              <a:t>cb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  <a:alpha val="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.get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Candidate_.experience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), 1);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4790661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98923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47600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2631093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117866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>
                    <a:alpha val="0"/>
                  </a:srgbClr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417763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18187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6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67640" y="2838978"/>
            <a:ext cx="878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9693038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6764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Candidate_.experience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9932238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98923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47600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2989233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476006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07885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18187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171137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9F1AC-1124-437A-8210-81F9EA31D07B}"/>
              </a:ext>
            </a:extLst>
          </p:cNvPr>
          <p:cNvSpPr txBox="1"/>
          <p:nvPr/>
        </p:nvSpPr>
        <p:spPr>
          <a:xfrm>
            <a:off x="314178" y="1319481"/>
            <a:ext cx="52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&gt; Build query in a </a:t>
            </a:r>
            <a:r>
              <a:rPr lang="en-GB" sz="3600" b="1" dirty="0">
                <a:solidFill>
                  <a:schemeClr val="accent4">
                    <a:alpha val="0"/>
                  </a:schemeClr>
                </a:solidFill>
              </a:rPr>
              <a:t>dynamic</a:t>
            </a:r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 way  </a:t>
            </a:r>
          </a:p>
        </p:txBody>
      </p:sp>
    </p:spTree>
    <p:extLst>
      <p:ext uri="{BB962C8B-B14F-4D97-AF65-F5344CB8AC3E}">
        <p14:creationId xmlns:p14="http://schemas.microsoft.com/office/powerpoint/2010/main" val="185407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67640" y="2838978"/>
            <a:ext cx="878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9693038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6764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Candidate_.experience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9932238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98923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47600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2989233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476006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07885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18187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171137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9E83BE-EC16-459A-90DA-332B7903A41B}"/>
              </a:ext>
            </a:extLst>
          </p:cNvPr>
          <p:cNvSpPr/>
          <p:nvPr/>
        </p:nvSpPr>
        <p:spPr>
          <a:xfrm>
            <a:off x="-119062" y="-296996"/>
            <a:ext cx="12430124" cy="732644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F779D-5E14-4F59-A4BA-DA9178BC1E49}"/>
              </a:ext>
            </a:extLst>
          </p:cNvPr>
          <p:cNvSpPr txBox="1"/>
          <p:nvPr/>
        </p:nvSpPr>
        <p:spPr>
          <a:xfrm>
            <a:off x="737940" y="1319481"/>
            <a:ext cx="52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&gt; Build query in a </a:t>
            </a:r>
            <a:r>
              <a:rPr lang="en-GB" sz="3600" b="1" dirty="0">
                <a:solidFill>
                  <a:schemeClr val="accent4"/>
                </a:solidFill>
              </a:rPr>
              <a:t>dynamic</a:t>
            </a:r>
            <a:r>
              <a:rPr lang="en-GB" sz="2800" dirty="0">
                <a:solidFill>
                  <a:schemeClr val="bg1"/>
                </a:solidFill>
              </a:rPr>
              <a:t> way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76626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67640" y="2838978"/>
            <a:ext cx="878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(Candidate_.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9693038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6764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Candidate_.experience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9932238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98923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47600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2989233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476006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07885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18187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171137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4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9250680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6764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6764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16764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9250680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9250680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67640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9622942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9693038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2972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9732972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6764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9932238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9980423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16764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386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2064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476006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2989233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476006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2989233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476006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178802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43616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078857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18187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171137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2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12486709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-7309698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-4815108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-661416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12486709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12486709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-4658360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12858971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12929067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12969001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-407416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13168267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13216452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-661416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-51432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-406116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-3305794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-3792567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-3305794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-3792567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-3305794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-6602998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-5238184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-1702943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-4063613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-2610663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F7C26-0EF0-4498-B9D1-ABE832536543}"/>
              </a:ext>
            </a:extLst>
          </p:cNvPr>
          <p:cNvSpPr txBox="1"/>
          <p:nvPr/>
        </p:nvSpPr>
        <p:spPr>
          <a:xfrm>
            <a:off x="4379059" y="588334"/>
            <a:ext cx="3571533" cy="28854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Date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Integer experience;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16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A5143-87D9-42A3-8DFB-0883D74F17ED}"/>
              </a:ext>
            </a:extLst>
          </p:cNvPr>
          <p:cNvSpPr/>
          <p:nvPr/>
        </p:nvSpPr>
        <p:spPr>
          <a:xfrm>
            <a:off x="12486709" y="2642420"/>
            <a:ext cx="2240280" cy="2501080"/>
          </a:xfrm>
          <a:prstGeom prst="rect">
            <a:avLst/>
          </a:prstGeom>
          <a:noFill/>
          <a:ln w="571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57BAF-B881-4016-A3DA-9DF86BA0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4541806"/>
            <a:ext cx="1275696" cy="702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-7309698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-4815108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-661416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7465D-2932-4C15-A7AE-54C97AA9D0CE}"/>
              </a:ext>
            </a:extLst>
          </p:cNvPr>
          <p:cNvSpPr/>
          <p:nvPr/>
        </p:nvSpPr>
        <p:spPr>
          <a:xfrm>
            <a:off x="12486709" y="618814"/>
            <a:ext cx="2240280" cy="6934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/>
                </a:solidFill>
              </a:rPr>
              <a:t>CriteriaBuilder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38F30-17CE-4107-96CB-30070295DE8D}"/>
              </a:ext>
            </a:extLst>
          </p:cNvPr>
          <p:cNvSpPr/>
          <p:nvPr/>
        </p:nvSpPr>
        <p:spPr>
          <a:xfrm>
            <a:off x="12486709" y="1574558"/>
            <a:ext cx="2240280" cy="8077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-4658360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5B8A3-EFA5-4C58-936E-15B65A2B80E8}"/>
              </a:ext>
            </a:extLst>
          </p:cNvPr>
          <p:cNvSpPr txBox="1"/>
          <p:nvPr/>
        </p:nvSpPr>
        <p:spPr>
          <a:xfrm>
            <a:off x="12858971" y="2665510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8FAADC"/>
                </a:solidFill>
              </a:rPr>
              <a:t>CriteriaQuery</a:t>
            </a:r>
            <a:endParaRPr lang="en-GB" dirty="0">
              <a:solidFill>
                <a:srgbClr val="8FAADC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Candidate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446C8-3034-48D8-9CE6-4CC6C35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3985403"/>
            <a:ext cx="1275696" cy="702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E7465-7F1E-4C4A-805B-68B6C9A34B37}"/>
              </a:ext>
            </a:extLst>
          </p:cNvPr>
          <p:cNvSpPr txBox="1"/>
          <p:nvPr/>
        </p:nvSpPr>
        <p:spPr>
          <a:xfrm>
            <a:off x="12929067" y="4110409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appliedAfter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12C4C-0022-4FFD-84D1-8675DB2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69001" y="3429000"/>
            <a:ext cx="1275696" cy="70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155F0D-225F-41FC-8C66-28E142A4DC8C}"/>
              </a:ext>
            </a:extLst>
          </p:cNvPr>
          <p:cNvSpPr txBox="1"/>
          <p:nvPr/>
        </p:nvSpPr>
        <p:spPr>
          <a:xfrm>
            <a:off x="12969001" y="3554006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nameEqual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-407416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3E378-97AF-4DAB-BD0E-04B2CCAAADD2}"/>
              </a:ext>
            </a:extLst>
          </p:cNvPr>
          <p:cNvSpPr txBox="1"/>
          <p:nvPr/>
        </p:nvSpPr>
        <p:spPr>
          <a:xfrm>
            <a:off x="13168267" y="465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minExp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F5708-7708-4003-B806-25C09F54C66C}"/>
              </a:ext>
            </a:extLst>
          </p:cNvPr>
          <p:cNvSpPr txBox="1"/>
          <p:nvPr/>
        </p:nvSpPr>
        <p:spPr>
          <a:xfrm>
            <a:off x="13216452" y="5339497"/>
            <a:ext cx="78079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-661416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-51432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-406116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-3305794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-3792567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-3305794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-3792567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-3305794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-6602998" y="4106767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-5238184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-1702943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-4063613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-2610663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F7C26-0EF0-4498-B9D1-ABE832536543}"/>
              </a:ext>
            </a:extLst>
          </p:cNvPr>
          <p:cNvSpPr txBox="1"/>
          <p:nvPr/>
        </p:nvSpPr>
        <p:spPr>
          <a:xfrm>
            <a:off x="4379059" y="588334"/>
            <a:ext cx="3571533" cy="28854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Date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Integer experience;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AF70F-F121-4D8B-847C-2C13676571B1}"/>
              </a:ext>
            </a:extLst>
          </p:cNvPr>
          <p:cNvSpPr txBox="1"/>
          <p:nvPr/>
        </p:nvSpPr>
        <p:spPr>
          <a:xfrm>
            <a:off x="2550382" y="3892960"/>
            <a:ext cx="6610907" cy="188513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@Generated(value = "</a:t>
            </a:r>
            <a:r>
              <a:rPr lang="en-GB" sz="1400" dirty="0" err="1">
                <a:solidFill>
                  <a:schemeClr val="bg1"/>
                </a:solidFill>
              </a:rPr>
              <a:t>org.hibernate.jpamodelgen.JPAMetaModelEntityProcessor</a:t>
            </a:r>
            <a:r>
              <a:rPr lang="en-GB" sz="1400" dirty="0">
                <a:solidFill>
                  <a:schemeClr val="bg1"/>
                </a:solidFill>
              </a:rPr>
              <a:t>")</a:t>
            </a:r>
          </a:p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StaticMetamodel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public abstract class Candidate_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String&gt; name;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Date&gt; </a:t>
            </a:r>
            <a:r>
              <a:rPr lang="en-GB" sz="1400" dirty="0" err="1">
                <a:solidFill>
                  <a:schemeClr val="bg1"/>
                </a:solidFill>
              </a:rPr>
              <a:t>appliedDate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Integer&gt; experience;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57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-7309698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-4815108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-6614160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-4658360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-407416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-6614160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-5143200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-4061160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-3305794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-3792567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-3305794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-3792567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-3305794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-6602998" y="4106767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-5238184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-1702943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-4063613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-2610663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F7C26-0EF0-4498-B9D1-ABE832536543}"/>
              </a:ext>
            </a:extLst>
          </p:cNvPr>
          <p:cNvSpPr txBox="1"/>
          <p:nvPr/>
        </p:nvSpPr>
        <p:spPr>
          <a:xfrm>
            <a:off x="4168024" y="588334"/>
            <a:ext cx="3571533" cy="28854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Date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Integer experience;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AF70F-F121-4D8B-847C-2C13676571B1}"/>
              </a:ext>
            </a:extLst>
          </p:cNvPr>
          <p:cNvSpPr txBox="1"/>
          <p:nvPr/>
        </p:nvSpPr>
        <p:spPr>
          <a:xfrm>
            <a:off x="2550382" y="3892960"/>
            <a:ext cx="6610907" cy="188513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@Generated(value = "</a:t>
            </a:r>
            <a:r>
              <a:rPr lang="en-GB" sz="1400" dirty="0" err="1">
                <a:solidFill>
                  <a:schemeClr val="bg1"/>
                </a:solidFill>
              </a:rPr>
              <a:t>org.hibernate.jpamodelgen.JPAMetaModelEntityProcessor</a:t>
            </a:r>
            <a:r>
              <a:rPr lang="en-GB" sz="1400" dirty="0">
                <a:solidFill>
                  <a:schemeClr val="bg1"/>
                </a:solidFill>
              </a:rPr>
              <a:t>")</a:t>
            </a:r>
          </a:p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StaticMetamodel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public abstract class Candidate_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String&gt; name;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Date&gt; </a:t>
            </a:r>
            <a:r>
              <a:rPr lang="en-GB" sz="1400" dirty="0" err="1">
                <a:solidFill>
                  <a:schemeClr val="bg1"/>
                </a:solidFill>
              </a:rPr>
              <a:t>appliedDate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Integer&gt; experience;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DB9EE-31FB-4A18-A298-EEE1297C5820}"/>
              </a:ext>
            </a:extLst>
          </p:cNvPr>
          <p:cNvSpPr txBox="1"/>
          <p:nvPr/>
        </p:nvSpPr>
        <p:spPr>
          <a:xfrm>
            <a:off x="8034266" y="1695567"/>
            <a:ext cx="4157734" cy="156966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Hibernate metamodel generator</a:t>
            </a:r>
          </a:p>
          <a:p>
            <a:r>
              <a:rPr lang="en-GB" sz="16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</a:t>
            </a:r>
            <a:r>
              <a:rPr lang="en-GB" sz="1600" dirty="0" err="1">
                <a:solidFill>
                  <a:schemeClr val="bg1"/>
                </a:solidFill>
              </a:rPr>
              <a:t>groupId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  <a:r>
              <a:rPr lang="en-GB" sz="1600" dirty="0" err="1">
                <a:solidFill>
                  <a:schemeClr val="bg1"/>
                </a:solidFill>
              </a:rPr>
              <a:t>org.hibernate</a:t>
            </a:r>
            <a:r>
              <a:rPr lang="en-GB" sz="1600" dirty="0">
                <a:solidFill>
                  <a:schemeClr val="bg1"/>
                </a:solidFill>
              </a:rPr>
              <a:t>&lt;/</a:t>
            </a:r>
            <a:r>
              <a:rPr lang="en-GB" sz="1600" dirty="0" err="1">
                <a:solidFill>
                  <a:schemeClr val="bg1"/>
                </a:solidFill>
              </a:rPr>
              <a:t>groupId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</a:t>
            </a:r>
            <a:r>
              <a:rPr lang="en-GB" sz="1600" dirty="0" err="1">
                <a:solidFill>
                  <a:schemeClr val="bg1"/>
                </a:solidFill>
              </a:rPr>
              <a:t>artifactId</a:t>
            </a:r>
            <a:r>
              <a:rPr lang="en-GB" sz="1600" dirty="0">
                <a:solidFill>
                  <a:schemeClr val="bg1"/>
                </a:solidFill>
              </a:rPr>
              <a:t>&gt;hibernate-</a:t>
            </a:r>
            <a:r>
              <a:rPr lang="en-GB" sz="1600" dirty="0" err="1">
                <a:solidFill>
                  <a:schemeClr val="bg1"/>
                </a:solidFill>
              </a:rPr>
              <a:t>jpamodelgen</a:t>
            </a:r>
            <a:r>
              <a:rPr lang="en-GB" sz="1600" dirty="0">
                <a:solidFill>
                  <a:schemeClr val="bg1"/>
                </a:solidFill>
              </a:rPr>
              <a:t>&lt;/</a:t>
            </a:r>
            <a:r>
              <a:rPr lang="en-GB" sz="1600" dirty="0" err="1">
                <a:solidFill>
                  <a:schemeClr val="bg1"/>
                </a:solidFill>
              </a:rPr>
              <a:t>artifactId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&lt;version&gt;5.4.7.Final&lt;/version&gt;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&lt;/dependency&gt;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D5CC84-B1B4-4409-9970-0CDAE395B433}"/>
              </a:ext>
            </a:extLst>
          </p:cNvPr>
          <p:cNvCxnSpPr>
            <a:cxnSpLocks/>
          </p:cNvCxnSpPr>
          <p:nvPr/>
        </p:nvCxnSpPr>
        <p:spPr>
          <a:xfrm>
            <a:off x="7739557" y="1228725"/>
            <a:ext cx="192405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56B34D-9E5D-4C2A-BB13-30A03D73F26D}"/>
              </a:ext>
            </a:extLst>
          </p:cNvPr>
          <p:cNvCxnSpPr>
            <a:cxnSpLocks/>
          </p:cNvCxnSpPr>
          <p:nvPr/>
        </p:nvCxnSpPr>
        <p:spPr>
          <a:xfrm flipV="1">
            <a:off x="9663607" y="1228725"/>
            <a:ext cx="0" cy="466842"/>
          </a:xfrm>
          <a:prstGeom prst="line">
            <a:avLst/>
          </a:prstGeom>
          <a:ln w="57150">
            <a:solidFill>
              <a:schemeClr val="accent4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838966-48CB-4DAE-B73D-85CA0B659D2A}"/>
              </a:ext>
            </a:extLst>
          </p:cNvPr>
          <p:cNvCxnSpPr>
            <a:cxnSpLocks/>
          </p:cNvCxnSpPr>
          <p:nvPr/>
        </p:nvCxnSpPr>
        <p:spPr>
          <a:xfrm>
            <a:off x="9161289" y="4915017"/>
            <a:ext cx="483693" cy="0"/>
          </a:xfrm>
          <a:prstGeom prst="line">
            <a:avLst/>
          </a:prstGeom>
          <a:ln w="57150">
            <a:solidFill>
              <a:schemeClr val="accent4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5F2F9-E119-4CE5-A2C7-05B92AAFA0F9}"/>
              </a:ext>
            </a:extLst>
          </p:cNvPr>
          <p:cNvCxnSpPr>
            <a:cxnSpLocks/>
          </p:cNvCxnSpPr>
          <p:nvPr/>
        </p:nvCxnSpPr>
        <p:spPr>
          <a:xfrm flipV="1">
            <a:off x="9626600" y="3265227"/>
            <a:ext cx="0" cy="16497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8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-6202486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-3707896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-5506948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-3551148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-2966948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-5506948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-4035988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-2953948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-2198582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-2685355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-2198582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-2685355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-2198582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-5495786" y="4106767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-4130972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-595731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-2956401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-1503451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F7C26-0EF0-4498-B9D1-ABE832536543}"/>
              </a:ext>
            </a:extLst>
          </p:cNvPr>
          <p:cNvSpPr txBox="1"/>
          <p:nvPr/>
        </p:nvSpPr>
        <p:spPr>
          <a:xfrm>
            <a:off x="6565589" y="588334"/>
            <a:ext cx="3571533" cy="28854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Date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 @Column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Integer experience;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AF70F-F121-4D8B-847C-2C13676571B1}"/>
              </a:ext>
            </a:extLst>
          </p:cNvPr>
          <p:cNvSpPr txBox="1"/>
          <p:nvPr/>
        </p:nvSpPr>
        <p:spPr>
          <a:xfrm>
            <a:off x="4947947" y="3892960"/>
            <a:ext cx="6610907" cy="188513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@Generated(value = "</a:t>
            </a:r>
            <a:r>
              <a:rPr lang="en-GB" sz="1400" dirty="0" err="1">
                <a:solidFill>
                  <a:schemeClr val="bg1"/>
                </a:solidFill>
              </a:rPr>
              <a:t>org.hibernate.jpamodelgen.JPAMetaModelEntityProcessor</a:t>
            </a:r>
            <a:r>
              <a:rPr lang="en-GB" sz="1400" dirty="0">
                <a:solidFill>
                  <a:schemeClr val="bg1"/>
                </a:solidFill>
              </a:rPr>
              <a:t>")</a:t>
            </a:r>
          </a:p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StaticMetamodel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public abstract class Candidate_ {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String&gt; name;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Date&gt; </a:t>
            </a:r>
            <a:r>
              <a:rPr lang="en-GB" sz="1400" dirty="0" err="1">
                <a:solidFill>
                  <a:schemeClr val="bg1"/>
                </a:solidFill>
              </a:rPr>
              <a:t>appliedDate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static volatile </a:t>
            </a:r>
            <a:r>
              <a:rPr lang="en-GB" sz="1400" dirty="0" err="1">
                <a:solidFill>
                  <a:schemeClr val="bg1"/>
                </a:solidFill>
              </a:rPr>
              <a:t>SingularAttribute</a:t>
            </a:r>
            <a:r>
              <a:rPr lang="en-GB" sz="1400" dirty="0">
                <a:solidFill>
                  <a:schemeClr val="bg1"/>
                </a:solidFill>
              </a:rPr>
              <a:t>&lt;Candidate, Integer&gt; experience;</a:t>
            </a:r>
            <a:r>
              <a:rPr lang="en-GB" sz="1050" dirty="0">
                <a:solidFill>
                  <a:schemeClr val="bg1"/>
                </a:solidFill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DB9EE-31FB-4A18-A298-EEE1297C5820}"/>
              </a:ext>
            </a:extLst>
          </p:cNvPr>
          <p:cNvSpPr txBox="1"/>
          <p:nvPr/>
        </p:nvSpPr>
        <p:spPr>
          <a:xfrm>
            <a:off x="10431831" y="1695567"/>
            <a:ext cx="4157734" cy="156966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Hibernate metamodel generator</a:t>
            </a:r>
          </a:p>
          <a:p>
            <a:r>
              <a:rPr lang="en-GB" sz="16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</a:t>
            </a:r>
            <a:r>
              <a:rPr lang="en-GB" sz="1600" dirty="0" err="1">
                <a:solidFill>
                  <a:schemeClr val="bg1"/>
                </a:solidFill>
              </a:rPr>
              <a:t>groupId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  <a:r>
              <a:rPr lang="en-GB" sz="1600" dirty="0" err="1">
                <a:solidFill>
                  <a:schemeClr val="bg1"/>
                </a:solidFill>
              </a:rPr>
              <a:t>org.hibernate</a:t>
            </a:r>
            <a:r>
              <a:rPr lang="en-GB" sz="1600" dirty="0">
                <a:solidFill>
                  <a:schemeClr val="bg1"/>
                </a:solidFill>
              </a:rPr>
              <a:t>&lt;/</a:t>
            </a:r>
            <a:r>
              <a:rPr lang="en-GB" sz="1600" dirty="0" err="1">
                <a:solidFill>
                  <a:schemeClr val="bg1"/>
                </a:solidFill>
              </a:rPr>
              <a:t>groupId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</a:t>
            </a:r>
            <a:r>
              <a:rPr lang="en-GB" sz="1600" dirty="0" err="1">
                <a:solidFill>
                  <a:schemeClr val="bg1"/>
                </a:solidFill>
              </a:rPr>
              <a:t>artifactId</a:t>
            </a:r>
            <a:r>
              <a:rPr lang="en-GB" sz="1600" dirty="0">
                <a:solidFill>
                  <a:schemeClr val="bg1"/>
                </a:solidFill>
              </a:rPr>
              <a:t>&gt;hibernate-</a:t>
            </a:r>
            <a:r>
              <a:rPr lang="en-GB" sz="1600" dirty="0" err="1">
                <a:solidFill>
                  <a:schemeClr val="bg1"/>
                </a:solidFill>
              </a:rPr>
              <a:t>jpamodelgen</a:t>
            </a:r>
            <a:r>
              <a:rPr lang="en-GB" sz="1600" dirty="0">
                <a:solidFill>
                  <a:schemeClr val="bg1"/>
                </a:solidFill>
              </a:rPr>
              <a:t>&lt;/</a:t>
            </a:r>
            <a:r>
              <a:rPr lang="en-GB" sz="1600" dirty="0" err="1">
                <a:solidFill>
                  <a:schemeClr val="bg1"/>
                </a:solidFill>
              </a:rPr>
              <a:t>artifactId</a:t>
            </a:r>
            <a:r>
              <a:rPr lang="en-GB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 &lt;version&gt;5.4.7.Final&lt;/version&gt;</a:t>
            </a:r>
          </a:p>
          <a:p>
            <a:r>
              <a:rPr lang="en-GB" sz="1600" dirty="0">
                <a:solidFill>
                  <a:schemeClr val="bg1"/>
                </a:solidFill>
              </a:rPr>
              <a:t>&lt;/dependency&gt;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D5CC84-B1B4-4409-9970-0CDAE395B433}"/>
              </a:ext>
            </a:extLst>
          </p:cNvPr>
          <p:cNvCxnSpPr>
            <a:cxnSpLocks/>
          </p:cNvCxnSpPr>
          <p:nvPr/>
        </p:nvCxnSpPr>
        <p:spPr>
          <a:xfrm>
            <a:off x="10137122" y="1228725"/>
            <a:ext cx="192405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56B34D-9E5D-4C2A-BB13-30A03D73F26D}"/>
              </a:ext>
            </a:extLst>
          </p:cNvPr>
          <p:cNvCxnSpPr>
            <a:cxnSpLocks/>
          </p:cNvCxnSpPr>
          <p:nvPr/>
        </p:nvCxnSpPr>
        <p:spPr>
          <a:xfrm flipV="1">
            <a:off x="12061172" y="1228725"/>
            <a:ext cx="0" cy="466842"/>
          </a:xfrm>
          <a:prstGeom prst="line">
            <a:avLst/>
          </a:prstGeom>
          <a:ln w="57150">
            <a:solidFill>
              <a:schemeClr val="accent4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838966-48CB-4DAE-B73D-85CA0B659D2A}"/>
              </a:ext>
            </a:extLst>
          </p:cNvPr>
          <p:cNvCxnSpPr>
            <a:cxnSpLocks/>
          </p:cNvCxnSpPr>
          <p:nvPr/>
        </p:nvCxnSpPr>
        <p:spPr>
          <a:xfrm>
            <a:off x="11558854" y="4915017"/>
            <a:ext cx="483693" cy="0"/>
          </a:xfrm>
          <a:prstGeom prst="line">
            <a:avLst/>
          </a:prstGeom>
          <a:ln w="57150">
            <a:solidFill>
              <a:schemeClr val="accent4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5F2F9-E119-4CE5-A2C7-05B92AAFA0F9}"/>
              </a:ext>
            </a:extLst>
          </p:cNvPr>
          <p:cNvCxnSpPr>
            <a:cxnSpLocks/>
          </p:cNvCxnSpPr>
          <p:nvPr/>
        </p:nvCxnSpPr>
        <p:spPr>
          <a:xfrm flipV="1">
            <a:off x="12024165" y="3265227"/>
            <a:ext cx="0" cy="16497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8FD953-B945-48FC-B2C9-CE003560C839}"/>
              </a:ext>
            </a:extLst>
          </p:cNvPr>
          <p:cNvSpPr txBox="1"/>
          <p:nvPr/>
        </p:nvSpPr>
        <p:spPr>
          <a:xfrm>
            <a:off x="1389318" y="2126590"/>
            <a:ext cx="161544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.get(“name”);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ABCC08-17FA-40E0-9CBE-F02D65117C74}"/>
              </a:ext>
            </a:extLst>
          </p:cNvPr>
          <p:cNvCxnSpPr/>
          <p:nvPr/>
        </p:nvCxnSpPr>
        <p:spPr>
          <a:xfrm>
            <a:off x="1276350" y="2352675"/>
            <a:ext cx="18954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1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67645-DBEA-4DAC-91B7-8470FA1739A4}"/>
              </a:ext>
            </a:extLst>
          </p:cNvPr>
          <p:cNvSpPr/>
          <p:nvPr/>
        </p:nvSpPr>
        <p:spPr>
          <a:xfrm>
            <a:off x="572192" y="2078989"/>
            <a:ext cx="4502979" cy="2585323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  <a:alpha val="12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&lt;?xml version = "1.0" encoding = "utf-8"?&gt;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&lt;!DOCTYPE hibernate-mapping PUBLIC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"-//Hibernate/Hibernate Mapping DTD//EN"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"http://www.hibernate.org/dtd/hibernate-mapping-3.0.dtd"&gt; </a:t>
            </a:r>
          </a:p>
          <a:p>
            <a:endParaRPr lang="en-GB" sz="900" dirty="0">
              <a:solidFill>
                <a:schemeClr val="bg1">
                  <a:alpha val="26000"/>
                </a:schemeClr>
              </a:solidFill>
            </a:endParaRP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&lt;hibernate-mapping&gt;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&lt;</a:t>
            </a:r>
            <a:r>
              <a:rPr lang="en-GB" sz="900" dirty="0">
                <a:solidFill>
                  <a:schemeClr val="accent4">
                    <a:alpha val="26000"/>
                  </a:schemeClr>
                </a:solidFill>
              </a:rPr>
              <a:t>class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name = "</a:t>
            </a:r>
            <a:r>
              <a:rPr lang="en-GB" sz="900" dirty="0">
                <a:solidFill>
                  <a:schemeClr val="accent4">
                    <a:alpha val="26000"/>
                  </a:schemeClr>
                </a:solidFill>
              </a:rPr>
              <a:t>Employee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table = "</a:t>
            </a:r>
            <a:r>
              <a:rPr lang="en-GB" sz="900" dirty="0">
                <a:solidFill>
                  <a:schemeClr val="accent4">
                    <a:alpha val="26000"/>
                  </a:schemeClr>
                </a:solidFill>
              </a:rPr>
              <a:t>EMPLOYEE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"&gt;     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&lt;meta attribute = "class-description"&gt;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   This class contains the employee detail.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&lt;/meta&gt;     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id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name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id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type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int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column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id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   &lt;generator class="native"/&gt;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&lt;/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id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&gt;     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property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name = "</a:t>
            </a:r>
            <a:r>
              <a:rPr lang="en-GB" sz="900" dirty="0" err="1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firstName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column = "</a:t>
            </a:r>
            <a:r>
              <a:rPr lang="en-GB" sz="900" dirty="0" err="1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first_name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type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string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"/&gt;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property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name = "</a:t>
            </a:r>
            <a:r>
              <a:rPr lang="en-GB" sz="900" dirty="0" err="1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lastName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column = "</a:t>
            </a:r>
            <a:r>
              <a:rPr lang="en-GB" sz="900" dirty="0" err="1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last_name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type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string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"/&gt;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   &lt;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property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name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salary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column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salary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 type = "</a:t>
            </a:r>
            <a:r>
              <a:rPr lang="en-GB" sz="900" dirty="0">
                <a:solidFill>
                  <a:schemeClr val="accent6">
                    <a:lumMod val="60000"/>
                    <a:lumOff val="40000"/>
                    <a:alpha val="26000"/>
                  </a:schemeClr>
                </a:solidFill>
              </a:rPr>
              <a:t>int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"/&gt;      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   &lt;/</a:t>
            </a:r>
            <a:r>
              <a:rPr lang="en-GB" sz="900" dirty="0">
                <a:solidFill>
                  <a:schemeClr val="accent4">
                    <a:alpha val="26000"/>
                  </a:schemeClr>
                </a:solidFill>
              </a:rPr>
              <a:t>class</a:t>
            </a:r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&gt;</a:t>
            </a:r>
          </a:p>
          <a:p>
            <a:r>
              <a:rPr lang="en-GB" sz="900" dirty="0">
                <a:solidFill>
                  <a:schemeClr val="bg1">
                    <a:alpha val="26000"/>
                  </a:schemeClr>
                </a:solidFill>
              </a:rPr>
              <a:t>&lt;/hibernate-mapping&gt;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FDFBF-9C0C-4108-804B-E513CC920BD5}"/>
              </a:ext>
            </a:extLst>
          </p:cNvPr>
          <p:cNvSpPr/>
          <p:nvPr/>
        </p:nvSpPr>
        <p:spPr>
          <a:xfrm>
            <a:off x="3369656" y="993993"/>
            <a:ext cx="5452688" cy="563231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@Entity</a:t>
            </a: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@Table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public class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@Id @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GeneratedValue</a:t>
            </a:r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String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@Column</a:t>
            </a:r>
            <a:r>
              <a:rPr lang="en-GB" sz="2000" dirty="0">
                <a:solidFill>
                  <a:schemeClr val="bg1"/>
                </a:solidFill>
              </a:rPr>
              <a:t>(name = "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")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private int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salary</a:t>
            </a:r>
            <a:r>
              <a:rPr lang="en-GB" sz="2000" dirty="0">
                <a:solidFill>
                  <a:schemeClr val="bg1"/>
                </a:solidFill>
              </a:rPr>
              <a:t>;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  // Getters, setters</a:t>
            </a:r>
          </a:p>
          <a:p>
            <a:r>
              <a:rPr lang="en-GB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F3BE-E302-4369-BB06-F01B74B1D573}"/>
              </a:ext>
            </a:extLst>
          </p:cNvPr>
          <p:cNvSpPr txBox="1"/>
          <p:nvPr/>
        </p:nvSpPr>
        <p:spPr>
          <a:xfrm>
            <a:off x="2161480" y="167287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alpha val="27000"/>
                  </a:schemeClr>
                </a:solidFill>
              </a:rPr>
              <a:t>XML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B9B4B-D54F-4C09-9ABE-AAE2DFDABE33}"/>
              </a:ext>
            </a:extLst>
          </p:cNvPr>
          <p:cNvSpPr txBox="1"/>
          <p:nvPr/>
        </p:nvSpPr>
        <p:spPr>
          <a:xfrm>
            <a:off x="3334090" y="504616"/>
            <a:ext cx="552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Annotation mapping – JPA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6134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7941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7941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203897" y="3799764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81856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7941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203897" y="5096867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74857" y="5096867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56897" y="509686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512263" y="5096867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3025490" y="540387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512263" y="5395282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3025490" y="57486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512263" y="5740062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215059" y="4106767"/>
            <a:ext cx="578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79873" y="3799764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115114" y="3799764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54444" y="3799764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207394" y="38007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17941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17941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203897" y="3892849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181856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17941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203897" y="5531449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1674857" y="5531449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2756897" y="5531449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3512263" y="5531449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3025490" y="583845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3512263" y="5829864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3025490" y="618323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3512263" y="6174644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215059" y="4823563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1579873" y="3892849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5115114" y="3892849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2754444" y="3892849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4207394" y="389378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6DA50-7CB7-4D3F-934B-AAF190410E7A}"/>
              </a:ext>
            </a:extLst>
          </p:cNvPr>
          <p:cNvSpPr txBox="1"/>
          <p:nvPr/>
        </p:nvSpPr>
        <p:spPr>
          <a:xfrm>
            <a:off x="179410" y="3510029"/>
            <a:ext cx="8231099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.desc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r>
              <a:rPr lang="en-GB" sz="2000" dirty="0">
                <a:solidFill>
                  <a:schemeClr val="bg1"/>
                </a:solidFill>
              </a:rPr>
              <a:t>));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BDE0-A3B1-4AE9-8157-414B1408DAAE}"/>
              </a:ext>
            </a:extLst>
          </p:cNvPr>
          <p:cNvSpPr txBox="1"/>
          <p:nvPr/>
        </p:nvSpPr>
        <p:spPr>
          <a:xfrm>
            <a:off x="215059" y="4348294"/>
            <a:ext cx="3745064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.orderBy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C10FF-0098-45B8-9041-C8601C90A177}"/>
              </a:ext>
            </a:extLst>
          </p:cNvPr>
          <p:cNvSpPr txBox="1"/>
          <p:nvPr/>
        </p:nvSpPr>
        <p:spPr>
          <a:xfrm>
            <a:off x="3025490" y="6481647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110D9-9DE6-4FF9-A00F-3BA20A01101A}"/>
              </a:ext>
            </a:extLst>
          </p:cNvPr>
          <p:cNvSpPr txBox="1"/>
          <p:nvPr/>
        </p:nvSpPr>
        <p:spPr>
          <a:xfrm>
            <a:off x="4036315" y="6473059"/>
            <a:ext cx="154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4867875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581821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581821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5842697" y="3892849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5820656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581821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5842697" y="5531449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7313657" y="5531449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8395697" y="5531449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9151063" y="5531449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8664290" y="583845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9151063" y="5829864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8664290" y="618323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9151063" y="6174644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5853859" y="4823563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7218673" y="3892849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10753914" y="3892849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8393244" y="3892849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9846194" y="389378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6DA50-7CB7-4D3F-934B-AAF190410E7A}"/>
              </a:ext>
            </a:extLst>
          </p:cNvPr>
          <p:cNvSpPr txBox="1"/>
          <p:nvPr/>
        </p:nvSpPr>
        <p:spPr>
          <a:xfrm>
            <a:off x="5818210" y="3510029"/>
            <a:ext cx="82310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.desc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r>
              <a:rPr lang="en-GB" sz="2000" dirty="0">
                <a:solidFill>
                  <a:schemeClr val="bg1"/>
                </a:solidFill>
              </a:rPr>
              <a:t>));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BDE0-A3B1-4AE9-8157-414B1408DAAE}"/>
              </a:ext>
            </a:extLst>
          </p:cNvPr>
          <p:cNvSpPr txBox="1"/>
          <p:nvPr/>
        </p:nvSpPr>
        <p:spPr>
          <a:xfrm>
            <a:off x="5853859" y="4348294"/>
            <a:ext cx="374506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.orderBy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C10FF-0098-45B8-9041-C8601C90A177}"/>
              </a:ext>
            </a:extLst>
          </p:cNvPr>
          <p:cNvSpPr txBox="1"/>
          <p:nvPr/>
        </p:nvSpPr>
        <p:spPr>
          <a:xfrm>
            <a:off x="8664290" y="6481647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110D9-9DE6-4FF9-A00F-3BA20A01101A}"/>
              </a:ext>
            </a:extLst>
          </p:cNvPr>
          <p:cNvSpPr txBox="1"/>
          <p:nvPr/>
        </p:nvSpPr>
        <p:spPr>
          <a:xfrm>
            <a:off x="9675115" y="6473059"/>
            <a:ext cx="154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AAA97C-F863-4B25-A004-5093E1184253}"/>
              </a:ext>
            </a:extLst>
          </p:cNvPr>
          <p:cNvSpPr txBox="1"/>
          <p:nvPr/>
        </p:nvSpPr>
        <p:spPr>
          <a:xfrm>
            <a:off x="8657415" y="749175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8C763-7340-4569-9818-54EDA70968FA}"/>
              </a:ext>
            </a:extLst>
          </p:cNvPr>
          <p:cNvSpPr txBox="1"/>
          <p:nvPr/>
        </p:nvSpPr>
        <p:spPr>
          <a:xfrm>
            <a:off x="2377114" y="749175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Before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AA789-B6B8-4046-9D61-CABAB36DC7F1}"/>
              </a:ext>
            </a:extLst>
          </p:cNvPr>
          <p:cNvCxnSpPr>
            <a:cxnSpLocks/>
          </p:cNvCxnSpPr>
          <p:nvPr/>
        </p:nvCxnSpPr>
        <p:spPr>
          <a:xfrm flipV="1">
            <a:off x="5818210" y="788390"/>
            <a:ext cx="0" cy="61934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3084F3-69E3-4239-990D-726A5515B0C4}"/>
              </a:ext>
            </a:extLst>
          </p:cNvPr>
          <p:cNvSpPr txBox="1"/>
          <p:nvPr/>
        </p:nvSpPr>
        <p:spPr>
          <a:xfrm>
            <a:off x="12188" y="1453015"/>
            <a:ext cx="443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6EA1B-6B25-44F7-B89E-D75DED58E964}"/>
              </a:ext>
            </a:extLst>
          </p:cNvPr>
          <p:cNvSpPr txBox="1"/>
          <p:nvPr/>
        </p:nvSpPr>
        <p:spPr>
          <a:xfrm>
            <a:off x="4231763" y="145301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42557-A608-4D6E-B30E-0576B7D37F44}"/>
              </a:ext>
            </a:extLst>
          </p:cNvPr>
          <p:cNvSpPr txBox="1"/>
          <p:nvPr/>
        </p:nvSpPr>
        <p:spPr>
          <a:xfrm>
            <a:off x="1776875" y="2071604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93DCE-EEDC-41CF-899C-3736CD0390F1}"/>
              </a:ext>
            </a:extLst>
          </p:cNvPr>
          <p:cNvSpPr txBox="1"/>
          <p:nvPr/>
        </p:nvSpPr>
        <p:spPr>
          <a:xfrm>
            <a:off x="1779584" y="3044737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41075A-418F-4E11-9806-EF0B0E8E6C70}"/>
              </a:ext>
            </a:extLst>
          </p:cNvPr>
          <p:cNvSpPr txBox="1"/>
          <p:nvPr/>
        </p:nvSpPr>
        <p:spPr>
          <a:xfrm>
            <a:off x="1763180" y="4043278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1AF28-F373-4890-AFA5-15B99533E562}"/>
              </a:ext>
            </a:extLst>
          </p:cNvPr>
          <p:cNvSpPr txBox="1"/>
          <p:nvPr/>
        </p:nvSpPr>
        <p:spPr>
          <a:xfrm>
            <a:off x="12188" y="4737826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703035-EC51-4BF3-BE85-6A7E3CFEF1D8}"/>
              </a:ext>
            </a:extLst>
          </p:cNvPr>
          <p:cNvSpPr txBox="1"/>
          <p:nvPr/>
        </p:nvSpPr>
        <p:spPr>
          <a:xfrm>
            <a:off x="12188" y="5075010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698A28-9B57-406E-A0F2-6ABAEF73C9CC}"/>
              </a:ext>
            </a:extLst>
          </p:cNvPr>
          <p:cNvSpPr txBox="1"/>
          <p:nvPr/>
        </p:nvSpPr>
        <p:spPr>
          <a:xfrm>
            <a:off x="12188" y="5444342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49D6E3-27BC-459E-827A-2DAD19EC8CB8}"/>
              </a:ext>
            </a:extLst>
          </p:cNvPr>
          <p:cNvSpPr txBox="1"/>
          <p:nvPr/>
        </p:nvSpPr>
        <p:spPr>
          <a:xfrm>
            <a:off x="12188" y="5837158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B64EF-4CEB-4AEB-897B-898EC672549D}"/>
              </a:ext>
            </a:extLst>
          </p:cNvPr>
          <p:cNvSpPr txBox="1"/>
          <p:nvPr/>
        </p:nvSpPr>
        <p:spPr>
          <a:xfrm>
            <a:off x="12188" y="6229974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660C5F-5C3B-449F-9038-6138D970D084}"/>
              </a:ext>
            </a:extLst>
          </p:cNvPr>
          <p:cNvSpPr txBox="1"/>
          <p:nvPr/>
        </p:nvSpPr>
        <p:spPr>
          <a:xfrm>
            <a:off x="12188" y="1780796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A58A2-8258-4605-A459-5005346769DE}"/>
              </a:ext>
            </a:extLst>
          </p:cNvPr>
          <p:cNvSpPr txBox="1"/>
          <p:nvPr/>
        </p:nvSpPr>
        <p:spPr>
          <a:xfrm>
            <a:off x="3861252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166EA-339B-43AB-B65D-678561CCFE15}"/>
              </a:ext>
            </a:extLst>
          </p:cNvPr>
          <p:cNvSpPr txBox="1"/>
          <p:nvPr/>
        </p:nvSpPr>
        <p:spPr>
          <a:xfrm>
            <a:off x="230198" y="207160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04ABE-44AF-4AA4-9DEB-EF90CFEF64C0}"/>
              </a:ext>
            </a:extLst>
          </p:cNvPr>
          <p:cNvSpPr txBox="1"/>
          <p:nvPr/>
        </p:nvSpPr>
        <p:spPr>
          <a:xfrm>
            <a:off x="12188" y="239938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44D1B6-E105-4B21-B493-E22C8B33F77B}"/>
              </a:ext>
            </a:extLst>
          </p:cNvPr>
          <p:cNvSpPr txBox="1"/>
          <p:nvPr/>
        </p:nvSpPr>
        <p:spPr>
          <a:xfrm>
            <a:off x="1169354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2E9D3B-7668-4726-9E28-035DB5965306}"/>
              </a:ext>
            </a:extLst>
          </p:cNvPr>
          <p:cNvSpPr txBox="1"/>
          <p:nvPr/>
        </p:nvSpPr>
        <p:spPr>
          <a:xfrm>
            <a:off x="12188" y="2736216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FC1C39-F466-4845-A6C8-6C59152E7BCF}"/>
              </a:ext>
            </a:extLst>
          </p:cNvPr>
          <p:cNvSpPr txBox="1"/>
          <p:nvPr/>
        </p:nvSpPr>
        <p:spPr>
          <a:xfrm>
            <a:off x="12188" y="335480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9A93F-E059-4FD8-B429-94D855217C79}"/>
              </a:ext>
            </a:extLst>
          </p:cNvPr>
          <p:cNvSpPr txBox="1"/>
          <p:nvPr/>
        </p:nvSpPr>
        <p:spPr>
          <a:xfrm>
            <a:off x="230198" y="304473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476D-4A7C-4A72-B491-35213874EACE}"/>
              </a:ext>
            </a:extLst>
          </p:cNvPr>
          <p:cNvSpPr txBox="1"/>
          <p:nvPr/>
        </p:nvSpPr>
        <p:spPr>
          <a:xfrm>
            <a:off x="1169354" y="30031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C1EF9-96DF-4017-A60D-700E708A233A}"/>
              </a:ext>
            </a:extLst>
          </p:cNvPr>
          <p:cNvSpPr txBox="1"/>
          <p:nvPr/>
        </p:nvSpPr>
        <p:spPr>
          <a:xfrm>
            <a:off x="4409263" y="30067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E0983-9E50-4614-BF65-5772C73C8F87}"/>
              </a:ext>
            </a:extLst>
          </p:cNvPr>
          <p:cNvSpPr txBox="1"/>
          <p:nvPr/>
        </p:nvSpPr>
        <p:spPr>
          <a:xfrm>
            <a:off x="12188" y="3716870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D0D7F-095D-4F59-ADFB-19294F890A0D}"/>
              </a:ext>
            </a:extLst>
          </p:cNvPr>
          <p:cNvSpPr txBox="1"/>
          <p:nvPr/>
        </p:nvSpPr>
        <p:spPr>
          <a:xfrm>
            <a:off x="230198" y="404935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3CC78-C4F5-4088-A7EC-AD597E577054}"/>
              </a:ext>
            </a:extLst>
          </p:cNvPr>
          <p:cNvSpPr txBox="1"/>
          <p:nvPr/>
        </p:nvSpPr>
        <p:spPr>
          <a:xfrm>
            <a:off x="1169354" y="400780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242A04-6709-4DE1-9C51-B197D7059BEA}"/>
              </a:ext>
            </a:extLst>
          </p:cNvPr>
          <p:cNvSpPr txBox="1"/>
          <p:nvPr/>
        </p:nvSpPr>
        <p:spPr>
          <a:xfrm>
            <a:off x="12188" y="435338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FDF74-84C4-4B4F-9380-A567C4879A23}"/>
              </a:ext>
            </a:extLst>
          </p:cNvPr>
          <p:cNvSpPr txBox="1"/>
          <p:nvPr/>
        </p:nvSpPr>
        <p:spPr>
          <a:xfrm>
            <a:off x="3450170" y="398404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4AB03-DE93-4B01-8410-07CC0B11DC1E}"/>
              </a:ext>
            </a:extLst>
          </p:cNvPr>
          <p:cNvSpPr txBox="1"/>
          <p:nvPr/>
        </p:nvSpPr>
        <p:spPr>
          <a:xfrm>
            <a:off x="1277322" y="207160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6FAF5A-43AE-4EA9-8D22-505AF4D7284C}"/>
              </a:ext>
            </a:extLst>
          </p:cNvPr>
          <p:cNvSpPr txBox="1"/>
          <p:nvPr/>
        </p:nvSpPr>
        <p:spPr>
          <a:xfrm>
            <a:off x="1280031" y="30447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E1CF8-8366-479B-B2A4-8118375BDB69}"/>
              </a:ext>
            </a:extLst>
          </p:cNvPr>
          <p:cNvSpPr txBox="1"/>
          <p:nvPr/>
        </p:nvSpPr>
        <p:spPr>
          <a:xfrm>
            <a:off x="1263627" y="40432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8698BC-B206-4675-A69B-1E1FF9D1F139}"/>
              </a:ext>
            </a:extLst>
          </p:cNvPr>
          <p:cNvSpPr txBox="1"/>
          <p:nvPr/>
        </p:nvSpPr>
        <p:spPr>
          <a:xfrm>
            <a:off x="-41114" y="1319481"/>
            <a:ext cx="796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&gt; Build query in a </a:t>
            </a:r>
            <a:r>
              <a:rPr lang="en-GB" sz="3600" b="1" dirty="0">
                <a:solidFill>
                  <a:schemeClr val="accent4">
                    <a:alpha val="0"/>
                  </a:schemeClr>
                </a:solidFill>
              </a:rPr>
              <a:t>dynamic </a:t>
            </a:r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and</a:t>
            </a:r>
            <a:r>
              <a:rPr lang="en-GB" sz="3600" b="1" dirty="0">
                <a:solidFill>
                  <a:schemeClr val="accent4">
                    <a:alpha val="0"/>
                  </a:schemeClr>
                </a:solidFill>
              </a:rPr>
              <a:t> type-safe</a:t>
            </a:r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 way  </a:t>
            </a:r>
          </a:p>
        </p:txBody>
      </p:sp>
    </p:spTree>
    <p:extLst>
      <p:ext uri="{BB962C8B-B14F-4D97-AF65-F5344CB8AC3E}">
        <p14:creationId xmlns:p14="http://schemas.microsoft.com/office/powerpoint/2010/main" val="68770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581821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581821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5842697" y="3892849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5820656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581821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5842697" y="5531449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7313657" y="5531449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8395697" y="5531449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9151063" y="5531449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8664290" y="583845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9151063" y="5829864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8664290" y="618323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9151063" y="6174644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5853859" y="4823563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7218673" y="3892849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10753914" y="3892849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8393244" y="3892849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9846194" y="389378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6DA50-7CB7-4D3F-934B-AAF190410E7A}"/>
              </a:ext>
            </a:extLst>
          </p:cNvPr>
          <p:cNvSpPr txBox="1"/>
          <p:nvPr/>
        </p:nvSpPr>
        <p:spPr>
          <a:xfrm>
            <a:off x="5818210" y="3510029"/>
            <a:ext cx="82310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.desc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r>
              <a:rPr lang="en-GB" sz="2000" dirty="0">
                <a:solidFill>
                  <a:schemeClr val="bg1"/>
                </a:solidFill>
              </a:rPr>
              <a:t>));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BDE0-A3B1-4AE9-8157-414B1408DAAE}"/>
              </a:ext>
            </a:extLst>
          </p:cNvPr>
          <p:cNvSpPr txBox="1"/>
          <p:nvPr/>
        </p:nvSpPr>
        <p:spPr>
          <a:xfrm>
            <a:off x="5853859" y="4348294"/>
            <a:ext cx="374506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.orderBy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C10FF-0098-45B8-9041-C8601C90A177}"/>
              </a:ext>
            </a:extLst>
          </p:cNvPr>
          <p:cNvSpPr txBox="1"/>
          <p:nvPr/>
        </p:nvSpPr>
        <p:spPr>
          <a:xfrm>
            <a:off x="8664290" y="6481647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110D9-9DE6-4FF9-A00F-3BA20A01101A}"/>
              </a:ext>
            </a:extLst>
          </p:cNvPr>
          <p:cNvSpPr txBox="1"/>
          <p:nvPr/>
        </p:nvSpPr>
        <p:spPr>
          <a:xfrm>
            <a:off x="9675115" y="6473059"/>
            <a:ext cx="154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AAA97C-F863-4B25-A004-5093E1184253}"/>
              </a:ext>
            </a:extLst>
          </p:cNvPr>
          <p:cNvSpPr txBox="1"/>
          <p:nvPr/>
        </p:nvSpPr>
        <p:spPr>
          <a:xfrm>
            <a:off x="8657415" y="749175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8C763-7340-4569-9818-54EDA70968FA}"/>
              </a:ext>
            </a:extLst>
          </p:cNvPr>
          <p:cNvSpPr txBox="1"/>
          <p:nvPr/>
        </p:nvSpPr>
        <p:spPr>
          <a:xfrm>
            <a:off x="2377114" y="749175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Before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AA789-B6B8-4046-9D61-CABAB36DC7F1}"/>
              </a:ext>
            </a:extLst>
          </p:cNvPr>
          <p:cNvCxnSpPr>
            <a:cxnSpLocks/>
          </p:cNvCxnSpPr>
          <p:nvPr/>
        </p:nvCxnSpPr>
        <p:spPr>
          <a:xfrm flipV="1">
            <a:off x="5818210" y="788390"/>
            <a:ext cx="0" cy="61934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3084F3-69E3-4239-990D-726A5515B0C4}"/>
              </a:ext>
            </a:extLst>
          </p:cNvPr>
          <p:cNvSpPr txBox="1"/>
          <p:nvPr/>
        </p:nvSpPr>
        <p:spPr>
          <a:xfrm>
            <a:off x="12188" y="1453015"/>
            <a:ext cx="443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6EA1B-6B25-44F7-B89E-D75DED58E964}"/>
              </a:ext>
            </a:extLst>
          </p:cNvPr>
          <p:cNvSpPr txBox="1"/>
          <p:nvPr/>
        </p:nvSpPr>
        <p:spPr>
          <a:xfrm>
            <a:off x="4231763" y="145301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42557-A608-4D6E-B30E-0576B7D37F44}"/>
              </a:ext>
            </a:extLst>
          </p:cNvPr>
          <p:cNvSpPr txBox="1"/>
          <p:nvPr/>
        </p:nvSpPr>
        <p:spPr>
          <a:xfrm>
            <a:off x="1776875" y="2071604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93DCE-EEDC-41CF-899C-3736CD0390F1}"/>
              </a:ext>
            </a:extLst>
          </p:cNvPr>
          <p:cNvSpPr txBox="1"/>
          <p:nvPr/>
        </p:nvSpPr>
        <p:spPr>
          <a:xfrm>
            <a:off x="1779584" y="3044737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41075A-418F-4E11-9806-EF0B0E8E6C70}"/>
              </a:ext>
            </a:extLst>
          </p:cNvPr>
          <p:cNvSpPr txBox="1"/>
          <p:nvPr/>
        </p:nvSpPr>
        <p:spPr>
          <a:xfrm>
            <a:off x="1763180" y="4043278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1AF28-F373-4890-AFA5-15B99533E562}"/>
              </a:ext>
            </a:extLst>
          </p:cNvPr>
          <p:cNvSpPr txBox="1"/>
          <p:nvPr/>
        </p:nvSpPr>
        <p:spPr>
          <a:xfrm>
            <a:off x="12188" y="4737826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703035-EC51-4BF3-BE85-6A7E3CFEF1D8}"/>
              </a:ext>
            </a:extLst>
          </p:cNvPr>
          <p:cNvSpPr txBox="1"/>
          <p:nvPr/>
        </p:nvSpPr>
        <p:spPr>
          <a:xfrm>
            <a:off x="12188" y="5075010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698A28-9B57-406E-A0F2-6ABAEF73C9CC}"/>
              </a:ext>
            </a:extLst>
          </p:cNvPr>
          <p:cNvSpPr txBox="1"/>
          <p:nvPr/>
        </p:nvSpPr>
        <p:spPr>
          <a:xfrm>
            <a:off x="12188" y="5444342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49D6E3-27BC-459E-827A-2DAD19EC8CB8}"/>
              </a:ext>
            </a:extLst>
          </p:cNvPr>
          <p:cNvSpPr txBox="1"/>
          <p:nvPr/>
        </p:nvSpPr>
        <p:spPr>
          <a:xfrm>
            <a:off x="12188" y="5837158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B64EF-4CEB-4AEB-897B-898EC672549D}"/>
              </a:ext>
            </a:extLst>
          </p:cNvPr>
          <p:cNvSpPr txBox="1"/>
          <p:nvPr/>
        </p:nvSpPr>
        <p:spPr>
          <a:xfrm>
            <a:off x="12188" y="6229974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660C5F-5C3B-449F-9038-6138D970D084}"/>
              </a:ext>
            </a:extLst>
          </p:cNvPr>
          <p:cNvSpPr txBox="1"/>
          <p:nvPr/>
        </p:nvSpPr>
        <p:spPr>
          <a:xfrm>
            <a:off x="12188" y="1780796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A58A2-8258-4605-A459-5005346769DE}"/>
              </a:ext>
            </a:extLst>
          </p:cNvPr>
          <p:cNvSpPr txBox="1"/>
          <p:nvPr/>
        </p:nvSpPr>
        <p:spPr>
          <a:xfrm>
            <a:off x="3861252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166EA-339B-43AB-B65D-678561CCFE15}"/>
              </a:ext>
            </a:extLst>
          </p:cNvPr>
          <p:cNvSpPr txBox="1"/>
          <p:nvPr/>
        </p:nvSpPr>
        <p:spPr>
          <a:xfrm>
            <a:off x="230198" y="207160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04ABE-44AF-4AA4-9DEB-EF90CFEF64C0}"/>
              </a:ext>
            </a:extLst>
          </p:cNvPr>
          <p:cNvSpPr txBox="1"/>
          <p:nvPr/>
        </p:nvSpPr>
        <p:spPr>
          <a:xfrm>
            <a:off x="12188" y="239938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44D1B6-E105-4B21-B493-E22C8B33F77B}"/>
              </a:ext>
            </a:extLst>
          </p:cNvPr>
          <p:cNvSpPr txBox="1"/>
          <p:nvPr/>
        </p:nvSpPr>
        <p:spPr>
          <a:xfrm>
            <a:off x="1169354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2E9D3B-7668-4726-9E28-035DB5965306}"/>
              </a:ext>
            </a:extLst>
          </p:cNvPr>
          <p:cNvSpPr txBox="1"/>
          <p:nvPr/>
        </p:nvSpPr>
        <p:spPr>
          <a:xfrm>
            <a:off x="12188" y="2736216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FC1C39-F466-4845-A6C8-6C59152E7BCF}"/>
              </a:ext>
            </a:extLst>
          </p:cNvPr>
          <p:cNvSpPr txBox="1"/>
          <p:nvPr/>
        </p:nvSpPr>
        <p:spPr>
          <a:xfrm>
            <a:off x="12188" y="335480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9A93F-E059-4FD8-B429-94D855217C79}"/>
              </a:ext>
            </a:extLst>
          </p:cNvPr>
          <p:cNvSpPr txBox="1"/>
          <p:nvPr/>
        </p:nvSpPr>
        <p:spPr>
          <a:xfrm>
            <a:off x="230198" y="304473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476D-4A7C-4A72-B491-35213874EACE}"/>
              </a:ext>
            </a:extLst>
          </p:cNvPr>
          <p:cNvSpPr txBox="1"/>
          <p:nvPr/>
        </p:nvSpPr>
        <p:spPr>
          <a:xfrm>
            <a:off x="1169354" y="30031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C1EF9-96DF-4017-A60D-700E708A233A}"/>
              </a:ext>
            </a:extLst>
          </p:cNvPr>
          <p:cNvSpPr txBox="1"/>
          <p:nvPr/>
        </p:nvSpPr>
        <p:spPr>
          <a:xfrm>
            <a:off x="4409263" y="30067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E0983-9E50-4614-BF65-5772C73C8F87}"/>
              </a:ext>
            </a:extLst>
          </p:cNvPr>
          <p:cNvSpPr txBox="1"/>
          <p:nvPr/>
        </p:nvSpPr>
        <p:spPr>
          <a:xfrm>
            <a:off x="12188" y="3716870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D0D7F-095D-4F59-ADFB-19294F890A0D}"/>
              </a:ext>
            </a:extLst>
          </p:cNvPr>
          <p:cNvSpPr txBox="1"/>
          <p:nvPr/>
        </p:nvSpPr>
        <p:spPr>
          <a:xfrm>
            <a:off x="230198" y="404935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3CC78-C4F5-4088-A7EC-AD597E577054}"/>
              </a:ext>
            </a:extLst>
          </p:cNvPr>
          <p:cNvSpPr txBox="1"/>
          <p:nvPr/>
        </p:nvSpPr>
        <p:spPr>
          <a:xfrm>
            <a:off x="1169354" y="400780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242A04-6709-4DE1-9C51-B197D7059BEA}"/>
              </a:ext>
            </a:extLst>
          </p:cNvPr>
          <p:cNvSpPr txBox="1"/>
          <p:nvPr/>
        </p:nvSpPr>
        <p:spPr>
          <a:xfrm>
            <a:off x="12188" y="435338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FDF74-84C4-4B4F-9380-A567C4879A23}"/>
              </a:ext>
            </a:extLst>
          </p:cNvPr>
          <p:cNvSpPr txBox="1"/>
          <p:nvPr/>
        </p:nvSpPr>
        <p:spPr>
          <a:xfrm>
            <a:off x="3450170" y="398404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4AB03-DE93-4B01-8410-07CC0B11DC1E}"/>
              </a:ext>
            </a:extLst>
          </p:cNvPr>
          <p:cNvSpPr txBox="1"/>
          <p:nvPr/>
        </p:nvSpPr>
        <p:spPr>
          <a:xfrm>
            <a:off x="1277322" y="207160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6FAF5A-43AE-4EA9-8D22-505AF4D7284C}"/>
              </a:ext>
            </a:extLst>
          </p:cNvPr>
          <p:cNvSpPr txBox="1"/>
          <p:nvPr/>
        </p:nvSpPr>
        <p:spPr>
          <a:xfrm>
            <a:off x="1280031" y="30447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E1CF8-8366-479B-B2A4-8118375BDB69}"/>
              </a:ext>
            </a:extLst>
          </p:cNvPr>
          <p:cNvSpPr txBox="1"/>
          <p:nvPr/>
        </p:nvSpPr>
        <p:spPr>
          <a:xfrm>
            <a:off x="1263627" y="40432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4AC39B-D075-43DF-948E-FDBF4F4DA5D0}"/>
              </a:ext>
            </a:extLst>
          </p:cNvPr>
          <p:cNvSpPr/>
          <p:nvPr/>
        </p:nvSpPr>
        <p:spPr>
          <a:xfrm>
            <a:off x="-119062" y="-234223"/>
            <a:ext cx="12430124" cy="732644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45676C-A72A-4D8C-83F0-9A3E02790053}"/>
              </a:ext>
            </a:extLst>
          </p:cNvPr>
          <p:cNvSpPr txBox="1"/>
          <p:nvPr/>
        </p:nvSpPr>
        <p:spPr>
          <a:xfrm>
            <a:off x="737940" y="1319481"/>
            <a:ext cx="796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&gt; Build query in a </a:t>
            </a:r>
            <a:r>
              <a:rPr lang="en-GB" sz="3600" b="1" dirty="0">
                <a:solidFill>
                  <a:schemeClr val="accent4"/>
                </a:solidFill>
              </a:rPr>
              <a:t>dynamic </a:t>
            </a:r>
            <a:r>
              <a:rPr lang="en-GB" sz="2800" dirty="0">
                <a:solidFill>
                  <a:schemeClr val="bg1"/>
                </a:solidFill>
              </a:rPr>
              <a:t>and</a:t>
            </a:r>
            <a:r>
              <a:rPr lang="en-GB" sz="3600" b="1" dirty="0">
                <a:solidFill>
                  <a:schemeClr val="accent4"/>
                </a:solidFill>
              </a:rPr>
              <a:t> type-safe</a:t>
            </a:r>
            <a:r>
              <a:rPr lang="en-GB" sz="2800" dirty="0">
                <a:solidFill>
                  <a:schemeClr val="bg1"/>
                </a:solidFill>
              </a:rPr>
              <a:t> way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A4E70B-1DA4-4612-B1CF-1699F9BE5095}"/>
              </a:ext>
            </a:extLst>
          </p:cNvPr>
          <p:cNvSpPr txBox="1"/>
          <p:nvPr/>
        </p:nvSpPr>
        <p:spPr>
          <a:xfrm>
            <a:off x="87735" y="2003540"/>
            <a:ext cx="678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&gt; </a:t>
            </a:r>
            <a:r>
              <a:rPr lang="en-GB" sz="3600" b="1" dirty="0">
                <a:solidFill>
                  <a:schemeClr val="accent4">
                    <a:alpha val="0"/>
                  </a:schemeClr>
                </a:solidFill>
              </a:rPr>
              <a:t>Good</a:t>
            </a:r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 fit for </a:t>
            </a:r>
            <a:r>
              <a:rPr lang="en-GB" sz="3600" b="1" dirty="0">
                <a:solidFill>
                  <a:schemeClr val="accent4">
                    <a:alpha val="0"/>
                  </a:schemeClr>
                </a:solidFill>
              </a:rPr>
              <a:t>advanced search </a:t>
            </a:r>
            <a:r>
              <a:rPr lang="en-GB" sz="2800" dirty="0">
                <a:solidFill>
                  <a:schemeClr val="bg1">
                    <a:alpha val="0"/>
                  </a:schemeClr>
                </a:solidFill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4867875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420518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1975-5823-4329-92FF-99164B1FC575}"/>
              </a:ext>
            </a:extLst>
          </p:cNvPr>
          <p:cNvSpPr txBox="1"/>
          <p:nvPr/>
        </p:nvSpPr>
        <p:spPr>
          <a:xfrm>
            <a:off x="5818210" y="1058839"/>
            <a:ext cx="726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EntityManager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CriteriaBuilder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</a:t>
            </a:r>
            <a:r>
              <a:rPr lang="en-GB" sz="2000" dirty="0" err="1">
                <a:solidFill>
                  <a:schemeClr val="bg1"/>
                </a:solidFill>
              </a:rPr>
              <a:t>.getCriteriaBuilder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CriteriaQuery</a:t>
            </a:r>
            <a:r>
              <a:rPr lang="en-GB" sz="2000" dirty="0">
                <a:solidFill>
                  <a:schemeClr val="bg1"/>
                </a:solidFill>
              </a:rPr>
              <a:t>&lt;Candidate&gt;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.createQuery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Root&lt;Candidate&gt;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.from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Candidate.class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EFD1B-DE55-4F63-83EF-6FF6BF585CFA}"/>
              </a:ext>
            </a:extLst>
          </p:cNvPr>
          <p:cNvSpPr txBox="1"/>
          <p:nvPr/>
        </p:nvSpPr>
        <p:spPr>
          <a:xfrm>
            <a:off x="5818210" y="2506373"/>
            <a:ext cx="809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.equal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.name), “Thien”);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EEB3-F37B-4D04-899C-E080D3CCF08F}"/>
              </a:ext>
            </a:extLst>
          </p:cNvPr>
          <p:cNvSpPr txBox="1"/>
          <p:nvPr/>
        </p:nvSpPr>
        <p:spPr>
          <a:xfrm>
            <a:off x="5842697" y="3892849"/>
            <a:ext cx="1566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.where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30CB-29FD-4BAB-9883-109D003ECB88}"/>
              </a:ext>
            </a:extLst>
          </p:cNvPr>
          <p:cNvSpPr txBox="1"/>
          <p:nvPr/>
        </p:nvSpPr>
        <p:spPr>
          <a:xfrm>
            <a:off x="5820656" y="2838978"/>
            <a:ext cx="889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appliedDate</a:t>
            </a:r>
            <a:r>
              <a:rPr lang="en-GB" sz="2000" dirty="0">
                <a:solidFill>
                  <a:schemeClr val="bg1"/>
                </a:solidFill>
              </a:rPr>
              <a:t>), 15/1/2019);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2F6D6-2FBA-4453-A972-61A728F314AE}"/>
              </a:ext>
            </a:extLst>
          </p:cNvPr>
          <p:cNvSpPr txBox="1"/>
          <p:nvPr/>
        </p:nvSpPr>
        <p:spPr>
          <a:xfrm>
            <a:off x="5818210" y="3194324"/>
            <a:ext cx="722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Predicate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>
                <a:solidFill>
                  <a:schemeClr val="accent2"/>
                </a:solidFill>
              </a:rPr>
              <a:t>cb</a:t>
            </a:r>
            <a:r>
              <a:rPr lang="en-GB" sz="2000" dirty="0">
                <a:solidFill>
                  <a:schemeClr val="bg1"/>
                </a:solidFill>
              </a:rPr>
              <a:t>.gt(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Candidate_</a:t>
            </a:r>
            <a:r>
              <a:rPr lang="en-GB" sz="2000" dirty="0" err="1">
                <a:solidFill>
                  <a:schemeClr val="bg1"/>
                </a:solidFill>
              </a:rPr>
              <a:t>.experience</a:t>
            </a:r>
            <a:r>
              <a:rPr lang="en-GB" sz="2000" dirty="0">
                <a:solidFill>
                  <a:schemeClr val="bg1"/>
                </a:solidFill>
              </a:rPr>
              <a:t>), 1);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D2FB0-EA52-4BCE-8FE8-90BA4753016A}"/>
              </a:ext>
            </a:extLst>
          </p:cNvPr>
          <p:cNvSpPr txBox="1"/>
          <p:nvPr/>
        </p:nvSpPr>
        <p:spPr>
          <a:xfrm>
            <a:off x="5842697" y="5531449"/>
            <a:ext cx="154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* from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AE20-74BA-48E0-924F-0A1442F59C01}"/>
              </a:ext>
            </a:extLst>
          </p:cNvPr>
          <p:cNvSpPr txBox="1"/>
          <p:nvPr/>
        </p:nvSpPr>
        <p:spPr>
          <a:xfrm>
            <a:off x="7313657" y="5531449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EEF89-C8B9-4586-AAB3-EE21707CAE84}"/>
              </a:ext>
            </a:extLst>
          </p:cNvPr>
          <p:cNvSpPr txBox="1"/>
          <p:nvPr/>
        </p:nvSpPr>
        <p:spPr>
          <a:xfrm>
            <a:off x="8395697" y="5531449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35683-9B6D-477E-9211-406C88EFABFF}"/>
              </a:ext>
            </a:extLst>
          </p:cNvPr>
          <p:cNvSpPr txBox="1"/>
          <p:nvPr/>
        </p:nvSpPr>
        <p:spPr>
          <a:xfrm>
            <a:off x="9151063" y="5531449"/>
            <a:ext cx="168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DC3E6"/>
                </a:solidFill>
              </a:rPr>
              <a:t>name=‘Thien’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BD04D-94B6-47FE-84F0-3F3D1930F703}"/>
              </a:ext>
            </a:extLst>
          </p:cNvPr>
          <p:cNvSpPr txBox="1"/>
          <p:nvPr/>
        </p:nvSpPr>
        <p:spPr>
          <a:xfrm>
            <a:off x="8664290" y="583845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E6DE5-E7F4-4F55-A886-A0DBE8BFA5BC}"/>
              </a:ext>
            </a:extLst>
          </p:cNvPr>
          <p:cNvSpPr txBox="1"/>
          <p:nvPr/>
        </p:nvSpPr>
        <p:spPr>
          <a:xfrm>
            <a:off x="9151063" y="5829864"/>
            <a:ext cx="292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FFAB7C"/>
                </a:solidFill>
              </a:rPr>
              <a:t>appliedDate</a:t>
            </a:r>
            <a:r>
              <a:rPr lang="en-GB" sz="2000" dirty="0">
                <a:solidFill>
                  <a:srgbClr val="FFAB7C"/>
                </a:solidFill>
              </a:rPr>
              <a:t> &gt; ’15/1/2019’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04B74-4B96-4195-BC79-F2102C1EDFB9}"/>
              </a:ext>
            </a:extLst>
          </p:cNvPr>
          <p:cNvSpPr txBox="1"/>
          <p:nvPr/>
        </p:nvSpPr>
        <p:spPr>
          <a:xfrm>
            <a:off x="8664290" y="618323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EFA2-B012-489C-A8EC-30060E6B7B6E}"/>
              </a:ext>
            </a:extLst>
          </p:cNvPr>
          <p:cNvSpPr txBox="1"/>
          <p:nvPr/>
        </p:nvSpPr>
        <p:spPr>
          <a:xfrm>
            <a:off x="9151063" y="6174644"/>
            <a:ext cx="170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1FFA6"/>
                </a:solidFill>
              </a:rPr>
              <a:t>experience &gt;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FE636-4C39-4E19-A978-4E9117D1C5D2}"/>
              </a:ext>
            </a:extLst>
          </p:cNvPr>
          <p:cNvSpPr txBox="1"/>
          <p:nvPr/>
        </p:nvSpPr>
        <p:spPr>
          <a:xfrm>
            <a:off x="5853859" y="4823563"/>
            <a:ext cx="5291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TypedQuery</a:t>
            </a:r>
            <a:r>
              <a:rPr lang="en-GB" sz="2000" dirty="0">
                <a:solidFill>
                  <a:schemeClr val="bg1"/>
                </a:solidFill>
              </a:rPr>
              <a:t>&lt;Candidate&gt; q = </a:t>
            </a:r>
            <a:r>
              <a:rPr lang="en-GB" sz="2000" dirty="0" err="1">
                <a:solidFill>
                  <a:schemeClr val="bg1"/>
                </a:solidFill>
              </a:rPr>
              <a:t>em.createQuery</a:t>
            </a:r>
            <a:r>
              <a:rPr lang="en-GB" sz="2000" dirty="0">
                <a:solidFill>
                  <a:schemeClr val="bg1"/>
                </a:solidFill>
              </a:rPr>
              <a:t>(c); </a:t>
            </a:r>
          </a:p>
          <a:p>
            <a:r>
              <a:rPr lang="en-GB" sz="2000" dirty="0">
                <a:solidFill>
                  <a:schemeClr val="bg1"/>
                </a:solidFill>
              </a:rPr>
              <a:t>List&lt;Candidate&gt; result = </a:t>
            </a:r>
            <a:r>
              <a:rPr lang="en-GB" sz="2000" dirty="0" err="1">
                <a:solidFill>
                  <a:schemeClr val="bg1"/>
                </a:solidFill>
              </a:rPr>
              <a:t>q.getResultList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E4D9F-7002-4957-8F7B-D4E76555BBE8}"/>
              </a:ext>
            </a:extLst>
          </p:cNvPr>
          <p:cNvSpPr txBox="1"/>
          <p:nvPr/>
        </p:nvSpPr>
        <p:spPr>
          <a:xfrm>
            <a:off x="7218673" y="3892849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nameEqual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205B-DA04-43E6-B52D-7A17E31C902D}"/>
              </a:ext>
            </a:extLst>
          </p:cNvPr>
          <p:cNvSpPr txBox="1"/>
          <p:nvPr/>
        </p:nvSpPr>
        <p:spPr>
          <a:xfrm>
            <a:off x="10753914" y="3892849"/>
            <a:ext cx="301947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DBF4B-313D-48F6-B197-C129E62517C5}"/>
              </a:ext>
            </a:extLst>
          </p:cNvPr>
          <p:cNvSpPr txBox="1"/>
          <p:nvPr/>
        </p:nvSpPr>
        <p:spPr>
          <a:xfrm>
            <a:off x="8393244" y="3892849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 err="1">
                <a:solidFill>
                  <a:srgbClr val="FFAB7C"/>
                </a:solidFill>
              </a:rPr>
              <a:t>appliedAfter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ACD4D-9935-4125-BC0D-6518D092CDBB}"/>
              </a:ext>
            </a:extLst>
          </p:cNvPr>
          <p:cNvSpPr txBox="1"/>
          <p:nvPr/>
        </p:nvSpPr>
        <p:spPr>
          <a:xfrm>
            <a:off x="9846194" y="389378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,</a:t>
            </a:r>
            <a:r>
              <a:rPr lang="en-GB" sz="2000" b="1" dirty="0">
                <a:solidFill>
                  <a:srgbClr val="FFAB7C"/>
                </a:solidFill>
              </a:rPr>
              <a:t> </a:t>
            </a:r>
            <a:r>
              <a:rPr lang="en-GB" sz="2000" b="1" dirty="0" err="1">
                <a:solidFill>
                  <a:srgbClr val="C1FFA6"/>
                </a:solidFill>
              </a:rPr>
              <a:t>minExp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6DA50-7CB7-4D3F-934B-AAF190410E7A}"/>
              </a:ext>
            </a:extLst>
          </p:cNvPr>
          <p:cNvSpPr txBox="1"/>
          <p:nvPr/>
        </p:nvSpPr>
        <p:spPr>
          <a:xfrm>
            <a:off x="5818210" y="3510029"/>
            <a:ext cx="82310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accent2"/>
                </a:solidFill>
              </a:rPr>
              <a:t>cb</a:t>
            </a:r>
            <a:r>
              <a:rPr lang="en-GB" sz="2000" dirty="0" err="1">
                <a:solidFill>
                  <a:schemeClr val="bg1"/>
                </a:solidFill>
              </a:rPr>
              <a:t>.desc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sz="2000" dirty="0" err="1">
                <a:solidFill>
                  <a:schemeClr val="bg1"/>
                </a:solidFill>
              </a:rPr>
              <a:t>.get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Candidate_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r>
              <a:rPr lang="en-GB" sz="2000" dirty="0">
                <a:solidFill>
                  <a:schemeClr val="bg1"/>
                </a:solidFill>
              </a:rPr>
              <a:t>));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BDE0-A3B1-4AE9-8157-414B1408DAAE}"/>
              </a:ext>
            </a:extLst>
          </p:cNvPr>
          <p:cNvSpPr txBox="1"/>
          <p:nvPr/>
        </p:nvSpPr>
        <p:spPr>
          <a:xfrm>
            <a:off x="5853859" y="4348294"/>
            <a:ext cx="374506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sz="2000" dirty="0" err="1">
                <a:solidFill>
                  <a:schemeClr val="bg1"/>
                </a:solidFill>
              </a:rPr>
              <a:t>.orderBy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updatedDateDesc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C10FF-0098-45B8-9041-C8601C90A177}"/>
              </a:ext>
            </a:extLst>
          </p:cNvPr>
          <p:cNvSpPr txBox="1"/>
          <p:nvPr/>
        </p:nvSpPr>
        <p:spPr>
          <a:xfrm>
            <a:off x="8664290" y="6481647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110D9-9DE6-4FF9-A00F-3BA20A01101A}"/>
              </a:ext>
            </a:extLst>
          </p:cNvPr>
          <p:cNvSpPr txBox="1"/>
          <p:nvPr/>
        </p:nvSpPr>
        <p:spPr>
          <a:xfrm>
            <a:off x="9675115" y="6473059"/>
            <a:ext cx="154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updatedDate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AAA97C-F863-4B25-A004-5093E1184253}"/>
              </a:ext>
            </a:extLst>
          </p:cNvPr>
          <p:cNvSpPr txBox="1"/>
          <p:nvPr/>
        </p:nvSpPr>
        <p:spPr>
          <a:xfrm>
            <a:off x="8657415" y="749175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8C763-7340-4569-9818-54EDA70968FA}"/>
              </a:ext>
            </a:extLst>
          </p:cNvPr>
          <p:cNvSpPr txBox="1"/>
          <p:nvPr/>
        </p:nvSpPr>
        <p:spPr>
          <a:xfrm>
            <a:off x="2377114" y="749175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Before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AA789-B6B8-4046-9D61-CABAB36DC7F1}"/>
              </a:ext>
            </a:extLst>
          </p:cNvPr>
          <p:cNvCxnSpPr>
            <a:cxnSpLocks/>
          </p:cNvCxnSpPr>
          <p:nvPr/>
        </p:nvCxnSpPr>
        <p:spPr>
          <a:xfrm flipV="1">
            <a:off x="5818210" y="788390"/>
            <a:ext cx="0" cy="61934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3084F3-69E3-4239-990D-726A5515B0C4}"/>
              </a:ext>
            </a:extLst>
          </p:cNvPr>
          <p:cNvSpPr txBox="1"/>
          <p:nvPr/>
        </p:nvSpPr>
        <p:spPr>
          <a:xfrm>
            <a:off x="12188" y="1453015"/>
            <a:ext cx="443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“select * from Candidate c where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6EA1B-6B25-44F7-B89E-D75DED58E964}"/>
              </a:ext>
            </a:extLst>
          </p:cNvPr>
          <p:cNvSpPr txBox="1"/>
          <p:nvPr/>
        </p:nvSpPr>
        <p:spPr>
          <a:xfrm>
            <a:off x="4231763" y="145301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c.name=:name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42557-A608-4D6E-B30E-0576B7D37F44}"/>
              </a:ext>
            </a:extLst>
          </p:cNvPr>
          <p:cNvSpPr txBox="1"/>
          <p:nvPr/>
        </p:nvSpPr>
        <p:spPr>
          <a:xfrm>
            <a:off x="1776875" y="2071604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c.appliedDate</a:t>
            </a:r>
            <a:r>
              <a:rPr lang="en-GB" dirty="0">
                <a:solidFill>
                  <a:schemeClr val="bg1"/>
                </a:solidFill>
              </a:rPr>
              <a:t> &gt;= :date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93DCE-EEDC-41CF-899C-3736CD0390F1}"/>
              </a:ext>
            </a:extLst>
          </p:cNvPr>
          <p:cNvSpPr txBox="1"/>
          <p:nvPr/>
        </p:nvSpPr>
        <p:spPr>
          <a:xfrm>
            <a:off x="1779584" y="3044737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c.experience</a:t>
            </a:r>
            <a:r>
              <a:rPr lang="en-GB" dirty="0">
                <a:solidFill>
                  <a:schemeClr val="bg1"/>
                </a:solidFill>
              </a:rPr>
              <a:t> &gt;= :experience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41075A-418F-4E11-9806-EF0B0E8E6C70}"/>
              </a:ext>
            </a:extLst>
          </p:cNvPr>
          <p:cNvSpPr txBox="1"/>
          <p:nvPr/>
        </p:nvSpPr>
        <p:spPr>
          <a:xfrm>
            <a:off x="1763180" y="4043278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c.status</a:t>
            </a:r>
            <a:r>
              <a:rPr lang="en-GB" dirty="0">
                <a:solidFill>
                  <a:schemeClr val="bg1"/>
                </a:solidFill>
              </a:rPr>
              <a:t> = :status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1AF28-F373-4890-AFA5-15B99533E562}"/>
              </a:ext>
            </a:extLst>
          </p:cNvPr>
          <p:cNvSpPr txBox="1"/>
          <p:nvPr/>
        </p:nvSpPr>
        <p:spPr>
          <a:xfrm>
            <a:off x="12188" y="4737826"/>
            <a:ext cx="577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q = </a:t>
            </a:r>
            <a:r>
              <a:rPr lang="en-GB" dirty="0" err="1">
                <a:solidFill>
                  <a:schemeClr val="bg1"/>
                </a:solidFill>
              </a:rPr>
              <a:t>entityManager.createQuery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703035-EC51-4BF3-BE85-6A7E3CFEF1D8}"/>
              </a:ext>
            </a:extLst>
          </p:cNvPr>
          <p:cNvSpPr txBox="1"/>
          <p:nvPr/>
        </p:nvSpPr>
        <p:spPr>
          <a:xfrm>
            <a:off x="12188" y="5075010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(“name”, bean.name);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698A28-9B57-406E-A0F2-6ABAEF73C9CC}"/>
              </a:ext>
            </a:extLst>
          </p:cNvPr>
          <p:cNvSpPr txBox="1"/>
          <p:nvPr/>
        </p:nvSpPr>
        <p:spPr>
          <a:xfrm>
            <a:off x="12188" y="5444342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(“date”, </a:t>
            </a:r>
            <a:r>
              <a:rPr lang="en-GB" dirty="0" err="1">
                <a:solidFill>
                  <a:schemeClr val="bg1"/>
                </a:solidFill>
              </a:rPr>
              <a:t>bean.date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49D6E3-27BC-459E-827A-2DAD19EC8CB8}"/>
              </a:ext>
            </a:extLst>
          </p:cNvPr>
          <p:cNvSpPr txBox="1"/>
          <p:nvPr/>
        </p:nvSpPr>
        <p:spPr>
          <a:xfrm>
            <a:off x="12188" y="5837158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(“experience”, 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B64EF-4CEB-4AEB-897B-898EC672549D}"/>
              </a:ext>
            </a:extLst>
          </p:cNvPr>
          <p:cNvSpPr txBox="1"/>
          <p:nvPr/>
        </p:nvSpPr>
        <p:spPr>
          <a:xfrm>
            <a:off x="12188" y="6229974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q.setParameter</a:t>
            </a:r>
            <a:r>
              <a:rPr lang="en-GB" dirty="0">
                <a:solidFill>
                  <a:schemeClr val="bg1"/>
                </a:solidFill>
              </a:rPr>
              <a:t>(“status”, 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660C5F-5C3B-449F-9038-6138D970D084}"/>
              </a:ext>
            </a:extLst>
          </p:cNvPr>
          <p:cNvSpPr txBox="1"/>
          <p:nvPr/>
        </p:nvSpPr>
        <p:spPr>
          <a:xfrm>
            <a:off x="12188" y="1780796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bean.appliedDate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A58A2-8258-4605-A459-5005346769DE}"/>
              </a:ext>
            </a:extLst>
          </p:cNvPr>
          <p:cNvSpPr txBox="1"/>
          <p:nvPr/>
        </p:nvSpPr>
        <p:spPr>
          <a:xfrm>
            <a:off x="3861252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166EA-339B-43AB-B65D-678561CCFE15}"/>
              </a:ext>
            </a:extLst>
          </p:cNvPr>
          <p:cNvSpPr txBox="1"/>
          <p:nvPr/>
        </p:nvSpPr>
        <p:spPr>
          <a:xfrm>
            <a:off x="230198" y="207160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04ABE-44AF-4AA4-9DEB-EF90CFEF64C0}"/>
              </a:ext>
            </a:extLst>
          </p:cNvPr>
          <p:cNvSpPr txBox="1"/>
          <p:nvPr/>
        </p:nvSpPr>
        <p:spPr>
          <a:xfrm>
            <a:off x="12188" y="239938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44D1B6-E105-4B21-B493-E22C8B33F77B}"/>
              </a:ext>
            </a:extLst>
          </p:cNvPr>
          <p:cNvSpPr txBox="1"/>
          <p:nvPr/>
        </p:nvSpPr>
        <p:spPr>
          <a:xfrm>
            <a:off x="1169354" y="203005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2E9D3B-7668-4726-9E28-035DB5965306}"/>
              </a:ext>
            </a:extLst>
          </p:cNvPr>
          <p:cNvSpPr txBox="1"/>
          <p:nvPr/>
        </p:nvSpPr>
        <p:spPr>
          <a:xfrm>
            <a:off x="12188" y="2736216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bean.experience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FC1C39-F466-4845-A6C8-6C59152E7BCF}"/>
              </a:ext>
            </a:extLst>
          </p:cNvPr>
          <p:cNvSpPr txBox="1"/>
          <p:nvPr/>
        </p:nvSpPr>
        <p:spPr>
          <a:xfrm>
            <a:off x="12188" y="335480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9A93F-E059-4FD8-B429-94D855217C79}"/>
              </a:ext>
            </a:extLst>
          </p:cNvPr>
          <p:cNvSpPr txBox="1"/>
          <p:nvPr/>
        </p:nvSpPr>
        <p:spPr>
          <a:xfrm>
            <a:off x="230198" y="304473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476D-4A7C-4A72-B491-35213874EACE}"/>
              </a:ext>
            </a:extLst>
          </p:cNvPr>
          <p:cNvSpPr txBox="1"/>
          <p:nvPr/>
        </p:nvSpPr>
        <p:spPr>
          <a:xfrm>
            <a:off x="1169354" y="30031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C1EF9-96DF-4017-A60D-700E708A233A}"/>
              </a:ext>
            </a:extLst>
          </p:cNvPr>
          <p:cNvSpPr txBox="1"/>
          <p:nvPr/>
        </p:nvSpPr>
        <p:spPr>
          <a:xfrm>
            <a:off x="4409263" y="30067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E0983-9E50-4614-BF65-5772C73C8F87}"/>
              </a:ext>
            </a:extLst>
          </p:cNvPr>
          <p:cNvSpPr txBox="1"/>
          <p:nvPr/>
        </p:nvSpPr>
        <p:spPr>
          <a:xfrm>
            <a:off x="12188" y="3716870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if(</a:t>
            </a:r>
            <a:r>
              <a:rPr lang="en-GB" dirty="0" err="1">
                <a:solidFill>
                  <a:schemeClr val="bg1"/>
                </a:solidFill>
              </a:rPr>
              <a:t>bean.status</a:t>
            </a:r>
            <a:r>
              <a:rPr lang="en-GB" dirty="0">
                <a:solidFill>
                  <a:schemeClr val="bg1"/>
                </a:solidFill>
              </a:rPr>
              <a:t> != null) {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D0D7F-095D-4F59-ADFB-19294F890A0D}"/>
              </a:ext>
            </a:extLst>
          </p:cNvPr>
          <p:cNvSpPr txBox="1"/>
          <p:nvPr/>
        </p:nvSpPr>
        <p:spPr>
          <a:xfrm>
            <a:off x="230198" y="404935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+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3CC78-C4F5-4088-A7EC-AD597E577054}"/>
              </a:ext>
            </a:extLst>
          </p:cNvPr>
          <p:cNvSpPr txBox="1"/>
          <p:nvPr/>
        </p:nvSpPr>
        <p:spPr>
          <a:xfrm>
            <a:off x="1169354" y="400780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242A04-6709-4DE1-9C51-B197D7059BEA}"/>
              </a:ext>
            </a:extLst>
          </p:cNvPr>
          <p:cNvSpPr txBox="1"/>
          <p:nvPr/>
        </p:nvSpPr>
        <p:spPr>
          <a:xfrm>
            <a:off x="12188" y="435338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FDF74-84C4-4B4F-9380-A567C4879A23}"/>
              </a:ext>
            </a:extLst>
          </p:cNvPr>
          <p:cNvSpPr txBox="1"/>
          <p:nvPr/>
        </p:nvSpPr>
        <p:spPr>
          <a:xfrm>
            <a:off x="3450170" y="398404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4AB03-DE93-4B01-8410-07CC0B11DC1E}"/>
              </a:ext>
            </a:extLst>
          </p:cNvPr>
          <p:cNvSpPr txBox="1"/>
          <p:nvPr/>
        </p:nvSpPr>
        <p:spPr>
          <a:xfrm>
            <a:off x="1277322" y="207160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6FAF5A-43AE-4EA9-8D22-505AF4D7284C}"/>
              </a:ext>
            </a:extLst>
          </p:cNvPr>
          <p:cNvSpPr txBox="1"/>
          <p:nvPr/>
        </p:nvSpPr>
        <p:spPr>
          <a:xfrm>
            <a:off x="1280031" y="30447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E1CF8-8366-479B-B2A4-8118375BDB69}"/>
              </a:ext>
            </a:extLst>
          </p:cNvPr>
          <p:cNvSpPr txBox="1"/>
          <p:nvPr/>
        </p:nvSpPr>
        <p:spPr>
          <a:xfrm>
            <a:off x="1263627" y="40432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4AC39B-D075-43DF-948E-FDBF4F4DA5D0}"/>
              </a:ext>
            </a:extLst>
          </p:cNvPr>
          <p:cNvSpPr/>
          <p:nvPr/>
        </p:nvSpPr>
        <p:spPr>
          <a:xfrm>
            <a:off x="-119062" y="-153194"/>
            <a:ext cx="12430124" cy="732644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45676C-A72A-4D8C-83F0-9A3E02790053}"/>
              </a:ext>
            </a:extLst>
          </p:cNvPr>
          <p:cNvSpPr txBox="1"/>
          <p:nvPr/>
        </p:nvSpPr>
        <p:spPr>
          <a:xfrm>
            <a:off x="737940" y="1319481"/>
            <a:ext cx="796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&gt; Build query in a </a:t>
            </a:r>
            <a:r>
              <a:rPr lang="en-GB" sz="3600" b="1" dirty="0">
                <a:solidFill>
                  <a:schemeClr val="accent4"/>
                </a:solidFill>
              </a:rPr>
              <a:t>dynamic </a:t>
            </a:r>
            <a:r>
              <a:rPr lang="en-GB" sz="2800" dirty="0">
                <a:solidFill>
                  <a:schemeClr val="bg1"/>
                </a:solidFill>
              </a:rPr>
              <a:t>and</a:t>
            </a:r>
            <a:r>
              <a:rPr lang="en-GB" sz="3600" b="1" dirty="0">
                <a:solidFill>
                  <a:schemeClr val="accent4"/>
                </a:solidFill>
              </a:rPr>
              <a:t> type-safe</a:t>
            </a:r>
            <a:r>
              <a:rPr lang="en-GB" sz="2800" dirty="0">
                <a:solidFill>
                  <a:schemeClr val="bg1"/>
                </a:solidFill>
              </a:rPr>
              <a:t> way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7D2F31-4AF4-4493-9B15-7D4FBFCCFACF}"/>
              </a:ext>
            </a:extLst>
          </p:cNvPr>
          <p:cNvSpPr txBox="1"/>
          <p:nvPr/>
        </p:nvSpPr>
        <p:spPr>
          <a:xfrm>
            <a:off x="737940" y="2003540"/>
            <a:ext cx="678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&gt; </a:t>
            </a:r>
            <a:r>
              <a:rPr lang="en-GB" sz="3600" b="1" dirty="0">
                <a:solidFill>
                  <a:schemeClr val="accent4"/>
                </a:solidFill>
              </a:rPr>
              <a:t>Good</a:t>
            </a:r>
            <a:r>
              <a:rPr lang="en-GB" sz="2800" dirty="0">
                <a:solidFill>
                  <a:schemeClr val="bg1"/>
                </a:solidFill>
              </a:rPr>
              <a:t> fit for </a:t>
            </a:r>
            <a:r>
              <a:rPr lang="en-GB" sz="3600" b="1" dirty="0">
                <a:solidFill>
                  <a:schemeClr val="accent4"/>
                </a:solidFill>
              </a:rPr>
              <a:t>advanced search </a:t>
            </a:r>
            <a:r>
              <a:rPr lang="en-GB" sz="2800" dirty="0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4867875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121478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92E86-296A-4E50-820F-3A161DD7486C}"/>
              </a:ext>
            </a:extLst>
          </p:cNvPr>
          <p:cNvSpPr txBox="1"/>
          <p:nvPr/>
        </p:nvSpPr>
        <p:spPr>
          <a:xfrm>
            <a:off x="-1021080" y="388279"/>
            <a:ext cx="24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Hibernate Criteria API</a:t>
            </a:r>
          </a:p>
        </p:txBody>
      </p:sp>
    </p:spTree>
    <p:extLst>
      <p:ext uri="{BB962C8B-B14F-4D97-AF65-F5344CB8AC3E}">
        <p14:creationId xmlns:p14="http://schemas.microsoft.com/office/powerpoint/2010/main" val="64810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307467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F682D2-5D3B-44EC-9BB2-CBBAED764161}"/>
              </a:ext>
            </a:extLst>
          </p:cNvPr>
          <p:cNvSpPr txBox="1"/>
          <p:nvPr/>
        </p:nvSpPr>
        <p:spPr>
          <a:xfrm>
            <a:off x="5066948" y="3061007"/>
            <a:ext cx="941283" cy="461665"/>
          </a:xfrm>
          <a:prstGeom prst="rect">
            <a:avLst/>
          </a:prstGeom>
          <a:noFill/>
          <a:ln w="28575"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Cache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6E8597-831D-4828-9CD2-2CC46ABE9ADC}"/>
              </a:ext>
            </a:extLst>
          </p:cNvPr>
          <p:cNvCxnSpPr>
            <a:cxnSpLocks/>
          </p:cNvCxnSpPr>
          <p:nvPr/>
        </p:nvCxnSpPr>
        <p:spPr>
          <a:xfrm>
            <a:off x="5875020" y="3186122"/>
            <a:ext cx="0" cy="1247448"/>
          </a:xfrm>
          <a:prstGeom prst="straightConnector1">
            <a:avLst/>
          </a:prstGeom>
          <a:ln w="38100">
            <a:solidFill>
              <a:schemeClr val="bg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6A228-44CE-4DCF-9015-BBAB2F19EAEE}"/>
              </a:ext>
            </a:extLst>
          </p:cNvPr>
          <p:cNvCxnSpPr>
            <a:cxnSpLocks/>
          </p:cNvCxnSpPr>
          <p:nvPr/>
        </p:nvCxnSpPr>
        <p:spPr>
          <a:xfrm flipV="1">
            <a:off x="6446520" y="3809692"/>
            <a:ext cx="0" cy="1247448"/>
          </a:xfrm>
          <a:prstGeom prst="straightConnector1">
            <a:avLst/>
          </a:prstGeom>
          <a:ln w="38100">
            <a:solidFill>
              <a:schemeClr val="bg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3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57082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58750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64465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6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57082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58750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64465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6912802" y="4292600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136113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57082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58750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64465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69128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B6EC9-C5D9-4281-B612-F252685876B8}"/>
              </a:ext>
            </a:extLst>
          </p:cNvPr>
          <p:cNvSpPr/>
          <p:nvPr/>
        </p:nvSpPr>
        <p:spPr>
          <a:xfrm>
            <a:off x="6912802" y="3126124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85720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A83BD-5D9F-42BA-B7A0-4363E90F5060}"/>
              </a:ext>
            </a:extLst>
          </p:cNvPr>
          <p:cNvSpPr/>
          <p:nvPr/>
        </p:nvSpPr>
        <p:spPr>
          <a:xfrm>
            <a:off x="2232516" y="993993"/>
            <a:ext cx="7726969" cy="409342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&lt;?xml version="1.0" encoding="UTF-8"?&gt;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&lt;persistence version="2.1"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</a:t>
            </a:r>
            <a:r>
              <a:rPr lang="en-GB" sz="2000" dirty="0" err="1">
                <a:solidFill>
                  <a:schemeClr val="bg1"/>
                </a:solidFill>
              </a:rPr>
              <a:t>xmlns</a:t>
            </a:r>
            <a:r>
              <a:rPr lang="en-GB" sz="2000" dirty="0">
                <a:solidFill>
                  <a:schemeClr val="bg1"/>
                </a:solidFill>
              </a:rPr>
              <a:t>="http://xmlns.jcp.org/xml/ns/persistence"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</a:t>
            </a:r>
            <a:r>
              <a:rPr lang="en-GB" sz="2000" dirty="0" err="1">
                <a:solidFill>
                  <a:schemeClr val="bg1"/>
                </a:solidFill>
              </a:rPr>
              <a:t>xmlns:xsi</a:t>
            </a:r>
            <a:r>
              <a:rPr lang="en-GB" sz="2000" dirty="0">
                <a:solidFill>
                  <a:schemeClr val="bg1"/>
                </a:solidFill>
              </a:rPr>
              <a:t>="http://www.w3.org/2001/XMLSchema-instance"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</a:t>
            </a:r>
            <a:r>
              <a:rPr lang="en-GB" sz="2000" dirty="0" err="1">
                <a:solidFill>
                  <a:schemeClr val="bg1"/>
                </a:solidFill>
              </a:rPr>
              <a:t>xsi:schemaLocation</a:t>
            </a:r>
            <a:r>
              <a:rPr lang="en-GB" sz="2000" dirty="0">
                <a:solidFill>
                  <a:schemeClr val="bg1"/>
                </a:solidFill>
              </a:rPr>
              <a:t>="http://xmlns.jcp.org/xml/ns/persistence http://xmlns.jcp.org/xml/ns/persistence/persistence_2_1.xsd"&gt;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&lt;</a:t>
            </a:r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persistence-unit</a:t>
            </a:r>
            <a:r>
              <a:rPr lang="en-GB" sz="2000" dirty="0">
                <a:solidFill>
                  <a:schemeClr val="bg1"/>
                </a:solidFill>
              </a:rPr>
              <a:t> name="recruitment-tool-PU"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transaction-type="JTA"&gt;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&lt;</a:t>
            </a:r>
            <a:r>
              <a:rPr lang="en-GB" sz="2000" dirty="0">
                <a:solidFill>
                  <a:schemeClr val="accent2"/>
                </a:solidFill>
              </a:rPr>
              <a:t>provider</a:t>
            </a:r>
            <a:r>
              <a:rPr lang="en-GB" sz="2000" dirty="0">
                <a:solidFill>
                  <a:schemeClr val="bg1"/>
                </a:solidFill>
              </a:rPr>
              <a:t>&gt;</a:t>
            </a:r>
            <a:r>
              <a:rPr lang="en-GB" sz="2000" dirty="0" err="1">
                <a:solidFill>
                  <a:schemeClr val="bg1"/>
                </a:solidFill>
              </a:rPr>
              <a:t>org.hibernate.ejb.HibernatePersistence</a:t>
            </a:r>
            <a:r>
              <a:rPr lang="en-GB" sz="2000" dirty="0">
                <a:solidFill>
                  <a:schemeClr val="bg1"/>
                </a:solidFill>
              </a:rPr>
              <a:t>&lt;/</a:t>
            </a:r>
            <a:r>
              <a:rPr lang="en-GB" sz="2000" dirty="0">
                <a:solidFill>
                  <a:schemeClr val="accent2"/>
                </a:solidFill>
              </a:rPr>
              <a:t>provider</a:t>
            </a:r>
            <a:r>
              <a:rPr lang="en-GB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&lt;</a:t>
            </a:r>
            <a:r>
              <a:rPr lang="en-GB" sz="2000" dirty="0" err="1">
                <a:solidFill>
                  <a:schemeClr val="accent4"/>
                </a:solidFill>
              </a:rPr>
              <a:t>jta</a:t>
            </a:r>
            <a:r>
              <a:rPr lang="en-GB" sz="2000" dirty="0">
                <a:solidFill>
                  <a:schemeClr val="accent4"/>
                </a:solidFill>
              </a:rPr>
              <a:t>-data-source</a:t>
            </a:r>
            <a:r>
              <a:rPr lang="en-GB" sz="2000" dirty="0">
                <a:solidFill>
                  <a:schemeClr val="bg1"/>
                </a:solidFill>
              </a:rPr>
              <a:t>&gt;java:/</a:t>
            </a:r>
            <a:r>
              <a:rPr lang="en-GB" sz="2000" dirty="0" err="1">
                <a:solidFill>
                  <a:schemeClr val="bg1"/>
                </a:solidFill>
              </a:rPr>
              <a:t>RecruitmentToolDS</a:t>
            </a:r>
            <a:r>
              <a:rPr lang="en-GB" sz="2000" dirty="0">
                <a:solidFill>
                  <a:schemeClr val="bg1"/>
                </a:solidFill>
              </a:rPr>
              <a:t>&lt;/</a:t>
            </a:r>
            <a:r>
              <a:rPr lang="en-GB" sz="2000" dirty="0" err="1">
                <a:solidFill>
                  <a:schemeClr val="accent4"/>
                </a:solidFill>
              </a:rPr>
              <a:t>jta</a:t>
            </a:r>
            <a:r>
              <a:rPr lang="en-GB" sz="2000" dirty="0">
                <a:solidFill>
                  <a:schemeClr val="accent4"/>
                </a:solidFill>
              </a:rPr>
              <a:t>-data-source</a:t>
            </a:r>
            <a:r>
              <a:rPr lang="en-GB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   &lt;exclude-unlisted-classes&gt;false&lt;/exclude-unlisted-classes&gt;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&lt;/</a:t>
            </a:r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persistence-unit</a:t>
            </a:r>
            <a:r>
              <a:rPr lang="en-GB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</a:rPr>
              <a:t>&lt;/persistence&gt;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7C2D-B15A-4C69-8C3E-817ACE375BBA}"/>
              </a:ext>
            </a:extLst>
          </p:cNvPr>
          <p:cNvSpPr txBox="1"/>
          <p:nvPr/>
        </p:nvSpPr>
        <p:spPr>
          <a:xfrm>
            <a:off x="4002607" y="504616"/>
            <a:ext cx="418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persistence.xml -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33875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57082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58750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64465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69128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C8CD7-6138-4781-A815-1F3A8886CE4E}"/>
              </a:ext>
            </a:extLst>
          </p:cNvPr>
          <p:cNvSpPr/>
          <p:nvPr/>
        </p:nvSpPr>
        <p:spPr>
          <a:xfrm>
            <a:off x="6912802" y="1989474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230283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53808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55048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57082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58750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58750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64465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64465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69128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103E3-8BD4-4623-B1E9-07198787C43B}"/>
              </a:ext>
            </a:extLst>
          </p:cNvPr>
          <p:cNvSpPr txBox="1"/>
          <p:nvPr/>
        </p:nvSpPr>
        <p:spPr>
          <a:xfrm>
            <a:off x="-209550" y="21916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First level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1004A-F7A6-4A2E-A0EF-3369708FE8E6}"/>
              </a:ext>
            </a:extLst>
          </p:cNvPr>
          <p:cNvSpPr txBox="1"/>
          <p:nvPr/>
        </p:nvSpPr>
        <p:spPr>
          <a:xfrm>
            <a:off x="-209550" y="272886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Second level cache</a:t>
            </a:r>
          </a:p>
        </p:txBody>
      </p:sp>
    </p:spTree>
    <p:extLst>
      <p:ext uri="{BB962C8B-B14F-4D97-AF65-F5344CB8AC3E}">
        <p14:creationId xmlns:p14="http://schemas.microsoft.com/office/powerpoint/2010/main" val="368280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21916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53000-87FC-4313-9404-32BC37BB11E2}"/>
              </a:ext>
            </a:extLst>
          </p:cNvPr>
          <p:cNvSpPr txBox="1"/>
          <p:nvPr/>
        </p:nvSpPr>
        <p:spPr>
          <a:xfrm>
            <a:off x="450850" y="272886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Second level cache</a:t>
            </a:r>
          </a:p>
        </p:txBody>
      </p:sp>
    </p:spTree>
    <p:extLst>
      <p:ext uri="{BB962C8B-B14F-4D97-AF65-F5344CB8AC3E}">
        <p14:creationId xmlns:p14="http://schemas.microsoft.com/office/powerpoint/2010/main" val="379949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9089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53000-87FC-4313-9404-32BC37BB11E2}"/>
              </a:ext>
            </a:extLst>
          </p:cNvPr>
          <p:cNvSpPr txBox="1"/>
          <p:nvPr/>
        </p:nvSpPr>
        <p:spPr>
          <a:xfrm>
            <a:off x="-2159442" y="272886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Second level cache</a:t>
            </a:r>
          </a:p>
        </p:txBody>
      </p:sp>
    </p:spTree>
    <p:extLst>
      <p:ext uri="{BB962C8B-B14F-4D97-AF65-F5344CB8AC3E}">
        <p14:creationId xmlns:p14="http://schemas.microsoft.com/office/powerpoint/2010/main" val="395520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9089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043FE-3699-4B45-80BE-662051E34ED0}"/>
              </a:ext>
            </a:extLst>
          </p:cNvPr>
          <p:cNvSpPr txBox="1"/>
          <p:nvPr/>
        </p:nvSpPr>
        <p:spPr>
          <a:xfrm>
            <a:off x="654050" y="1429679"/>
            <a:ext cx="199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Always enabled</a:t>
            </a:r>
          </a:p>
        </p:txBody>
      </p:sp>
    </p:spTree>
    <p:extLst>
      <p:ext uri="{BB962C8B-B14F-4D97-AF65-F5344CB8AC3E}">
        <p14:creationId xmlns:p14="http://schemas.microsoft.com/office/powerpoint/2010/main" val="316448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9089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043FE-3699-4B45-80BE-662051E34ED0}"/>
              </a:ext>
            </a:extLst>
          </p:cNvPr>
          <p:cNvSpPr txBox="1"/>
          <p:nvPr/>
        </p:nvSpPr>
        <p:spPr>
          <a:xfrm>
            <a:off x="654050" y="1429679"/>
            <a:ext cx="199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Always enabled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59F26-D8CD-439E-8220-645E6A1D17C8}"/>
              </a:ext>
            </a:extLst>
          </p:cNvPr>
          <p:cNvSpPr txBox="1"/>
          <p:nvPr/>
        </p:nvSpPr>
        <p:spPr>
          <a:xfrm>
            <a:off x="654050" y="1829789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Session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C0EC8-5B0B-4656-B9C9-B130ECD6E1A1}"/>
              </a:ext>
            </a:extLst>
          </p:cNvPr>
          <p:cNvSpPr txBox="1"/>
          <p:nvPr/>
        </p:nvSpPr>
        <p:spPr>
          <a:xfrm>
            <a:off x="3200396" y="588334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Second level cache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C31D6B-B25D-4CC0-BA44-87305C73B76A}"/>
              </a:ext>
            </a:extLst>
          </p:cNvPr>
          <p:cNvCxnSpPr/>
          <p:nvPr/>
        </p:nvCxnSpPr>
        <p:spPr>
          <a:xfrm>
            <a:off x="2908300" y="-2049780"/>
            <a:ext cx="0" cy="184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9089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043FE-3699-4B45-80BE-662051E34ED0}"/>
              </a:ext>
            </a:extLst>
          </p:cNvPr>
          <p:cNvSpPr txBox="1"/>
          <p:nvPr/>
        </p:nvSpPr>
        <p:spPr>
          <a:xfrm>
            <a:off x="654050" y="1429679"/>
            <a:ext cx="199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Always enabled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59F26-D8CD-439E-8220-645E6A1D17C8}"/>
              </a:ext>
            </a:extLst>
          </p:cNvPr>
          <p:cNvSpPr txBox="1"/>
          <p:nvPr/>
        </p:nvSpPr>
        <p:spPr>
          <a:xfrm>
            <a:off x="654050" y="1829789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Session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48EF4-8A0B-44CC-8991-06564FCD667F}"/>
              </a:ext>
            </a:extLst>
          </p:cNvPr>
          <p:cNvSpPr txBox="1"/>
          <p:nvPr/>
        </p:nvSpPr>
        <p:spPr>
          <a:xfrm>
            <a:off x="3200396" y="908979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Second level cache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4A077-6053-4AFC-B7CC-2CE8A692F002}"/>
              </a:ext>
            </a:extLst>
          </p:cNvPr>
          <p:cNvCxnSpPr/>
          <p:nvPr/>
        </p:nvCxnSpPr>
        <p:spPr>
          <a:xfrm>
            <a:off x="2908300" y="723900"/>
            <a:ext cx="0" cy="184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6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74C-9AE3-4907-9DD2-4198FEA6879F}"/>
              </a:ext>
            </a:extLst>
          </p:cNvPr>
          <p:cNvSpPr txBox="1"/>
          <p:nvPr/>
        </p:nvSpPr>
        <p:spPr>
          <a:xfrm>
            <a:off x="0" y="388279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/>
                </a:solidFill>
              </a:rPr>
              <a:t>Hibernate Caching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FA76A-0F7B-4919-AE76-5413E2801703}"/>
              </a:ext>
            </a:extLst>
          </p:cNvPr>
          <p:cNvSpPr txBox="1"/>
          <p:nvPr/>
        </p:nvSpPr>
        <p:spPr>
          <a:xfrm>
            <a:off x="7654104" y="1493520"/>
            <a:ext cx="159627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9F1D4-3520-482C-BD10-14A0A14206BD}"/>
              </a:ext>
            </a:extLst>
          </p:cNvPr>
          <p:cNvSpPr txBox="1"/>
          <p:nvPr/>
        </p:nvSpPr>
        <p:spPr>
          <a:xfrm>
            <a:off x="7778144" y="4770120"/>
            <a:ext cx="134819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3D6DC-9898-4CAA-BD12-4978D98C87A8}"/>
              </a:ext>
            </a:extLst>
          </p:cNvPr>
          <p:cNvSpPr txBox="1"/>
          <p:nvPr/>
        </p:nvSpPr>
        <p:spPr>
          <a:xfrm>
            <a:off x="7981598" y="3061007"/>
            <a:ext cx="94128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9C1A3-70BB-4F90-9FC0-C0CC97B49061}"/>
              </a:ext>
            </a:extLst>
          </p:cNvPr>
          <p:cNvCxnSpPr/>
          <p:nvPr/>
        </p:nvCxnSpPr>
        <p:spPr>
          <a:xfrm>
            <a:off x="81483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A124B-7E7A-421E-9682-90F8E446C269}"/>
              </a:ext>
            </a:extLst>
          </p:cNvPr>
          <p:cNvCxnSpPr>
            <a:cxnSpLocks/>
          </p:cNvCxnSpPr>
          <p:nvPr/>
        </p:nvCxnSpPr>
        <p:spPr>
          <a:xfrm>
            <a:off x="81483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0DF57-A568-41EE-8B4D-2B75DE0C8590}"/>
              </a:ext>
            </a:extLst>
          </p:cNvPr>
          <p:cNvCxnSpPr>
            <a:cxnSpLocks/>
          </p:cNvCxnSpPr>
          <p:nvPr/>
        </p:nvCxnSpPr>
        <p:spPr>
          <a:xfrm flipV="1">
            <a:off x="8719820" y="3522672"/>
            <a:ext cx="0" cy="12474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C171F-653D-4FC1-8E5A-A4E98FBD228B}"/>
              </a:ext>
            </a:extLst>
          </p:cNvPr>
          <p:cNvCxnSpPr>
            <a:cxnSpLocks/>
          </p:cNvCxnSpPr>
          <p:nvPr/>
        </p:nvCxnSpPr>
        <p:spPr>
          <a:xfrm flipV="1">
            <a:off x="8719820" y="1955185"/>
            <a:ext cx="0" cy="11058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83-CDD7-44FF-8F13-E7EFD5CFB4FE}"/>
              </a:ext>
            </a:extLst>
          </p:cNvPr>
          <p:cNvSpPr/>
          <p:nvPr/>
        </p:nvSpPr>
        <p:spPr>
          <a:xfrm>
            <a:off x="9186102" y="3128972"/>
            <a:ext cx="1348190" cy="393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D7CFC-37E9-4F87-B0B9-BC39CF7EC391}"/>
              </a:ext>
            </a:extLst>
          </p:cNvPr>
          <p:cNvSpPr txBox="1"/>
          <p:nvPr/>
        </p:nvSpPr>
        <p:spPr>
          <a:xfrm>
            <a:off x="450850" y="908979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First level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043FE-3699-4B45-80BE-662051E34ED0}"/>
              </a:ext>
            </a:extLst>
          </p:cNvPr>
          <p:cNvSpPr txBox="1"/>
          <p:nvPr/>
        </p:nvSpPr>
        <p:spPr>
          <a:xfrm>
            <a:off x="654050" y="1429679"/>
            <a:ext cx="199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Always enabled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59F26-D8CD-439E-8220-645E6A1D17C8}"/>
              </a:ext>
            </a:extLst>
          </p:cNvPr>
          <p:cNvSpPr txBox="1"/>
          <p:nvPr/>
        </p:nvSpPr>
        <p:spPr>
          <a:xfrm>
            <a:off x="654050" y="1829789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Session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48EF4-8A0B-44CC-8991-06564FCD667F}"/>
              </a:ext>
            </a:extLst>
          </p:cNvPr>
          <p:cNvSpPr txBox="1"/>
          <p:nvPr/>
        </p:nvSpPr>
        <p:spPr>
          <a:xfrm>
            <a:off x="3200396" y="908979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Second level cache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4A077-6053-4AFC-B7CC-2CE8A692F002}"/>
              </a:ext>
            </a:extLst>
          </p:cNvPr>
          <p:cNvCxnSpPr/>
          <p:nvPr/>
        </p:nvCxnSpPr>
        <p:spPr>
          <a:xfrm>
            <a:off x="2908300" y="723900"/>
            <a:ext cx="0" cy="184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C373B8-AC48-46C3-9F92-89FC283A5657}"/>
              </a:ext>
            </a:extLst>
          </p:cNvPr>
          <p:cNvSpPr txBox="1"/>
          <p:nvPr/>
        </p:nvSpPr>
        <p:spPr>
          <a:xfrm>
            <a:off x="3200396" y="1429679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Enable manually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A3D38-9A21-4ABC-AF01-800469E5F564}"/>
              </a:ext>
            </a:extLst>
          </p:cNvPr>
          <p:cNvSpPr txBox="1"/>
          <p:nvPr/>
        </p:nvSpPr>
        <p:spPr>
          <a:xfrm>
            <a:off x="3200396" y="1829789"/>
            <a:ext cx="266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Session factory bound</a:t>
            </a:r>
          </a:p>
        </p:txBody>
      </p:sp>
    </p:spTree>
    <p:extLst>
      <p:ext uri="{BB962C8B-B14F-4D97-AF65-F5344CB8AC3E}">
        <p14:creationId xmlns:p14="http://schemas.microsoft.com/office/powerpoint/2010/main" val="3498514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A83BD-5D9F-42BA-B7A0-4363E90F5060}"/>
              </a:ext>
            </a:extLst>
          </p:cNvPr>
          <p:cNvSpPr/>
          <p:nvPr/>
        </p:nvSpPr>
        <p:spPr>
          <a:xfrm>
            <a:off x="3307009" y="2014746"/>
            <a:ext cx="5577983" cy="2292935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&lt;?xml version="1.0" encoding="UTF-8"?&gt;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&lt;persistence version="2.1"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</a:t>
            </a:r>
            <a:r>
              <a:rPr lang="en-GB" sz="1100" dirty="0" err="1">
                <a:solidFill>
                  <a:schemeClr val="bg1">
                    <a:alpha val="0"/>
                  </a:schemeClr>
                </a:solidFill>
              </a:rPr>
              <a:t>xmlns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="http://xmlns.jcp.org/xml/ns/persistence"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</a:t>
            </a:r>
            <a:r>
              <a:rPr lang="en-GB" sz="1100" dirty="0" err="1">
                <a:solidFill>
                  <a:schemeClr val="bg1">
                    <a:alpha val="0"/>
                  </a:schemeClr>
                </a:solidFill>
              </a:rPr>
              <a:t>xmlns:xsi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="http://www.w3.org/2001/XMLSchema-instance"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</a:t>
            </a:r>
            <a:r>
              <a:rPr lang="en-GB" sz="1100" dirty="0" err="1">
                <a:solidFill>
                  <a:schemeClr val="bg1">
                    <a:alpha val="0"/>
                  </a:schemeClr>
                </a:solidFill>
              </a:rPr>
              <a:t>xsi:schemaLocation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="http://xmlns.jcp.org/xml/ns/persistence http://xmlns.jcp.org/xml/ns/persistence/persistence_2_1.xsd"&gt;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&lt;</a:t>
            </a:r>
            <a:r>
              <a:rPr lang="en-GB" sz="1100" dirty="0">
                <a:solidFill>
                  <a:schemeClr val="accent5">
                    <a:lumMod val="60000"/>
                    <a:lumOff val="40000"/>
                    <a:alpha val="0"/>
                  </a:schemeClr>
                </a:solidFill>
              </a:rPr>
              <a:t>persistence-unit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name="recruitment-tool-PU"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    transaction-type="JTA"&gt;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    &lt;</a:t>
            </a:r>
            <a:r>
              <a:rPr lang="en-GB" sz="1100" dirty="0">
                <a:solidFill>
                  <a:schemeClr val="accent2">
                    <a:alpha val="0"/>
                  </a:schemeClr>
                </a:solidFill>
              </a:rPr>
              <a:t>provider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&gt;</a:t>
            </a:r>
            <a:r>
              <a:rPr lang="en-GB" sz="1100" dirty="0" err="1">
                <a:solidFill>
                  <a:schemeClr val="bg1">
                    <a:alpha val="0"/>
                  </a:schemeClr>
                </a:solidFill>
              </a:rPr>
              <a:t>org.hibernate.ejb.HibernatePersistence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&lt;/</a:t>
            </a:r>
            <a:r>
              <a:rPr lang="en-GB" sz="1100" dirty="0">
                <a:solidFill>
                  <a:schemeClr val="accent2">
                    <a:alpha val="0"/>
                  </a:schemeClr>
                </a:solidFill>
              </a:rPr>
              <a:t>provider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    &lt;</a:t>
            </a:r>
            <a:r>
              <a:rPr lang="en-GB" sz="1100" dirty="0" err="1">
                <a:solidFill>
                  <a:schemeClr val="accent4">
                    <a:alpha val="0"/>
                  </a:schemeClr>
                </a:solidFill>
              </a:rPr>
              <a:t>jta</a:t>
            </a:r>
            <a:r>
              <a:rPr lang="en-GB" sz="1100" dirty="0">
                <a:solidFill>
                  <a:schemeClr val="accent4">
                    <a:alpha val="0"/>
                  </a:schemeClr>
                </a:solidFill>
              </a:rPr>
              <a:t>-data-source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&gt;java:/</a:t>
            </a:r>
            <a:r>
              <a:rPr lang="en-GB" sz="1100" dirty="0" err="1">
                <a:solidFill>
                  <a:schemeClr val="bg1">
                    <a:alpha val="0"/>
                  </a:schemeClr>
                </a:solidFill>
              </a:rPr>
              <a:t>RecruitmentToolDS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&lt;/</a:t>
            </a:r>
            <a:r>
              <a:rPr lang="en-GB" sz="1100" dirty="0" err="1">
                <a:solidFill>
                  <a:schemeClr val="accent4">
                    <a:alpha val="0"/>
                  </a:schemeClr>
                </a:solidFill>
              </a:rPr>
              <a:t>jta</a:t>
            </a:r>
            <a:r>
              <a:rPr lang="en-GB" sz="1100" dirty="0">
                <a:solidFill>
                  <a:schemeClr val="accent4">
                    <a:alpha val="0"/>
                  </a:schemeClr>
                </a:solidFill>
              </a:rPr>
              <a:t>-data-source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    &lt;exclude-unlisted-classes&gt;false&lt;/exclude-unlisted-classes&gt;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    &lt;/</a:t>
            </a:r>
            <a:r>
              <a:rPr lang="en-GB" sz="1100" dirty="0">
                <a:solidFill>
                  <a:schemeClr val="accent5">
                    <a:lumMod val="60000"/>
                    <a:lumOff val="40000"/>
                    <a:alpha val="0"/>
                  </a:schemeClr>
                </a:solidFill>
              </a:rPr>
              <a:t>persistence-unit</a:t>
            </a:r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&gt;</a:t>
            </a:r>
          </a:p>
          <a:p>
            <a:r>
              <a:rPr lang="en-GB" sz="1100" dirty="0">
                <a:solidFill>
                  <a:schemeClr val="bg1">
                    <a:alpha val="0"/>
                  </a:schemeClr>
                </a:solidFill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45424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62141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B01AD-FB71-4940-A99B-202E655711E5}"/>
              </a:ext>
            </a:extLst>
          </p:cNvPr>
          <p:cNvSpPr txBox="1"/>
          <p:nvPr/>
        </p:nvSpPr>
        <p:spPr>
          <a:xfrm>
            <a:off x="-2221502" y="151526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BB78B-BE16-457F-A235-ABAF2CCB75F5}"/>
              </a:ext>
            </a:extLst>
          </p:cNvPr>
          <p:cNvSpPr txBox="1"/>
          <p:nvPr/>
        </p:nvSpPr>
        <p:spPr>
          <a:xfrm>
            <a:off x="-2744016" y="2306377"/>
            <a:ext cx="167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68814-6281-49C4-A8A7-C673654F8BD9}"/>
              </a:ext>
            </a:extLst>
          </p:cNvPr>
          <p:cNvSpPr txBox="1"/>
          <p:nvPr/>
        </p:nvSpPr>
        <p:spPr>
          <a:xfrm>
            <a:off x="-3767694" y="309748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AE854-C08D-4FBF-B3A3-743CC1888965}"/>
              </a:ext>
            </a:extLst>
          </p:cNvPr>
          <p:cNvSpPr txBox="1"/>
          <p:nvPr/>
        </p:nvSpPr>
        <p:spPr>
          <a:xfrm>
            <a:off x="-4884698" y="388859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6858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62141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B01AD-FB71-4940-A99B-202E655711E5}"/>
              </a:ext>
            </a:extLst>
          </p:cNvPr>
          <p:cNvSpPr txBox="1"/>
          <p:nvPr/>
        </p:nvSpPr>
        <p:spPr>
          <a:xfrm>
            <a:off x="318498" y="151526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BB78B-BE16-457F-A235-ABAF2CCB75F5}"/>
              </a:ext>
            </a:extLst>
          </p:cNvPr>
          <p:cNvSpPr txBox="1"/>
          <p:nvPr/>
        </p:nvSpPr>
        <p:spPr>
          <a:xfrm>
            <a:off x="318498" y="2306377"/>
            <a:ext cx="167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68814-6281-49C4-A8A7-C673654F8BD9}"/>
              </a:ext>
            </a:extLst>
          </p:cNvPr>
          <p:cNvSpPr txBox="1"/>
          <p:nvPr/>
        </p:nvSpPr>
        <p:spPr>
          <a:xfrm>
            <a:off x="318498" y="309748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AE854-C08D-4FBF-B3A3-743CC1888965}"/>
              </a:ext>
            </a:extLst>
          </p:cNvPr>
          <p:cNvSpPr txBox="1"/>
          <p:nvPr/>
        </p:nvSpPr>
        <p:spPr>
          <a:xfrm>
            <a:off x="318498" y="388859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5973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62141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B01AD-FB71-4940-A99B-202E655711E5}"/>
              </a:ext>
            </a:extLst>
          </p:cNvPr>
          <p:cNvSpPr txBox="1"/>
          <p:nvPr/>
        </p:nvSpPr>
        <p:spPr>
          <a:xfrm>
            <a:off x="-2435485" y="151526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BB78B-BE16-457F-A235-ABAF2CCB75F5}"/>
              </a:ext>
            </a:extLst>
          </p:cNvPr>
          <p:cNvSpPr txBox="1"/>
          <p:nvPr/>
        </p:nvSpPr>
        <p:spPr>
          <a:xfrm>
            <a:off x="-2435485" y="2306377"/>
            <a:ext cx="167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68814-6281-49C4-A8A7-C673654F8BD9}"/>
              </a:ext>
            </a:extLst>
          </p:cNvPr>
          <p:cNvSpPr txBox="1"/>
          <p:nvPr/>
        </p:nvSpPr>
        <p:spPr>
          <a:xfrm>
            <a:off x="-2435485" y="3097487"/>
            <a:ext cx="18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One-to-Many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AE854-C08D-4FBF-B3A3-743CC1888965}"/>
              </a:ext>
            </a:extLst>
          </p:cNvPr>
          <p:cNvSpPr txBox="1"/>
          <p:nvPr/>
        </p:nvSpPr>
        <p:spPr>
          <a:xfrm>
            <a:off x="-2435485" y="388859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Many-to-Many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79540B-DB71-4974-9BA4-DDD81B34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54937"/>
              </p:ext>
            </p:extLst>
          </p:nvPr>
        </p:nvGraphicFramePr>
        <p:xfrm>
          <a:off x="2231117" y="175011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9E3E18-901D-4F6C-9325-45D8B80DA160}"/>
              </a:ext>
            </a:extLst>
          </p:cNvPr>
          <p:cNvSpPr/>
          <p:nvPr/>
        </p:nvSpPr>
        <p:spPr>
          <a:xfrm>
            <a:off x="2231117" y="134218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1755795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149086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149086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149086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F81E0-BD12-465A-AF91-1CAC8211060C}"/>
              </a:ext>
            </a:extLst>
          </p:cNvPr>
          <p:cNvSpPr/>
          <p:nvPr/>
        </p:nvSpPr>
        <p:spPr>
          <a:xfrm>
            <a:off x="-477081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List&lt;</a:t>
            </a:r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new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ArrayList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&lt;</a:t>
            </a:r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ResultList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rs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stmt.execute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while(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rs.next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    </a:t>
            </a:r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Employee </a:t>
            </a:r>
            <a:r>
              <a:rPr lang="en-GB" sz="2000" dirty="0" err="1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= new </a:t>
            </a:r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    </a:t>
            </a:r>
            <a:r>
              <a:rPr lang="en-GB" sz="2000" dirty="0" err="1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.setId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rs.getString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("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UserId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    </a:t>
            </a:r>
            <a:r>
              <a:rPr lang="en-GB" sz="2000" dirty="0" err="1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.setName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rs.getString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    </a:t>
            </a:r>
            <a:r>
              <a:rPr lang="en-GB" sz="2000" dirty="0" err="1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.setEmail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rs.getString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>
                    <a:alpha val="0"/>
                  </a:schemeClr>
                </a:solidFill>
              </a:rPr>
              <a:t>.add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employee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);</a:t>
            </a:r>
          </a:p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434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62141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79540B-DB71-4974-9BA4-DDD81B34A190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75011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9E3E18-901D-4F6C-9325-45D8B80DA160}"/>
              </a:ext>
            </a:extLst>
          </p:cNvPr>
          <p:cNvSpPr/>
          <p:nvPr/>
        </p:nvSpPr>
        <p:spPr>
          <a:xfrm>
            <a:off x="2231117" y="134218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6C75424-9F9A-4F44-A09D-91619B53044E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75011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1D1960F-D6F0-4475-8A01-5997533EDD5F}"/>
              </a:ext>
            </a:extLst>
          </p:cNvPr>
          <p:cNvSpPr/>
          <p:nvPr/>
        </p:nvSpPr>
        <p:spPr>
          <a:xfrm>
            <a:off x="6603092" y="134218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8194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62141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79540B-DB71-4974-9BA4-DDD81B34A190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75011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9E3E18-901D-4F6C-9325-45D8B80DA160}"/>
              </a:ext>
            </a:extLst>
          </p:cNvPr>
          <p:cNvSpPr/>
          <p:nvPr/>
        </p:nvSpPr>
        <p:spPr>
          <a:xfrm>
            <a:off x="2231117" y="134218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6C75424-9F9A-4F44-A09D-91619B53044E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75011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1D1960F-D6F0-4475-8A01-5997533EDD5F}"/>
              </a:ext>
            </a:extLst>
          </p:cNvPr>
          <p:cNvSpPr/>
          <p:nvPr/>
        </p:nvSpPr>
        <p:spPr>
          <a:xfrm>
            <a:off x="6603092" y="134218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11129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87881"/>
              </p:ext>
            </p:extLst>
          </p:nvPr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70697"/>
              </p:ext>
            </p:extLst>
          </p:nvPr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51789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3653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3259412"/>
            <a:ext cx="4523739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3259412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0437"/>
              </p:ext>
            </p:extLst>
          </p:nvPr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70B338C-D089-458B-8DCE-54163DAD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25072"/>
              </p:ext>
            </p:extLst>
          </p:nvPr>
        </p:nvGraphicFramePr>
        <p:xfrm>
          <a:off x="6603155" y="2543974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accent4"/>
                          </a:solidFill>
                        </a:rPr>
                        <a:t>candidate_id</a:t>
                      </a:r>
                      <a:endParaRPr lang="en-GB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accent4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1850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7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A138A-293D-49DD-A6A9-CF3B6E91DF00}"/>
              </a:ext>
            </a:extLst>
          </p:cNvPr>
          <p:cNvSpPr txBox="1"/>
          <p:nvPr/>
        </p:nvSpPr>
        <p:spPr>
          <a:xfrm>
            <a:off x="2197290" y="2734984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insert into </a:t>
            </a:r>
            <a:r>
              <a:rPr lang="en-GB" dirty="0">
                <a:solidFill>
                  <a:schemeClr val="accent4">
                    <a:alpha val="0"/>
                  </a:schemeClr>
                </a:solidFill>
              </a:rPr>
              <a:t>candidate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last_name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, 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first_name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>
                  <a:alpha val="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endParaRPr lang="en-GB" dirty="0">
              <a:solidFill>
                <a:schemeClr val="bg1">
                  <a:alpha val="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E43FE-EED2-4079-AC56-F20481F2851B}"/>
              </a:ext>
            </a:extLst>
          </p:cNvPr>
          <p:cNvSpPr/>
          <p:nvPr/>
        </p:nvSpPr>
        <p:spPr>
          <a:xfrm>
            <a:off x="2197290" y="2734985"/>
            <a:ext cx="7206140" cy="483818"/>
          </a:xfrm>
          <a:prstGeom prst="rect">
            <a:avLst/>
          </a:prstGeom>
          <a:noFill/>
          <a:ln w="19050"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7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37093-0219-4DF5-AFBC-B98D191142D2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76FF3-ADF0-4DA6-9864-672E206686AC}"/>
              </a:ext>
            </a:extLst>
          </p:cNvPr>
          <p:cNvSpPr/>
          <p:nvPr/>
        </p:nvSpPr>
        <p:spPr>
          <a:xfrm>
            <a:off x="2197290" y="3192833"/>
            <a:ext cx="7206140" cy="4838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37093-0219-4DF5-AFBC-B98D191142D2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76FF3-ADF0-4DA6-9864-672E206686AC}"/>
              </a:ext>
            </a:extLst>
          </p:cNvPr>
          <p:cNvSpPr/>
          <p:nvPr/>
        </p:nvSpPr>
        <p:spPr>
          <a:xfrm>
            <a:off x="2197290" y="3192832"/>
            <a:ext cx="7206140" cy="15791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70AFB-6197-43F1-826B-2CCB6E01C320}"/>
              </a:ext>
            </a:extLst>
          </p:cNvPr>
          <p:cNvSpPr txBox="1"/>
          <p:nvPr/>
        </p:nvSpPr>
        <p:spPr>
          <a:xfrm>
            <a:off x="2203194" y="3192832"/>
            <a:ext cx="3452612" cy="203132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values(3)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53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149086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149086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149086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149085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5958D-34B1-418F-9590-6AE74054866C}"/>
              </a:ext>
            </a:extLst>
          </p:cNvPr>
          <p:cNvCxnSpPr/>
          <p:nvPr/>
        </p:nvCxnSpPr>
        <p:spPr>
          <a:xfrm>
            <a:off x="-633926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8AF2E0-E348-4B0E-A54A-2C0D8D14ADA7}"/>
              </a:ext>
            </a:extLst>
          </p:cNvPr>
          <p:cNvCxnSpPr>
            <a:cxnSpLocks/>
          </p:cNvCxnSpPr>
          <p:nvPr/>
        </p:nvCxnSpPr>
        <p:spPr>
          <a:xfrm flipV="1">
            <a:off x="-630878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D448AB-4298-4382-AF07-4D435598E6BE}"/>
              </a:ext>
            </a:extLst>
          </p:cNvPr>
          <p:cNvSpPr txBox="1"/>
          <p:nvPr/>
        </p:nvSpPr>
        <p:spPr>
          <a:xfrm>
            <a:off x="-8061463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847E6-898B-40DE-A85A-5BD3866B8AD2}"/>
              </a:ext>
            </a:extLst>
          </p:cNvPr>
          <p:cNvSpPr txBox="1"/>
          <p:nvPr/>
        </p:nvSpPr>
        <p:spPr>
          <a:xfrm>
            <a:off x="-8061463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7A15E-5269-4CA3-A2BD-393C4D967E9B}"/>
              </a:ext>
            </a:extLst>
          </p:cNvPr>
          <p:cNvSpPr/>
          <p:nvPr/>
        </p:nvSpPr>
        <p:spPr>
          <a:xfrm>
            <a:off x="-6269028" y="4620996"/>
            <a:ext cx="2295198" cy="29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D2408B-849B-45DE-A0F6-1771B13EEF3A}"/>
              </a:ext>
            </a:extLst>
          </p:cNvPr>
          <p:cNvSpPr/>
          <p:nvPr/>
        </p:nvSpPr>
        <p:spPr>
          <a:xfrm>
            <a:off x="-6269028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C6148-9A6E-400D-8E5C-F21BAF6BAA4F}"/>
              </a:ext>
            </a:extLst>
          </p:cNvPr>
          <p:cNvSpPr/>
          <p:nvPr/>
        </p:nvSpPr>
        <p:spPr>
          <a:xfrm>
            <a:off x="-6269028" y="3146916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FDD11C-4D91-4DA5-A96D-69C269DCE8E4}"/>
              </a:ext>
            </a:extLst>
          </p:cNvPr>
          <p:cNvSpPr/>
          <p:nvPr/>
        </p:nvSpPr>
        <p:spPr>
          <a:xfrm>
            <a:off x="-6269028" y="2592824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989129-CF98-4A18-BDF1-2420DA145BD0}"/>
              </a:ext>
            </a:extLst>
          </p:cNvPr>
          <p:cNvSpPr/>
          <p:nvPr/>
        </p:nvSpPr>
        <p:spPr>
          <a:xfrm>
            <a:off x="-6269028" y="1978322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13AA0-7739-4B07-9003-B82DCB2441DB}"/>
              </a:ext>
            </a:extLst>
          </p:cNvPr>
          <p:cNvSpPr txBox="1"/>
          <p:nvPr/>
        </p:nvSpPr>
        <p:spPr>
          <a:xfrm>
            <a:off x="-1922063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088686-2B4D-473B-BB72-710462309A3B}"/>
              </a:ext>
            </a:extLst>
          </p:cNvPr>
          <p:cNvSpPr txBox="1"/>
          <p:nvPr/>
        </p:nvSpPr>
        <p:spPr>
          <a:xfrm>
            <a:off x="-715356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59342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37093-0219-4DF5-AFBC-B98D191142D2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76FF3-ADF0-4DA6-9864-672E206686AC}"/>
              </a:ext>
            </a:extLst>
          </p:cNvPr>
          <p:cNvSpPr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70AFB-6197-43F1-826B-2CCB6E01C320}"/>
              </a:ext>
            </a:extLst>
          </p:cNvPr>
          <p:cNvSpPr txBox="1"/>
          <p:nvPr/>
        </p:nvSpPr>
        <p:spPr>
          <a:xfrm>
            <a:off x="2203194" y="3192832"/>
            <a:ext cx="3452612" cy="203132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values(3)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203B1-D941-4DCC-BA33-B239A189BC4E}"/>
              </a:ext>
            </a:extLst>
          </p:cNvPr>
          <p:cNvSpPr txBox="1"/>
          <p:nvPr/>
        </p:nvSpPr>
        <p:spPr>
          <a:xfrm>
            <a:off x="2187146" y="3192832"/>
            <a:ext cx="6066212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3)</a:t>
            </a:r>
          </a:p>
        </p:txBody>
      </p:sp>
    </p:spTree>
    <p:extLst>
      <p:ext uri="{BB962C8B-B14F-4D97-AF65-F5344CB8AC3E}">
        <p14:creationId xmlns:p14="http://schemas.microsoft.com/office/powerpoint/2010/main" val="15466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37093-0219-4DF5-AFBC-B98D191142D2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76FF3-ADF0-4DA6-9864-672E206686AC}"/>
              </a:ext>
            </a:extLst>
          </p:cNvPr>
          <p:cNvSpPr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70AFB-6197-43F1-826B-2CCB6E01C320}"/>
              </a:ext>
            </a:extLst>
          </p:cNvPr>
          <p:cNvSpPr txBox="1"/>
          <p:nvPr/>
        </p:nvSpPr>
        <p:spPr>
          <a:xfrm>
            <a:off x="2203194" y="3192832"/>
            <a:ext cx="3452612" cy="203132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values(3)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203B1-D941-4DCC-BA33-B239A189BC4E}"/>
              </a:ext>
            </a:extLst>
          </p:cNvPr>
          <p:cNvSpPr txBox="1"/>
          <p:nvPr/>
        </p:nvSpPr>
        <p:spPr>
          <a:xfrm>
            <a:off x="2187146" y="3192832"/>
            <a:ext cx="6066212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D9FDD-16B3-44A1-970D-748E7A883020}"/>
              </a:ext>
            </a:extLst>
          </p:cNvPr>
          <p:cNvSpPr/>
          <p:nvPr/>
        </p:nvSpPr>
        <p:spPr>
          <a:xfrm>
            <a:off x="-1133475" y="3429000"/>
            <a:ext cx="14792325" cy="114418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0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>
                <a:solidFill>
                  <a:schemeClr val="accent4"/>
                </a:solidFill>
              </a:rPr>
              <a:t>@</a:t>
            </a:r>
            <a:r>
              <a:rPr lang="en-GB" dirty="0" err="1">
                <a:solidFill>
                  <a:schemeClr val="accent4"/>
                </a:solidFill>
              </a:rPr>
              <a:t>OneToMany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private List&lt;Application&gt; applications;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6C6A-315E-4A19-8115-0F73811D2AED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519B6-71DD-4C6F-A6C7-E6CAC8FCBA89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37093-0219-4DF5-AFBC-B98D191142D2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76FF3-ADF0-4DA6-9864-672E206686AC}"/>
              </a:ext>
            </a:extLst>
          </p:cNvPr>
          <p:cNvSpPr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70AFB-6197-43F1-826B-2CCB6E01C320}"/>
              </a:ext>
            </a:extLst>
          </p:cNvPr>
          <p:cNvSpPr txBox="1"/>
          <p:nvPr/>
        </p:nvSpPr>
        <p:spPr>
          <a:xfrm>
            <a:off x="2203194" y="3192832"/>
            <a:ext cx="3452612" cy="203132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(id) values(3)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203B1-D941-4DCC-BA33-B239A189BC4E}"/>
              </a:ext>
            </a:extLst>
          </p:cNvPr>
          <p:cNvSpPr txBox="1"/>
          <p:nvPr/>
        </p:nvSpPr>
        <p:spPr>
          <a:xfrm>
            <a:off x="2187146" y="3192832"/>
            <a:ext cx="6066212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 err="1">
                <a:solidFill>
                  <a:srgbClr val="FF0000"/>
                </a:solidFill>
              </a:rPr>
              <a:t>candidate_application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D9FDD-16B3-44A1-970D-748E7A883020}"/>
              </a:ext>
            </a:extLst>
          </p:cNvPr>
          <p:cNvSpPr/>
          <p:nvPr/>
        </p:nvSpPr>
        <p:spPr>
          <a:xfrm>
            <a:off x="-1133475" y="2276995"/>
            <a:ext cx="14792325" cy="1704453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349BB9-4E36-43BA-9957-05A8408F00A6}"/>
              </a:ext>
            </a:extLst>
          </p:cNvPr>
          <p:cNvSpPr txBox="1"/>
          <p:nvPr/>
        </p:nvSpPr>
        <p:spPr>
          <a:xfrm>
            <a:off x="1835827" y="2678244"/>
            <a:ext cx="8520346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accent4"/>
                </a:solidFill>
              </a:rPr>
              <a:t>Unidirectional @</a:t>
            </a:r>
            <a:r>
              <a:rPr lang="en-GB" sz="5400" b="1" dirty="0" err="1">
                <a:solidFill>
                  <a:schemeClr val="accent4"/>
                </a:solidFill>
              </a:rPr>
              <a:t>OneToMany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8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6558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candidate;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97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mappedBy</a:t>
            </a:r>
            <a:r>
              <a:rPr lang="en-GB" dirty="0">
                <a:solidFill>
                  <a:schemeClr val="accent4"/>
                </a:solidFill>
              </a:rPr>
              <a:t>=“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dirty="0">
                <a:solidFill>
                  <a:schemeClr val="accent4"/>
                </a:solidFill>
              </a:rPr>
              <a:t>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candidate</a:t>
            </a:r>
            <a:r>
              <a:rPr lang="en-GB" dirty="0">
                <a:solidFill>
                  <a:schemeClr val="accent4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0759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mappedBy</a:t>
            </a:r>
            <a:r>
              <a:rPr lang="en-GB" dirty="0">
                <a:solidFill>
                  <a:schemeClr val="accent4"/>
                </a:solidFill>
              </a:rPr>
              <a:t>=“candidate”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candidate;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A021E-7AFE-4C36-BD17-A9B23277A9C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43CBC-1E86-48F0-B59B-D9D794C98144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5E893-05A3-4B7C-8921-3B5BC8AEC541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796E3-628E-4396-BEB5-483B0BBD9AD3}"/>
              </a:ext>
            </a:extLst>
          </p:cNvPr>
          <p:cNvSpPr txBox="1"/>
          <p:nvPr/>
        </p:nvSpPr>
        <p:spPr>
          <a:xfrm>
            <a:off x="2187146" y="3192832"/>
            <a:ext cx="5027595" cy="230832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1A242-C775-4CEC-A2C9-588B2BCEA871}"/>
              </a:ext>
            </a:extLst>
          </p:cNvPr>
          <p:cNvSpPr/>
          <p:nvPr/>
        </p:nvSpPr>
        <p:spPr>
          <a:xfrm>
            <a:off x="2197290" y="3192832"/>
            <a:ext cx="7480110" cy="244286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8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mappedBy</a:t>
            </a:r>
            <a:r>
              <a:rPr lang="en-GB" dirty="0">
                <a:solidFill>
                  <a:schemeClr val="accent4"/>
                </a:solidFill>
              </a:rPr>
              <a:t>=“candidate”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candidate;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A021E-7AFE-4C36-BD17-A9B23277A9C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43CBC-1E86-48F0-B59B-D9D794C98144}"/>
              </a:ext>
            </a:extLst>
          </p:cNvPr>
          <p:cNvSpPr txBox="1"/>
          <p:nvPr/>
        </p:nvSpPr>
        <p:spPr>
          <a:xfrm>
            <a:off x="2197290" y="703659"/>
            <a:ext cx="5667192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 = new Candidate(“Nguyen”, “Thien”);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r>
              <a:rPr lang="en-GB" dirty="0" err="1">
                <a:solidFill>
                  <a:schemeClr val="bg1"/>
                </a:solidFill>
              </a:rPr>
              <a:t>candidate.getApplications</a:t>
            </a:r>
            <a:r>
              <a:rPr lang="en-GB" dirty="0">
                <a:solidFill>
                  <a:schemeClr val="bg1"/>
                </a:solidFill>
              </a:rPr>
              <a:t>().add(new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());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entityManager.persist</a:t>
            </a:r>
            <a:r>
              <a:rPr lang="en-GB" dirty="0">
                <a:solidFill>
                  <a:schemeClr val="bg1"/>
                </a:solidFill>
              </a:rPr>
              <a:t>(candidate);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5E893-05A3-4B7C-8921-3B5BC8AEC541}"/>
              </a:ext>
            </a:extLst>
          </p:cNvPr>
          <p:cNvSpPr txBox="1"/>
          <p:nvPr/>
        </p:nvSpPr>
        <p:spPr>
          <a:xfrm>
            <a:off x="2197290" y="3192832"/>
            <a:ext cx="7206140" cy="34163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id) values(‘Nguyen’, ‘Thien’, 1)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796E3-628E-4396-BEB5-483B0BBD9AD3}"/>
              </a:ext>
            </a:extLst>
          </p:cNvPr>
          <p:cNvSpPr txBox="1"/>
          <p:nvPr/>
        </p:nvSpPr>
        <p:spPr>
          <a:xfrm>
            <a:off x="2187146" y="3192832"/>
            <a:ext cx="5027595" cy="230832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1)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2)</a:t>
            </a:r>
          </a:p>
          <a:p>
            <a:r>
              <a:rPr lang="en-GB" dirty="0">
                <a:solidFill>
                  <a:schemeClr val="bg1"/>
                </a:solidFill>
              </a:rPr>
              <a:t>insert into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application_id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candidate_id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values(1, 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1A242-C775-4CEC-A2C9-588B2BCEA871}"/>
              </a:ext>
            </a:extLst>
          </p:cNvPr>
          <p:cNvSpPr/>
          <p:nvPr/>
        </p:nvSpPr>
        <p:spPr>
          <a:xfrm>
            <a:off x="2197290" y="3192832"/>
            <a:ext cx="7480110" cy="244286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314BBF-6DE4-4646-9796-337E5F1A39DB}"/>
              </a:ext>
            </a:extLst>
          </p:cNvPr>
          <p:cNvSpPr/>
          <p:nvPr/>
        </p:nvSpPr>
        <p:spPr>
          <a:xfrm>
            <a:off x="-1133475" y="2276995"/>
            <a:ext cx="14792325" cy="1704453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FE6F3-D400-4601-BAF0-C8B29C542DFD}"/>
              </a:ext>
            </a:extLst>
          </p:cNvPr>
          <p:cNvSpPr txBox="1"/>
          <p:nvPr/>
        </p:nvSpPr>
        <p:spPr>
          <a:xfrm>
            <a:off x="2053836" y="2678244"/>
            <a:ext cx="8084329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accent4"/>
                </a:solidFill>
              </a:rPr>
              <a:t>Bidirectional @</a:t>
            </a:r>
            <a:r>
              <a:rPr lang="en-GB" sz="5400" b="1" dirty="0" err="1">
                <a:solidFill>
                  <a:schemeClr val="accent4"/>
                </a:solidFill>
              </a:rPr>
              <a:t>OneToMany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0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9703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</a:t>
            </a:r>
            <a:r>
              <a:rPr lang="en-GB" dirty="0" err="1">
                <a:solidFill>
                  <a:schemeClr val="bg1"/>
                </a:solidFill>
              </a:rPr>
              <a:t>OneToMany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mappedBy</a:t>
            </a:r>
            <a:r>
              <a:rPr lang="en-GB" dirty="0">
                <a:solidFill>
                  <a:schemeClr val="accent4"/>
                </a:solidFill>
              </a:rPr>
              <a:t>=“candidate”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List&lt;Application&gt; applications;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candidate;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4993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6809-B2F0-455A-B49B-EC7E0FE24E8B}"/>
              </a:ext>
            </a:extLst>
          </p:cNvPr>
          <p:cNvSpPr txBox="1"/>
          <p:nvPr/>
        </p:nvSpPr>
        <p:spPr>
          <a:xfrm>
            <a:off x="1353186" y="2773637"/>
            <a:ext cx="4523739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10FFD-385C-457D-AF4D-08492427B9B4}"/>
              </a:ext>
            </a:extLst>
          </p:cNvPr>
          <p:cNvSpPr txBox="1"/>
          <p:nvPr/>
        </p:nvSpPr>
        <p:spPr>
          <a:xfrm>
            <a:off x="6315075" y="2773637"/>
            <a:ext cx="5079276" cy="42473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Application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appliedDate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applied_position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appliedPosition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ManyToOne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>
                <a:solidFill>
                  <a:schemeClr val="accent4"/>
                </a:solidFill>
              </a:rPr>
              <a:t>   @</a:t>
            </a:r>
            <a:r>
              <a:rPr lang="en-GB" dirty="0" err="1">
                <a:solidFill>
                  <a:schemeClr val="accent4"/>
                </a:solidFill>
              </a:rPr>
              <a:t>JoinColumn</a:t>
            </a:r>
            <a:r>
              <a:rPr lang="en-GB" dirty="0">
                <a:solidFill>
                  <a:schemeClr val="accent4"/>
                </a:solidFill>
              </a:rPr>
              <a:t>(name=“</a:t>
            </a:r>
            <a:r>
              <a:rPr lang="en-GB" dirty="0" err="1">
                <a:solidFill>
                  <a:schemeClr val="accent4"/>
                </a:solidFill>
              </a:rPr>
              <a:t>candidate_id</a:t>
            </a:r>
            <a:r>
              <a:rPr lang="en-GB" dirty="0">
                <a:solidFill>
                  <a:schemeClr val="accent4"/>
                </a:solidFill>
              </a:rPr>
              <a:t>”)</a:t>
            </a:r>
          </a:p>
          <a:p>
            <a:r>
              <a:rPr lang="en-GB" dirty="0">
                <a:solidFill>
                  <a:schemeClr val="accent4"/>
                </a:solidFill>
              </a:rPr>
              <a:t>   private Candidate </a:t>
            </a:r>
            <a:r>
              <a:rPr lang="en-GB" dirty="0" err="1">
                <a:solidFill>
                  <a:schemeClr val="accent4"/>
                </a:solidFill>
              </a:rPr>
              <a:t>candidate</a:t>
            </a:r>
            <a:r>
              <a:rPr lang="en-GB" dirty="0">
                <a:solidFill>
                  <a:schemeClr val="accent4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Candidate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142626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applied_date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applied_position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101833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1222301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767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62935" y="767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2788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8070573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8070572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4B655-2B11-4DE4-9682-4B594F921A17}"/>
              </a:ext>
            </a:extLst>
          </p:cNvPr>
          <p:cNvCxnSpPr/>
          <p:nvPr/>
        </p:nvCxnSpPr>
        <p:spPr>
          <a:xfrm>
            <a:off x="187129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547A97-2D92-4858-AB46-0D3256527273}"/>
              </a:ext>
            </a:extLst>
          </p:cNvPr>
          <p:cNvCxnSpPr>
            <a:cxnSpLocks/>
          </p:cNvCxnSpPr>
          <p:nvPr/>
        </p:nvCxnSpPr>
        <p:spPr>
          <a:xfrm flipV="1">
            <a:off x="190177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CCDDC-5387-4DFF-B985-F2D401B26D13}"/>
              </a:ext>
            </a:extLst>
          </p:cNvPr>
          <p:cNvSpPr txBox="1"/>
          <p:nvPr/>
        </p:nvSpPr>
        <p:spPr>
          <a:xfrm>
            <a:off x="149087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403C-7A7A-4A83-A051-4A183BCFD320}"/>
              </a:ext>
            </a:extLst>
          </p:cNvPr>
          <p:cNvSpPr txBox="1"/>
          <p:nvPr/>
        </p:nvSpPr>
        <p:spPr>
          <a:xfrm>
            <a:off x="149087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B4F2-6264-4185-94D6-657F03560686}"/>
              </a:ext>
            </a:extLst>
          </p:cNvPr>
          <p:cNvSpPr/>
          <p:nvPr/>
        </p:nvSpPr>
        <p:spPr>
          <a:xfrm>
            <a:off x="1941522" y="4620996"/>
            <a:ext cx="4318968" cy="29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827B2-8444-479B-95BD-798DB8BA8311}"/>
              </a:ext>
            </a:extLst>
          </p:cNvPr>
          <p:cNvSpPr/>
          <p:nvPr/>
        </p:nvSpPr>
        <p:spPr>
          <a:xfrm>
            <a:off x="1941522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9CE01-2BCE-4647-8864-E3CCCFB60151}"/>
              </a:ext>
            </a:extLst>
          </p:cNvPr>
          <p:cNvSpPr/>
          <p:nvPr/>
        </p:nvSpPr>
        <p:spPr>
          <a:xfrm>
            <a:off x="1941522" y="3146916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D66DE-8A6C-403C-875D-362595EA1701}"/>
              </a:ext>
            </a:extLst>
          </p:cNvPr>
          <p:cNvSpPr/>
          <p:nvPr/>
        </p:nvSpPr>
        <p:spPr>
          <a:xfrm>
            <a:off x="1941522" y="2592824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46BBB-81DA-4C27-9EFA-2B99C1D4A0AB}"/>
              </a:ext>
            </a:extLst>
          </p:cNvPr>
          <p:cNvSpPr/>
          <p:nvPr/>
        </p:nvSpPr>
        <p:spPr>
          <a:xfrm>
            <a:off x="1941522" y="1978322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9E1BE-7D5B-4EE1-9A07-38B49BA1B6DC}"/>
              </a:ext>
            </a:extLst>
          </p:cNvPr>
          <p:cNvSpPr txBox="1"/>
          <p:nvPr/>
        </p:nvSpPr>
        <p:spPr>
          <a:xfrm>
            <a:off x="6288487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54672-DF19-4979-B3B6-527EED960736}"/>
              </a:ext>
            </a:extLst>
          </p:cNvPr>
          <p:cNvSpPr txBox="1"/>
          <p:nvPr/>
        </p:nvSpPr>
        <p:spPr>
          <a:xfrm>
            <a:off x="105699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15066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</p:spTree>
    <p:extLst>
      <p:ext uri="{BB962C8B-B14F-4D97-AF65-F5344CB8AC3E}">
        <p14:creationId xmlns:p14="http://schemas.microsoft.com/office/powerpoint/2010/main" val="23206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2231117" y="2872740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2231117" y="2464807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6603092" y="2872740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6603092" y="2464807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38775" y="2668774"/>
            <a:ext cx="116431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5418830" y="22141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6276467" y="22141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1108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59163"/>
              </p:ext>
            </p:extLst>
          </p:nvPr>
        </p:nvGraphicFramePr>
        <p:xfrm>
          <a:off x="934467" y="2872740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2464807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9415"/>
              </p:ext>
            </p:extLst>
          </p:nvPr>
        </p:nvGraphicFramePr>
        <p:xfrm>
          <a:off x="8416902" y="2872740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2464807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2668774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220710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22295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12688"/>
              </p:ext>
            </p:extLst>
          </p:nvPr>
        </p:nvGraphicFramePr>
        <p:xfrm>
          <a:off x="4673807" y="2872740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2464807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2668774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22071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22071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216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31393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5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interviewer_id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interview_id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79A5F-0F9C-4F83-8AB0-01F876C67B2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80121-B123-4BD8-9311-262CB59D5C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</p:spTree>
    <p:extLst>
      <p:ext uri="{BB962C8B-B14F-4D97-AF65-F5344CB8AC3E}">
        <p14:creationId xmlns:p14="http://schemas.microsoft.com/office/powerpoint/2010/main" val="57284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79A5F-0F9C-4F83-8AB0-01F876C67B2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80121-B123-4BD8-9311-262CB59D5C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60067C3-AE5B-46A0-A201-2658894AAFD1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B5948BC4-3479-4BD1-A2CB-809E6CF2E683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47814965-3DF7-41FE-8C20-E5C8E26B7B3F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639973"/>
          <a:ext cx="3207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8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79A5F-0F9C-4F83-8AB0-01F876C67B2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80121-B123-4BD8-9311-262CB59D5C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0377043A-233B-4EA3-A5ED-779ECA64147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4AD25C57-068C-4E01-BF62-81B682F377CE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AAD3E-E4A5-4F11-AA6A-2D4270D45E3F}"/>
              </a:ext>
            </a:extLst>
          </p:cNvPr>
          <p:cNvSpPr txBox="1"/>
          <p:nvPr/>
        </p:nvSpPr>
        <p:spPr>
          <a:xfrm>
            <a:off x="2197290" y="4570723"/>
            <a:ext cx="581293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delete from </a:t>
            </a:r>
            <a:r>
              <a:rPr lang="en-GB" dirty="0" err="1">
                <a:solidFill>
                  <a:schemeClr val="accent4"/>
                </a:solidFill>
              </a:rPr>
              <a:t>interviewer_interview</a:t>
            </a:r>
            <a:r>
              <a:rPr lang="en-GB" dirty="0">
                <a:solidFill>
                  <a:schemeClr val="accent4"/>
                </a:solidFill>
              </a:rPr>
              <a:t> where </a:t>
            </a:r>
            <a:r>
              <a:rPr lang="en-GB" dirty="0" err="1">
                <a:solidFill>
                  <a:schemeClr val="accent4"/>
                </a:solidFill>
              </a:rPr>
              <a:t>interviewer_id</a:t>
            </a:r>
            <a:r>
              <a:rPr lang="en-GB" dirty="0">
                <a:solidFill>
                  <a:schemeClr val="accent4"/>
                </a:solidFill>
              </a:rPr>
              <a:t> =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4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79A5F-0F9C-4F83-8AB0-01F876C67B2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80121-B123-4BD8-9311-262CB59D5C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0377043A-233B-4EA3-A5ED-779ECA64147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4AD25C57-068C-4E01-BF62-81B682F377CE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BAECC31-45AA-4DD9-8FF9-4E35BC67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93453"/>
              </p:ext>
            </p:extLst>
          </p:nvPr>
        </p:nvGraphicFramePr>
        <p:xfrm>
          <a:off x="4767617" y="2639973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24AAD3E-E4A5-4F11-AA6A-2D4270D45E3F}"/>
              </a:ext>
            </a:extLst>
          </p:cNvPr>
          <p:cNvSpPr txBox="1"/>
          <p:nvPr/>
        </p:nvSpPr>
        <p:spPr>
          <a:xfrm>
            <a:off x="2197290" y="4570723"/>
            <a:ext cx="581293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delete from </a:t>
            </a:r>
            <a:r>
              <a:rPr lang="en-GB" dirty="0" err="1">
                <a:solidFill>
                  <a:schemeClr val="accent4"/>
                </a:solidFill>
              </a:rPr>
              <a:t>interviewer_interview</a:t>
            </a:r>
            <a:r>
              <a:rPr lang="en-GB" dirty="0">
                <a:solidFill>
                  <a:schemeClr val="accent4"/>
                </a:solidFill>
              </a:rPr>
              <a:t> where </a:t>
            </a:r>
            <a:r>
              <a:rPr lang="en-GB" dirty="0" err="1">
                <a:solidFill>
                  <a:schemeClr val="accent4"/>
                </a:solidFill>
              </a:rPr>
              <a:t>interviewer_id</a:t>
            </a:r>
            <a:r>
              <a:rPr lang="en-GB" dirty="0">
                <a:solidFill>
                  <a:schemeClr val="accent4"/>
                </a:solidFill>
              </a:rPr>
              <a:t> =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AC34F-D23F-4516-B91D-4DC7E7AB67CB}"/>
              </a:ext>
            </a:extLst>
          </p:cNvPr>
          <p:cNvSpPr txBox="1"/>
          <p:nvPr/>
        </p:nvSpPr>
        <p:spPr>
          <a:xfrm>
            <a:off x="2197290" y="4898107"/>
            <a:ext cx="724345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insert into </a:t>
            </a:r>
            <a:r>
              <a:rPr lang="en-GB" dirty="0" err="1">
                <a:solidFill>
                  <a:schemeClr val="accent4"/>
                </a:solidFill>
              </a:rPr>
              <a:t>interviewer_interview</a:t>
            </a:r>
            <a:r>
              <a:rPr lang="en-GB" dirty="0">
                <a:solidFill>
                  <a:schemeClr val="accent4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interviewer_id</a:t>
            </a:r>
            <a:r>
              <a:rPr lang="en-GB" dirty="0">
                <a:solidFill>
                  <a:schemeClr val="accent4"/>
                </a:solidFill>
              </a:rPr>
              <a:t>, </a:t>
            </a:r>
            <a:r>
              <a:rPr lang="en-GB" dirty="0" err="1">
                <a:solidFill>
                  <a:schemeClr val="accent4"/>
                </a:solidFill>
              </a:rPr>
              <a:t>interview_id</a:t>
            </a:r>
            <a:r>
              <a:rPr lang="en-GB" dirty="0">
                <a:solidFill>
                  <a:schemeClr val="accent4"/>
                </a:solidFill>
              </a:rPr>
              <a:t>) values(1, 2)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4D1BC6-64AD-413B-9D38-AFCE673F3A75}"/>
              </a:ext>
            </a:extLst>
          </p:cNvPr>
          <p:cNvSpPr txBox="1"/>
          <p:nvPr/>
        </p:nvSpPr>
        <p:spPr>
          <a:xfrm>
            <a:off x="2197290" y="5244954"/>
            <a:ext cx="724345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insert into </a:t>
            </a:r>
            <a:r>
              <a:rPr lang="en-GB" dirty="0" err="1">
                <a:solidFill>
                  <a:schemeClr val="accent4"/>
                </a:solidFill>
              </a:rPr>
              <a:t>interviewer_interview</a:t>
            </a:r>
            <a:r>
              <a:rPr lang="en-GB" dirty="0">
                <a:solidFill>
                  <a:schemeClr val="accent4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interviewer_id</a:t>
            </a:r>
            <a:r>
              <a:rPr lang="en-GB" dirty="0">
                <a:solidFill>
                  <a:schemeClr val="accent4"/>
                </a:solidFill>
              </a:rPr>
              <a:t>, </a:t>
            </a:r>
            <a:r>
              <a:rPr lang="en-GB" dirty="0" err="1">
                <a:solidFill>
                  <a:schemeClr val="accent4"/>
                </a:solidFill>
              </a:rPr>
              <a:t>interview_id</a:t>
            </a:r>
            <a:r>
              <a:rPr lang="en-GB" dirty="0">
                <a:solidFill>
                  <a:schemeClr val="accent4"/>
                </a:solidFill>
              </a:rPr>
              <a:t>) values(1, 3)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70FB4-7D9A-4AED-9281-5CF763F9D026}"/>
              </a:ext>
            </a:extLst>
          </p:cNvPr>
          <p:cNvSpPr txBox="1"/>
          <p:nvPr/>
        </p:nvSpPr>
        <p:spPr>
          <a:xfrm>
            <a:off x="2197290" y="5603374"/>
            <a:ext cx="724345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insert into </a:t>
            </a:r>
            <a:r>
              <a:rPr lang="en-GB" dirty="0" err="1">
                <a:solidFill>
                  <a:schemeClr val="accent4"/>
                </a:solidFill>
              </a:rPr>
              <a:t>interviewer_interview</a:t>
            </a:r>
            <a:r>
              <a:rPr lang="en-GB" dirty="0">
                <a:solidFill>
                  <a:schemeClr val="accent4"/>
                </a:solidFill>
              </a:rPr>
              <a:t>(</a:t>
            </a:r>
            <a:r>
              <a:rPr lang="en-GB" dirty="0" err="1">
                <a:solidFill>
                  <a:schemeClr val="accent4"/>
                </a:solidFill>
              </a:rPr>
              <a:t>interviewer_id</a:t>
            </a:r>
            <a:r>
              <a:rPr lang="en-GB" dirty="0">
                <a:solidFill>
                  <a:schemeClr val="accent4"/>
                </a:solidFill>
              </a:rPr>
              <a:t>, </a:t>
            </a:r>
            <a:r>
              <a:rPr lang="en-GB" dirty="0" err="1">
                <a:solidFill>
                  <a:schemeClr val="accent4"/>
                </a:solidFill>
              </a:rPr>
              <a:t>interview_id</a:t>
            </a:r>
            <a:r>
              <a:rPr lang="en-GB" dirty="0">
                <a:solidFill>
                  <a:schemeClr val="accent4"/>
                </a:solidFill>
              </a:rPr>
              <a:t>) values(1, 4)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0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List&lt;Interview&gt;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70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8070573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8070572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4B655-2B11-4DE4-9682-4B594F921A17}"/>
              </a:ext>
            </a:extLst>
          </p:cNvPr>
          <p:cNvCxnSpPr/>
          <p:nvPr/>
        </p:nvCxnSpPr>
        <p:spPr>
          <a:xfrm>
            <a:off x="187129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547A97-2D92-4858-AB46-0D3256527273}"/>
              </a:ext>
            </a:extLst>
          </p:cNvPr>
          <p:cNvCxnSpPr>
            <a:cxnSpLocks/>
          </p:cNvCxnSpPr>
          <p:nvPr/>
        </p:nvCxnSpPr>
        <p:spPr>
          <a:xfrm flipV="1">
            <a:off x="190177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CCDDC-5387-4DFF-B985-F2D401B26D13}"/>
              </a:ext>
            </a:extLst>
          </p:cNvPr>
          <p:cNvSpPr txBox="1"/>
          <p:nvPr/>
        </p:nvSpPr>
        <p:spPr>
          <a:xfrm>
            <a:off x="149087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9FFED-0FBD-432C-938D-2BAB9456873A}"/>
              </a:ext>
            </a:extLst>
          </p:cNvPr>
          <p:cNvSpPr txBox="1"/>
          <p:nvPr/>
        </p:nvSpPr>
        <p:spPr>
          <a:xfrm>
            <a:off x="149087" y="312174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403C-7A7A-4A83-A051-4A183BCFD320}"/>
              </a:ext>
            </a:extLst>
          </p:cNvPr>
          <p:cNvSpPr txBox="1"/>
          <p:nvPr/>
        </p:nvSpPr>
        <p:spPr>
          <a:xfrm>
            <a:off x="149087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B4F2-6264-4185-94D6-657F03560686}"/>
              </a:ext>
            </a:extLst>
          </p:cNvPr>
          <p:cNvSpPr/>
          <p:nvPr/>
        </p:nvSpPr>
        <p:spPr>
          <a:xfrm>
            <a:off x="1941521" y="4620996"/>
            <a:ext cx="3251491" cy="29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827B2-8444-479B-95BD-798DB8BA8311}"/>
              </a:ext>
            </a:extLst>
          </p:cNvPr>
          <p:cNvSpPr/>
          <p:nvPr/>
        </p:nvSpPr>
        <p:spPr>
          <a:xfrm>
            <a:off x="1941522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9CE01-2BCE-4647-8864-E3CCCFB60151}"/>
              </a:ext>
            </a:extLst>
          </p:cNvPr>
          <p:cNvSpPr/>
          <p:nvPr/>
        </p:nvSpPr>
        <p:spPr>
          <a:xfrm>
            <a:off x="1941522" y="3146916"/>
            <a:ext cx="1277927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D66DE-8A6C-403C-875D-362595EA1701}"/>
              </a:ext>
            </a:extLst>
          </p:cNvPr>
          <p:cNvSpPr/>
          <p:nvPr/>
        </p:nvSpPr>
        <p:spPr>
          <a:xfrm>
            <a:off x="1941522" y="2592824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46BBB-81DA-4C27-9EFA-2B99C1D4A0AB}"/>
              </a:ext>
            </a:extLst>
          </p:cNvPr>
          <p:cNvSpPr/>
          <p:nvPr/>
        </p:nvSpPr>
        <p:spPr>
          <a:xfrm>
            <a:off x="1941522" y="1978322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9E1BE-7D5B-4EE1-9A07-38B49BA1B6DC}"/>
              </a:ext>
            </a:extLst>
          </p:cNvPr>
          <p:cNvSpPr txBox="1"/>
          <p:nvPr/>
        </p:nvSpPr>
        <p:spPr>
          <a:xfrm>
            <a:off x="6288487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54672-DF19-4979-B3B6-527EED960736}"/>
              </a:ext>
            </a:extLst>
          </p:cNvPr>
          <p:cNvSpPr txBox="1"/>
          <p:nvPr/>
        </p:nvSpPr>
        <p:spPr>
          <a:xfrm>
            <a:off x="105699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33393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</a:t>
            </a:r>
            <a:r>
              <a:rPr lang="en-GB" sz="1600" dirty="0">
                <a:solidFill>
                  <a:srgbClr val="FF0000"/>
                </a:solidFill>
              </a:rPr>
              <a:t>Set</a:t>
            </a:r>
            <a:r>
              <a:rPr lang="en-GB" sz="1600" dirty="0">
                <a:solidFill>
                  <a:schemeClr val="bg1"/>
                </a:solidFill>
              </a:rPr>
              <a:t>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</a:t>
            </a:r>
            <a:r>
              <a:rPr lang="en-GB" sz="1600" dirty="0">
                <a:solidFill>
                  <a:srgbClr val="FF0000"/>
                </a:solidFill>
              </a:rPr>
              <a:t>Set</a:t>
            </a:r>
            <a:r>
              <a:rPr lang="en-GB" sz="1600" dirty="0">
                <a:solidFill>
                  <a:schemeClr val="bg1"/>
                </a:solidFill>
              </a:rPr>
              <a:t>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8FAB9-3FB2-4A7A-9AF9-4B560898888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7D6F7-FADD-4A6D-9FFC-825879FF25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77E726-600C-4735-8B57-EECC5C77BE4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94D30C6-D369-4E06-BA2F-4A2BE4A95693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6B22E7BF-2682-4668-AE5D-6BED362AA65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639973"/>
          <a:ext cx="3207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1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</a:t>
            </a:r>
            <a:r>
              <a:rPr lang="en-GB" sz="1600" dirty="0">
                <a:solidFill>
                  <a:srgbClr val="FF0000"/>
                </a:solidFill>
              </a:rPr>
              <a:t>Set</a:t>
            </a:r>
            <a:r>
              <a:rPr lang="en-GB" sz="1600" dirty="0">
                <a:solidFill>
                  <a:schemeClr val="bg1"/>
                </a:solidFill>
              </a:rPr>
              <a:t>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8FAB9-3FB2-4A7A-9AF9-4B560898888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7D6F7-FADD-4A6D-9FFC-825879FF25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77E726-600C-4735-8B57-EECC5C77BE4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94D30C6-D369-4E06-BA2F-4A2BE4A95693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6B22E7BF-2682-4668-AE5D-6BED362AA65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639973"/>
          <a:ext cx="3207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DC3F5A7-2C6F-4335-886F-383A4478B51A}"/>
              </a:ext>
            </a:extLst>
          </p:cNvPr>
          <p:cNvSpPr txBox="1"/>
          <p:nvPr/>
        </p:nvSpPr>
        <p:spPr>
          <a:xfrm>
            <a:off x="2197290" y="4792484"/>
            <a:ext cx="780341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Delete from </a:t>
            </a:r>
            <a:r>
              <a:rPr lang="en-GB" dirty="0" err="1">
                <a:solidFill>
                  <a:schemeClr val="bg1"/>
                </a:solidFill>
              </a:rPr>
              <a:t>interviewer_interview</a:t>
            </a:r>
            <a:r>
              <a:rPr lang="en-GB" dirty="0">
                <a:solidFill>
                  <a:schemeClr val="bg1"/>
                </a:solidFill>
              </a:rPr>
              <a:t> where </a:t>
            </a:r>
            <a:r>
              <a:rPr lang="en-GB" dirty="0" err="1">
                <a:solidFill>
                  <a:schemeClr val="bg1"/>
                </a:solidFill>
              </a:rPr>
              <a:t>interviewer_id</a:t>
            </a:r>
            <a:r>
              <a:rPr lang="en-GB" dirty="0">
                <a:solidFill>
                  <a:schemeClr val="bg1"/>
                </a:solidFill>
              </a:rPr>
              <a:t> = 1 and </a:t>
            </a:r>
            <a:r>
              <a:rPr lang="en-GB" dirty="0" err="1">
                <a:solidFill>
                  <a:schemeClr val="bg1"/>
                </a:solidFill>
              </a:rPr>
              <a:t>interview_id</a:t>
            </a:r>
            <a:r>
              <a:rPr lang="en-GB" dirty="0">
                <a:solidFill>
                  <a:schemeClr val="bg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7448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7DBD3EA-AD8B-483E-956E-00B7C0543C25}"/>
              </a:ext>
            </a:extLst>
          </p:cNvPr>
          <p:cNvGraphicFramePr>
            <a:graphicFrameLocks noGrp="1"/>
          </p:cNvGraphicFramePr>
          <p:nvPr/>
        </p:nvGraphicFramePr>
        <p:xfrm>
          <a:off x="934467" y="1451097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first_name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last_name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503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1957DDE-940C-467B-88A8-233475C5D9B0}"/>
              </a:ext>
            </a:extLst>
          </p:cNvPr>
          <p:cNvSpPr/>
          <p:nvPr/>
        </p:nvSpPr>
        <p:spPr>
          <a:xfrm>
            <a:off x="93446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1DFE04-258F-481D-AD97-3AE344E8F8F4}"/>
              </a:ext>
            </a:extLst>
          </p:cNvPr>
          <p:cNvGraphicFramePr>
            <a:graphicFrameLocks noGrp="1"/>
          </p:cNvGraphicFramePr>
          <p:nvPr/>
        </p:nvGraphicFramePr>
        <p:xfrm>
          <a:off x="8416902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3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varchar(250)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9041D5E-3E25-4AF2-B649-304CE3F0B025}"/>
              </a:ext>
            </a:extLst>
          </p:cNvPr>
          <p:cNvSpPr/>
          <p:nvPr/>
        </p:nvSpPr>
        <p:spPr>
          <a:xfrm>
            <a:off x="8416902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8C17F-9BF4-42B2-971A-9FF942AF4FB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14212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5ABD-C8F2-46A2-841A-340158BB6206}"/>
              </a:ext>
            </a:extLst>
          </p:cNvPr>
          <p:cNvSpPr txBox="1"/>
          <p:nvPr/>
        </p:nvSpPr>
        <p:spPr>
          <a:xfrm>
            <a:off x="4407966" y="7854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AC3F8-09E9-4A8A-8BCD-B6DBE922CB37}"/>
              </a:ext>
            </a:extLst>
          </p:cNvPr>
          <p:cNvSpPr txBox="1"/>
          <p:nvPr/>
        </p:nvSpPr>
        <p:spPr>
          <a:xfrm>
            <a:off x="7847730" y="8079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n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D49171E-723D-4C00-A718-0F2B362A88BE}"/>
              </a:ext>
            </a:extLst>
          </p:cNvPr>
          <p:cNvGraphicFramePr>
            <a:graphicFrameLocks noGrp="1"/>
          </p:cNvGraphicFramePr>
          <p:nvPr/>
        </p:nvGraphicFramePr>
        <p:xfrm>
          <a:off x="4673807" y="1451097"/>
          <a:ext cx="3207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EF14C8-9C1B-480D-AA8C-17F1472836AD}"/>
              </a:ext>
            </a:extLst>
          </p:cNvPr>
          <p:cNvSpPr/>
          <p:nvPr/>
        </p:nvSpPr>
        <p:spPr>
          <a:xfrm>
            <a:off x="4673807" y="1043164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83F7E-5D09-4905-9E8D-9D838CEE3B47}"/>
              </a:ext>
            </a:extLst>
          </p:cNvPr>
          <p:cNvCxnSpPr>
            <a:cxnSpLocks/>
          </p:cNvCxnSpPr>
          <p:nvPr/>
        </p:nvCxnSpPr>
        <p:spPr>
          <a:xfrm>
            <a:off x="7881465" y="1247131"/>
            <a:ext cx="5316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1CE00-33B7-4EEF-AD04-02B1A16BF43A}"/>
              </a:ext>
            </a:extLst>
          </p:cNvPr>
          <p:cNvSpPr txBox="1"/>
          <p:nvPr/>
        </p:nvSpPr>
        <p:spPr>
          <a:xfrm>
            <a:off x="4044529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700A6-3434-4D51-A250-29F4E668BB0C}"/>
              </a:ext>
            </a:extLst>
          </p:cNvPr>
          <p:cNvSpPr txBox="1"/>
          <p:nvPr/>
        </p:nvSpPr>
        <p:spPr>
          <a:xfrm>
            <a:off x="8170585" y="785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637A-5056-42B2-A8D5-28582F8A48C3}"/>
              </a:ext>
            </a:extLst>
          </p:cNvPr>
          <p:cNvSpPr txBox="1"/>
          <p:nvPr/>
        </p:nvSpPr>
        <p:spPr>
          <a:xfrm>
            <a:off x="318498" y="2640167"/>
            <a:ext cx="6027722" cy="43704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Interviewer 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last_name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ManyToMany</a:t>
            </a:r>
            <a:endParaRPr lang="en-GB" sz="1600" dirty="0">
              <a:solidFill>
                <a:schemeClr val="accent4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   @</a:t>
            </a:r>
            <a:r>
              <a:rPr lang="en-GB" sz="1600" dirty="0" err="1">
                <a:solidFill>
                  <a:schemeClr val="accent4"/>
                </a:solidFill>
              </a:rPr>
              <a:t>JoinTable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interview_interviewer</a:t>
            </a:r>
            <a:r>
              <a:rPr lang="en-GB" sz="1600" dirty="0">
                <a:solidFill>
                  <a:schemeClr val="bg1"/>
                </a:solidFill>
              </a:rPr>
              <a:t>”,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joinColumns</a:t>
            </a:r>
            <a:r>
              <a:rPr lang="en-GB" sz="1600" dirty="0">
                <a:solidFill>
                  <a:schemeClr val="bg1"/>
                </a:solidFill>
              </a:rPr>
              <a:t>= 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fk_interviewer</a:t>
            </a:r>
            <a:r>
              <a:rPr lang="en-GB" sz="1600" dirty="0">
                <a:solidFill>
                  <a:schemeClr val="bg1"/>
                </a:solidFill>
              </a:rPr>
              <a:t>”)},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inverseJoinColumns</a:t>
            </a:r>
            <a:r>
              <a:rPr lang="en-GB" sz="1600" dirty="0">
                <a:solidFill>
                  <a:schemeClr val="bg1"/>
                </a:solidFill>
              </a:rPr>
              <a:t>={@</a:t>
            </a:r>
            <a:r>
              <a:rPr lang="en-GB" sz="1600" dirty="0" err="1">
                <a:solidFill>
                  <a:schemeClr val="bg1"/>
                </a:solidFill>
              </a:rPr>
              <a:t>JoinColumn</a:t>
            </a:r>
            <a:r>
              <a:rPr lang="en-GB" sz="1600" dirty="0">
                <a:solidFill>
                  <a:schemeClr val="bg1"/>
                </a:solidFill>
              </a:rPr>
              <a:t>(name=“</a:t>
            </a:r>
            <a:r>
              <a:rPr lang="en-GB" sz="1600" dirty="0" err="1">
                <a:solidFill>
                  <a:schemeClr val="bg1"/>
                </a:solidFill>
              </a:rPr>
              <a:t>fk_interview</a:t>
            </a:r>
            <a:r>
              <a:rPr lang="en-GB" sz="1600" dirty="0">
                <a:solidFill>
                  <a:schemeClr val="bg1"/>
                </a:solidFill>
              </a:rPr>
              <a:t>”)}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private </a:t>
            </a:r>
            <a:r>
              <a:rPr lang="en-GB" sz="1600" dirty="0">
                <a:solidFill>
                  <a:srgbClr val="FF0000"/>
                </a:solidFill>
              </a:rPr>
              <a:t>Set</a:t>
            </a:r>
            <a:r>
              <a:rPr lang="en-GB" sz="1600" dirty="0">
                <a:solidFill>
                  <a:schemeClr val="bg1"/>
                </a:solidFill>
              </a:rPr>
              <a:t>&lt;Interview&gt; interviews;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560D8-02D6-45FE-8665-AB71707C1C7F}"/>
              </a:ext>
            </a:extLst>
          </p:cNvPr>
          <p:cNvSpPr txBox="1"/>
          <p:nvPr/>
        </p:nvSpPr>
        <p:spPr>
          <a:xfrm>
            <a:off x="7229475" y="2640167"/>
            <a:ext cx="4739631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@Entity</a:t>
            </a:r>
          </a:p>
          <a:p>
            <a:r>
              <a:rPr lang="en-GB" dirty="0">
                <a:solidFill>
                  <a:schemeClr val="bg1"/>
                </a:solidFill>
              </a:rPr>
              <a:t>public class Interview{</a:t>
            </a:r>
          </a:p>
          <a:p>
            <a:r>
              <a:rPr lang="en-GB" dirty="0">
                <a:solidFill>
                  <a:schemeClr val="bg1"/>
                </a:solidFill>
              </a:rPr>
              <a:t>   @Id</a:t>
            </a:r>
          </a:p>
          <a:p>
            <a:r>
              <a:rPr lang="en-GB" dirty="0">
                <a:solidFill>
                  <a:schemeClr val="bg1"/>
                </a:solidFill>
              </a:rPr>
              <a:t>   private int id;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@Column(name=“</a:t>
            </a:r>
            <a:r>
              <a:rPr lang="en-GB" dirty="0" err="1">
                <a:solidFill>
                  <a:schemeClr val="bg1"/>
                </a:solidFill>
              </a:rPr>
              <a:t>applied_date</a:t>
            </a:r>
            <a:r>
              <a:rPr lang="en-GB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dirty="0">
                <a:solidFill>
                  <a:schemeClr val="bg1"/>
                </a:solidFill>
              </a:rPr>
              <a:t>   private String name;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8FAB9-3FB2-4A7A-9AF9-4B5608988883}"/>
              </a:ext>
            </a:extLst>
          </p:cNvPr>
          <p:cNvSpPr/>
          <p:nvPr/>
        </p:nvSpPr>
        <p:spPr>
          <a:xfrm>
            <a:off x="-95250" y="-104775"/>
            <a:ext cx="12392025" cy="711517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7D6F7-FADD-4A6D-9FFC-825879FF250D}"/>
              </a:ext>
            </a:extLst>
          </p:cNvPr>
          <p:cNvSpPr txBox="1"/>
          <p:nvPr/>
        </p:nvSpPr>
        <p:spPr>
          <a:xfrm>
            <a:off x="2197290" y="703659"/>
            <a:ext cx="672094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Interviewer </a:t>
            </a:r>
            <a:r>
              <a:rPr lang="en-GB" dirty="0" err="1">
                <a:solidFill>
                  <a:schemeClr val="bg1"/>
                </a:solidFill>
              </a:rPr>
              <a:t>interviewer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entityManager.find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Interviewer.class</a:t>
            </a:r>
            <a:r>
              <a:rPr lang="en-GB" dirty="0">
                <a:solidFill>
                  <a:schemeClr val="bg1"/>
                </a:solidFill>
              </a:rPr>
              <a:t>, 1);</a:t>
            </a:r>
          </a:p>
          <a:p>
            <a:r>
              <a:rPr lang="en-GB" dirty="0" err="1">
                <a:solidFill>
                  <a:schemeClr val="bg1"/>
                </a:solidFill>
              </a:rPr>
              <a:t>Interviewer.getInterviews</a:t>
            </a:r>
            <a:r>
              <a:rPr lang="en-GB" dirty="0">
                <a:solidFill>
                  <a:schemeClr val="bg1"/>
                </a:solidFill>
              </a:rPr>
              <a:t>().remove(interview); //interview with id = 1</a:t>
            </a:r>
          </a:p>
          <a:p>
            <a:r>
              <a:rPr lang="en-GB" dirty="0" err="1">
                <a:solidFill>
                  <a:schemeClr val="bg1"/>
                </a:solidFill>
              </a:rPr>
              <a:t>entityManager.merge</a:t>
            </a:r>
            <a:r>
              <a:rPr lang="en-GB" dirty="0">
                <a:solidFill>
                  <a:schemeClr val="bg1"/>
                </a:solidFill>
              </a:rPr>
              <a:t>(interviewer);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77E726-600C-4735-8B57-EECC5C77BE47}"/>
              </a:ext>
            </a:extLst>
          </p:cNvPr>
          <p:cNvGraphicFramePr>
            <a:graphicFrameLocks noGrp="1"/>
          </p:cNvGraphicFramePr>
          <p:nvPr/>
        </p:nvGraphicFramePr>
        <p:xfrm>
          <a:off x="4767617" y="2270136"/>
          <a:ext cx="3207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interviewer_id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interview_id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94D30C6-D369-4E06-BA2F-4A2BE4A95693}"/>
              </a:ext>
            </a:extLst>
          </p:cNvPr>
          <p:cNvSpPr/>
          <p:nvPr/>
        </p:nvSpPr>
        <p:spPr>
          <a:xfrm>
            <a:off x="4767617" y="1862203"/>
            <a:ext cx="3207658" cy="407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interviewer_interview</a:t>
            </a:r>
            <a:endParaRPr lang="en-GB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6B22E7BF-2682-4668-AE5D-6BED362A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31145"/>
              </p:ext>
            </p:extLst>
          </p:nvPr>
        </p:nvGraphicFramePr>
        <p:xfrm>
          <a:off x="4767617" y="2639973"/>
          <a:ext cx="3207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9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1603829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DC3F5A7-2C6F-4335-886F-383A4478B51A}"/>
              </a:ext>
            </a:extLst>
          </p:cNvPr>
          <p:cNvSpPr txBox="1"/>
          <p:nvPr/>
        </p:nvSpPr>
        <p:spPr>
          <a:xfrm>
            <a:off x="2197290" y="4792484"/>
            <a:ext cx="780341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Delete from </a:t>
            </a:r>
            <a:r>
              <a:rPr lang="en-GB" dirty="0" err="1">
                <a:solidFill>
                  <a:schemeClr val="bg1"/>
                </a:solidFill>
              </a:rPr>
              <a:t>interviewer_interview</a:t>
            </a:r>
            <a:r>
              <a:rPr lang="en-GB" dirty="0">
                <a:solidFill>
                  <a:schemeClr val="bg1"/>
                </a:solidFill>
              </a:rPr>
              <a:t> where </a:t>
            </a:r>
            <a:r>
              <a:rPr lang="en-GB" dirty="0" err="1">
                <a:solidFill>
                  <a:schemeClr val="bg1"/>
                </a:solidFill>
              </a:rPr>
              <a:t>interviewer_id</a:t>
            </a:r>
            <a:r>
              <a:rPr lang="en-GB" dirty="0">
                <a:solidFill>
                  <a:schemeClr val="bg1"/>
                </a:solidFill>
              </a:rPr>
              <a:t> = 1 and </a:t>
            </a:r>
            <a:r>
              <a:rPr lang="en-GB" dirty="0" err="1">
                <a:solidFill>
                  <a:schemeClr val="bg1"/>
                </a:solidFill>
              </a:rPr>
              <a:t>interview_id</a:t>
            </a:r>
            <a:r>
              <a:rPr lang="en-GB" dirty="0">
                <a:solidFill>
                  <a:schemeClr val="bg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22231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472E7B-0CF4-4AB3-A2EA-A95C581AA59C}"/>
              </a:ext>
            </a:extLst>
          </p:cNvPr>
          <p:cNvSpPr txBox="1"/>
          <p:nvPr/>
        </p:nvSpPr>
        <p:spPr>
          <a:xfrm>
            <a:off x="-700833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Unidirectional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collections and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@</a:t>
            </a:r>
            <a:r>
              <a:rPr lang="en-GB" sz="2400" dirty="0" err="1">
                <a:solidFill>
                  <a:schemeClr val="accent4">
                    <a:alpha val="0"/>
                  </a:schemeClr>
                </a:solidFill>
              </a:rPr>
              <a:t>ManyToMany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 List(s)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should be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avoided</a:t>
            </a:r>
          </a:p>
        </p:txBody>
      </p:sp>
    </p:spTree>
    <p:extLst>
      <p:ext uri="{BB962C8B-B14F-4D97-AF65-F5344CB8AC3E}">
        <p14:creationId xmlns:p14="http://schemas.microsoft.com/office/powerpoint/2010/main" val="196817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5F010-7AF2-46D2-B864-5CF2C628E57E}"/>
              </a:ext>
            </a:extLst>
          </p:cNvPr>
          <p:cNvSpPr txBox="1"/>
          <p:nvPr/>
        </p:nvSpPr>
        <p:spPr>
          <a:xfrm>
            <a:off x="318498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Unidirectional</a:t>
            </a:r>
            <a:r>
              <a:rPr lang="en-GB" sz="2400" dirty="0">
                <a:solidFill>
                  <a:schemeClr val="bg1"/>
                </a:solidFill>
              </a:rPr>
              <a:t> collections and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List(s)</a:t>
            </a:r>
            <a:r>
              <a:rPr lang="en-GB" sz="2400" dirty="0">
                <a:solidFill>
                  <a:schemeClr val="bg1"/>
                </a:solidFill>
              </a:rPr>
              <a:t> should be </a:t>
            </a:r>
            <a:r>
              <a:rPr lang="en-GB" sz="2400" dirty="0">
                <a:solidFill>
                  <a:schemeClr val="accent4"/>
                </a:solidFill>
              </a:rPr>
              <a:t>avoided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18EF-FA8F-4140-9BAD-793B607F7CCF}"/>
              </a:ext>
            </a:extLst>
          </p:cNvPr>
          <p:cNvSpPr txBox="1"/>
          <p:nvPr/>
        </p:nvSpPr>
        <p:spPr>
          <a:xfrm>
            <a:off x="-404777" y="2423931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Bidirectional @</a:t>
            </a:r>
            <a:r>
              <a:rPr lang="en-GB" sz="2400" dirty="0" err="1">
                <a:solidFill>
                  <a:schemeClr val="accent4">
                    <a:alpha val="0"/>
                  </a:schemeClr>
                </a:solidFill>
              </a:rPr>
              <a:t>OneToMany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associations are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28224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5F010-7AF2-46D2-B864-5CF2C628E57E}"/>
              </a:ext>
            </a:extLst>
          </p:cNvPr>
          <p:cNvSpPr txBox="1"/>
          <p:nvPr/>
        </p:nvSpPr>
        <p:spPr>
          <a:xfrm>
            <a:off x="318498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Unidirectional</a:t>
            </a:r>
            <a:r>
              <a:rPr lang="en-GB" sz="2400" dirty="0">
                <a:solidFill>
                  <a:schemeClr val="bg1"/>
                </a:solidFill>
              </a:rPr>
              <a:t> collections and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List(s)</a:t>
            </a:r>
            <a:r>
              <a:rPr lang="en-GB" sz="2400" dirty="0">
                <a:solidFill>
                  <a:schemeClr val="bg1"/>
                </a:solidFill>
              </a:rPr>
              <a:t> should be </a:t>
            </a:r>
            <a:r>
              <a:rPr lang="en-GB" sz="2400" dirty="0">
                <a:solidFill>
                  <a:schemeClr val="accent4"/>
                </a:solidFill>
              </a:rPr>
              <a:t>avoided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EADBA-20F1-444D-AE10-DAD20579C46E}"/>
              </a:ext>
            </a:extLst>
          </p:cNvPr>
          <p:cNvSpPr txBox="1"/>
          <p:nvPr/>
        </p:nvSpPr>
        <p:spPr>
          <a:xfrm>
            <a:off x="318498" y="2423931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Bidirectional @</a:t>
            </a:r>
            <a:r>
              <a:rPr lang="en-GB" sz="2400" dirty="0" err="1">
                <a:solidFill>
                  <a:schemeClr val="accent4"/>
                </a:solidFill>
              </a:rPr>
              <a:t>OneToMany</a:t>
            </a:r>
            <a:r>
              <a:rPr lang="en-GB" sz="2400" dirty="0">
                <a:solidFill>
                  <a:schemeClr val="bg1"/>
                </a:solidFill>
              </a:rPr>
              <a:t> associations are </a:t>
            </a:r>
            <a:r>
              <a:rPr lang="en-GB" sz="2400" dirty="0">
                <a:solidFill>
                  <a:schemeClr val="accent4"/>
                </a:solidFill>
              </a:rPr>
              <a:t>preferred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8487-C7DF-4FFC-A91D-2C6913D0A8E7}"/>
              </a:ext>
            </a:extLst>
          </p:cNvPr>
          <p:cNvSpPr txBox="1"/>
          <p:nvPr/>
        </p:nvSpPr>
        <p:spPr>
          <a:xfrm>
            <a:off x="-275937" y="3198167"/>
            <a:ext cx="6371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For the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@</a:t>
            </a:r>
            <a:r>
              <a:rPr lang="en-GB" sz="2400" dirty="0" err="1">
                <a:solidFill>
                  <a:schemeClr val="accent4">
                    <a:alpha val="0"/>
                  </a:schemeClr>
                </a:solidFill>
              </a:rPr>
              <a:t>ManyToMany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 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relationship, use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Set(s)</a:t>
            </a:r>
          </a:p>
          <a:p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  <a:p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72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5F010-7AF2-46D2-B864-5CF2C628E57E}"/>
              </a:ext>
            </a:extLst>
          </p:cNvPr>
          <p:cNvSpPr txBox="1"/>
          <p:nvPr/>
        </p:nvSpPr>
        <p:spPr>
          <a:xfrm>
            <a:off x="318498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Unidirectional</a:t>
            </a:r>
            <a:r>
              <a:rPr lang="en-GB" sz="2400" dirty="0">
                <a:solidFill>
                  <a:schemeClr val="bg1"/>
                </a:solidFill>
              </a:rPr>
              <a:t> collections and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List(s)</a:t>
            </a:r>
            <a:r>
              <a:rPr lang="en-GB" sz="2400" dirty="0">
                <a:solidFill>
                  <a:schemeClr val="bg1"/>
                </a:solidFill>
              </a:rPr>
              <a:t> should be </a:t>
            </a:r>
            <a:r>
              <a:rPr lang="en-GB" sz="2400" dirty="0">
                <a:solidFill>
                  <a:schemeClr val="accent4"/>
                </a:solidFill>
              </a:rPr>
              <a:t>avoided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EADBA-20F1-444D-AE10-DAD20579C46E}"/>
              </a:ext>
            </a:extLst>
          </p:cNvPr>
          <p:cNvSpPr txBox="1"/>
          <p:nvPr/>
        </p:nvSpPr>
        <p:spPr>
          <a:xfrm>
            <a:off x="318498" y="2423931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Bidirectional @</a:t>
            </a:r>
            <a:r>
              <a:rPr lang="en-GB" sz="2400" dirty="0" err="1">
                <a:solidFill>
                  <a:schemeClr val="accent4"/>
                </a:solidFill>
              </a:rPr>
              <a:t>OneToMany</a:t>
            </a:r>
            <a:r>
              <a:rPr lang="en-GB" sz="2400" dirty="0">
                <a:solidFill>
                  <a:schemeClr val="bg1"/>
                </a:solidFill>
              </a:rPr>
              <a:t> associations are </a:t>
            </a:r>
            <a:r>
              <a:rPr lang="en-GB" sz="2400" dirty="0">
                <a:solidFill>
                  <a:schemeClr val="accent4"/>
                </a:solidFill>
              </a:rPr>
              <a:t>preferred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00866-3F02-4569-97F5-B2069D627B84}"/>
              </a:ext>
            </a:extLst>
          </p:cNvPr>
          <p:cNvSpPr txBox="1"/>
          <p:nvPr/>
        </p:nvSpPr>
        <p:spPr>
          <a:xfrm>
            <a:off x="318498" y="3198167"/>
            <a:ext cx="6371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For the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relationship, use </a:t>
            </a:r>
            <a:r>
              <a:rPr lang="en-GB" sz="2400" dirty="0">
                <a:solidFill>
                  <a:schemeClr val="accent4"/>
                </a:solidFill>
              </a:rPr>
              <a:t>Set(s)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343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5F010-7AF2-46D2-B864-5CF2C628E57E}"/>
              </a:ext>
            </a:extLst>
          </p:cNvPr>
          <p:cNvSpPr txBox="1"/>
          <p:nvPr/>
        </p:nvSpPr>
        <p:spPr>
          <a:xfrm>
            <a:off x="318498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Unidirectional</a:t>
            </a:r>
            <a:r>
              <a:rPr lang="en-GB" sz="2400" dirty="0">
                <a:solidFill>
                  <a:schemeClr val="bg1"/>
                </a:solidFill>
              </a:rPr>
              <a:t> collections and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List(s)</a:t>
            </a:r>
            <a:r>
              <a:rPr lang="en-GB" sz="2400" dirty="0">
                <a:solidFill>
                  <a:schemeClr val="bg1"/>
                </a:solidFill>
              </a:rPr>
              <a:t> should be </a:t>
            </a:r>
            <a:r>
              <a:rPr lang="en-GB" sz="2400" dirty="0">
                <a:solidFill>
                  <a:schemeClr val="accent4"/>
                </a:solidFill>
              </a:rPr>
              <a:t>avoided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EADBA-20F1-444D-AE10-DAD20579C46E}"/>
              </a:ext>
            </a:extLst>
          </p:cNvPr>
          <p:cNvSpPr txBox="1"/>
          <p:nvPr/>
        </p:nvSpPr>
        <p:spPr>
          <a:xfrm>
            <a:off x="318498" y="2423931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Bidirectional @</a:t>
            </a:r>
            <a:r>
              <a:rPr lang="en-GB" sz="2400" dirty="0" err="1">
                <a:solidFill>
                  <a:schemeClr val="accent4"/>
                </a:solidFill>
              </a:rPr>
              <a:t>OneToMany</a:t>
            </a:r>
            <a:r>
              <a:rPr lang="en-GB" sz="2400" dirty="0">
                <a:solidFill>
                  <a:schemeClr val="bg1"/>
                </a:solidFill>
              </a:rPr>
              <a:t> associations are </a:t>
            </a:r>
            <a:r>
              <a:rPr lang="en-GB" sz="2400" dirty="0">
                <a:solidFill>
                  <a:schemeClr val="accent4"/>
                </a:solidFill>
              </a:rPr>
              <a:t>preferred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00866-3F02-4569-97F5-B2069D627B84}"/>
              </a:ext>
            </a:extLst>
          </p:cNvPr>
          <p:cNvSpPr txBox="1"/>
          <p:nvPr/>
        </p:nvSpPr>
        <p:spPr>
          <a:xfrm>
            <a:off x="318498" y="3198167"/>
            <a:ext cx="6371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For the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relationship, use </a:t>
            </a:r>
            <a:r>
              <a:rPr lang="en-GB" sz="2400" dirty="0">
                <a:solidFill>
                  <a:schemeClr val="accent4"/>
                </a:solidFill>
              </a:rPr>
              <a:t>Set(s)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61964-7367-4A93-874B-BB446A57E451}"/>
              </a:ext>
            </a:extLst>
          </p:cNvPr>
          <p:cNvSpPr txBox="1"/>
          <p:nvPr/>
        </p:nvSpPr>
        <p:spPr>
          <a:xfrm>
            <a:off x="318498" y="36250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7DB3E-78CC-495C-85F2-F4DBBE2C1F98}"/>
              </a:ext>
            </a:extLst>
          </p:cNvPr>
          <p:cNvSpPr txBox="1"/>
          <p:nvPr/>
        </p:nvSpPr>
        <p:spPr>
          <a:xfrm>
            <a:off x="-380749" y="4115800"/>
            <a:ext cx="11328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turn the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@</a:t>
            </a:r>
            <a:r>
              <a:rPr lang="en-GB" sz="2400" dirty="0" err="1">
                <a:solidFill>
                  <a:schemeClr val="accent4">
                    <a:alpha val="0"/>
                  </a:schemeClr>
                </a:solidFill>
              </a:rPr>
              <a:t>ManyToMany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relationship into </a:t>
            </a:r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two bidirectional @</a:t>
            </a:r>
            <a:r>
              <a:rPr lang="en-GB" sz="2400" dirty="0" err="1">
                <a:solidFill>
                  <a:schemeClr val="accent4">
                    <a:alpha val="0"/>
                  </a:schemeClr>
                </a:solidFill>
              </a:rPr>
              <a:t>OneToMany</a:t>
            </a:r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 associations</a:t>
            </a:r>
          </a:p>
        </p:txBody>
      </p:sp>
    </p:spTree>
    <p:extLst>
      <p:ext uri="{BB962C8B-B14F-4D97-AF65-F5344CB8AC3E}">
        <p14:creationId xmlns:p14="http://schemas.microsoft.com/office/powerpoint/2010/main" val="27406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318498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Association Mappings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5F010-7AF2-46D2-B864-5CF2C628E57E}"/>
              </a:ext>
            </a:extLst>
          </p:cNvPr>
          <p:cNvSpPr txBox="1"/>
          <p:nvPr/>
        </p:nvSpPr>
        <p:spPr>
          <a:xfrm>
            <a:off x="318498" y="1695398"/>
            <a:ext cx="942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Unidirectional</a:t>
            </a:r>
            <a:r>
              <a:rPr lang="en-GB" sz="2400" dirty="0">
                <a:solidFill>
                  <a:schemeClr val="bg1"/>
                </a:solidFill>
              </a:rPr>
              <a:t> collections and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List(s)</a:t>
            </a:r>
            <a:r>
              <a:rPr lang="en-GB" sz="2400" dirty="0">
                <a:solidFill>
                  <a:schemeClr val="bg1"/>
                </a:solidFill>
              </a:rPr>
              <a:t> should be </a:t>
            </a:r>
            <a:r>
              <a:rPr lang="en-GB" sz="2400" dirty="0">
                <a:solidFill>
                  <a:schemeClr val="accent4"/>
                </a:solidFill>
              </a:rPr>
              <a:t>avoided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EADBA-20F1-444D-AE10-DAD20579C46E}"/>
              </a:ext>
            </a:extLst>
          </p:cNvPr>
          <p:cNvSpPr txBox="1"/>
          <p:nvPr/>
        </p:nvSpPr>
        <p:spPr>
          <a:xfrm>
            <a:off x="318498" y="2423931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</a:rPr>
              <a:t>Bidirectional @</a:t>
            </a:r>
            <a:r>
              <a:rPr lang="en-GB" sz="2400" dirty="0" err="1">
                <a:solidFill>
                  <a:schemeClr val="accent4"/>
                </a:solidFill>
              </a:rPr>
              <a:t>OneToMany</a:t>
            </a:r>
            <a:r>
              <a:rPr lang="en-GB" sz="2400" dirty="0">
                <a:solidFill>
                  <a:schemeClr val="bg1"/>
                </a:solidFill>
              </a:rPr>
              <a:t> associations are </a:t>
            </a:r>
            <a:r>
              <a:rPr lang="en-GB" sz="2400" dirty="0">
                <a:solidFill>
                  <a:schemeClr val="accent4"/>
                </a:solidFill>
              </a:rPr>
              <a:t>preferred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00866-3F02-4569-97F5-B2069D627B84}"/>
              </a:ext>
            </a:extLst>
          </p:cNvPr>
          <p:cNvSpPr txBox="1"/>
          <p:nvPr/>
        </p:nvSpPr>
        <p:spPr>
          <a:xfrm>
            <a:off x="318498" y="3198167"/>
            <a:ext cx="6371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For the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accent4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relationship, use </a:t>
            </a:r>
            <a:r>
              <a:rPr lang="en-GB" sz="2400" dirty="0">
                <a:solidFill>
                  <a:schemeClr val="accent4"/>
                </a:solidFill>
              </a:rPr>
              <a:t>Set(s)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61964-7367-4A93-874B-BB446A57E451}"/>
              </a:ext>
            </a:extLst>
          </p:cNvPr>
          <p:cNvSpPr txBox="1"/>
          <p:nvPr/>
        </p:nvSpPr>
        <p:spPr>
          <a:xfrm>
            <a:off x="318498" y="36250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0B7A-64E6-4AB1-BAFD-D7C2161A3D94}"/>
              </a:ext>
            </a:extLst>
          </p:cNvPr>
          <p:cNvSpPr txBox="1"/>
          <p:nvPr/>
        </p:nvSpPr>
        <p:spPr>
          <a:xfrm>
            <a:off x="318498" y="4115800"/>
            <a:ext cx="11328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turn the </a:t>
            </a:r>
            <a:r>
              <a:rPr lang="en-GB" sz="2400" dirty="0">
                <a:solidFill>
                  <a:schemeClr val="accent4"/>
                </a:solidFill>
              </a:rPr>
              <a:t>@</a:t>
            </a:r>
            <a:r>
              <a:rPr lang="en-GB" sz="2400" dirty="0" err="1">
                <a:solidFill>
                  <a:schemeClr val="accent4"/>
                </a:solidFill>
              </a:rPr>
              <a:t>ManyToMany</a:t>
            </a:r>
            <a:r>
              <a:rPr lang="en-GB" sz="2400" dirty="0">
                <a:solidFill>
                  <a:schemeClr val="bg1"/>
                </a:solidFill>
              </a:rPr>
              <a:t> relationship into </a:t>
            </a:r>
            <a:r>
              <a:rPr lang="en-GB" sz="2400" dirty="0">
                <a:solidFill>
                  <a:schemeClr val="accent4"/>
                </a:solidFill>
              </a:rPr>
              <a:t>two bidirectional @</a:t>
            </a:r>
            <a:r>
              <a:rPr lang="en-GB" sz="2400" dirty="0" err="1">
                <a:solidFill>
                  <a:schemeClr val="accent4"/>
                </a:solidFill>
              </a:rPr>
              <a:t>OneToMany</a:t>
            </a:r>
            <a:r>
              <a:rPr lang="en-GB" sz="2400" dirty="0">
                <a:solidFill>
                  <a:schemeClr val="bg1"/>
                </a:solidFill>
              </a:rPr>
              <a:t> associations</a:t>
            </a:r>
          </a:p>
        </p:txBody>
      </p:sp>
    </p:spTree>
    <p:extLst>
      <p:ext uri="{BB962C8B-B14F-4D97-AF65-F5344CB8AC3E}">
        <p14:creationId xmlns:p14="http://schemas.microsoft.com/office/powerpoint/2010/main" val="21894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8070573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8070572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4B655-2B11-4DE4-9682-4B594F921A17}"/>
              </a:ext>
            </a:extLst>
          </p:cNvPr>
          <p:cNvCxnSpPr/>
          <p:nvPr/>
        </p:nvCxnSpPr>
        <p:spPr>
          <a:xfrm>
            <a:off x="187129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547A97-2D92-4858-AB46-0D3256527273}"/>
              </a:ext>
            </a:extLst>
          </p:cNvPr>
          <p:cNvCxnSpPr>
            <a:cxnSpLocks/>
          </p:cNvCxnSpPr>
          <p:nvPr/>
        </p:nvCxnSpPr>
        <p:spPr>
          <a:xfrm flipV="1">
            <a:off x="190177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CCDDC-5387-4DFF-B985-F2D401B26D13}"/>
              </a:ext>
            </a:extLst>
          </p:cNvPr>
          <p:cNvSpPr txBox="1"/>
          <p:nvPr/>
        </p:nvSpPr>
        <p:spPr>
          <a:xfrm>
            <a:off x="149087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9FFED-0FBD-432C-938D-2BAB9456873A}"/>
              </a:ext>
            </a:extLst>
          </p:cNvPr>
          <p:cNvSpPr txBox="1"/>
          <p:nvPr/>
        </p:nvSpPr>
        <p:spPr>
          <a:xfrm>
            <a:off x="149087" y="312174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FD4B-B80F-4001-BA83-131D47F79964}"/>
              </a:ext>
            </a:extLst>
          </p:cNvPr>
          <p:cNvSpPr txBox="1"/>
          <p:nvPr/>
        </p:nvSpPr>
        <p:spPr>
          <a:xfrm>
            <a:off x="149087" y="250724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403C-7A7A-4A83-A051-4A183BCFD320}"/>
              </a:ext>
            </a:extLst>
          </p:cNvPr>
          <p:cNvSpPr txBox="1"/>
          <p:nvPr/>
        </p:nvSpPr>
        <p:spPr>
          <a:xfrm>
            <a:off x="149087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B4F2-6264-4185-94D6-657F03560686}"/>
              </a:ext>
            </a:extLst>
          </p:cNvPr>
          <p:cNvSpPr/>
          <p:nvPr/>
        </p:nvSpPr>
        <p:spPr>
          <a:xfrm>
            <a:off x="1941522" y="4620996"/>
            <a:ext cx="2295198" cy="2905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827B2-8444-479B-95BD-798DB8BA8311}"/>
              </a:ext>
            </a:extLst>
          </p:cNvPr>
          <p:cNvSpPr/>
          <p:nvPr/>
        </p:nvSpPr>
        <p:spPr>
          <a:xfrm>
            <a:off x="1941522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9CE01-2BCE-4647-8864-E3CCCFB60151}"/>
              </a:ext>
            </a:extLst>
          </p:cNvPr>
          <p:cNvSpPr/>
          <p:nvPr/>
        </p:nvSpPr>
        <p:spPr>
          <a:xfrm>
            <a:off x="1941522" y="3146916"/>
            <a:ext cx="1277927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D66DE-8A6C-403C-875D-362595EA1701}"/>
              </a:ext>
            </a:extLst>
          </p:cNvPr>
          <p:cNvSpPr/>
          <p:nvPr/>
        </p:nvSpPr>
        <p:spPr>
          <a:xfrm>
            <a:off x="1941522" y="2592824"/>
            <a:ext cx="1277926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46BBB-81DA-4C27-9EFA-2B99C1D4A0AB}"/>
              </a:ext>
            </a:extLst>
          </p:cNvPr>
          <p:cNvSpPr/>
          <p:nvPr/>
        </p:nvSpPr>
        <p:spPr>
          <a:xfrm>
            <a:off x="1941522" y="1978322"/>
            <a:ext cx="45719" cy="29051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9E1BE-7D5B-4EE1-9A07-38B49BA1B6DC}"/>
              </a:ext>
            </a:extLst>
          </p:cNvPr>
          <p:cNvSpPr txBox="1"/>
          <p:nvPr/>
        </p:nvSpPr>
        <p:spPr>
          <a:xfrm>
            <a:off x="6288487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54672-DF19-4979-B3B6-527EED960736}"/>
              </a:ext>
            </a:extLst>
          </p:cNvPr>
          <p:cNvSpPr txBox="1"/>
          <p:nvPr/>
        </p:nvSpPr>
        <p:spPr>
          <a:xfrm>
            <a:off x="105699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57384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95AAB-F972-474F-94BC-E507C2CEA7F9}"/>
              </a:ext>
            </a:extLst>
          </p:cNvPr>
          <p:cNvSpPr txBox="1"/>
          <p:nvPr/>
        </p:nvSpPr>
        <p:spPr>
          <a:xfrm>
            <a:off x="-303593" y="526165"/>
            <a:ext cx="290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Association Mappings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181-9FDF-45F0-A4C0-FCE5CE4959ED}"/>
              </a:ext>
            </a:extLst>
          </p:cNvPr>
          <p:cNvSpPr txBox="1"/>
          <p:nvPr/>
        </p:nvSpPr>
        <p:spPr>
          <a:xfrm>
            <a:off x="171722" y="140886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Fetching only what’s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228902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197294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/>
        </p:nvGraphicFramePr>
        <p:xfrm>
          <a:off x="2923735" y="1819970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2190810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EAGER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EAGER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5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32813"/>
              </p:ext>
            </p:extLst>
          </p:nvPr>
        </p:nvGraphicFramePr>
        <p:xfrm>
          <a:off x="2923735" y="1819970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39073"/>
              </p:ext>
            </p:extLst>
          </p:nvPr>
        </p:nvGraphicFramePr>
        <p:xfrm>
          <a:off x="2923734" y="2190810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95268A-B7F5-4D23-8813-91B852DC9BDF}"/>
              </a:ext>
            </a:extLst>
          </p:cNvPr>
          <p:cNvSpPr txBox="1"/>
          <p:nvPr/>
        </p:nvSpPr>
        <p:spPr>
          <a:xfrm>
            <a:off x="4362063" y="3429000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>
                    <a:alpha val="0"/>
                  </a:srgbClr>
                </a:solidFill>
              </a:rPr>
              <a:t>LazyInitializationException</a:t>
            </a:r>
            <a:endParaRPr lang="en-GB" sz="2400" dirty="0">
              <a:solidFill>
                <a:srgbClr val="FF0000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6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63373"/>
              </p:ext>
            </p:extLst>
          </p:nvPr>
        </p:nvGraphicFramePr>
        <p:xfrm>
          <a:off x="2923735" y="1819970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2190810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4045010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51CC-E58D-4B04-BCB0-A014F91B0748}"/>
              </a:ext>
            </a:extLst>
          </p:cNvPr>
          <p:cNvSpPr txBox="1"/>
          <p:nvPr/>
        </p:nvSpPr>
        <p:spPr>
          <a:xfrm>
            <a:off x="89496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>
                    <a:alpha val="0"/>
                  </a:schemeClr>
                </a:solidFill>
              </a:rPr>
              <a:t>FetchType.EAGER</a:t>
            </a:r>
            <a:endParaRPr lang="en-GB" sz="2400" dirty="0">
              <a:solidFill>
                <a:schemeClr val="bg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2755"/>
              </p:ext>
            </p:extLst>
          </p:nvPr>
        </p:nvGraphicFramePr>
        <p:xfrm>
          <a:off x="2923735" y="849889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6221"/>
              </p:ext>
            </p:extLst>
          </p:nvPr>
        </p:nvGraphicFramePr>
        <p:xfrm>
          <a:off x="2923734" y="1220729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2704089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0393-FC2F-4CE0-AB26-15279D3134FD}"/>
              </a:ext>
            </a:extLst>
          </p:cNvPr>
          <p:cNvSpPr txBox="1"/>
          <p:nvPr/>
        </p:nvSpPr>
        <p:spPr>
          <a:xfrm>
            <a:off x="159981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FetchType.EAGER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1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01828"/>
              </p:ext>
            </p:extLst>
          </p:nvPr>
        </p:nvGraphicFramePr>
        <p:xfrm>
          <a:off x="2923735" y="849889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1220729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2704089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0393-FC2F-4CE0-AB26-15279D3134FD}"/>
              </a:ext>
            </a:extLst>
          </p:cNvPr>
          <p:cNvSpPr txBox="1"/>
          <p:nvPr/>
        </p:nvSpPr>
        <p:spPr>
          <a:xfrm>
            <a:off x="159981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FetchType.EAGER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2B469-2D90-4EFC-A575-5B835E277424}"/>
              </a:ext>
            </a:extLst>
          </p:cNvPr>
          <p:cNvSpPr txBox="1"/>
          <p:nvPr/>
        </p:nvSpPr>
        <p:spPr>
          <a:xfrm>
            <a:off x="5462620" y="388518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C1C6-72C3-4FE2-A768-991D6EE1A367}"/>
              </a:ext>
            </a:extLst>
          </p:cNvPr>
          <p:cNvSpPr txBox="1"/>
          <p:nvPr/>
        </p:nvSpPr>
        <p:spPr>
          <a:xfrm>
            <a:off x="6095999" y="4346854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540BE2-6012-4351-AF35-48080583E999}"/>
              </a:ext>
            </a:extLst>
          </p:cNvPr>
          <p:cNvCxnSpPr/>
          <p:nvPr/>
        </p:nvCxnSpPr>
        <p:spPr>
          <a:xfrm flipV="1">
            <a:off x="5736766" y="4305906"/>
            <a:ext cx="0" cy="3048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31D9C-F678-475A-B1AE-8AF3BC4E518B}"/>
              </a:ext>
            </a:extLst>
          </p:cNvPr>
          <p:cNvCxnSpPr>
            <a:cxnSpLocks/>
          </p:cNvCxnSpPr>
          <p:nvPr/>
        </p:nvCxnSpPr>
        <p:spPr>
          <a:xfrm flipH="1">
            <a:off x="5736767" y="4582130"/>
            <a:ext cx="3592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7A15A0-6CC5-4E4F-8862-31098FFE10A4}"/>
              </a:ext>
            </a:extLst>
          </p:cNvPr>
          <p:cNvSpPr txBox="1"/>
          <p:nvPr/>
        </p:nvSpPr>
        <p:spPr>
          <a:xfrm>
            <a:off x="5211157" y="3253691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alpha val="0"/>
                  </a:schemeClr>
                </a:solidFill>
              </a:rPr>
              <a:t>(Initialize)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32CB2-4B24-42FF-93E8-56214BDB5E3D}"/>
              </a:ext>
            </a:extLst>
          </p:cNvPr>
          <p:cNvSpPr txBox="1"/>
          <p:nvPr/>
        </p:nvSpPr>
        <p:spPr>
          <a:xfrm>
            <a:off x="6432212" y="4177021"/>
            <a:ext cx="743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EAGER</a:t>
            </a:r>
          </a:p>
        </p:txBody>
      </p:sp>
    </p:spTree>
    <p:extLst>
      <p:ext uri="{BB962C8B-B14F-4D97-AF65-F5344CB8AC3E}">
        <p14:creationId xmlns:p14="http://schemas.microsoft.com/office/powerpoint/2010/main" val="293706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26700"/>
              </p:ext>
            </p:extLst>
          </p:nvPr>
        </p:nvGraphicFramePr>
        <p:xfrm>
          <a:off x="2923735" y="849889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1220729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2704089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0393-FC2F-4CE0-AB26-15279D3134FD}"/>
              </a:ext>
            </a:extLst>
          </p:cNvPr>
          <p:cNvSpPr txBox="1"/>
          <p:nvPr/>
        </p:nvSpPr>
        <p:spPr>
          <a:xfrm>
            <a:off x="159981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FetchType.EAGER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2B469-2D90-4EFC-A575-5B835E277424}"/>
              </a:ext>
            </a:extLst>
          </p:cNvPr>
          <p:cNvSpPr txBox="1"/>
          <p:nvPr/>
        </p:nvSpPr>
        <p:spPr>
          <a:xfrm>
            <a:off x="5462620" y="388518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C1C6-72C3-4FE2-A768-991D6EE1A367}"/>
              </a:ext>
            </a:extLst>
          </p:cNvPr>
          <p:cNvSpPr txBox="1"/>
          <p:nvPr/>
        </p:nvSpPr>
        <p:spPr>
          <a:xfrm>
            <a:off x="6095999" y="4346854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540BE2-6012-4351-AF35-48080583E999}"/>
              </a:ext>
            </a:extLst>
          </p:cNvPr>
          <p:cNvCxnSpPr/>
          <p:nvPr/>
        </p:nvCxnSpPr>
        <p:spPr>
          <a:xfrm flipV="1">
            <a:off x="5736766" y="4305906"/>
            <a:ext cx="0" cy="3048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31D9C-F678-475A-B1AE-8AF3BC4E518B}"/>
              </a:ext>
            </a:extLst>
          </p:cNvPr>
          <p:cNvCxnSpPr>
            <a:cxnSpLocks/>
          </p:cNvCxnSpPr>
          <p:nvPr/>
        </p:nvCxnSpPr>
        <p:spPr>
          <a:xfrm flipH="1">
            <a:off x="5736767" y="4582130"/>
            <a:ext cx="3592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66EC14-B22C-4CE4-BD6A-4F3497F03C66}"/>
              </a:ext>
            </a:extLst>
          </p:cNvPr>
          <p:cNvSpPr txBox="1"/>
          <p:nvPr/>
        </p:nvSpPr>
        <p:spPr>
          <a:xfrm>
            <a:off x="5211157" y="3524460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(Initialize)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CE6C0-4EBD-4311-8983-E2B5D4D60D17}"/>
              </a:ext>
            </a:extLst>
          </p:cNvPr>
          <p:cNvSpPr txBox="1"/>
          <p:nvPr/>
        </p:nvSpPr>
        <p:spPr>
          <a:xfrm>
            <a:off x="6432212" y="4177021"/>
            <a:ext cx="743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B7287-61D7-4D9D-8486-39C30A9E6F01}"/>
              </a:ext>
            </a:extLst>
          </p:cNvPr>
          <p:cNvSpPr txBox="1"/>
          <p:nvPr/>
        </p:nvSpPr>
        <p:spPr>
          <a:xfrm>
            <a:off x="8035355" y="377306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8A5E-F2E5-4E50-B637-CB035C5DD237}"/>
              </a:ext>
            </a:extLst>
          </p:cNvPr>
          <p:cNvSpPr txBox="1"/>
          <p:nvPr/>
        </p:nvSpPr>
        <p:spPr>
          <a:xfrm>
            <a:off x="8286180" y="390386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88E12-93DF-4A50-A439-4DE86258E2F9}"/>
              </a:ext>
            </a:extLst>
          </p:cNvPr>
          <p:cNvSpPr txBox="1"/>
          <p:nvPr/>
        </p:nvSpPr>
        <p:spPr>
          <a:xfrm>
            <a:off x="8438580" y="403082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E4DAC-7184-4AA2-B0D9-C91C2AAB540A}"/>
              </a:ext>
            </a:extLst>
          </p:cNvPr>
          <p:cNvSpPr txBox="1"/>
          <p:nvPr/>
        </p:nvSpPr>
        <p:spPr>
          <a:xfrm>
            <a:off x="8552880" y="415077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1E352-37FC-4176-B047-BD396BF84657}"/>
              </a:ext>
            </a:extLst>
          </p:cNvPr>
          <p:cNvSpPr txBox="1"/>
          <p:nvPr/>
        </p:nvSpPr>
        <p:spPr>
          <a:xfrm>
            <a:off x="8683055" y="427360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2EB2B-5E67-4049-9CC9-57ECE67CEF11}"/>
              </a:ext>
            </a:extLst>
          </p:cNvPr>
          <p:cNvSpPr txBox="1"/>
          <p:nvPr/>
        </p:nvSpPr>
        <p:spPr>
          <a:xfrm>
            <a:off x="8781480" y="440468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EEF50-6FD3-404A-8D16-45AED33066D2}"/>
              </a:ext>
            </a:extLst>
          </p:cNvPr>
          <p:cNvSpPr txBox="1"/>
          <p:nvPr/>
        </p:nvSpPr>
        <p:spPr>
          <a:xfrm>
            <a:off x="8860855" y="45325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CBA04-13A0-4D94-9C63-6DABF1D3857F}"/>
              </a:ext>
            </a:extLst>
          </p:cNvPr>
          <p:cNvSpPr txBox="1"/>
          <p:nvPr/>
        </p:nvSpPr>
        <p:spPr>
          <a:xfrm>
            <a:off x="8914830" y="46559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F6289-3041-4AA8-8A7A-8FD48306C115}"/>
              </a:ext>
            </a:extLst>
          </p:cNvPr>
          <p:cNvSpPr txBox="1"/>
          <p:nvPr/>
        </p:nvSpPr>
        <p:spPr>
          <a:xfrm>
            <a:off x="8971980" y="478291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DAC5B-9843-4BFE-9037-32E6CE75EDEA}"/>
              </a:ext>
            </a:extLst>
          </p:cNvPr>
          <p:cNvSpPr txBox="1"/>
          <p:nvPr/>
        </p:nvSpPr>
        <p:spPr>
          <a:xfrm>
            <a:off x="8971980" y="4905602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4AD34-9EEE-4434-82C9-9D044106F3F8}"/>
              </a:ext>
            </a:extLst>
          </p:cNvPr>
          <p:cNvSpPr txBox="1"/>
          <p:nvPr/>
        </p:nvSpPr>
        <p:spPr>
          <a:xfrm>
            <a:off x="9064055" y="5020769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3BBEF-82C9-456F-9006-F96C4D2F83D3}"/>
              </a:ext>
            </a:extLst>
          </p:cNvPr>
          <p:cNvSpPr txBox="1"/>
          <p:nvPr/>
        </p:nvSpPr>
        <p:spPr>
          <a:xfrm>
            <a:off x="9064055" y="514345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D8D3E4-F353-432C-A166-7D3D85D8DC26}"/>
              </a:ext>
            </a:extLst>
          </p:cNvPr>
          <p:cNvSpPr txBox="1"/>
          <p:nvPr/>
        </p:nvSpPr>
        <p:spPr>
          <a:xfrm>
            <a:off x="9137080" y="525434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EB895-16F2-412F-9E7C-3FF3B58A37AD}"/>
              </a:ext>
            </a:extLst>
          </p:cNvPr>
          <p:cNvSpPr txBox="1"/>
          <p:nvPr/>
        </p:nvSpPr>
        <p:spPr>
          <a:xfrm>
            <a:off x="9222805" y="5367267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E674B-E63A-416C-AFC4-5673FC2D42EB}"/>
              </a:ext>
            </a:extLst>
          </p:cNvPr>
          <p:cNvSpPr txBox="1"/>
          <p:nvPr/>
        </p:nvSpPr>
        <p:spPr>
          <a:xfrm>
            <a:off x="9292655" y="547388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0680E-CC1D-4622-81DD-730B84871BE5}"/>
              </a:ext>
            </a:extLst>
          </p:cNvPr>
          <p:cNvSpPr txBox="1"/>
          <p:nvPr/>
        </p:nvSpPr>
        <p:spPr>
          <a:xfrm>
            <a:off x="9292655" y="5581661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400EA2-3F00-425B-AB09-B92F183A73DD}"/>
              </a:ext>
            </a:extLst>
          </p:cNvPr>
          <p:cNvSpPr txBox="1"/>
          <p:nvPr/>
        </p:nvSpPr>
        <p:spPr>
          <a:xfrm>
            <a:off x="9365680" y="5693220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A8F3A-D6D1-4E73-9B3D-02501E69B948}"/>
              </a:ext>
            </a:extLst>
          </p:cNvPr>
          <p:cNvSpPr txBox="1"/>
          <p:nvPr/>
        </p:nvSpPr>
        <p:spPr>
          <a:xfrm>
            <a:off x="9464105" y="579831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alpha val="0"/>
                  </a:schemeClr>
                </a:solidFill>
              </a:rPr>
              <a:t>Comment18</a:t>
            </a:r>
          </a:p>
        </p:txBody>
      </p:sp>
    </p:spTree>
    <p:extLst>
      <p:ext uri="{BB962C8B-B14F-4D97-AF65-F5344CB8AC3E}">
        <p14:creationId xmlns:p14="http://schemas.microsoft.com/office/powerpoint/2010/main" val="310422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07566"/>
              </p:ext>
            </p:extLst>
          </p:nvPr>
        </p:nvGraphicFramePr>
        <p:xfrm>
          <a:off x="2923735" y="849889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1220729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2704089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0393-FC2F-4CE0-AB26-15279D3134FD}"/>
              </a:ext>
            </a:extLst>
          </p:cNvPr>
          <p:cNvSpPr txBox="1"/>
          <p:nvPr/>
        </p:nvSpPr>
        <p:spPr>
          <a:xfrm>
            <a:off x="159981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FetchType.EAGER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2B469-2D90-4EFC-A575-5B835E277424}"/>
              </a:ext>
            </a:extLst>
          </p:cNvPr>
          <p:cNvSpPr txBox="1"/>
          <p:nvPr/>
        </p:nvSpPr>
        <p:spPr>
          <a:xfrm>
            <a:off x="5462620" y="388518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C1C6-72C3-4FE2-A768-991D6EE1A367}"/>
              </a:ext>
            </a:extLst>
          </p:cNvPr>
          <p:cNvSpPr txBox="1"/>
          <p:nvPr/>
        </p:nvSpPr>
        <p:spPr>
          <a:xfrm>
            <a:off x="6095999" y="4346854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540BE2-6012-4351-AF35-48080583E999}"/>
              </a:ext>
            </a:extLst>
          </p:cNvPr>
          <p:cNvCxnSpPr/>
          <p:nvPr/>
        </p:nvCxnSpPr>
        <p:spPr>
          <a:xfrm flipV="1">
            <a:off x="5736766" y="4305906"/>
            <a:ext cx="0" cy="3048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31D9C-F678-475A-B1AE-8AF3BC4E518B}"/>
              </a:ext>
            </a:extLst>
          </p:cNvPr>
          <p:cNvCxnSpPr>
            <a:cxnSpLocks/>
          </p:cNvCxnSpPr>
          <p:nvPr/>
        </p:nvCxnSpPr>
        <p:spPr>
          <a:xfrm flipH="1">
            <a:off x="5736767" y="4582130"/>
            <a:ext cx="3592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66EC14-B22C-4CE4-BD6A-4F3497F03C66}"/>
              </a:ext>
            </a:extLst>
          </p:cNvPr>
          <p:cNvSpPr txBox="1"/>
          <p:nvPr/>
        </p:nvSpPr>
        <p:spPr>
          <a:xfrm>
            <a:off x="5211157" y="3524460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(Initialize)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65703-F484-4F1A-8E08-1B46731706AE}"/>
              </a:ext>
            </a:extLst>
          </p:cNvPr>
          <p:cNvSpPr txBox="1"/>
          <p:nvPr/>
        </p:nvSpPr>
        <p:spPr>
          <a:xfrm>
            <a:off x="6432212" y="4177021"/>
            <a:ext cx="743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E6181-B53D-4BBB-99A0-1B00441FCE27}"/>
              </a:ext>
            </a:extLst>
          </p:cNvPr>
          <p:cNvSpPr txBox="1"/>
          <p:nvPr/>
        </p:nvSpPr>
        <p:spPr>
          <a:xfrm>
            <a:off x="7419405" y="377306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965D4-A6B3-4C8A-8027-7D038109AC2C}"/>
              </a:ext>
            </a:extLst>
          </p:cNvPr>
          <p:cNvSpPr txBox="1"/>
          <p:nvPr/>
        </p:nvSpPr>
        <p:spPr>
          <a:xfrm>
            <a:off x="7419405" y="390386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80CD9-B6DA-440B-863A-ABA8334230BE}"/>
              </a:ext>
            </a:extLst>
          </p:cNvPr>
          <p:cNvSpPr txBox="1"/>
          <p:nvPr/>
        </p:nvSpPr>
        <p:spPr>
          <a:xfrm>
            <a:off x="7419405" y="403082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89236-6725-4509-9095-EF961F7C59EC}"/>
              </a:ext>
            </a:extLst>
          </p:cNvPr>
          <p:cNvSpPr txBox="1"/>
          <p:nvPr/>
        </p:nvSpPr>
        <p:spPr>
          <a:xfrm>
            <a:off x="7419405" y="415077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955DC-BF85-4639-9BFD-040B41DBBFE1}"/>
              </a:ext>
            </a:extLst>
          </p:cNvPr>
          <p:cNvSpPr txBox="1"/>
          <p:nvPr/>
        </p:nvSpPr>
        <p:spPr>
          <a:xfrm>
            <a:off x="7419405" y="427360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D23C-6E18-497C-B7E5-5D1C0D93A49B}"/>
              </a:ext>
            </a:extLst>
          </p:cNvPr>
          <p:cNvSpPr txBox="1"/>
          <p:nvPr/>
        </p:nvSpPr>
        <p:spPr>
          <a:xfrm>
            <a:off x="7419405" y="440468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E320B-8905-4CC1-9EBE-1B0B9113B0B2}"/>
              </a:ext>
            </a:extLst>
          </p:cNvPr>
          <p:cNvSpPr txBox="1"/>
          <p:nvPr/>
        </p:nvSpPr>
        <p:spPr>
          <a:xfrm>
            <a:off x="7419405" y="45325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BFB-489C-46BE-9D69-E4606ADC0B2B}"/>
              </a:ext>
            </a:extLst>
          </p:cNvPr>
          <p:cNvSpPr txBox="1"/>
          <p:nvPr/>
        </p:nvSpPr>
        <p:spPr>
          <a:xfrm>
            <a:off x="7419405" y="46559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435B7-A945-438C-90F4-0F108CF32874}"/>
              </a:ext>
            </a:extLst>
          </p:cNvPr>
          <p:cNvSpPr txBox="1"/>
          <p:nvPr/>
        </p:nvSpPr>
        <p:spPr>
          <a:xfrm>
            <a:off x="7419405" y="478291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E5D71-3FB8-4613-80EB-9D7712EF56B6}"/>
              </a:ext>
            </a:extLst>
          </p:cNvPr>
          <p:cNvSpPr txBox="1"/>
          <p:nvPr/>
        </p:nvSpPr>
        <p:spPr>
          <a:xfrm>
            <a:off x="7419405" y="4905602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920DD-F9C1-422F-81D3-903B5AC0E001}"/>
              </a:ext>
            </a:extLst>
          </p:cNvPr>
          <p:cNvSpPr txBox="1"/>
          <p:nvPr/>
        </p:nvSpPr>
        <p:spPr>
          <a:xfrm>
            <a:off x="7419405" y="5020769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06732-FA1B-4158-8097-787D70932161}"/>
              </a:ext>
            </a:extLst>
          </p:cNvPr>
          <p:cNvSpPr txBox="1"/>
          <p:nvPr/>
        </p:nvSpPr>
        <p:spPr>
          <a:xfrm>
            <a:off x="7419405" y="514345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93812-FD67-49FF-AE7F-8AE7D75CBF8C}"/>
              </a:ext>
            </a:extLst>
          </p:cNvPr>
          <p:cNvSpPr txBox="1"/>
          <p:nvPr/>
        </p:nvSpPr>
        <p:spPr>
          <a:xfrm>
            <a:off x="7419405" y="525434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56401-54FB-4F9D-8EA8-89E2F90DB168}"/>
              </a:ext>
            </a:extLst>
          </p:cNvPr>
          <p:cNvSpPr txBox="1"/>
          <p:nvPr/>
        </p:nvSpPr>
        <p:spPr>
          <a:xfrm>
            <a:off x="7419405" y="5367267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26638-54A8-4B21-8D4C-730DB96ECCA2}"/>
              </a:ext>
            </a:extLst>
          </p:cNvPr>
          <p:cNvSpPr txBox="1"/>
          <p:nvPr/>
        </p:nvSpPr>
        <p:spPr>
          <a:xfrm>
            <a:off x="7419405" y="547388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1F50EA-62CC-4B70-BFFA-EEFE9D940009}"/>
              </a:ext>
            </a:extLst>
          </p:cNvPr>
          <p:cNvSpPr txBox="1"/>
          <p:nvPr/>
        </p:nvSpPr>
        <p:spPr>
          <a:xfrm>
            <a:off x="7419405" y="5581661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00C27-6A90-4682-AE9E-53EE1E603315}"/>
              </a:ext>
            </a:extLst>
          </p:cNvPr>
          <p:cNvSpPr txBox="1"/>
          <p:nvPr/>
        </p:nvSpPr>
        <p:spPr>
          <a:xfrm>
            <a:off x="7419405" y="5693220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6B896-64C7-4B50-9480-75DA63F6DB4A}"/>
              </a:ext>
            </a:extLst>
          </p:cNvPr>
          <p:cNvSpPr txBox="1"/>
          <p:nvPr/>
        </p:nvSpPr>
        <p:spPr>
          <a:xfrm>
            <a:off x="7419405" y="579831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Comment18</a:t>
            </a:r>
          </a:p>
        </p:txBody>
      </p:sp>
    </p:spTree>
    <p:extLst>
      <p:ext uri="{BB962C8B-B14F-4D97-AF65-F5344CB8AC3E}">
        <p14:creationId xmlns:p14="http://schemas.microsoft.com/office/powerpoint/2010/main" val="299650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EE3D42E-27E5-4352-87CA-C49757B4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17925"/>
              </p:ext>
            </p:extLst>
          </p:nvPr>
        </p:nvGraphicFramePr>
        <p:xfrm>
          <a:off x="2923735" y="849889"/>
          <a:ext cx="6344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type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</a:t>
                      </a: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fetching policy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3341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882B033-4FBA-443F-9E4B-C3A68BB7570D}"/>
              </a:ext>
            </a:extLst>
          </p:cNvPr>
          <p:cNvGraphicFramePr>
            <a:graphicFrameLocks noGrp="1"/>
          </p:cNvGraphicFramePr>
          <p:nvPr/>
        </p:nvGraphicFramePr>
        <p:xfrm>
          <a:off x="2923734" y="1220729"/>
          <a:ext cx="63445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265">
                  <a:extLst>
                    <a:ext uri="{9D8B030D-6E8A-4147-A177-3AD203B41FA5}">
                      <a16:colId xmlns:a16="http://schemas.microsoft.com/office/drawing/2014/main" val="4262031119"/>
                    </a:ext>
                  </a:extLst>
                </a:gridCol>
                <a:gridCol w="3172265">
                  <a:extLst>
                    <a:ext uri="{9D8B030D-6E8A-4147-A177-3AD203B41FA5}">
                      <a16:colId xmlns:a16="http://schemas.microsoft.com/office/drawing/2014/main" val="284759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ManyToMany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ManyToOne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GB" b="0" dirty="0" err="1">
                          <a:solidFill>
                            <a:schemeClr val="bg1"/>
                          </a:solidFill>
                        </a:rPr>
                        <a:t>OneToOne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LAZY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3631EC-4B3E-4A0B-9465-A4520A918660}"/>
              </a:ext>
            </a:extLst>
          </p:cNvPr>
          <p:cNvSpPr txBox="1"/>
          <p:nvPr/>
        </p:nvSpPr>
        <p:spPr>
          <a:xfrm>
            <a:off x="4362063" y="2704089"/>
            <a:ext cx="346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LazyInitializationException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0393-FC2F-4CE0-AB26-15279D3134FD}"/>
              </a:ext>
            </a:extLst>
          </p:cNvPr>
          <p:cNvSpPr txBox="1"/>
          <p:nvPr/>
        </p:nvSpPr>
        <p:spPr>
          <a:xfrm>
            <a:off x="1599813" y="3885189"/>
            <a:ext cx="23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FetchType.EAGER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2B469-2D90-4EFC-A575-5B835E277424}"/>
              </a:ext>
            </a:extLst>
          </p:cNvPr>
          <p:cNvSpPr txBox="1"/>
          <p:nvPr/>
        </p:nvSpPr>
        <p:spPr>
          <a:xfrm>
            <a:off x="5462620" y="388518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C1C6-72C3-4FE2-A768-991D6EE1A367}"/>
              </a:ext>
            </a:extLst>
          </p:cNvPr>
          <p:cNvSpPr txBox="1"/>
          <p:nvPr/>
        </p:nvSpPr>
        <p:spPr>
          <a:xfrm>
            <a:off x="6095999" y="4346854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540BE2-6012-4351-AF35-48080583E999}"/>
              </a:ext>
            </a:extLst>
          </p:cNvPr>
          <p:cNvCxnSpPr/>
          <p:nvPr/>
        </p:nvCxnSpPr>
        <p:spPr>
          <a:xfrm flipV="1">
            <a:off x="5736766" y="4305906"/>
            <a:ext cx="0" cy="3048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31D9C-F678-475A-B1AE-8AF3BC4E518B}"/>
              </a:ext>
            </a:extLst>
          </p:cNvPr>
          <p:cNvCxnSpPr>
            <a:cxnSpLocks/>
          </p:cNvCxnSpPr>
          <p:nvPr/>
        </p:nvCxnSpPr>
        <p:spPr>
          <a:xfrm flipH="1">
            <a:off x="5736767" y="4582130"/>
            <a:ext cx="3592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66EC14-B22C-4CE4-BD6A-4F3497F03C66}"/>
              </a:ext>
            </a:extLst>
          </p:cNvPr>
          <p:cNvSpPr txBox="1"/>
          <p:nvPr/>
        </p:nvSpPr>
        <p:spPr>
          <a:xfrm>
            <a:off x="5211157" y="3524460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(Initialize)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65703-F484-4F1A-8E08-1B46731706AE}"/>
              </a:ext>
            </a:extLst>
          </p:cNvPr>
          <p:cNvSpPr txBox="1"/>
          <p:nvPr/>
        </p:nvSpPr>
        <p:spPr>
          <a:xfrm>
            <a:off x="6432212" y="4177021"/>
            <a:ext cx="743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E6181-B53D-4BBB-99A0-1B00441FCE27}"/>
              </a:ext>
            </a:extLst>
          </p:cNvPr>
          <p:cNvSpPr txBox="1"/>
          <p:nvPr/>
        </p:nvSpPr>
        <p:spPr>
          <a:xfrm>
            <a:off x="7419405" y="377306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965D4-A6B3-4C8A-8027-7D038109AC2C}"/>
              </a:ext>
            </a:extLst>
          </p:cNvPr>
          <p:cNvSpPr txBox="1"/>
          <p:nvPr/>
        </p:nvSpPr>
        <p:spPr>
          <a:xfrm>
            <a:off x="7419405" y="390386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80CD9-B6DA-440B-863A-ABA8334230BE}"/>
              </a:ext>
            </a:extLst>
          </p:cNvPr>
          <p:cNvSpPr txBox="1"/>
          <p:nvPr/>
        </p:nvSpPr>
        <p:spPr>
          <a:xfrm>
            <a:off x="7419405" y="403082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89236-6725-4509-9095-EF961F7C59EC}"/>
              </a:ext>
            </a:extLst>
          </p:cNvPr>
          <p:cNvSpPr txBox="1"/>
          <p:nvPr/>
        </p:nvSpPr>
        <p:spPr>
          <a:xfrm>
            <a:off x="7419405" y="415077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955DC-BF85-4639-9BFD-040B41DBBFE1}"/>
              </a:ext>
            </a:extLst>
          </p:cNvPr>
          <p:cNvSpPr txBox="1"/>
          <p:nvPr/>
        </p:nvSpPr>
        <p:spPr>
          <a:xfrm>
            <a:off x="7419405" y="427360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D23C-6E18-497C-B7E5-5D1C0D93A49B}"/>
              </a:ext>
            </a:extLst>
          </p:cNvPr>
          <p:cNvSpPr txBox="1"/>
          <p:nvPr/>
        </p:nvSpPr>
        <p:spPr>
          <a:xfrm>
            <a:off x="7419405" y="440468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E320B-8905-4CC1-9EBE-1B0B9113B0B2}"/>
              </a:ext>
            </a:extLst>
          </p:cNvPr>
          <p:cNvSpPr txBox="1"/>
          <p:nvPr/>
        </p:nvSpPr>
        <p:spPr>
          <a:xfrm>
            <a:off x="7419405" y="45325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BFB-489C-46BE-9D69-E4606ADC0B2B}"/>
              </a:ext>
            </a:extLst>
          </p:cNvPr>
          <p:cNvSpPr txBox="1"/>
          <p:nvPr/>
        </p:nvSpPr>
        <p:spPr>
          <a:xfrm>
            <a:off x="7419405" y="4655959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435B7-A945-438C-90F4-0F108CF32874}"/>
              </a:ext>
            </a:extLst>
          </p:cNvPr>
          <p:cNvSpPr txBox="1"/>
          <p:nvPr/>
        </p:nvSpPr>
        <p:spPr>
          <a:xfrm>
            <a:off x="7419405" y="478291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E5D71-3FB8-4613-80EB-9D7712EF56B6}"/>
              </a:ext>
            </a:extLst>
          </p:cNvPr>
          <p:cNvSpPr txBox="1"/>
          <p:nvPr/>
        </p:nvSpPr>
        <p:spPr>
          <a:xfrm>
            <a:off x="7419405" y="4905602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920DD-F9C1-422F-81D3-903B5AC0E001}"/>
              </a:ext>
            </a:extLst>
          </p:cNvPr>
          <p:cNvSpPr txBox="1"/>
          <p:nvPr/>
        </p:nvSpPr>
        <p:spPr>
          <a:xfrm>
            <a:off x="7419405" y="5020769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06732-FA1B-4158-8097-787D70932161}"/>
              </a:ext>
            </a:extLst>
          </p:cNvPr>
          <p:cNvSpPr txBox="1"/>
          <p:nvPr/>
        </p:nvSpPr>
        <p:spPr>
          <a:xfrm>
            <a:off x="7419405" y="514345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93812-FD67-49FF-AE7F-8AE7D75CBF8C}"/>
              </a:ext>
            </a:extLst>
          </p:cNvPr>
          <p:cNvSpPr txBox="1"/>
          <p:nvPr/>
        </p:nvSpPr>
        <p:spPr>
          <a:xfrm>
            <a:off x="7419405" y="525434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56401-54FB-4F9D-8EA8-89E2F90DB168}"/>
              </a:ext>
            </a:extLst>
          </p:cNvPr>
          <p:cNvSpPr txBox="1"/>
          <p:nvPr/>
        </p:nvSpPr>
        <p:spPr>
          <a:xfrm>
            <a:off x="7419405" y="5367267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26638-54A8-4B21-8D4C-730DB96ECCA2}"/>
              </a:ext>
            </a:extLst>
          </p:cNvPr>
          <p:cNvSpPr txBox="1"/>
          <p:nvPr/>
        </p:nvSpPr>
        <p:spPr>
          <a:xfrm>
            <a:off x="7419405" y="547388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1F50EA-62CC-4B70-BFFA-EEFE9D940009}"/>
              </a:ext>
            </a:extLst>
          </p:cNvPr>
          <p:cNvSpPr txBox="1"/>
          <p:nvPr/>
        </p:nvSpPr>
        <p:spPr>
          <a:xfrm>
            <a:off x="7419405" y="5581661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00C27-6A90-4682-AE9E-53EE1E603315}"/>
              </a:ext>
            </a:extLst>
          </p:cNvPr>
          <p:cNvSpPr txBox="1"/>
          <p:nvPr/>
        </p:nvSpPr>
        <p:spPr>
          <a:xfrm>
            <a:off x="7419405" y="5693220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6B896-64C7-4B50-9480-75DA63F6DB4A}"/>
              </a:ext>
            </a:extLst>
          </p:cNvPr>
          <p:cNvSpPr txBox="1"/>
          <p:nvPr/>
        </p:nvSpPr>
        <p:spPr>
          <a:xfrm>
            <a:off x="7419405" y="5798314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Comment18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414931B2-E249-4E84-82D2-C04BF0CAAD10}"/>
              </a:ext>
            </a:extLst>
          </p:cNvPr>
          <p:cNvSpPr/>
          <p:nvPr/>
        </p:nvSpPr>
        <p:spPr>
          <a:xfrm>
            <a:off x="739661" y="2626002"/>
            <a:ext cx="9880843" cy="366460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DAD828-309E-4E18-B061-27EEA7C51F24}"/>
              </a:ext>
            </a:extLst>
          </p:cNvPr>
          <p:cNvSpPr txBox="1"/>
          <p:nvPr/>
        </p:nvSpPr>
        <p:spPr>
          <a:xfrm>
            <a:off x="795903" y="3429000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147530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149087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8070573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80705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8070572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4B655-2B11-4DE4-9682-4B594F921A17}"/>
              </a:ext>
            </a:extLst>
          </p:cNvPr>
          <p:cNvCxnSpPr/>
          <p:nvPr/>
        </p:nvCxnSpPr>
        <p:spPr>
          <a:xfrm>
            <a:off x="187129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547A97-2D92-4858-AB46-0D3256527273}"/>
              </a:ext>
            </a:extLst>
          </p:cNvPr>
          <p:cNvCxnSpPr>
            <a:cxnSpLocks/>
          </p:cNvCxnSpPr>
          <p:nvPr/>
        </p:nvCxnSpPr>
        <p:spPr>
          <a:xfrm flipV="1">
            <a:off x="190177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CCDDC-5387-4DFF-B985-F2D401B26D13}"/>
              </a:ext>
            </a:extLst>
          </p:cNvPr>
          <p:cNvSpPr txBox="1"/>
          <p:nvPr/>
        </p:nvSpPr>
        <p:spPr>
          <a:xfrm>
            <a:off x="149087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9FFED-0FBD-432C-938D-2BAB9456873A}"/>
              </a:ext>
            </a:extLst>
          </p:cNvPr>
          <p:cNvSpPr txBox="1"/>
          <p:nvPr/>
        </p:nvSpPr>
        <p:spPr>
          <a:xfrm>
            <a:off x="149087" y="312174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FD4B-B80F-4001-BA83-131D47F79964}"/>
              </a:ext>
            </a:extLst>
          </p:cNvPr>
          <p:cNvSpPr txBox="1"/>
          <p:nvPr/>
        </p:nvSpPr>
        <p:spPr>
          <a:xfrm>
            <a:off x="149087" y="250724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2EC27-6C30-4A90-BE3A-AB8F73BEB38D}"/>
              </a:ext>
            </a:extLst>
          </p:cNvPr>
          <p:cNvSpPr txBox="1"/>
          <p:nvPr/>
        </p:nvSpPr>
        <p:spPr>
          <a:xfrm>
            <a:off x="149087" y="18927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403C-7A7A-4A83-A051-4A183BCFD320}"/>
              </a:ext>
            </a:extLst>
          </p:cNvPr>
          <p:cNvSpPr txBox="1"/>
          <p:nvPr/>
        </p:nvSpPr>
        <p:spPr>
          <a:xfrm>
            <a:off x="149087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B4F2-6264-4185-94D6-657F03560686}"/>
              </a:ext>
            </a:extLst>
          </p:cNvPr>
          <p:cNvSpPr/>
          <p:nvPr/>
        </p:nvSpPr>
        <p:spPr>
          <a:xfrm>
            <a:off x="1941522" y="4620996"/>
            <a:ext cx="1687502" cy="290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827B2-8444-479B-95BD-798DB8BA8311}"/>
              </a:ext>
            </a:extLst>
          </p:cNvPr>
          <p:cNvSpPr/>
          <p:nvPr/>
        </p:nvSpPr>
        <p:spPr>
          <a:xfrm>
            <a:off x="1941522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9CE01-2BCE-4647-8864-E3CCCFB60151}"/>
              </a:ext>
            </a:extLst>
          </p:cNvPr>
          <p:cNvSpPr/>
          <p:nvPr/>
        </p:nvSpPr>
        <p:spPr>
          <a:xfrm>
            <a:off x="1941522" y="3146916"/>
            <a:ext cx="1277927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D66DE-8A6C-403C-875D-362595EA1701}"/>
              </a:ext>
            </a:extLst>
          </p:cNvPr>
          <p:cNvSpPr/>
          <p:nvPr/>
        </p:nvSpPr>
        <p:spPr>
          <a:xfrm>
            <a:off x="1941522" y="2592824"/>
            <a:ext cx="1277926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46BBB-81DA-4C27-9EFA-2B99C1D4A0AB}"/>
              </a:ext>
            </a:extLst>
          </p:cNvPr>
          <p:cNvSpPr/>
          <p:nvPr/>
        </p:nvSpPr>
        <p:spPr>
          <a:xfrm>
            <a:off x="1941522" y="1978322"/>
            <a:ext cx="1277919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9E1BE-7D5B-4EE1-9A07-38B49BA1B6DC}"/>
              </a:ext>
            </a:extLst>
          </p:cNvPr>
          <p:cNvSpPr txBox="1"/>
          <p:nvPr/>
        </p:nvSpPr>
        <p:spPr>
          <a:xfrm>
            <a:off x="6288487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54672-DF19-4979-B3B6-527EED960736}"/>
              </a:ext>
            </a:extLst>
          </p:cNvPr>
          <p:cNvSpPr txBox="1"/>
          <p:nvPr/>
        </p:nvSpPr>
        <p:spPr>
          <a:xfrm>
            <a:off x="105699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0FF13-9421-47B2-854A-1341D6B2BE61}"/>
              </a:ext>
            </a:extLst>
          </p:cNvPr>
          <p:cNvSpPr txBox="1"/>
          <p:nvPr/>
        </p:nvSpPr>
        <p:spPr>
          <a:xfrm>
            <a:off x="5483653" y="3228945"/>
            <a:ext cx="122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alpha val="0"/>
                  </a:schemeClr>
                </a:solidFill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369834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6B8CB-099D-40C1-ABDD-EB6A7645E0D2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300947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D8C8-4CF5-4A77-A5CE-8AB816A8094D}"/>
              </a:ext>
            </a:extLst>
          </p:cNvPr>
          <p:cNvSpPr txBox="1"/>
          <p:nvPr/>
        </p:nvSpPr>
        <p:spPr>
          <a:xfrm>
            <a:off x="2629825" y="1784773"/>
            <a:ext cx="801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join fetch </a:t>
            </a:r>
            <a:r>
              <a:rPr lang="en-GB" sz="2000" dirty="0" err="1">
                <a:solidFill>
                  <a:schemeClr val="bg1"/>
                </a:solidFill>
              </a:rPr>
              <a:t>c.applications</a:t>
            </a:r>
            <a:r>
              <a:rPr lang="en-GB" sz="2000" dirty="0">
                <a:solidFill>
                  <a:schemeClr val="bg1"/>
                </a:solidFill>
              </a:rPr>
              <a:t> 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ECA90B-085C-4AFB-A704-C684D37FFFB4}"/>
              </a:ext>
            </a:extLst>
          </p:cNvPr>
          <p:cNvSpPr txBox="1"/>
          <p:nvPr/>
        </p:nvSpPr>
        <p:spPr>
          <a:xfrm>
            <a:off x="4089742" y="2313884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C3125-E78B-4A04-B18F-36441551B248}"/>
              </a:ext>
            </a:extLst>
          </p:cNvPr>
          <p:cNvSpPr txBox="1"/>
          <p:nvPr/>
        </p:nvSpPr>
        <p:spPr>
          <a:xfrm>
            <a:off x="4884642" y="2713994"/>
            <a:ext cx="118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Integer 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64D99-B892-4B9F-98F5-81B9A05AE56A}"/>
              </a:ext>
            </a:extLst>
          </p:cNvPr>
          <p:cNvSpPr txBox="1"/>
          <p:nvPr/>
        </p:nvSpPr>
        <p:spPr>
          <a:xfrm>
            <a:off x="4884642" y="301330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String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03E47E-E6E1-4BAC-8D4C-E5FEADFA589D}"/>
              </a:ext>
            </a:extLst>
          </p:cNvPr>
          <p:cNvSpPr txBox="1"/>
          <p:nvPr/>
        </p:nvSpPr>
        <p:spPr>
          <a:xfrm>
            <a:off x="4884642" y="3312622"/>
            <a:ext cx="210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List&lt;&gt; applications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C60DE-D4A9-48FD-B923-228257A0B8E0}"/>
              </a:ext>
            </a:extLst>
          </p:cNvPr>
          <p:cNvSpPr txBox="1"/>
          <p:nvPr/>
        </p:nvSpPr>
        <p:spPr>
          <a:xfrm>
            <a:off x="4884642" y="3614715"/>
            <a:ext cx="189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List&lt;&gt; </a:t>
            </a:r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92C1A3-92C2-46C4-AE02-6145C6B225C6}"/>
              </a:ext>
            </a:extLst>
          </p:cNvPr>
          <p:cNvCxnSpPr>
            <a:cxnSpLocks/>
          </p:cNvCxnSpPr>
          <p:nvPr/>
        </p:nvCxnSpPr>
        <p:spPr>
          <a:xfrm>
            <a:off x="4695421" y="2717793"/>
            <a:ext cx="0" cy="2000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5F5F13-8AD1-4767-854A-770FF5B76B4F}"/>
              </a:ext>
            </a:extLst>
          </p:cNvPr>
          <p:cNvCxnSpPr>
            <a:cxnSpLocks/>
          </p:cNvCxnSpPr>
          <p:nvPr/>
        </p:nvCxnSpPr>
        <p:spPr>
          <a:xfrm flipH="1">
            <a:off x="4695420" y="2914049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5C55FA-0D3B-4190-AC4C-21B63672ED7F}"/>
              </a:ext>
            </a:extLst>
          </p:cNvPr>
          <p:cNvCxnSpPr>
            <a:cxnSpLocks/>
          </p:cNvCxnSpPr>
          <p:nvPr/>
        </p:nvCxnSpPr>
        <p:spPr>
          <a:xfrm flipH="1">
            <a:off x="4695420" y="324266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3252AD-A28D-4AA8-AD38-C961D8A413CC}"/>
              </a:ext>
            </a:extLst>
          </p:cNvPr>
          <p:cNvCxnSpPr>
            <a:cxnSpLocks/>
          </p:cNvCxnSpPr>
          <p:nvPr/>
        </p:nvCxnSpPr>
        <p:spPr>
          <a:xfrm flipH="1">
            <a:off x="4695420" y="354411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63DF7B-8D7C-41C2-81A2-CB5D9CE00A3D}"/>
              </a:ext>
            </a:extLst>
          </p:cNvPr>
          <p:cNvCxnSpPr>
            <a:cxnSpLocks/>
          </p:cNvCxnSpPr>
          <p:nvPr/>
        </p:nvCxnSpPr>
        <p:spPr>
          <a:xfrm flipH="1">
            <a:off x="4695420" y="3837974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483FAE-AAE7-4976-895B-2CA2B62BA289}"/>
              </a:ext>
            </a:extLst>
          </p:cNvPr>
          <p:cNvCxnSpPr>
            <a:cxnSpLocks/>
          </p:cNvCxnSpPr>
          <p:nvPr/>
        </p:nvCxnSpPr>
        <p:spPr>
          <a:xfrm>
            <a:off x="4695421" y="2917848"/>
            <a:ext cx="0" cy="346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C22AB7-3F50-40F2-9ED9-0F38F94D993D}"/>
              </a:ext>
            </a:extLst>
          </p:cNvPr>
          <p:cNvCxnSpPr>
            <a:cxnSpLocks/>
          </p:cNvCxnSpPr>
          <p:nvPr/>
        </p:nvCxnSpPr>
        <p:spPr>
          <a:xfrm>
            <a:off x="4695421" y="3264093"/>
            <a:ext cx="0" cy="280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26ADC6-01BE-40B8-94B4-7779B6785274}"/>
              </a:ext>
            </a:extLst>
          </p:cNvPr>
          <p:cNvCxnSpPr>
            <a:cxnSpLocks/>
          </p:cNvCxnSpPr>
          <p:nvPr/>
        </p:nvCxnSpPr>
        <p:spPr>
          <a:xfrm>
            <a:off x="4695421" y="3537937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2AFA4C-7647-443D-96BF-9E7669EDFFEC}"/>
              </a:ext>
            </a:extLst>
          </p:cNvPr>
          <p:cNvCxnSpPr>
            <a:cxnSpLocks/>
          </p:cNvCxnSpPr>
          <p:nvPr/>
        </p:nvCxnSpPr>
        <p:spPr>
          <a:xfrm flipH="1">
            <a:off x="4695420" y="4133249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4EE4B-644F-4C46-82E3-1DD8549F13EF}"/>
              </a:ext>
            </a:extLst>
          </p:cNvPr>
          <p:cNvSpPr txBox="1"/>
          <p:nvPr/>
        </p:nvSpPr>
        <p:spPr>
          <a:xfrm>
            <a:off x="4884642" y="391125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82DD86-68D5-4706-B061-CABCF6090BD4}"/>
              </a:ext>
            </a:extLst>
          </p:cNvPr>
          <p:cNvSpPr txBox="1"/>
          <p:nvPr/>
        </p:nvSpPr>
        <p:spPr>
          <a:xfrm>
            <a:off x="6956706" y="3312622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6B0E78-D955-4B4B-9C88-E7315264AA13}"/>
              </a:ext>
            </a:extLst>
          </p:cNvPr>
          <p:cNvSpPr txBox="1"/>
          <p:nvPr/>
        </p:nvSpPr>
        <p:spPr>
          <a:xfrm>
            <a:off x="6973527" y="3614715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0CF112-74B8-4DE3-A8CE-3D795E4F41CF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27661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8042DA-1CCD-4F11-8DFB-FDD6452EFFE1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92FC0-5A8A-4A5A-8E50-61E7C7BF7F14}"/>
              </a:ext>
            </a:extLst>
          </p:cNvPr>
          <p:cNvSpPr txBox="1"/>
          <p:nvPr/>
        </p:nvSpPr>
        <p:spPr>
          <a:xfrm>
            <a:off x="2629825" y="1784773"/>
            <a:ext cx="801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</a:t>
            </a:r>
            <a:r>
              <a:rPr lang="en-GB" sz="2000" dirty="0">
                <a:solidFill>
                  <a:schemeClr val="accent2"/>
                </a:solidFill>
              </a:rPr>
              <a:t>Candidate c</a:t>
            </a:r>
            <a:r>
              <a:rPr lang="en-GB" sz="2000" dirty="0">
                <a:solidFill>
                  <a:schemeClr val="bg1"/>
                </a:solidFill>
              </a:rPr>
              <a:t> join fetch </a:t>
            </a:r>
            <a:r>
              <a:rPr lang="en-GB" sz="2000" dirty="0" err="1">
                <a:solidFill>
                  <a:schemeClr val="bg1"/>
                </a:solidFill>
              </a:rPr>
              <a:t>c.applications</a:t>
            </a:r>
            <a:r>
              <a:rPr lang="en-GB" sz="2000" dirty="0">
                <a:solidFill>
                  <a:schemeClr val="bg1"/>
                </a:solidFill>
              </a:rPr>
              <a:t> 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5B9A35-54B1-48A3-8F16-04F78E36E903}"/>
              </a:ext>
            </a:extLst>
          </p:cNvPr>
          <p:cNvSpPr txBox="1"/>
          <p:nvPr/>
        </p:nvSpPr>
        <p:spPr>
          <a:xfrm>
            <a:off x="4089742" y="2313884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657664A-EE25-4B65-B5D4-4F8193A53F8B}"/>
              </a:ext>
            </a:extLst>
          </p:cNvPr>
          <p:cNvSpPr txBox="1"/>
          <p:nvPr/>
        </p:nvSpPr>
        <p:spPr>
          <a:xfrm>
            <a:off x="4884642" y="2713994"/>
            <a:ext cx="118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Integer id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7145F1-10B7-40EB-BBB7-7F32894B7467}"/>
              </a:ext>
            </a:extLst>
          </p:cNvPr>
          <p:cNvSpPr txBox="1"/>
          <p:nvPr/>
        </p:nvSpPr>
        <p:spPr>
          <a:xfrm>
            <a:off x="4884642" y="301330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String name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90195AE-4939-4F55-AD3D-959890E64169}"/>
              </a:ext>
            </a:extLst>
          </p:cNvPr>
          <p:cNvSpPr txBox="1"/>
          <p:nvPr/>
        </p:nvSpPr>
        <p:spPr>
          <a:xfrm>
            <a:off x="4884642" y="3312622"/>
            <a:ext cx="210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List&lt;&gt; applications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FDF5AE-6735-40C2-9436-00A7AB3D335F}"/>
              </a:ext>
            </a:extLst>
          </p:cNvPr>
          <p:cNvSpPr txBox="1"/>
          <p:nvPr/>
        </p:nvSpPr>
        <p:spPr>
          <a:xfrm>
            <a:off x="4884642" y="3614715"/>
            <a:ext cx="189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List&lt;&gt; </a:t>
            </a:r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17E17F9-27F7-45F1-9601-99222B7A4B64}"/>
              </a:ext>
            </a:extLst>
          </p:cNvPr>
          <p:cNvCxnSpPr>
            <a:cxnSpLocks/>
          </p:cNvCxnSpPr>
          <p:nvPr/>
        </p:nvCxnSpPr>
        <p:spPr>
          <a:xfrm>
            <a:off x="4695421" y="2717793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AEA245D-E0E4-4AAD-9513-7B5E4342C835}"/>
              </a:ext>
            </a:extLst>
          </p:cNvPr>
          <p:cNvCxnSpPr>
            <a:cxnSpLocks/>
          </p:cNvCxnSpPr>
          <p:nvPr/>
        </p:nvCxnSpPr>
        <p:spPr>
          <a:xfrm flipH="1">
            <a:off x="4695420" y="2914049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6B78906-D925-4167-AD9A-F88A87290AF7}"/>
              </a:ext>
            </a:extLst>
          </p:cNvPr>
          <p:cNvCxnSpPr>
            <a:cxnSpLocks/>
          </p:cNvCxnSpPr>
          <p:nvPr/>
        </p:nvCxnSpPr>
        <p:spPr>
          <a:xfrm flipH="1">
            <a:off x="4695420" y="3242662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4D5A9A-3214-46A5-BA72-2DBB1CC16AE8}"/>
              </a:ext>
            </a:extLst>
          </p:cNvPr>
          <p:cNvCxnSpPr>
            <a:cxnSpLocks/>
          </p:cNvCxnSpPr>
          <p:nvPr/>
        </p:nvCxnSpPr>
        <p:spPr>
          <a:xfrm flipH="1">
            <a:off x="4695420" y="354411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795810E-4955-4028-95F5-E67524D67380}"/>
              </a:ext>
            </a:extLst>
          </p:cNvPr>
          <p:cNvCxnSpPr>
            <a:cxnSpLocks/>
          </p:cNvCxnSpPr>
          <p:nvPr/>
        </p:nvCxnSpPr>
        <p:spPr>
          <a:xfrm flipH="1">
            <a:off x="4695420" y="3837974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06087F5-4706-4028-BEBD-0B1862C75303}"/>
              </a:ext>
            </a:extLst>
          </p:cNvPr>
          <p:cNvCxnSpPr>
            <a:cxnSpLocks/>
          </p:cNvCxnSpPr>
          <p:nvPr/>
        </p:nvCxnSpPr>
        <p:spPr>
          <a:xfrm>
            <a:off x="4695421" y="2917848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27DA35B-8163-4FF3-B74F-807A097E3A58}"/>
              </a:ext>
            </a:extLst>
          </p:cNvPr>
          <p:cNvCxnSpPr>
            <a:cxnSpLocks/>
          </p:cNvCxnSpPr>
          <p:nvPr/>
        </p:nvCxnSpPr>
        <p:spPr>
          <a:xfrm>
            <a:off x="4695421" y="3264093"/>
            <a:ext cx="0" cy="280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656C033-3322-4D54-9C29-82317CD35A2B}"/>
              </a:ext>
            </a:extLst>
          </p:cNvPr>
          <p:cNvCxnSpPr>
            <a:cxnSpLocks/>
          </p:cNvCxnSpPr>
          <p:nvPr/>
        </p:nvCxnSpPr>
        <p:spPr>
          <a:xfrm>
            <a:off x="4695421" y="3537937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10517A8-D9F9-4609-B170-71E2D7D210BF}"/>
              </a:ext>
            </a:extLst>
          </p:cNvPr>
          <p:cNvCxnSpPr>
            <a:cxnSpLocks/>
          </p:cNvCxnSpPr>
          <p:nvPr/>
        </p:nvCxnSpPr>
        <p:spPr>
          <a:xfrm flipH="1">
            <a:off x="4695420" y="4133249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E12E143-06CC-41EF-9334-87BAE842E931}"/>
              </a:ext>
            </a:extLst>
          </p:cNvPr>
          <p:cNvSpPr txBox="1"/>
          <p:nvPr/>
        </p:nvSpPr>
        <p:spPr>
          <a:xfrm>
            <a:off x="4884642" y="391125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A71FE-5FB4-478E-9A72-2AAFEA078BE2}"/>
              </a:ext>
            </a:extLst>
          </p:cNvPr>
          <p:cNvSpPr txBox="1"/>
          <p:nvPr/>
        </p:nvSpPr>
        <p:spPr>
          <a:xfrm>
            <a:off x="6956706" y="3312622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AF83C9-A7D0-434A-BC20-D459AA06D9E6}"/>
              </a:ext>
            </a:extLst>
          </p:cNvPr>
          <p:cNvSpPr txBox="1"/>
          <p:nvPr/>
        </p:nvSpPr>
        <p:spPr>
          <a:xfrm>
            <a:off x="6973527" y="3614715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</p:spTree>
    <p:extLst>
      <p:ext uri="{BB962C8B-B14F-4D97-AF65-F5344CB8AC3E}">
        <p14:creationId xmlns:p14="http://schemas.microsoft.com/office/powerpoint/2010/main" val="383435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8042DA-1CCD-4F11-8DFB-FDD6452EFFE1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92FC0-5A8A-4A5A-8E50-61E7C7BF7F14}"/>
              </a:ext>
            </a:extLst>
          </p:cNvPr>
          <p:cNvSpPr txBox="1"/>
          <p:nvPr/>
        </p:nvSpPr>
        <p:spPr>
          <a:xfrm>
            <a:off x="2629825" y="1784773"/>
            <a:ext cx="801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</a:t>
            </a:r>
            <a:r>
              <a:rPr lang="en-GB" sz="2000" dirty="0">
                <a:solidFill>
                  <a:schemeClr val="accent2"/>
                </a:solidFill>
              </a:rPr>
              <a:t>Candidate c</a:t>
            </a:r>
            <a:r>
              <a:rPr lang="en-GB" sz="2000" dirty="0">
                <a:solidFill>
                  <a:schemeClr val="bg1"/>
                </a:solidFill>
              </a:rPr>
              <a:t> join fetch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5B9A35-54B1-48A3-8F16-04F78E36E903}"/>
              </a:ext>
            </a:extLst>
          </p:cNvPr>
          <p:cNvSpPr txBox="1"/>
          <p:nvPr/>
        </p:nvSpPr>
        <p:spPr>
          <a:xfrm>
            <a:off x="4089742" y="2313884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657664A-EE25-4B65-B5D4-4F8193A53F8B}"/>
              </a:ext>
            </a:extLst>
          </p:cNvPr>
          <p:cNvSpPr txBox="1"/>
          <p:nvPr/>
        </p:nvSpPr>
        <p:spPr>
          <a:xfrm>
            <a:off x="4884642" y="2713994"/>
            <a:ext cx="118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Integer id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7145F1-10B7-40EB-BBB7-7F32894B7467}"/>
              </a:ext>
            </a:extLst>
          </p:cNvPr>
          <p:cNvSpPr txBox="1"/>
          <p:nvPr/>
        </p:nvSpPr>
        <p:spPr>
          <a:xfrm>
            <a:off x="4884642" y="301330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String name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90195AE-4939-4F55-AD3D-959890E64169}"/>
              </a:ext>
            </a:extLst>
          </p:cNvPr>
          <p:cNvSpPr txBox="1"/>
          <p:nvPr/>
        </p:nvSpPr>
        <p:spPr>
          <a:xfrm>
            <a:off x="4884642" y="3312622"/>
            <a:ext cx="210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List&lt;&gt; applications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FDF5AE-6735-40C2-9436-00A7AB3D335F}"/>
              </a:ext>
            </a:extLst>
          </p:cNvPr>
          <p:cNvSpPr txBox="1"/>
          <p:nvPr/>
        </p:nvSpPr>
        <p:spPr>
          <a:xfrm>
            <a:off x="4884642" y="3614715"/>
            <a:ext cx="189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List&lt;&gt; </a:t>
            </a:r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17E17F9-27F7-45F1-9601-99222B7A4B64}"/>
              </a:ext>
            </a:extLst>
          </p:cNvPr>
          <p:cNvCxnSpPr>
            <a:cxnSpLocks/>
          </p:cNvCxnSpPr>
          <p:nvPr/>
        </p:nvCxnSpPr>
        <p:spPr>
          <a:xfrm>
            <a:off x="4695421" y="2717793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AEA245D-E0E4-4AAD-9513-7B5E4342C835}"/>
              </a:ext>
            </a:extLst>
          </p:cNvPr>
          <p:cNvCxnSpPr>
            <a:cxnSpLocks/>
          </p:cNvCxnSpPr>
          <p:nvPr/>
        </p:nvCxnSpPr>
        <p:spPr>
          <a:xfrm flipH="1">
            <a:off x="4695420" y="2914049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6B78906-D925-4167-AD9A-F88A87290AF7}"/>
              </a:ext>
            </a:extLst>
          </p:cNvPr>
          <p:cNvCxnSpPr>
            <a:cxnSpLocks/>
          </p:cNvCxnSpPr>
          <p:nvPr/>
        </p:nvCxnSpPr>
        <p:spPr>
          <a:xfrm flipH="1">
            <a:off x="4695420" y="3242662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4D5A9A-3214-46A5-BA72-2DBB1CC16AE8}"/>
              </a:ext>
            </a:extLst>
          </p:cNvPr>
          <p:cNvCxnSpPr>
            <a:cxnSpLocks/>
          </p:cNvCxnSpPr>
          <p:nvPr/>
        </p:nvCxnSpPr>
        <p:spPr>
          <a:xfrm flipH="1">
            <a:off x="4695420" y="3544117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795810E-4955-4028-95F5-E67524D67380}"/>
              </a:ext>
            </a:extLst>
          </p:cNvPr>
          <p:cNvCxnSpPr>
            <a:cxnSpLocks/>
          </p:cNvCxnSpPr>
          <p:nvPr/>
        </p:nvCxnSpPr>
        <p:spPr>
          <a:xfrm flipH="1">
            <a:off x="4695420" y="3837974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06087F5-4706-4028-BEBD-0B1862C75303}"/>
              </a:ext>
            </a:extLst>
          </p:cNvPr>
          <p:cNvCxnSpPr>
            <a:cxnSpLocks/>
          </p:cNvCxnSpPr>
          <p:nvPr/>
        </p:nvCxnSpPr>
        <p:spPr>
          <a:xfrm>
            <a:off x="4695421" y="2917848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27DA35B-8163-4FF3-B74F-807A097E3A58}"/>
              </a:ext>
            </a:extLst>
          </p:cNvPr>
          <p:cNvCxnSpPr>
            <a:cxnSpLocks/>
          </p:cNvCxnSpPr>
          <p:nvPr/>
        </p:nvCxnSpPr>
        <p:spPr>
          <a:xfrm>
            <a:off x="4695421" y="3264093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656C033-3322-4D54-9C29-82317CD35A2B}"/>
              </a:ext>
            </a:extLst>
          </p:cNvPr>
          <p:cNvCxnSpPr>
            <a:cxnSpLocks/>
          </p:cNvCxnSpPr>
          <p:nvPr/>
        </p:nvCxnSpPr>
        <p:spPr>
          <a:xfrm>
            <a:off x="4695421" y="3537937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10517A8-D9F9-4609-B170-71E2D7D210BF}"/>
              </a:ext>
            </a:extLst>
          </p:cNvPr>
          <p:cNvCxnSpPr>
            <a:cxnSpLocks/>
          </p:cNvCxnSpPr>
          <p:nvPr/>
        </p:nvCxnSpPr>
        <p:spPr>
          <a:xfrm flipH="1">
            <a:off x="4695420" y="4133249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E12E143-06CC-41EF-9334-87BAE842E931}"/>
              </a:ext>
            </a:extLst>
          </p:cNvPr>
          <p:cNvSpPr txBox="1"/>
          <p:nvPr/>
        </p:nvSpPr>
        <p:spPr>
          <a:xfrm>
            <a:off x="4884642" y="391125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A71FE-5FB4-478E-9A72-2AAFEA078BE2}"/>
              </a:ext>
            </a:extLst>
          </p:cNvPr>
          <p:cNvSpPr txBox="1"/>
          <p:nvPr/>
        </p:nvSpPr>
        <p:spPr>
          <a:xfrm>
            <a:off x="6956706" y="3312622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AF83C9-A7D0-434A-BC20-D459AA06D9E6}"/>
              </a:ext>
            </a:extLst>
          </p:cNvPr>
          <p:cNvSpPr txBox="1"/>
          <p:nvPr/>
        </p:nvSpPr>
        <p:spPr>
          <a:xfrm>
            <a:off x="6973527" y="3614715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</p:spTree>
    <p:extLst>
      <p:ext uri="{BB962C8B-B14F-4D97-AF65-F5344CB8AC3E}">
        <p14:creationId xmlns:p14="http://schemas.microsoft.com/office/powerpoint/2010/main" val="167645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071C5D-5524-471F-A186-D4BAB04DDDF3}"/>
              </a:ext>
            </a:extLst>
          </p:cNvPr>
          <p:cNvSpPr txBox="1"/>
          <p:nvPr/>
        </p:nvSpPr>
        <p:spPr>
          <a:xfrm>
            <a:off x="4428333" y="7158156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3DA98-6A58-405D-88A0-C7D372D98EB8}"/>
              </a:ext>
            </a:extLst>
          </p:cNvPr>
          <p:cNvSpPr txBox="1"/>
          <p:nvPr/>
        </p:nvSpPr>
        <p:spPr>
          <a:xfrm>
            <a:off x="4489792" y="8124342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FA557-D043-41DB-85AD-19099C356364}"/>
              </a:ext>
            </a:extLst>
          </p:cNvPr>
          <p:cNvSpPr txBox="1"/>
          <p:nvPr/>
        </p:nvSpPr>
        <p:spPr>
          <a:xfrm>
            <a:off x="5284692" y="852445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A04B-FF87-475A-8460-7FD3420CBF93}"/>
              </a:ext>
            </a:extLst>
          </p:cNvPr>
          <p:cNvSpPr txBox="1"/>
          <p:nvPr/>
        </p:nvSpPr>
        <p:spPr>
          <a:xfrm>
            <a:off x="5284692" y="8823766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11377-8DAF-41BA-88F0-552D8AB28797}"/>
              </a:ext>
            </a:extLst>
          </p:cNvPr>
          <p:cNvSpPr txBox="1"/>
          <p:nvPr/>
        </p:nvSpPr>
        <p:spPr>
          <a:xfrm>
            <a:off x="5284692" y="9123080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E2388-A332-41FE-8D82-201095214026}"/>
              </a:ext>
            </a:extLst>
          </p:cNvPr>
          <p:cNvSpPr txBox="1"/>
          <p:nvPr/>
        </p:nvSpPr>
        <p:spPr>
          <a:xfrm>
            <a:off x="5284692" y="9425173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endParaRPr lang="en-GB" sz="2000" dirty="0">
              <a:solidFill>
                <a:schemeClr val="accent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22D470-5CC5-4363-AF75-35C673D0F7ED}"/>
              </a:ext>
            </a:extLst>
          </p:cNvPr>
          <p:cNvCxnSpPr>
            <a:cxnSpLocks/>
          </p:cNvCxnSpPr>
          <p:nvPr/>
        </p:nvCxnSpPr>
        <p:spPr>
          <a:xfrm>
            <a:off x="5095471" y="8528251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25B81F-17E3-4127-B1C8-25266E52BAB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095470" y="872450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C25E07-DE2F-439C-BB1B-8B9B43FEE606}"/>
              </a:ext>
            </a:extLst>
          </p:cNvPr>
          <p:cNvCxnSpPr>
            <a:cxnSpLocks/>
          </p:cNvCxnSpPr>
          <p:nvPr/>
        </p:nvCxnSpPr>
        <p:spPr>
          <a:xfrm flipH="1">
            <a:off x="5095470" y="905312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662474-EF45-48B3-963F-521FED828500}"/>
              </a:ext>
            </a:extLst>
          </p:cNvPr>
          <p:cNvCxnSpPr>
            <a:cxnSpLocks/>
          </p:cNvCxnSpPr>
          <p:nvPr/>
        </p:nvCxnSpPr>
        <p:spPr>
          <a:xfrm flipH="1">
            <a:off x="5095470" y="963380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486C77-A981-4CF4-B71B-E0360705818B}"/>
              </a:ext>
            </a:extLst>
          </p:cNvPr>
          <p:cNvCxnSpPr>
            <a:cxnSpLocks/>
          </p:cNvCxnSpPr>
          <p:nvPr/>
        </p:nvCxnSpPr>
        <p:spPr>
          <a:xfrm flipH="1">
            <a:off x="5095470" y="934839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2F9417-77DF-47A7-A9F1-A81797B9B371}"/>
              </a:ext>
            </a:extLst>
          </p:cNvPr>
          <p:cNvCxnSpPr>
            <a:cxnSpLocks/>
          </p:cNvCxnSpPr>
          <p:nvPr/>
        </p:nvCxnSpPr>
        <p:spPr>
          <a:xfrm>
            <a:off x="5095471" y="8728306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9C1A58-9B50-4E98-B3B7-6A991F673EC9}"/>
              </a:ext>
            </a:extLst>
          </p:cNvPr>
          <p:cNvCxnSpPr>
            <a:cxnSpLocks/>
          </p:cNvCxnSpPr>
          <p:nvPr/>
        </p:nvCxnSpPr>
        <p:spPr>
          <a:xfrm>
            <a:off x="5095471" y="9074551"/>
            <a:ext cx="0" cy="5738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0C716D-AB93-4D8B-86A3-B3CD6CD6020D}"/>
              </a:ext>
            </a:extLst>
          </p:cNvPr>
          <p:cNvCxnSpPr>
            <a:cxnSpLocks/>
          </p:cNvCxnSpPr>
          <p:nvPr/>
        </p:nvCxnSpPr>
        <p:spPr>
          <a:xfrm>
            <a:off x="5095471" y="9648432"/>
            <a:ext cx="0" cy="4557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A9DEF-4798-4C66-BFD9-FF612FA3B165}"/>
              </a:ext>
            </a:extLst>
          </p:cNvPr>
          <p:cNvCxnSpPr>
            <a:cxnSpLocks/>
          </p:cNvCxnSpPr>
          <p:nvPr/>
        </p:nvCxnSpPr>
        <p:spPr>
          <a:xfrm flipH="1">
            <a:off x="5095470" y="994370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D8EB8B5-0382-44A3-8CDE-2E82AA8C7493}"/>
              </a:ext>
            </a:extLst>
          </p:cNvPr>
          <p:cNvSpPr txBox="1"/>
          <p:nvPr/>
        </p:nvSpPr>
        <p:spPr>
          <a:xfrm>
            <a:off x="5284692" y="972170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AB52-632C-42D6-935C-E229469C76AB}"/>
              </a:ext>
            </a:extLst>
          </p:cNvPr>
          <p:cNvSpPr txBox="1"/>
          <p:nvPr/>
        </p:nvSpPr>
        <p:spPr>
          <a:xfrm>
            <a:off x="6789847" y="9123080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7AF7F8-64CA-43B5-93C1-D62BB5E1C84B}"/>
              </a:ext>
            </a:extLst>
          </p:cNvPr>
          <p:cNvSpPr txBox="1"/>
          <p:nvPr/>
        </p:nvSpPr>
        <p:spPr>
          <a:xfrm>
            <a:off x="6724830" y="942517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DB2B51-8EF1-4C93-AF84-496ECCB937CE}"/>
              </a:ext>
            </a:extLst>
          </p:cNvPr>
          <p:cNvSpPr txBox="1"/>
          <p:nvPr/>
        </p:nvSpPr>
        <p:spPr>
          <a:xfrm>
            <a:off x="8327564" y="7158156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anyList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531E1D-05DF-4AE8-B5E4-F8D1CA290B0F}"/>
              </a:ext>
            </a:extLst>
          </p:cNvPr>
          <p:cNvSpPr txBox="1"/>
          <p:nvPr/>
        </p:nvSpPr>
        <p:spPr>
          <a:xfrm>
            <a:off x="8389023" y="8124342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E35904-390F-4F69-A24B-BF4C2C594FF2}"/>
              </a:ext>
            </a:extLst>
          </p:cNvPr>
          <p:cNvSpPr txBox="1"/>
          <p:nvPr/>
        </p:nvSpPr>
        <p:spPr>
          <a:xfrm>
            <a:off x="9183923" y="852445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D5142F-10F2-4DDF-9DF9-739829AC9C79}"/>
              </a:ext>
            </a:extLst>
          </p:cNvPr>
          <p:cNvSpPr txBox="1"/>
          <p:nvPr/>
        </p:nvSpPr>
        <p:spPr>
          <a:xfrm>
            <a:off x="9183923" y="8823766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B0708D-F0D9-42CF-8FEB-8620C67D857C}"/>
              </a:ext>
            </a:extLst>
          </p:cNvPr>
          <p:cNvSpPr txBox="1"/>
          <p:nvPr/>
        </p:nvSpPr>
        <p:spPr>
          <a:xfrm>
            <a:off x="9183923" y="9123080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BC921E-9053-4477-9F16-FE98BF783175}"/>
              </a:ext>
            </a:extLst>
          </p:cNvPr>
          <p:cNvSpPr txBox="1"/>
          <p:nvPr/>
        </p:nvSpPr>
        <p:spPr>
          <a:xfrm>
            <a:off x="9183923" y="9425173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7CE04A-DB63-4F6B-AD40-6DF3B38BCB02}"/>
              </a:ext>
            </a:extLst>
          </p:cNvPr>
          <p:cNvCxnSpPr>
            <a:cxnSpLocks/>
          </p:cNvCxnSpPr>
          <p:nvPr/>
        </p:nvCxnSpPr>
        <p:spPr>
          <a:xfrm>
            <a:off x="8994702" y="8528251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9F922E-5226-48BF-AABB-DE642C01631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994701" y="872450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BBAF8A-2421-4DF5-B587-D7CC677E91BB}"/>
              </a:ext>
            </a:extLst>
          </p:cNvPr>
          <p:cNvCxnSpPr>
            <a:cxnSpLocks/>
          </p:cNvCxnSpPr>
          <p:nvPr/>
        </p:nvCxnSpPr>
        <p:spPr>
          <a:xfrm flipH="1">
            <a:off x="8994701" y="905312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8C3AEF-7FBE-41D5-B3BB-BF2404F55C1F}"/>
              </a:ext>
            </a:extLst>
          </p:cNvPr>
          <p:cNvCxnSpPr>
            <a:cxnSpLocks/>
          </p:cNvCxnSpPr>
          <p:nvPr/>
        </p:nvCxnSpPr>
        <p:spPr>
          <a:xfrm flipH="1">
            <a:off x="8994701" y="935457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910CCB-63BA-4C2A-9A63-7CF4A8811390}"/>
              </a:ext>
            </a:extLst>
          </p:cNvPr>
          <p:cNvCxnSpPr>
            <a:cxnSpLocks/>
          </p:cNvCxnSpPr>
          <p:nvPr/>
        </p:nvCxnSpPr>
        <p:spPr>
          <a:xfrm flipH="1">
            <a:off x="8994701" y="964843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A250F1-7D0D-495F-8696-22A4DDAF497E}"/>
              </a:ext>
            </a:extLst>
          </p:cNvPr>
          <p:cNvCxnSpPr>
            <a:cxnSpLocks/>
          </p:cNvCxnSpPr>
          <p:nvPr/>
        </p:nvCxnSpPr>
        <p:spPr>
          <a:xfrm>
            <a:off x="8994702" y="8728306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D4CACC-8D96-43FB-A409-5DCEFB991BB4}"/>
              </a:ext>
            </a:extLst>
          </p:cNvPr>
          <p:cNvCxnSpPr>
            <a:cxnSpLocks/>
          </p:cNvCxnSpPr>
          <p:nvPr/>
        </p:nvCxnSpPr>
        <p:spPr>
          <a:xfrm>
            <a:off x="8994702" y="9074551"/>
            <a:ext cx="0" cy="8691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FF422E-40DC-42E4-A0B1-03819357AE2D}"/>
              </a:ext>
            </a:extLst>
          </p:cNvPr>
          <p:cNvCxnSpPr>
            <a:cxnSpLocks/>
          </p:cNvCxnSpPr>
          <p:nvPr/>
        </p:nvCxnSpPr>
        <p:spPr>
          <a:xfrm>
            <a:off x="8994702" y="9943707"/>
            <a:ext cx="0" cy="16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2E71C3-F5C4-44B5-937D-3C6179BFD73D}"/>
              </a:ext>
            </a:extLst>
          </p:cNvPr>
          <p:cNvCxnSpPr>
            <a:cxnSpLocks/>
          </p:cNvCxnSpPr>
          <p:nvPr/>
        </p:nvCxnSpPr>
        <p:spPr>
          <a:xfrm flipH="1">
            <a:off x="8994701" y="9943707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216C7E-669C-4522-83B5-155382DBA7C6}"/>
              </a:ext>
            </a:extLst>
          </p:cNvPr>
          <p:cNvSpPr txBox="1"/>
          <p:nvPr/>
        </p:nvSpPr>
        <p:spPr>
          <a:xfrm>
            <a:off x="9183923" y="972170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BA60C9-5429-4E81-A90D-01DDA493DD35}"/>
              </a:ext>
            </a:extLst>
          </p:cNvPr>
          <p:cNvSpPr txBox="1"/>
          <p:nvPr/>
        </p:nvSpPr>
        <p:spPr>
          <a:xfrm>
            <a:off x="10689078" y="9123080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BC5990-CBFF-4C0A-A1FA-0DA4BC3610E7}"/>
              </a:ext>
            </a:extLst>
          </p:cNvPr>
          <p:cNvSpPr txBox="1"/>
          <p:nvPr/>
        </p:nvSpPr>
        <p:spPr>
          <a:xfrm>
            <a:off x="10624061" y="942517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62528EF-FF8C-4962-978D-765DDD656586}"/>
              </a:ext>
            </a:extLst>
          </p:cNvPr>
          <p:cNvCxnSpPr>
            <a:cxnSpLocks/>
          </p:cNvCxnSpPr>
          <p:nvPr/>
        </p:nvCxnSpPr>
        <p:spPr>
          <a:xfrm>
            <a:off x="4225190" y="6956262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A186A0-C55A-4DC9-A4A1-B9C1E853D547}"/>
              </a:ext>
            </a:extLst>
          </p:cNvPr>
          <p:cNvCxnSpPr>
            <a:cxnSpLocks/>
          </p:cNvCxnSpPr>
          <p:nvPr/>
        </p:nvCxnSpPr>
        <p:spPr>
          <a:xfrm>
            <a:off x="8159419" y="6956262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8042DA-1CCD-4F11-8DFB-FDD6452EFFE1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8F71A3-C720-4889-8BF6-BB1EC6E4F27B}"/>
              </a:ext>
            </a:extLst>
          </p:cNvPr>
          <p:cNvSpPr txBox="1"/>
          <p:nvPr/>
        </p:nvSpPr>
        <p:spPr>
          <a:xfrm>
            <a:off x="342108" y="7158156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2FE90-FB62-48CD-8164-30CC24995C22}"/>
              </a:ext>
            </a:extLst>
          </p:cNvPr>
          <p:cNvSpPr txBox="1"/>
          <p:nvPr/>
        </p:nvSpPr>
        <p:spPr>
          <a:xfrm>
            <a:off x="403567" y="8124342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C7B1A5-2676-4A86-99D4-F69955D64E98}"/>
              </a:ext>
            </a:extLst>
          </p:cNvPr>
          <p:cNvSpPr txBox="1"/>
          <p:nvPr/>
        </p:nvSpPr>
        <p:spPr>
          <a:xfrm>
            <a:off x="1198467" y="852445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8C176F-5228-4F3D-A9EC-CCDECC56508D}"/>
              </a:ext>
            </a:extLst>
          </p:cNvPr>
          <p:cNvSpPr txBox="1"/>
          <p:nvPr/>
        </p:nvSpPr>
        <p:spPr>
          <a:xfrm>
            <a:off x="1198467" y="8823766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E66FB7-15E3-42BB-9BB8-602E23F4F318}"/>
              </a:ext>
            </a:extLst>
          </p:cNvPr>
          <p:cNvSpPr txBox="1"/>
          <p:nvPr/>
        </p:nvSpPr>
        <p:spPr>
          <a:xfrm>
            <a:off x="1198467" y="9123080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1636F2-819B-4F32-9E05-EE2D59E3ED4B}"/>
              </a:ext>
            </a:extLst>
          </p:cNvPr>
          <p:cNvSpPr txBox="1"/>
          <p:nvPr/>
        </p:nvSpPr>
        <p:spPr>
          <a:xfrm>
            <a:off x="1198467" y="9425173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4D1706-69D0-458B-9837-AC52B0F58A3A}"/>
              </a:ext>
            </a:extLst>
          </p:cNvPr>
          <p:cNvCxnSpPr>
            <a:cxnSpLocks/>
          </p:cNvCxnSpPr>
          <p:nvPr/>
        </p:nvCxnSpPr>
        <p:spPr>
          <a:xfrm>
            <a:off x="1009246" y="8528251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9FDD6F6-72CF-454F-87ED-41B4D9AA073C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1009245" y="872450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760C30-B8F9-4875-A492-C3A3826294F2}"/>
              </a:ext>
            </a:extLst>
          </p:cNvPr>
          <p:cNvCxnSpPr>
            <a:cxnSpLocks/>
          </p:cNvCxnSpPr>
          <p:nvPr/>
        </p:nvCxnSpPr>
        <p:spPr>
          <a:xfrm flipH="1">
            <a:off x="1009245" y="905312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E067D4-BDD3-4E8A-9FE9-0B1CA377E673}"/>
              </a:ext>
            </a:extLst>
          </p:cNvPr>
          <p:cNvCxnSpPr>
            <a:cxnSpLocks/>
          </p:cNvCxnSpPr>
          <p:nvPr/>
        </p:nvCxnSpPr>
        <p:spPr>
          <a:xfrm flipH="1">
            <a:off x="1009245" y="935457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DED42B3-D7CD-4FCF-91DC-A6000D732F2F}"/>
              </a:ext>
            </a:extLst>
          </p:cNvPr>
          <p:cNvCxnSpPr>
            <a:cxnSpLocks/>
          </p:cNvCxnSpPr>
          <p:nvPr/>
        </p:nvCxnSpPr>
        <p:spPr>
          <a:xfrm flipH="1">
            <a:off x="1009245" y="964843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8CF37F-DFD7-481F-B821-A3435A9ECBD0}"/>
              </a:ext>
            </a:extLst>
          </p:cNvPr>
          <p:cNvCxnSpPr>
            <a:cxnSpLocks/>
          </p:cNvCxnSpPr>
          <p:nvPr/>
        </p:nvCxnSpPr>
        <p:spPr>
          <a:xfrm>
            <a:off x="1009246" y="8728306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48CA6D-019C-4E97-8EE7-51150FFAAFBF}"/>
              </a:ext>
            </a:extLst>
          </p:cNvPr>
          <p:cNvCxnSpPr>
            <a:cxnSpLocks/>
          </p:cNvCxnSpPr>
          <p:nvPr/>
        </p:nvCxnSpPr>
        <p:spPr>
          <a:xfrm>
            <a:off x="1009246" y="9074551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939B6AD-F338-4E11-A5BD-DDEB70852A9E}"/>
              </a:ext>
            </a:extLst>
          </p:cNvPr>
          <p:cNvCxnSpPr>
            <a:cxnSpLocks/>
          </p:cNvCxnSpPr>
          <p:nvPr/>
        </p:nvCxnSpPr>
        <p:spPr>
          <a:xfrm>
            <a:off x="1009246" y="9348395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CAB080-670A-4F17-B3BE-77C3E0BE6436}"/>
              </a:ext>
            </a:extLst>
          </p:cNvPr>
          <p:cNvCxnSpPr>
            <a:cxnSpLocks/>
          </p:cNvCxnSpPr>
          <p:nvPr/>
        </p:nvCxnSpPr>
        <p:spPr>
          <a:xfrm flipH="1">
            <a:off x="1009245" y="9943707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C78888-14DE-4B56-A2AC-1A14CD8673E6}"/>
              </a:ext>
            </a:extLst>
          </p:cNvPr>
          <p:cNvSpPr txBox="1"/>
          <p:nvPr/>
        </p:nvSpPr>
        <p:spPr>
          <a:xfrm>
            <a:off x="1198467" y="972170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2DA971-573A-42C2-8B18-B176A3B0A301}"/>
              </a:ext>
            </a:extLst>
          </p:cNvPr>
          <p:cNvSpPr txBox="1"/>
          <p:nvPr/>
        </p:nvSpPr>
        <p:spPr>
          <a:xfrm>
            <a:off x="2703622" y="9123080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4411F4-CECC-46AE-B003-8DAC2D3827D7}"/>
              </a:ext>
            </a:extLst>
          </p:cNvPr>
          <p:cNvSpPr txBox="1"/>
          <p:nvPr/>
        </p:nvSpPr>
        <p:spPr>
          <a:xfrm>
            <a:off x="2638605" y="942517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3C106-362C-4575-B8B8-971B6F3C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0" y="1728259"/>
            <a:ext cx="8090093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7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D8C8-4CF5-4A77-A5CE-8AB816A8094D}"/>
              </a:ext>
            </a:extLst>
          </p:cNvPr>
          <p:cNvSpPr txBox="1"/>
          <p:nvPr/>
        </p:nvSpPr>
        <p:spPr>
          <a:xfrm>
            <a:off x="342108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78E1-393B-4564-8EDA-82AAD762FE44}"/>
              </a:ext>
            </a:extLst>
          </p:cNvPr>
          <p:cNvSpPr txBox="1"/>
          <p:nvPr/>
        </p:nvSpPr>
        <p:spPr>
          <a:xfrm>
            <a:off x="403567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FB1F3-8DE6-44E5-9F84-45723DE6489C}"/>
              </a:ext>
            </a:extLst>
          </p:cNvPr>
          <p:cNvSpPr txBox="1"/>
          <p:nvPr/>
        </p:nvSpPr>
        <p:spPr>
          <a:xfrm>
            <a:off x="1198467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62F2F-4416-41A4-8A2A-EA6AC155F221}"/>
              </a:ext>
            </a:extLst>
          </p:cNvPr>
          <p:cNvSpPr txBox="1"/>
          <p:nvPr/>
        </p:nvSpPr>
        <p:spPr>
          <a:xfrm>
            <a:off x="1198467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EC1C9-B215-4F0A-9921-24430F08B419}"/>
              </a:ext>
            </a:extLst>
          </p:cNvPr>
          <p:cNvSpPr txBox="1"/>
          <p:nvPr/>
        </p:nvSpPr>
        <p:spPr>
          <a:xfrm>
            <a:off x="1198467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41611-3E12-4563-BB75-FFE578AD5B57}"/>
              </a:ext>
            </a:extLst>
          </p:cNvPr>
          <p:cNvSpPr txBox="1"/>
          <p:nvPr/>
        </p:nvSpPr>
        <p:spPr>
          <a:xfrm>
            <a:off x="1198467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532B3-3572-4FD6-9089-A50A68E941F3}"/>
              </a:ext>
            </a:extLst>
          </p:cNvPr>
          <p:cNvCxnSpPr>
            <a:cxnSpLocks/>
          </p:cNvCxnSpPr>
          <p:nvPr/>
        </p:nvCxnSpPr>
        <p:spPr>
          <a:xfrm>
            <a:off x="1009246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0D57A-39A1-4FEA-9CA9-5F9005628D2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09245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CBDC0-8359-4EC6-8E8A-16EEC92BF2C5}"/>
              </a:ext>
            </a:extLst>
          </p:cNvPr>
          <p:cNvCxnSpPr>
            <a:cxnSpLocks/>
          </p:cNvCxnSpPr>
          <p:nvPr/>
        </p:nvCxnSpPr>
        <p:spPr>
          <a:xfrm flipH="1">
            <a:off x="1009245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D5D85-A24C-41CC-9FE6-0247342C78F8}"/>
              </a:ext>
            </a:extLst>
          </p:cNvPr>
          <p:cNvCxnSpPr>
            <a:cxnSpLocks/>
          </p:cNvCxnSpPr>
          <p:nvPr/>
        </p:nvCxnSpPr>
        <p:spPr>
          <a:xfrm flipH="1">
            <a:off x="1009245" y="400174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27368-B1B8-4761-BDF0-78E1276768D2}"/>
              </a:ext>
            </a:extLst>
          </p:cNvPr>
          <p:cNvCxnSpPr>
            <a:cxnSpLocks/>
          </p:cNvCxnSpPr>
          <p:nvPr/>
        </p:nvCxnSpPr>
        <p:spPr>
          <a:xfrm flipH="1">
            <a:off x="1009245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F545E-08A8-43C5-B9DB-519FE6F299EC}"/>
              </a:ext>
            </a:extLst>
          </p:cNvPr>
          <p:cNvCxnSpPr>
            <a:cxnSpLocks/>
          </p:cNvCxnSpPr>
          <p:nvPr/>
        </p:nvCxnSpPr>
        <p:spPr>
          <a:xfrm>
            <a:off x="1009246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5EBA5-C300-406A-8592-6635346C6CE0}"/>
              </a:ext>
            </a:extLst>
          </p:cNvPr>
          <p:cNvCxnSpPr>
            <a:cxnSpLocks/>
          </p:cNvCxnSpPr>
          <p:nvPr/>
        </p:nvCxnSpPr>
        <p:spPr>
          <a:xfrm>
            <a:off x="1009246" y="3721724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184150-F427-4A4A-92CF-8AB303F8F899}"/>
              </a:ext>
            </a:extLst>
          </p:cNvPr>
          <p:cNvCxnSpPr>
            <a:cxnSpLocks/>
          </p:cNvCxnSpPr>
          <p:nvPr/>
        </p:nvCxnSpPr>
        <p:spPr>
          <a:xfrm>
            <a:off x="1009246" y="3995568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AF57C5-21D8-4914-B2FD-48363EF28564}"/>
              </a:ext>
            </a:extLst>
          </p:cNvPr>
          <p:cNvCxnSpPr>
            <a:cxnSpLocks/>
          </p:cNvCxnSpPr>
          <p:nvPr/>
        </p:nvCxnSpPr>
        <p:spPr>
          <a:xfrm flipH="1">
            <a:off x="1009245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B7FE93-DCBC-48F1-8AE4-0A8828EF164F}"/>
              </a:ext>
            </a:extLst>
          </p:cNvPr>
          <p:cNvSpPr txBox="1"/>
          <p:nvPr/>
        </p:nvSpPr>
        <p:spPr>
          <a:xfrm>
            <a:off x="1198467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3744F-7CF7-4CBF-9083-BBA199FAADF6}"/>
              </a:ext>
            </a:extLst>
          </p:cNvPr>
          <p:cNvSpPr txBox="1"/>
          <p:nvPr/>
        </p:nvSpPr>
        <p:spPr>
          <a:xfrm>
            <a:off x="2703622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F569AA-BB1F-4FBE-8126-2FF184322D3C}"/>
              </a:ext>
            </a:extLst>
          </p:cNvPr>
          <p:cNvSpPr txBox="1"/>
          <p:nvPr/>
        </p:nvSpPr>
        <p:spPr>
          <a:xfrm>
            <a:off x="2638605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AA5A0A-FA8C-48BF-BFAB-FEDEAE43DAAA}"/>
              </a:ext>
            </a:extLst>
          </p:cNvPr>
          <p:cNvSpPr txBox="1"/>
          <p:nvPr/>
        </p:nvSpPr>
        <p:spPr>
          <a:xfrm>
            <a:off x="4428333" y="73806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49DAD-D3B6-4907-8BB9-7FBA0FAD8E52}"/>
              </a:ext>
            </a:extLst>
          </p:cNvPr>
          <p:cNvSpPr txBox="1"/>
          <p:nvPr/>
        </p:nvSpPr>
        <p:spPr>
          <a:xfrm>
            <a:off x="4489792" y="83468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288A3-2501-49B4-9C3D-7EDA7E7FA16B}"/>
              </a:ext>
            </a:extLst>
          </p:cNvPr>
          <p:cNvSpPr txBox="1"/>
          <p:nvPr/>
        </p:nvSpPr>
        <p:spPr>
          <a:xfrm>
            <a:off x="5284692" y="87469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58C4A-E527-4AB5-BA72-BF818B24A4FC}"/>
              </a:ext>
            </a:extLst>
          </p:cNvPr>
          <p:cNvSpPr txBox="1"/>
          <p:nvPr/>
        </p:nvSpPr>
        <p:spPr>
          <a:xfrm>
            <a:off x="5284692" y="90462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3BA33-9CD5-467A-8E3A-C9773905CFF6}"/>
              </a:ext>
            </a:extLst>
          </p:cNvPr>
          <p:cNvSpPr txBox="1"/>
          <p:nvPr/>
        </p:nvSpPr>
        <p:spPr>
          <a:xfrm>
            <a:off x="5284692" y="93455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86A0F-2341-4C7E-8419-5B3D65A18593}"/>
              </a:ext>
            </a:extLst>
          </p:cNvPr>
          <p:cNvSpPr txBox="1"/>
          <p:nvPr/>
        </p:nvSpPr>
        <p:spPr>
          <a:xfrm>
            <a:off x="5284692" y="96476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endParaRPr lang="en-GB" sz="2000" dirty="0">
              <a:solidFill>
                <a:schemeClr val="accent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0348BD-ACDF-4896-B356-97BA2C6B216F}"/>
              </a:ext>
            </a:extLst>
          </p:cNvPr>
          <p:cNvCxnSpPr>
            <a:cxnSpLocks/>
          </p:cNvCxnSpPr>
          <p:nvPr/>
        </p:nvCxnSpPr>
        <p:spPr>
          <a:xfrm>
            <a:off x="5095471" y="87507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7DB31A-81C0-4D23-9AD0-4B7D5FE315D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095470" y="89469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544C53-13BA-4899-907B-B52D01227C2B}"/>
              </a:ext>
            </a:extLst>
          </p:cNvPr>
          <p:cNvCxnSpPr>
            <a:cxnSpLocks/>
          </p:cNvCxnSpPr>
          <p:nvPr/>
        </p:nvCxnSpPr>
        <p:spPr>
          <a:xfrm flipH="1">
            <a:off x="5095470" y="92755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C07026-6FCA-4941-985D-834E7EB48475}"/>
              </a:ext>
            </a:extLst>
          </p:cNvPr>
          <p:cNvCxnSpPr>
            <a:cxnSpLocks/>
          </p:cNvCxnSpPr>
          <p:nvPr/>
        </p:nvCxnSpPr>
        <p:spPr>
          <a:xfrm flipH="1">
            <a:off x="5095470" y="98562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5567EF-4B79-426D-9F62-33897C76A8A3}"/>
              </a:ext>
            </a:extLst>
          </p:cNvPr>
          <p:cNvCxnSpPr>
            <a:cxnSpLocks/>
          </p:cNvCxnSpPr>
          <p:nvPr/>
        </p:nvCxnSpPr>
        <p:spPr>
          <a:xfrm flipH="1">
            <a:off x="5095470" y="957086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91162B-F5E4-454B-B42C-B802537516CB}"/>
              </a:ext>
            </a:extLst>
          </p:cNvPr>
          <p:cNvCxnSpPr>
            <a:cxnSpLocks/>
          </p:cNvCxnSpPr>
          <p:nvPr/>
        </p:nvCxnSpPr>
        <p:spPr>
          <a:xfrm>
            <a:off x="5095471" y="89507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8D390F-1888-4440-9813-191550257F6F}"/>
              </a:ext>
            </a:extLst>
          </p:cNvPr>
          <p:cNvCxnSpPr>
            <a:cxnSpLocks/>
          </p:cNvCxnSpPr>
          <p:nvPr/>
        </p:nvCxnSpPr>
        <p:spPr>
          <a:xfrm>
            <a:off x="5095471" y="9297024"/>
            <a:ext cx="0" cy="5738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30A461-81E3-4AC1-B411-6218A8DC4FC1}"/>
              </a:ext>
            </a:extLst>
          </p:cNvPr>
          <p:cNvCxnSpPr>
            <a:cxnSpLocks/>
          </p:cNvCxnSpPr>
          <p:nvPr/>
        </p:nvCxnSpPr>
        <p:spPr>
          <a:xfrm>
            <a:off x="5095471" y="9870905"/>
            <a:ext cx="0" cy="4557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181BE-3D17-4E46-9ED3-82BBB3512015}"/>
              </a:ext>
            </a:extLst>
          </p:cNvPr>
          <p:cNvCxnSpPr>
            <a:cxnSpLocks/>
          </p:cNvCxnSpPr>
          <p:nvPr/>
        </p:nvCxnSpPr>
        <p:spPr>
          <a:xfrm flipH="1">
            <a:off x="5095470" y="101661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760BB9-1A34-405C-B7D4-4BED877EA512}"/>
              </a:ext>
            </a:extLst>
          </p:cNvPr>
          <p:cNvSpPr txBox="1"/>
          <p:nvPr/>
        </p:nvSpPr>
        <p:spPr>
          <a:xfrm>
            <a:off x="5284692" y="99441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3C38DA-40FA-4368-B331-1C0844E82E98}"/>
              </a:ext>
            </a:extLst>
          </p:cNvPr>
          <p:cNvSpPr txBox="1"/>
          <p:nvPr/>
        </p:nvSpPr>
        <p:spPr>
          <a:xfrm>
            <a:off x="6789847" y="93455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AAA39-D3E5-4C70-A325-BBBB036EF0C3}"/>
              </a:ext>
            </a:extLst>
          </p:cNvPr>
          <p:cNvSpPr txBox="1"/>
          <p:nvPr/>
        </p:nvSpPr>
        <p:spPr>
          <a:xfrm>
            <a:off x="6724830" y="96476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E1C92-7E09-4545-A504-25C0069BBBF1}"/>
              </a:ext>
            </a:extLst>
          </p:cNvPr>
          <p:cNvSpPr txBox="1"/>
          <p:nvPr/>
        </p:nvSpPr>
        <p:spPr>
          <a:xfrm>
            <a:off x="8327564" y="73806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anyList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534FC-1410-4BDA-905F-D8A66D8448C7}"/>
              </a:ext>
            </a:extLst>
          </p:cNvPr>
          <p:cNvSpPr txBox="1"/>
          <p:nvPr/>
        </p:nvSpPr>
        <p:spPr>
          <a:xfrm>
            <a:off x="8389023" y="83468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26DE96-E782-412C-9E05-D52D68AE800B}"/>
              </a:ext>
            </a:extLst>
          </p:cNvPr>
          <p:cNvSpPr txBox="1"/>
          <p:nvPr/>
        </p:nvSpPr>
        <p:spPr>
          <a:xfrm>
            <a:off x="9183923" y="87469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76C33-8653-4D01-8645-53C974AE0233}"/>
              </a:ext>
            </a:extLst>
          </p:cNvPr>
          <p:cNvSpPr txBox="1"/>
          <p:nvPr/>
        </p:nvSpPr>
        <p:spPr>
          <a:xfrm>
            <a:off x="9183923" y="90462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073B5-90A4-40C4-96AF-FB2AE0B20B45}"/>
              </a:ext>
            </a:extLst>
          </p:cNvPr>
          <p:cNvSpPr txBox="1"/>
          <p:nvPr/>
        </p:nvSpPr>
        <p:spPr>
          <a:xfrm>
            <a:off x="9183923" y="93455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F3CBD1-5206-4941-B14D-0A99892D96B0}"/>
              </a:ext>
            </a:extLst>
          </p:cNvPr>
          <p:cNvSpPr txBox="1"/>
          <p:nvPr/>
        </p:nvSpPr>
        <p:spPr>
          <a:xfrm>
            <a:off x="9183923" y="96476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771A40-95C4-4E63-8225-1EC7C0FA3CD6}"/>
              </a:ext>
            </a:extLst>
          </p:cNvPr>
          <p:cNvCxnSpPr>
            <a:cxnSpLocks/>
          </p:cNvCxnSpPr>
          <p:nvPr/>
        </p:nvCxnSpPr>
        <p:spPr>
          <a:xfrm>
            <a:off x="8994702" y="87507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22206B-26B8-4491-A408-3F976ACCE03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994701" y="89469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C752CB-362E-48A5-8830-A58BAE36198B}"/>
              </a:ext>
            </a:extLst>
          </p:cNvPr>
          <p:cNvCxnSpPr>
            <a:cxnSpLocks/>
          </p:cNvCxnSpPr>
          <p:nvPr/>
        </p:nvCxnSpPr>
        <p:spPr>
          <a:xfrm flipH="1">
            <a:off x="8994701" y="92755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C93CC-04B6-47E9-A663-67F68FE9311E}"/>
              </a:ext>
            </a:extLst>
          </p:cNvPr>
          <p:cNvCxnSpPr>
            <a:cxnSpLocks/>
          </p:cNvCxnSpPr>
          <p:nvPr/>
        </p:nvCxnSpPr>
        <p:spPr>
          <a:xfrm flipH="1">
            <a:off x="8994701" y="957704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544B7F-A8B8-4482-9B19-8919C8B3CFCA}"/>
              </a:ext>
            </a:extLst>
          </p:cNvPr>
          <p:cNvCxnSpPr>
            <a:cxnSpLocks/>
          </p:cNvCxnSpPr>
          <p:nvPr/>
        </p:nvCxnSpPr>
        <p:spPr>
          <a:xfrm flipH="1">
            <a:off x="8994701" y="98709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FB882D-63F9-4E16-9073-565DD1F84999}"/>
              </a:ext>
            </a:extLst>
          </p:cNvPr>
          <p:cNvCxnSpPr>
            <a:cxnSpLocks/>
          </p:cNvCxnSpPr>
          <p:nvPr/>
        </p:nvCxnSpPr>
        <p:spPr>
          <a:xfrm>
            <a:off x="8994702" y="89507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BF814D-9494-4930-BBE4-284BC0806DB5}"/>
              </a:ext>
            </a:extLst>
          </p:cNvPr>
          <p:cNvCxnSpPr>
            <a:cxnSpLocks/>
          </p:cNvCxnSpPr>
          <p:nvPr/>
        </p:nvCxnSpPr>
        <p:spPr>
          <a:xfrm>
            <a:off x="8994702" y="9297024"/>
            <a:ext cx="0" cy="8691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967B9E-40FC-4FC3-AF04-890859D0B8CE}"/>
              </a:ext>
            </a:extLst>
          </p:cNvPr>
          <p:cNvCxnSpPr>
            <a:cxnSpLocks/>
          </p:cNvCxnSpPr>
          <p:nvPr/>
        </p:nvCxnSpPr>
        <p:spPr>
          <a:xfrm>
            <a:off x="8994702" y="10166180"/>
            <a:ext cx="0" cy="16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815FEF-25E6-4E89-8AF5-041FF413A048}"/>
              </a:ext>
            </a:extLst>
          </p:cNvPr>
          <p:cNvCxnSpPr>
            <a:cxnSpLocks/>
          </p:cNvCxnSpPr>
          <p:nvPr/>
        </p:nvCxnSpPr>
        <p:spPr>
          <a:xfrm flipH="1">
            <a:off x="8994701" y="10166180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E45779-C058-43D9-AD2A-294CEE91968E}"/>
              </a:ext>
            </a:extLst>
          </p:cNvPr>
          <p:cNvSpPr txBox="1"/>
          <p:nvPr/>
        </p:nvSpPr>
        <p:spPr>
          <a:xfrm>
            <a:off x="9183923" y="99441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11D056-E696-4340-9F8B-9AC4CC03E519}"/>
              </a:ext>
            </a:extLst>
          </p:cNvPr>
          <p:cNvSpPr txBox="1"/>
          <p:nvPr/>
        </p:nvSpPr>
        <p:spPr>
          <a:xfrm>
            <a:off x="10689078" y="93455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F00337-3596-4A9B-AB2F-D9761DBEBE89}"/>
              </a:ext>
            </a:extLst>
          </p:cNvPr>
          <p:cNvSpPr txBox="1"/>
          <p:nvPr/>
        </p:nvSpPr>
        <p:spPr>
          <a:xfrm>
            <a:off x="10624061" y="96476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ED4EC0-5F22-4102-AB87-933D612F4479}"/>
              </a:ext>
            </a:extLst>
          </p:cNvPr>
          <p:cNvCxnSpPr>
            <a:cxnSpLocks/>
          </p:cNvCxnSpPr>
          <p:nvPr/>
        </p:nvCxnSpPr>
        <p:spPr>
          <a:xfrm>
            <a:off x="4225190" y="71787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147E5C-EF3A-4B4A-870E-78A53E88D496}"/>
              </a:ext>
            </a:extLst>
          </p:cNvPr>
          <p:cNvCxnSpPr>
            <a:cxnSpLocks/>
          </p:cNvCxnSpPr>
          <p:nvPr/>
        </p:nvCxnSpPr>
        <p:spPr>
          <a:xfrm>
            <a:off x="8159419" y="71787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DB30B0-2ACD-486F-94AF-4D9D0FEEF6FD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256526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D8C8-4CF5-4A77-A5CE-8AB816A8094D}"/>
              </a:ext>
            </a:extLst>
          </p:cNvPr>
          <p:cNvSpPr txBox="1"/>
          <p:nvPr/>
        </p:nvSpPr>
        <p:spPr>
          <a:xfrm>
            <a:off x="342108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78E1-393B-4564-8EDA-82AAD762FE44}"/>
              </a:ext>
            </a:extLst>
          </p:cNvPr>
          <p:cNvSpPr txBox="1"/>
          <p:nvPr/>
        </p:nvSpPr>
        <p:spPr>
          <a:xfrm>
            <a:off x="403567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FB1F3-8DE6-44E5-9F84-45723DE6489C}"/>
              </a:ext>
            </a:extLst>
          </p:cNvPr>
          <p:cNvSpPr txBox="1"/>
          <p:nvPr/>
        </p:nvSpPr>
        <p:spPr>
          <a:xfrm>
            <a:off x="1198467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62F2F-4416-41A4-8A2A-EA6AC155F221}"/>
              </a:ext>
            </a:extLst>
          </p:cNvPr>
          <p:cNvSpPr txBox="1"/>
          <p:nvPr/>
        </p:nvSpPr>
        <p:spPr>
          <a:xfrm>
            <a:off x="1198467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EC1C9-B215-4F0A-9921-24430F08B419}"/>
              </a:ext>
            </a:extLst>
          </p:cNvPr>
          <p:cNvSpPr txBox="1"/>
          <p:nvPr/>
        </p:nvSpPr>
        <p:spPr>
          <a:xfrm>
            <a:off x="1198467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41611-3E12-4563-BB75-FFE578AD5B57}"/>
              </a:ext>
            </a:extLst>
          </p:cNvPr>
          <p:cNvSpPr txBox="1"/>
          <p:nvPr/>
        </p:nvSpPr>
        <p:spPr>
          <a:xfrm>
            <a:off x="1198467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532B3-3572-4FD6-9089-A50A68E941F3}"/>
              </a:ext>
            </a:extLst>
          </p:cNvPr>
          <p:cNvCxnSpPr>
            <a:cxnSpLocks/>
          </p:cNvCxnSpPr>
          <p:nvPr/>
        </p:nvCxnSpPr>
        <p:spPr>
          <a:xfrm>
            <a:off x="1009246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0D57A-39A1-4FEA-9CA9-5F9005628D2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09245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CBDC0-8359-4EC6-8E8A-16EEC92BF2C5}"/>
              </a:ext>
            </a:extLst>
          </p:cNvPr>
          <p:cNvCxnSpPr>
            <a:cxnSpLocks/>
          </p:cNvCxnSpPr>
          <p:nvPr/>
        </p:nvCxnSpPr>
        <p:spPr>
          <a:xfrm flipH="1">
            <a:off x="1009245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D5D85-A24C-41CC-9FE6-0247342C78F8}"/>
              </a:ext>
            </a:extLst>
          </p:cNvPr>
          <p:cNvCxnSpPr>
            <a:cxnSpLocks/>
          </p:cNvCxnSpPr>
          <p:nvPr/>
        </p:nvCxnSpPr>
        <p:spPr>
          <a:xfrm flipH="1">
            <a:off x="1009245" y="400174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27368-B1B8-4761-BDF0-78E1276768D2}"/>
              </a:ext>
            </a:extLst>
          </p:cNvPr>
          <p:cNvCxnSpPr>
            <a:cxnSpLocks/>
          </p:cNvCxnSpPr>
          <p:nvPr/>
        </p:nvCxnSpPr>
        <p:spPr>
          <a:xfrm flipH="1">
            <a:off x="1009245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F545E-08A8-43C5-B9DB-519FE6F299EC}"/>
              </a:ext>
            </a:extLst>
          </p:cNvPr>
          <p:cNvCxnSpPr>
            <a:cxnSpLocks/>
          </p:cNvCxnSpPr>
          <p:nvPr/>
        </p:nvCxnSpPr>
        <p:spPr>
          <a:xfrm>
            <a:off x="1009246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5EBA5-C300-406A-8592-6635346C6CE0}"/>
              </a:ext>
            </a:extLst>
          </p:cNvPr>
          <p:cNvCxnSpPr>
            <a:cxnSpLocks/>
          </p:cNvCxnSpPr>
          <p:nvPr/>
        </p:nvCxnSpPr>
        <p:spPr>
          <a:xfrm>
            <a:off x="1009246" y="3721724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184150-F427-4A4A-92CF-8AB303F8F899}"/>
              </a:ext>
            </a:extLst>
          </p:cNvPr>
          <p:cNvCxnSpPr>
            <a:cxnSpLocks/>
          </p:cNvCxnSpPr>
          <p:nvPr/>
        </p:nvCxnSpPr>
        <p:spPr>
          <a:xfrm>
            <a:off x="1009246" y="3995568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AF57C5-21D8-4914-B2FD-48363EF28564}"/>
              </a:ext>
            </a:extLst>
          </p:cNvPr>
          <p:cNvCxnSpPr>
            <a:cxnSpLocks/>
          </p:cNvCxnSpPr>
          <p:nvPr/>
        </p:nvCxnSpPr>
        <p:spPr>
          <a:xfrm flipH="1">
            <a:off x="1009245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B7FE93-DCBC-48F1-8AE4-0A8828EF164F}"/>
              </a:ext>
            </a:extLst>
          </p:cNvPr>
          <p:cNvSpPr txBox="1"/>
          <p:nvPr/>
        </p:nvSpPr>
        <p:spPr>
          <a:xfrm>
            <a:off x="1198467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3744F-7CF7-4CBF-9083-BBA199FAADF6}"/>
              </a:ext>
            </a:extLst>
          </p:cNvPr>
          <p:cNvSpPr txBox="1"/>
          <p:nvPr/>
        </p:nvSpPr>
        <p:spPr>
          <a:xfrm>
            <a:off x="2703622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F569AA-BB1F-4FBE-8126-2FF184322D3C}"/>
              </a:ext>
            </a:extLst>
          </p:cNvPr>
          <p:cNvSpPr txBox="1"/>
          <p:nvPr/>
        </p:nvSpPr>
        <p:spPr>
          <a:xfrm>
            <a:off x="2638605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AA5A0A-FA8C-48BF-BFAB-FEDEAE43DAAA}"/>
              </a:ext>
            </a:extLst>
          </p:cNvPr>
          <p:cNvSpPr txBox="1"/>
          <p:nvPr/>
        </p:nvSpPr>
        <p:spPr>
          <a:xfrm>
            <a:off x="4428333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49DAD-D3B6-4907-8BB9-7FBA0FAD8E52}"/>
              </a:ext>
            </a:extLst>
          </p:cNvPr>
          <p:cNvSpPr txBox="1"/>
          <p:nvPr/>
        </p:nvSpPr>
        <p:spPr>
          <a:xfrm>
            <a:off x="4489792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288A3-2501-49B4-9C3D-7EDA7E7FA16B}"/>
              </a:ext>
            </a:extLst>
          </p:cNvPr>
          <p:cNvSpPr txBox="1"/>
          <p:nvPr/>
        </p:nvSpPr>
        <p:spPr>
          <a:xfrm>
            <a:off x="5284692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58C4A-E527-4AB5-BA72-BF818B24A4FC}"/>
              </a:ext>
            </a:extLst>
          </p:cNvPr>
          <p:cNvSpPr txBox="1"/>
          <p:nvPr/>
        </p:nvSpPr>
        <p:spPr>
          <a:xfrm>
            <a:off x="5284692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3BA33-9CD5-467A-8E3A-C9773905CFF6}"/>
              </a:ext>
            </a:extLst>
          </p:cNvPr>
          <p:cNvSpPr txBox="1"/>
          <p:nvPr/>
        </p:nvSpPr>
        <p:spPr>
          <a:xfrm>
            <a:off x="5284692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86A0F-2341-4C7E-8419-5B3D65A18593}"/>
              </a:ext>
            </a:extLst>
          </p:cNvPr>
          <p:cNvSpPr txBox="1"/>
          <p:nvPr/>
        </p:nvSpPr>
        <p:spPr>
          <a:xfrm>
            <a:off x="5284692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endParaRPr lang="en-GB" sz="2000" dirty="0">
              <a:solidFill>
                <a:schemeClr val="accent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0348BD-ACDF-4896-B356-97BA2C6B216F}"/>
              </a:ext>
            </a:extLst>
          </p:cNvPr>
          <p:cNvCxnSpPr>
            <a:cxnSpLocks/>
          </p:cNvCxnSpPr>
          <p:nvPr/>
        </p:nvCxnSpPr>
        <p:spPr>
          <a:xfrm>
            <a:off x="5095471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7DB31A-81C0-4D23-9AD0-4B7D5FE315D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095470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544C53-13BA-4899-907B-B52D01227C2B}"/>
              </a:ext>
            </a:extLst>
          </p:cNvPr>
          <p:cNvCxnSpPr>
            <a:cxnSpLocks/>
          </p:cNvCxnSpPr>
          <p:nvPr/>
        </p:nvCxnSpPr>
        <p:spPr>
          <a:xfrm flipH="1">
            <a:off x="5095470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C07026-6FCA-4941-985D-834E7EB48475}"/>
              </a:ext>
            </a:extLst>
          </p:cNvPr>
          <p:cNvCxnSpPr>
            <a:cxnSpLocks/>
          </p:cNvCxnSpPr>
          <p:nvPr/>
        </p:nvCxnSpPr>
        <p:spPr>
          <a:xfrm flipH="1">
            <a:off x="5095470" y="42809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5567EF-4B79-426D-9F62-33897C76A8A3}"/>
              </a:ext>
            </a:extLst>
          </p:cNvPr>
          <p:cNvCxnSpPr>
            <a:cxnSpLocks/>
          </p:cNvCxnSpPr>
          <p:nvPr/>
        </p:nvCxnSpPr>
        <p:spPr>
          <a:xfrm flipH="1">
            <a:off x="5095470" y="399556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91162B-F5E4-454B-B42C-B802537516CB}"/>
              </a:ext>
            </a:extLst>
          </p:cNvPr>
          <p:cNvCxnSpPr>
            <a:cxnSpLocks/>
          </p:cNvCxnSpPr>
          <p:nvPr/>
        </p:nvCxnSpPr>
        <p:spPr>
          <a:xfrm>
            <a:off x="5095471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8D390F-1888-4440-9813-191550257F6F}"/>
              </a:ext>
            </a:extLst>
          </p:cNvPr>
          <p:cNvCxnSpPr>
            <a:cxnSpLocks/>
          </p:cNvCxnSpPr>
          <p:nvPr/>
        </p:nvCxnSpPr>
        <p:spPr>
          <a:xfrm>
            <a:off x="5095471" y="3721724"/>
            <a:ext cx="0" cy="5738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30A461-81E3-4AC1-B411-6218A8DC4FC1}"/>
              </a:ext>
            </a:extLst>
          </p:cNvPr>
          <p:cNvCxnSpPr>
            <a:cxnSpLocks/>
          </p:cNvCxnSpPr>
          <p:nvPr/>
        </p:nvCxnSpPr>
        <p:spPr>
          <a:xfrm>
            <a:off x="5095471" y="4295605"/>
            <a:ext cx="0" cy="4557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181BE-3D17-4E46-9ED3-82BBB3512015}"/>
              </a:ext>
            </a:extLst>
          </p:cNvPr>
          <p:cNvCxnSpPr>
            <a:cxnSpLocks/>
          </p:cNvCxnSpPr>
          <p:nvPr/>
        </p:nvCxnSpPr>
        <p:spPr>
          <a:xfrm flipH="1">
            <a:off x="5095470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760BB9-1A34-405C-B7D4-4BED877EA512}"/>
              </a:ext>
            </a:extLst>
          </p:cNvPr>
          <p:cNvSpPr txBox="1"/>
          <p:nvPr/>
        </p:nvSpPr>
        <p:spPr>
          <a:xfrm>
            <a:off x="5284692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3C38DA-40FA-4368-B331-1C0844E82E98}"/>
              </a:ext>
            </a:extLst>
          </p:cNvPr>
          <p:cNvSpPr txBox="1"/>
          <p:nvPr/>
        </p:nvSpPr>
        <p:spPr>
          <a:xfrm>
            <a:off x="6789847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AAA39-D3E5-4C70-A325-BBBB036EF0C3}"/>
              </a:ext>
            </a:extLst>
          </p:cNvPr>
          <p:cNvSpPr txBox="1"/>
          <p:nvPr/>
        </p:nvSpPr>
        <p:spPr>
          <a:xfrm>
            <a:off x="6724830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E1C92-7E09-4545-A504-25C0069BBBF1}"/>
              </a:ext>
            </a:extLst>
          </p:cNvPr>
          <p:cNvSpPr txBox="1"/>
          <p:nvPr/>
        </p:nvSpPr>
        <p:spPr>
          <a:xfrm>
            <a:off x="8327564" y="72790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anyList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534FC-1410-4BDA-905F-D8A66D8448C7}"/>
              </a:ext>
            </a:extLst>
          </p:cNvPr>
          <p:cNvSpPr txBox="1"/>
          <p:nvPr/>
        </p:nvSpPr>
        <p:spPr>
          <a:xfrm>
            <a:off x="8389023" y="82452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26DE96-E782-412C-9E05-D52D68AE800B}"/>
              </a:ext>
            </a:extLst>
          </p:cNvPr>
          <p:cNvSpPr txBox="1"/>
          <p:nvPr/>
        </p:nvSpPr>
        <p:spPr>
          <a:xfrm>
            <a:off x="9183923" y="86453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76C33-8653-4D01-8645-53C974AE0233}"/>
              </a:ext>
            </a:extLst>
          </p:cNvPr>
          <p:cNvSpPr txBox="1"/>
          <p:nvPr/>
        </p:nvSpPr>
        <p:spPr>
          <a:xfrm>
            <a:off x="9183923" y="89446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073B5-90A4-40C4-96AF-FB2AE0B20B45}"/>
              </a:ext>
            </a:extLst>
          </p:cNvPr>
          <p:cNvSpPr txBox="1"/>
          <p:nvPr/>
        </p:nvSpPr>
        <p:spPr>
          <a:xfrm>
            <a:off x="9183923" y="92439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F3CBD1-5206-4941-B14D-0A99892D96B0}"/>
              </a:ext>
            </a:extLst>
          </p:cNvPr>
          <p:cNvSpPr txBox="1"/>
          <p:nvPr/>
        </p:nvSpPr>
        <p:spPr>
          <a:xfrm>
            <a:off x="9183923" y="95460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771A40-95C4-4E63-8225-1EC7C0FA3CD6}"/>
              </a:ext>
            </a:extLst>
          </p:cNvPr>
          <p:cNvCxnSpPr>
            <a:cxnSpLocks/>
          </p:cNvCxnSpPr>
          <p:nvPr/>
        </p:nvCxnSpPr>
        <p:spPr>
          <a:xfrm>
            <a:off x="8994702" y="86491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22206B-26B8-4491-A408-3F976ACCE03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994701" y="88453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C752CB-362E-48A5-8830-A58BAE36198B}"/>
              </a:ext>
            </a:extLst>
          </p:cNvPr>
          <p:cNvCxnSpPr>
            <a:cxnSpLocks/>
          </p:cNvCxnSpPr>
          <p:nvPr/>
        </p:nvCxnSpPr>
        <p:spPr>
          <a:xfrm flipH="1">
            <a:off x="8994701" y="91739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C93CC-04B6-47E9-A663-67F68FE9311E}"/>
              </a:ext>
            </a:extLst>
          </p:cNvPr>
          <p:cNvCxnSpPr>
            <a:cxnSpLocks/>
          </p:cNvCxnSpPr>
          <p:nvPr/>
        </p:nvCxnSpPr>
        <p:spPr>
          <a:xfrm flipH="1">
            <a:off x="8994701" y="947544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544B7F-A8B8-4482-9B19-8919C8B3CFCA}"/>
              </a:ext>
            </a:extLst>
          </p:cNvPr>
          <p:cNvCxnSpPr>
            <a:cxnSpLocks/>
          </p:cNvCxnSpPr>
          <p:nvPr/>
        </p:nvCxnSpPr>
        <p:spPr>
          <a:xfrm flipH="1">
            <a:off x="8994701" y="97693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FB882D-63F9-4E16-9073-565DD1F84999}"/>
              </a:ext>
            </a:extLst>
          </p:cNvPr>
          <p:cNvCxnSpPr>
            <a:cxnSpLocks/>
          </p:cNvCxnSpPr>
          <p:nvPr/>
        </p:nvCxnSpPr>
        <p:spPr>
          <a:xfrm>
            <a:off x="8994702" y="88491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BF814D-9494-4930-BBE4-284BC0806DB5}"/>
              </a:ext>
            </a:extLst>
          </p:cNvPr>
          <p:cNvCxnSpPr>
            <a:cxnSpLocks/>
          </p:cNvCxnSpPr>
          <p:nvPr/>
        </p:nvCxnSpPr>
        <p:spPr>
          <a:xfrm>
            <a:off x="8994702" y="9195424"/>
            <a:ext cx="0" cy="8691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967B9E-40FC-4FC3-AF04-890859D0B8CE}"/>
              </a:ext>
            </a:extLst>
          </p:cNvPr>
          <p:cNvCxnSpPr>
            <a:cxnSpLocks/>
          </p:cNvCxnSpPr>
          <p:nvPr/>
        </p:nvCxnSpPr>
        <p:spPr>
          <a:xfrm>
            <a:off x="8994702" y="10064580"/>
            <a:ext cx="0" cy="16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815FEF-25E6-4E89-8AF5-041FF413A048}"/>
              </a:ext>
            </a:extLst>
          </p:cNvPr>
          <p:cNvCxnSpPr>
            <a:cxnSpLocks/>
          </p:cNvCxnSpPr>
          <p:nvPr/>
        </p:nvCxnSpPr>
        <p:spPr>
          <a:xfrm flipH="1">
            <a:off x="8994701" y="10064580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E45779-C058-43D9-AD2A-294CEE91968E}"/>
              </a:ext>
            </a:extLst>
          </p:cNvPr>
          <p:cNvSpPr txBox="1"/>
          <p:nvPr/>
        </p:nvSpPr>
        <p:spPr>
          <a:xfrm>
            <a:off x="9183923" y="98425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11D056-E696-4340-9F8B-9AC4CC03E519}"/>
              </a:ext>
            </a:extLst>
          </p:cNvPr>
          <p:cNvSpPr txBox="1"/>
          <p:nvPr/>
        </p:nvSpPr>
        <p:spPr>
          <a:xfrm>
            <a:off x="10689078" y="92439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F00337-3596-4A9B-AB2F-D9761DBEBE89}"/>
              </a:ext>
            </a:extLst>
          </p:cNvPr>
          <p:cNvSpPr txBox="1"/>
          <p:nvPr/>
        </p:nvSpPr>
        <p:spPr>
          <a:xfrm>
            <a:off x="10624061" y="95460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ED4EC0-5F22-4102-AB87-933D612F4479}"/>
              </a:ext>
            </a:extLst>
          </p:cNvPr>
          <p:cNvCxnSpPr>
            <a:cxnSpLocks/>
          </p:cNvCxnSpPr>
          <p:nvPr/>
        </p:nvCxnSpPr>
        <p:spPr>
          <a:xfrm>
            <a:off x="4225190" y="16034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147E5C-EF3A-4B4A-870E-78A53E88D496}"/>
              </a:ext>
            </a:extLst>
          </p:cNvPr>
          <p:cNvCxnSpPr>
            <a:cxnSpLocks/>
          </p:cNvCxnSpPr>
          <p:nvPr/>
        </p:nvCxnSpPr>
        <p:spPr>
          <a:xfrm>
            <a:off x="8159419" y="70771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DB30B0-2ACD-486F-94AF-4D9D0FEEF6FD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23697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D8C8-4CF5-4A77-A5CE-8AB816A8094D}"/>
              </a:ext>
            </a:extLst>
          </p:cNvPr>
          <p:cNvSpPr txBox="1"/>
          <p:nvPr/>
        </p:nvSpPr>
        <p:spPr>
          <a:xfrm>
            <a:off x="342108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78E1-393B-4564-8EDA-82AAD762FE44}"/>
              </a:ext>
            </a:extLst>
          </p:cNvPr>
          <p:cNvSpPr txBox="1"/>
          <p:nvPr/>
        </p:nvSpPr>
        <p:spPr>
          <a:xfrm>
            <a:off x="403567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FB1F3-8DE6-44E5-9F84-45723DE6489C}"/>
              </a:ext>
            </a:extLst>
          </p:cNvPr>
          <p:cNvSpPr txBox="1"/>
          <p:nvPr/>
        </p:nvSpPr>
        <p:spPr>
          <a:xfrm>
            <a:off x="1198467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62F2F-4416-41A4-8A2A-EA6AC155F221}"/>
              </a:ext>
            </a:extLst>
          </p:cNvPr>
          <p:cNvSpPr txBox="1"/>
          <p:nvPr/>
        </p:nvSpPr>
        <p:spPr>
          <a:xfrm>
            <a:off x="1198467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EC1C9-B215-4F0A-9921-24430F08B419}"/>
              </a:ext>
            </a:extLst>
          </p:cNvPr>
          <p:cNvSpPr txBox="1"/>
          <p:nvPr/>
        </p:nvSpPr>
        <p:spPr>
          <a:xfrm>
            <a:off x="1198467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41611-3E12-4563-BB75-FFE578AD5B57}"/>
              </a:ext>
            </a:extLst>
          </p:cNvPr>
          <p:cNvSpPr txBox="1"/>
          <p:nvPr/>
        </p:nvSpPr>
        <p:spPr>
          <a:xfrm>
            <a:off x="1198467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532B3-3572-4FD6-9089-A50A68E941F3}"/>
              </a:ext>
            </a:extLst>
          </p:cNvPr>
          <p:cNvCxnSpPr>
            <a:cxnSpLocks/>
          </p:cNvCxnSpPr>
          <p:nvPr/>
        </p:nvCxnSpPr>
        <p:spPr>
          <a:xfrm>
            <a:off x="1009246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0D57A-39A1-4FEA-9CA9-5F9005628D2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09245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CBDC0-8359-4EC6-8E8A-16EEC92BF2C5}"/>
              </a:ext>
            </a:extLst>
          </p:cNvPr>
          <p:cNvCxnSpPr>
            <a:cxnSpLocks/>
          </p:cNvCxnSpPr>
          <p:nvPr/>
        </p:nvCxnSpPr>
        <p:spPr>
          <a:xfrm flipH="1">
            <a:off x="1009245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D5D85-A24C-41CC-9FE6-0247342C78F8}"/>
              </a:ext>
            </a:extLst>
          </p:cNvPr>
          <p:cNvCxnSpPr>
            <a:cxnSpLocks/>
          </p:cNvCxnSpPr>
          <p:nvPr/>
        </p:nvCxnSpPr>
        <p:spPr>
          <a:xfrm flipH="1">
            <a:off x="1009245" y="400174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27368-B1B8-4761-BDF0-78E1276768D2}"/>
              </a:ext>
            </a:extLst>
          </p:cNvPr>
          <p:cNvCxnSpPr>
            <a:cxnSpLocks/>
          </p:cNvCxnSpPr>
          <p:nvPr/>
        </p:nvCxnSpPr>
        <p:spPr>
          <a:xfrm flipH="1">
            <a:off x="1009245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F545E-08A8-43C5-B9DB-519FE6F299EC}"/>
              </a:ext>
            </a:extLst>
          </p:cNvPr>
          <p:cNvCxnSpPr>
            <a:cxnSpLocks/>
          </p:cNvCxnSpPr>
          <p:nvPr/>
        </p:nvCxnSpPr>
        <p:spPr>
          <a:xfrm>
            <a:off x="1009246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5EBA5-C300-406A-8592-6635346C6CE0}"/>
              </a:ext>
            </a:extLst>
          </p:cNvPr>
          <p:cNvCxnSpPr>
            <a:cxnSpLocks/>
          </p:cNvCxnSpPr>
          <p:nvPr/>
        </p:nvCxnSpPr>
        <p:spPr>
          <a:xfrm>
            <a:off x="1009246" y="3721724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184150-F427-4A4A-92CF-8AB303F8F899}"/>
              </a:ext>
            </a:extLst>
          </p:cNvPr>
          <p:cNvCxnSpPr>
            <a:cxnSpLocks/>
          </p:cNvCxnSpPr>
          <p:nvPr/>
        </p:nvCxnSpPr>
        <p:spPr>
          <a:xfrm>
            <a:off x="1009246" y="3995568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AF57C5-21D8-4914-B2FD-48363EF28564}"/>
              </a:ext>
            </a:extLst>
          </p:cNvPr>
          <p:cNvCxnSpPr>
            <a:cxnSpLocks/>
          </p:cNvCxnSpPr>
          <p:nvPr/>
        </p:nvCxnSpPr>
        <p:spPr>
          <a:xfrm flipH="1">
            <a:off x="1009245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B7FE93-DCBC-48F1-8AE4-0A8828EF164F}"/>
              </a:ext>
            </a:extLst>
          </p:cNvPr>
          <p:cNvSpPr txBox="1"/>
          <p:nvPr/>
        </p:nvSpPr>
        <p:spPr>
          <a:xfrm>
            <a:off x="1198467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3744F-7CF7-4CBF-9083-BBA199FAADF6}"/>
              </a:ext>
            </a:extLst>
          </p:cNvPr>
          <p:cNvSpPr txBox="1"/>
          <p:nvPr/>
        </p:nvSpPr>
        <p:spPr>
          <a:xfrm>
            <a:off x="2703622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F569AA-BB1F-4FBE-8126-2FF184322D3C}"/>
              </a:ext>
            </a:extLst>
          </p:cNvPr>
          <p:cNvSpPr txBox="1"/>
          <p:nvPr/>
        </p:nvSpPr>
        <p:spPr>
          <a:xfrm>
            <a:off x="2638605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AA5A0A-FA8C-48BF-BFAB-FEDEAE43DAAA}"/>
              </a:ext>
            </a:extLst>
          </p:cNvPr>
          <p:cNvSpPr txBox="1"/>
          <p:nvPr/>
        </p:nvSpPr>
        <p:spPr>
          <a:xfrm>
            <a:off x="4428333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49DAD-D3B6-4907-8BB9-7FBA0FAD8E52}"/>
              </a:ext>
            </a:extLst>
          </p:cNvPr>
          <p:cNvSpPr txBox="1"/>
          <p:nvPr/>
        </p:nvSpPr>
        <p:spPr>
          <a:xfrm>
            <a:off x="4489792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288A3-2501-49B4-9C3D-7EDA7E7FA16B}"/>
              </a:ext>
            </a:extLst>
          </p:cNvPr>
          <p:cNvSpPr txBox="1"/>
          <p:nvPr/>
        </p:nvSpPr>
        <p:spPr>
          <a:xfrm>
            <a:off x="5284692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58C4A-E527-4AB5-BA72-BF818B24A4FC}"/>
              </a:ext>
            </a:extLst>
          </p:cNvPr>
          <p:cNvSpPr txBox="1"/>
          <p:nvPr/>
        </p:nvSpPr>
        <p:spPr>
          <a:xfrm>
            <a:off x="5284692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3BA33-9CD5-467A-8E3A-C9773905CFF6}"/>
              </a:ext>
            </a:extLst>
          </p:cNvPr>
          <p:cNvSpPr txBox="1"/>
          <p:nvPr/>
        </p:nvSpPr>
        <p:spPr>
          <a:xfrm>
            <a:off x="5284692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86A0F-2341-4C7E-8419-5B3D65A18593}"/>
              </a:ext>
            </a:extLst>
          </p:cNvPr>
          <p:cNvSpPr txBox="1"/>
          <p:nvPr/>
        </p:nvSpPr>
        <p:spPr>
          <a:xfrm>
            <a:off x="5284692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</a:rPr>
              <a:t>followUps</a:t>
            </a:r>
            <a:endParaRPr lang="en-GB" sz="2000" dirty="0">
              <a:solidFill>
                <a:schemeClr val="accent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0348BD-ACDF-4896-B356-97BA2C6B216F}"/>
              </a:ext>
            </a:extLst>
          </p:cNvPr>
          <p:cNvCxnSpPr>
            <a:cxnSpLocks/>
          </p:cNvCxnSpPr>
          <p:nvPr/>
        </p:nvCxnSpPr>
        <p:spPr>
          <a:xfrm>
            <a:off x="5095471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7DB31A-81C0-4D23-9AD0-4B7D5FE315D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095470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544C53-13BA-4899-907B-B52D01227C2B}"/>
              </a:ext>
            </a:extLst>
          </p:cNvPr>
          <p:cNvCxnSpPr>
            <a:cxnSpLocks/>
          </p:cNvCxnSpPr>
          <p:nvPr/>
        </p:nvCxnSpPr>
        <p:spPr>
          <a:xfrm flipH="1">
            <a:off x="5095470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C07026-6FCA-4941-985D-834E7EB48475}"/>
              </a:ext>
            </a:extLst>
          </p:cNvPr>
          <p:cNvCxnSpPr>
            <a:cxnSpLocks/>
          </p:cNvCxnSpPr>
          <p:nvPr/>
        </p:nvCxnSpPr>
        <p:spPr>
          <a:xfrm flipH="1">
            <a:off x="5095470" y="42809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5567EF-4B79-426D-9F62-33897C76A8A3}"/>
              </a:ext>
            </a:extLst>
          </p:cNvPr>
          <p:cNvCxnSpPr>
            <a:cxnSpLocks/>
          </p:cNvCxnSpPr>
          <p:nvPr/>
        </p:nvCxnSpPr>
        <p:spPr>
          <a:xfrm flipH="1">
            <a:off x="5095470" y="399556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91162B-F5E4-454B-B42C-B802537516CB}"/>
              </a:ext>
            </a:extLst>
          </p:cNvPr>
          <p:cNvCxnSpPr>
            <a:cxnSpLocks/>
          </p:cNvCxnSpPr>
          <p:nvPr/>
        </p:nvCxnSpPr>
        <p:spPr>
          <a:xfrm>
            <a:off x="5095471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8D390F-1888-4440-9813-191550257F6F}"/>
              </a:ext>
            </a:extLst>
          </p:cNvPr>
          <p:cNvCxnSpPr>
            <a:cxnSpLocks/>
          </p:cNvCxnSpPr>
          <p:nvPr/>
        </p:nvCxnSpPr>
        <p:spPr>
          <a:xfrm>
            <a:off x="5095471" y="3721724"/>
            <a:ext cx="0" cy="5738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30A461-81E3-4AC1-B411-6218A8DC4FC1}"/>
              </a:ext>
            </a:extLst>
          </p:cNvPr>
          <p:cNvCxnSpPr>
            <a:cxnSpLocks/>
          </p:cNvCxnSpPr>
          <p:nvPr/>
        </p:nvCxnSpPr>
        <p:spPr>
          <a:xfrm>
            <a:off x="5095471" y="4295605"/>
            <a:ext cx="0" cy="4557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181BE-3D17-4E46-9ED3-82BBB3512015}"/>
              </a:ext>
            </a:extLst>
          </p:cNvPr>
          <p:cNvCxnSpPr>
            <a:cxnSpLocks/>
          </p:cNvCxnSpPr>
          <p:nvPr/>
        </p:nvCxnSpPr>
        <p:spPr>
          <a:xfrm flipH="1">
            <a:off x="5095470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760BB9-1A34-405C-B7D4-4BED877EA512}"/>
              </a:ext>
            </a:extLst>
          </p:cNvPr>
          <p:cNvSpPr txBox="1"/>
          <p:nvPr/>
        </p:nvSpPr>
        <p:spPr>
          <a:xfrm>
            <a:off x="5284692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3C38DA-40FA-4368-B331-1C0844E82E98}"/>
              </a:ext>
            </a:extLst>
          </p:cNvPr>
          <p:cNvSpPr txBox="1"/>
          <p:nvPr/>
        </p:nvSpPr>
        <p:spPr>
          <a:xfrm>
            <a:off x="6789847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AAA39-D3E5-4C70-A325-BBBB036EF0C3}"/>
              </a:ext>
            </a:extLst>
          </p:cNvPr>
          <p:cNvSpPr txBox="1"/>
          <p:nvPr/>
        </p:nvSpPr>
        <p:spPr>
          <a:xfrm>
            <a:off x="6724830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E1C92-7E09-4545-A504-25C0069BBBF1}"/>
              </a:ext>
            </a:extLst>
          </p:cNvPr>
          <p:cNvSpPr txBox="1"/>
          <p:nvPr/>
        </p:nvSpPr>
        <p:spPr>
          <a:xfrm>
            <a:off x="8327564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anyList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534FC-1410-4BDA-905F-D8A66D8448C7}"/>
              </a:ext>
            </a:extLst>
          </p:cNvPr>
          <p:cNvSpPr txBox="1"/>
          <p:nvPr/>
        </p:nvSpPr>
        <p:spPr>
          <a:xfrm>
            <a:off x="8389023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26DE96-E782-412C-9E05-D52D68AE800B}"/>
              </a:ext>
            </a:extLst>
          </p:cNvPr>
          <p:cNvSpPr txBox="1"/>
          <p:nvPr/>
        </p:nvSpPr>
        <p:spPr>
          <a:xfrm>
            <a:off x="9183923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76C33-8653-4D01-8645-53C974AE0233}"/>
              </a:ext>
            </a:extLst>
          </p:cNvPr>
          <p:cNvSpPr txBox="1"/>
          <p:nvPr/>
        </p:nvSpPr>
        <p:spPr>
          <a:xfrm>
            <a:off x="9183923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073B5-90A4-40C4-96AF-FB2AE0B20B45}"/>
              </a:ext>
            </a:extLst>
          </p:cNvPr>
          <p:cNvSpPr txBox="1"/>
          <p:nvPr/>
        </p:nvSpPr>
        <p:spPr>
          <a:xfrm>
            <a:off x="9183923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F3CBD1-5206-4941-B14D-0A99892D96B0}"/>
              </a:ext>
            </a:extLst>
          </p:cNvPr>
          <p:cNvSpPr txBox="1"/>
          <p:nvPr/>
        </p:nvSpPr>
        <p:spPr>
          <a:xfrm>
            <a:off x="9183923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771A40-95C4-4E63-8225-1EC7C0FA3CD6}"/>
              </a:ext>
            </a:extLst>
          </p:cNvPr>
          <p:cNvCxnSpPr>
            <a:cxnSpLocks/>
          </p:cNvCxnSpPr>
          <p:nvPr/>
        </p:nvCxnSpPr>
        <p:spPr>
          <a:xfrm>
            <a:off x="8994702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22206B-26B8-4491-A408-3F976ACCE03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994701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C752CB-362E-48A5-8830-A58BAE36198B}"/>
              </a:ext>
            </a:extLst>
          </p:cNvPr>
          <p:cNvCxnSpPr>
            <a:cxnSpLocks/>
          </p:cNvCxnSpPr>
          <p:nvPr/>
        </p:nvCxnSpPr>
        <p:spPr>
          <a:xfrm flipH="1">
            <a:off x="8994701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C93CC-04B6-47E9-A663-67F68FE9311E}"/>
              </a:ext>
            </a:extLst>
          </p:cNvPr>
          <p:cNvCxnSpPr>
            <a:cxnSpLocks/>
          </p:cNvCxnSpPr>
          <p:nvPr/>
        </p:nvCxnSpPr>
        <p:spPr>
          <a:xfrm flipH="1">
            <a:off x="8994701" y="400174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544B7F-A8B8-4482-9B19-8919C8B3CFCA}"/>
              </a:ext>
            </a:extLst>
          </p:cNvPr>
          <p:cNvCxnSpPr>
            <a:cxnSpLocks/>
          </p:cNvCxnSpPr>
          <p:nvPr/>
        </p:nvCxnSpPr>
        <p:spPr>
          <a:xfrm flipH="1">
            <a:off x="8994701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FB882D-63F9-4E16-9073-565DD1F84999}"/>
              </a:ext>
            </a:extLst>
          </p:cNvPr>
          <p:cNvCxnSpPr>
            <a:cxnSpLocks/>
          </p:cNvCxnSpPr>
          <p:nvPr/>
        </p:nvCxnSpPr>
        <p:spPr>
          <a:xfrm>
            <a:off x="8994702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BF814D-9494-4930-BBE4-284BC0806DB5}"/>
              </a:ext>
            </a:extLst>
          </p:cNvPr>
          <p:cNvCxnSpPr>
            <a:cxnSpLocks/>
          </p:cNvCxnSpPr>
          <p:nvPr/>
        </p:nvCxnSpPr>
        <p:spPr>
          <a:xfrm>
            <a:off x="8994702" y="3721724"/>
            <a:ext cx="0" cy="8691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967B9E-40FC-4FC3-AF04-890859D0B8CE}"/>
              </a:ext>
            </a:extLst>
          </p:cNvPr>
          <p:cNvCxnSpPr>
            <a:cxnSpLocks/>
          </p:cNvCxnSpPr>
          <p:nvPr/>
        </p:nvCxnSpPr>
        <p:spPr>
          <a:xfrm>
            <a:off x="8994702" y="4590880"/>
            <a:ext cx="0" cy="16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815FEF-25E6-4E89-8AF5-041FF413A048}"/>
              </a:ext>
            </a:extLst>
          </p:cNvPr>
          <p:cNvCxnSpPr>
            <a:cxnSpLocks/>
          </p:cNvCxnSpPr>
          <p:nvPr/>
        </p:nvCxnSpPr>
        <p:spPr>
          <a:xfrm flipH="1">
            <a:off x="8994701" y="4590880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E45779-C058-43D9-AD2A-294CEE91968E}"/>
              </a:ext>
            </a:extLst>
          </p:cNvPr>
          <p:cNvSpPr txBox="1"/>
          <p:nvPr/>
        </p:nvSpPr>
        <p:spPr>
          <a:xfrm>
            <a:off x="9183923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11D056-E696-4340-9F8B-9AC4CC03E519}"/>
              </a:ext>
            </a:extLst>
          </p:cNvPr>
          <p:cNvSpPr txBox="1"/>
          <p:nvPr/>
        </p:nvSpPr>
        <p:spPr>
          <a:xfrm>
            <a:off x="10689078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F00337-3596-4A9B-AB2F-D9761DBEBE89}"/>
              </a:ext>
            </a:extLst>
          </p:cNvPr>
          <p:cNvSpPr txBox="1"/>
          <p:nvPr/>
        </p:nvSpPr>
        <p:spPr>
          <a:xfrm>
            <a:off x="10624061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ED4EC0-5F22-4102-AB87-933D612F4479}"/>
              </a:ext>
            </a:extLst>
          </p:cNvPr>
          <p:cNvCxnSpPr>
            <a:cxnSpLocks/>
          </p:cNvCxnSpPr>
          <p:nvPr/>
        </p:nvCxnSpPr>
        <p:spPr>
          <a:xfrm>
            <a:off x="4225190" y="16034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147E5C-EF3A-4B4A-870E-78A53E88D496}"/>
              </a:ext>
            </a:extLst>
          </p:cNvPr>
          <p:cNvCxnSpPr>
            <a:cxnSpLocks/>
          </p:cNvCxnSpPr>
          <p:nvPr/>
        </p:nvCxnSpPr>
        <p:spPr>
          <a:xfrm>
            <a:off x="8159419" y="1603435"/>
            <a:ext cx="0" cy="314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DB30B0-2ACD-486F-94AF-4D9D0FEEF6FD}"/>
              </a:ext>
            </a:extLst>
          </p:cNvPr>
          <p:cNvSpPr txBox="1"/>
          <p:nvPr/>
        </p:nvSpPr>
        <p:spPr>
          <a:xfrm>
            <a:off x="1466463" y="849889"/>
            <a:ext cx="175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join JPQL</a:t>
            </a:r>
          </a:p>
        </p:txBody>
      </p:sp>
    </p:spTree>
    <p:extLst>
      <p:ext uri="{BB962C8B-B14F-4D97-AF65-F5344CB8AC3E}">
        <p14:creationId xmlns:p14="http://schemas.microsoft.com/office/powerpoint/2010/main" val="4105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F818AE-402D-4A5F-BCB3-5887588DFE8A}"/>
              </a:ext>
            </a:extLst>
          </p:cNvPr>
          <p:cNvSpPr txBox="1"/>
          <p:nvPr/>
        </p:nvSpPr>
        <p:spPr>
          <a:xfrm>
            <a:off x="-4316978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applications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E36C5-1E1D-41F6-AB6F-BF286C2C452D}"/>
              </a:ext>
            </a:extLst>
          </p:cNvPr>
          <p:cNvSpPr txBox="1"/>
          <p:nvPr/>
        </p:nvSpPr>
        <p:spPr>
          <a:xfrm>
            <a:off x="-4255519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C451EE-720F-4CCB-A611-09A7B11C4FFB}"/>
              </a:ext>
            </a:extLst>
          </p:cNvPr>
          <p:cNvSpPr txBox="1"/>
          <p:nvPr/>
        </p:nvSpPr>
        <p:spPr>
          <a:xfrm>
            <a:off x="-3460619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592B21-AC66-48C2-8DEC-044397B1D92D}"/>
              </a:ext>
            </a:extLst>
          </p:cNvPr>
          <p:cNvSpPr txBox="1"/>
          <p:nvPr/>
        </p:nvSpPr>
        <p:spPr>
          <a:xfrm>
            <a:off x="-3460619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0DA9A5-BFE5-4890-AEB1-C3F9902950F0}"/>
              </a:ext>
            </a:extLst>
          </p:cNvPr>
          <p:cNvSpPr txBox="1"/>
          <p:nvPr/>
        </p:nvSpPr>
        <p:spPr>
          <a:xfrm>
            <a:off x="-3460619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D29D93-E368-40B5-8653-CC51689BD5CE}"/>
              </a:ext>
            </a:extLst>
          </p:cNvPr>
          <p:cNvSpPr txBox="1"/>
          <p:nvPr/>
        </p:nvSpPr>
        <p:spPr>
          <a:xfrm>
            <a:off x="-3460619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829050-7807-47F8-AAD7-73462B032478}"/>
              </a:ext>
            </a:extLst>
          </p:cNvPr>
          <p:cNvCxnSpPr>
            <a:cxnSpLocks/>
          </p:cNvCxnSpPr>
          <p:nvPr/>
        </p:nvCxnSpPr>
        <p:spPr>
          <a:xfrm>
            <a:off x="-3649840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6EEB6E-ADC0-4AD7-843F-41107306DD1C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-3649841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046D79-AA22-437B-910B-5A5A8831B018}"/>
              </a:ext>
            </a:extLst>
          </p:cNvPr>
          <p:cNvCxnSpPr>
            <a:cxnSpLocks/>
          </p:cNvCxnSpPr>
          <p:nvPr/>
        </p:nvCxnSpPr>
        <p:spPr>
          <a:xfrm flipH="1">
            <a:off x="-3649841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8386D2-7F6B-4A01-BE40-D57C2285E130}"/>
              </a:ext>
            </a:extLst>
          </p:cNvPr>
          <p:cNvCxnSpPr>
            <a:cxnSpLocks/>
          </p:cNvCxnSpPr>
          <p:nvPr/>
        </p:nvCxnSpPr>
        <p:spPr>
          <a:xfrm flipH="1">
            <a:off x="-3649841" y="400174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8D72C0-8D90-43EB-A9CD-F1D2F9B0BC01}"/>
              </a:ext>
            </a:extLst>
          </p:cNvPr>
          <p:cNvCxnSpPr>
            <a:cxnSpLocks/>
          </p:cNvCxnSpPr>
          <p:nvPr/>
        </p:nvCxnSpPr>
        <p:spPr>
          <a:xfrm flipH="1">
            <a:off x="-3649841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311419-C20E-4487-BD99-176E6CFC1A1D}"/>
              </a:ext>
            </a:extLst>
          </p:cNvPr>
          <p:cNvCxnSpPr>
            <a:cxnSpLocks/>
          </p:cNvCxnSpPr>
          <p:nvPr/>
        </p:nvCxnSpPr>
        <p:spPr>
          <a:xfrm>
            <a:off x="-3649840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E9600DF-546A-4551-8DC7-32A468D85101}"/>
              </a:ext>
            </a:extLst>
          </p:cNvPr>
          <p:cNvCxnSpPr>
            <a:cxnSpLocks/>
          </p:cNvCxnSpPr>
          <p:nvPr/>
        </p:nvCxnSpPr>
        <p:spPr>
          <a:xfrm>
            <a:off x="-3649840" y="3721724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638D04-B434-4970-A10B-7EADDD77BF56}"/>
              </a:ext>
            </a:extLst>
          </p:cNvPr>
          <p:cNvCxnSpPr>
            <a:cxnSpLocks/>
          </p:cNvCxnSpPr>
          <p:nvPr/>
        </p:nvCxnSpPr>
        <p:spPr>
          <a:xfrm>
            <a:off x="-3649840" y="3995568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821B395-7C33-4C76-9277-A40CF94F9B2D}"/>
              </a:ext>
            </a:extLst>
          </p:cNvPr>
          <p:cNvCxnSpPr>
            <a:cxnSpLocks/>
          </p:cNvCxnSpPr>
          <p:nvPr/>
        </p:nvCxnSpPr>
        <p:spPr>
          <a:xfrm flipH="1">
            <a:off x="-3649841" y="45908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E38E1FF-0C60-42E4-8396-AA607F9FCBE1}"/>
              </a:ext>
            </a:extLst>
          </p:cNvPr>
          <p:cNvSpPr txBox="1"/>
          <p:nvPr/>
        </p:nvSpPr>
        <p:spPr>
          <a:xfrm>
            <a:off x="-3460619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9E0F91-289A-4CFB-A8A0-B5A1D06FC598}"/>
              </a:ext>
            </a:extLst>
          </p:cNvPr>
          <p:cNvSpPr txBox="1"/>
          <p:nvPr/>
        </p:nvSpPr>
        <p:spPr>
          <a:xfrm>
            <a:off x="-1955464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FC9C8C-E803-4C22-AF38-DF3000369D26}"/>
              </a:ext>
            </a:extLst>
          </p:cNvPr>
          <p:cNvSpPr txBox="1"/>
          <p:nvPr/>
        </p:nvSpPr>
        <p:spPr>
          <a:xfrm>
            <a:off x="-2020481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025CFF-ECEE-4C3C-A3C6-4B8C981304A9}"/>
              </a:ext>
            </a:extLst>
          </p:cNvPr>
          <p:cNvSpPr txBox="1"/>
          <p:nvPr/>
        </p:nvSpPr>
        <p:spPr>
          <a:xfrm>
            <a:off x="12361884" y="1805329"/>
            <a:ext cx="3731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c from Candidate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join </a:t>
            </a:r>
            <a:r>
              <a:rPr lang="en-GB" sz="2000" dirty="0">
                <a:solidFill>
                  <a:schemeClr val="accent2"/>
                </a:solidFill>
              </a:rPr>
              <a:t>fetch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c.</a:t>
            </a:r>
            <a:r>
              <a:rPr lang="en-GB" sz="2000" dirty="0" err="1">
                <a:solidFill>
                  <a:schemeClr val="accent2"/>
                </a:solidFill>
              </a:rPr>
              <a:t>anyList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	where c.id = :</a:t>
            </a:r>
            <a:r>
              <a:rPr lang="en-GB" sz="2000" dirty="0" err="1">
                <a:solidFill>
                  <a:schemeClr val="bg1"/>
                </a:solidFill>
              </a:rPr>
              <a:t>candidateId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B16486-4A7C-4204-BD3C-E629143C65A3}"/>
              </a:ext>
            </a:extLst>
          </p:cNvPr>
          <p:cNvSpPr txBox="1"/>
          <p:nvPr/>
        </p:nvSpPr>
        <p:spPr>
          <a:xfrm>
            <a:off x="12423343" y="2771515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32F194-775B-4C8C-B744-240D6247CB26}"/>
              </a:ext>
            </a:extLst>
          </p:cNvPr>
          <p:cNvSpPr txBox="1"/>
          <p:nvPr/>
        </p:nvSpPr>
        <p:spPr>
          <a:xfrm>
            <a:off x="13218243" y="317162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F66482-EFCD-49CC-A224-C5BD0EB349B1}"/>
              </a:ext>
            </a:extLst>
          </p:cNvPr>
          <p:cNvSpPr txBox="1"/>
          <p:nvPr/>
        </p:nvSpPr>
        <p:spPr>
          <a:xfrm>
            <a:off x="13218243" y="34709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F14B15B-69FE-4A87-B19B-E2D6AD432358}"/>
              </a:ext>
            </a:extLst>
          </p:cNvPr>
          <p:cNvSpPr txBox="1"/>
          <p:nvPr/>
        </p:nvSpPr>
        <p:spPr>
          <a:xfrm>
            <a:off x="13218243" y="3770253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6FE014-5499-475A-9F11-AE62B77F817B}"/>
              </a:ext>
            </a:extLst>
          </p:cNvPr>
          <p:cNvSpPr txBox="1"/>
          <p:nvPr/>
        </p:nvSpPr>
        <p:spPr>
          <a:xfrm>
            <a:off x="13218243" y="4072346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6C596-E0B6-46F3-B2D7-A523062A5EA3}"/>
              </a:ext>
            </a:extLst>
          </p:cNvPr>
          <p:cNvCxnSpPr>
            <a:cxnSpLocks/>
          </p:cNvCxnSpPr>
          <p:nvPr/>
        </p:nvCxnSpPr>
        <p:spPr>
          <a:xfrm>
            <a:off x="13029022" y="3175424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C0177C4-1A2A-4A93-97BC-44C44B2C36E1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13029021" y="337168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B31DF5-AF41-46A0-9F4D-20CEFEB528C5}"/>
              </a:ext>
            </a:extLst>
          </p:cNvPr>
          <p:cNvCxnSpPr>
            <a:cxnSpLocks/>
          </p:cNvCxnSpPr>
          <p:nvPr/>
        </p:nvCxnSpPr>
        <p:spPr>
          <a:xfrm flipH="1">
            <a:off x="13029021" y="370029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82D49F-CE06-4706-8BA0-78C26272B2C7}"/>
              </a:ext>
            </a:extLst>
          </p:cNvPr>
          <p:cNvCxnSpPr>
            <a:cxnSpLocks/>
          </p:cNvCxnSpPr>
          <p:nvPr/>
        </p:nvCxnSpPr>
        <p:spPr>
          <a:xfrm flipH="1">
            <a:off x="13029021" y="400174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0EF1098-DA31-47DF-8F4B-37626191B7FD}"/>
              </a:ext>
            </a:extLst>
          </p:cNvPr>
          <p:cNvCxnSpPr>
            <a:cxnSpLocks/>
          </p:cNvCxnSpPr>
          <p:nvPr/>
        </p:nvCxnSpPr>
        <p:spPr>
          <a:xfrm flipH="1">
            <a:off x="13029021" y="429560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F383D8E-D952-41AA-AFD7-F246BB377E53}"/>
              </a:ext>
            </a:extLst>
          </p:cNvPr>
          <p:cNvCxnSpPr>
            <a:cxnSpLocks/>
          </p:cNvCxnSpPr>
          <p:nvPr/>
        </p:nvCxnSpPr>
        <p:spPr>
          <a:xfrm>
            <a:off x="13029022" y="3375479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5BCAF7-DF95-4F7D-BE8B-E1E3C6C72A31}"/>
              </a:ext>
            </a:extLst>
          </p:cNvPr>
          <p:cNvCxnSpPr>
            <a:cxnSpLocks/>
          </p:cNvCxnSpPr>
          <p:nvPr/>
        </p:nvCxnSpPr>
        <p:spPr>
          <a:xfrm>
            <a:off x="13029022" y="3721724"/>
            <a:ext cx="0" cy="8691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BA0384-F1EA-48F6-BC08-37479C974A2D}"/>
              </a:ext>
            </a:extLst>
          </p:cNvPr>
          <p:cNvCxnSpPr>
            <a:cxnSpLocks/>
          </p:cNvCxnSpPr>
          <p:nvPr/>
        </p:nvCxnSpPr>
        <p:spPr>
          <a:xfrm>
            <a:off x="13029022" y="4590880"/>
            <a:ext cx="0" cy="16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BFB5A5-793B-4DA0-9DEE-F070E596B8C8}"/>
              </a:ext>
            </a:extLst>
          </p:cNvPr>
          <p:cNvCxnSpPr>
            <a:cxnSpLocks/>
          </p:cNvCxnSpPr>
          <p:nvPr/>
        </p:nvCxnSpPr>
        <p:spPr>
          <a:xfrm flipH="1">
            <a:off x="13029021" y="4590880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B9208-8179-44B6-AA51-F2324BA67744}"/>
              </a:ext>
            </a:extLst>
          </p:cNvPr>
          <p:cNvSpPr txBox="1"/>
          <p:nvPr/>
        </p:nvSpPr>
        <p:spPr>
          <a:xfrm>
            <a:off x="13218243" y="436888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0EE5D4-284B-4451-82C4-73D7DCFF88EF}"/>
              </a:ext>
            </a:extLst>
          </p:cNvPr>
          <p:cNvSpPr txBox="1"/>
          <p:nvPr/>
        </p:nvSpPr>
        <p:spPr>
          <a:xfrm>
            <a:off x="14723398" y="3770253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497F1F-B8B6-4969-BD63-B85153670D1F}"/>
              </a:ext>
            </a:extLst>
          </p:cNvPr>
          <p:cNvSpPr txBox="1"/>
          <p:nvPr/>
        </p:nvSpPr>
        <p:spPr>
          <a:xfrm>
            <a:off x="14658381" y="4072346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</p:spTree>
    <p:extLst>
      <p:ext uri="{BB962C8B-B14F-4D97-AF65-F5344CB8AC3E}">
        <p14:creationId xmlns:p14="http://schemas.microsoft.com/office/powerpoint/2010/main" val="347399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58E33-E20F-4DF4-98AA-86B5B14FBB9C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BA4FF-7209-434F-B08D-2E5E1E309049}"/>
              </a:ext>
            </a:extLst>
          </p:cNvPr>
          <p:cNvSpPr txBox="1"/>
          <p:nvPr/>
        </p:nvSpPr>
        <p:spPr>
          <a:xfrm>
            <a:off x="2875374" y="761970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(JPA 2.1)</a:t>
            </a:r>
          </a:p>
        </p:txBody>
      </p:sp>
    </p:spTree>
    <p:extLst>
      <p:ext uri="{BB962C8B-B14F-4D97-AF65-F5344CB8AC3E}">
        <p14:creationId xmlns:p14="http://schemas.microsoft.com/office/powerpoint/2010/main" val="182518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47BA8-2DA4-4562-956C-1F354A212D9C}"/>
              </a:ext>
            </a:extLst>
          </p:cNvPr>
          <p:cNvSpPr txBox="1"/>
          <p:nvPr/>
        </p:nvSpPr>
        <p:spPr>
          <a:xfrm>
            <a:off x="-7451863" y="258418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Traditionally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4982-3197-43ED-AABA-DECCE433B4A5}"/>
              </a:ext>
            </a:extLst>
          </p:cNvPr>
          <p:cNvSpPr/>
          <p:nvPr/>
        </p:nvSpPr>
        <p:spPr>
          <a:xfrm>
            <a:off x="13214073" y="1532883"/>
            <a:ext cx="1121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Class.forName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com.mysql.jdbc.Driver</a:t>
            </a:r>
            <a:r>
              <a:rPr lang="en-GB" sz="2000" dirty="0">
                <a:solidFill>
                  <a:schemeClr val="bg1"/>
                </a:solidFill>
              </a:rPr>
              <a:t>");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6C976-FFB4-431B-94D8-3FC6E6C5BFC6}"/>
              </a:ext>
            </a:extLst>
          </p:cNvPr>
          <p:cNvSpPr/>
          <p:nvPr/>
        </p:nvSpPr>
        <p:spPr>
          <a:xfrm>
            <a:off x="132140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Connection con = </a:t>
            </a:r>
            <a:r>
              <a:rPr lang="en-GB" sz="2000" dirty="0" err="1">
                <a:solidFill>
                  <a:schemeClr val="bg1"/>
                </a:solidFill>
              </a:rPr>
              <a:t>DriverManager.getConnection</a:t>
            </a:r>
            <a:r>
              <a:rPr lang="en-GB" sz="2000" dirty="0">
                <a:solidFill>
                  <a:schemeClr val="bg1"/>
                </a:solidFill>
              </a:rPr>
              <a:t>( </a:t>
            </a:r>
            <a:r>
              <a:rPr lang="en-GB" sz="2000" dirty="0">
                <a:solidFill>
                  <a:schemeClr val="accent4"/>
                </a:solidFill>
              </a:rPr>
              <a:t>"</a:t>
            </a:r>
            <a:r>
              <a:rPr lang="en-GB" sz="2000" dirty="0" err="1">
                <a:solidFill>
                  <a:schemeClr val="accent4"/>
                </a:solidFill>
              </a:rPr>
              <a:t>jdbc:mysql</a:t>
            </a:r>
            <a:r>
              <a:rPr lang="en-GB" sz="2000" dirty="0">
                <a:solidFill>
                  <a:schemeClr val="accent4"/>
                </a:solidFill>
              </a:rPr>
              <a:t>://localhost:3306/</a:t>
            </a:r>
            <a:r>
              <a:rPr lang="en-GB" sz="2000" dirty="0" err="1">
                <a:solidFill>
                  <a:schemeClr val="accent4"/>
                </a:solidFill>
              </a:rPr>
              <a:t>sonoo</a:t>
            </a:r>
            <a:r>
              <a:rPr lang="en-GB" sz="2000" dirty="0">
                <a:solidFill>
                  <a:schemeClr val="accent4"/>
                </a:solidFill>
              </a:rPr>
              <a:t>", "root", "root"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60A60-CDC9-4C40-B936-C9E81431FFB6}"/>
              </a:ext>
            </a:extLst>
          </p:cNvPr>
          <p:cNvSpPr/>
          <p:nvPr/>
        </p:nvSpPr>
        <p:spPr>
          <a:xfrm>
            <a:off x="13214073" y="1532883"/>
            <a:ext cx="11217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PreparedStatement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stmt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con.prepareStatement</a:t>
            </a:r>
            <a:r>
              <a:rPr lang="en-GB" sz="2000" dirty="0">
                <a:solidFill>
                  <a:schemeClr val="bg1"/>
                </a:solidFill>
              </a:rPr>
              <a:t>(“Select * from employee");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80-56D1-4744-8400-F7F2A56D6413}"/>
              </a:ext>
            </a:extLst>
          </p:cNvPr>
          <p:cNvSpPr/>
          <p:nvPr/>
        </p:nvSpPr>
        <p:spPr>
          <a:xfrm>
            <a:off x="13214072" y="2770572"/>
            <a:ext cx="78337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List&lt;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 err="1">
                <a:solidFill>
                  <a:schemeClr val="bg1"/>
                </a:solidFill>
              </a:rPr>
              <a:t>ArrayList</a:t>
            </a:r>
            <a:r>
              <a:rPr lang="en-GB" sz="2000" dirty="0">
                <a:solidFill>
                  <a:schemeClr val="bg1"/>
                </a:solidFill>
              </a:rPr>
              <a:t>&lt;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&gt;();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ResultList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rs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stmt.execute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while(</a:t>
            </a:r>
            <a:r>
              <a:rPr lang="en-GB" sz="2000" dirty="0" err="1">
                <a:solidFill>
                  <a:schemeClr val="bg1"/>
                </a:solidFill>
              </a:rPr>
              <a:t>rs.next</a:t>
            </a:r>
            <a:r>
              <a:rPr lang="en-GB" sz="20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>
                <a:solidFill>
                  <a:schemeClr val="accent4"/>
                </a:solidFill>
              </a:rPr>
              <a:t>Employee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 = new 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();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.setId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</a:t>
            </a:r>
            <a:r>
              <a:rPr lang="en-GB" sz="2000" dirty="0" err="1">
                <a:solidFill>
                  <a:schemeClr val="bg1"/>
                </a:solidFill>
              </a:rPr>
              <a:t>UserId</a:t>
            </a:r>
            <a:r>
              <a:rPr lang="en-GB" sz="2000" dirty="0">
                <a:solidFill>
                  <a:schemeClr val="bg1"/>
                </a:solidFill>
              </a:rPr>
              <a:t>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.setName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("FirstName"));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4"/>
                </a:solidFill>
              </a:rPr>
              <a:t>employee</a:t>
            </a:r>
            <a:r>
              <a:rPr lang="en-GB" sz="2000" dirty="0" err="1">
                <a:solidFill>
                  <a:schemeClr val="bg1"/>
                </a:solidFill>
              </a:rPr>
              <a:t>.setEmail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rs.getString</a:t>
            </a:r>
            <a:r>
              <a:rPr lang="en-GB" sz="2000" dirty="0">
                <a:solidFill>
                  <a:schemeClr val="bg1"/>
                </a:solidFill>
              </a:rPr>
              <a:t>(“Email”));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   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GB" sz="2000" dirty="0" err="1">
                <a:solidFill>
                  <a:schemeClr val="bg1"/>
                </a:solidFill>
              </a:rPr>
              <a:t>.add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>
                <a:solidFill>
                  <a:schemeClr val="accent4"/>
                </a:solidFill>
              </a:rPr>
              <a:t>employee</a:t>
            </a:r>
            <a:r>
              <a:rPr lang="en-GB" sz="2000" dirty="0">
                <a:solidFill>
                  <a:schemeClr val="bg1"/>
                </a:solidFill>
              </a:rPr>
              <a:t>);</a:t>
            </a:r>
          </a:p>
          <a:p>
            <a:r>
              <a:rPr lang="en-GB" sz="2000" dirty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4B655-2B11-4DE4-9682-4B594F921A17}"/>
              </a:ext>
            </a:extLst>
          </p:cNvPr>
          <p:cNvCxnSpPr/>
          <p:nvPr/>
        </p:nvCxnSpPr>
        <p:spPr>
          <a:xfrm>
            <a:off x="-5729660" y="5456583"/>
            <a:ext cx="5155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547A97-2D92-4858-AB46-0D3256527273}"/>
              </a:ext>
            </a:extLst>
          </p:cNvPr>
          <p:cNvCxnSpPr>
            <a:cxnSpLocks/>
          </p:cNvCxnSpPr>
          <p:nvPr/>
        </p:nvCxnSpPr>
        <p:spPr>
          <a:xfrm flipV="1">
            <a:off x="-5699180" y="1104900"/>
            <a:ext cx="0" cy="4374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CCDDC-5387-4DFF-B985-F2D401B26D13}"/>
              </a:ext>
            </a:extLst>
          </p:cNvPr>
          <p:cNvSpPr txBox="1"/>
          <p:nvPr/>
        </p:nvSpPr>
        <p:spPr>
          <a:xfrm>
            <a:off x="-7451863" y="373625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9FFED-0FBD-432C-938D-2BAB9456873A}"/>
              </a:ext>
            </a:extLst>
          </p:cNvPr>
          <p:cNvSpPr txBox="1"/>
          <p:nvPr/>
        </p:nvSpPr>
        <p:spPr>
          <a:xfrm>
            <a:off x="-7451863" y="312174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FD4B-B80F-4001-BA83-131D47F79964}"/>
              </a:ext>
            </a:extLst>
          </p:cNvPr>
          <p:cNvSpPr txBox="1"/>
          <p:nvPr/>
        </p:nvSpPr>
        <p:spPr>
          <a:xfrm>
            <a:off x="-7451863" y="250724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2EC27-6C30-4A90-BE3A-AB8F73BEB38D}"/>
              </a:ext>
            </a:extLst>
          </p:cNvPr>
          <p:cNvSpPr txBox="1"/>
          <p:nvPr/>
        </p:nvSpPr>
        <p:spPr>
          <a:xfrm>
            <a:off x="-7451863" y="18927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Class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F403C-7A7A-4A83-A051-4A183BCFD320}"/>
              </a:ext>
            </a:extLst>
          </p:cNvPr>
          <p:cNvSpPr txBox="1"/>
          <p:nvPr/>
        </p:nvSpPr>
        <p:spPr>
          <a:xfrm>
            <a:off x="-7451863" y="4350753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</a:t>
            </a:r>
            <a:b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B4F2-6264-4185-94D6-657F03560686}"/>
              </a:ext>
            </a:extLst>
          </p:cNvPr>
          <p:cNvSpPr/>
          <p:nvPr/>
        </p:nvSpPr>
        <p:spPr>
          <a:xfrm>
            <a:off x="-5659428" y="4620996"/>
            <a:ext cx="1687502" cy="29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827B2-8444-479B-95BD-798DB8BA8311}"/>
              </a:ext>
            </a:extLst>
          </p:cNvPr>
          <p:cNvSpPr/>
          <p:nvPr/>
        </p:nvSpPr>
        <p:spPr>
          <a:xfrm>
            <a:off x="-5659428" y="3821828"/>
            <a:ext cx="1277928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9CE01-2BCE-4647-8864-E3CCCFB60151}"/>
              </a:ext>
            </a:extLst>
          </p:cNvPr>
          <p:cNvSpPr/>
          <p:nvPr/>
        </p:nvSpPr>
        <p:spPr>
          <a:xfrm>
            <a:off x="-5659428" y="3146916"/>
            <a:ext cx="1277927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D66DE-8A6C-403C-875D-362595EA1701}"/>
              </a:ext>
            </a:extLst>
          </p:cNvPr>
          <p:cNvSpPr/>
          <p:nvPr/>
        </p:nvSpPr>
        <p:spPr>
          <a:xfrm>
            <a:off x="-5659428" y="2592824"/>
            <a:ext cx="1277926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46BBB-81DA-4C27-9EFA-2B99C1D4A0AB}"/>
              </a:ext>
            </a:extLst>
          </p:cNvPr>
          <p:cNvSpPr/>
          <p:nvPr/>
        </p:nvSpPr>
        <p:spPr>
          <a:xfrm>
            <a:off x="-5659428" y="1978322"/>
            <a:ext cx="1277919" cy="29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9E1BE-7D5B-4EE1-9A07-38B49BA1B6DC}"/>
              </a:ext>
            </a:extLst>
          </p:cNvPr>
          <p:cNvSpPr txBox="1"/>
          <p:nvPr/>
        </p:nvSpPr>
        <p:spPr>
          <a:xfrm>
            <a:off x="-1312463" y="559494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54672-DF19-4979-B3B6-527EED960736}"/>
              </a:ext>
            </a:extLst>
          </p:cNvPr>
          <p:cNvSpPr txBox="1"/>
          <p:nvPr/>
        </p:nvSpPr>
        <p:spPr>
          <a:xfrm>
            <a:off x="-6543960" y="642087"/>
            <a:ext cx="76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4449235" y="2921169"/>
            <a:ext cx="3293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accent4"/>
                </a:solidFill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270411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B8BB1-5E2E-4386-AC6F-5E074893FAC7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3F9EE-168B-4854-9A47-BCF198317A35}"/>
              </a:ext>
            </a:extLst>
          </p:cNvPr>
          <p:cNvSpPr txBox="1"/>
          <p:nvPr/>
        </p:nvSpPr>
        <p:spPr>
          <a:xfrm>
            <a:off x="2875374" y="962025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(JPA 2.1)</a:t>
            </a:r>
          </a:p>
        </p:txBody>
      </p:sp>
    </p:spTree>
    <p:extLst>
      <p:ext uri="{BB962C8B-B14F-4D97-AF65-F5344CB8AC3E}">
        <p14:creationId xmlns:p14="http://schemas.microsoft.com/office/powerpoint/2010/main" val="401583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CB066-7892-4015-959D-C8133E9F0A83}"/>
              </a:ext>
            </a:extLst>
          </p:cNvPr>
          <p:cNvSpPr txBox="1"/>
          <p:nvPr/>
        </p:nvSpPr>
        <p:spPr>
          <a:xfrm>
            <a:off x="4089742" y="1829750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CF4A11-1BA8-4B7B-AFC0-57C37BE7BFFF}"/>
              </a:ext>
            </a:extLst>
          </p:cNvPr>
          <p:cNvSpPr txBox="1"/>
          <p:nvPr/>
        </p:nvSpPr>
        <p:spPr>
          <a:xfrm>
            <a:off x="4884642" y="222986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DE484-6E73-43D2-A7E9-94D40BE4DEE8}"/>
              </a:ext>
            </a:extLst>
          </p:cNvPr>
          <p:cNvSpPr txBox="1"/>
          <p:nvPr/>
        </p:nvSpPr>
        <p:spPr>
          <a:xfrm>
            <a:off x="4884642" y="252917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D67E49-2CE4-40C5-A469-67D7D2692362}"/>
              </a:ext>
            </a:extLst>
          </p:cNvPr>
          <p:cNvSpPr txBox="1"/>
          <p:nvPr/>
        </p:nvSpPr>
        <p:spPr>
          <a:xfrm>
            <a:off x="4884642" y="282848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8505A-214D-4993-A858-EB1D6F0AC74B}"/>
              </a:ext>
            </a:extLst>
          </p:cNvPr>
          <p:cNvSpPr txBox="1"/>
          <p:nvPr/>
        </p:nvSpPr>
        <p:spPr>
          <a:xfrm>
            <a:off x="4884642" y="313058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60582A-F391-4296-929D-D88B5C6A1266}"/>
              </a:ext>
            </a:extLst>
          </p:cNvPr>
          <p:cNvCxnSpPr>
            <a:cxnSpLocks/>
          </p:cNvCxnSpPr>
          <p:nvPr/>
        </p:nvCxnSpPr>
        <p:spPr>
          <a:xfrm>
            <a:off x="4695421" y="2233659"/>
            <a:ext cx="0" cy="2000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F2005E-0CE5-42CB-8154-BBA1A96E928C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695420" y="242991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0272D-1FBA-448D-A573-2F7F6A20FAB0}"/>
              </a:ext>
            </a:extLst>
          </p:cNvPr>
          <p:cNvCxnSpPr>
            <a:cxnSpLocks/>
          </p:cNvCxnSpPr>
          <p:nvPr/>
        </p:nvCxnSpPr>
        <p:spPr>
          <a:xfrm flipH="1">
            <a:off x="4695420" y="275852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872C00-5483-468E-A7D8-CF5B0709A931}"/>
              </a:ext>
            </a:extLst>
          </p:cNvPr>
          <p:cNvCxnSpPr>
            <a:cxnSpLocks/>
          </p:cNvCxnSpPr>
          <p:nvPr/>
        </p:nvCxnSpPr>
        <p:spPr>
          <a:xfrm flipH="1">
            <a:off x="4695420" y="305998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FCC5CE-0F0D-45D3-B8D9-5ADE47B0AFE9}"/>
              </a:ext>
            </a:extLst>
          </p:cNvPr>
          <p:cNvCxnSpPr>
            <a:cxnSpLocks/>
          </p:cNvCxnSpPr>
          <p:nvPr/>
        </p:nvCxnSpPr>
        <p:spPr>
          <a:xfrm flipH="1">
            <a:off x="4695420" y="335384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6B3BA4-DC5B-4014-A560-4B955B4A9CA1}"/>
              </a:ext>
            </a:extLst>
          </p:cNvPr>
          <p:cNvCxnSpPr>
            <a:cxnSpLocks/>
          </p:cNvCxnSpPr>
          <p:nvPr/>
        </p:nvCxnSpPr>
        <p:spPr>
          <a:xfrm>
            <a:off x="4695421" y="2433714"/>
            <a:ext cx="0" cy="346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98209D-1BA9-413B-93CA-E592FCB4F147}"/>
              </a:ext>
            </a:extLst>
          </p:cNvPr>
          <p:cNvCxnSpPr>
            <a:cxnSpLocks/>
          </p:cNvCxnSpPr>
          <p:nvPr/>
        </p:nvCxnSpPr>
        <p:spPr>
          <a:xfrm>
            <a:off x="4695421" y="2779959"/>
            <a:ext cx="0" cy="280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2A923F-8D6F-4B03-B563-03FE6D7BD92D}"/>
              </a:ext>
            </a:extLst>
          </p:cNvPr>
          <p:cNvCxnSpPr>
            <a:cxnSpLocks/>
          </p:cNvCxnSpPr>
          <p:nvPr/>
        </p:nvCxnSpPr>
        <p:spPr>
          <a:xfrm>
            <a:off x="4695421" y="305380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AD29EF-3C95-405E-8818-7D2E94018CAB}"/>
              </a:ext>
            </a:extLst>
          </p:cNvPr>
          <p:cNvCxnSpPr>
            <a:cxnSpLocks/>
          </p:cNvCxnSpPr>
          <p:nvPr/>
        </p:nvCxnSpPr>
        <p:spPr>
          <a:xfrm flipH="1">
            <a:off x="4695420" y="364911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5A3DD8-EDD6-43DA-B4A7-38D00F1FAD5B}"/>
              </a:ext>
            </a:extLst>
          </p:cNvPr>
          <p:cNvSpPr txBox="1"/>
          <p:nvPr/>
        </p:nvSpPr>
        <p:spPr>
          <a:xfrm>
            <a:off x="4884642" y="342711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7FFC5B-7187-4D90-910C-07D022E9D19B}"/>
              </a:ext>
            </a:extLst>
          </p:cNvPr>
          <p:cNvSpPr txBox="1"/>
          <p:nvPr/>
        </p:nvSpPr>
        <p:spPr>
          <a:xfrm>
            <a:off x="6389797" y="2828488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87C99-43C0-4E44-84A2-F142183EB373}"/>
              </a:ext>
            </a:extLst>
          </p:cNvPr>
          <p:cNvSpPr txBox="1"/>
          <p:nvPr/>
        </p:nvSpPr>
        <p:spPr>
          <a:xfrm>
            <a:off x="6324780" y="3130581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031D1E-13D2-4657-9F18-46E0A70D8A3B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C204BB-32B4-4D2F-805E-B23057EB28C1}"/>
              </a:ext>
            </a:extLst>
          </p:cNvPr>
          <p:cNvSpPr txBox="1"/>
          <p:nvPr/>
        </p:nvSpPr>
        <p:spPr>
          <a:xfrm>
            <a:off x="3383975" y="962025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(JPA 2.1)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31888-98BE-419B-8C42-967C09E68764}"/>
              </a:ext>
            </a:extLst>
          </p:cNvPr>
          <p:cNvSpPr txBox="1"/>
          <p:nvPr/>
        </p:nvSpPr>
        <p:spPr>
          <a:xfrm>
            <a:off x="361801" y="1474271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C68763-6FF5-496D-9219-935D8F6FECE1}"/>
              </a:ext>
            </a:extLst>
          </p:cNvPr>
          <p:cNvSpPr/>
          <p:nvPr/>
        </p:nvSpPr>
        <p:spPr>
          <a:xfrm>
            <a:off x="266700" y="1362134"/>
            <a:ext cx="3751998" cy="386700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7003C0-7122-41BD-AC9E-5DCE9D16660D}"/>
              </a:ext>
            </a:extLst>
          </p:cNvPr>
          <p:cNvSpPr txBox="1"/>
          <p:nvPr/>
        </p:nvSpPr>
        <p:spPr>
          <a:xfrm>
            <a:off x="-660115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  <a:alpha val="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 = “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Candidate.applications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  <a:alpha val="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>
                    <a:alpha val="0"/>
                  </a:srgbClr>
                </a:solidFill>
              </a:rPr>
              <a:t>@</a:t>
            </a:r>
            <a:r>
              <a:rPr lang="en-GB" sz="1400" dirty="0" err="1">
                <a:solidFill>
                  <a:srgbClr val="9DC3E6">
                    <a:alpha val="0"/>
                  </a:srgbClr>
                </a:solidFill>
              </a:rPr>
              <a:t>NamedAttributeNode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69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52-7813-4F31-96FF-5138FB0BB454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5102B6-9BA7-4528-B4CF-6583BBE5D9BA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74A31-301B-404C-BA9E-FDD73B4992D5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E2705D-0D94-46C3-BA68-07DD03917218}"/>
              </a:ext>
            </a:extLst>
          </p:cNvPr>
          <p:cNvSpPr txBox="1"/>
          <p:nvPr/>
        </p:nvSpPr>
        <p:spPr>
          <a:xfrm>
            <a:off x="4089742" y="1829750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candidate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4D3EDD-CC4B-491F-81DC-9541708A1EF7}"/>
              </a:ext>
            </a:extLst>
          </p:cNvPr>
          <p:cNvSpPr txBox="1"/>
          <p:nvPr/>
        </p:nvSpPr>
        <p:spPr>
          <a:xfrm>
            <a:off x="4884642" y="222986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10A731-F3AA-4819-8FCE-0E0FF5B74C00}"/>
              </a:ext>
            </a:extLst>
          </p:cNvPr>
          <p:cNvSpPr txBox="1"/>
          <p:nvPr/>
        </p:nvSpPr>
        <p:spPr>
          <a:xfrm>
            <a:off x="4884642" y="252917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760D7D-820B-47FF-8267-D0D5495773A4}"/>
              </a:ext>
            </a:extLst>
          </p:cNvPr>
          <p:cNvSpPr txBox="1"/>
          <p:nvPr/>
        </p:nvSpPr>
        <p:spPr>
          <a:xfrm>
            <a:off x="4884642" y="282848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36487-CBBB-4611-AD88-7BA7EB661B4B}"/>
              </a:ext>
            </a:extLst>
          </p:cNvPr>
          <p:cNvSpPr txBox="1"/>
          <p:nvPr/>
        </p:nvSpPr>
        <p:spPr>
          <a:xfrm>
            <a:off x="4884642" y="313058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BD8F7F-4CE1-4CC5-A142-239C1F158DCA}"/>
              </a:ext>
            </a:extLst>
          </p:cNvPr>
          <p:cNvCxnSpPr>
            <a:cxnSpLocks/>
          </p:cNvCxnSpPr>
          <p:nvPr/>
        </p:nvCxnSpPr>
        <p:spPr>
          <a:xfrm>
            <a:off x="4695421" y="2233659"/>
            <a:ext cx="0" cy="2000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C151D-C2F1-40DE-B32A-73B303ABBD8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4695420" y="242991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F90E7A-9521-4518-AE9C-D2E1B23BBDCE}"/>
              </a:ext>
            </a:extLst>
          </p:cNvPr>
          <p:cNvCxnSpPr>
            <a:cxnSpLocks/>
          </p:cNvCxnSpPr>
          <p:nvPr/>
        </p:nvCxnSpPr>
        <p:spPr>
          <a:xfrm flipH="1">
            <a:off x="4695420" y="2758528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4A388B-6D67-4C53-8C11-46C7D670D0AE}"/>
              </a:ext>
            </a:extLst>
          </p:cNvPr>
          <p:cNvCxnSpPr>
            <a:cxnSpLocks/>
          </p:cNvCxnSpPr>
          <p:nvPr/>
        </p:nvCxnSpPr>
        <p:spPr>
          <a:xfrm flipH="1">
            <a:off x="4695420" y="3059983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769BA6-01BE-407B-A7D6-9B508B17CB61}"/>
              </a:ext>
            </a:extLst>
          </p:cNvPr>
          <p:cNvCxnSpPr>
            <a:cxnSpLocks/>
          </p:cNvCxnSpPr>
          <p:nvPr/>
        </p:nvCxnSpPr>
        <p:spPr>
          <a:xfrm flipH="1">
            <a:off x="4695420" y="335384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194CBF-A0A9-4220-B8D2-B6EF62C9D045}"/>
              </a:ext>
            </a:extLst>
          </p:cNvPr>
          <p:cNvCxnSpPr>
            <a:cxnSpLocks/>
          </p:cNvCxnSpPr>
          <p:nvPr/>
        </p:nvCxnSpPr>
        <p:spPr>
          <a:xfrm>
            <a:off x="4695421" y="2433714"/>
            <a:ext cx="0" cy="346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4D74D-AAA7-4934-80A5-215BBC6B9D2A}"/>
              </a:ext>
            </a:extLst>
          </p:cNvPr>
          <p:cNvCxnSpPr>
            <a:cxnSpLocks/>
          </p:cNvCxnSpPr>
          <p:nvPr/>
        </p:nvCxnSpPr>
        <p:spPr>
          <a:xfrm>
            <a:off x="4695421" y="2779959"/>
            <a:ext cx="0" cy="280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17D5D50-1D9B-4265-A5B4-68F126C72717}"/>
              </a:ext>
            </a:extLst>
          </p:cNvPr>
          <p:cNvCxnSpPr>
            <a:cxnSpLocks/>
          </p:cNvCxnSpPr>
          <p:nvPr/>
        </p:nvCxnSpPr>
        <p:spPr>
          <a:xfrm>
            <a:off x="4695421" y="305380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E2E34E-FB7F-4411-ADA6-EB85323E51E4}"/>
              </a:ext>
            </a:extLst>
          </p:cNvPr>
          <p:cNvCxnSpPr>
            <a:cxnSpLocks/>
          </p:cNvCxnSpPr>
          <p:nvPr/>
        </p:nvCxnSpPr>
        <p:spPr>
          <a:xfrm flipH="1">
            <a:off x="4695420" y="364911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CD0200E-97E9-47FF-A426-488095A3CE4C}"/>
              </a:ext>
            </a:extLst>
          </p:cNvPr>
          <p:cNvSpPr txBox="1"/>
          <p:nvPr/>
        </p:nvSpPr>
        <p:spPr>
          <a:xfrm>
            <a:off x="4884642" y="342711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8B2B32-04A7-45C0-84DC-6900B7F87FCC}"/>
              </a:ext>
            </a:extLst>
          </p:cNvPr>
          <p:cNvSpPr txBox="1"/>
          <p:nvPr/>
        </p:nvSpPr>
        <p:spPr>
          <a:xfrm>
            <a:off x="6389797" y="2828488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E68883-66F1-4CD5-A813-7FEA86219AE5}"/>
              </a:ext>
            </a:extLst>
          </p:cNvPr>
          <p:cNvSpPr txBox="1"/>
          <p:nvPr/>
        </p:nvSpPr>
        <p:spPr>
          <a:xfrm>
            <a:off x="6324780" y="3130581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530CC-F9F0-404A-AA91-106474269DA1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6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CC416-F727-4008-9A91-7DE768A54593}"/>
              </a:ext>
            </a:extLst>
          </p:cNvPr>
          <p:cNvSpPr txBox="1"/>
          <p:nvPr/>
        </p:nvSpPr>
        <p:spPr>
          <a:xfrm>
            <a:off x="3662816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>
                    <a:alpha val="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entityManager</a:t>
            </a:r>
            <a:r>
              <a:rPr lang="en-GB" sz="1600" dirty="0" err="1">
                <a:solidFill>
                  <a:schemeClr val="bg1">
                    <a:alpha val="0"/>
                  </a:schemeClr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>
                    <a:alpha val="0"/>
                  </a:schemeClr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  <a:alpha val="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>
                    <a:alpha val="0"/>
                  </a:schemeClr>
                </a:solidFill>
              </a:rPr>
              <a:t>”);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D600E-70DA-4E88-AE96-49969AC05624}"/>
              </a:ext>
            </a:extLst>
          </p:cNvPr>
          <p:cNvSpPr txBox="1"/>
          <p:nvPr/>
        </p:nvSpPr>
        <p:spPr>
          <a:xfrm>
            <a:off x="4089742" y="1829750"/>
            <a:ext cx="121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candidate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865A3-4B54-466B-A5D5-DD1ABFE2AEAB}"/>
              </a:ext>
            </a:extLst>
          </p:cNvPr>
          <p:cNvSpPr txBox="1"/>
          <p:nvPr/>
        </p:nvSpPr>
        <p:spPr>
          <a:xfrm>
            <a:off x="4884642" y="222986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451973-D856-4626-A5D2-338548B46E05}"/>
              </a:ext>
            </a:extLst>
          </p:cNvPr>
          <p:cNvSpPr txBox="1"/>
          <p:nvPr/>
        </p:nvSpPr>
        <p:spPr>
          <a:xfrm>
            <a:off x="4884642" y="252917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C18D93-39DB-4E10-B179-B66E5D8A74BB}"/>
              </a:ext>
            </a:extLst>
          </p:cNvPr>
          <p:cNvSpPr txBox="1"/>
          <p:nvPr/>
        </p:nvSpPr>
        <p:spPr>
          <a:xfrm>
            <a:off x="4884642" y="282848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6FDB27-64CA-4D8B-B0DB-560C6C749A2D}"/>
              </a:ext>
            </a:extLst>
          </p:cNvPr>
          <p:cNvSpPr txBox="1"/>
          <p:nvPr/>
        </p:nvSpPr>
        <p:spPr>
          <a:xfrm>
            <a:off x="4884642" y="313058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C7DCB-3135-4AD3-85FF-4515E9EDFF1B}"/>
              </a:ext>
            </a:extLst>
          </p:cNvPr>
          <p:cNvCxnSpPr>
            <a:cxnSpLocks/>
          </p:cNvCxnSpPr>
          <p:nvPr/>
        </p:nvCxnSpPr>
        <p:spPr>
          <a:xfrm>
            <a:off x="4695421" y="2233659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E7A046-F908-44EF-91FF-B6C531C45DCD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695420" y="242991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AA7D9B-E3FB-475D-8FA2-CEB3E873B9C6}"/>
              </a:ext>
            </a:extLst>
          </p:cNvPr>
          <p:cNvCxnSpPr>
            <a:cxnSpLocks/>
          </p:cNvCxnSpPr>
          <p:nvPr/>
        </p:nvCxnSpPr>
        <p:spPr>
          <a:xfrm flipH="1">
            <a:off x="4695420" y="275852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0A691A-2B61-45D0-BD55-A9935E239135}"/>
              </a:ext>
            </a:extLst>
          </p:cNvPr>
          <p:cNvCxnSpPr>
            <a:cxnSpLocks/>
          </p:cNvCxnSpPr>
          <p:nvPr/>
        </p:nvCxnSpPr>
        <p:spPr>
          <a:xfrm flipH="1">
            <a:off x="4695420" y="3059983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E1AC0-96DE-4DBF-8E3F-D10AB86C9200}"/>
              </a:ext>
            </a:extLst>
          </p:cNvPr>
          <p:cNvCxnSpPr>
            <a:cxnSpLocks/>
          </p:cNvCxnSpPr>
          <p:nvPr/>
        </p:nvCxnSpPr>
        <p:spPr>
          <a:xfrm flipH="1">
            <a:off x="4695420" y="335384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3A1E47-677A-4518-B38B-A63B12AB5FAB}"/>
              </a:ext>
            </a:extLst>
          </p:cNvPr>
          <p:cNvCxnSpPr>
            <a:cxnSpLocks/>
          </p:cNvCxnSpPr>
          <p:nvPr/>
        </p:nvCxnSpPr>
        <p:spPr>
          <a:xfrm>
            <a:off x="4695421" y="2433714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C1DC3B-DC44-4A6D-9986-9406623ED57D}"/>
              </a:ext>
            </a:extLst>
          </p:cNvPr>
          <p:cNvCxnSpPr>
            <a:cxnSpLocks/>
          </p:cNvCxnSpPr>
          <p:nvPr/>
        </p:nvCxnSpPr>
        <p:spPr>
          <a:xfrm>
            <a:off x="4695421" y="2779959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3102A1-8BF7-40BE-8E6F-8C06F67DC8B8}"/>
              </a:ext>
            </a:extLst>
          </p:cNvPr>
          <p:cNvCxnSpPr>
            <a:cxnSpLocks/>
          </p:cNvCxnSpPr>
          <p:nvPr/>
        </p:nvCxnSpPr>
        <p:spPr>
          <a:xfrm>
            <a:off x="4695421" y="305380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3C7AC5-97B1-4009-AF64-7B45BA4B5D6B}"/>
              </a:ext>
            </a:extLst>
          </p:cNvPr>
          <p:cNvCxnSpPr>
            <a:cxnSpLocks/>
          </p:cNvCxnSpPr>
          <p:nvPr/>
        </p:nvCxnSpPr>
        <p:spPr>
          <a:xfrm flipH="1">
            <a:off x="4695420" y="364911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09E0C7-AA43-49ED-8EAD-F9965860189C}"/>
              </a:ext>
            </a:extLst>
          </p:cNvPr>
          <p:cNvSpPr txBox="1"/>
          <p:nvPr/>
        </p:nvSpPr>
        <p:spPr>
          <a:xfrm>
            <a:off x="4884642" y="342711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534F51-2F49-4AA4-95D3-87B06184E370}"/>
              </a:ext>
            </a:extLst>
          </p:cNvPr>
          <p:cNvSpPr txBox="1"/>
          <p:nvPr/>
        </p:nvSpPr>
        <p:spPr>
          <a:xfrm>
            <a:off x="6389797" y="2828488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14AFE1-B919-4F20-B125-722265BD8D52}"/>
              </a:ext>
            </a:extLst>
          </p:cNvPr>
          <p:cNvSpPr txBox="1"/>
          <p:nvPr/>
        </p:nvSpPr>
        <p:spPr>
          <a:xfrm>
            <a:off x="6324780" y="3130581"/>
            <a:ext cx="738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(lazy)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1F55D-4E0F-447B-9E81-3829A20CFD31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8B4D8B-9E03-4CB1-9A65-7B0663E8EEA7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551E7D-0F9B-4B0E-A8F4-F378F471BEF7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A30772-4129-4372-8773-2CA461BEA84B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6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48A76F-5175-4134-A7C7-12F8D19D996B}"/>
              </a:ext>
            </a:extLst>
          </p:cNvPr>
          <p:cNvSpPr txBox="1"/>
          <p:nvPr/>
        </p:nvSpPr>
        <p:spPr>
          <a:xfrm>
            <a:off x="3725958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properties.put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("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javax.persistence.fetchgraph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);</a:t>
            </a:r>
            <a:endParaRPr lang="en-GB" sz="12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A2BC1-D9A9-4203-9542-D9BEB303E4FC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ECACB-BBC8-484A-B920-3FFE7C0AA9C0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2F2D-2890-48CA-B75D-841CA3A7E1B8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0C25E-93F1-4EAB-8B55-21349606F993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1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436206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DC401-BC8D-48D7-A14B-0E212DDD8DC2}"/>
              </a:ext>
            </a:extLst>
          </p:cNvPr>
          <p:cNvSpPr txBox="1"/>
          <p:nvPr/>
        </p:nvSpPr>
        <p:spPr>
          <a:xfrm>
            <a:off x="3772342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Candidate 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candidate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 = 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entityManager.find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sz="1400" dirty="0" err="1">
                <a:solidFill>
                  <a:schemeClr val="bg1">
                    <a:alpha val="0"/>
                  </a:schemeClr>
                </a:solidFill>
              </a:rPr>
              <a:t>Candidate.class</a:t>
            </a:r>
            <a:r>
              <a:rPr lang="en-GB" sz="1400" dirty="0">
                <a:solidFill>
                  <a:schemeClr val="bg1">
                    <a:alpha val="0"/>
                  </a:schemeClr>
                </a:solidFill>
              </a:rPr>
              <a:t>, id, properties);</a:t>
            </a:r>
            <a:endParaRPr lang="en-GB" sz="12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38A07-BE1D-48A4-8D10-7FF2C9D83EAC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62294-20FD-4B45-B134-C726E9FBE57D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7ABE-01CD-49C6-B639-45B759B2CE06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D45EE-B65A-446B-A78E-F24F11AF2905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5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436206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9074-E76F-46A7-8190-7F927FBB8261}"/>
              </a:ext>
            </a:extLst>
          </p:cNvPr>
          <p:cNvSpPr txBox="1"/>
          <p:nvPr/>
        </p:nvSpPr>
        <p:spPr>
          <a:xfrm>
            <a:off x="4362063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Candidate </a:t>
            </a:r>
            <a:r>
              <a:rPr lang="en-GB" sz="1400" dirty="0" err="1">
                <a:solidFill>
                  <a:schemeClr val="bg1"/>
                </a:solidFill>
              </a:rPr>
              <a:t>candidate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entityManager.find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, id, properties);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2BB5-AE94-4BDB-B575-697E47A81806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21E2A-DB62-4695-A23B-7ED8B3E83176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2D0A3-0F43-45AE-993C-6DE34CE072A9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A2018-C4AE-4A3C-A2FF-BA7239056430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4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436206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9074-E76F-46A7-8190-7F927FBB8261}"/>
              </a:ext>
            </a:extLst>
          </p:cNvPr>
          <p:cNvSpPr txBox="1"/>
          <p:nvPr/>
        </p:nvSpPr>
        <p:spPr>
          <a:xfrm>
            <a:off x="4362063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Candidate </a:t>
            </a:r>
            <a:r>
              <a:rPr lang="en-GB" sz="1400" dirty="0" err="1">
                <a:solidFill>
                  <a:schemeClr val="accent2"/>
                </a:solidFill>
              </a:rPr>
              <a:t>candidate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entityManager.find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, id, properties);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BF04A-8AC1-430A-BFE4-94B64DD5C7DB}"/>
              </a:ext>
            </a:extLst>
          </p:cNvPr>
          <p:cNvSpPr txBox="1"/>
          <p:nvPr/>
        </p:nvSpPr>
        <p:spPr>
          <a:xfrm>
            <a:off x="5735004" y="455101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8274-6B90-4752-9751-E33BAB69064E}"/>
              </a:ext>
            </a:extLst>
          </p:cNvPr>
          <p:cNvSpPr txBox="1"/>
          <p:nvPr/>
        </p:nvSpPr>
        <p:spPr>
          <a:xfrm>
            <a:off x="5735004" y="485032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AB408-1070-46D7-9577-2270380F715F}"/>
              </a:ext>
            </a:extLst>
          </p:cNvPr>
          <p:cNvSpPr txBox="1"/>
          <p:nvPr/>
        </p:nvSpPr>
        <p:spPr>
          <a:xfrm>
            <a:off x="5735004" y="514963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47806-0CB2-4611-A966-9548C2A5C420}"/>
              </a:ext>
            </a:extLst>
          </p:cNvPr>
          <p:cNvSpPr txBox="1"/>
          <p:nvPr/>
        </p:nvSpPr>
        <p:spPr>
          <a:xfrm>
            <a:off x="5735004" y="545173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1D7D8-D0C2-47C3-A948-FE32ABB9CB64}"/>
              </a:ext>
            </a:extLst>
          </p:cNvPr>
          <p:cNvCxnSpPr>
            <a:cxnSpLocks/>
          </p:cNvCxnSpPr>
          <p:nvPr/>
        </p:nvCxnSpPr>
        <p:spPr>
          <a:xfrm>
            <a:off x="5545783" y="4554809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9D39E-61A3-47D3-99C7-C16B56391D9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45782" y="475106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A2C6FD-B0FA-4CF6-B0CC-9728378DDF8B}"/>
              </a:ext>
            </a:extLst>
          </p:cNvPr>
          <p:cNvCxnSpPr>
            <a:cxnSpLocks/>
          </p:cNvCxnSpPr>
          <p:nvPr/>
        </p:nvCxnSpPr>
        <p:spPr>
          <a:xfrm flipH="1">
            <a:off x="5545782" y="50796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0E5A5D-2E0A-4CD0-8115-D92E5B0DDFA1}"/>
              </a:ext>
            </a:extLst>
          </p:cNvPr>
          <p:cNvCxnSpPr>
            <a:cxnSpLocks/>
          </p:cNvCxnSpPr>
          <p:nvPr/>
        </p:nvCxnSpPr>
        <p:spPr>
          <a:xfrm flipH="1">
            <a:off x="5545782" y="5381133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52F26-CA3E-4716-BCA5-026ACB9406B6}"/>
              </a:ext>
            </a:extLst>
          </p:cNvPr>
          <p:cNvCxnSpPr>
            <a:cxnSpLocks/>
          </p:cNvCxnSpPr>
          <p:nvPr/>
        </p:nvCxnSpPr>
        <p:spPr>
          <a:xfrm flipH="1">
            <a:off x="5545782" y="567499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8A2B8-E93C-4228-A4BA-BC1EE3FFB7C2}"/>
              </a:ext>
            </a:extLst>
          </p:cNvPr>
          <p:cNvCxnSpPr>
            <a:cxnSpLocks/>
          </p:cNvCxnSpPr>
          <p:nvPr/>
        </p:nvCxnSpPr>
        <p:spPr>
          <a:xfrm>
            <a:off x="5545783" y="4754864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285C49-E55B-4DAD-872C-52ABC52030C8}"/>
              </a:ext>
            </a:extLst>
          </p:cNvPr>
          <p:cNvCxnSpPr>
            <a:cxnSpLocks/>
          </p:cNvCxnSpPr>
          <p:nvPr/>
        </p:nvCxnSpPr>
        <p:spPr>
          <a:xfrm>
            <a:off x="5545783" y="5101109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F23540-D622-47BD-8578-6369C1B85922}"/>
              </a:ext>
            </a:extLst>
          </p:cNvPr>
          <p:cNvCxnSpPr>
            <a:cxnSpLocks/>
          </p:cNvCxnSpPr>
          <p:nvPr/>
        </p:nvCxnSpPr>
        <p:spPr>
          <a:xfrm>
            <a:off x="5545783" y="537495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D0FA3-DB32-43DD-B1D4-B04756C82EA5}"/>
              </a:ext>
            </a:extLst>
          </p:cNvPr>
          <p:cNvCxnSpPr>
            <a:cxnSpLocks/>
          </p:cNvCxnSpPr>
          <p:nvPr/>
        </p:nvCxnSpPr>
        <p:spPr>
          <a:xfrm flipH="1">
            <a:off x="5545782" y="597026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A3C6DD-4EFA-459A-9397-ED2283E4DC34}"/>
              </a:ext>
            </a:extLst>
          </p:cNvPr>
          <p:cNvSpPr txBox="1"/>
          <p:nvPr/>
        </p:nvSpPr>
        <p:spPr>
          <a:xfrm>
            <a:off x="5735004" y="57482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1AB07-18E1-4958-BF84-63D3963E9E11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11505-5EFF-4392-A3C0-B110EA87FCBF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C650B-98E9-4407-9200-1ABBEB79DE84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5B5589-94A5-4A8B-9383-5C017B30CA72}"/>
              </a:ext>
            </a:extLst>
          </p:cNvPr>
          <p:cNvSpPr/>
          <p:nvPr/>
        </p:nvSpPr>
        <p:spPr>
          <a:xfrm>
            <a:off x="266700" y="1362134"/>
            <a:ext cx="3751998" cy="5191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017832-09CD-4CC3-88AA-70634617A9F5}"/>
              </a:ext>
            </a:extLst>
          </p:cNvPr>
          <p:cNvCxnSpPr>
            <a:cxnSpLocks/>
          </p:cNvCxnSpPr>
          <p:nvPr/>
        </p:nvCxnSpPr>
        <p:spPr>
          <a:xfrm flipH="1">
            <a:off x="6859668" y="5381133"/>
            <a:ext cx="189222" cy="0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D52D86-77A7-4D85-9925-DD92453D4D77}"/>
              </a:ext>
            </a:extLst>
          </p:cNvPr>
          <p:cNvCxnSpPr>
            <a:cxnSpLocks/>
          </p:cNvCxnSpPr>
          <p:nvPr/>
        </p:nvCxnSpPr>
        <p:spPr>
          <a:xfrm>
            <a:off x="7048890" y="5374953"/>
            <a:ext cx="0" cy="199231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C22D4-DFC5-4FBC-855E-07ACC6082433}"/>
              </a:ext>
            </a:extLst>
          </p:cNvPr>
          <p:cNvCxnSpPr>
            <a:cxnSpLocks/>
          </p:cNvCxnSpPr>
          <p:nvPr/>
        </p:nvCxnSpPr>
        <p:spPr>
          <a:xfrm flipH="1">
            <a:off x="7048890" y="5230892"/>
            <a:ext cx="189222" cy="0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261716-D448-42E4-82C8-19B42ED1D3ED}"/>
              </a:ext>
            </a:extLst>
          </p:cNvPr>
          <p:cNvCxnSpPr>
            <a:cxnSpLocks/>
          </p:cNvCxnSpPr>
          <p:nvPr/>
        </p:nvCxnSpPr>
        <p:spPr>
          <a:xfrm flipH="1">
            <a:off x="7048890" y="5561563"/>
            <a:ext cx="189222" cy="0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C25A2A-E5DE-40ED-91A5-A851776489EE}"/>
              </a:ext>
            </a:extLst>
          </p:cNvPr>
          <p:cNvCxnSpPr>
            <a:cxnSpLocks/>
          </p:cNvCxnSpPr>
          <p:nvPr/>
        </p:nvCxnSpPr>
        <p:spPr>
          <a:xfrm>
            <a:off x="7048890" y="5567758"/>
            <a:ext cx="0" cy="284083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5FDC76-6654-407E-9DFE-39095D24181F}"/>
              </a:ext>
            </a:extLst>
          </p:cNvPr>
          <p:cNvSpPr txBox="1"/>
          <p:nvPr/>
        </p:nvSpPr>
        <p:spPr>
          <a:xfrm>
            <a:off x="7262089" y="5332459"/>
            <a:ext cx="126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5">
                    <a:alpha val="0"/>
                  </a:schemeClr>
                </a:solidFill>
              </a:rPr>
              <a:t>interviews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C7865-FCBA-445B-80E2-70BDC3F4F875}"/>
              </a:ext>
            </a:extLst>
          </p:cNvPr>
          <p:cNvCxnSpPr>
            <a:cxnSpLocks/>
          </p:cNvCxnSpPr>
          <p:nvPr/>
        </p:nvCxnSpPr>
        <p:spPr>
          <a:xfrm flipH="1">
            <a:off x="7048890" y="5837625"/>
            <a:ext cx="189222" cy="0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F8913C-8713-48A9-9C3E-E32F524DC0C9}"/>
              </a:ext>
            </a:extLst>
          </p:cNvPr>
          <p:cNvSpPr txBox="1"/>
          <p:nvPr/>
        </p:nvSpPr>
        <p:spPr>
          <a:xfrm>
            <a:off x="7262089" y="5637271"/>
            <a:ext cx="782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offers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FB275-A811-49F6-AF14-03F4EF14F761}"/>
              </a:ext>
            </a:extLst>
          </p:cNvPr>
          <p:cNvCxnSpPr>
            <a:cxnSpLocks/>
          </p:cNvCxnSpPr>
          <p:nvPr/>
        </p:nvCxnSpPr>
        <p:spPr>
          <a:xfrm>
            <a:off x="7048890" y="5222355"/>
            <a:ext cx="0" cy="152598"/>
          </a:xfrm>
          <a:prstGeom prst="line">
            <a:avLst/>
          </a:prstGeom>
          <a:ln w="28575">
            <a:solidFill>
              <a:schemeClr val="accent4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436206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9074-E76F-46A7-8190-7F927FBB8261}"/>
              </a:ext>
            </a:extLst>
          </p:cNvPr>
          <p:cNvSpPr txBox="1"/>
          <p:nvPr/>
        </p:nvSpPr>
        <p:spPr>
          <a:xfrm>
            <a:off x="4362063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Candidate </a:t>
            </a:r>
            <a:r>
              <a:rPr lang="en-GB" sz="1400" dirty="0" err="1">
                <a:solidFill>
                  <a:schemeClr val="accent2"/>
                </a:solidFill>
              </a:rPr>
              <a:t>candidate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entityManager.find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, id, properties);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BF04A-8AC1-430A-BFE4-94B64DD5C7DB}"/>
              </a:ext>
            </a:extLst>
          </p:cNvPr>
          <p:cNvSpPr txBox="1"/>
          <p:nvPr/>
        </p:nvSpPr>
        <p:spPr>
          <a:xfrm>
            <a:off x="5735004" y="455101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8274-6B90-4752-9751-E33BAB69064E}"/>
              </a:ext>
            </a:extLst>
          </p:cNvPr>
          <p:cNvSpPr txBox="1"/>
          <p:nvPr/>
        </p:nvSpPr>
        <p:spPr>
          <a:xfrm>
            <a:off x="5735004" y="485032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AB408-1070-46D7-9577-2270380F715F}"/>
              </a:ext>
            </a:extLst>
          </p:cNvPr>
          <p:cNvSpPr txBox="1"/>
          <p:nvPr/>
        </p:nvSpPr>
        <p:spPr>
          <a:xfrm>
            <a:off x="5735004" y="514963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47806-0CB2-4611-A966-9548C2A5C420}"/>
              </a:ext>
            </a:extLst>
          </p:cNvPr>
          <p:cNvSpPr txBox="1"/>
          <p:nvPr/>
        </p:nvSpPr>
        <p:spPr>
          <a:xfrm>
            <a:off x="5735004" y="545173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1D7D8-D0C2-47C3-A948-FE32ABB9CB64}"/>
              </a:ext>
            </a:extLst>
          </p:cNvPr>
          <p:cNvCxnSpPr>
            <a:cxnSpLocks/>
          </p:cNvCxnSpPr>
          <p:nvPr/>
        </p:nvCxnSpPr>
        <p:spPr>
          <a:xfrm>
            <a:off x="5545783" y="4554809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9D39E-61A3-47D3-99C7-C16B56391D9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45782" y="475106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A2C6FD-B0FA-4CF6-B0CC-9728378DDF8B}"/>
              </a:ext>
            </a:extLst>
          </p:cNvPr>
          <p:cNvCxnSpPr>
            <a:cxnSpLocks/>
          </p:cNvCxnSpPr>
          <p:nvPr/>
        </p:nvCxnSpPr>
        <p:spPr>
          <a:xfrm flipH="1">
            <a:off x="5545782" y="50796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0E5A5D-2E0A-4CD0-8115-D92E5B0DDFA1}"/>
              </a:ext>
            </a:extLst>
          </p:cNvPr>
          <p:cNvCxnSpPr>
            <a:cxnSpLocks/>
          </p:cNvCxnSpPr>
          <p:nvPr/>
        </p:nvCxnSpPr>
        <p:spPr>
          <a:xfrm flipH="1">
            <a:off x="5545782" y="5381133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52F26-CA3E-4716-BCA5-026ACB9406B6}"/>
              </a:ext>
            </a:extLst>
          </p:cNvPr>
          <p:cNvCxnSpPr>
            <a:cxnSpLocks/>
          </p:cNvCxnSpPr>
          <p:nvPr/>
        </p:nvCxnSpPr>
        <p:spPr>
          <a:xfrm flipH="1">
            <a:off x="5545782" y="567499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8A2B8-E93C-4228-A4BA-BC1EE3FFB7C2}"/>
              </a:ext>
            </a:extLst>
          </p:cNvPr>
          <p:cNvCxnSpPr>
            <a:cxnSpLocks/>
          </p:cNvCxnSpPr>
          <p:nvPr/>
        </p:nvCxnSpPr>
        <p:spPr>
          <a:xfrm>
            <a:off x="5545783" y="4754864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285C49-E55B-4DAD-872C-52ABC52030C8}"/>
              </a:ext>
            </a:extLst>
          </p:cNvPr>
          <p:cNvCxnSpPr>
            <a:cxnSpLocks/>
          </p:cNvCxnSpPr>
          <p:nvPr/>
        </p:nvCxnSpPr>
        <p:spPr>
          <a:xfrm>
            <a:off x="5545783" y="5101109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F23540-D622-47BD-8578-6369C1B85922}"/>
              </a:ext>
            </a:extLst>
          </p:cNvPr>
          <p:cNvCxnSpPr>
            <a:cxnSpLocks/>
          </p:cNvCxnSpPr>
          <p:nvPr/>
        </p:nvCxnSpPr>
        <p:spPr>
          <a:xfrm>
            <a:off x="5545783" y="537495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D0FA3-DB32-43DD-B1D4-B04756C82EA5}"/>
              </a:ext>
            </a:extLst>
          </p:cNvPr>
          <p:cNvCxnSpPr>
            <a:cxnSpLocks/>
          </p:cNvCxnSpPr>
          <p:nvPr/>
        </p:nvCxnSpPr>
        <p:spPr>
          <a:xfrm flipH="1">
            <a:off x="5545782" y="597026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A3C6DD-4EFA-459A-9397-ED2283E4DC34}"/>
              </a:ext>
            </a:extLst>
          </p:cNvPr>
          <p:cNvSpPr txBox="1"/>
          <p:nvPr/>
        </p:nvSpPr>
        <p:spPr>
          <a:xfrm>
            <a:off x="5735004" y="57482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2078B-91BD-4EC3-9628-B841951D6E06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9DC2CD-0DB7-43AD-9C05-0B3904EA06A6}"/>
              </a:ext>
            </a:extLst>
          </p:cNvPr>
          <p:cNvSpPr txBox="1"/>
          <p:nvPr/>
        </p:nvSpPr>
        <p:spPr>
          <a:xfrm>
            <a:off x="361801" y="1435419"/>
            <a:ext cx="3064750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D1535-DF13-46D8-9ACE-901166B2D35E}"/>
              </a:ext>
            </a:extLst>
          </p:cNvPr>
          <p:cNvSpPr txBox="1"/>
          <p:nvPr/>
        </p:nvSpPr>
        <p:spPr>
          <a:xfrm>
            <a:off x="361801" y="2710903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336D7-E630-4B1A-A5F0-7DC3AF7A950B}"/>
              </a:ext>
            </a:extLst>
          </p:cNvPr>
          <p:cNvSpPr/>
          <p:nvPr/>
        </p:nvSpPr>
        <p:spPr>
          <a:xfrm>
            <a:off x="266700" y="1362135"/>
            <a:ext cx="3751998" cy="516058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3F063E-B974-4736-8E84-58FB0F68FF31}"/>
              </a:ext>
            </a:extLst>
          </p:cNvPr>
          <p:cNvCxnSpPr>
            <a:cxnSpLocks/>
          </p:cNvCxnSpPr>
          <p:nvPr/>
        </p:nvCxnSpPr>
        <p:spPr>
          <a:xfrm flipH="1">
            <a:off x="7149157" y="538113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1EF4DA-F00B-478D-884E-1363C2E00762}"/>
              </a:ext>
            </a:extLst>
          </p:cNvPr>
          <p:cNvCxnSpPr>
            <a:cxnSpLocks/>
          </p:cNvCxnSpPr>
          <p:nvPr/>
        </p:nvCxnSpPr>
        <p:spPr>
          <a:xfrm>
            <a:off x="7338379" y="5374953"/>
            <a:ext cx="0" cy="1992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8211CD-D6CF-4E79-94A1-5937675B32F7}"/>
              </a:ext>
            </a:extLst>
          </p:cNvPr>
          <p:cNvCxnSpPr>
            <a:cxnSpLocks/>
          </p:cNvCxnSpPr>
          <p:nvPr/>
        </p:nvCxnSpPr>
        <p:spPr>
          <a:xfrm flipH="1">
            <a:off x="7338379" y="523089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34941B-551A-4590-A278-93B6CE30EF90}"/>
              </a:ext>
            </a:extLst>
          </p:cNvPr>
          <p:cNvCxnSpPr>
            <a:cxnSpLocks/>
          </p:cNvCxnSpPr>
          <p:nvPr/>
        </p:nvCxnSpPr>
        <p:spPr>
          <a:xfrm flipH="1">
            <a:off x="7338379" y="556156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EE0076-6EDE-4344-9427-4518E4C20C07}"/>
              </a:ext>
            </a:extLst>
          </p:cNvPr>
          <p:cNvCxnSpPr>
            <a:cxnSpLocks/>
          </p:cNvCxnSpPr>
          <p:nvPr/>
        </p:nvCxnSpPr>
        <p:spPr>
          <a:xfrm>
            <a:off x="7338379" y="5567758"/>
            <a:ext cx="0" cy="284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583D83-AFA4-4FDA-8BD5-AD9CB9D5BA76}"/>
              </a:ext>
            </a:extLst>
          </p:cNvPr>
          <p:cNvSpPr txBox="1"/>
          <p:nvPr/>
        </p:nvSpPr>
        <p:spPr>
          <a:xfrm>
            <a:off x="7551578" y="5332459"/>
            <a:ext cx="126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interviews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AD0364-CBEB-4A95-9D44-BA8DF2CADC6A}"/>
              </a:ext>
            </a:extLst>
          </p:cNvPr>
          <p:cNvCxnSpPr>
            <a:cxnSpLocks/>
          </p:cNvCxnSpPr>
          <p:nvPr/>
        </p:nvCxnSpPr>
        <p:spPr>
          <a:xfrm flipH="1">
            <a:off x="7338379" y="583762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CC1B84-EB0B-4B3C-AE28-F26524E09696}"/>
              </a:ext>
            </a:extLst>
          </p:cNvPr>
          <p:cNvSpPr txBox="1"/>
          <p:nvPr/>
        </p:nvSpPr>
        <p:spPr>
          <a:xfrm>
            <a:off x="7551578" y="5637271"/>
            <a:ext cx="782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offers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8AEA4A-DE75-4D40-9B4D-E375A947371A}"/>
              </a:ext>
            </a:extLst>
          </p:cNvPr>
          <p:cNvCxnSpPr>
            <a:cxnSpLocks/>
          </p:cNvCxnSpPr>
          <p:nvPr/>
        </p:nvCxnSpPr>
        <p:spPr>
          <a:xfrm>
            <a:off x="7338379" y="5222355"/>
            <a:ext cx="0" cy="1525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7A01D-9AC1-41A1-87D4-3AD0289EB201}"/>
              </a:ext>
            </a:extLst>
          </p:cNvPr>
          <p:cNvSpPr txBox="1"/>
          <p:nvPr/>
        </p:nvSpPr>
        <p:spPr>
          <a:xfrm>
            <a:off x="7551578" y="500242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14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436206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436206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9074-E76F-46A7-8190-7F927FBB8261}"/>
              </a:ext>
            </a:extLst>
          </p:cNvPr>
          <p:cNvSpPr txBox="1"/>
          <p:nvPr/>
        </p:nvSpPr>
        <p:spPr>
          <a:xfrm>
            <a:off x="4362063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Candidate </a:t>
            </a:r>
            <a:r>
              <a:rPr lang="en-GB" sz="1400" dirty="0" err="1">
                <a:solidFill>
                  <a:schemeClr val="accent2"/>
                </a:solidFill>
              </a:rPr>
              <a:t>candidate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entityManager.find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, id, properties);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BF04A-8AC1-430A-BFE4-94B64DD5C7DB}"/>
              </a:ext>
            </a:extLst>
          </p:cNvPr>
          <p:cNvSpPr txBox="1"/>
          <p:nvPr/>
        </p:nvSpPr>
        <p:spPr>
          <a:xfrm>
            <a:off x="5735004" y="455101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8274-6B90-4752-9751-E33BAB69064E}"/>
              </a:ext>
            </a:extLst>
          </p:cNvPr>
          <p:cNvSpPr txBox="1"/>
          <p:nvPr/>
        </p:nvSpPr>
        <p:spPr>
          <a:xfrm>
            <a:off x="5735004" y="485032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AB408-1070-46D7-9577-2270380F715F}"/>
              </a:ext>
            </a:extLst>
          </p:cNvPr>
          <p:cNvSpPr txBox="1"/>
          <p:nvPr/>
        </p:nvSpPr>
        <p:spPr>
          <a:xfrm>
            <a:off x="5735004" y="514963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47806-0CB2-4611-A966-9548C2A5C420}"/>
              </a:ext>
            </a:extLst>
          </p:cNvPr>
          <p:cNvSpPr txBox="1"/>
          <p:nvPr/>
        </p:nvSpPr>
        <p:spPr>
          <a:xfrm>
            <a:off x="5735004" y="545173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1D7D8-D0C2-47C3-A948-FE32ABB9CB64}"/>
              </a:ext>
            </a:extLst>
          </p:cNvPr>
          <p:cNvCxnSpPr>
            <a:cxnSpLocks/>
          </p:cNvCxnSpPr>
          <p:nvPr/>
        </p:nvCxnSpPr>
        <p:spPr>
          <a:xfrm>
            <a:off x="5545783" y="4554809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9D39E-61A3-47D3-99C7-C16B56391D9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45782" y="475106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A2C6FD-B0FA-4CF6-B0CC-9728378DDF8B}"/>
              </a:ext>
            </a:extLst>
          </p:cNvPr>
          <p:cNvCxnSpPr>
            <a:cxnSpLocks/>
          </p:cNvCxnSpPr>
          <p:nvPr/>
        </p:nvCxnSpPr>
        <p:spPr>
          <a:xfrm flipH="1">
            <a:off x="5545782" y="50796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0E5A5D-2E0A-4CD0-8115-D92E5B0DDFA1}"/>
              </a:ext>
            </a:extLst>
          </p:cNvPr>
          <p:cNvCxnSpPr>
            <a:cxnSpLocks/>
          </p:cNvCxnSpPr>
          <p:nvPr/>
        </p:nvCxnSpPr>
        <p:spPr>
          <a:xfrm flipH="1">
            <a:off x="5545782" y="5381133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52F26-CA3E-4716-BCA5-026ACB9406B6}"/>
              </a:ext>
            </a:extLst>
          </p:cNvPr>
          <p:cNvCxnSpPr>
            <a:cxnSpLocks/>
          </p:cNvCxnSpPr>
          <p:nvPr/>
        </p:nvCxnSpPr>
        <p:spPr>
          <a:xfrm flipH="1">
            <a:off x="5545782" y="567499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8A2B8-E93C-4228-A4BA-BC1EE3FFB7C2}"/>
              </a:ext>
            </a:extLst>
          </p:cNvPr>
          <p:cNvCxnSpPr>
            <a:cxnSpLocks/>
          </p:cNvCxnSpPr>
          <p:nvPr/>
        </p:nvCxnSpPr>
        <p:spPr>
          <a:xfrm>
            <a:off x="5545783" y="4754864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285C49-E55B-4DAD-872C-52ABC52030C8}"/>
              </a:ext>
            </a:extLst>
          </p:cNvPr>
          <p:cNvCxnSpPr>
            <a:cxnSpLocks/>
          </p:cNvCxnSpPr>
          <p:nvPr/>
        </p:nvCxnSpPr>
        <p:spPr>
          <a:xfrm>
            <a:off x="5545783" y="5101109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F23540-D622-47BD-8578-6369C1B85922}"/>
              </a:ext>
            </a:extLst>
          </p:cNvPr>
          <p:cNvCxnSpPr>
            <a:cxnSpLocks/>
          </p:cNvCxnSpPr>
          <p:nvPr/>
        </p:nvCxnSpPr>
        <p:spPr>
          <a:xfrm>
            <a:off x="5545783" y="537495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D0FA3-DB32-43DD-B1D4-B04756C82EA5}"/>
              </a:ext>
            </a:extLst>
          </p:cNvPr>
          <p:cNvCxnSpPr>
            <a:cxnSpLocks/>
          </p:cNvCxnSpPr>
          <p:nvPr/>
        </p:nvCxnSpPr>
        <p:spPr>
          <a:xfrm flipH="1">
            <a:off x="5545782" y="597026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A3C6DD-4EFA-459A-9397-ED2283E4DC34}"/>
              </a:ext>
            </a:extLst>
          </p:cNvPr>
          <p:cNvSpPr txBox="1"/>
          <p:nvPr/>
        </p:nvSpPr>
        <p:spPr>
          <a:xfrm>
            <a:off x="5735004" y="57482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CF5886-BE01-4F8A-AC7F-700A3703C13F}"/>
              </a:ext>
            </a:extLst>
          </p:cNvPr>
          <p:cNvCxnSpPr>
            <a:cxnSpLocks/>
          </p:cNvCxnSpPr>
          <p:nvPr/>
        </p:nvCxnSpPr>
        <p:spPr>
          <a:xfrm flipH="1">
            <a:off x="7149157" y="538113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C9B67E-556D-4731-9F27-85B7E9ADDEF9}"/>
              </a:ext>
            </a:extLst>
          </p:cNvPr>
          <p:cNvCxnSpPr>
            <a:cxnSpLocks/>
          </p:cNvCxnSpPr>
          <p:nvPr/>
        </p:nvCxnSpPr>
        <p:spPr>
          <a:xfrm>
            <a:off x="7338379" y="5374953"/>
            <a:ext cx="0" cy="1992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757D23-9A8B-460B-A76A-CE5C000EB1AC}"/>
              </a:ext>
            </a:extLst>
          </p:cNvPr>
          <p:cNvCxnSpPr>
            <a:cxnSpLocks/>
          </p:cNvCxnSpPr>
          <p:nvPr/>
        </p:nvCxnSpPr>
        <p:spPr>
          <a:xfrm flipH="1">
            <a:off x="7338379" y="523089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275719-49A8-4E43-9DFC-FAAFB10C0911}"/>
              </a:ext>
            </a:extLst>
          </p:cNvPr>
          <p:cNvCxnSpPr>
            <a:cxnSpLocks/>
          </p:cNvCxnSpPr>
          <p:nvPr/>
        </p:nvCxnSpPr>
        <p:spPr>
          <a:xfrm flipH="1">
            <a:off x="7338379" y="556156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2A8DA-A0DE-40F9-BBE1-E423148D0F3C}"/>
              </a:ext>
            </a:extLst>
          </p:cNvPr>
          <p:cNvCxnSpPr>
            <a:cxnSpLocks/>
          </p:cNvCxnSpPr>
          <p:nvPr/>
        </p:nvCxnSpPr>
        <p:spPr>
          <a:xfrm>
            <a:off x="7338379" y="5567758"/>
            <a:ext cx="0" cy="284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3E990D-0C29-4172-8C57-348DA31AED7D}"/>
              </a:ext>
            </a:extLst>
          </p:cNvPr>
          <p:cNvSpPr txBox="1"/>
          <p:nvPr/>
        </p:nvSpPr>
        <p:spPr>
          <a:xfrm>
            <a:off x="7551578" y="500242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B4442-B48E-4E5A-A485-A18F83763F4B}"/>
              </a:ext>
            </a:extLst>
          </p:cNvPr>
          <p:cNvSpPr txBox="1"/>
          <p:nvPr/>
        </p:nvSpPr>
        <p:spPr>
          <a:xfrm>
            <a:off x="7551578" y="5332459"/>
            <a:ext cx="126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interviews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5FAFEB-AD65-4B8B-8FCD-EF6E0104A722}"/>
              </a:ext>
            </a:extLst>
          </p:cNvPr>
          <p:cNvCxnSpPr>
            <a:cxnSpLocks/>
          </p:cNvCxnSpPr>
          <p:nvPr/>
        </p:nvCxnSpPr>
        <p:spPr>
          <a:xfrm flipH="1">
            <a:off x="7338379" y="583762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195B90-A1CB-4E61-97AA-8F87DFE160AC}"/>
              </a:ext>
            </a:extLst>
          </p:cNvPr>
          <p:cNvSpPr txBox="1"/>
          <p:nvPr/>
        </p:nvSpPr>
        <p:spPr>
          <a:xfrm>
            <a:off x="7551578" y="5637271"/>
            <a:ext cx="782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offers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D8C33C-0248-4284-9AF0-F3F25A089250}"/>
              </a:ext>
            </a:extLst>
          </p:cNvPr>
          <p:cNvCxnSpPr>
            <a:cxnSpLocks/>
          </p:cNvCxnSpPr>
          <p:nvPr/>
        </p:nvCxnSpPr>
        <p:spPr>
          <a:xfrm>
            <a:off x="7338379" y="5222355"/>
            <a:ext cx="0" cy="1525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B9E387-9C58-46EE-B443-F78F74AEFC22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7AD92C-0968-43D6-A709-830A608467D8}"/>
              </a:ext>
            </a:extLst>
          </p:cNvPr>
          <p:cNvSpPr txBox="1"/>
          <p:nvPr/>
        </p:nvSpPr>
        <p:spPr>
          <a:xfrm>
            <a:off x="368919" y="1435419"/>
            <a:ext cx="3306674" cy="3108543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bg1"/>
                </a:solidFill>
              </a:rPr>
              <a:t>name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(“applications”)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},</a:t>
            </a:r>
          </a:p>
          <a:p>
            <a:r>
              <a:rPr lang="en-GB" sz="1400" dirty="0">
                <a:solidFill>
                  <a:schemeClr val="accent4"/>
                </a:solidFill>
              </a:rPr>
              <a:t>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subgraphs</a:t>
            </a:r>
            <a:r>
              <a:rPr lang="en-GB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</a:t>
            </a:r>
            <a:r>
              <a:rPr lang="en-GB" sz="1400" dirty="0">
                <a:solidFill>
                  <a:schemeClr val="accent2"/>
                </a:solidFill>
              </a:rPr>
              <a:t>@</a:t>
            </a:r>
            <a:r>
              <a:rPr lang="en-GB" sz="1400" dirty="0" err="1">
                <a:solidFill>
                  <a:schemeClr val="accent2"/>
                </a:solidFill>
              </a:rPr>
              <a:t>NamedSubGraph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applications.interviews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</a:t>
            </a:r>
            <a:r>
              <a:rPr lang="en-GB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 </a:t>
            </a:r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(“interviews”)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A1024A-4C6C-48D9-8DB9-122FCE705215}"/>
              </a:ext>
            </a:extLst>
          </p:cNvPr>
          <p:cNvSpPr txBox="1"/>
          <p:nvPr/>
        </p:nvSpPr>
        <p:spPr>
          <a:xfrm>
            <a:off x="361801" y="4896936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CEBBE3-DE16-4AFF-8FCC-384BDA698BA0}"/>
              </a:ext>
            </a:extLst>
          </p:cNvPr>
          <p:cNvSpPr/>
          <p:nvPr/>
        </p:nvSpPr>
        <p:spPr>
          <a:xfrm>
            <a:off x="266700" y="1362135"/>
            <a:ext cx="3751998" cy="65556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6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31138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23C99-58F7-4B8E-8303-C577C356086C}"/>
              </a:ext>
            </a:extLst>
          </p:cNvPr>
          <p:cNvSpPr txBox="1"/>
          <p:nvPr/>
        </p:nvSpPr>
        <p:spPr>
          <a:xfrm>
            <a:off x="5070923" y="3399859"/>
            <a:ext cx="75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EntityGraph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getEntityGraph</a:t>
            </a:r>
            <a:r>
              <a:rPr lang="en-GB" sz="1600" dirty="0">
                <a:solidFill>
                  <a:schemeClr val="bg1"/>
                </a:solidFill>
              </a:rPr>
              <a:t>(“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candidate-applications-graph</a:t>
            </a:r>
            <a:r>
              <a:rPr lang="en-GB" sz="16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516B-8AB4-4B81-8027-09F489593123}"/>
              </a:ext>
            </a:extLst>
          </p:cNvPr>
          <p:cNvSpPr txBox="1"/>
          <p:nvPr/>
        </p:nvSpPr>
        <p:spPr>
          <a:xfrm>
            <a:off x="5070923" y="3769191"/>
            <a:ext cx="423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Map&lt;String, Object&gt; properties = new HashMap&lt;&gt;();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properties.put</a:t>
            </a:r>
            <a:r>
              <a:rPr lang="en-GB" sz="1400" dirty="0">
                <a:solidFill>
                  <a:schemeClr val="bg1"/>
                </a:solidFill>
              </a:rPr>
              <a:t>("</a:t>
            </a:r>
            <a:r>
              <a:rPr lang="en-GB" sz="1400" dirty="0" err="1">
                <a:solidFill>
                  <a:schemeClr val="bg1"/>
                </a:solidFill>
              </a:rPr>
              <a:t>javax.persistence.fetchgraph</a:t>
            </a:r>
            <a:r>
              <a:rPr lang="en-GB" sz="1400" dirty="0">
                <a:solidFill>
                  <a:schemeClr val="bg1"/>
                </a:solidFill>
              </a:rPr>
              <a:t>",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9074-E76F-46A7-8190-7F927FBB8261}"/>
              </a:ext>
            </a:extLst>
          </p:cNvPr>
          <p:cNvSpPr txBox="1"/>
          <p:nvPr/>
        </p:nvSpPr>
        <p:spPr>
          <a:xfrm>
            <a:off x="5070923" y="4298444"/>
            <a:ext cx="555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Candidate </a:t>
            </a:r>
            <a:r>
              <a:rPr lang="en-GB" sz="1400" dirty="0" err="1">
                <a:solidFill>
                  <a:schemeClr val="accent2"/>
                </a:solidFill>
              </a:rPr>
              <a:t>candidate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entityManager.find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Candidate.class</a:t>
            </a:r>
            <a:r>
              <a:rPr lang="en-GB" sz="1400" dirty="0">
                <a:solidFill>
                  <a:schemeClr val="bg1"/>
                </a:solidFill>
              </a:rPr>
              <a:t>, id, properties);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BF04A-8AC1-430A-BFE4-94B64DD5C7DB}"/>
              </a:ext>
            </a:extLst>
          </p:cNvPr>
          <p:cNvSpPr txBox="1"/>
          <p:nvPr/>
        </p:nvSpPr>
        <p:spPr>
          <a:xfrm>
            <a:off x="6443864" y="455101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8274-6B90-4752-9751-E33BAB69064E}"/>
              </a:ext>
            </a:extLst>
          </p:cNvPr>
          <p:cNvSpPr txBox="1"/>
          <p:nvPr/>
        </p:nvSpPr>
        <p:spPr>
          <a:xfrm>
            <a:off x="6443864" y="485032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AB408-1070-46D7-9577-2270380F715F}"/>
              </a:ext>
            </a:extLst>
          </p:cNvPr>
          <p:cNvSpPr txBox="1"/>
          <p:nvPr/>
        </p:nvSpPr>
        <p:spPr>
          <a:xfrm>
            <a:off x="6443864" y="514963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47806-0CB2-4611-A966-9548C2A5C420}"/>
              </a:ext>
            </a:extLst>
          </p:cNvPr>
          <p:cNvSpPr txBox="1"/>
          <p:nvPr/>
        </p:nvSpPr>
        <p:spPr>
          <a:xfrm>
            <a:off x="6443864" y="5451731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followUps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1D7D8-D0C2-47C3-A948-FE32ABB9CB64}"/>
              </a:ext>
            </a:extLst>
          </p:cNvPr>
          <p:cNvCxnSpPr>
            <a:cxnSpLocks/>
          </p:cNvCxnSpPr>
          <p:nvPr/>
        </p:nvCxnSpPr>
        <p:spPr>
          <a:xfrm>
            <a:off x="6254643" y="4554809"/>
            <a:ext cx="0" cy="200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9D39E-61A3-47D3-99C7-C16B56391D9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54642" y="4751065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A2C6FD-B0FA-4CF6-B0CC-9728378DDF8B}"/>
              </a:ext>
            </a:extLst>
          </p:cNvPr>
          <p:cNvCxnSpPr>
            <a:cxnSpLocks/>
          </p:cNvCxnSpPr>
          <p:nvPr/>
        </p:nvCxnSpPr>
        <p:spPr>
          <a:xfrm flipH="1">
            <a:off x="6254642" y="5079678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0E5A5D-2E0A-4CD0-8115-D92E5B0DDFA1}"/>
              </a:ext>
            </a:extLst>
          </p:cNvPr>
          <p:cNvCxnSpPr>
            <a:cxnSpLocks/>
          </p:cNvCxnSpPr>
          <p:nvPr/>
        </p:nvCxnSpPr>
        <p:spPr>
          <a:xfrm flipH="1">
            <a:off x="6254642" y="5381133"/>
            <a:ext cx="1892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52F26-CA3E-4716-BCA5-026ACB9406B6}"/>
              </a:ext>
            </a:extLst>
          </p:cNvPr>
          <p:cNvCxnSpPr>
            <a:cxnSpLocks/>
          </p:cNvCxnSpPr>
          <p:nvPr/>
        </p:nvCxnSpPr>
        <p:spPr>
          <a:xfrm flipH="1">
            <a:off x="6254642" y="5674990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8A2B8-E93C-4228-A4BA-BC1EE3FFB7C2}"/>
              </a:ext>
            </a:extLst>
          </p:cNvPr>
          <p:cNvCxnSpPr>
            <a:cxnSpLocks/>
          </p:cNvCxnSpPr>
          <p:nvPr/>
        </p:nvCxnSpPr>
        <p:spPr>
          <a:xfrm>
            <a:off x="6254643" y="4754864"/>
            <a:ext cx="0" cy="3462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285C49-E55B-4DAD-872C-52ABC52030C8}"/>
              </a:ext>
            </a:extLst>
          </p:cNvPr>
          <p:cNvCxnSpPr>
            <a:cxnSpLocks/>
          </p:cNvCxnSpPr>
          <p:nvPr/>
        </p:nvCxnSpPr>
        <p:spPr>
          <a:xfrm>
            <a:off x="6254643" y="5101109"/>
            <a:ext cx="0" cy="280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F23540-D622-47BD-8578-6369C1B85922}"/>
              </a:ext>
            </a:extLst>
          </p:cNvPr>
          <p:cNvCxnSpPr>
            <a:cxnSpLocks/>
          </p:cNvCxnSpPr>
          <p:nvPr/>
        </p:nvCxnSpPr>
        <p:spPr>
          <a:xfrm>
            <a:off x="6254643" y="5374953"/>
            <a:ext cx="0" cy="7558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D0FA3-DB32-43DD-B1D4-B04756C82EA5}"/>
              </a:ext>
            </a:extLst>
          </p:cNvPr>
          <p:cNvCxnSpPr>
            <a:cxnSpLocks/>
          </p:cNvCxnSpPr>
          <p:nvPr/>
        </p:nvCxnSpPr>
        <p:spPr>
          <a:xfrm flipH="1">
            <a:off x="6254642" y="597026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A3C6DD-4EFA-459A-9397-ED2283E4DC34}"/>
              </a:ext>
            </a:extLst>
          </p:cNvPr>
          <p:cNvSpPr txBox="1"/>
          <p:nvPr/>
        </p:nvSpPr>
        <p:spPr>
          <a:xfrm>
            <a:off x="6443864" y="57482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CF5886-BE01-4F8A-AC7F-700A3703C13F}"/>
              </a:ext>
            </a:extLst>
          </p:cNvPr>
          <p:cNvCxnSpPr>
            <a:cxnSpLocks/>
          </p:cNvCxnSpPr>
          <p:nvPr/>
        </p:nvCxnSpPr>
        <p:spPr>
          <a:xfrm flipH="1">
            <a:off x="7858017" y="538113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C9B67E-556D-4731-9F27-85B7E9ADDEF9}"/>
              </a:ext>
            </a:extLst>
          </p:cNvPr>
          <p:cNvCxnSpPr>
            <a:cxnSpLocks/>
          </p:cNvCxnSpPr>
          <p:nvPr/>
        </p:nvCxnSpPr>
        <p:spPr>
          <a:xfrm>
            <a:off x="8047239" y="5374953"/>
            <a:ext cx="0" cy="1992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757D23-9A8B-460B-A76A-CE5C000EB1AC}"/>
              </a:ext>
            </a:extLst>
          </p:cNvPr>
          <p:cNvCxnSpPr>
            <a:cxnSpLocks/>
          </p:cNvCxnSpPr>
          <p:nvPr/>
        </p:nvCxnSpPr>
        <p:spPr>
          <a:xfrm flipH="1">
            <a:off x="8047239" y="5230892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275719-49A8-4E43-9DFC-FAAFB10C0911}"/>
              </a:ext>
            </a:extLst>
          </p:cNvPr>
          <p:cNvCxnSpPr>
            <a:cxnSpLocks/>
          </p:cNvCxnSpPr>
          <p:nvPr/>
        </p:nvCxnSpPr>
        <p:spPr>
          <a:xfrm flipH="1">
            <a:off x="8047239" y="5561563"/>
            <a:ext cx="18922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2A8DA-A0DE-40F9-BBE1-E423148D0F3C}"/>
              </a:ext>
            </a:extLst>
          </p:cNvPr>
          <p:cNvCxnSpPr>
            <a:cxnSpLocks/>
          </p:cNvCxnSpPr>
          <p:nvPr/>
        </p:nvCxnSpPr>
        <p:spPr>
          <a:xfrm>
            <a:off x="8047239" y="5567758"/>
            <a:ext cx="0" cy="284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3E990D-0C29-4172-8C57-348DA31AED7D}"/>
              </a:ext>
            </a:extLst>
          </p:cNvPr>
          <p:cNvSpPr txBox="1"/>
          <p:nvPr/>
        </p:nvSpPr>
        <p:spPr>
          <a:xfrm>
            <a:off x="8260438" y="500242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B4442-B48E-4E5A-A485-A18F83763F4B}"/>
              </a:ext>
            </a:extLst>
          </p:cNvPr>
          <p:cNvSpPr txBox="1"/>
          <p:nvPr/>
        </p:nvSpPr>
        <p:spPr>
          <a:xfrm>
            <a:off x="8260438" y="5332459"/>
            <a:ext cx="126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interviews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5FAFEB-AD65-4B8B-8FCD-EF6E0104A722}"/>
              </a:ext>
            </a:extLst>
          </p:cNvPr>
          <p:cNvCxnSpPr>
            <a:cxnSpLocks/>
          </p:cNvCxnSpPr>
          <p:nvPr/>
        </p:nvCxnSpPr>
        <p:spPr>
          <a:xfrm flipH="1">
            <a:off x="8047239" y="5837625"/>
            <a:ext cx="1892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195B90-A1CB-4E61-97AA-8F87DFE160AC}"/>
              </a:ext>
            </a:extLst>
          </p:cNvPr>
          <p:cNvSpPr txBox="1"/>
          <p:nvPr/>
        </p:nvSpPr>
        <p:spPr>
          <a:xfrm>
            <a:off x="8260438" y="5637271"/>
            <a:ext cx="782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offers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D8C33C-0248-4284-9AF0-F3F25A089250}"/>
              </a:ext>
            </a:extLst>
          </p:cNvPr>
          <p:cNvCxnSpPr>
            <a:cxnSpLocks/>
          </p:cNvCxnSpPr>
          <p:nvPr/>
        </p:nvCxnSpPr>
        <p:spPr>
          <a:xfrm>
            <a:off x="8047239" y="5222355"/>
            <a:ext cx="0" cy="1525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B9E387-9C58-46EE-B443-F78F74AEFC22}"/>
              </a:ext>
            </a:extLst>
          </p:cNvPr>
          <p:cNvSpPr txBox="1"/>
          <p:nvPr/>
        </p:nvSpPr>
        <p:spPr>
          <a:xfrm>
            <a:off x="1466463" y="962025"/>
            <a:ext cx="148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7AD92C-0968-43D6-A709-830A608467D8}"/>
              </a:ext>
            </a:extLst>
          </p:cNvPr>
          <p:cNvSpPr txBox="1"/>
          <p:nvPr/>
        </p:nvSpPr>
        <p:spPr>
          <a:xfrm>
            <a:off x="368919" y="1435419"/>
            <a:ext cx="4599785" cy="332398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NamedEntityGraph</a:t>
            </a:r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bg1"/>
                </a:solidFill>
              </a:rPr>
              <a:t>name = “</a:t>
            </a:r>
            <a:r>
              <a:rPr lang="en-GB" sz="1400" dirty="0" err="1">
                <a:solidFill>
                  <a:schemeClr val="bg1"/>
                </a:solidFill>
              </a:rPr>
              <a:t>Candidate.applications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(value= “applications”,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                                     subgraph=“</a:t>
            </a:r>
            <a:r>
              <a:rPr lang="en-GB" sz="1400" dirty="0" err="1">
                <a:solidFill>
                  <a:schemeClr val="bg1"/>
                </a:solidFill>
              </a:rPr>
              <a:t>applications.interviews</a:t>
            </a:r>
            <a:r>
              <a:rPr lang="en-GB" sz="1400" dirty="0">
                <a:solidFill>
                  <a:schemeClr val="bg1"/>
                </a:solidFill>
              </a:rPr>
              <a:t>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},</a:t>
            </a:r>
          </a:p>
          <a:p>
            <a:r>
              <a:rPr lang="en-GB" sz="1400" dirty="0">
                <a:solidFill>
                  <a:schemeClr val="accent4"/>
                </a:solidFill>
              </a:rPr>
              <a:t>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subgraphs</a:t>
            </a:r>
            <a:r>
              <a:rPr lang="en-GB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</a:t>
            </a:r>
            <a:r>
              <a:rPr lang="en-GB" sz="1400" dirty="0">
                <a:solidFill>
                  <a:schemeClr val="accent2"/>
                </a:solidFill>
              </a:rPr>
              <a:t>@</a:t>
            </a:r>
            <a:r>
              <a:rPr lang="en-GB" sz="1400" dirty="0" err="1">
                <a:solidFill>
                  <a:schemeClr val="accent2"/>
                </a:solidFill>
              </a:rPr>
              <a:t>NamedSubGraph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GB" sz="1400" dirty="0">
                <a:solidFill>
                  <a:schemeClr val="bg1"/>
                </a:solidFill>
              </a:rPr>
              <a:t> = “</a:t>
            </a:r>
            <a:r>
              <a:rPr lang="en-GB" sz="1400" dirty="0" err="1">
                <a:solidFill>
                  <a:schemeClr val="bg1"/>
                </a:solidFill>
              </a:rPr>
              <a:t>applications.interviews</a:t>
            </a:r>
            <a:r>
              <a:rPr lang="en-GB" sz="1400" dirty="0">
                <a:solidFill>
                  <a:schemeClr val="bg1"/>
                </a:solidFill>
              </a:rPr>
              <a:t>”,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</a:t>
            </a:r>
            <a:r>
              <a:rPr lang="en-GB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attributeNodes</a:t>
            </a:r>
            <a:r>
              <a:rPr lang="en-GB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 </a:t>
            </a:r>
            <a:r>
              <a:rPr lang="en-GB" sz="1400" dirty="0">
                <a:solidFill>
                  <a:srgbClr val="9DC3E6"/>
                </a:solidFill>
              </a:rPr>
              <a:t>@</a:t>
            </a:r>
            <a:r>
              <a:rPr lang="en-GB" sz="1400" dirty="0" err="1">
                <a:solidFill>
                  <a:srgbClr val="9DC3E6"/>
                </a:solidFill>
              </a:rPr>
              <a:t>NamedAttributeNode</a:t>
            </a:r>
            <a:r>
              <a:rPr lang="en-GB" sz="1400" dirty="0">
                <a:solidFill>
                  <a:schemeClr val="bg1"/>
                </a:solidFill>
              </a:rPr>
              <a:t>(“interviews”)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}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A1024A-4C6C-48D9-8DB9-122FCE705215}"/>
              </a:ext>
            </a:extLst>
          </p:cNvPr>
          <p:cNvSpPr txBox="1"/>
          <p:nvPr/>
        </p:nvSpPr>
        <p:spPr>
          <a:xfrm>
            <a:off x="361801" y="4896936"/>
            <a:ext cx="3556295" cy="375487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1400" dirty="0">
                <a:solidFill>
                  <a:schemeClr val="bg1"/>
                </a:solidFill>
              </a:rPr>
              <a:t>public class Candidate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@Id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int id;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first_name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firstName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@Column(name=“</a:t>
            </a:r>
            <a:r>
              <a:rPr lang="en-GB" sz="1400" dirty="0" err="1">
                <a:solidFill>
                  <a:schemeClr val="bg1"/>
                </a:solidFill>
              </a:rPr>
              <a:t>last_name</a:t>
            </a:r>
            <a:r>
              <a:rPr lang="en-GB" sz="1400" dirty="0">
                <a:solidFill>
                  <a:schemeClr val="bg1"/>
                </a:solidFill>
              </a:rPr>
              <a:t>”, length = 250)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String </a:t>
            </a:r>
            <a:r>
              <a:rPr lang="en-GB" sz="1400" dirty="0" err="1">
                <a:solidFill>
                  <a:schemeClr val="bg1"/>
                </a:solidFill>
              </a:rPr>
              <a:t>lastName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List&lt;Application&gt; applications;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 @</a:t>
            </a:r>
            <a:r>
              <a:rPr lang="en-GB" sz="1400" dirty="0" err="1">
                <a:solidFill>
                  <a:schemeClr val="bg1"/>
                </a:solidFill>
              </a:rPr>
              <a:t>OneToMany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mappedBy</a:t>
            </a:r>
            <a:r>
              <a:rPr lang="en-GB" sz="1400" dirty="0">
                <a:solidFill>
                  <a:schemeClr val="bg1"/>
                </a:solidFill>
              </a:rPr>
              <a:t>=“candidate”)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private List&lt;</a:t>
            </a:r>
            <a:r>
              <a:rPr lang="en-GB" sz="1400" dirty="0" err="1">
                <a:solidFill>
                  <a:schemeClr val="bg1"/>
                </a:solidFill>
              </a:rPr>
              <a:t>FollowUp</a:t>
            </a:r>
            <a:r>
              <a:rPr lang="en-GB" sz="1400" dirty="0">
                <a:solidFill>
                  <a:schemeClr val="bg1"/>
                </a:solidFill>
              </a:rPr>
              <a:t>&gt; </a:t>
            </a:r>
            <a:r>
              <a:rPr lang="en-GB" sz="1400" dirty="0" err="1">
                <a:solidFill>
                  <a:schemeClr val="bg1"/>
                </a:solidFill>
              </a:rPr>
              <a:t>followUps</a:t>
            </a:r>
            <a:r>
              <a:rPr lang="en-GB" sz="1400" dirty="0">
                <a:solidFill>
                  <a:schemeClr val="bg1"/>
                </a:solidFill>
              </a:rPr>
              <a:t>;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CEBBE3-DE16-4AFF-8FCC-384BDA698BA0}"/>
              </a:ext>
            </a:extLst>
          </p:cNvPr>
          <p:cNvSpPr/>
          <p:nvPr/>
        </p:nvSpPr>
        <p:spPr>
          <a:xfrm>
            <a:off x="266700" y="1362135"/>
            <a:ext cx="4780246" cy="65556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3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F5B73-3291-4933-8CE7-CE497D4DBDD9}"/>
              </a:ext>
            </a:extLst>
          </p:cNvPr>
          <p:cNvSpPr txBox="1"/>
          <p:nvPr/>
        </p:nvSpPr>
        <p:spPr>
          <a:xfrm>
            <a:off x="-910318" y="1325484"/>
            <a:ext cx="638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 Avoid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using </a:t>
            </a:r>
            <a:r>
              <a:rPr lang="en-GB" sz="2800" dirty="0" err="1">
                <a:solidFill>
                  <a:schemeClr val="accent4">
                    <a:alpha val="0"/>
                  </a:schemeClr>
                </a:solidFill>
              </a:rPr>
              <a:t>FetchType.EAGER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wherever possible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775441-1E1A-410E-A1DE-F80F3C88CEA2}"/>
              </a:ext>
            </a:extLst>
          </p:cNvPr>
          <p:cNvSpPr txBox="1"/>
          <p:nvPr/>
        </p:nvSpPr>
        <p:spPr>
          <a:xfrm>
            <a:off x="-643618" y="2171107"/>
            <a:ext cx="1011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Use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join fetch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to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initialize the association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at the time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forming the query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7E27D-71EA-4C33-A9E4-3A508BA163CF}"/>
              </a:ext>
            </a:extLst>
          </p:cNvPr>
          <p:cNvSpPr txBox="1"/>
          <p:nvPr/>
        </p:nvSpPr>
        <p:spPr>
          <a:xfrm>
            <a:off x="-986518" y="3016730"/>
            <a:ext cx="601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Make use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Entity Graph 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introduced in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JPA 2.1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4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F5B73-3291-4933-8CE7-CE497D4DBDD9}"/>
              </a:ext>
            </a:extLst>
          </p:cNvPr>
          <p:cNvSpPr txBox="1"/>
          <p:nvPr/>
        </p:nvSpPr>
        <p:spPr>
          <a:xfrm>
            <a:off x="171722" y="1325484"/>
            <a:ext cx="638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</a:t>
            </a:r>
            <a:r>
              <a:rPr lang="en-GB" sz="2800" dirty="0">
                <a:solidFill>
                  <a:schemeClr val="accent4"/>
                </a:solidFill>
              </a:rPr>
              <a:t> Avoid</a:t>
            </a:r>
            <a:r>
              <a:rPr lang="en-GB" sz="2000" dirty="0">
                <a:solidFill>
                  <a:schemeClr val="bg1"/>
                </a:solidFill>
              </a:rPr>
              <a:t> using </a:t>
            </a:r>
            <a:r>
              <a:rPr lang="en-GB" sz="2800" dirty="0" err="1">
                <a:solidFill>
                  <a:schemeClr val="accent4"/>
                </a:solidFill>
              </a:rPr>
              <a:t>FetchType.EAGER</a:t>
            </a:r>
            <a:r>
              <a:rPr lang="en-GB" sz="2000" dirty="0">
                <a:solidFill>
                  <a:schemeClr val="bg1"/>
                </a:solidFill>
              </a:rPr>
              <a:t> wherever possible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775441-1E1A-410E-A1DE-F80F3C88CEA2}"/>
              </a:ext>
            </a:extLst>
          </p:cNvPr>
          <p:cNvSpPr txBox="1"/>
          <p:nvPr/>
        </p:nvSpPr>
        <p:spPr>
          <a:xfrm>
            <a:off x="-643618" y="2171107"/>
            <a:ext cx="1011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Use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join fetch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to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initialize the association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at the time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forming the query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7E27D-71EA-4C33-A9E4-3A508BA163CF}"/>
              </a:ext>
            </a:extLst>
          </p:cNvPr>
          <p:cNvSpPr txBox="1"/>
          <p:nvPr/>
        </p:nvSpPr>
        <p:spPr>
          <a:xfrm>
            <a:off x="-986518" y="3016730"/>
            <a:ext cx="601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Make use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Entity Graph 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introduced in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JPA 2.1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5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F5B73-3291-4933-8CE7-CE497D4DBDD9}"/>
              </a:ext>
            </a:extLst>
          </p:cNvPr>
          <p:cNvSpPr txBox="1"/>
          <p:nvPr/>
        </p:nvSpPr>
        <p:spPr>
          <a:xfrm>
            <a:off x="171722" y="1325484"/>
            <a:ext cx="638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</a:t>
            </a:r>
            <a:r>
              <a:rPr lang="en-GB" sz="2800" dirty="0">
                <a:solidFill>
                  <a:schemeClr val="accent4"/>
                </a:solidFill>
              </a:rPr>
              <a:t> Avoid</a:t>
            </a:r>
            <a:r>
              <a:rPr lang="en-GB" sz="2000" dirty="0">
                <a:solidFill>
                  <a:schemeClr val="bg1"/>
                </a:solidFill>
              </a:rPr>
              <a:t> using </a:t>
            </a:r>
            <a:r>
              <a:rPr lang="en-GB" sz="2800" dirty="0" err="1">
                <a:solidFill>
                  <a:schemeClr val="accent4"/>
                </a:solidFill>
              </a:rPr>
              <a:t>FetchType.EAGER</a:t>
            </a:r>
            <a:r>
              <a:rPr lang="en-GB" sz="2000" dirty="0">
                <a:solidFill>
                  <a:schemeClr val="bg1"/>
                </a:solidFill>
              </a:rPr>
              <a:t> wherever possible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775441-1E1A-410E-A1DE-F80F3C88CEA2}"/>
              </a:ext>
            </a:extLst>
          </p:cNvPr>
          <p:cNvSpPr txBox="1"/>
          <p:nvPr/>
        </p:nvSpPr>
        <p:spPr>
          <a:xfrm>
            <a:off x="171722" y="2171107"/>
            <a:ext cx="1011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Use </a:t>
            </a:r>
            <a:r>
              <a:rPr lang="en-GB" sz="2800" dirty="0">
                <a:solidFill>
                  <a:schemeClr val="accent4"/>
                </a:solidFill>
              </a:rPr>
              <a:t>join fetch</a:t>
            </a:r>
            <a:r>
              <a:rPr lang="en-GB" sz="2000" dirty="0">
                <a:solidFill>
                  <a:schemeClr val="bg1"/>
                </a:solidFill>
              </a:rPr>
              <a:t> to </a:t>
            </a:r>
            <a:r>
              <a:rPr lang="en-GB" sz="2800" dirty="0">
                <a:solidFill>
                  <a:schemeClr val="accent4"/>
                </a:solidFill>
              </a:rPr>
              <a:t>initialize the association</a:t>
            </a:r>
            <a:r>
              <a:rPr lang="en-GB" sz="2000" dirty="0">
                <a:solidFill>
                  <a:schemeClr val="bg1"/>
                </a:solidFill>
              </a:rPr>
              <a:t> at the time of </a:t>
            </a:r>
            <a:r>
              <a:rPr lang="en-GB" sz="2800" dirty="0">
                <a:solidFill>
                  <a:schemeClr val="accent4"/>
                </a:solidFill>
              </a:rPr>
              <a:t>forming the query</a:t>
            </a:r>
            <a:endParaRPr lang="en-GB" sz="2000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7E27D-71EA-4C33-A9E4-3A508BA163CF}"/>
              </a:ext>
            </a:extLst>
          </p:cNvPr>
          <p:cNvSpPr txBox="1"/>
          <p:nvPr/>
        </p:nvSpPr>
        <p:spPr>
          <a:xfrm>
            <a:off x="-986518" y="3016730"/>
            <a:ext cx="601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Make use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Entity Graph 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introduced in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JPA 2.1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4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171722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Fetching only what’s necessary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F5B73-3291-4933-8CE7-CE497D4DBDD9}"/>
              </a:ext>
            </a:extLst>
          </p:cNvPr>
          <p:cNvSpPr txBox="1"/>
          <p:nvPr/>
        </p:nvSpPr>
        <p:spPr>
          <a:xfrm>
            <a:off x="171722" y="1325484"/>
            <a:ext cx="638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</a:t>
            </a:r>
            <a:r>
              <a:rPr lang="en-GB" sz="2800" dirty="0">
                <a:solidFill>
                  <a:schemeClr val="accent4"/>
                </a:solidFill>
              </a:rPr>
              <a:t> Avoid</a:t>
            </a:r>
            <a:r>
              <a:rPr lang="en-GB" sz="2000" dirty="0">
                <a:solidFill>
                  <a:schemeClr val="bg1"/>
                </a:solidFill>
              </a:rPr>
              <a:t> using </a:t>
            </a:r>
            <a:r>
              <a:rPr lang="en-GB" sz="2800" dirty="0" err="1">
                <a:solidFill>
                  <a:schemeClr val="accent4"/>
                </a:solidFill>
              </a:rPr>
              <a:t>FetchType.EAGER</a:t>
            </a:r>
            <a:r>
              <a:rPr lang="en-GB" sz="2000" dirty="0">
                <a:solidFill>
                  <a:schemeClr val="bg1"/>
                </a:solidFill>
              </a:rPr>
              <a:t> wherever possible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775441-1E1A-410E-A1DE-F80F3C88CEA2}"/>
              </a:ext>
            </a:extLst>
          </p:cNvPr>
          <p:cNvSpPr txBox="1"/>
          <p:nvPr/>
        </p:nvSpPr>
        <p:spPr>
          <a:xfrm>
            <a:off x="171722" y="2171107"/>
            <a:ext cx="1011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Use </a:t>
            </a:r>
            <a:r>
              <a:rPr lang="en-GB" sz="2800" dirty="0">
                <a:solidFill>
                  <a:schemeClr val="accent4"/>
                </a:solidFill>
              </a:rPr>
              <a:t>join fetch</a:t>
            </a:r>
            <a:r>
              <a:rPr lang="en-GB" sz="2000" dirty="0">
                <a:solidFill>
                  <a:schemeClr val="bg1"/>
                </a:solidFill>
              </a:rPr>
              <a:t> to </a:t>
            </a:r>
            <a:r>
              <a:rPr lang="en-GB" sz="2800" dirty="0">
                <a:solidFill>
                  <a:schemeClr val="accent4"/>
                </a:solidFill>
              </a:rPr>
              <a:t>initialize the association</a:t>
            </a:r>
            <a:r>
              <a:rPr lang="en-GB" sz="2000" dirty="0">
                <a:solidFill>
                  <a:schemeClr val="bg1"/>
                </a:solidFill>
              </a:rPr>
              <a:t> at the time of </a:t>
            </a:r>
            <a:r>
              <a:rPr lang="en-GB" sz="2800" dirty="0">
                <a:solidFill>
                  <a:schemeClr val="accent4"/>
                </a:solidFill>
              </a:rPr>
              <a:t>forming the query</a:t>
            </a:r>
            <a:endParaRPr lang="en-GB" sz="2000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7E27D-71EA-4C33-A9E4-3A508BA163CF}"/>
              </a:ext>
            </a:extLst>
          </p:cNvPr>
          <p:cNvSpPr txBox="1"/>
          <p:nvPr/>
        </p:nvSpPr>
        <p:spPr>
          <a:xfrm>
            <a:off x="171722" y="3016730"/>
            <a:ext cx="601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&gt; Make use of </a:t>
            </a:r>
            <a:r>
              <a:rPr lang="en-GB" sz="2800" dirty="0">
                <a:solidFill>
                  <a:schemeClr val="accent4"/>
                </a:solidFill>
              </a:rPr>
              <a:t>Entity Graph </a:t>
            </a:r>
            <a:r>
              <a:rPr lang="en-GB" sz="2000" dirty="0">
                <a:solidFill>
                  <a:schemeClr val="bg1"/>
                </a:solidFill>
              </a:rPr>
              <a:t>introduced in </a:t>
            </a:r>
            <a:r>
              <a:rPr lang="en-GB" sz="2800" dirty="0">
                <a:solidFill>
                  <a:schemeClr val="accent4"/>
                </a:solidFill>
              </a:rPr>
              <a:t>JPA 2.1</a:t>
            </a:r>
            <a:endParaRPr lang="en-GB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891A-2780-4FD9-9E6E-A8413E0AFDAB}"/>
              </a:ext>
            </a:extLst>
          </p:cNvPr>
          <p:cNvSpPr txBox="1"/>
          <p:nvPr/>
        </p:nvSpPr>
        <p:spPr>
          <a:xfrm>
            <a:off x="-445498" y="388224"/>
            <a:ext cx="40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alpha val="0"/>
                  </a:schemeClr>
                </a:solidFill>
              </a:rPr>
              <a:t>Fetching only what’s necessary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F5B73-3291-4933-8CE7-CE497D4DBDD9}"/>
              </a:ext>
            </a:extLst>
          </p:cNvPr>
          <p:cNvSpPr txBox="1"/>
          <p:nvPr/>
        </p:nvSpPr>
        <p:spPr>
          <a:xfrm>
            <a:off x="-445498" y="1325484"/>
            <a:ext cx="638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 Avoid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using </a:t>
            </a:r>
            <a:r>
              <a:rPr lang="en-GB" sz="2800" dirty="0" err="1">
                <a:solidFill>
                  <a:schemeClr val="accent4">
                    <a:alpha val="0"/>
                  </a:schemeClr>
                </a:solidFill>
              </a:rPr>
              <a:t>FetchType.EAGER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wherever possible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775441-1E1A-410E-A1DE-F80F3C88CEA2}"/>
              </a:ext>
            </a:extLst>
          </p:cNvPr>
          <p:cNvSpPr txBox="1"/>
          <p:nvPr/>
        </p:nvSpPr>
        <p:spPr>
          <a:xfrm>
            <a:off x="-445498" y="2171107"/>
            <a:ext cx="1011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Use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join fetch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to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initialize the association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 at the time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forming the query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7E27D-71EA-4C33-A9E4-3A508BA163CF}"/>
              </a:ext>
            </a:extLst>
          </p:cNvPr>
          <p:cNvSpPr txBox="1"/>
          <p:nvPr/>
        </p:nvSpPr>
        <p:spPr>
          <a:xfrm>
            <a:off x="-445498" y="3016730"/>
            <a:ext cx="601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&gt; Make use of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Entity Graph </a:t>
            </a:r>
            <a:r>
              <a:rPr lang="en-GB" sz="2000" dirty="0">
                <a:solidFill>
                  <a:schemeClr val="bg1">
                    <a:alpha val="0"/>
                  </a:schemeClr>
                </a:solidFill>
              </a:rPr>
              <a:t>introduced in </a:t>
            </a:r>
            <a:r>
              <a:rPr lang="en-GB" sz="2800" dirty="0">
                <a:solidFill>
                  <a:schemeClr val="accent4">
                    <a:alpha val="0"/>
                  </a:schemeClr>
                </a:solidFill>
              </a:rPr>
              <a:t>JPA 2.1</a:t>
            </a:r>
            <a:endParaRPr lang="en-GB" sz="2000" dirty="0">
              <a:solidFill>
                <a:schemeClr val="accent4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4504944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4504944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4607357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6330561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6FA59-0CEE-4E00-A9F0-28CEA24E0BB3}"/>
              </a:ext>
            </a:extLst>
          </p:cNvPr>
          <p:cNvSpPr txBox="1"/>
          <p:nvPr/>
        </p:nvSpPr>
        <p:spPr>
          <a:xfrm>
            <a:off x="4431487" y="1198126"/>
            <a:ext cx="696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NameQuery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(query=“select * from candidate c where c.name=:name”)</a:t>
            </a:r>
          </a:p>
        </p:txBody>
      </p:sp>
    </p:spTree>
    <p:extLst>
      <p:ext uri="{BB962C8B-B14F-4D97-AF65-F5344CB8AC3E}">
        <p14:creationId xmlns:p14="http://schemas.microsoft.com/office/powerpoint/2010/main" val="177577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8A100-EFC9-4AF4-A0C6-F556C753D6D5}"/>
              </a:ext>
            </a:extLst>
          </p:cNvPr>
          <p:cNvSpPr txBox="1"/>
          <p:nvPr/>
        </p:nvSpPr>
        <p:spPr>
          <a:xfrm>
            <a:off x="4431487" y="1464826"/>
            <a:ext cx="696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NameQuery</a:t>
            </a:r>
            <a:r>
              <a:rPr lang="en-GB" dirty="0">
                <a:solidFill>
                  <a:schemeClr val="bg1"/>
                </a:solidFill>
              </a:rPr>
              <a:t>(query=“select * from candidate c where c.name=:name”)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0A432-F3E8-4B12-BF59-47E1B43BE60A}"/>
              </a:ext>
            </a:extLst>
          </p:cNvPr>
          <p:cNvSpPr txBox="1"/>
          <p:nvPr/>
        </p:nvSpPr>
        <p:spPr>
          <a:xfrm>
            <a:off x="3631387" y="1826538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entityManager.createNamedQuery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Candidate.FIND_BY_NAME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, 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Candidate.class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	.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setParameter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(“name”)</a:t>
            </a:r>
          </a:p>
          <a:p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	.</a:t>
            </a:r>
            <a:r>
              <a:rPr lang="en-GB" dirty="0" err="1">
                <a:solidFill>
                  <a:schemeClr val="bg1">
                    <a:alpha val="0"/>
                  </a:schemeClr>
                </a:solidFill>
              </a:rPr>
              <a:t>getResultList</a:t>
            </a:r>
            <a:r>
              <a:rPr lang="en-GB" dirty="0">
                <a:solidFill>
                  <a:schemeClr val="bg1">
                    <a:alpha val="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3914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58DD1-CA31-439A-9FB6-ED23BDCDBDB6}"/>
              </a:ext>
            </a:extLst>
          </p:cNvPr>
          <p:cNvSpPr txBox="1"/>
          <p:nvPr/>
        </p:nvSpPr>
        <p:spPr>
          <a:xfrm>
            <a:off x="4431487" y="1464826"/>
            <a:ext cx="696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NameQuery</a:t>
            </a:r>
            <a:r>
              <a:rPr lang="en-GB" dirty="0">
                <a:solidFill>
                  <a:schemeClr val="bg1"/>
                </a:solidFill>
              </a:rPr>
              <a:t>(query=“select * from candidate c where c.name=:name”)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A4F4B-657E-406B-9618-E7162A7DC2E6}"/>
              </a:ext>
            </a:extLst>
          </p:cNvPr>
          <p:cNvSpPr txBox="1"/>
          <p:nvPr/>
        </p:nvSpPr>
        <p:spPr>
          <a:xfrm>
            <a:off x="4431487" y="1826538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entityManager.createNamedQuery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Candidate.FIND_BY_NAME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	.</a:t>
            </a:r>
            <a:r>
              <a:rPr lang="en-GB" dirty="0" err="1">
                <a:solidFill>
                  <a:schemeClr val="bg1"/>
                </a:solidFill>
              </a:rPr>
              <a:t>setParameter</a:t>
            </a:r>
            <a:r>
              <a:rPr lang="en-GB" dirty="0">
                <a:solidFill>
                  <a:schemeClr val="bg1"/>
                </a:solidFill>
              </a:rPr>
              <a:t>(“name”)</a:t>
            </a:r>
          </a:p>
          <a:p>
            <a:r>
              <a:rPr lang="en-GB" dirty="0">
                <a:solidFill>
                  <a:schemeClr val="bg1"/>
                </a:solidFill>
              </a:rPr>
              <a:t>	.</a:t>
            </a:r>
            <a:r>
              <a:rPr lang="en-GB" dirty="0" err="1">
                <a:solidFill>
                  <a:schemeClr val="bg1"/>
                </a:solidFill>
              </a:rPr>
              <a:t>getResultList</a:t>
            </a:r>
            <a:r>
              <a:rPr lang="en-GB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418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C5934-8E96-4690-8EB7-1696549AB83E}"/>
              </a:ext>
            </a:extLst>
          </p:cNvPr>
          <p:cNvSpPr txBox="1"/>
          <p:nvPr/>
        </p:nvSpPr>
        <p:spPr>
          <a:xfrm>
            <a:off x="5380804" y="15240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Hibernate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6C251-0589-455E-A3B7-D83A00A3BDD5}"/>
              </a:ext>
            </a:extLst>
          </p:cNvPr>
          <p:cNvSpPr/>
          <p:nvPr/>
        </p:nvSpPr>
        <p:spPr>
          <a:xfrm>
            <a:off x="1069162" y="1280160"/>
            <a:ext cx="3182112" cy="39648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39A37-7F93-4CF6-8AD3-D6B5AC9ECF91}"/>
              </a:ext>
            </a:extLst>
          </p:cNvPr>
          <p:cNvSpPr txBox="1"/>
          <p:nvPr/>
        </p:nvSpPr>
        <p:spPr>
          <a:xfrm>
            <a:off x="1069162" y="12801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5666C-DCDA-4F42-818D-111FFAEB3566}"/>
              </a:ext>
            </a:extLst>
          </p:cNvPr>
          <p:cNvSpPr/>
          <p:nvPr/>
        </p:nvSpPr>
        <p:spPr>
          <a:xfrm>
            <a:off x="1171575" y="1641872"/>
            <a:ext cx="297942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65865-A146-47E7-9400-92F41AE97A1A}"/>
              </a:ext>
            </a:extLst>
          </p:cNvPr>
          <p:cNvSpPr txBox="1"/>
          <p:nvPr/>
        </p:nvSpPr>
        <p:spPr>
          <a:xfrm>
            <a:off x="1069162" y="208341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Applied after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0C117-C6FB-4523-AB23-8C2CF605E1F6}"/>
              </a:ext>
            </a:extLst>
          </p:cNvPr>
          <p:cNvSpPr/>
          <p:nvPr/>
        </p:nvSpPr>
        <p:spPr>
          <a:xfrm>
            <a:off x="1171575" y="2445127"/>
            <a:ext cx="297942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8BD20-B469-412D-97F0-92D4E49146BC}"/>
              </a:ext>
            </a:extLst>
          </p:cNvPr>
          <p:cNvSpPr txBox="1"/>
          <p:nvPr/>
        </p:nvSpPr>
        <p:spPr>
          <a:xfrm>
            <a:off x="1171575" y="2457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25/05/2019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807B1-137D-4E31-9D08-6B6A96348A83}"/>
              </a:ext>
            </a:extLst>
          </p:cNvPr>
          <p:cNvSpPr/>
          <p:nvPr/>
        </p:nvSpPr>
        <p:spPr>
          <a:xfrm>
            <a:off x="2894779" y="4619625"/>
            <a:ext cx="1203962" cy="41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BDA7C-DEF6-4E2F-814F-CAAAADA83FF4}"/>
              </a:ext>
            </a:extLst>
          </p:cNvPr>
          <p:cNvSpPr txBox="1"/>
          <p:nvPr/>
        </p:nvSpPr>
        <p:spPr>
          <a:xfrm>
            <a:off x="4431487" y="1464826"/>
            <a:ext cx="696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NameQuery</a:t>
            </a:r>
            <a:r>
              <a:rPr lang="en-GB" dirty="0">
                <a:solidFill>
                  <a:schemeClr val="bg1"/>
                </a:solidFill>
              </a:rPr>
              <a:t>(query=“select * from candidate c where c.name=:name”)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67EB0-3DB1-4836-BD24-77E0A459613B}"/>
              </a:ext>
            </a:extLst>
          </p:cNvPr>
          <p:cNvSpPr txBox="1"/>
          <p:nvPr/>
        </p:nvSpPr>
        <p:spPr>
          <a:xfrm>
            <a:off x="4431487" y="1826538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entityManager.createNamedQuery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Candidate.FIND_BY_NAME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Candidate.class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	.</a:t>
            </a:r>
            <a:r>
              <a:rPr lang="en-GB" dirty="0" err="1">
                <a:solidFill>
                  <a:schemeClr val="bg1"/>
                </a:solidFill>
              </a:rPr>
              <a:t>setParameter</a:t>
            </a:r>
            <a:r>
              <a:rPr lang="en-GB" dirty="0">
                <a:solidFill>
                  <a:schemeClr val="bg1"/>
                </a:solidFill>
              </a:rPr>
              <a:t>(“name”)</a:t>
            </a:r>
          </a:p>
          <a:p>
            <a:r>
              <a:rPr lang="en-GB" dirty="0">
                <a:solidFill>
                  <a:schemeClr val="bg1"/>
                </a:solidFill>
              </a:rPr>
              <a:t>	.</a:t>
            </a:r>
            <a:r>
              <a:rPr lang="en-GB" dirty="0" err="1">
                <a:solidFill>
                  <a:schemeClr val="bg1"/>
                </a:solidFill>
              </a:rPr>
              <a:t>getResultList</a:t>
            </a:r>
            <a:r>
              <a:rPr lang="en-GB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3423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13995</Words>
  <Application>Microsoft Office PowerPoint</Application>
  <PresentationFormat>Widescreen</PresentationFormat>
  <Paragraphs>4435</Paragraphs>
  <Slides>157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 Dinh</dc:creator>
  <cp:lastModifiedBy>Huy Nguyen Quoc</cp:lastModifiedBy>
  <cp:revision>704</cp:revision>
  <dcterms:created xsi:type="dcterms:W3CDTF">2019-10-28T04:57:31Z</dcterms:created>
  <dcterms:modified xsi:type="dcterms:W3CDTF">2020-09-04T15:16:18Z</dcterms:modified>
</cp:coreProperties>
</file>