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7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61DE-2108-4070-BB56-88CB390DEF77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47B8-4869-4068-86F9-3E52582B6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05625" cy="427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701"/>
          <a:stretch/>
        </p:blipFill>
        <p:spPr>
          <a:xfrm>
            <a:off x="7821612" y="365125"/>
            <a:ext cx="3653416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421" y="4001294"/>
            <a:ext cx="5314844" cy="23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(Auto)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4794" b="5458"/>
          <a:stretch/>
        </p:blipFill>
        <p:spPr>
          <a:xfrm>
            <a:off x="8081674" y="365125"/>
            <a:ext cx="3611562" cy="4484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478522"/>
            <a:ext cx="6855547" cy="3971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34" y="4984605"/>
            <a:ext cx="5506266" cy="17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247909" cy="45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14" y="2186782"/>
            <a:ext cx="5692099" cy="1814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602163"/>
            <a:ext cx="781050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88" y="1812709"/>
            <a:ext cx="5007119" cy="21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Enum</vt:lpstr>
      <vt:lpstr>Enumerated (String)</vt:lpstr>
      <vt:lpstr>Enumerated (Auto)</vt:lpstr>
      <vt:lpstr>Converter class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Huy Nguyen Quoc</dc:creator>
  <cp:lastModifiedBy>Huy Nguyen Quoc</cp:lastModifiedBy>
  <cp:revision>3</cp:revision>
  <dcterms:created xsi:type="dcterms:W3CDTF">2022-06-13T03:11:56Z</dcterms:created>
  <dcterms:modified xsi:type="dcterms:W3CDTF">2022-06-13T07:28:37Z</dcterms:modified>
</cp:coreProperties>
</file>