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B0EA-6054-4AF9-9732-023BC55D7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0E24C-51D0-4B83-B229-FDC66BFB8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4F29D-D5DA-44D9-98F4-4539C4FE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DFE0-1CAD-4E70-94A0-8991F2A68E6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109CE-05A3-4BA8-9BFB-E4420B83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D2F7E-418C-4E4B-95BC-CBF05FA7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68AD-5455-4346-87CE-95263DC7F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3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1785F-0EFC-4CCB-9200-F8EC7A4C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0B11E-E484-4C69-8E2C-4F55CB332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7C92C-B1E5-44A5-B5BF-2A06B5BE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DFE0-1CAD-4E70-94A0-8991F2A68E6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3EF92-A4AD-49F1-BE91-07D48A932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FB8AC-9EFD-4EBA-BA8F-38CA3390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68AD-5455-4346-87CE-95263DC7F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9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D1E21-88B5-4170-9491-D06BF352F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C11CD-FE01-452A-84DC-2AB51C62D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048A3-281C-4E4D-9BEF-D04B1AA4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DFE0-1CAD-4E70-94A0-8991F2A68E6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3D4C4-B7E5-435C-8133-6DC34838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1C8C7-3368-427F-99DA-2F055604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68AD-5455-4346-87CE-95263DC7F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4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F638-06AE-48FB-BC38-CE03C6CBC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21831-E2BE-424F-8098-3DA5CE283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A6A99-4FB4-40EC-809A-487C86057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DFE0-1CAD-4E70-94A0-8991F2A68E6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56D77-F888-4F47-84E8-EF80EF39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78D20-5B88-4B89-86E8-5B4CFA4FF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68AD-5455-4346-87CE-95263DC7F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8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7458-74A5-4272-9B7F-4843EB916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B98FB-375D-497E-AFA8-8F7016451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F8214-7644-4981-B7ED-783814EA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DFE0-1CAD-4E70-94A0-8991F2A68E6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C2B7F-A373-4E1B-8485-96C1BE73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D608D-5096-4101-BC63-A6105125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68AD-5455-4346-87CE-95263DC7F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973D-36B5-4A6A-A75B-193286638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E026D-F5C4-400A-9687-78D72C328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B3933-B7C5-4EE7-9D2C-D62043A4E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A58AB-759D-4247-829D-ABF617A58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DFE0-1CAD-4E70-94A0-8991F2A68E6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DFA8E-FA76-4DFF-BC42-015BC6B4B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C28DF-371D-4AA9-AB6E-8F364760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68AD-5455-4346-87CE-95263DC7F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3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8F198-B027-43FC-8855-10C33EEC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2D030-179C-45FE-9B76-D77ACC5A7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652D0-B245-436D-B905-DA5C61940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6D2CC-BC03-4B83-80AC-09D1EF808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D54C0-DDA7-4419-A07F-370F0B41C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F72D6B-C5F2-41B4-B38A-6E8710789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DFE0-1CAD-4E70-94A0-8991F2A68E6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6EABF5-6CA3-4FBE-9522-090C45C8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023D4B-C90C-4E91-9883-E5DAC4B1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68AD-5455-4346-87CE-95263DC7F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5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BD6EC-42B4-49C3-B358-A046F6B7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B6824-2B6C-4CA1-8A53-8EB17AFC9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DFE0-1CAD-4E70-94A0-8991F2A68E6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3D7B2C-CDA6-48B4-B271-B5EFA098A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8D338-7B8F-4DFE-869D-7792C490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68AD-5455-4346-87CE-95263DC7F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6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2F62B1-AA0B-4F06-8153-EEF37E04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DFE0-1CAD-4E70-94A0-8991F2A68E6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24694-C6D4-42F0-9EAB-1DD8E26A8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441D6-CC4E-4943-B48A-DFFC57BC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68AD-5455-4346-87CE-95263DC7F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8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BE20-8E3E-4D52-A9DF-9D4F33B86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441CD-16F6-42FB-9D27-E5696069E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27569-E5DB-421A-9366-0C486C0FF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8B0E6-7470-4B14-B35B-CF09CD33A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DFE0-1CAD-4E70-94A0-8991F2A68E6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19E84-8F6E-42B6-ADE4-DB6730AF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2FD5F-5B55-4778-ACEA-B889BD94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68AD-5455-4346-87CE-95263DC7F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6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0937-81AE-4737-BF48-6A5C5898B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5738F-A97C-47FD-AE67-0A9D816D0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2280E-DB96-481A-9358-484480527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23138-B114-4D52-B731-3CEA783A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DFE0-1CAD-4E70-94A0-8991F2A68E6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9ABDE-16A7-4A8D-BD71-065F8B46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DD4ED-34FD-4C72-BDAD-C64A5C42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68AD-5455-4346-87CE-95263DC7F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1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9909D6-6153-432F-B86A-A3A0718B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10ADC-CC01-4D92-8352-20C9AAC7A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1369F-54B8-4108-9DD8-94697F201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2DFE0-1CAD-4E70-94A0-8991F2A68E6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5CC01-1B77-4CA8-93C3-B19C49193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CBE76-1D1F-4EEC-A36D-07611167A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068AD-5455-4346-87CE-95263DC7F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8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user01@g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user01@gmail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4EB82-6805-4861-B17C-D6220B7D0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4168F-B033-477E-B302-A3C217E8D1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3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F824-70B1-46D9-8B3B-9EC4A4EF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31350-ED4D-473B-922E-3083620C2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Simulation/ Assignment Folder</a:t>
            </a:r>
          </a:p>
          <a:p>
            <a:r>
              <a:rPr lang="en-US" dirty="0"/>
              <a:t>Install Cisco Packet Tracer</a:t>
            </a:r>
          </a:p>
          <a:p>
            <a:r>
              <a:rPr lang="en-US" dirty="0"/>
              <a:t>Open file “Internet </a:t>
            </a:r>
            <a:r>
              <a:rPr lang="en-US" dirty="0" err="1"/>
              <a:t>Simulation.pkt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9158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9675-8215-4E05-968F-0D8E5290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21911-BB3B-4EBD-B9F9-92370B3C6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7" y="1825625"/>
            <a:ext cx="11807687" cy="4351338"/>
          </a:xfrm>
        </p:spPr>
        <p:txBody>
          <a:bodyPr/>
          <a:lstStyle/>
          <a:p>
            <a:r>
              <a:rPr lang="en-US" dirty="0"/>
              <a:t>PC (Fast Ethernet: 100Mbps) </a:t>
            </a:r>
            <a:r>
              <a:rPr lang="en-US" dirty="0">
                <a:sym typeface="Wingdings" panose="05000000000000000000" pitchFamily="2" charset="2"/>
              </a:rPr>
              <a:t> Straight – through  Modem (Fast Ethernet)</a:t>
            </a:r>
          </a:p>
          <a:p>
            <a:r>
              <a:rPr lang="en-US" dirty="0">
                <a:sym typeface="Wingdings" panose="05000000000000000000" pitchFamily="2" charset="2"/>
              </a:rPr>
              <a:t>PC  Desktop  IP Configuration  DHCP (get dynamic IP)</a:t>
            </a:r>
          </a:p>
          <a:p>
            <a:r>
              <a:rPr lang="en-US" dirty="0">
                <a:sym typeface="Wingdings" panose="05000000000000000000" pitchFamily="2" charset="2"/>
              </a:rPr>
              <a:t>PC  Command Prompt  ping 8.8.8.8</a:t>
            </a:r>
          </a:p>
          <a:p>
            <a:r>
              <a:rPr lang="en-US" dirty="0" err="1">
                <a:sym typeface="Wingdings" panose="05000000000000000000" pitchFamily="2" charset="2"/>
              </a:rPr>
              <a:t>nslookup</a:t>
            </a:r>
            <a:r>
              <a:rPr lang="en-US" dirty="0">
                <a:sym typeface="Wingdings" panose="05000000000000000000" pitchFamily="2" charset="2"/>
              </a:rPr>
              <a:t> gmail.com</a:t>
            </a:r>
          </a:p>
          <a:p>
            <a:r>
              <a:rPr lang="en-US" dirty="0" err="1">
                <a:sym typeface="Wingdings" panose="05000000000000000000" pitchFamily="2" charset="2"/>
              </a:rPr>
              <a:t>nslookup</a:t>
            </a:r>
            <a:r>
              <a:rPr lang="en-US" dirty="0">
                <a:sym typeface="Wingdings" panose="05000000000000000000" pitchFamily="2" charset="2"/>
              </a:rPr>
              <a:t> ronglon.cu.to</a:t>
            </a:r>
          </a:p>
          <a:p>
            <a:r>
              <a:rPr lang="en-US" dirty="0">
                <a:sym typeface="Wingdings" panose="05000000000000000000" pitchFamily="2" charset="2"/>
              </a:rPr>
              <a:t>PC  Web Browser  enter ronglon.cu.to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6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10DB-5E22-4374-B4B8-631AC0D3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5E644-6689-413C-8D1E-098EAB9BE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1825625"/>
            <a:ext cx="11547987" cy="4351338"/>
          </a:xfrm>
        </p:spPr>
        <p:txBody>
          <a:bodyPr/>
          <a:lstStyle/>
          <a:p>
            <a:r>
              <a:rPr lang="en-US" dirty="0"/>
              <a:t>Wireless Devices </a:t>
            </a:r>
            <a:r>
              <a:rPr lang="en-US" dirty="0">
                <a:sym typeface="Wingdings" panose="05000000000000000000" pitchFamily="2" charset="2"/>
              </a:rPr>
              <a:t> WRT300N</a:t>
            </a:r>
          </a:p>
          <a:p>
            <a:r>
              <a:rPr lang="en-US" dirty="0">
                <a:sym typeface="Wingdings" panose="05000000000000000000" pitchFamily="2" charset="2"/>
              </a:rPr>
              <a:t>WRT300N (Internet)  Straight-through  Modem (Fast Ethernet: Port 1)</a:t>
            </a:r>
          </a:p>
          <a:p>
            <a:r>
              <a:rPr lang="en-US" dirty="0">
                <a:sym typeface="Wingdings" panose="05000000000000000000" pitchFamily="2" charset="2"/>
              </a:rPr>
              <a:t>WRT300N (Ethernet)  Straight-through  PC (Fast Ethernet)</a:t>
            </a:r>
          </a:p>
          <a:p>
            <a:r>
              <a:rPr lang="en-US" dirty="0">
                <a:sym typeface="Wingdings" panose="05000000000000000000" pitchFamily="2" charset="2"/>
              </a:rPr>
              <a:t>PC/ Smart Phone/ Tablet/ Laptop  Desktop  IP  DHCP</a:t>
            </a:r>
          </a:p>
          <a:p>
            <a:r>
              <a:rPr lang="en-US" dirty="0">
                <a:sym typeface="Wingdings" panose="05000000000000000000" pitchFamily="2" charset="2"/>
              </a:rPr>
              <a:t>Check Internet connection by using commands: ping and </a:t>
            </a:r>
            <a:r>
              <a:rPr lang="en-US" dirty="0" err="1">
                <a:sym typeface="Wingdings" panose="05000000000000000000" pitchFamily="2" charset="2"/>
              </a:rPr>
              <a:t>nslookup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91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15A9-25A0-4D29-AC97-BF711D2D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Email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6B563-1A25-467A-937B-A58DF35A3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1635"/>
            <a:ext cx="10515600" cy="5777948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PC  Email  Configure mail</a:t>
            </a:r>
          </a:p>
          <a:p>
            <a:r>
              <a:rPr lang="en-US" dirty="0">
                <a:sym typeface="Wingdings" panose="05000000000000000000" pitchFamily="2" charset="2"/>
              </a:rPr>
              <a:t>Your name: </a:t>
            </a:r>
            <a:r>
              <a:rPr lang="en-US" dirty="0" err="1">
                <a:sym typeface="Wingdings" panose="05000000000000000000" pitchFamily="2" charset="2"/>
              </a:rPr>
              <a:t>Tên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gì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cũng</a:t>
            </a:r>
            <a:r>
              <a:rPr lang="en-US" dirty="0">
                <a:sym typeface="Wingdings" panose="05000000000000000000" pitchFamily="2" charset="2"/>
              </a:rPr>
              <a:t> đ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ợc</a:t>
            </a:r>
            <a:r>
              <a:rPr lang="en-US" dirty="0">
                <a:sym typeface="Wingdings" panose="05000000000000000000" pitchFamily="2" charset="2"/>
              </a:rPr>
              <a:t>		</a:t>
            </a:r>
            <a:r>
              <a:rPr lang="en-US" dirty="0" err="1">
                <a:sym typeface="Wingdings" panose="05000000000000000000" pitchFamily="2" charset="2"/>
              </a:rPr>
              <a:t>Ví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dụ</a:t>
            </a:r>
            <a:r>
              <a:rPr lang="en-US" dirty="0">
                <a:sym typeface="Wingdings" panose="05000000000000000000" pitchFamily="2" charset="2"/>
              </a:rPr>
              <a:t>: XXX</a:t>
            </a:r>
          </a:p>
          <a:p>
            <a:r>
              <a:rPr lang="en-US" dirty="0">
                <a:sym typeface="Wingdings" panose="05000000000000000000" pitchFamily="2" charset="2"/>
              </a:rPr>
              <a:t>Email address: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user01@gmail.com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Incoming server: 8.8.8.10</a:t>
            </a:r>
          </a:p>
          <a:p>
            <a:r>
              <a:rPr lang="en-US" dirty="0">
                <a:sym typeface="Wingdings" panose="05000000000000000000" pitchFamily="2" charset="2"/>
              </a:rPr>
              <a:t>Outgoing server: 8.8.8.10</a:t>
            </a:r>
          </a:p>
          <a:p>
            <a:r>
              <a:rPr lang="en-US" dirty="0">
                <a:sym typeface="Wingdings" panose="05000000000000000000" pitchFamily="2" charset="2"/>
              </a:rPr>
              <a:t>Username: user01</a:t>
            </a:r>
          </a:p>
          <a:p>
            <a:r>
              <a:rPr lang="en-US" dirty="0">
                <a:sym typeface="Wingdings" panose="05000000000000000000" pitchFamily="2" charset="2"/>
              </a:rPr>
              <a:t>Password: 123456</a:t>
            </a:r>
          </a:p>
          <a:p>
            <a:r>
              <a:rPr lang="en-US" dirty="0">
                <a:sym typeface="Wingdings" panose="05000000000000000000" pitchFamily="2" charset="2"/>
              </a:rPr>
              <a:t>Click Save				//similarly for laptop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57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0D1B-11EF-464B-BCDB-74649E66B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Send/ receive emails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F3FB1-9B0D-4BC0-A3B2-767FF2B10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998058"/>
          </a:xfrm>
        </p:spPr>
        <p:txBody>
          <a:bodyPr/>
          <a:lstStyle/>
          <a:p>
            <a:r>
              <a:rPr lang="en-US" dirty="0"/>
              <a:t>PC/ Laptop </a:t>
            </a:r>
            <a:r>
              <a:rPr lang="en-US" dirty="0">
                <a:sym typeface="Wingdings" panose="05000000000000000000" pitchFamily="2" charset="2"/>
              </a:rPr>
              <a:t> Email  Mail Browser  Compose</a:t>
            </a:r>
          </a:p>
          <a:p>
            <a:r>
              <a:rPr lang="en-US" dirty="0">
                <a:sym typeface="Wingdings" panose="05000000000000000000" pitchFamily="2" charset="2"/>
              </a:rPr>
              <a:t>E.g.: send email from Laptop to PC (user02  user01)</a:t>
            </a:r>
          </a:p>
          <a:p>
            <a:r>
              <a:rPr lang="en-US" dirty="0"/>
              <a:t>To: </a:t>
            </a:r>
            <a:r>
              <a:rPr lang="en-US" dirty="0">
                <a:hlinkClick r:id="rId2"/>
              </a:rPr>
              <a:t>user01@gmail.com</a:t>
            </a:r>
            <a:endParaRPr lang="en-US" dirty="0"/>
          </a:p>
          <a:p>
            <a:r>
              <a:rPr lang="en-US" dirty="0"/>
              <a:t>Subject: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		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khong</a:t>
            </a:r>
            <a:r>
              <a:rPr lang="en-US" dirty="0"/>
              <a:t> </a:t>
            </a:r>
            <a:r>
              <a:rPr lang="en-US" dirty="0" err="1"/>
              <a:t>em</a:t>
            </a:r>
            <a:endParaRPr lang="en-US" dirty="0"/>
          </a:p>
          <a:p>
            <a:r>
              <a:rPr lang="en-US" dirty="0"/>
              <a:t>Hen </a:t>
            </a:r>
            <a:r>
              <a:rPr lang="en-US" dirty="0" err="1"/>
              <a:t>em</a:t>
            </a:r>
            <a:r>
              <a:rPr lang="en-US" dirty="0"/>
              <a:t> 9h 6p</a:t>
            </a:r>
          </a:p>
          <a:p>
            <a:r>
              <a:rPr lang="en-US" dirty="0"/>
              <a:t>Click Send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-------------------------------------------------------------------------------</a:t>
            </a:r>
          </a:p>
          <a:p>
            <a:r>
              <a:rPr lang="en-US" dirty="0"/>
              <a:t>PC: receive mail from Laptop</a:t>
            </a:r>
          </a:p>
          <a:p>
            <a:r>
              <a:rPr lang="en-US" dirty="0"/>
              <a:t>PC </a:t>
            </a:r>
            <a:r>
              <a:rPr lang="en-US" dirty="0">
                <a:sym typeface="Wingdings" panose="05000000000000000000" pitchFamily="2" charset="2"/>
              </a:rPr>
              <a:t> Email  Mail Browser  Receive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15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2722D-904A-45E2-A8BA-96B283996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54595-B0C3-400E-ADA8-644CCD7E7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43" y="1825625"/>
            <a:ext cx="11675166" cy="4351338"/>
          </a:xfrm>
        </p:spPr>
        <p:txBody>
          <a:bodyPr/>
          <a:lstStyle/>
          <a:p>
            <a:r>
              <a:rPr lang="en-US" dirty="0"/>
              <a:t>Modem (Fast Ethernet) </a:t>
            </a:r>
            <a:r>
              <a:rPr lang="en-US" dirty="0">
                <a:sym typeface="Wingdings" panose="05000000000000000000" pitchFamily="2" charset="2"/>
              </a:rPr>
              <a:t> Crossover  Switch (Fast Ethernet)</a:t>
            </a:r>
          </a:p>
          <a:p>
            <a:r>
              <a:rPr lang="en-US" dirty="0">
                <a:sym typeface="Wingdings" panose="05000000000000000000" pitchFamily="2" charset="2"/>
              </a:rPr>
              <a:t>Switch (Fast Ethernet)  Straight-through  Generic Access Point</a:t>
            </a:r>
          </a:p>
          <a:p>
            <a:r>
              <a:rPr lang="en-US" dirty="0">
                <a:sym typeface="Wingdings" panose="05000000000000000000" pitchFamily="2" charset="2"/>
              </a:rPr>
              <a:t>Switch (Fast Ethernet)  Straight-through  PC (Fast Ethernet)</a:t>
            </a:r>
          </a:p>
          <a:p>
            <a:r>
              <a:rPr lang="en-US" dirty="0">
                <a:sym typeface="Wingdings" panose="05000000000000000000" pitchFamily="2" charset="2"/>
              </a:rPr>
              <a:t>PC/ Laptop/ Smart phone/ Tablet  IP  DHCP</a:t>
            </a:r>
          </a:p>
          <a:p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sự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biệt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gì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giữa</a:t>
            </a:r>
            <a:r>
              <a:rPr lang="en-US" dirty="0">
                <a:sym typeface="Wingdings" panose="05000000000000000000" pitchFamily="2" charset="2"/>
              </a:rPr>
              <a:t> 2 </a:t>
            </a:r>
            <a:r>
              <a:rPr lang="en-US" dirty="0" err="1">
                <a:sym typeface="Wingdings" panose="05000000000000000000" pitchFamily="2" charset="2"/>
              </a:rPr>
              <a:t>sơ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đồ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dùng</a:t>
            </a:r>
            <a:r>
              <a:rPr lang="en-US" dirty="0">
                <a:sym typeface="Wingdings" panose="05000000000000000000" pitchFamily="2" charset="2"/>
              </a:rPr>
              <a:t> WRT300N </a:t>
            </a:r>
            <a:r>
              <a:rPr lang="en-US" dirty="0" err="1">
                <a:sym typeface="Wingdings" panose="05000000000000000000" pitchFamily="2" charset="2"/>
              </a:rPr>
              <a:t>và</a:t>
            </a:r>
            <a:r>
              <a:rPr lang="en-US" dirty="0">
                <a:sym typeface="Wingdings" panose="05000000000000000000" pitchFamily="2" charset="2"/>
              </a:rPr>
              <a:t> GENERIC)?</a:t>
            </a:r>
          </a:p>
          <a:p>
            <a:r>
              <a:rPr lang="en-US" dirty="0">
                <a:sym typeface="Wingdings" panose="05000000000000000000" pitchFamily="2" charset="2"/>
              </a:rPr>
              <a:t>WRT300N: 192.168.0.0/24</a:t>
            </a:r>
          </a:p>
          <a:p>
            <a:r>
              <a:rPr lang="en-US">
                <a:sym typeface="Wingdings" panose="05000000000000000000" pitchFamily="2" charset="2"/>
              </a:rPr>
              <a:t>GENERIC: 6.9.6.0/24 (get IP from ISP)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51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269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Lab 1</vt:lpstr>
      <vt:lpstr>PowerPoint Presentation</vt:lpstr>
      <vt:lpstr>Connection</vt:lpstr>
      <vt:lpstr>PowerPoint Presentation</vt:lpstr>
      <vt:lpstr>Email configuration</vt:lpstr>
      <vt:lpstr>Send/ receive emails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ntxly@dut.udn.vn</dc:creator>
  <cp:lastModifiedBy>ntxly@dut.udn.vn</cp:lastModifiedBy>
  <cp:revision>16</cp:revision>
  <dcterms:created xsi:type="dcterms:W3CDTF">2018-08-23T02:42:51Z</dcterms:created>
  <dcterms:modified xsi:type="dcterms:W3CDTF">2019-09-09T03:32:32Z</dcterms:modified>
</cp:coreProperties>
</file>