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45E3-DAA4-4AF1-B8F6-076C1DCA9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43398-F67B-431D-A28F-0D2F9DDD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3C21-6F85-4653-AF31-73C61CC2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92DD-AF0C-4859-BC60-A29496AE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90B7-7BF5-435F-B738-C13DBABF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5D5B-73BA-4466-9F2C-428E6316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9000F-516E-4AC7-A8B0-54B211745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7743-DC89-4091-B4D5-DCF71973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58FA-BB84-49AB-835B-E6E3043A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3F6A-F72F-46AD-A573-10D0621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3ED3B-700F-4526-ADDF-0EDB2C546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358AC-C6B9-4356-9452-AD360C452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D07C-91CD-4780-965A-B5170722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634A-3171-4358-A635-2F989A4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4AB8-DCCE-4696-A7AB-2CA6D38C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03F4-B1E0-45F9-87DA-2DE8470E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2421-40A1-4CCF-A5A8-EB75355A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3107-7828-4143-96CB-3BD9434D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56F4-D8D6-4F3F-B96E-C1CE012C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1EE2-9FB2-481D-8A3A-252834EC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0BBE-2800-49F3-9EBA-6B4AA666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F970-87BE-45FD-9DEA-6BC6F90B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62A9-AF22-4369-BFEC-7A1D2146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7243-D446-4A09-AB99-777687EA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193B-B0DD-4C06-982D-8C135F14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4E83-8ABA-4586-BAEE-5EB6D12B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B0C3-00E0-41BB-B71F-C472343E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6E16B-1F4D-4F27-ABE0-A107F8FAF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706A0-11F1-4608-91C4-99FF54B6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62A26-6BCA-4AD0-A8ED-3B8E504D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A89ED-8132-44DC-9FA6-6E94FDE2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674-808F-4971-9D19-3312B9AE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F036B-1F7F-4629-93C2-1CA10D16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EC13D-A037-4C8E-8244-2DD71A75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0366-0433-4E1F-8036-48594DDA2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59247-104D-43F8-BD6C-D27B9F57A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F04CB-DBDF-4887-9FEB-8425B0A2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D3A0E-F8ED-4A04-90A1-0387D195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848D6-635C-4370-BA10-29952D61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316F-CC1E-4F15-AE36-4F392DC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ED429-F113-4A79-B0C4-D8691531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64B50-1867-4BBD-8059-D5617972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00876-CC3D-4115-B2D1-BA4CB217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A2692-4FF7-4708-AB84-8A613C1D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B1B6F-2DCF-4B5C-8DDB-7C49DA12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81A8D-9EBC-44AC-90FC-D6AE103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8022-BDC8-480A-9F46-D4D07813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112D-21DE-47AD-9FAD-2ABD06B5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6EB01-B10C-4E1F-A1CD-5922D691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F55E-CFC8-401E-A34D-259C72CA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1AFE1-2EC6-4851-AA77-A8A33C96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7A08-EA8C-45A1-9A75-77157675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6DC8-2F88-4334-B79C-C93F2CC7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E97D0-8366-4A27-AB9B-2B34B2837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9537-614A-44EC-9402-68CB8992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9313-6803-48F8-9B17-1A7533FA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70594-9CCA-4788-A35D-A3773FA2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5AF49-FF4B-4A91-A722-718509CD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E6B16-CCFE-4E07-948B-43882A5F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7F0D-9738-4DEE-9980-F863C0BD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05E4-FAB9-4C1E-B0C9-F61308D02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48EC-2D40-4BF1-AED1-47847A6CF2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BCD0-93B7-45B9-BD42-49ACE3EB9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1A44-BDDD-488C-BF07-3CB722D5F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AE6C-8CFD-46B4-B1FD-456568FE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60A2-4226-4578-8393-4BFB3DD80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C1940-96F7-4FAA-9F17-2717C2549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6211-6FAF-40CF-A13B-579D74C9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Infrastructure: Router, Switch &amp; End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ADDF-309C-4608-BB22-A48CFFEC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1841 Router </a:t>
            </a:r>
            <a:r>
              <a:rPr lang="en-US" dirty="0">
                <a:sym typeface="Wingdings" panose="05000000000000000000" pitchFamily="2" charset="2"/>
              </a:rPr>
              <a:t> Click  Turn off  Drag and Drop 2 WIC-1ENET  Turn on</a:t>
            </a:r>
          </a:p>
          <a:p>
            <a:r>
              <a:rPr lang="en-US" dirty="0">
                <a:sym typeface="Wingdings" panose="05000000000000000000" pitchFamily="2" charset="2"/>
              </a:rPr>
              <a:t>1841 Router (F0/0) &lt;--- Straight-through ---&gt; Modem (Port 1)</a:t>
            </a:r>
          </a:p>
          <a:p>
            <a:r>
              <a:rPr lang="en-US" dirty="0">
                <a:sym typeface="Wingdings" panose="05000000000000000000" pitchFamily="2" charset="2"/>
              </a:rPr>
              <a:t>Subnet 0 (students):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1841 Router (F0/1) &lt;--- Straight-through ---&gt; Switch 2950 (</a:t>
            </a:r>
            <a:r>
              <a:rPr lang="en-US" dirty="0" err="1">
                <a:sym typeface="Wingdings" panose="05000000000000000000" pitchFamily="2" charset="2"/>
              </a:rPr>
              <a:t>cổng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Server (</a:t>
            </a:r>
            <a:r>
              <a:rPr lang="en-US" dirty="0" err="1">
                <a:sym typeface="Wingdings" panose="05000000000000000000" pitchFamily="2" charset="2"/>
              </a:rPr>
              <a:t>FastEthernet</a:t>
            </a:r>
            <a:r>
              <a:rPr lang="en-US" dirty="0">
                <a:sym typeface="Wingdings" panose="05000000000000000000" pitchFamily="2" charset="2"/>
              </a:rPr>
              <a:t>) &lt;--- Straight-through ---&gt; Switch 2950 (</a:t>
            </a:r>
            <a:r>
              <a:rPr lang="en-US" dirty="0" err="1">
                <a:sym typeface="Wingdings" panose="05000000000000000000" pitchFamily="2" charset="2"/>
              </a:rPr>
              <a:t>cổng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Wireless GENERIC &lt;--- Straight-through ---&gt; Switch 2950 (</a:t>
            </a:r>
            <a:r>
              <a:rPr lang="en-US" dirty="0" err="1">
                <a:sym typeface="Wingdings" panose="05000000000000000000" pitchFamily="2" charset="2"/>
              </a:rPr>
              <a:t>cổng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Laptop/ Smartphone/ Tablet</a:t>
            </a:r>
          </a:p>
          <a:p>
            <a:r>
              <a:rPr lang="en-US" dirty="0"/>
              <a:t>Subnet 1 (Labs):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1841 Router (E0/0/0) &lt;--- Straight-through ---&gt; Switch 2950 (</a:t>
            </a:r>
            <a:r>
              <a:rPr lang="en-US" dirty="0" err="1">
                <a:sym typeface="Wingdings" panose="05000000000000000000" pitchFamily="2" charset="2"/>
              </a:rPr>
              <a:t>cổng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Server (</a:t>
            </a:r>
            <a:r>
              <a:rPr lang="en-US" dirty="0" err="1">
                <a:sym typeface="Wingdings" panose="05000000000000000000" pitchFamily="2" charset="2"/>
              </a:rPr>
              <a:t>FastEthernet</a:t>
            </a:r>
            <a:r>
              <a:rPr lang="en-US" dirty="0">
                <a:sym typeface="Wingdings" panose="05000000000000000000" pitchFamily="2" charset="2"/>
              </a:rPr>
              <a:t>) &lt;--- Straight-through ---&gt; Switch 2950 (</a:t>
            </a:r>
            <a:r>
              <a:rPr lang="en-US" dirty="0" err="1">
                <a:sym typeface="Wingdings" panose="05000000000000000000" pitchFamily="2" charset="2"/>
              </a:rPr>
              <a:t>cổng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PC &lt;--- Straight-through ---&gt; Switch 2950 (</a:t>
            </a:r>
            <a:r>
              <a:rPr lang="en-US" dirty="0" err="1">
                <a:sym typeface="Wingdings" panose="05000000000000000000" pitchFamily="2" charset="2"/>
              </a:rPr>
              <a:t>cổng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Similarly to Subnet 2 (office): 1841 Router (E0/1/0)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532A-1680-4E6A-8E74-00390B63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DHCP Server</a:t>
            </a:r>
            <a:br>
              <a:rPr lang="en-US" dirty="0"/>
            </a:br>
            <a:r>
              <a:rPr lang="en-US" dirty="0"/>
              <a:t>(Dynamic Host Configuration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527B-F2DD-4930-BE4E-8D3180B2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en-US" dirty="0"/>
              <a:t>Subnet 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Click Server </a:t>
            </a:r>
            <a:r>
              <a:rPr lang="en-US" dirty="0">
                <a:sym typeface="Wingdings" panose="05000000000000000000" pitchFamily="2" charset="2"/>
              </a:rPr>
              <a:t> Desktop  IP Configuration  enter designed parameters (IP: 172.16.0.2/23, DG: 172.16.0.1, DNS: 8.8.8.8)  Close</a:t>
            </a:r>
          </a:p>
          <a:p>
            <a:r>
              <a:rPr lang="en-US" dirty="0">
                <a:sym typeface="Wingdings" panose="05000000000000000000" pitchFamily="2" charset="2"/>
              </a:rPr>
              <a:t>Server  Services  DHCP  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Default gateway	:	172.16.0.1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DNS			:	8.8.8.8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Start IP:		:	172.16.0.3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Subnet Mask	:	255.255.254.0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Maximum users	:</a:t>
            </a:r>
            <a:r>
              <a:rPr lang="en-US">
                <a:sym typeface="Wingdings" panose="05000000000000000000" pitchFamily="2" charset="2"/>
              </a:rPr>
              <a:t>	369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Save</a:t>
            </a:r>
          </a:p>
          <a:p>
            <a:r>
              <a:rPr lang="en-US" dirty="0">
                <a:sym typeface="Wingdings" panose="05000000000000000000" pitchFamily="2" charset="2"/>
              </a:rPr>
              <a:t>Click PC/ Laptop/ Smart phone  Desktop  IP Configuration  DHCP to check</a:t>
            </a:r>
          </a:p>
          <a:p>
            <a:r>
              <a:rPr lang="en-US" dirty="0">
                <a:sym typeface="Wingdings" panose="05000000000000000000" pitchFamily="2" charset="2"/>
              </a:rPr>
              <a:t>Similarly to Subnet 1 &amp; 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203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3</vt:lpstr>
      <vt:lpstr>Infrastructure: Router, Switch &amp; End devices</vt:lpstr>
      <vt:lpstr>DHCP Server (Dynamic Host Configuration Protocol)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ntxly@dut.udn.vn</dc:creator>
  <cp:lastModifiedBy>ntxly@dut.udn.vn</cp:lastModifiedBy>
  <cp:revision>11</cp:revision>
  <dcterms:created xsi:type="dcterms:W3CDTF">2018-08-30T02:39:13Z</dcterms:created>
  <dcterms:modified xsi:type="dcterms:W3CDTF">2019-09-09T03:55:03Z</dcterms:modified>
</cp:coreProperties>
</file>