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3908-AB28-4F17-ADB0-282ECAF3957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0F0-D793-4BB4-89EB-7EE386B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2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3908-AB28-4F17-ADB0-282ECAF3957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0F0-D793-4BB4-89EB-7EE386B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3908-AB28-4F17-ADB0-282ECAF3957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0F0-D793-4BB4-89EB-7EE386B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3908-AB28-4F17-ADB0-282ECAF3957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0F0-D793-4BB4-89EB-7EE386B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3908-AB28-4F17-ADB0-282ECAF3957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0F0-D793-4BB4-89EB-7EE386B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3908-AB28-4F17-ADB0-282ECAF3957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0F0-D793-4BB4-89EB-7EE386B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1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3908-AB28-4F17-ADB0-282ECAF3957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0F0-D793-4BB4-89EB-7EE386B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3908-AB28-4F17-ADB0-282ECAF3957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0F0-D793-4BB4-89EB-7EE386B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4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3908-AB28-4F17-ADB0-282ECAF3957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0F0-D793-4BB4-89EB-7EE386B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3908-AB28-4F17-ADB0-282ECAF3957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0F0-D793-4BB4-89EB-7EE386B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0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3908-AB28-4F17-ADB0-282ECAF3957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C0F0-D793-4BB4-89EB-7EE386B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3908-AB28-4F17-ADB0-282ECAF3957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C0F0-D793-4BB4-89EB-7EE386B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439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Addressing with VLSM</a:t>
            </a:r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89" y="800641"/>
            <a:ext cx="7972022" cy="585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66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69" y="167425"/>
            <a:ext cx="11515241" cy="6419355"/>
          </a:xfrm>
        </p:spPr>
        <p:txBody>
          <a:bodyPr>
            <a:normAutofit/>
          </a:bodyPr>
          <a:lstStyle/>
          <a:p>
            <a:r>
              <a:rPr lang="en-US" dirty="0"/>
              <a:t>DHCP Parameters:</a:t>
            </a:r>
          </a:p>
          <a:p>
            <a:pPr marL="0" indent="0">
              <a:buNone/>
            </a:pPr>
            <a:r>
              <a:rPr lang="en-US" dirty="0"/>
              <a:t>Students: Start IP: 0.2; SM: 255.255.254.0; SVR: 1.254; DNS: 8.8.8.8</a:t>
            </a:r>
          </a:p>
          <a:p>
            <a:pPr marL="0" indent="0">
              <a:buNone/>
            </a:pPr>
            <a:r>
              <a:rPr lang="en-US" dirty="0"/>
              <a:t>DG: 0.1 </a:t>
            </a:r>
            <a:r>
              <a:rPr lang="en-US" dirty="0">
                <a:sym typeface="Wingdings" panose="05000000000000000000" pitchFamily="2" charset="2"/>
              </a:rPr>
              <a:t> F0/1 (</a:t>
            </a:r>
            <a:r>
              <a:rPr lang="en-US" dirty="0"/>
              <a:t>Router 2)</a:t>
            </a:r>
          </a:p>
          <a:p>
            <a:pPr marL="0" indent="0">
              <a:buNone/>
            </a:pPr>
            <a:r>
              <a:rPr lang="en-US" dirty="0"/>
              <a:t>Instructors: Start IP: 2.2; SM: 255.255.255.128; SVR: 2.126; DNS: 8.8.8.8</a:t>
            </a:r>
          </a:p>
          <a:p>
            <a:pPr marL="0" indent="0">
              <a:buNone/>
            </a:pPr>
            <a:r>
              <a:rPr lang="en-US" dirty="0"/>
              <a:t>DG: 2.1 </a:t>
            </a:r>
            <a:r>
              <a:rPr lang="en-US" dirty="0">
                <a:sym typeface="Wingdings" panose="05000000000000000000" pitchFamily="2" charset="2"/>
              </a:rPr>
              <a:t> F0/0 (Router 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ADMIN: Start IP: 2.130; SM: 255.255.255.224; SVR: 2.158; DNS: 8.8.8.8</a:t>
            </a:r>
          </a:p>
          <a:p>
            <a:pPr marL="0" indent="0">
              <a:buNone/>
            </a:pPr>
            <a:r>
              <a:rPr lang="en-US" dirty="0"/>
              <a:t>DG: 2.129 </a:t>
            </a:r>
            <a:r>
              <a:rPr lang="en-US" dirty="0">
                <a:sym typeface="Wingdings" panose="05000000000000000000" pitchFamily="2" charset="2"/>
              </a:rPr>
              <a:t> F0/0 (Router 1)</a:t>
            </a:r>
            <a:endParaRPr lang="en-US" dirty="0"/>
          </a:p>
          <a:p>
            <a:r>
              <a:rPr lang="en-US" dirty="0"/>
              <a:t>Router 1 (S0/0/0): 2.161/30</a:t>
            </a:r>
          </a:p>
          <a:p>
            <a:r>
              <a:rPr lang="en-US" dirty="0"/>
              <a:t>Router 2 (S0/0/0): 2.162/30</a:t>
            </a:r>
          </a:p>
          <a:p>
            <a:pPr marL="0" indent="0">
              <a:buNone/>
            </a:pPr>
            <a:r>
              <a:rPr lang="en-US" dirty="0"/>
              <a:t>//Default route routing</a:t>
            </a:r>
          </a:p>
          <a:p>
            <a:r>
              <a:rPr lang="en-US" dirty="0"/>
              <a:t>Router1(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dirty="0" err="1"/>
              <a:t>ip</a:t>
            </a:r>
            <a:r>
              <a:rPr lang="en-US" dirty="0"/>
              <a:t> route 0.0.0.0 0.0.0.0 172.16.2.162</a:t>
            </a:r>
          </a:p>
          <a:p>
            <a:r>
              <a:rPr lang="en-US" dirty="0"/>
              <a:t>Router2(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dirty="0" err="1"/>
              <a:t>ip</a:t>
            </a:r>
            <a:r>
              <a:rPr lang="en-US" dirty="0"/>
              <a:t> route 0.0.0.0 0.0.0.0 172.16.2.161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1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5</vt:lpstr>
      <vt:lpstr>Addressing with VLSM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Captain</dc:creator>
  <cp:lastModifiedBy>ntxly@dut.udn.vn</cp:lastModifiedBy>
  <cp:revision>5</cp:revision>
  <dcterms:created xsi:type="dcterms:W3CDTF">2018-09-27T01:45:00Z</dcterms:created>
  <dcterms:modified xsi:type="dcterms:W3CDTF">2019-09-09T03:35:06Z</dcterms:modified>
</cp:coreProperties>
</file>