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4"/>
    <p:sldMasterId id="2147483687" r:id="rId5"/>
  </p:sldMasterIdLst>
  <p:notesMasterIdLst>
    <p:notesMasterId r:id="rId22"/>
  </p:notesMasterIdLst>
  <p:sldIdLst>
    <p:sldId id="256" r:id="rId6"/>
    <p:sldId id="258" r:id="rId7"/>
    <p:sldId id="348" r:id="rId8"/>
    <p:sldId id="259" r:id="rId9"/>
    <p:sldId id="260" r:id="rId10"/>
    <p:sldId id="312" r:id="rId11"/>
    <p:sldId id="267" r:id="rId12"/>
    <p:sldId id="341" r:id="rId13"/>
    <p:sldId id="343" r:id="rId14"/>
    <p:sldId id="314" r:id="rId15"/>
    <p:sldId id="315" r:id="rId16"/>
    <p:sldId id="282" r:id="rId17"/>
    <p:sldId id="266" r:id="rId18"/>
    <p:sldId id="319" r:id="rId19"/>
    <p:sldId id="327" r:id="rId20"/>
    <p:sldId id="346" r:id="rId21"/>
  </p:sldIdLst>
  <p:sldSz cx="9144000" cy="5143500" type="screen16x9"/>
  <p:notesSz cx="6858000" cy="9144000"/>
  <p:embeddedFontLst>
    <p:embeddedFont>
      <p:font typeface="Barlow" charset="0"/>
      <p:regular r:id="rId23"/>
      <p:bold r:id="rId24"/>
      <p:italic r:id="rId25"/>
      <p:boldItalic r:id="rId26"/>
    </p:embeddedFont>
    <p:embeddedFont>
      <p:font typeface="Lalezar" charset="-78"/>
      <p:regular r:id="rId27"/>
    </p:embeddedFont>
    <p:embeddedFont>
      <p:font typeface="Barlow Medium" charset="0"/>
      <p:regular r:id="rId28"/>
      <p:bold r:id="rId29"/>
      <p:italic r:id="rId30"/>
      <p:boldItalic r:id="rId31"/>
    </p:embeddedFont>
    <p:embeddedFont>
      <p:font typeface="Bebas Neue" charset="0"/>
      <p:regular r:id="rId32"/>
    </p:embeddedFont>
    <p:embeddedFont>
      <p:font typeface="Nova Flat" charset="0"/>
      <p:regular r:id="rId33"/>
    </p:embeddedFont>
    <p:embeddedFont>
      <p:font typeface="Arimo"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59A490-29B5-4DB8-BB42-8EF95561A1A4}" v="2134" dt="2022-06-21T03:22:41.105"/>
    <p1510:client id="{AB03A016-D60B-4234-BCCB-92CAE675478D}" v="2234" dt="2022-06-20T13:23:13.715"/>
  </p1510:revLst>
</p1510:revInfo>
</file>

<file path=ppt/tableStyles.xml><?xml version="1.0" encoding="utf-8"?>
<a:tblStyleLst xmlns:a="http://schemas.openxmlformats.org/drawingml/2006/main" def="{95CA2C29-0603-40A1-8821-2A09DAA133B5}">
  <a:tblStyle styleId="{95CA2C29-0603-40A1-8821-2A09DAA133B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4.fntdata"/><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font" Target="fonts/font12.fntdata"/><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7.fntdata"/><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9.fntdata"/><Relationship Id="rId6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839830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023594f85a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023594f85a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1017ad9157a_0_1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1017ad9157a_0_1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5478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1017ad9157a_0_1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1017ad9157a_0_1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540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3"/>
        <p:cNvGrpSpPr/>
        <p:nvPr/>
      </p:nvGrpSpPr>
      <p:grpSpPr>
        <a:xfrm>
          <a:off x="0" y="0"/>
          <a:ext cx="0" cy="0"/>
          <a:chOff x="0" y="0"/>
          <a:chExt cx="0" cy="0"/>
        </a:xfrm>
      </p:grpSpPr>
      <p:sp>
        <p:nvSpPr>
          <p:cNvPr id="3194" name="Google Shape;3194;g1017ad9157a_0_3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5" name="Google Shape;3195;g1017ad9157a_0_3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g1017ad9157a_0_1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4" name="Google Shape;1104;g1017ad9157a_0_1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g1017ad9157a_0_1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4" name="Google Shape;1104;g1017ad9157a_0_1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2587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7"/>
        <p:cNvGrpSpPr/>
        <p:nvPr/>
      </p:nvGrpSpPr>
      <p:grpSpPr>
        <a:xfrm>
          <a:off x="0" y="0"/>
          <a:ext cx="0" cy="0"/>
          <a:chOff x="0" y="0"/>
          <a:chExt cx="0" cy="0"/>
        </a:xfrm>
      </p:grpSpPr>
      <p:sp>
        <p:nvSpPr>
          <p:cNvPr id="3218" name="Google Shape;3218;gfa9253a06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9" name="Google Shape;3219;gfa9253a06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8720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gf5e77e6543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1" name="Google Shape;1351;gf5e77e6543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1017ad9157a_0_17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1017ad9157a_0_17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b26aa399d9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b26aa399d9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1003bd6ff0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1003bd6ff0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1003bd6ff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1003bd6ff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1017ad915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1017ad915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7132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1017ad9157a_0_1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1017ad9157a_0_1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f5e6061853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f5e6061853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f5e77e6543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 name="Google Shape;1196;gf5e77e6543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52075" y="1467025"/>
            <a:ext cx="7039800" cy="18363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52050" y="3416375"/>
            <a:ext cx="7039800" cy="336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7299150" y="4255275"/>
            <a:ext cx="1206211" cy="336300"/>
            <a:chOff x="7299150" y="4255275"/>
            <a:chExt cx="1206211" cy="336300"/>
          </a:xfrm>
        </p:grpSpPr>
        <p:sp>
          <p:nvSpPr>
            <p:cNvPr id="12" name="Google Shape;12;p2"/>
            <p:cNvSpPr/>
            <p:nvPr/>
          </p:nvSpPr>
          <p:spPr>
            <a:xfrm>
              <a:off x="843757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11080"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184589"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58097"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931606"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5115"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678624"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552132"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42564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299150"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552132"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25641"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99150"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805115"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678624"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552132"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425641"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299150"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621100" y="539500"/>
            <a:ext cx="1206211" cy="336300"/>
            <a:chOff x="2113900" y="803075"/>
            <a:chExt cx="1206211" cy="336300"/>
          </a:xfrm>
        </p:grpSpPr>
        <p:sp>
          <p:nvSpPr>
            <p:cNvPr id="31" name="Google Shape;31;p2"/>
            <p:cNvSpPr/>
            <p:nvPr/>
          </p:nvSpPr>
          <p:spPr>
            <a:xfrm rot="10800000">
              <a:off x="2113900"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0800000">
              <a:off x="2240391"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a:off x="2366882"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10800000">
              <a:off x="2493374"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10800000">
              <a:off x="2619865"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2746356"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a:off x="2872847"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a:off x="2999339"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10800000">
              <a:off x="3125830"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10800000">
              <a:off x="3252321"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10800000">
              <a:off x="2999339"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10800000">
              <a:off x="3125830"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a:off x="3252321"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a:off x="2746356"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a:off x="2872847"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2999339"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0800000">
              <a:off x="3125830" y="10707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a:off x="3252321" y="10707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2"/>
          <p:cNvSpPr/>
          <p:nvPr/>
        </p:nvSpPr>
        <p:spPr>
          <a:xfrm>
            <a:off x="4898489" y="4651073"/>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845464" y="4651073"/>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2"/>
          <p:cNvGrpSpPr/>
          <p:nvPr/>
        </p:nvGrpSpPr>
        <p:grpSpPr>
          <a:xfrm>
            <a:off x="1379338" y="4255280"/>
            <a:ext cx="1543427" cy="1543427"/>
            <a:chOff x="-1154300" y="1435713"/>
            <a:chExt cx="1019100" cy="1019100"/>
          </a:xfrm>
        </p:grpSpPr>
        <p:grpSp>
          <p:nvGrpSpPr>
            <p:cNvPr id="52" name="Google Shape;52;p2"/>
            <p:cNvGrpSpPr/>
            <p:nvPr/>
          </p:nvGrpSpPr>
          <p:grpSpPr>
            <a:xfrm>
              <a:off x="-1092956" y="1494839"/>
              <a:ext cx="896401" cy="900845"/>
              <a:chOff x="-1092956" y="1494839"/>
              <a:chExt cx="896401" cy="900845"/>
            </a:xfrm>
          </p:grpSpPr>
          <p:sp>
            <p:nvSpPr>
              <p:cNvPr id="53" name="Google Shape;53;p2"/>
              <p:cNvSpPr/>
              <p:nvPr/>
            </p:nvSpPr>
            <p:spPr>
              <a:xfrm rot="5400000">
                <a:off x="-1085613" y="1487496"/>
                <a:ext cx="881714" cy="896401"/>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1021745" y="1584547"/>
                <a:ext cx="734847" cy="73548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801485" y="1247428"/>
                <a:ext cx="294328" cy="818523"/>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1005788" y="2043561"/>
                <a:ext cx="294328" cy="409918"/>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2"/>
            <p:cNvSpPr/>
            <p:nvPr/>
          </p:nvSpPr>
          <p:spPr>
            <a:xfrm>
              <a:off x="-1154300" y="1435713"/>
              <a:ext cx="1019100" cy="10191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CUSTOM_5">
    <p:spTree>
      <p:nvGrpSpPr>
        <p:cNvPr id="1" name="Shape 358"/>
        <p:cNvGrpSpPr/>
        <p:nvPr/>
      </p:nvGrpSpPr>
      <p:grpSpPr>
        <a:xfrm>
          <a:off x="0" y="0"/>
          <a:ext cx="0" cy="0"/>
          <a:chOff x="0" y="0"/>
          <a:chExt cx="0" cy="0"/>
        </a:xfrm>
      </p:grpSpPr>
      <p:sp>
        <p:nvSpPr>
          <p:cNvPr id="359" name="Google Shape;359;p17"/>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60" name="Google Shape;360;p17"/>
          <p:cNvSpPr txBox="1">
            <a:spLocks noGrp="1"/>
          </p:cNvSpPr>
          <p:nvPr>
            <p:ph type="subTitle" idx="1"/>
          </p:nvPr>
        </p:nvSpPr>
        <p:spPr>
          <a:xfrm>
            <a:off x="2322887" y="3161725"/>
            <a:ext cx="4498200" cy="357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300"/>
              <a:buFont typeface="Arvo"/>
              <a:buNone/>
              <a:defRPr sz="2600">
                <a:solidFill>
                  <a:schemeClr val="dk1"/>
                </a:solidFill>
                <a:latin typeface="Nova Flat"/>
                <a:ea typeface="Nova Flat"/>
                <a:cs typeface="Nova Flat"/>
                <a:sym typeface="Nova Flat"/>
              </a:defRPr>
            </a:lvl1pPr>
            <a:lvl2pPr lvl="1"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2pPr>
            <a:lvl3pPr lvl="2"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3pPr>
            <a:lvl4pPr lvl="3"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4pPr>
            <a:lvl5pPr lvl="4"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5pPr>
            <a:lvl6pPr lvl="5"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6pPr>
            <a:lvl7pPr lvl="6"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7pPr>
            <a:lvl8pPr lvl="7"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8pPr>
            <a:lvl9pPr lvl="8"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9pPr>
          </a:lstStyle>
          <a:p>
            <a:endParaRPr/>
          </a:p>
        </p:txBody>
      </p:sp>
      <p:sp>
        <p:nvSpPr>
          <p:cNvPr id="361" name="Google Shape;361;p17"/>
          <p:cNvSpPr txBox="1">
            <a:spLocks noGrp="1"/>
          </p:cNvSpPr>
          <p:nvPr>
            <p:ph type="subTitle" idx="2"/>
          </p:nvPr>
        </p:nvSpPr>
        <p:spPr>
          <a:xfrm>
            <a:off x="2322937" y="3483500"/>
            <a:ext cx="4498200" cy="80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362" name="Google Shape;362;p17"/>
          <p:cNvSpPr txBox="1">
            <a:spLocks noGrp="1"/>
          </p:cNvSpPr>
          <p:nvPr>
            <p:ph type="subTitle" idx="3"/>
          </p:nvPr>
        </p:nvSpPr>
        <p:spPr>
          <a:xfrm>
            <a:off x="2322862" y="1645150"/>
            <a:ext cx="44982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300"/>
              <a:buFont typeface="Arvo"/>
              <a:buNone/>
              <a:defRPr sz="2600">
                <a:solidFill>
                  <a:schemeClr val="dk1"/>
                </a:solidFill>
                <a:latin typeface="Nova Flat"/>
                <a:ea typeface="Nova Flat"/>
                <a:cs typeface="Nova Flat"/>
                <a:sym typeface="Nova Flat"/>
              </a:defRPr>
            </a:lvl1pPr>
            <a:lvl2pPr lvl="1"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2pPr>
            <a:lvl3pPr lvl="2"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3pPr>
            <a:lvl4pPr lvl="3"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4pPr>
            <a:lvl5pPr lvl="4"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5pPr>
            <a:lvl6pPr lvl="5"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6pPr>
            <a:lvl7pPr lvl="6"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7pPr>
            <a:lvl8pPr lvl="7"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8pPr>
            <a:lvl9pPr lvl="8"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9pPr>
          </a:lstStyle>
          <a:p>
            <a:endParaRPr/>
          </a:p>
        </p:txBody>
      </p:sp>
      <p:sp>
        <p:nvSpPr>
          <p:cNvPr id="363" name="Google Shape;363;p17"/>
          <p:cNvSpPr txBox="1">
            <a:spLocks noGrp="1"/>
          </p:cNvSpPr>
          <p:nvPr>
            <p:ph type="subTitle" idx="4"/>
          </p:nvPr>
        </p:nvSpPr>
        <p:spPr>
          <a:xfrm>
            <a:off x="2322862" y="1966925"/>
            <a:ext cx="4498200" cy="80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1">
  <p:cSld name="CUSTOM_6">
    <p:spTree>
      <p:nvGrpSpPr>
        <p:cNvPr id="1" name="Shape 364"/>
        <p:cNvGrpSpPr/>
        <p:nvPr/>
      </p:nvGrpSpPr>
      <p:grpSpPr>
        <a:xfrm>
          <a:off x="0" y="0"/>
          <a:ext cx="0" cy="0"/>
          <a:chOff x="0" y="0"/>
          <a:chExt cx="0" cy="0"/>
        </a:xfrm>
      </p:grpSpPr>
      <p:sp>
        <p:nvSpPr>
          <p:cNvPr id="365" name="Google Shape;365;p18"/>
          <p:cNvSpPr txBox="1">
            <a:spLocks noGrp="1"/>
          </p:cNvSpPr>
          <p:nvPr>
            <p:ph type="title"/>
          </p:nvPr>
        </p:nvSpPr>
        <p:spPr>
          <a:xfrm>
            <a:off x="2262950" y="2503525"/>
            <a:ext cx="4618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366" name="Google Shape;366;p18"/>
          <p:cNvSpPr txBox="1">
            <a:spLocks noGrp="1"/>
          </p:cNvSpPr>
          <p:nvPr>
            <p:ph type="title" idx="2" hasCustomPrompt="1"/>
          </p:nvPr>
        </p:nvSpPr>
        <p:spPr>
          <a:xfrm>
            <a:off x="3506850" y="1244200"/>
            <a:ext cx="2130300" cy="10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solidFill>
                  <a:schemeClr val="l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367" name="Google Shape;367;p18"/>
          <p:cNvSpPr txBox="1">
            <a:spLocks noGrp="1"/>
          </p:cNvSpPr>
          <p:nvPr>
            <p:ph type="subTitle" idx="1"/>
          </p:nvPr>
        </p:nvSpPr>
        <p:spPr>
          <a:xfrm>
            <a:off x="2443950" y="3442775"/>
            <a:ext cx="4256100" cy="26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grpSp>
        <p:nvGrpSpPr>
          <p:cNvPr id="368" name="Google Shape;368;p18"/>
          <p:cNvGrpSpPr/>
          <p:nvPr/>
        </p:nvGrpSpPr>
        <p:grpSpPr>
          <a:xfrm>
            <a:off x="1519451" y="4185132"/>
            <a:ext cx="1297200" cy="1297200"/>
            <a:chOff x="6496201" y="285832"/>
            <a:chExt cx="1297200" cy="1297200"/>
          </a:xfrm>
        </p:grpSpPr>
        <p:sp>
          <p:nvSpPr>
            <p:cNvPr id="369" name="Google Shape;369;p18"/>
            <p:cNvSpPr/>
            <p:nvPr/>
          </p:nvSpPr>
          <p:spPr>
            <a:xfrm>
              <a:off x="6496201" y="285832"/>
              <a:ext cx="1297200" cy="12972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18"/>
            <p:cNvGrpSpPr/>
            <p:nvPr/>
          </p:nvGrpSpPr>
          <p:grpSpPr>
            <a:xfrm>
              <a:off x="6560741" y="365850"/>
              <a:ext cx="1129671" cy="1137203"/>
              <a:chOff x="-529750" y="2597875"/>
              <a:chExt cx="1191008" cy="1198949"/>
            </a:xfrm>
          </p:grpSpPr>
          <p:sp>
            <p:nvSpPr>
              <p:cNvPr id="371" name="Google Shape;371;p18"/>
              <p:cNvSpPr/>
              <p:nvPr/>
            </p:nvSpPr>
            <p:spPr>
              <a:xfrm>
                <a:off x="-529750" y="2597875"/>
                <a:ext cx="1167272" cy="1198949"/>
              </a:xfrm>
              <a:custGeom>
                <a:avLst/>
                <a:gdLst/>
                <a:ahLst/>
                <a:cxnLst/>
                <a:rect l="l" t="t" r="r" b="b"/>
                <a:pathLst>
                  <a:path w="22220" h="22823" extrusionOk="0">
                    <a:moveTo>
                      <a:pt x="11540" y="22219"/>
                    </a:moveTo>
                    <a:cubicBezTo>
                      <a:pt x="7211" y="22219"/>
                      <a:pt x="3319" y="19609"/>
                      <a:pt x="1660" y="15612"/>
                    </a:cubicBezTo>
                    <a:cubicBezTo>
                      <a:pt x="0" y="11630"/>
                      <a:pt x="921" y="7029"/>
                      <a:pt x="3967" y="3967"/>
                    </a:cubicBezTo>
                    <a:cubicBezTo>
                      <a:pt x="7030" y="905"/>
                      <a:pt x="11630" y="0"/>
                      <a:pt x="15627" y="1644"/>
                    </a:cubicBezTo>
                    <a:cubicBezTo>
                      <a:pt x="19625" y="3304"/>
                      <a:pt x="22219" y="7210"/>
                      <a:pt x="22219" y="11524"/>
                    </a:cubicBezTo>
                    <a:cubicBezTo>
                      <a:pt x="22219" y="17422"/>
                      <a:pt x="17437" y="22219"/>
                      <a:pt x="11540" y="22219"/>
                    </a:cubicBezTo>
                    <a:close/>
                    <a:moveTo>
                      <a:pt x="11540" y="1056"/>
                    </a:moveTo>
                    <a:cubicBezTo>
                      <a:pt x="7301" y="1056"/>
                      <a:pt x="3485" y="3605"/>
                      <a:pt x="1871" y="7527"/>
                    </a:cubicBezTo>
                    <a:cubicBezTo>
                      <a:pt x="242" y="11434"/>
                      <a:pt x="1147" y="15929"/>
                      <a:pt x="4133" y="18931"/>
                    </a:cubicBezTo>
                    <a:cubicBezTo>
                      <a:pt x="7120" y="21917"/>
                      <a:pt x="11630" y="22822"/>
                      <a:pt x="15537" y="21193"/>
                    </a:cubicBezTo>
                    <a:cubicBezTo>
                      <a:pt x="19444" y="19579"/>
                      <a:pt x="22008" y="15763"/>
                      <a:pt x="22008" y="11524"/>
                    </a:cubicBezTo>
                    <a:cubicBezTo>
                      <a:pt x="21993" y="5747"/>
                      <a:pt x="17317" y="1071"/>
                      <a:pt x="11540" y="10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418803" y="2708769"/>
                <a:ext cx="990553" cy="989765"/>
              </a:xfrm>
              <a:custGeom>
                <a:avLst/>
                <a:gdLst/>
                <a:ahLst/>
                <a:cxnLst/>
                <a:rect l="l" t="t" r="r" b="b"/>
                <a:pathLst>
                  <a:path w="18856" h="18841" extrusionOk="0">
                    <a:moveTo>
                      <a:pt x="9428" y="18841"/>
                    </a:moveTo>
                    <a:cubicBezTo>
                      <a:pt x="4209" y="18841"/>
                      <a:pt x="0" y="14617"/>
                      <a:pt x="0" y="9413"/>
                    </a:cubicBezTo>
                    <a:cubicBezTo>
                      <a:pt x="0" y="9082"/>
                      <a:pt x="15" y="8765"/>
                      <a:pt x="45" y="8433"/>
                    </a:cubicBezTo>
                    <a:cubicBezTo>
                      <a:pt x="558" y="3636"/>
                      <a:pt x="4601" y="1"/>
                      <a:pt x="9428" y="1"/>
                    </a:cubicBezTo>
                    <a:cubicBezTo>
                      <a:pt x="14239" y="1"/>
                      <a:pt x="18282" y="3636"/>
                      <a:pt x="18795" y="8433"/>
                    </a:cubicBezTo>
                    <a:lnTo>
                      <a:pt x="18795" y="8433"/>
                    </a:lnTo>
                    <a:cubicBezTo>
                      <a:pt x="18825" y="8765"/>
                      <a:pt x="18855" y="9082"/>
                      <a:pt x="18855" y="9413"/>
                    </a:cubicBezTo>
                    <a:cubicBezTo>
                      <a:pt x="18855" y="14617"/>
                      <a:pt x="14632" y="18841"/>
                      <a:pt x="9428" y="18841"/>
                    </a:cubicBezTo>
                    <a:close/>
                    <a:moveTo>
                      <a:pt x="9428" y="152"/>
                    </a:moveTo>
                    <a:cubicBezTo>
                      <a:pt x="4676" y="137"/>
                      <a:pt x="694" y="3727"/>
                      <a:pt x="211" y="8448"/>
                    </a:cubicBezTo>
                    <a:cubicBezTo>
                      <a:pt x="181" y="8780"/>
                      <a:pt x="166" y="9097"/>
                      <a:pt x="166" y="9428"/>
                    </a:cubicBezTo>
                    <a:cubicBezTo>
                      <a:pt x="91" y="14587"/>
                      <a:pt x="4254" y="18811"/>
                      <a:pt x="9428" y="18811"/>
                    </a:cubicBezTo>
                    <a:cubicBezTo>
                      <a:pt x="14586" y="18811"/>
                      <a:pt x="18749" y="14587"/>
                      <a:pt x="18674" y="9428"/>
                    </a:cubicBezTo>
                    <a:cubicBezTo>
                      <a:pt x="18674" y="9097"/>
                      <a:pt x="18659" y="8780"/>
                      <a:pt x="18629" y="8448"/>
                    </a:cubicBezTo>
                    <a:lnTo>
                      <a:pt x="18629" y="8448"/>
                    </a:lnTo>
                    <a:cubicBezTo>
                      <a:pt x="18146" y="3727"/>
                      <a:pt x="14164" y="137"/>
                      <a:pt x="9428" y="152"/>
                    </a:cubicBezTo>
                    <a:close/>
                    <a:moveTo>
                      <a:pt x="9428" y="16895"/>
                    </a:moveTo>
                    <a:cubicBezTo>
                      <a:pt x="8372" y="16895"/>
                      <a:pt x="7331" y="16684"/>
                      <a:pt x="6381" y="16261"/>
                    </a:cubicBezTo>
                    <a:cubicBezTo>
                      <a:pt x="5415" y="15824"/>
                      <a:pt x="4556" y="15206"/>
                      <a:pt x="3862" y="14421"/>
                    </a:cubicBezTo>
                    <a:cubicBezTo>
                      <a:pt x="2625" y="13049"/>
                      <a:pt x="1946" y="11269"/>
                      <a:pt x="1946" y="9413"/>
                    </a:cubicBezTo>
                    <a:cubicBezTo>
                      <a:pt x="1946" y="9157"/>
                      <a:pt x="1961" y="8901"/>
                      <a:pt x="1991" y="8629"/>
                    </a:cubicBezTo>
                    <a:cubicBezTo>
                      <a:pt x="2202" y="6517"/>
                      <a:pt x="3319" y="4602"/>
                      <a:pt x="5038" y="3350"/>
                    </a:cubicBezTo>
                    <a:cubicBezTo>
                      <a:pt x="5883" y="2731"/>
                      <a:pt x="6848" y="2309"/>
                      <a:pt x="7874" y="2083"/>
                    </a:cubicBezTo>
                    <a:cubicBezTo>
                      <a:pt x="8900" y="1871"/>
                      <a:pt x="9956" y="1871"/>
                      <a:pt x="10981" y="2083"/>
                    </a:cubicBezTo>
                    <a:cubicBezTo>
                      <a:pt x="12007" y="2309"/>
                      <a:pt x="12987" y="2746"/>
                      <a:pt x="13832" y="3365"/>
                    </a:cubicBezTo>
                    <a:cubicBezTo>
                      <a:pt x="15537" y="4602"/>
                      <a:pt x="16653" y="6532"/>
                      <a:pt x="16864" y="8644"/>
                    </a:cubicBezTo>
                    <a:cubicBezTo>
                      <a:pt x="16894" y="8901"/>
                      <a:pt x="16909" y="9172"/>
                      <a:pt x="16909" y="9428"/>
                    </a:cubicBezTo>
                    <a:cubicBezTo>
                      <a:pt x="16909" y="10213"/>
                      <a:pt x="16789" y="10982"/>
                      <a:pt x="16547" y="11736"/>
                    </a:cubicBezTo>
                    <a:cubicBezTo>
                      <a:pt x="16215" y="12732"/>
                      <a:pt x="15687" y="13652"/>
                      <a:pt x="14979" y="14421"/>
                    </a:cubicBezTo>
                    <a:cubicBezTo>
                      <a:pt x="14285" y="15206"/>
                      <a:pt x="13425" y="15824"/>
                      <a:pt x="12475" y="16261"/>
                    </a:cubicBezTo>
                    <a:cubicBezTo>
                      <a:pt x="11509" y="16684"/>
                      <a:pt x="10468" y="16895"/>
                      <a:pt x="9428" y="16895"/>
                    </a:cubicBezTo>
                    <a:close/>
                    <a:moveTo>
                      <a:pt x="9428" y="2098"/>
                    </a:moveTo>
                    <a:cubicBezTo>
                      <a:pt x="8915" y="2098"/>
                      <a:pt x="8402" y="2158"/>
                      <a:pt x="7904" y="2264"/>
                    </a:cubicBezTo>
                    <a:cubicBezTo>
                      <a:pt x="6894" y="2460"/>
                      <a:pt x="5943" y="2882"/>
                      <a:pt x="5114" y="3500"/>
                    </a:cubicBezTo>
                    <a:cubicBezTo>
                      <a:pt x="3439" y="4707"/>
                      <a:pt x="2353" y="6593"/>
                      <a:pt x="2142" y="8659"/>
                    </a:cubicBezTo>
                    <a:cubicBezTo>
                      <a:pt x="2112" y="8916"/>
                      <a:pt x="2097" y="9172"/>
                      <a:pt x="2097" y="9413"/>
                    </a:cubicBezTo>
                    <a:cubicBezTo>
                      <a:pt x="2097" y="11223"/>
                      <a:pt x="2761" y="12973"/>
                      <a:pt x="3982" y="14316"/>
                    </a:cubicBezTo>
                    <a:cubicBezTo>
                      <a:pt x="4676" y="15085"/>
                      <a:pt x="5506" y="15688"/>
                      <a:pt x="6441" y="16111"/>
                    </a:cubicBezTo>
                    <a:cubicBezTo>
                      <a:pt x="8342" y="16955"/>
                      <a:pt x="10499" y="16955"/>
                      <a:pt x="12399" y="16111"/>
                    </a:cubicBezTo>
                    <a:cubicBezTo>
                      <a:pt x="13334" y="15688"/>
                      <a:pt x="14179" y="15085"/>
                      <a:pt x="14858" y="14316"/>
                    </a:cubicBezTo>
                    <a:cubicBezTo>
                      <a:pt x="15552" y="13561"/>
                      <a:pt x="16065" y="12656"/>
                      <a:pt x="16381" y="11676"/>
                    </a:cubicBezTo>
                    <a:lnTo>
                      <a:pt x="16381" y="11676"/>
                    </a:lnTo>
                    <a:cubicBezTo>
                      <a:pt x="16623" y="10952"/>
                      <a:pt x="16743" y="10183"/>
                      <a:pt x="16743" y="9413"/>
                    </a:cubicBezTo>
                    <a:cubicBezTo>
                      <a:pt x="16743" y="9157"/>
                      <a:pt x="16728" y="8901"/>
                      <a:pt x="16698" y="8659"/>
                    </a:cubicBezTo>
                    <a:cubicBezTo>
                      <a:pt x="16592" y="7633"/>
                      <a:pt x="16276" y="6638"/>
                      <a:pt x="15763" y="5763"/>
                    </a:cubicBezTo>
                    <a:cubicBezTo>
                      <a:pt x="15250" y="4873"/>
                      <a:pt x="14556" y="4104"/>
                      <a:pt x="13727" y="3500"/>
                    </a:cubicBezTo>
                    <a:cubicBezTo>
                      <a:pt x="12475" y="2580"/>
                      <a:pt x="10966" y="2098"/>
                      <a:pt x="9413" y="20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71686" y="3592295"/>
                <a:ext cx="8773" cy="102281"/>
              </a:xfrm>
              <a:custGeom>
                <a:avLst/>
                <a:gdLst/>
                <a:ahLst/>
                <a:cxnLst/>
                <a:rect l="l" t="t" r="r" b="b"/>
                <a:pathLst>
                  <a:path w="167" h="1947" extrusionOk="0">
                    <a:moveTo>
                      <a:pt x="0" y="1"/>
                    </a:moveTo>
                    <a:lnTo>
                      <a:pt x="166" y="1"/>
                    </a:lnTo>
                    <a:lnTo>
                      <a:pt x="166" y="1946"/>
                    </a:lnTo>
                    <a:lnTo>
                      <a:pt x="0" y="194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230122" y="3557414"/>
                <a:ext cx="49223" cy="95977"/>
              </a:xfrm>
              <a:custGeom>
                <a:avLst/>
                <a:gdLst/>
                <a:ahLst/>
                <a:cxnLst/>
                <a:rect l="l" t="t" r="r" b="b"/>
                <a:pathLst>
                  <a:path w="937" h="1827" extrusionOk="0">
                    <a:moveTo>
                      <a:pt x="1" y="61"/>
                    </a:moveTo>
                    <a:lnTo>
                      <a:pt x="152" y="1"/>
                    </a:lnTo>
                    <a:lnTo>
                      <a:pt x="936" y="1766"/>
                    </a:lnTo>
                    <a:lnTo>
                      <a:pt x="785" y="182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362449" y="3460756"/>
                <a:ext cx="80900" cy="74544"/>
              </a:xfrm>
              <a:custGeom>
                <a:avLst/>
                <a:gdLst/>
                <a:ahLst/>
                <a:cxnLst/>
                <a:rect l="l" t="t" r="r" b="b"/>
                <a:pathLst>
                  <a:path w="1540" h="1419" extrusionOk="0">
                    <a:moveTo>
                      <a:pt x="1" y="121"/>
                    </a:moveTo>
                    <a:lnTo>
                      <a:pt x="107" y="1"/>
                    </a:lnTo>
                    <a:lnTo>
                      <a:pt x="1539" y="1298"/>
                    </a:lnTo>
                    <a:lnTo>
                      <a:pt x="1434" y="14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444872" y="3318922"/>
                <a:ext cx="99129" cy="40450"/>
              </a:xfrm>
              <a:custGeom>
                <a:avLst/>
                <a:gdLst/>
                <a:ahLst/>
                <a:cxnLst/>
                <a:rect l="l" t="t" r="r" b="b"/>
                <a:pathLst>
                  <a:path w="1887" h="770" extrusionOk="0">
                    <a:moveTo>
                      <a:pt x="1" y="167"/>
                    </a:moveTo>
                    <a:lnTo>
                      <a:pt x="46" y="1"/>
                    </a:lnTo>
                    <a:lnTo>
                      <a:pt x="1886" y="604"/>
                    </a:lnTo>
                    <a:lnTo>
                      <a:pt x="1841" y="7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462312" y="3147774"/>
                <a:ext cx="102281" cy="19069"/>
              </a:xfrm>
              <a:custGeom>
                <a:avLst/>
                <a:gdLst/>
                <a:ahLst/>
                <a:cxnLst/>
                <a:rect l="l" t="t" r="r" b="b"/>
                <a:pathLst>
                  <a:path w="1947" h="363" extrusionOk="0">
                    <a:moveTo>
                      <a:pt x="16" y="363"/>
                    </a:moveTo>
                    <a:lnTo>
                      <a:pt x="1" y="197"/>
                    </a:lnTo>
                    <a:lnTo>
                      <a:pt x="1931" y="1"/>
                    </a:lnTo>
                    <a:lnTo>
                      <a:pt x="1946"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410831" y="2954458"/>
                <a:ext cx="92720" cy="57891"/>
              </a:xfrm>
              <a:custGeom>
                <a:avLst/>
                <a:gdLst/>
                <a:ahLst/>
                <a:cxnLst/>
                <a:rect l="l" t="t" r="r" b="b"/>
                <a:pathLst>
                  <a:path w="1765" h="1102" extrusionOk="0">
                    <a:moveTo>
                      <a:pt x="0" y="965"/>
                    </a:moveTo>
                    <a:lnTo>
                      <a:pt x="1674" y="0"/>
                    </a:lnTo>
                    <a:lnTo>
                      <a:pt x="1765" y="136"/>
                    </a:lnTo>
                    <a:lnTo>
                      <a:pt x="91" y="11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301460" y="2803903"/>
                <a:ext cx="66611" cy="87992"/>
              </a:xfrm>
              <a:custGeom>
                <a:avLst/>
                <a:gdLst/>
                <a:ahLst/>
                <a:cxnLst/>
                <a:rect l="l" t="t" r="r" b="b"/>
                <a:pathLst>
                  <a:path w="1268" h="1675" extrusionOk="0">
                    <a:moveTo>
                      <a:pt x="0" y="1569"/>
                    </a:moveTo>
                    <a:lnTo>
                      <a:pt x="1132" y="0"/>
                    </a:lnTo>
                    <a:lnTo>
                      <a:pt x="1268" y="106"/>
                    </a:lnTo>
                    <a:lnTo>
                      <a:pt x="136" y="16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152480" y="2722269"/>
                <a:ext cx="30154" cy="102281"/>
              </a:xfrm>
              <a:custGeom>
                <a:avLst/>
                <a:gdLst/>
                <a:ahLst/>
                <a:cxnLst/>
                <a:rect l="l" t="t" r="r" b="b"/>
                <a:pathLst>
                  <a:path w="574" h="1947" extrusionOk="0">
                    <a:moveTo>
                      <a:pt x="1" y="1901"/>
                    </a:moveTo>
                    <a:lnTo>
                      <a:pt x="408" y="0"/>
                    </a:lnTo>
                    <a:lnTo>
                      <a:pt x="574" y="46"/>
                    </a:lnTo>
                    <a:lnTo>
                      <a:pt x="167" y="194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30541" y="2723057"/>
                <a:ext cx="30154" cy="101493"/>
              </a:xfrm>
              <a:custGeom>
                <a:avLst/>
                <a:gdLst/>
                <a:ahLst/>
                <a:cxnLst/>
                <a:rect l="l" t="t" r="r" b="b"/>
                <a:pathLst>
                  <a:path w="574" h="1932" extrusionOk="0">
                    <a:moveTo>
                      <a:pt x="0" y="31"/>
                    </a:moveTo>
                    <a:lnTo>
                      <a:pt x="166" y="1"/>
                    </a:lnTo>
                    <a:lnTo>
                      <a:pt x="573" y="1886"/>
                    </a:lnTo>
                    <a:lnTo>
                      <a:pt x="408" y="193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215978" y="2803903"/>
                <a:ext cx="67399" cy="87204"/>
              </a:xfrm>
              <a:custGeom>
                <a:avLst/>
                <a:gdLst/>
                <a:ahLst/>
                <a:cxnLst/>
                <a:rect l="l" t="t" r="r" b="b"/>
                <a:pathLst>
                  <a:path w="1283" h="1660" extrusionOk="0">
                    <a:moveTo>
                      <a:pt x="1" y="91"/>
                    </a:moveTo>
                    <a:lnTo>
                      <a:pt x="136" y="0"/>
                    </a:lnTo>
                    <a:lnTo>
                      <a:pt x="1283" y="1569"/>
                    </a:lnTo>
                    <a:lnTo>
                      <a:pt x="1147" y="16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350669" y="2954458"/>
                <a:ext cx="91984" cy="58679"/>
              </a:xfrm>
              <a:custGeom>
                <a:avLst/>
                <a:gdLst/>
                <a:ahLst/>
                <a:cxnLst/>
                <a:rect l="l" t="t" r="r" b="b"/>
                <a:pathLst>
                  <a:path w="1751" h="1117" extrusionOk="0">
                    <a:moveTo>
                      <a:pt x="1675" y="1116"/>
                    </a:moveTo>
                    <a:lnTo>
                      <a:pt x="0" y="136"/>
                    </a:lnTo>
                    <a:lnTo>
                      <a:pt x="76" y="0"/>
                    </a:lnTo>
                    <a:lnTo>
                      <a:pt x="1750" y="96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412499" y="3147774"/>
                <a:ext cx="102281" cy="19069"/>
              </a:xfrm>
              <a:custGeom>
                <a:avLst/>
                <a:gdLst/>
                <a:ahLst/>
                <a:cxnLst/>
                <a:rect l="l" t="t" r="r" b="b"/>
                <a:pathLst>
                  <a:path w="1947" h="363" extrusionOk="0">
                    <a:moveTo>
                      <a:pt x="1932" y="363"/>
                    </a:moveTo>
                    <a:lnTo>
                      <a:pt x="1" y="166"/>
                    </a:lnTo>
                    <a:lnTo>
                      <a:pt x="16" y="1"/>
                    </a:lnTo>
                    <a:lnTo>
                      <a:pt x="1947" y="19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391854" y="3319709"/>
                <a:ext cx="99076" cy="39662"/>
              </a:xfrm>
              <a:custGeom>
                <a:avLst/>
                <a:gdLst/>
                <a:ahLst/>
                <a:cxnLst/>
                <a:rect l="l" t="t" r="r" b="b"/>
                <a:pathLst>
                  <a:path w="1886" h="755" extrusionOk="0">
                    <a:moveTo>
                      <a:pt x="0" y="589"/>
                    </a:moveTo>
                    <a:lnTo>
                      <a:pt x="1840" y="1"/>
                    </a:lnTo>
                    <a:lnTo>
                      <a:pt x="1886" y="152"/>
                    </a:lnTo>
                    <a:lnTo>
                      <a:pt x="45" y="75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291256" y="3460756"/>
                <a:ext cx="81688" cy="74544"/>
              </a:xfrm>
              <a:custGeom>
                <a:avLst/>
                <a:gdLst/>
                <a:ahLst/>
                <a:cxnLst/>
                <a:rect l="l" t="t" r="r" b="b"/>
                <a:pathLst>
                  <a:path w="1555" h="1419" extrusionOk="0">
                    <a:moveTo>
                      <a:pt x="1" y="1298"/>
                    </a:moveTo>
                    <a:lnTo>
                      <a:pt x="1434" y="1"/>
                    </a:lnTo>
                    <a:lnTo>
                      <a:pt x="1554" y="121"/>
                    </a:lnTo>
                    <a:lnTo>
                      <a:pt x="106" y="14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127199" y="3556626"/>
                <a:ext cx="49170" cy="96765"/>
              </a:xfrm>
              <a:custGeom>
                <a:avLst/>
                <a:gdLst/>
                <a:ahLst/>
                <a:cxnLst/>
                <a:rect l="l" t="t" r="r" b="b"/>
                <a:pathLst>
                  <a:path w="936" h="1842" extrusionOk="0">
                    <a:moveTo>
                      <a:pt x="0" y="1766"/>
                    </a:moveTo>
                    <a:lnTo>
                      <a:pt x="784" y="1"/>
                    </a:lnTo>
                    <a:lnTo>
                      <a:pt x="935" y="76"/>
                    </a:lnTo>
                    <a:lnTo>
                      <a:pt x="151" y="18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191393" y="2935442"/>
                <a:ext cx="535674" cy="535674"/>
              </a:xfrm>
              <a:custGeom>
                <a:avLst/>
                <a:gdLst/>
                <a:ahLst/>
                <a:cxnLst/>
                <a:rect l="l" t="t" r="r" b="b"/>
                <a:pathLst>
                  <a:path w="10197" h="10197" extrusionOk="0">
                    <a:moveTo>
                      <a:pt x="5099" y="0"/>
                    </a:moveTo>
                    <a:lnTo>
                      <a:pt x="4978" y="0"/>
                    </a:lnTo>
                    <a:lnTo>
                      <a:pt x="5008" y="1177"/>
                    </a:lnTo>
                    <a:lnTo>
                      <a:pt x="5099" y="1177"/>
                    </a:lnTo>
                    <a:lnTo>
                      <a:pt x="5099" y="0"/>
                    </a:lnTo>
                    <a:close/>
                    <a:moveTo>
                      <a:pt x="4767" y="15"/>
                    </a:moveTo>
                    <a:lnTo>
                      <a:pt x="4706" y="15"/>
                    </a:lnTo>
                    <a:lnTo>
                      <a:pt x="4691" y="15"/>
                    </a:lnTo>
                    <a:lnTo>
                      <a:pt x="4631" y="15"/>
                    </a:lnTo>
                    <a:lnTo>
                      <a:pt x="4737" y="1192"/>
                    </a:lnTo>
                    <a:lnTo>
                      <a:pt x="4827" y="1192"/>
                    </a:lnTo>
                    <a:lnTo>
                      <a:pt x="4767" y="15"/>
                    </a:lnTo>
                    <a:close/>
                    <a:moveTo>
                      <a:pt x="4420" y="45"/>
                    </a:moveTo>
                    <a:lnTo>
                      <a:pt x="4344" y="60"/>
                    </a:lnTo>
                    <a:lnTo>
                      <a:pt x="4329" y="60"/>
                    </a:lnTo>
                    <a:lnTo>
                      <a:pt x="4299" y="60"/>
                    </a:lnTo>
                    <a:lnTo>
                      <a:pt x="4480" y="1222"/>
                    </a:lnTo>
                    <a:lnTo>
                      <a:pt x="4586" y="1207"/>
                    </a:lnTo>
                    <a:lnTo>
                      <a:pt x="4435" y="45"/>
                    </a:lnTo>
                    <a:close/>
                    <a:moveTo>
                      <a:pt x="4103" y="106"/>
                    </a:moveTo>
                    <a:lnTo>
                      <a:pt x="4058" y="106"/>
                    </a:lnTo>
                    <a:lnTo>
                      <a:pt x="4043" y="106"/>
                    </a:lnTo>
                    <a:lnTo>
                      <a:pt x="3967" y="121"/>
                    </a:lnTo>
                    <a:lnTo>
                      <a:pt x="4224" y="1267"/>
                    </a:lnTo>
                    <a:lnTo>
                      <a:pt x="4329" y="1252"/>
                    </a:lnTo>
                    <a:lnTo>
                      <a:pt x="4088" y="91"/>
                    </a:lnTo>
                    <a:close/>
                    <a:moveTo>
                      <a:pt x="3771" y="181"/>
                    </a:moveTo>
                    <a:lnTo>
                      <a:pt x="3696" y="196"/>
                    </a:lnTo>
                    <a:lnTo>
                      <a:pt x="3696" y="196"/>
                    </a:lnTo>
                    <a:lnTo>
                      <a:pt x="3651" y="211"/>
                    </a:lnTo>
                    <a:lnTo>
                      <a:pt x="3982" y="1342"/>
                    </a:lnTo>
                    <a:lnTo>
                      <a:pt x="4073" y="1312"/>
                    </a:lnTo>
                    <a:lnTo>
                      <a:pt x="3771" y="181"/>
                    </a:lnTo>
                    <a:close/>
                    <a:moveTo>
                      <a:pt x="3454" y="272"/>
                    </a:moveTo>
                    <a:lnTo>
                      <a:pt x="3319" y="317"/>
                    </a:lnTo>
                    <a:lnTo>
                      <a:pt x="3741" y="1418"/>
                    </a:lnTo>
                    <a:lnTo>
                      <a:pt x="3832" y="1388"/>
                    </a:lnTo>
                    <a:lnTo>
                      <a:pt x="3454" y="272"/>
                    </a:lnTo>
                    <a:close/>
                    <a:moveTo>
                      <a:pt x="3138" y="392"/>
                    </a:moveTo>
                    <a:lnTo>
                      <a:pt x="3123" y="392"/>
                    </a:lnTo>
                    <a:lnTo>
                      <a:pt x="3108" y="392"/>
                    </a:lnTo>
                    <a:lnTo>
                      <a:pt x="3092" y="392"/>
                    </a:lnTo>
                    <a:lnTo>
                      <a:pt x="3077" y="392"/>
                    </a:lnTo>
                    <a:lnTo>
                      <a:pt x="3017" y="407"/>
                    </a:lnTo>
                    <a:lnTo>
                      <a:pt x="3500" y="1493"/>
                    </a:lnTo>
                    <a:lnTo>
                      <a:pt x="3590" y="1448"/>
                    </a:lnTo>
                    <a:lnTo>
                      <a:pt x="3138" y="362"/>
                    </a:lnTo>
                    <a:close/>
                    <a:moveTo>
                      <a:pt x="2836" y="528"/>
                    </a:moveTo>
                    <a:lnTo>
                      <a:pt x="2806" y="543"/>
                    </a:lnTo>
                    <a:lnTo>
                      <a:pt x="2761" y="543"/>
                    </a:lnTo>
                    <a:lnTo>
                      <a:pt x="2715" y="573"/>
                    </a:lnTo>
                    <a:lnTo>
                      <a:pt x="3273" y="1614"/>
                    </a:lnTo>
                    <a:lnTo>
                      <a:pt x="3364" y="1569"/>
                    </a:lnTo>
                    <a:lnTo>
                      <a:pt x="2836" y="513"/>
                    </a:lnTo>
                    <a:close/>
                    <a:moveTo>
                      <a:pt x="2534" y="694"/>
                    </a:moveTo>
                    <a:lnTo>
                      <a:pt x="2459" y="739"/>
                    </a:lnTo>
                    <a:lnTo>
                      <a:pt x="2429" y="739"/>
                    </a:lnTo>
                    <a:lnTo>
                      <a:pt x="2429" y="739"/>
                    </a:lnTo>
                    <a:lnTo>
                      <a:pt x="3047" y="1750"/>
                    </a:lnTo>
                    <a:lnTo>
                      <a:pt x="3138" y="1689"/>
                    </a:lnTo>
                    <a:lnTo>
                      <a:pt x="2549" y="664"/>
                    </a:lnTo>
                    <a:close/>
                    <a:moveTo>
                      <a:pt x="2248" y="860"/>
                    </a:moveTo>
                    <a:lnTo>
                      <a:pt x="2172" y="920"/>
                    </a:lnTo>
                    <a:lnTo>
                      <a:pt x="2142" y="920"/>
                    </a:lnTo>
                    <a:lnTo>
                      <a:pt x="2821" y="1885"/>
                    </a:lnTo>
                    <a:lnTo>
                      <a:pt x="2911" y="1825"/>
                    </a:lnTo>
                    <a:lnTo>
                      <a:pt x="2248" y="845"/>
                    </a:lnTo>
                    <a:close/>
                    <a:moveTo>
                      <a:pt x="1976" y="1056"/>
                    </a:moveTo>
                    <a:lnTo>
                      <a:pt x="1976" y="1071"/>
                    </a:lnTo>
                    <a:lnTo>
                      <a:pt x="1886" y="1131"/>
                    </a:lnTo>
                    <a:lnTo>
                      <a:pt x="2625" y="2051"/>
                    </a:lnTo>
                    <a:lnTo>
                      <a:pt x="2700" y="1991"/>
                    </a:lnTo>
                    <a:lnTo>
                      <a:pt x="1976" y="1041"/>
                    </a:lnTo>
                    <a:close/>
                    <a:moveTo>
                      <a:pt x="1720" y="1267"/>
                    </a:moveTo>
                    <a:lnTo>
                      <a:pt x="1629" y="1342"/>
                    </a:lnTo>
                    <a:lnTo>
                      <a:pt x="1629" y="1342"/>
                    </a:lnTo>
                    <a:lnTo>
                      <a:pt x="1629" y="1342"/>
                    </a:lnTo>
                    <a:lnTo>
                      <a:pt x="1629" y="1342"/>
                    </a:lnTo>
                    <a:lnTo>
                      <a:pt x="2429" y="2217"/>
                    </a:lnTo>
                    <a:lnTo>
                      <a:pt x="2504" y="2142"/>
                    </a:lnTo>
                    <a:lnTo>
                      <a:pt x="1735" y="1267"/>
                    </a:lnTo>
                    <a:close/>
                    <a:moveTo>
                      <a:pt x="1478" y="1493"/>
                    </a:moveTo>
                    <a:lnTo>
                      <a:pt x="1448" y="1523"/>
                    </a:lnTo>
                    <a:lnTo>
                      <a:pt x="1448" y="1523"/>
                    </a:lnTo>
                    <a:lnTo>
                      <a:pt x="1448" y="1523"/>
                    </a:lnTo>
                    <a:lnTo>
                      <a:pt x="1433" y="1523"/>
                    </a:lnTo>
                    <a:lnTo>
                      <a:pt x="1418" y="1539"/>
                    </a:lnTo>
                    <a:lnTo>
                      <a:pt x="1403" y="1539"/>
                    </a:lnTo>
                    <a:lnTo>
                      <a:pt x="1403" y="1539"/>
                    </a:lnTo>
                    <a:lnTo>
                      <a:pt x="2263" y="2353"/>
                    </a:lnTo>
                    <a:lnTo>
                      <a:pt x="2323" y="2278"/>
                    </a:lnTo>
                    <a:lnTo>
                      <a:pt x="1494" y="1448"/>
                    </a:lnTo>
                    <a:close/>
                    <a:moveTo>
                      <a:pt x="1252" y="1735"/>
                    </a:moveTo>
                    <a:lnTo>
                      <a:pt x="1162" y="1840"/>
                    </a:lnTo>
                    <a:lnTo>
                      <a:pt x="2082" y="2594"/>
                    </a:lnTo>
                    <a:lnTo>
                      <a:pt x="2142" y="2519"/>
                    </a:lnTo>
                    <a:close/>
                    <a:moveTo>
                      <a:pt x="1041" y="1991"/>
                    </a:moveTo>
                    <a:lnTo>
                      <a:pt x="996" y="2051"/>
                    </a:lnTo>
                    <a:lnTo>
                      <a:pt x="996" y="2051"/>
                    </a:lnTo>
                    <a:lnTo>
                      <a:pt x="981" y="2082"/>
                    </a:lnTo>
                    <a:lnTo>
                      <a:pt x="981" y="2082"/>
                    </a:lnTo>
                    <a:lnTo>
                      <a:pt x="1931" y="2775"/>
                    </a:lnTo>
                    <a:cubicBezTo>
                      <a:pt x="1946" y="2745"/>
                      <a:pt x="1976" y="2730"/>
                      <a:pt x="1991" y="2700"/>
                    </a:cubicBezTo>
                    <a:lnTo>
                      <a:pt x="1056" y="1976"/>
                    </a:lnTo>
                    <a:close/>
                    <a:moveTo>
                      <a:pt x="845" y="2263"/>
                    </a:moveTo>
                    <a:lnTo>
                      <a:pt x="830" y="2308"/>
                    </a:lnTo>
                    <a:lnTo>
                      <a:pt x="830" y="2308"/>
                    </a:lnTo>
                    <a:lnTo>
                      <a:pt x="830" y="2308"/>
                    </a:lnTo>
                    <a:lnTo>
                      <a:pt x="830" y="2308"/>
                    </a:lnTo>
                    <a:lnTo>
                      <a:pt x="830" y="2308"/>
                    </a:lnTo>
                    <a:lnTo>
                      <a:pt x="830" y="2308"/>
                    </a:lnTo>
                    <a:lnTo>
                      <a:pt x="830" y="2308"/>
                    </a:lnTo>
                    <a:lnTo>
                      <a:pt x="830" y="2308"/>
                    </a:lnTo>
                    <a:lnTo>
                      <a:pt x="830" y="2308"/>
                    </a:lnTo>
                    <a:lnTo>
                      <a:pt x="830" y="2308"/>
                    </a:lnTo>
                    <a:lnTo>
                      <a:pt x="800" y="2353"/>
                    </a:lnTo>
                    <a:lnTo>
                      <a:pt x="1795" y="2987"/>
                    </a:lnTo>
                    <a:lnTo>
                      <a:pt x="1856" y="2896"/>
                    </a:lnTo>
                    <a:lnTo>
                      <a:pt x="875" y="2248"/>
                    </a:lnTo>
                    <a:close/>
                    <a:moveTo>
                      <a:pt x="679" y="2549"/>
                    </a:moveTo>
                    <a:lnTo>
                      <a:pt x="634" y="2625"/>
                    </a:lnTo>
                    <a:lnTo>
                      <a:pt x="634" y="2625"/>
                    </a:lnTo>
                    <a:lnTo>
                      <a:pt x="634" y="2625"/>
                    </a:lnTo>
                    <a:lnTo>
                      <a:pt x="634" y="2625"/>
                    </a:lnTo>
                    <a:lnTo>
                      <a:pt x="634" y="2625"/>
                    </a:lnTo>
                    <a:lnTo>
                      <a:pt x="634" y="2625"/>
                    </a:lnTo>
                    <a:lnTo>
                      <a:pt x="634" y="2625"/>
                    </a:lnTo>
                    <a:lnTo>
                      <a:pt x="634" y="2625"/>
                    </a:lnTo>
                    <a:lnTo>
                      <a:pt x="619" y="2655"/>
                    </a:lnTo>
                    <a:lnTo>
                      <a:pt x="1659" y="3213"/>
                    </a:lnTo>
                    <a:lnTo>
                      <a:pt x="1705" y="3137"/>
                    </a:lnTo>
                    <a:lnTo>
                      <a:pt x="679" y="2534"/>
                    </a:lnTo>
                    <a:close/>
                    <a:moveTo>
                      <a:pt x="513" y="2851"/>
                    </a:moveTo>
                    <a:cubicBezTo>
                      <a:pt x="513" y="2866"/>
                      <a:pt x="498" y="2896"/>
                      <a:pt x="483" y="2926"/>
                    </a:cubicBezTo>
                    <a:lnTo>
                      <a:pt x="483" y="2926"/>
                    </a:lnTo>
                    <a:lnTo>
                      <a:pt x="483" y="2926"/>
                    </a:lnTo>
                    <a:lnTo>
                      <a:pt x="483" y="2926"/>
                    </a:lnTo>
                    <a:lnTo>
                      <a:pt x="483" y="2926"/>
                    </a:lnTo>
                    <a:lnTo>
                      <a:pt x="483" y="2926"/>
                    </a:lnTo>
                    <a:lnTo>
                      <a:pt x="483" y="2926"/>
                    </a:lnTo>
                    <a:lnTo>
                      <a:pt x="483" y="2926"/>
                    </a:lnTo>
                    <a:lnTo>
                      <a:pt x="483" y="2926"/>
                    </a:lnTo>
                    <a:lnTo>
                      <a:pt x="483" y="2926"/>
                    </a:lnTo>
                    <a:lnTo>
                      <a:pt x="468" y="2956"/>
                    </a:lnTo>
                    <a:lnTo>
                      <a:pt x="1539" y="3439"/>
                    </a:lnTo>
                    <a:cubicBezTo>
                      <a:pt x="1554" y="3409"/>
                      <a:pt x="1569" y="3379"/>
                      <a:pt x="1584" y="3349"/>
                    </a:cubicBezTo>
                    <a:lnTo>
                      <a:pt x="528" y="2836"/>
                    </a:lnTo>
                    <a:close/>
                    <a:moveTo>
                      <a:pt x="377" y="3153"/>
                    </a:moveTo>
                    <a:cubicBezTo>
                      <a:pt x="377" y="3168"/>
                      <a:pt x="362" y="3198"/>
                      <a:pt x="362" y="3213"/>
                    </a:cubicBez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47" y="3243"/>
                    </a:lnTo>
                    <a:lnTo>
                      <a:pt x="1448" y="3665"/>
                    </a:lnTo>
                    <a:cubicBezTo>
                      <a:pt x="1463" y="3620"/>
                      <a:pt x="1478" y="3590"/>
                      <a:pt x="1494" y="3560"/>
                    </a:cubicBezTo>
                    <a:lnTo>
                      <a:pt x="392" y="3122"/>
                    </a:lnTo>
                    <a:close/>
                    <a:moveTo>
                      <a:pt x="257" y="3469"/>
                    </a:move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99"/>
                    </a:lnTo>
                    <a:lnTo>
                      <a:pt x="257" y="3499"/>
                    </a:lnTo>
                    <a:lnTo>
                      <a:pt x="257" y="3499"/>
                    </a:lnTo>
                    <a:lnTo>
                      <a:pt x="257" y="3499"/>
                    </a:lnTo>
                    <a:lnTo>
                      <a:pt x="257" y="3499"/>
                    </a:lnTo>
                    <a:lnTo>
                      <a:pt x="257" y="3499"/>
                    </a:lnTo>
                    <a:lnTo>
                      <a:pt x="257" y="3499"/>
                    </a:lnTo>
                    <a:lnTo>
                      <a:pt x="257" y="3499"/>
                    </a:lnTo>
                    <a:lnTo>
                      <a:pt x="257" y="3499"/>
                    </a:lnTo>
                    <a:lnTo>
                      <a:pt x="257" y="3499"/>
                    </a:lnTo>
                    <a:cubicBezTo>
                      <a:pt x="257" y="3499"/>
                      <a:pt x="242" y="3515"/>
                      <a:pt x="242" y="3530"/>
                    </a:cubicBezTo>
                    <a:lnTo>
                      <a:pt x="1373" y="3877"/>
                    </a:lnTo>
                    <a:cubicBezTo>
                      <a:pt x="1388" y="3846"/>
                      <a:pt x="1403" y="3816"/>
                      <a:pt x="1403" y="3771"/>
                    </a:cubicBezTo>
                    <a:lnTo>
                      <a:pt x="287" y="3394"/>
                    </a:lnTo>
                    <a:close/>
                    <a:moveTo>
                      <a:pt x="166" y="3786"/>
                    </a:moveTo>
                    <a:lnTo>
                      <a:pt x="166" y="3801"/>
                    </a:lnTo>
                    <a:lnTo>
                      <a:pt x="166" y="3801"/>
                    </a:lnTo>
                    <a:lnTo>
                      <a:pt x="166" y="3801"/>
                    </a:lnTo>
                    <a:lnTo>
                      <a:pt x="166" y="3801"/>
                    </a:lnTo>
                    <a:lnTo>
                      <a:pt x="166" y="3801"/>
                    </a:lnTo>
                    <a:lnTo>
                      <a:pt x="166" y="3801"/>
                    </a:lnTo>
                    <a:lnTo>
                      <a:pt x="166" y="3801"/>
                    </a:lnTo>
                    <a:lnTo>
                      <a:pt x="166" y="3801"/>
                    </a:lnTo>
                    <a:lnTo>
                      <a:pt x="166" y="3801"/>
                    </a:lnTo>
                    <a:lnTo>
                      <a:pt x="166" y="3801"/>
                    </a:lnTo>
                    <a:cubicBezTo>
                      <a:pt x="166" y="3831"/>
                      <a:pt x="151" y="3846"/>
                      <a:pt x="151" y="3877"/>
                    </a:cubicBezTo>
                    <a:lnTo>
                      <a:pt x="151" y="3877"/>
                    </a:lnTo>
                    <a:lnTo>
                      <a:pt x="151" y="3877"/>
                    </a:lnTo>
                    <a:lnTo>
                      <a:pt x="1297" y="4148"/>
                    </a:lnTo>
                    <a:cubicBezTo>
                      <a:pt x="1313" y="4103"/>
                      <a:pt x="1313" y="4073"/>
                      <a:pt x="1328" y="4043"/>
                    </a:cubicBezTo>
                    <a:lnTo>
                      <a:pt x="181" y="3741"/>
                    </a:lnTo>
                    <a:close/>
                    <a:moveTo>
                      <a:pt x="91" y="4118"/>
                    </a:moveTo>
                    <a:lnTo>
                      <a:pt x="91" y="411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63"/>
                    </a:lnTo>
                    <a:lnTo>
                      <a:pt x="1252" y="4359"/>
                    </a:lnTo>
                    <a:cubicBezTo>
                      <a:pt x="1252" y="4329"/>
                      <a:pt x="1267" y="4284"/>
                      <a:pt x="1282" y="4254"/>
                    </a:cubicBezTo>
                    <a:lnTo>
                      <a:pt x="121" y="4027"/>
                    </a:lnTo>
                    <a:close/>
                    <a:moveTo>
                      <a:pt x="46" y="4435"/>
                    </a:moveTo>
                    <a:cubicBezTo>
                      <a:pt x="46" y="4480"/>
                      <a:pt x="30" y="4525"/>
                      <a:pt x="30" y="4570"/>
                    </a:cubicBezTo>
                    <a:lnTo>
                      <a:pt x="30" y="4570"/>
                    </a:lnTo>
                    <a:lnTo>
                      <a:pt x="30" y="4570"/>
                    </a:lnTo>
                    <a:lnTo>
                      <a:pt x="1207" y="4691"/>
                    </a:lnTo>
                    <a:lnTo>
                      <a:pt x="1207" y="4586"/>
                    </a:lnTo>
                    <a:lnTo>
                      <a:pt x="46" y="4435"/>
                    </a:lnTo>
                    <a:close/>
                    <a:moveTo>
                      <a:pt x="15" y="4782"/>
                    </a:moveTo>
                    <a:lnTo>
                      <a:pt x="15" y="4827"/>
                    </a:lnTo>
                    <a:lnTo>
                      <a:pt x="15" y="4827"/>
                    </a:lnTo>
                    <a:lnTo>
                      <a:pt x="15" y="4827"/>
                    </a:lnTo>
                    <a:lnTo>
                      <a:pt x="15" y="4827"/>
                    </a:lnTo>
                    <a:lnTo>
                      <a:pt x="15" y="4827"/>
                    </a:lnTo>
                    <a:lnTo>
                      <a:pt x="15" y="4827"/>
                    </a:lnTo>
                    <a:lnTo>
                      <a:pt x="15" y="4887"/>
                    </a:lnTo>
                    <a:lnTo>
                      <a:pt x="1192" y="4932"/>
                    </a:lnTo>
                    <a:lnTo>
                      <a:pt x="1192" y="4842"/>
                    </a:lnTo>
                    <a:lnTo>
                      <a:pt x="15" y="4767"/>
                    </a:lnTo>
                    <a:close/>
                    <a:moveTo>
                      <a:pt x="1177" y="5098"/>
                    </a:moveTo>
                    <a:lnTo>
                      <a:pt x="0" y="5098"/>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89"/>
                    </a:lnTo>
                    <a:lnTo>
                      <a:pt x="1177" y="5159"/>
                    </a:lnTo>
                    <a:lnTo>
                      <a:pt x="1177" y="5053"/>
                    </a:lnTo>
                    <a:close/>
                    <a:moveTo>
                      <a:pt x="1192" y="5370"/>
                    </a:moveTo>
                    <a:lnTo>
                      <a:pt x="15" y="5445"/>
                    </a:lnTo>
                    <a:lnTo>
                      <a:pt x="15" y="5460"/>
                    </a:lnTo>
                    <a:lnTo>
                      <a:pt x="15" y="5460"/>
                    </a:lnTo>
                    <a:lnTo>
                      <a:pt x="15" y="5460"/>
                    </a:lnTo>
                    <a:lnTo>
                      <a:pt x="15" y="5460"/>
                    </a:lnTo>
                    <a:lnTo>
                      <a:pt x="15" y="5460"/>
                    </a:lnTo>
                    <a:lnTo>
                      <a:pt x="15" y="5460"/>
                    </a:lnTo>
                    <a:lnTo>
                      <a:pt x="15" y="5460"/>
                    </a:lnTo>
                    <a:lnTo>
                      <a:pt x="15" y="5460"/>
                    </a:lnTo>
                    <a:lnTo>
                      <a:pt x="15" y="5460"/>
                    </a:lnTo>
                    <a:lnTo>
                      <a:pt x="15" y="5460"/>
                    </a:lnTo>
                    <a:lnTo>
                      <a:pt x="15" y="5551"/>
                    </a:lnTo>
                    <a:lnTo>
                      <a:pt x="1192" y="5445"/>
                    </a:lnTo>
                    <a:lnTo>
                      <a:pt x="1192" y="5340"/>
                    </a:lnTo>
                    <a:close/>
                    <a:moveTo>
                      <a:pt x="1207" y="5626"/>
                    </a:move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cubicBezTo>
                      <a:pt x="46" y="5807"/>
                      <a:pt x="46" y="5822"/>
                      <a:pt x="46" y="5853"/>
                    </a:cubicBezTo>
                    <a:lnTo>
                      <a:pt x="46" y="5853"/>
                    </a:lnTo>
                    <a:lnTo>
                      <a:pt x="46" y="5853"/>
                    </a:lnTo>
                    <a:lnTo>
                      <a:pt x="46" y="5853"/>
                    </a:lnTo>
                    <a:lnTo>
                      <a:pt x="46" y="5853"/>
                    </a:lnTo>
                    <a:lnTo>
                      <a:pt x="46" y="5853"/>
                    </a:lnTo>
                    <a:lnTo>
                      <a:pt x="46" y="5853"/>
                    </a:lnTo>
                    <a:lnTo>
                      <a:pt x="46" y="5853"/>
                    </a:lnTo>
                    <a:lnTo>
                      <a:pt x="46" y="5853"/>
                    </a:lnTo>
                    <a:lnTo>
                      <a:pt x="46" y="5853"/>
                    </a:lnTo>
                    <a:lnTo>
                      <a:pt x="46" y="5853"/>
                    </a:lnTo>
                    <a:lnTo>
                      <a:pt x="1222" y="5656"/>
                    </a:lnTo>
                    <a:cubicBezTo>
                      <a:pt x="1222" y="5626"/>
                      <a:pt x="1207" y="5596"/>
                      <a:pt x="1207" y="5566"/>
                    </a:cubicBezTo>
                    <a:close/>
                    <a:moveTo>
                      <a:pt x="1252" y="5868"/>
                    </a:moveTo>
                    <a:lnTo>
                      <a:pt x="91" y="6109"/>
                    </a:lnTo>
                    <a:lnTo>
                      <a:pt x="91" y="6124"/>
                    </a:lnTo>
                    <a:lnTo>
                      <a:pt x="91" y="6124"/>
                    </a:lnTo>
                    <a:cubicBezTo>
                      <a:pt x="91" y="6154"/>
                      <a:pt x="121" y="6200"/>
                      <a:pt x="121" y="6230"/>
                    </a:cubicBezTo>
                    <a:lnTo>
                      <a:pt x="1267" y="5973"/>
                    </a:lnTo>
                    <a:cubicBezTo>
                      <a:pt x="1267" y="5928"/>
                      <a:pt x="1252" y="5898"/>
                      <a:pt x="1252" y="5868"/>
                    </a:cubicBezTo>
                    <a:close/>
                    <a:moveTo>
                      <a:pt x="1313" y="6124"/>
                    </a:moveTo>
                    <a:lnTo>
                      <a:pt x="181" y="6426"/>
                    </a:lnTo>
                    <a:lnTo>
                      <a:pt x="181" y="6426"/>
                    </a:lnTo>
                    <a:lnTo>
                      <a:pt x="181" y="6426"/>
                    </a:lnTo>
                    <a:lnTo>
                      <a:pt x="181" y="6426"/>
                    </a:lnTo>
                    <a:lnTo>
                      <a:pt x="181" y="6426"/>
                    </a:lnTo>
                    <a:lnTo>
                      <a:pt x="181" y="6426"/>
                    </a:lnTo>
                    <a:cubicBezTo>
                      <a:pt x="181" y="6456"/>
                      <a:pt x="196" y="6471"/>
                      <a:pt x="211" y="6501"/>
                    </a:cubicBezTo>
                    <a:lnTo>
                      <a:pt x="1343" y="6154"/>
                    </a:lnTo>
                    <a:cubicBezTo>
                      <a:pt x="1328" y="6124"/>
                      <a:pt x="1328" y="6094"/>
                      <a:pt x="1313" y="6064"/>
                    </a:cubicBezTo>
                    <a:close/>
                    <a:moveTo>
                      <a:pt x="1388" y="6365"/>
                    </a:moveTo>
                    <a:lnTo>
                      <a:pt x="272" y="6743"/>
                    </a:lnTo>
                    <a:cubicBezTo>
                      <a:pt x="272" y="6758"/>
                      <a:pt x="272" y="6758"/>
                      <a:pt x="287" y="6773"/>
                    </a:cubicBezTo>
                    <a:lnTo>
                      <a:pt x="287" y="6773"/>
                    </a:lnTo>
                    <a:lnTo>
                      <a:pt x="302" y="6863"/>
                    </a:lnTo>
                    <a:lnTo>
                      <a:pt x="302" y="6863"/>
                    </a:lnTo>
                    <a:lnTo>
                      <a:pt x="302" y="6863"/>
                    </a:lnTo>
                    <a:lnTo>
                      <a:pt x="1418" y="6441"/>
                    </a:lnTo>
                    <a:lnTo>
                      <a:pt x="1388" y="6350"/>
                    </a:lnTo>
                    <a:close/>
                    <a:moveTo>
                      <a:pt x="1478" y="6607"/>
                    </a:moveTo>
                    <a:lnTo>
                      <a:pt x="392" y="7059"/>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cubicBezTo>
                      <a:pt x="423" y="7135"/>
                      <a:pt x="423" y="7150"/>
                      <a:pt x="438" y="7165"/>
                    </a:cubicBezTo>
                    <a:lnTo>
                      <a:pt x="1509" y="6682"/>
                    </a:lnTo>
                    <a:lnTo>
                      <a:pt x="1478" y="6592"/>
                    </a:lnTo>
                    <a:close/>
                    <a:moveTo>
                      <a:pt x="1584" y="6848"/>
                    </a:moveTo>
                    <a:lnTo>
                      <a:pt x="513" y="7376"/>
                    </a:lnTo>
                    <a:cubicBezTo>
                      <a:pt x="543" y="7421"/>
                      <a:pt x="558" y="7451"/>
                      <a:pt x="573" y="7497"/>
                    </a:cubicBezTo>
                    <a:lnTo>
                      <a:pt x="1629" y="6939"/>
                    </a:lnTo>
                    <a:cubicBezTo>
                      <a:pt x="1614" y="6908"/>
                      <a:pt x="1599" y="6878"/>
                      <a:pt x="1584" y="6848"/>
                    </a:cubicBezTo>
                    <a:close/>
                    <a:moveTo>
                      <a:pt x="1705" y="7074"/>
                    </a:moveTo>
                    <a:lnTo>
                      <a:pt x="679" y="7663"/>
                    </a:lnTo>
                    <a:lnTo>
                      <a:pt x="709" y="7708"/>
                    </a:lnTo>
                    <a:lnTo>
                      <a:pt x="709" y="7708"/>
                    </a:lnTo>
                    <a:lnTo>
                      <a:pt x="709" y="7708"/>
                    </a:lnTo>
                    <a:lnTo>
                      <a:pt x="709" y="7708"/>
                    </a:lnTo>
                    <a:lnTo>
                      <a:pt x="709" y="7708"/>
                    </a:lnTo>
                    <a:lnTo>
                      <a:pt x="709" y="7708"/>
                    </a:lnTo>
                    <a:lnTo>
                      <a:pt x="709" y="7708"/>
                    </a:lnTo>
                    <a:lnTo>
                      <a:pt x="709" y="7708"/>
                    </a:lnTo>
                    <a:lnTo>
                      <a:pt x="739" y="7753"/>
                    </a:lnTo>
                    <a:lnTo>
                      <a:pt x="1735" y="7135"/>
                    </a:lnTo>
                    <a:lnTo>
                      <a:pt x="1690" y="7044"/>
                    </a:lnTo>
                    <a:close/>
                    <a:moveTo>
                      <a:pt x="1840" y="7301"/>
                    </a:moveTo>
                    <a:lnTo>
                      <a:pt x="860" y="7949"/>
                    </a:lnTo>
                    <a:lnTo>
                      <a:pt x="875" y="7994"/>
                    </a:lnTo>
                    <a:lnTo>
                      <a:pt x="875" y="7994"/>
                    </a:lnTo>
                    <a:lnTo>
                      <a:pt x="875" y="7994"/>
                    </a:lnTo>
                    <a:lnTo>
                      <a:pt x="905" y="7994"/>
                    </a:lnTo>
                    <a:lnTo>
                      <a:pt x="905" y="7994"/>
                    </a:lnTo>
                    <a:lnTo>
                      <a:pt x="905" y="7994"/>
                    </a:lnTo>
                    <a:lnTo>
                      <a:pt x="920" y="8025"/>
                    </a:lnTo>
                    <a:lnTo>
                      <a:pt x="1886" y="7346"/>
                    </a:lnTo>
                    <a:lnTo>
                      <a:pt x="1825" y="7255"/>
                    </a:lnTo>
                    <a:close/>
                    <a:moveTo>
                      <a:pt x="1991" y="7497"/>
                    </a:moveTo>
                    <a:lnTo>
                      <a:pt x="1056" y="8221"/>
                    </a:lnTo>
                    <a:lnTo>
                      <a:pt x="1056" y="8221"/>
                    </a:lnTo>
                    <a:lnTo>
                      <a:pt x="1056" y="8221"/>
                    </a:lnTo>
                    <a:lnTo>
                      <a:pt x="1132" y="8311"/>
                    </a:lnTo>
                    <a:lnTo>
                      <a:pt x="2037" y="7557"/>
                    </a:lnTo>
                    <a:lnTo>
                      <a:pt x="1976" y="7482"/>
                    </a:lnTo>
                    <a:close/>
                    <a:moveTo>
                      <a:pt x="2157" y="7693"/>
                    </a:moveTo>
                    <a:lnTo>
                      <a:pt x="1267" y="8477"/>
                    </a:lnTo>
                    <a:lnTo>
                      <a:pt x="1343" y="8568"/>
                    </a:lnTo>
                    <a:lnTo>
                      <a:pt x="1343" y="8568"/>
                    </a:lnTo>
                    <a:lnTo>
                      <a:pt x="1343" y="8568"/>
                    </a:lnTo>
                    <a:lnTo>
                      <a:pt x="2218" y="7768"/>
                    </a:lnTo>
                    <a:lnTo>
                      <a:pt x="2142" y="7693"/>
                    </a:lnTo>
                    <a:close/>
                    <a:moveTo>
                      <a:pt x="2323" y="7889"/>
                    </a:moveTo>
                    <a:lnTo>
                      <a:pt x="1494" y="8719"/>
                    </a:lnTo>
                    <a:lnTo>
                      <a:pt x="1509" y="8719"/>
                    </a:lnTo>
                    <a:lnTo>
                      <a:pt x="1584" y="8794"/>
                    </a:lnTo>
                    <a:lnTo>
                      <a:pt x="2399" y="7934"/>
                    </a:lnTo>
                    <a:lnTo>
                      <a:pt x="2323" y="7874"/>
                    </a:lnTo>
                    <a:close/>
                    <a:moveTo>
                      <a:pt x="2519" y="8070"/>
                    </a:moveTo>
                    <a:lnTo>
                      <a:pt x="1735" y="8960"/>
                    </a:lnTo>
                    <a:lnTo>
                      <a:pt x="1840" y="9035"/>
                    </a:lnTo>
                    <a:lnTo>
                      <a:pt x="2595" y="8130"/>
                    </a:lnTo>
                    <a:lnTo>
                      <a:pt x="2519" y="8070"/>
                    </a:lnTo>
                    <a:close/>
                    <a:moveTo>
                      <a:pt x="2715" y="8221"/>
                    </a:moveTo>
                    <a:lnTo>
                      <a:pt x="1991" y="9171"/>
                    </a:lnTo>
                    <a:lnTo>
                      <a:pt x="2006" y="9186"/>
                    </a:lnTo>
                    <a:lnTo>
                      <a:pt x="2022" y="9186"/>
                    </a:lnTo>
                    <a:lnTo>
                      <a:pt x="2022" y="9186"/>
                    </a:lnTo>
                    <a:lnTo>
                      <a:pt x="2022" y="9186"/>
                    </a:lnTo>
                    <a:lnTo>
                      <a:pt x="2067" y="9216"/>
                    </a:lnTo>
                    <a:lnTo>
                      <a:pt x="2082" y="9216"/>
                    </a:lnTo>
                    <a:lnTo>
                      <a:pt x="2097" y="9216"/>
                    </a:lnTo>
                    <a:lnTo>
                      <a:pt x="2791" y="8266"/>
                    </a:lnTo>
                    <a:lnTo>
                      <a:pt x="2715" y="8206"/>
                    </a:lnTo>
                    <a:close/>
                    <a:moveTo>
                      <a:pt x="2927" y="8372"/>
                    </a:moveTo>
                    <a:lnTo>
                      <a:pt x="2278" y="9352"/>
                    </a:lnTo>
                    <a:lnTo>
                      <a:pt x="2338" y="9397"/>
                    </a:lnTo>
                    <a:lnTo>
                      <a:pt x="2353" y="9397"/>
                    </a:lnTo>
                    <a:lnTo>
                      <a:pt x="2384" y="9412"/>
                    </a:lnTo>
                    <a:lnTo>
                      <a:pt x="2384" y="9412"/>
                    </a:lnTo>
                    <a:lnTo>
                      <a:pt x="3002" y="8417"/>
                    </a:lnTo>
                    <a:lnTo>
                      <a:pt x="2927" y="8357"/>
                    </a:lnTo>
                    <a:close/>
                    <a:moveTo>
                      <a:pt x="3138" y="8507"/>
                    </a:moveTo>
                    <a:lnTo>
                      <a:pt x="2549" y="9533"/>
                    </a:lnTo>
                    <a:lnTo>
                      <a:pt x="2595" y="9563"/>
                    </a:lnTo>
                    <a:lnTo>
                      <a:pt x="2595" y="9563"/>
                    </a:lnTo>
                    <a:lnTo>
                      <a:pt x="2655" y="9593"/>
                    </a:lnTo>
                    <a:lnTo>
                      <a:pt x="2655" y="9593"/>
                    </a:lnTo>
                    <a:lnTo>
                      <a:pt x="3228" y="8553"/>
                    </a:lnTo>
                    <a:lnTo>
                      <a:pt x="3138" y="8507"/>
                    </a:lnTo>
                    <a:close/>
                    <a:moveTo>
                      <a:pt x="3364" y="8628"/>
                    </a:moveTo>
                    <a:lnTo>
                      <a:pt x="2851" y="9684"/>
                    </a:lnTo>
                    <a:lnTo>
                      <a:pt x="2911" y="9729"/>
                    </a:lnTo>
                    <a:lnTo>
                      <a:pt x="2911" y="9729"/>
                    </a:lnTo>
                    <a:lnTo>
                      <a:pt x="2957" y="9744"/>
                    </a:lnTo>
                    <a:lnTo>
                      <a:pt x="3454" y="8673"/>
                    </a:lnTo>
                    <a:lnTo>
                      <a:pt x="3364" y="8628"/>
                    </a:lnTo>
                    <a:close/>
                    <a:moveTo>
                      <a:pt x="3605" y="8734"/>
                    </a:moveTo>
                    <a:lnTo>
                      <a:pt x="3153" y="9835"/>
                    </a:lnTo>
                    <a:lnTo>
                      <a:pt x="3168" y="9835"/>
                    </a:lnTo>
                    <a:lnTo>
                      <a:pt x="3183" y="9835"/>
                    </a:lnTo>
                    <a:lnTo>
                      <a:pt x="3243" y="9850"/>
                    </a:lnTo>
                    <a:lnTo>
                      <a:pt x="3273" y="9850"/>
                    </a:lnTo>
                    <a:lnTo>
                      <a:pt x="3289" y="9850"/>
                    </a:lnTo>
                    <a:lnTo>
                      <a:pt x="3711" y="8749"/>
                    </a:lnTo>
                    <a:lnTo>
                      <a:pt x="3620" y="8719"/>
                    </a:lnTo>
                    <a:close/>
                    <a:moveTo>
                      <a:pt x="3847" y="8824"/>
                    </a:moveTo>
                    <a:lnTo>
                      <a:pt x="3470" y="9940"/>
                    </a:lnTo>
                    <a:lnTo>
                      <a:pt x="3530" y="9970"/>
                    </a:lnTo>
                    <a:lnTo>
                      <a:pt x="3545" y="9970"/>
                    </a:lnTo>
                    <a:lnTo>
                      <a:pt x="3590" y="9986"/>
                    </a:lnTo>
                    <a:lnTo>
                      <a:pt x="3937" y="8854"/>
                    </a:lnTo>
                    <a:lnTo>
                      <a:pt x="3847" y="8824"/>
                    </a:lnTo>
                    <a:close/>
                    <a:moveTo>
                      <a:pt x="4088" y="8900"/>
                    </a:moveTo>
                    <a:lnTo>
                      <a:pt x="3786" y="10046"/>
                    </a:lnTo>
                    <a:lnTo>
                      <a:pt x="3892" y="10061"/>
                    </a:lnTo>
                    <a:lnTo>
                      <a:pt x="3892" y="10061"/>
                    </a:lnTo>
                    <a:lnTo>
                      <a:pt x="3907" y="10061"/>
                    </a:lnTo>
                    <a:lnTo>
                      <a:pt x="4179" y="8915"/>
                    </a:lnTo>
                    <a:lnTo>
                      <a:pt x="4088" y="8884"/>
                    </a:lnTo>
                    <a:close/>
                    <a:moveTo>
                      <a:pt x="4344" y="8960"/>
                    </a:moveTo>
                    <a:lnTo>
                      <a:pt x="4118" y="10121"/>
                    </a:lnTo>
                    <a:lnTo>
                      <a:pt x="4209" y="10136"/>
                    </a:lnTo>
                    <a:lnTo>
                      <a:pt x="4239" y="10136"/>
                    </a:lnTo>
                    <a:lnTo>
                      <a:pt x="4435" y="8960"/>
                    </a:lnTo>
                    <a:lnTo>
                      <a:pt x="4329" y="8945"/>
                    </a:lnTo>
                    <a:close/>
                    <a:moveTo>
                      <a:pt x="4586" y="8990"/>
                    </a:moveTo>
                    <a:lnTo>
                      <a:pt x="4450" y="10167"/>
                    </a:lnTo>
                    <a:lnTo>
                      <a:pt x="4571" y="10182"/>
                    </a:lnTo>
                    <a:lnTo>
                      <a:pt x="4571" y="10182"/>
                    </a:lnTo>
                    <a:lnTo>
                      <a:pt x="4691" y="9005"/>
                    </a:lnTo>
                    <a:close/>
                    <a:moveTo>
                      <a:pt x="4842" y="9020"/>
                    </a:moveTo>
                    <a:lnTo>
                      <a:pt x="4782" y="10197"/>
                    </a:lnTo>
                    <a:lnTo>
                      <a:pt x="4872" y="10197"/>
                    </a:lnTo>
                    <a:lnTo>
                      <a:pt x="4903" y="10197"/>
                    </a:lnTo>
                    <a:lnTo>
                      <a:pt x="4948" y="9020"/>
                    </a:lnTo>
                    <a:lnTo>
                      <a:pt x="4842" y="9020"/>
                    </a:lnTo>
                    <a:close/>
                    <a:moveTo>
                      <a:pt x="5204" y="9020"/>
                    </a:moveTo>
                    <a:lnTo>
                      <a:pt x="5114" y="9020"/>
                    </a:lnTo>
                    <a:lnTo>
                      <a:pt x="5114" y="10197"/>
                    </a:lnTo>
                    <a:lnTo>
                      <a:pt x="5234" y="10197"/>
                    </a:lnTo>
                    <a:lnTo>
                      <a:pt x="5204" y="9020"/>
                    </a:lnTo>
                    <a:close/>
                    <a:moveTo>
                      <a:pt x="5461" y="9005"/>
                    </a:moveTo>
                    <a:lnTo>
                      <a:pt x="5370" y="9005"/>
                    </a:lnTo>
                    <a:lnTo>
                      <a:pt x="5446" y="10197"/>
                    </a:lnTo>
                    <a:lnTo>
                      <a:pt x="5461" y="10197"/>
                    </a:lnTo>
                    <a:lnTo>
                      <a:pt x="5581" y="10182"/>
                    </a:lnTo>
                    <a:lnTo>
                      <a:pt x="5461" y="9005"/>
                    </a:lnTo>
                    <a:close/>
                    <a:moveTo>
                      <a:pt x="5717" y="8975"/>
                    </a:moveTo>
                    <a:lnTo>
                      <a:pt x="5627" y="8990"/>
                    </a:lnTo>
                    <a:lnTo>
                      <a:pt x="5777" y="10151"/>
                    </a:lnTo>
                    <a:lnTo>
                      <a:pt x="5838" y="10151"/>
                    </a:lnTo>
                    <a:lnTo>
                      <a:pt x="5853" y="10151"/>
                    </a:lnTo>
                    <a:lnTo>
                      <a:pt x="5913" y="10151"/>
                    </a:lnTo>
                    <a:lnTo>
                      <a:pt x="5717" y="8975"/>
                    </a:lnTo>
                    <a:close/>
                    <a:moveTo>
                      <a:pt x="5973" y="8915"/>
                    </a:moveTo>
                    <a:lnTo>
                      <a:pt x="5868" y="8945"/>
                    </a:lnTo>
                    <a:lnTo>
                      <a:pt x="6109" y="10106"/>
                    </a:lnTo>
                    <a:lnTo>
                      <a:pt x="6139" y="10106"/>
                    </a:lnTo>
                    <a:lnTo>
                      <a:pt x="6139" y="10106"/>
                    </a:lnTo>
                    <a:lnTo>
                      <a:pt x="6230" y="10076"/>
                    </a:lnTo>
                    <a:lnTo>
                      <a:pt x="5973" y="8930"/>
                    </a:lnTo>
                    <a:close/>
                    <a:moveTo>
                      <a:pt x="6215" y="8854"/>
                    </a:moveTo>
                    <a:lnTo>
                      <a:pt x="6124" y="8884"/>
                    </a:lnTo>
                    <a:lnTo>
                      <a:pt x="6426" y="10016"/>
                    </a:lnTo>
                    <a:lnTo>
                      <a:pt x="6562" y="9986"/>
                    </a:lnTo>
                    <a:lnTo>
                      <a:pt x="6215" y="8854"/>
                    </a:lnTo>
                    <a:close/>
                    <a:moveTo>
                      <a:pt x="6456" y="8779"/>
                    </a:moveTo>
                    <a:lnTo>
                      <a:pt x="6366" y="8809"/>
                    </a:lnTo>
                    <a:lnTo>
                      <a:pt x="6743" y="9925"/>
                    </a:lnTo>
                    <a:lnTo>
                      <a:pt x="6818" y="9895"/>
                    </a:lnTo>
                    <a:lnTo>
                      <a:pt x="6863" y="9895"/>
                    </a:lnTo>
                    <a:lnTo>
                      <a:pt x="6879" y="9895"/>
                    </a:lnTo>
                    <a:lnTo>
                      <a:pt x="6456" y="8794"/>
                    </a:lnTo>
                    <a:close/>
                    <a:moveTo>
                      <a:pt x="6698" y="8673"/>
                    </a:moveTo>
                    <a:lnTo>
                      <a:pt x="6607" y="8719"/>
                    </a:lnTo>
                    <a:lnTo>
                      <a:pt x="7060" y="9805"/>
                    </a:lnTo>
                    <a:lnTo>
                      <a:pt x="7090" y="9789"/>
                    </a:lnTo>
                    <a:lnTo>
                      <a:pt x="7105" y="9789"/>
                    </a:lnTo>
                    <a:lnTo>
                      <a:pt x="7180" y="9759"/>
                    </a:lnTo>
                    <a:lnTo>
                      <a:pt x="7180" y="9759"/>
                    </a:lnTo>
                    <a:lnTo>
                      <a:pt x="6698" y="8688"/>
                    </a:lnTo>
                    <a:close/>
                    <a:moveTo>
                      <a:pt x="6924" y="8568"/>
                    </a:moveTo>
                    <a:lnTo>
                      <a:pt x="6833" y="8613"/>
                    </a:lnTo>
                    <a:lnTo>
                      <a:pt x="7376" y="9669"/>
                    </a:lnTo>
                    <a:lnTo>
                      <a:pt x="7406" y="9654"/>
                    </a:lnTo>
                    <a:lnTo>
                      <a:pt x="7437" y="9654"/>
                    </a:lnTo>
                    <a:lnTo>
                      <a:pt x="7482" y="9624"/>
                    </a:lnTo>
                    <a:lnTo>
                      <a:pt x="6924" y="8583"/>
                    </a:lnTo>
                    <a:close/>
                    <a:moveTo>
                      <a:pt x="7150" y="8432"/>
                    </a:moveTo>
                    <a:lnTo>
                      <a:pt x="7060" y="8492"/>
                    </a:lnTo>
                    <a:lnTo>
                      <a:pt x="7663" y="9503"/>
                    </a:lnTo>
                    <a:lnTo>
                      <a:pt x="7678" y="9503"/>
                    </a:lnTo>
                    <a:lnTo>
                      <a:pt x="7678" y="9503"/>
                    </a:lnTo>
                    <a:lnTo>
                      <a:pt x="7768" y="9443"/>
                    </a:lnTo>
                    <a:lnTo>
                      <a:pt x="7150" y="8447"/>
                    </a:lnTo>
                    <a:close/>
                    <a:moveTo>
                      <a:pt x="7361" y="8296"/>
                    </a:moveTo>
                    <a:cubicBezTo>
                      <a:pt x="7346" y="8311"/>
                      <a:pt x="7316" y="8326"/>
                      <a:pt x="7286" y="8357"/>
                    </a:cubicBezTo>
                    <a:lnTo>
                      <a:pt x="7949" y="9322"/>
                    </a:lnTo>
                    <a:lnTo>
                      <a:pt x="7949" y="9322"/>
                    </a:lnTo>
                    <a:lnTo>
                      <a:pt x="7980" y="9322"/>
                    </a:lnTo>
                    <a:cubicBezTo>
                      <a:pt x="7995" y="9307"/>
                      <a:pt x="8025" y="9292"/>
                      <a:pt x="8055" y="9277"/>
                    </a:cubicBezTo>
                    <a:lnTo>
                      <a:pt x="7361" y="8311"/>
                    </a:lnTo>
                    <a:close/>
                    <a:moveTo>
                      <a:pt x="7572" y="8130"/>
                    </a:moveTo>
                    <a:lnTo>
                      <a:pt x="7497" y="8206"/>
                    </a:lnTo>
                    <a:lnTo>
                      <a:pt x="8221" y="9126"/>
                    </a:lnTo>
                    <a:lnTo>
                      <a:pt x="8236" y="9126"/>
                    </a:lnTo>
                    <a:lnTo>
                      <a:pt x="8251" y="9126"/>
                    </a:lnTo>
                    <a:lnTo>
                      <a:pt x="8281" y="9126"/>
                    </a:lnTo>
                    <a:lnTo>
                      <a:pt x="8296" y="9111"/>
                    </a:lnTo>
                    <a:lnTo>
                      <a:pt x="8312" y="9111"/>
                    </a:lnTo>
                    <a:lnTo>
                      <a:pt x="7557" y="8191"/>
                    </a:lnTo>
                    <a:close/>
                    <a:moveTo>
                      <a:pt x="7753" y="7964"/>
                    </a:moveTo>
                    <a:lnTo>
                      <a:pt x="7693" y="8040"/>
                    </a:lnTo>
                    <a:lnTo>
                      <a:pt x="8462" y="8915"/>
                    </a:lnTo>
                    <a:cubicBezTo>
                      <a:pt x="8508" y="8884"/>
                      <a:pt x="8538" y="8854"/>
                      <a:pt x="8568" y="8824"/>
                    </a:cubicBezTo>
                    <a:close/>
                    <a:moveTo>
                      <a:pt x="7949" y="7783"/>
                    </a:moveTo>
                    <a:lnTo>
                      <a:pt x="7874" y="7859"/>
                    </a:lnTo>
                    <a:lnTo>
                      <a:pt x="8719" y="8688"/>
                    </a:lnTo>
                    <a:lnTo>
                      <a:pt x="8734" y="8673"/>
                    </a:lnTo>
                    <a:lnTo>
                      <a:pt x="8734" y="8673"/>
                    </a:lnTo>
                    <a:lnTo>
                      <a:pt x="8734" y="8673"/>
                    </a:lnTo>
                    <a:lnTo>
                      <a:pt x="8734" y="8673"/>
                    </a:lnTo>
                    <a:lnTo>
                      <a:pt x="8794" y="8598"/>
                    </a:lnTo>
                    <a:lnTo>
                      <a:pt x="7949" y="7798"/>
                    </a:lnTo>
                    <a:close/>
                    <a:moveTo>
                      <a:pt x="8115" y="7587"/>
                    </a:moveTo>
                    <a:lnTo>
                      <a:pt x="8055" y="7663"/>
                    </a:lnTo>
                    <a:lnTo>
                      <a:pt x="8945" y="8447"/>
                    </a:lnTo>
                    <a:lnTo>
                      <a:pt x="8960" y="8417"/>
                    </a:lnTo>
                    <a:lnTo>
                      <a:pt x="8960" y="8417"/>
                    </a:lnTo>
                    <a:lnTo>
                      <a:pt x="9020" y="8341"/>
                    </a:lnTo>
                    <a:lnTo>
                      <a:pt x="8115" y="7587"/>
                    </a:lnTo>
                    <a:close/>
                    <a:moveTo>
                      <a:pt x="8281" y="7391"/>
                    </a:moveTo>
                    <a:lnTo>
                      <a:pt x="8221" y="7467"/>
                    </a:lnTo>
                    <a:lnTo>
                      <a:pt x="9156" y="8175"/>
                    </a:lnTo>
                    <a:lnTo>
                      <a:pt x="9156" y="8175"/>
                    </a:lnTo>
                    <a:lnTo>
                      <a:pt x="9171" y="8175"/>
                    </a:lnTo>
                    <a:lnTo>
                      <a:pt x="9171" y="8175"/>
                    </a:lnTo>
                    <a:lnTo>
                      <a:pt x="9171" y="8175"/>
                    </a:lnTo>
                    <a:lnTo>
                      <a:pt x="9171" y="8175"/>
                    </a:lnTo>
                    <a:lnTo>
                      <a:pt x="9171" y="8175"/>
                    </a:lnTo>
                    <a:cubicBezTo>
                      <a:pt x="9186" y="8160"/>
                      <a:pt x="9201" y="8130"/>
                      <a:pt x="9217" y="8115"/>
                    </a:cubicBezTo>
                    <a:lnTo>
                      <a:pt x="8266" y="7421"/>
                    </a:lnTo>
                    <a:close/>
                    <a:moveTo>
                      <a:pt x="8417" y="7180"/>
                    </a:moveTo>
                    <a:cubicBezTo>
                      <a:pt x="8402" y="7195"/>
                      <a:pt x="8387" y="7225"/>
                      <a:pt x="8357" y="7255"/>
                    </a:cubicBezTo>
                    <a:lnTo>
                      <a:pt x="9352" y="7904"/>
                    </a:lnTo>
                    <a:lnTo>
                      <a:pt x="9352" y="7904"/>
                    </a:lnTo>
                    <a:lnTo>
                      <a:pt x="9352" y="7904"/>
                    </a:lnTo>
                    <a:cubicBezTo>
                      <a:pt x="9367" y="7874"/>
                      <a:pt x="9382" y="7844"/>
                      <a:pt x="9413" y="7813"/>
                    </a:cubicBezTo>
                    <a:lnTo>
                      <a:pt x="9413" y="7813"/>
                    </a:lnTo>
                    <a:lnTo>
                      <a:pt x="9413" y="7813"/>
                    </a:lnTo>
                    <a:lnTo>
                      <a:pt x="9413" y="7813"/>
                    </a:lnTo>
                    <a:lnTo>
                      <a:pt x="8402" y="7195"/>
                    </a:lnTo>
                    <a:close/>
                    <a:moveTo>
                      <a:pt x="8553" y="6954"/>
                    </a:moveTo>
                    <a:cubicBezTo>
                      <a:pt x="8538" y="6984"/>
                      <a:pt x="8523" y="7014"/>
                      <a:pt x="8493" y="7044"/>
                    </a:cubicBezTo>
                    <a:lnTo>
                      <a:pt x="9518" y="7617"/>
                    </a:lnTo>
                    <a:lnTo>
                      <a:pt x="9548" y="7587"/>
                    </a:lnTo>
                    <a:lnTo>
                      <a:pt x="9548" y="7587"/>
                    </a:lnTo>
                    <a:cubicBezTo>
                      <a:pt x="9548" y="7572"/>
                      <a:pt x="9563" y="7542"/>
                      <a:pt x="9579" y="7527"/>
                    </a:cubicBezTo>
                    <a:lnTo>
                      <a:pt x="9579" y="7527"/>
                    </a:lnTo>
                    <a:lnTo>
                      <a:pt x="9579" y="7527"/>
                    </a:lnTo>
                    <a:lnTo>
                      <a:pt x="9579" y="7527"/>
                    </a:lnTo>
                    <a:lnTo>
                      <a:pt x="8538" y="6954"/>
                    </a:lnTo>
                    <a:close/>
                    <a:moveTo>
                      <a:pt x="8658" y="6727"/>
                    </a:moveTo>
                    <a:cubicBezTo>
                      <a:pt x="8643" y="6758"/>
                      <a:pt x="8628" y="6788"/>
                      <a:pt x="8613" y="6818"/>
                    </a:cubicBezTo>
                    <a:lnTo>
                      <a:pt x="9684" y="7331"/>
                    </a:lnTo>
                    <a:cubicBezTo>
                      <a:pt x="9684" y="7316"/>
                      <a:pt x="9684" y="7301"/>
                      <a:pt x="9699" y="7301"/>
                    </a:cubicBez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714" y="7240"/>
                    </a:lnTo>
                    <a:lnTo>
                      <a:pt x="9714" y="7240"/>
                    </a:lnTo>
                    <a:lnTo>
                      <a:pt x="9714" y="7240"/>
                    </a:lnTo>
                    <a:lnTo>
                      <a:pt x="9714" y="7240"/>
                    </a:lnTo>
                    <a:lnTo>
                      <a:pt x="8643" y="6758"/>
                    </a:lnTo>
                    <a:close/>
                    <a:moveTo>
                      <a:pt x="8764" y="6486"/>
                    </a:moveTo>
                    <a:cubicBezTo>
                      <a:pt x="8749" y="6516"/>
                      <a:pt x="8734" y="6546"/>
                      <a:pt x="8719" y="6577"/>
                    </a:cubicBezTo>
                    <a:lnTo>
                      <a:pt x="9820" y="7029"/>
                    </a:lnTo>
                    <a:lnTo>
                      <a:pt x="9820" y="7014"/>
                    </a:lnTo>
                    <a:lnTo>
                      <a:pt x="9820" y="7014"/>
                    </a:lnTo>
                    <a:lnTo>
                      <a:pt x="9820" y="7014"/>
                    </a:lnTo>
                    <a:lnTo>
                      <a:pt x="9820" y="7014"/>
                    </a:lnTo>
                    <a:lnTo>
                      <a:pt x="9820" y="7014"/>
                    </a:lnTo>
                    <a:lnTo>
                      <a:pt x="9820" y="7014"/>
                    </a:lnTo>
                    <a:lnTo>
                      <a:pt x="9820" y="7014"/>
                    </a:lnTo>
                    <a:lnTo>
                      <a:pt x="9835" y="7014"/>
                    </a:lnTo>
                    <a:lnTo>
                      <a:pt x="9835" y="7014"/>
                    </a:lnTo>
                    <a:lnTo>
                      <a:pt x="9835" y="7014"/>
                    </a:lnTo>
                    <a:lnTo>
                      <a:pt x="9850" y="6939"/>
                    </a:lnTo>
                    <a:lnTo>
                      <a:pt x="8749" y="6516"/>
                    </a:lnTo>
                    <a:close/>
                    <a:moveTo>
                      <a:pt x="8839" y="6245"/>
                    </a:moveTo>
                    <a:cubicBezTo>
                      <a:pt x="8839" y="6275"/>
                      <a:pt x="8824" y="6305"/>
                      <a:pt x="8809" y="6335"/>
                    </a:cubicBezTo>
                    <a:lnTo>
                      <a:pt x="9925" y="671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cubicBezTo>
                      <a:pt x="9956" y="6667"/>
                      <a:pt x="9956" y="6652"/>
                      <a:pt x="9956" y="6622"/>
                    </a:cubicBezTo>
                    <a:lnTo>
                      <a:pt x="8824" y="6290"/>
                    </a:lnTo>
                    <a:close/>
                    <a:moveTo>
                      <a:pt x="8915" y="5988"/>
                    </a:moveTo>
                    <a:lnTo>
                      <a:pt x="8885" y="6094"/>
                    </a:lnTo>
                    <a:lnTo>
                      <a:pt x="10031" y="6396"/>
                    </a:lnTo>
                    <a:lnTo>
                      <a:pt x="10046" y="6350"/>
                    </a:lnTo>
                    <a:lnTo>
                      <a:pt x="10046" y="6350"/>
                    </a:lnTo>
                    <a:lnTo>
                      <a:pt x="10046" y="6350"/>
                    </a:lnTo>
                    <a:lnTo>
                      <a:pt x="10046" y="6350"/>
                    </a:lnTo>
                    <a:lnTo>
                      <a:pt x="10046" y="6350"/>
                    </a:lnTo>
                    <a:lnTo>
                      <a:pt x="10046" y="6350"/>
                    </a:lnTo>
                    <a:cubicBezTo>
                      <a:pt x="10046" y="6320"/>
                      <a:pt x="10046" y="6305"/>
                      <a:pt x="10046" y="6290"/>
                    </a:cubicBezTo>
                    <a:lnTo>
                      <a:pt x="8900" y="6018"/>
                    </a:lnTo>
                    <a:close/>
                    <a:moveTo>
                      <a:pt x="8960" y="5747"/>
                    </a:moveTo>
                    <a:lnTo>
                      <a:pt x="8945" y="5837"/>
                    </a:lnTo>
                    <a:lnTo>
                      <a:pt x="10106" y="6064"/>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5973"/>
                    </a:lnTo>
                    <a:lnTo>
                      <a:pt x="8945" y="5792"/>
                    </a:lnTo>
                    <a:close/>
                    <a:moveTo>
                      <a:pt x="8990" y="5491"/>
                    </a:moveTo>
                    <a:lnTo>
                      <a:pt x="8975" y="5581"/>
                    </a:lnTo>
                    <a:lnTo>
                      <a:pt x="10152" y="573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56"/>
                    </a:lnTo>
                    <a:lnTo>
                      <a:pt x="8975" y="5551"/>
                    </a:lnTo>
                    <a:close/>
                    <a:moveTo>
                      <a:pt x="9005" y="5234"/>
                    </a:moveTo>
                    <a:lnTo>
                      <a:pt x="9005" y="5325"/>
                    </a:lnTo>
                    <a:lnTo>
                      <a:pt x="10182" y="5400"/>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294"/>
                    </a:lnTo>
                    <a:lnTo>
                      <a:pt x="9005" y="5249"/>
                    </a:lnTo>
                    <a:close/>
                    <a:moveTo>
                      <a:pt x="10197" y="4932"/>
                    </a:moveTo>
                    <a:lnTo>
                      <a:pt x="9005" y="4978"/>
                    </a:lnTo>
                    <a:lnTo>
                      <a:pt x="9005" y="5068"/>
                    </a:lnTo>
                    <a:lnTo>
                      <a:pt x="10197" y="5068"/>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4993"/>
                    </a:lnTo>
                    <a:close/>
                    <a:moveTo>
                      <a:pt x="10167" y="4601"/>
                    </a:moveTo>
                    <a:lnTo>
                      <a:pt x="8990" y="4721"/>
                    </a:lnTo>
                    <a:lnTo>
                      <a:pt x="8990" y="4812"/>
                    </a:lnTo>
                    <a:lnTo>
                      <a:pt x="10167" y="4736"/>
                    </a:lnTo>
                    <a:lnTo>
                      <a:pt x="10167" y="4661"/>
                    </a:lnTo>
                    <a:lnTo>
                      <a:pt x="10167" y="4601"/>
                    </a:lnTo>
                    <a:close/>
                    <a:moveTo>
                      <a:pt x="10122" y="4269"/>
                    </a:moveTo>
                    <a:lnTo>
                      <a:pt x="8960" y="4465"/>
                    </a:lnTo>
                    <a:cubicBezTo>
                      <a:pt x="8960" y="4495"/>
                      <a:pt x="8975" y="4525"/>
                      <a:pt x="8975" y="4555"/>
                    </a:cubicBezTo>
                    <a:lnTo>
                      <a:pt x="10137" y="4405"/>
                    </a:lnTo>
                    <a:lnTo>
                      <a:pt x="10137" y="4405"/>
                    </a:lnTo>
                    <a:lnTo>
                      <a:pt x="10137" y="4405"/>
                    </a:lnTo>
                    <a:lnTo>
                      <a:pt x="10137" y="4405"/>
                    </a:lnTo>
                    <a:lnTo>
                      <a:pt x="10137" y="4405"/>
                    </a:lnTo>
                    <a:lnTo>
                      <a:pt x="10137" y="4405"/>
                    </a:lnTo>
                    <a:lnTo>
                      <a:pt x="10137" y="4405"/>
                    </a:lnTo>
                    <a:lnTo>
                      <a:pt x="10137" y="4359"/>
                    </a:lnTo>
                    <a:lnTo>
                      <a:pt x="10137" y="4359"/>
                    </a:lnTo>
                    <a:lnTo>
                      <a:pt x="10137" y="4359"/>
                    </a:lnTo>
                    <a:lnTo>
                      <a:pt x="10137" y="4359"/>
                    </a:lnTo>
                    <a:cubicBezTo>
                      <a:pt x="10152" y="4344"/>
                      <a:pt x="10152" y="4329"/>
                      <a:pt x="10137" y="4314"/>
                    </a:cubicBezTo>
                    <a:close/>
                    <a:moveTo>
                      <a:pt x="10061" y="3952"/>
                    </a:moveTo>
                    <a:lnTo>
                      <a:pt x="8915" y="4208"/>
                    </a:lnTo>
                    <a:cubicBezTo>
                      <a:pt x="8915" y="4239"/>
                      <a:pt x="8930" y="4269"/>
                      <a:pt x="8930" y="4314"/>
                    </a:cubicBezTo>
                    <a:lnTo>
                      <a:pt x="10091" y="4073"/>
                    </a:lnTo>
                    <a:cubicBezTo>
                      <a:pt x="10091" y="4043"/>
                      <a:pt x="10076" y="4012"/>
                      <a:pt x="10076" y="3982"/>
                    </a:cubicBezTo>
                    <a:lnTo>
                      <a:pt x="10076" y="3982"/>
                    </a:lnTo>
                    <a:lnTo>
                      <a:pt x="10076" y="3982"/>
                    </a:lnTo>
                    <a:lnTo>
                      <a:pt x="10076" y="3982"/>
                    </a:lnTo>
                    <a:lnTo>
                      <a:pt x="10076" y="3952"/>
                    </a:lnTo>
                    <a:close/>
                    <a:moveTo>
                      <a:pt x="9971" y="3620"/>
                    </a:moveTo>
                    <a:lnTo>
                      <a:pt x="8839" y="3967"/>
                    </a:lnTo>
                    <a:lnTo>
                      <a:pt x="8870" y="4058"/>
                    </a:lnTo>
                    <a:lnTo>
                      <a:pt x="10001" y="3756"/>
                    </a:lnTo>
                    <a:cubicBezTo>
                      <a:pt x="10001" y="3741"/>
                      <a:pt x="10001" y="3726"/>
                      <a:pt x="10001" y="3726"/>
                    </a:cubicBezTo>
                    <a:lnTo>
                      <a:pt x="10001" y="3726"/>
                    </a:lnTo>
                    <a:lnTo>
                      <a:pt x="9971" y="3635"/>
                    </a:lnTo>
                    <a:close/>
                    <a:moveTo>
                      <a:pt x="9865" y="3303"/>
                    </a:moveTo>
                    <a:lnTo>
                      <a:pt x="8764" y="3726"/>
                    </a:lnTo>
                    <a:lnTo>
                      <a:pt x="8794" y="3816"/>
                    </a:lnTo>
                    <a:lnTo>
                      <a:pt x="9910" y="3424"/>
                    </a:lnTo>
                    <a:lnTo>
                      <a:pt x="9910" y="3424"/>
                    </a:lnTo>
                    <a:lnTo>
                      <a:pt x="9910" y="3424"/>
                    </a:lnTo>
                    <a:lnTo>
                      <a:pt x="9910" y="3424"/>
                    </a:lnTo>
                    <a:lnTo>
                      <a:pt x="9910" y="3424"/>
                    </a:lnTo>
                    <a:lnTo>
                      <a:pt x="9910" y="3424"/>
                    </a:lnTo>
                    <a:lnTo>
                      <a:pt x="9880" y="3349"/>
                    </a:lnTo>
                    <a:lnTo>
                      <a:pt x="9880" y="3349"/>
                    </a:lnTo>
                    <a:lnTo>
                      <a:pt x="9880" y="3349"/>
                    </a:lnTo>
                    <a:lnTo>
                      <a:pt x="9880" y="3349"/>
                    </a:lnTo>
                    <a:lnTo>
                      <a:pt x="9880" y="3349"/>
                    </a:lnTo>
                    <a:lnTo>
                      <a:pt x="9880" y="3349"/>
                    </a:lnTo>
                    <a:lnTo>
                      <a:pt x="9880" y="3349"/>
                    </a:lnTo>
                    <a:lnTo>
                      <a:pt x="9880" y="3349"/>
                    </a:lnTo>
                    <a:lnTo>
                      <a:pt x="9880" y="3349"/>
                    </a:lnTo>
                    <a:lnTo>
                      <a:pt x="9880" y="3349"/>
                    </a:lnTo>
                    <a:lnTo>
                      <a:pt x="9880" y="3334"/>
                    </a:lnTo>
                    <a:close/>
                    <a:moveTo>
                      <a:pt x="9744" y="3002"/>
                    </a:moveTo>
                    <a:lnTo>
                      <a:pt x="8658" y="3484"/>
                    </a:lnTo>
                    <a:cubicBezTo>
                      <a:pt x="8674" y="3515"/>
                      <a:pt x="8689" y="3545"/>
                      <a:pt x="8704" y="3575"/>
                    </a:cubicBezTo>
                    <a:lnTo>
                      <a:pt x="9790" y="3122"/>
                    </a:lnTo>
                    <a:lnTo>
                      <a:pt x="9775" y="3122"/>
                    </a:lnTo>
                    <a:lnTo>
                      <a:pt x="9775" y="3122"/>
                    </a:lnTo>
                    <a:lnTo>
                      <a:pt x="9775" y="3122"/>
                    </a:lnTo>
                    <a:lnTo>
                      <a:pt x="9775" y="3122"/>
                    </a:lnTo>
                    <a:lnTo>
                      <a:pt x="9775" y="3122"/>
                    </a:lnTo>
                    <a:lnTo>
                      <a:pt x="9775" y="3122"/>
                    </a:lnTo>
                    <a:lnTo>
                      <a:pt x="9775" y="3122"/>
                    </a:lnTo>
                    <a:cubicBezTo>
                      <a:pt x="9775" y="3092"/>
                      <a:pt x="9760" y="3062"/>
                      <a:pt x="9744" y="3047"/>
                    </a:cubicBezTo>
                    <a:close/>
                    <a:moveTo>
                      <a:pt x="9594" y="2700"/>
                    </a:moveTo>
                    <a:lnTo>
                      <a:pt x="8553" y="3258"/>
                    </a:lnTo>
                    <a:lnTo>
                      <a:pt x="8598" y="3349"/>
                    </a:lnTo>
                    <a:lnTo>
                      <a:pt x="9654" y="2821"/>
                    </a:lnTo>
                    <a:lnTo>
                      <a:pt x="9594" y="2700"/>
                    </a:lnTo>
                    <a:close/>
                    <a:moveTo>
                      <a:pt x="9428" y="2413"/>
                    </a:moveTo>
                    <a:lnTo>
                      <a:pt x="8417" y="3032"/>
                    </a:lnTo>
                    <a:lnTo>
                      <a:pt x="8477" y="3122"/>
                    </a:lnTo>
                    <a:lnTo>
                      <a:pt x="9503" y="2519"/>
                    </a:lnTo>
                    <a:lnTo>
                      <a:pt x="9503" y="2519"/>
                    </a:lnTo>
                    <a:lnTo>
                      <a:pt x="9503" y="2519"/>
                    </a:lnTo>
                    <a:lnTo>
                      <a:pt x="9503" y="2519"/>
                    </a:lnTo>
                    <a:lnTo>
                      <a:pt x="9488" y="2519"/>
                    </a:lnTo>
                    <a:lnTo>
                      <a:pt x="9473" y="2489"/>
                    </a:lnTo>
                    <a:lnTo>
                      <a:pt x="9473" y="2489"/>
                    </a:lnTo>
                    <a:lnTo>
                      <a:pt x="9473" y="2489"/>
                    </a:lnTo>
                    <a:lnTo>
                      <a:pt x="9458" y="2489"/>
                    </a:lnTo>
                    <a:lnTo>
                      <a:pt x="9458" y="2489"/>
                    </a:lnTo>
                    <a:lnTo>
                      <a:pt x="9458" y="2489"/>
                    </a:lnTo>
                    <a:cubicBezTo>
                      <a:pt x="9458" y="2489"/>
                      <a:pt x="9443" y="2474"/>
                      <a:pt x="9443" y="2459"/>
                    </a:cubicBezTo>
                    <a:close/>
                    <a:moveTo>
                      <a:pt x="9232" y="2127"/>
                    </a:moveTo>
                    <a:lnTo>
                      <a:pt x="8281" y="2821"/>
                    </a:lnTo>
                    <a:lnTo>
                      <a:pt x="8342" y="2896"/>
                    </a:lnTo>
                    <a:lnTo>
                      <a:pt x="9307" y="2232"/>
                    </a:lnTo>
                    <a:lnTo>
                      <a:pt x="9262" y="2172"/>
                    </a:lnTo>
                    <a:lnTo>
                      <a:pt x="9262" y="2172"/>
                    </a:lnTo>
                    <a:lnTo>
                      <a:pt x="9262" y="2172"/>
                    </a:lnTo>
                    <a:lnTo>
                      <a:pt x="9262" y="2172"/>
                    </a:lnTo>
                    <a:cubicBezTo>
                      <a:pt x="9262" y="2157"/>
                      <a:pt x="9262" y="2157"/>
                      <a:pt x="9247" y="2142"/>
                    </a:cubicBezTo>
                    <a:close/>
                    <a:moveTo>
                      <a:pt x="9036" y="1870"/>
                    </a:moveTo>
                    <a:lnTo>
                      <a:pt x="8115" y="2625"/>
                    </a:lnTo>
                    <a:cubicBezTo>
                      <a:pt x="8146" y="2640"/>
                      <a:pt x="8161" y="2670"/>
                      <a:pt x="8191" y="2700"/>
                    </a:cubicBezTo>
                    <a:lnTo>
                      <a:pt x="9111" y="1976"/>
                    </a:lnTo>
                    <a:lnTo>
                      <a:pt x="9036" y="1870"/>
                    </a:lnTo>
                    <a:close/>
                    <a:moveTo>
                      <a:pt x="8809" y="1614"/>
                    </a:moveTo>
                    <a:lnTo>
                      <a:pt x="7949" y="2429"/>
                    </a:lnTo>
                    <a:cubicBezTo>
                      <a:pt x="7980" y="2444"/>
                      <a:pt x="7995" y="2474"/>
                      <a:pt x="8025" y="2504"/>
                    </a:cubicBezTo>
                    <a:lnTo>
                      <a:pt x="8900" y="1704"/>
                    </a:lnTo>
                    <a:lnTo>
                      <a:pt x="8855" y="1659"/>
                    </a:lnTo>
                    <a:lnTo>
                      <a:pt x="8855" y="1659"/>
                    </a:lnTo>
                    <a:lnTo>
                      <a:pt x="8809" y="1614"/>
                    </a:lnTo>
                    <a:close/>
                    <a:moveTo>
                      <a:pt x="8583" y="1388"/>
                    </a:moveTo>
                    <a:lnTo>
                      <a:pt x="7768" y="2248"/>
                    </a:lnTo>
                    <a:lnTo>
                      <a:pt x="7844" y="2308"/>
                    </a:lnTo>
                    <a:lnTo>
                      <a:pt x="8674" y="1478"/>
                    </a:lnTo>
                    <a:lnTo>
                      <a:pt x="8674" y="1478"/>
                    </a:lnTo>
                    <a:lnTo>
                      <a:pt x="8643" y="1478"/>
                    </a:lnTo>
                    <a:lnTo>
                      <a:pt x="8643" y="1478"/>
                    </a:lnTo>
                    <a:lnTo>
                      <a:pt x="8643" y="1478"/>
                    </a:lnTo>
                    <a:lnTo>
                      <a:pt x="8643" y="1478"/>
                    </a:lnTo>
                    <a:lnTo>
                      <a:pt x="8643" y="1478"/>
                    </a:lnTo>
                    <a:lnTo>
                      <a:pt x="8643" y="1478"/>
                    </a:lnTo>
                    <a:lnTo>
                      <a:pt x="8613" y="1478"/>
                    </a:lnTo>
                    <a:cubicBezTo>
                      <a:pt x="8613" y="1463"/>
                      <a:pt x="8598" y="1463"/>
                      <a:pt x="8598" y="1448"/>
                    </a:cubicBezTo>
                    <a:close/>
                    <a:moveTo>
                      <a:pt x="8327" y="1161"/>
                    </a:moveTo>
                    <a:lnTo>
                      <a:pt x="7572" y="2067"/>
                    </a:lnTo>
                    <a:lnTo>
                      <a:pt x="7648" y="2142"/>
                    </a:lnTo>
                    <a:lnTo>
                      <a:pt x="8417" y="1237"/>
                    </a:lnTo>
                    <a:lnTo>
                      <a:pt x="8417" y="1237"/>
                    </a:lnTo>
                    <a:lnTo>
                      <a:pt x="8387" y="1237"/>
                    </a:lnTo>
                    <a:lnTo>
                      <a:pt x="8387" y="1237"/>
                    </a:lnTo>
                    <a:lnTo>
                      <a:pt x="8387" y="1237"/>
                    </a:lnTo>
                    <a:lnTo>
                      <a:pt x="8372" y="1237"/>
                    </a:lnTo>
                    <a:lnTo>
                      <a:pt x="8327" y="1192"/>
                    </a:lnTo>
                    <a:close/>
                    <a:moveTo>
                      <a:pt x="8055" y="965"/>
                    </a:moveTo>
                    <a:lnTo>
                      <a:pt x="7376" y="1916"/>
                    </a:lnTo>
                    <a:lnTo>
                      <a:pt x="7452" y="1976"/>
                    </a:lnTo>
                    <a:lnTo>
                      <a:pt x="8161" y="1026"/>
                    </a:lnTo>
                    <a:lnTo>
                      <a:pt x="8130" y="1011"/>
                    </a:lnTo>
                    <a:lnTo>
                      <a:pt x="8130" y="1011"/>
                    </a:lnTo>
                    <a:lnTo>
                      <a:pt x="8055" y="950"/>
                    </a:lnTo>
                    <a:close/>
                    <a:moveTo>
                      <a:pt x="7784" y="769"/>
                    </a:moveTo>
                    <a:lnTo>
                      <a:pt x="7165" y="1780"/>
                    </a:lnTo>
                    <a:lnTo>
                      <a:pt x="7241" y="1825"/>
                    </a:lnTo>
                    <a:lnTo>
                      <a:pt x="7889" y="845"/>
                    </a:lnTo>
                    <a:lnTo>
                      <a:pt x="7844" y="799"/>
                    </a:lnTo>
                    <a:lnTo>
                      <a:pt x="7829" y="799"/>
                    </a:lnTo>
                    <a:lnTo>
                      <a:pt x="7784" y="784"/>
                    </a:lnTo>
                    <a:close/>
                    <a:moveTo>
                      <a:pt x="7497" y="603"/>
                    </a:moveTo>
                    <a:lnTo>
                      <a:pt x="6939" y="1644"/>
                    </a:lnTo>
                    <a:lnTo>
                      <a:pt x="7029" y="1689"/>
                    </a:lnTo>
                    <a:lnTo>
                      <a:pt x="7618" y="664"/>
                    </a:lnTo>
                    <a:lnTo>
                      <a:pt x="7542" y="618"/>
                    </a:lnTo>
                    <a:lnTo>
                      <a:pt x="7527" y="618"/>
                    </a:lnTo>
                    <a:lnTo>
                      <a:pt x="7497" y="603"/>
                    </a:lnTo>
                    <a:close/>
                    <a:moveTo>
                      <a:pt x="7195" y="453"/>
                    </a:moveTo>
                    <a:lnTo>
                      <a:pt x="6713" y="1539"/>
                    </a:lnTo>
                    <a:lnTo>
                      <a:pt x="6803" y="1569"/>
                    </a:lnTo>
                    <a:lnTo>
                      <a:pt x="7316" y="513"/>
                    </a:lnTo>
                    <a:lnTo>
                      <a:pt x="7271" y="498"/>
                    </a:lnTo>
                    <a:lnTo>
                      <a:pt x="7256" y="498"/>
                    </a:lnTo>
                    <a:lnTo>
                      <a:pt x="7210" y="468"/>
                    </a:lnTo>
                    <a:lnTo>
                      <a:pt x="7210" y="468"/>
                    </a:lnTo>
                    <a:lnTo>
                      <a:pt x="7195" y="468"/>
                    </a:lnTo>
                    <a:close/>
                    <a:moveTo>
                      <a:pt x="6879" y="332"/>
                    </a:moveTo>
                    <a:lnTo>
                      <a:pt x="6471" y="1433"/>
                    </a:lnTo>
                    <a:lnTo>
                      <a:pt x="6562" y="1463"/>
                    </a:lnTo>
                    <a:lnTo>
                      <a:pt x="7014" y="377"/>
                    </a:lnTo>
                    <a:lnTo>
                      <a:pt x="6999" y="377"/>
                    </a:lnTo>
                    <a:lnTo>
                      <a:pt x="6939" y="377"/>
                    </a:lnTo>
                    <a:lnTo>
                      <a:pt x="6879" y="347"/>
                    </a:lnTo>
                    <a:close/>
                    <a:moveTo>
                      <a:pt x="6562" y="226"/>
                    </a:moveTo>
                    <a:lnTo>
                      <a:pt x="6230" y="1358"/>
                    </a:lnTo>
                    <a:lnTo>
                      <a:pt x="6320" y="1388"/>
                    </a:lnTo>
                    <a:lnTo>
                      <a:pt x="6698" y="256"/>
                    </a:lnTo>
                    <a:lnTo>
                      <a:pt x="6637" y="241"/>
                    </a:lnTo>
                    <a:lnTo>
                      <a:pt x="6607" y="241"/>
                    </a:lnTo>
                    <a:lnTo>
                      <a:pt x="6577" y="241"/>
                    </a:lnTo>
                    <a:close/>
                    <a:moveTo>
                      <a:pt x="6245" y="136"/>
                    </a:moveTo>
                    <a:lnTo>
                      <a:pt x="5973" y="1282"/>
                    </a:lnTo>
                    <a:lnTo>
                      <a:pt x="6079" y="1312"/>
                    </a:lnTo>
                    <a:lnTo>
                      <a:pt x="6366" y="166"/>
                    </a:lnTo>
                    <a:lnTo>
                      <a:pt x="6336" y="151"/>
                    </a:lnTo>
                    <a:lnTo>
                      <a:pt x="6305" y="151"/>
                    </a:lnTo>
                    <a:lnTo>
                      <a:pt x="6245" y="136"/>
                    </a:lnTo>
                    <a:close/>
                    <a:moveTo>
                      <a:pt x="5913" y="60"/>
                    </a:moveTo>
                    <a:lnTo>
                      <a:pt x="5732" y="1222"/>
                    </a:lnTo>
                    <a:lnTo>
                      <a:pt x="5823" y="1237"/>
                    </a:lnTo>
                    <a:lnTo>
                      <a:pt x="6049" y="91"/>
                    </a:lnTo>
                    <a:lnTo>
                      <a:pt x="6049" y="91"/>
                    </a:lnTo>
                    <a:close/>
                    <a:moveTo>
                      <a:pt x="5581" y="15"/>
                    </a:moveTo>
                    <a:lnTo>
                      <a:pt x="5476" y="1192"/>
                    </a:lnTo>
                    <a:cubicBezTo>
                      <a:pt x="5506" y="1192"/>
                      <a:pt x="5536" y="1192"/>
                      <a:pt x="5566" y="1207"/>
                    </a:cubicBezTo>
                    <a:lnTo>
                      <a:pt x="5717" y="30"/>
                    </a:lnTo>
                    <a:lnTo>
                      <a:pt x="5702" y="30"/>
                    </a:lnTo>
                    <a:lnTo>
                      <a:pt x="5581" y="15"/>
                    </a:lnTo>
                    <a:close/>
                    <a:moveTo>
                      <a:pt x="5249" y="0"/>
                    </a:moveTo>
                    <a:lnTo>
                      <a:pt x="5219" y="1192"/>
                    </a:lnTo>
                    <a:lnTo>
                      <a:pt x="5325" y="1192"/>
                    </a:lnTo>
                    <a:lnTo>
                      <a:pt x="5385" y="15"/>
                    </a:lnTo>
                    <a:lnTo>
                      <a:pt x="5249" y="1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294408" y="2853020"/>
                <a:ext cx="744911" cy="721114"/>
              </a:xfrm>
              <a:custGeom>
                <a:avLst/>
                <a:gdLst/>
                <a:ahLst/>
                <a:cxnLst/>
                <a:rect l="l" t="t" r="r" b="b"/>
                <a:pathLst>
                  <a:path w="14180" h="13727" extrusionOk="0">
                    <a:moveTo>
                      <a:pt x="7060" y="91"/>
                    </a:moveTo>
                    <a:cubicBezTo>
                      <a:pt x="4314" y="91"/>
                      <a:pt x="1871" y="1780"/>
                      <a:pt x="905" y="4344"/>
                    </a:cubicBezTo>
                    <a:lnTo>
                      <a:pt x="1629" y="4344"/>
                    </a:lnTo>
                    <a:cubicBezTo>
                      <a:pt x="2896" y="1418"/>
                      <a:pt x="6245" y="0"/>
                      <a:pt x="9217" y="1162"/>
                    </a:cubicBezTo>
                    <a:cubicBezTo>
                      <a:pt x="12173" y="2308"/>
                      <a:pt x="13697" y="5612"/>
                      <a:pt x="12656" y="8613"/>
                    </a:cubicBezTo>
                    <a:cubicBezTo>
                      <a:pt x="11615" y="11630"/>
                      <a:pt x="8372" y="13274"/>
                      <a:pt x="5325" y="12324"/>
                    </a:cubicBezTo>
                    <a:cubicBezTo>
                      <a:pt x="2278" y="11389"/>
                      <a:pt x="528" y="8206"/>
                      <a:pt x="1358" y="5144"/>
                    </a:cubicBezTo>
                    <a:lnTo>
                      <a:pt x="649" y="5144"/>
                    </a:lnTo>
                    <a:cubicBezTo>
                      <a:pt x="0" y="7859"/>
                      <a:pt x="1147" y="10710"/>
                      <a:pt x="3500" y="12218"/>
                    </a:cubicBezTo>
                    <a:cubicBezTo>
                      <a:pt x="5868" y="13727"/>
                      <a:pt x="8915" y="13576"/>
                      <a:pt x="11117" y="11841"/>
                    </a:cubicBezTo>
                    <a:cubicBezTo>
                      <a:pt x="13319" y="10107"/>
                      <a:pt x="14179" y="7165"/>
                      <a:pt x="13274" y="4510"/>
                    </a:cubicBezTo>
                    <a:cubicBezTo>
                      <a:pt x="12354" y="1871"/>
                      <a:pt x="9850" y="91"/>
                      <a:pt x="7045" y="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91583" y="3036040"/>
                <a:ext cx="335262" cy="335262"/>
              </a:xfrm>
              <a:custGeom>
                <a:avLst/>
                <a:gdLst/>
                <a:ahLst/>
                <a:cxnLst/>
                <a:rect l="l" t="t" r="r" b="b"/>
                <a:pathLst>
                  <a:path w="6382" h="6382" extrusionOk="0">
                    <a:moveTo>
                      <a:pt x="6381" y="3183"/>
                    </a:moveTo>
                    <a:cubicBezTo>
                      <a:pt x="6381" y="4948"/>
                      <a:pt x="4948" y="6381"/>
                      <a:pt x="3199" y="6381"/>
                    </a:cubicBezTo>
                    <a:cubicBezTo>
                      <a:pt x="1434" y="6381"/>
                      <a:pt x="1" y="4948"/>
                      <a:pt x="1" y="3183"/>
                    </a:cubicBezTo>
                    <a:cubicBezTo>
                      <a:pt x="1" y="1419"/>
                      <a:pt x="1434" y="1"/>
                      <a:pt x="3199" y="1"/>
                    </a:cubicBezTo>
                    <a:cubicBezTo>
                      <a:pt x="4948" y="1"/>
                      <a:pt x="6381" y="1419"/>
                      <a:pt x="6381" y="3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75626" y="2617679"/>
                <a:ext cx="585632" cy="585632"/>
              </a:xfrm>
              <a:custGeom>
                <a:avLst/>
                <a:gdLst/>
                <a:ahLst/>
                <a:cxnLst/>
                <a:rect l="l" t="t" r="r" b="b"/>
                <a:pathLst>
                  <a:path w="11148" h="11148" extrusionOk="0">
                    <a:moveTo>
                      <a:pt x="11148" y="11147"/>
                    </a:moveTo>
                    <a:lnTo>
                      <a:pt x="10016" y="11147"/>
                    </a:lnTo>
                    <a:cubicBezTo>
                      <a:pt x="10016" y="5627"/>
                      <a:pt x="5536" y="1147"/>
                      <a:pt x="1" y="1132"/>
                    </a:cubicBezTo>
                    <a:lnTo>
                      <a:pt x="1" y="0"/>
                    </a:lnTo>
                    <a:cubicBezTo>
                      <a:pt x="6155" y="0"/>
                      <a:pt x="11148" y="4993"/>
                      <a:pt x="11148" y="11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509158" y="3203247"/>
                <a:ext cx="585632" cy="585632"/>
              </a:xfrm>
              <a:custGeom>
                <a:avLst/>
                <a:gdLst/>
                <a:ahLst/>
                <a:cxnLst/>
                <a:rect l="l" t="t" r="r" b="b"/>
                <a:pathLst>
                  <a:path w="11148" h="11148" extrusionOk="0">
                    <a:moveTo>
                      <a:pt x="11148" y="11147"/>
                    </a:moveTo>
                    <a:cubicBezTo>
                      <a:pt x="4993" y="11132"/>
                      <a:pt x="1" y="6155"/>
                      <a:pt x="1" y="0"/>
                    </a:cubicBezTo>
                    <a:lnTo>
                      <a:pt x="1132" y="0"/>
                    </a:lnTo>
                    <a:cubicBezTo>
                      <a:pt x="1132" y="5536"/>
                      <a:pt x="5627" y="10016"/>
                      <a:pt x="11148" y="100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3" name="Google Shape;393;p18"/>
          <p:cNvSpPr/>
          <p:nvPr/>
        </p:nvSpPr>
        <p:spPr>
          <a:xfrm rot="10800000">
            <a:off x="6604439" y="-2"/>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rot="10800000">
            <a:off x="5551414" y="-2"/>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411"/>
        <p:cNvGrpSpPr/>
        <p:nvPr/>
      </p:nvGrpSpPr>
      <p:grpSpPr>
        <a:xfrm>
          <a:off x="0" y="0"/>
          <a:ext cx="0" cy="0"/>
          <a:chOff x="0" y="0"/>
          <a:chExt cx="0" cy="0"/>
        </a:xfrm>
      </p:grpSpPr>
      <p:sp>
        <p:nvSpPr>
          <p:cNvPr id="412" name="Google Shape;412;p20"/>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413" name="Google Shape;413;p20"/>
          <p:cNvSpPr/>
          <p:nvPr/>
        </p:nvSpPr>
        <p:spPr>
          <a:xfrm rot="10800000">
            <a:off x="7919189" y="-2"/>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rot="10800000">
            <a:off x="6866164" y="-2"/>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631"/>
        <p:cNvGrpSpPr/>
        <p:nvPr/>
      </p:nvGrpSpPr>
      <p:grpSpPr>
        <a:xfrm>
          <a:off x="0" y="0"/>
          <a:ext cx="0" cy="0"/>
          <a:chOff x="0" y="0"/>
          <a:chExt cx="0" cy="0"/>
        </a:xfrm>
      </p:grpSpPr>
      <p:sp>
        <p:nvSpPr>
          <p:cNvPr id="632" name="Google Shape;632;p33"/>
          <p:cNvSpPr/>
          <p:nvPr/>
        </p:nvSpPr>
        <p:spPr>
          <a:xfrm rot="10800000" flipH="1">
            <a:off x="4987089" y="-32690"/>
            <a:ext cx="1398493" cy="690591"/>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rot="10800000" flipH="1">
            <a:off x="3510274" y="-32690"/>
            <a:ext cx="1398493" cy="690591"/>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4" name="Google Shape;634;p33"/>
          <p:cNvGrpSpPr/>
          <p:nvPr/>
        </p:nvGrpSpPr>
        <p:grpSpPr>
          <a:xfrm>
            <a:off x="7600027" y="1374101"/>
            <a:ext cx="1101925" cy="1100809"/>
            <a:chOff x="4079851" y="151677"/>
            <a:chExt cx="1014291" cy="1013263"/>
          </a:xfrm>
        </p:grpSpPr>
        <p:sp>
          <p:nvSpPr>
            <p:cNvPr id="635" name="Google Shape;635;p33"/>
            <p:cNvSpPr/>
            <p:nvPr/>
          </p:nvSpPr>
          <p:spPr>
            <a:xfrm>
              <a:off x="4245054" y="331410"/>
              <a:ext cx="653786" cy="653786"/>
            </a:xfrm>
            <a:custGeom>
              <a:avLst/>
              <a:gdLst/>
              <a:ahLst/>
              <a:cxnLst/>
              <a:rect l="l" t="t" r="r" b="b"/>
              <a:pathLst>
                <a:path w="19429" h="19429" extrusionOk="0">
                  <a:moveTo>
                    <a:pt x="10076" y="0"/>
                  </a:moveTo>
                  <a:cubicBezTo>
                    <a:pt x="6306" y="0"/>
                    <a:pt x="2897" y="2278"/>
                    <a:pt x="1448" y="5778"/>
                  </a:cubicBezTo>
                  <a:cubicBezTo>
                    <a:pt x="0" y="9262"/>
                    <a:pt x="800" y="13289"/>
                    <a:pt x="3470" y="15959"/>
                  </a:cubicBezTo>
                  <a:cubicBezTo>
                    <a:pt x="6140" y="18629"/>
                    <a:pt x="10167" y="19428"/>
                    <a:pt x="13666" y="17980"/>
                  </a:cubicBezTo>
                  <a:cubicBezTo>
                    <a:pt x="17151" y="16532"/>
                    <a:pt x="19429" y="13123"/>
                    <a:pt x="19429" y="9352"/>
                  </a:cubicBezTo>
                  <a:cubicBezTo>
                    <a:pt x="19429" y="4179"/>
                    <a:pt x="15235" y="0"/>
                    <a:pt x="10076" y="0"/>
                  </a:cubicBezTo>
                  <a:close/>
                  <a:moveTo>
                    <a:pt x="10076" y="14692"/>
                  </a:moveTo>
                  <a:cubicBezTo>
                    <a:pt x="5325" y="14692"/>
                    <a:pt x="2942" y="8930"/>
                    <a:pt x="6306" y="5566"/>
                  </a:cubicBezTo>
                  <a:cubicBezTo>
                    <a:pt x="9669" y="2203"/>
                    <a:pt x="15431" y="4586"/>
                    <a:pt x="15431" y="9352"/>
                  </a:cubicBezTo>
                  <a:cubicBezTo>
                    <a:pt x="15431" y="12294"/>
                    <a:pt x="13033" y="14692"/>
                    <a:pt x="10076" y="1469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4079851" y="151677"/>
              <a:ext cx="1014291" cy="1013263"/>
            </a:xfrm>
            <a:custGeom>
              <a:avLst/>
              <a:gdLst/>
              <a:ahLst/>
              <a:cxnLst/>
              <a:rect l="l" t="t" r="r" b="b"/>
              <a:pathLst>
                <a:path w="15794" h="15778" fill="none" extrusionOk="0">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gradFill>
              <a:gsLst>
                <a:gs pos="0">
                  <a:schemeClr val="accent2"/>
                </a:gs>
                <a:gs pos="50000">
                  <a:schemeClr val="accent3"/>
                </a:gs>
                <a:gs pos="100000">
                  <a:schemeClr val="accent4"/>
                </a:gs>
              </a:gsLst>
              <a:lin ang="5400012" scaled="0"/>
            </a:gradFill>
            <a:ln w="9050" cap="flat" cmpd="sng">
              <a:solidFill>
                <a:srgbClr val="E26471"/>
              </a:solidFill>
              <a:prstDash val="solid"/>
              <a:miter lim="150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4495574" y="551824"/>
              <a:ext cx="182855" cy="182855"/>
            </a:xfrm>
            <a:custGeom>
              <a:avLst/>
              <a:gdLst/>
              <a:ahLst/>
              <a:cxnLst/>
              <a:rect l="l" t="t" r="r" b="b"/>
              <a:pathLst>
                <a:path w="5340" h="5340" extrusionOk="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638;p33"/>
          <p:cNvGrpSpPr/>
          <p:nvPr/>
        </p:nvGrpSpPr>
        <p:grpSpPr>
          <a:xfrm>
            <a:off x="285999" y="-6"/>
            <a:ext cx="1751857" cy="1728189"/>
            <a:chOff x="4153095" y="184485"/>
            <a:chExt cx="1261418" cy="1244376"/>
          </a:xfrm>
        </p:grpSpPr>
        <p:sp>
          <p:nvSpPr>
            <p:cNvPr id="639" name="Google Shape;639;p33"/>
            <p:cNvSpPr/>
            <p:nvPr/>
          </p:nvSpPr>
          <p:spPr>
            <a:xfrm rot="-5400000">
              <a:off x="4169676" y="184025"/>
              <a:ext cx="1228255" cy="1261418"/>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rot="-5400000">
              <a:off x="4271093" y="272080"/>
              <a:ext cx="1039699" cy="1038752"/>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rot="-5400000">
              <a:off x="4790265" y="791213"/>
              <a:ext cx="607204" cy="607204"/>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rot="-5400000">
              <a:off x="4183293" y="184241"/>
              <a:ext cx="606746" cy="607235"/>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rot="-5400000">
              <a:off x="4417961" y="422610"/>
              <a:ext cx="744135" cy="740926"/>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rot="-5400000">
              <a:off x="4357105" y="358058"/>
              <a:ext cx="899528" cy="879691"/>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rot="-5400000">
              <a:off x="4254284" y="869806"/>
              <a:ext cx="343489" cy="18629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rot="-5400000">
              <a:off x="4851349" y="1091588"/>
              <a:ext cx="95913" cy="21808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rot="-5400000">
              <a:off x="5069881" y="858754"/>
              <a:ext cx="245315" cy="110217"/>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rot="-5400000">
              <a:off x="4869092" y="255482"/>
              <a:ext cx="179844" cy="337499"/>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rot="-5400000">
              <a:off x="4409188" y="346521"/>
              <a:ext cx="224561" cy="255462"/>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rot="-5400000">
              <a:off x="4460600" y="482302"/>
              <a:ext cx="645044" cy="617382"/>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rot="-5400000">
              <a:off x="4547985" y="598266"/>
              <a:ext cx="434329" cy="631198"/>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rot="-5400000">
              <a:off x="4519393" y="525871"/>
              <a:ext cx="531586" cy="521011"/>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rot="-5400000">
              <a:off x="4586024" y="424208"/>
              <a:ext cx="364702" cy="527919"/>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rot="-5400000">
              <a:off x="4581624" y="583057"/>
              <a:ext cx="416815" cy="416326"/>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rot="-5400000">
              <a:off x="4657014" y="657955"/>
              <a:ext cx="266496" cy="26652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33"/>
          <p:cNvGrpSpPr/>
          <p:nvPr/>
        </p:nvGrpSpPr>
        <p:grpSpPr>
          <a:xfrm>
            <a:off x="7299150" y="4255275"/>
            <a:ext cx="1206211" cy="336300"/>
            <a:chOff x="7299150" y="4255275"/>
            <a:chExt cx="1206211" cy="336300"/>
          </a:xfrm>
        </p:grpSpPr>
        <p:sp>
          <p:nvSpPr>
            <p:cNvPr id="657" name="Google Shape;657;p33"/>
            <p:cNvSpPr/>
            <p:nvPr/>
          </p:nvSpPr>
          <p:spPr>
            <a:xfrm>
              <a:off x="843757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8311080"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8184589"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8058097"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7931606"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7805115"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7678624"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7552132"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742564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7299150"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7552132"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7425641"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7299150"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7805115"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7678624"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7552132"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7425641"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7299150"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33"/>
          <p:cNvGrpSpPr/>
          <p:nvPr/>
        </p:nvGrpSpPr>
        <p:grpSpPr>
          <a:xfrm>
            <a:off x="3510267" y="3707482"/>
            <a:ext cx="2460541" cy="2460541"/>
            <a:chOff x="1867264" y="3751457"/>
            <a:chExt cx="1904149" cy="1904149"/>
          </a:xfrm>
        </p:grpSpPr>
        <p:sp>
          <p:nvSpPr>
            <p:cNvPr id="676" name="Google Shape;676;p33"/>
            <p:cNvSpPr/>
            <p:nvPr/>
          </p:nvSpPr>
          <p:spPr>
            <a:xfrm rot="8100000">
              <a:off x="2151681" y="4024752"/>
              <a:ext cx="1335315" cy="1357558"/>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rot="8100000">
              <a:off x="2234879" y="4154129"/>
              <a:ext cx="1112891" cy="111385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rot="8100000">
              <a:off x="2885003" y="3774697"/>
              <a:ext cx="445746" cy="123961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rot="8100000">
              <a:off x="2032420" y="4499103"/>
              <a:ext cx="445746" cy="620801"/>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0" name="Google Shape;680;p33"/>
          <p:cNvSpPr/>
          <p:nvPr/>
        </p:nvSpPr>
        <p:spPr>
          <a:xfrm flipH="1">
            <a:off x="404913" y="4054150"/>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12_1">
    <p:spTree>
      <p:nvGrpSpPr>
        <p:cNvPr id="1" name="Shape 681"/>
        <p:cNvGrpSpPr/>
        <p:nvPr/>
      </p:nvGrpSpPr>
      <p:grpSpPr>
        <a:xfrm>
          <a:off x="0" y="0"/>
          <a:ext cx="0" cy="0"/>
          <a:chOff x="0" y="0"/>
          <a:chExt cx="0" cy="0"/>
        </a:xfrm>
      </p:grpSpPr>
      <p:grpSp>
        <p:nvGrpSpPr>
          <p:cNvPr id="682" name="Google Shape;682;p34"/>
          <p:cNvGrpSpPr/>
          <p:nvPr/>
        </p:nvGrpSpPr>
        <p:grpSpPr>
          <a:xfrm>
            <a:off x="6037306" y="2027023"/>
            <a:ext cx="2664856" cy="2664856"/>
            <a:chOff x="1867264" y="3751457"/>
            <a:chExt cx="1904149" cy="1904149"/>
          </a:xfrm>
        </p:grpSpPr>
        <p:sp>
          <p:nvSpPr>
            <p:cNvPr id="683" name="Google Shape;683;p34"/>
            <p:cNvSpPr/>
            <p:nvPr/>
          </p:nvSpPr>
          <p:spPr>
            <a:xfrm rot="8100000">
              <a:off x="2151681" y="4024752"/>
              <a:ext cx="1335315" cy="1357558"/>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rot="8100000">
              <a:off x="2234879" y="4154129"/>
              <a:ext cx="1112891" cy="111385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4"/>
            <p:cNvSpPr/>
            <p:nvPr/>
          </p:nvSpPr>
          <p:spPr>
            <a:xfrm rot="8100000">
              <a:off x="2885003" y="3774697"/>
              <a:ext cx="445746" cy="123961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4"/>
            <p:cNvSpPr/>
            <p:nvPr/>
          </p:nvSpPr>
          <p:spPr>
            <a:xfrm rot="8100000">
              <a:off x="2032420" y="4499103"/>
              <a:ext cx="445746" cy="620801"/>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34"/>
          <p:cNvGrpSpPr/>
          <p:nvPr/>
        </p:nvGrpSpPr>
        <p:grpSpPr>
          <a:xfrm>
            <a:off x="5927284" y="539505"/>
            <a:ext cx="1416950" cy="1397807"/>
            <a:chOff x="4153095" y="184485"/>
            <a:chExt cx="1261418" cy="1244376"/>
          </a:xfrm>
        </p:grpSpPr>
        <p:sp>
          <p:nvSpPr>
            <p:cNvPr id="688" name="Google Shape;688;p34"/>
            <p:cNvSpPr/>
            <p:nvPr/>
          </p:nvSpPr>
          <p:spPr>
            <a:xfrm rot="-5400000">
              <a:off x="4169676" y="184025"/>
              <a:ext cx="1228255" cy="1261418"/>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4"/>
            <p:cNvSpPr/>
            <p:nvPr/>
          </p:nvSpPr>
          <p:spPr>
            <a:xfrm rot="-5400000">
              <a:off x="4271093" y="272080"/>
              <a:ext cx="1039699" cy="1038752"/>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4"/>
            <p:cNvSpPr/>
            <p:nvPr/>
          </p:nvSpPr>
          <p:spPr>
            <a:xfrm rot="-5400000">
              <a:off x="4790265" y="791213"/>
              <a:ext cx="607204" cy="607204"/>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4"/>
            <p:cNvSpPr/>
            <p:nvPr/>
          </p:nvSpPr>
          <p:spPr>
            <a:xfrm rot="-5400000">
              <a:off x="4183293" y="184241"/>
              <a:ext cx="606746" cy="607235"/>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4"/>
            <p:cNvSpPr/>
            <p:nvPr/>
          </p:nvSpPr>
          <p:spPr>
            <a:xfrm rot="-5400000">
              <a:off x="4417961" y="422610"/>
              <a:ext cx="744135" cy="740926"/>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4"/>
            <p:cNvSpPr/>
            <p:nvPr/>
          </p:nvSpPr>
          <p:spPr>
            <a:xfrm rot="-5400000">
              <a:off x="4357105" y="358058"/>
              <a:ext cx="899528" cy="879691"/>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4"/>
            <p:cNvSpPr/>
            <p:nvPr/>
          </p:nvSpPr>
          <p:spPr>
            <a:xfrm rot="-5400000">
              <a:off x="4254284" y="869806"/>
              <a:ext cx="343489" cy="18629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4"/>
            <p:cNvSpPr/>
            <p:nvPr/>
          </p:nvSpPr>
          <p:spPr>
            <a:xfrm rot="-5400000">
              <a:off x="4851349" y="1091588"/>
              <a:ext cx="95913" cy="21808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4"/>
            <p:cNvSpPr/>
            <p:nvPr/>
          </p:nvSpPr>
          <p:spPr>
            <a:xfrm rot="-5400000">
              <a:off x="5069881" y="858754"/>
              <a:ext cx="245315" cy="110217"/>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4"/>
            <p:cNvSpPr/>
            <p:nvPr/>
          </p:nvSpPr>
          <p:spPr>
            <a:xfrm rot="-5400000">
              <a:off x="4869092" y="255482"/>
              <a:ext cx="179844" cy="337499"/>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4"/>
            <p:cNvSpPr/>
            <p:nvPr/>
          </p:nvSpPr>
          <p:spPr>
            <a:xfrm rot="-5400000">
              <a:off x="4409188" y="346521"/>
              <a:ext cx="224561" cy="255462"/>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4"/>
            <p:cNvSpPr/>
            <p:nvPr/>
          </p:nvSpPr>
          <p:spPr>
            <a:xfrm rot="-5400000">
              <a:off x="4460600" y="482302"/>
              <a:ext cx="645044" cy="617382"/>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4"/>
            <p:cNvSpPr/>
            <p:nvPr/>
          </p:nvSpPr>
          <p:spPr>
            <a:xfrm rot="-5400000">
              <a:off x="4547985" y="598266"/>
              <a:ext cx="434329" cy="631198"/>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4"/>
            <p:cNvSpPr/>
            <p:nvPr/>
          </p:nvSpPr>
          <p:spPr>
            <a:xfrm rot="-5400000">
              <a:off x="4519393" y="525871"/>
              <a:ext cx="531586" cy="521011"/>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4"/>
            <p:cNvSpPr/>
            <p:nvPr/>
          </p:nvSpPr>
          <p:spPr>
            <a:xfrm rot="-5400000">
              <a:off x="4586024" y="424208"/>
              <a:ext cx="364702" cy="527919"/>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4"/>
            <p:cNvSpPr/>
            <p:nvPr/>
          </p:nvSpPr>
          <p:spPr>
            <a:xfrm rot="-5400000">
              <a:off x="4581624" y="583057"/>
              <a:ext cx="416815" cy="416326"/>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4"/>
            <p:cNvSpPr/>
            <p:nvPr/>
          </p:nvSpPr>
          <p:spPr>
            <a:xfrm rot="-5400000">
              <a:off x="4657014" y="657955"/>
              <a:ext cx="266496" cy="26652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5" name="Google Shape;705;p34"/>
          <p:cNvSpPr/>
          <p:nvPr/>
        </p:nvSpPr>
        <p:spPr>
          <a:xfrm>
            <a:off x="554350" y="3391638"/>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6" name="Google Shape;706;p34"/>
          <p:cNvGrpSpPr/>
          <p:nvPr/>
        </p:nvGrpSpPr>
        <p:grpSpPr>
          <a:xfrm>
            <a:off x="621100" y="539500"/>
            <a:ext cx="1206211" cy="336300"/>
            <a:chOff x="621100" y="539500"/>
            <a:chExt cx="1206211" cy="336300"/>
          </a:xfrm>
        </p:grpSpPr>
        <p:sp>
          <p:nvSpPr>
            <p:cNvPr id="707" name="Google Shape;707;p34"/>
            <p:cNvSpPr/>
            <p:nvPr/>
          </p:nvSpPr>
          <p:spPr>
            <a:xfrm rot="10800000">
              <a:off x="621100"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4"/>
            <p:cNvSpPr/>
            <p:nvPr/>
          </p:nvSpPr>
          <p:spPr>
            <a:xfrm rot="10800000">
              <a:off x="747591" y="540312"/>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4"/>
            <p:cNvSpPr/>
            <p:nvPr/>
          </p:nvSpPr>
          <p:spPr>
            <a:xfrm rot="10800000">
              <a:off x="874082"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4"/>
            <p:cNvSpPr/>
            <p:nvPr/>
          </p:nvSpPr>
          <p:spPr>
            <a:xfrm rot="10800000">
              <a:off x="1000574"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4"/>
            <p:cNvSpPr/>
            <p:nvPr/>
          </p:nvSpPr>
          <p:spPr>
            <a:xfrm rot="10800000">
              <a:off x="1127065"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4"/>
            <p:cNvSpPr/>
            <p:nvPr/>
          </p:nvSpPr>
          <p:spPr>
            <a:xfrm rot="10800000">
              <a:off x="1253556" y="540312"/>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4"/>
            <p:cNvSpPr/>
            <p:nvPr/>
          </p:nvSpPr>
          <p:spPr>
            <a:xfrm rot="10800000">
              <a:off x="1380047" y="540312"/>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4"/>
            <p:cNvSpPr/>
            <p:nvPr/>
          </p:nvSpPr>
          <p:spPr>
            <a:xfrm rot="10800000">
              <a:off x="1506539"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4"/>
            <p:cNvSpPr/>
            <p:nvPr/>
          </p:nvSpPr>
          <p:spPr>
            <a:xfrm rot="10800000">
              <a:off x="1633030"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4"/>
            <p:cNvSpPr/>
            <p:nvPr/>
          </p:nvSpPr>
          <p:spPr>
            <a:xfrm rot="10800000">
              <a:off x="1759521"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4"/>
            <p:cNvSpPr/>
            <p:nvPr/>
          </p:nvSpPr>
          <p:spPr>
            <a:xfrm rot="10800000">
              <a:off x="1506539" y="67334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4"/>
            <p:cNvSpPr/>
            <p:nvPr/>
          </p:nvSpPr>
          <p:spPr>
            <a:xfrm rot="10800000">
              <a:off x="1633030" y="67334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4"/>
            <p:cNvSpPr/>
            <p:nvPr/>
          </p:nvSpPr>
          <p:spPr>
            <a:xfrm rot="10800000">
              <a:off x="1759521" y="67334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4"/>
            <p:cNvSpPr/>
            <p:nvPr/>
          </p:nvSpPr>
          <p:spPr>
            <a:xfrm rot="10800000">
              <a:off x="1253556" y="808010"/>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4"/>
            <p:cNvSpPr/>
            <p:nvPr/>
          </p:nvSpPr>
          <p:spPr>
            <a:xfrm rot="10800000">
              <a:off x="1380047" y="808010"/>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4"/>
            <p:cNvSpPr/>
            <p:nvPr/>
          </p:nvSpPr>
          <p:spPr>
            <a:xfrm rot="10800000">
              <a:off x="1506539" y="808010"/>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4"/>
            <p:cNvSpPr/>
            <p:nvPr/>
          </p:nvSpPr>
          <p:spPr>
            <a:xfrm rot="10800000">
              <a:off x="1633030" y="807198"/>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4"/>
            <p:cNvSpPr/>
            <p:nvPr/>
          </p:nvSpPr>
          <p:spPr>
            <a:xfrm rot="10800000">
              <a:off x="1759521" y="807198"/>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CUSTOM_12_1_1">
    <p:spTree>
      <p:nvGrpSpPr>
        <p:cNvPr id="1" name="Shape 725"/>
        <p:cNvGrpSpPr/>
        <p:nvPr/>
      </p:nvGrpSpPr>
      <p:grpSpPr>
        <a:xfrm>
          <a:off x="0" y="0"/>
          <a:ext cx="0" cy="0"/>
          <a:chOff x="0" y="0"/>
          <a:chExt cx="0" cy="0"/>
        </a:xfrm>
      </p:grpSpPr>
      <p:grpSp>
        <p:nvGrpSpPr>
          <p:cNvPr id="726" name="Google Shape;726;p35"/>
          <p:cNvGrpSpPr/>
          <p:nvPr/>
        </p:nvGrpSpPr>
        <p:grpSpPr>
          <a:xfrm>
            <a:off x="6811050" y="2891000"/>
            <a:ext cx="2013910" cy="2041524"/>
            <a:chOff x="-79100" y="-499150"/>
            <a:chExt cx="2013910" cy="2041524"/>
          </a:xfrm>
        </p:grpSpPr>
        <p:sp>
          <p:nvSpPr>
            <p:cNvPr id="727" name="Google Shape;727;p35"/>
            <p:cNvSpPr/>
            <p:nvPr/>
          </p:nvSpPr>
          <p:spPr>
            <a:xfrm>
              <a:off x="-79100" y="-499150"/>
              <a:ext cx="1987851" cy="2041524"/>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5"/>
            <p:cNvSpPr/>
            <p:nvPr/>
          </p:nvSpPr>
          <p:spPr>
            <a:xfrm>
              <a:off x="111150" y="-307416"/>
              <a:ext cx="1682686" cy="1681153"/>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5"/>
            <p:cNvSpPr/>
            <p:nvPr/>
          </p:nvSpPr>
          <p:spPr>
            <a:xfrm>
              <a:off x="-29831" y="532038"/>
              <a:ext cx="982721" cy="982721"/>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a:off x="952831" y="-450672"/>
              <a:ext cx="981979" cy="982771"/>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5"/>
            <p:cNvSpPr/>
            <p:nvPr/>
          </p:nvSpPr>
          <p:spPr>
            <a:xfrm>
              <a:off x="347701" y="-67897"/>
              <a:ext cx="1204336" cy="1199142"/>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5"/>
            <p:cNvSpPr/>
            <p:nvPr/>
          </p:nvSpPr>
          <p:spPr>
            <a:xfrm>
              <a:off x="214140" y="-152931"/>
              <a:ext cx="1455829" cy="1423724"/>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5"/>
            <p:cNvSpPr/>
            <p:nvPr/>
          </p:nvSpPr>
          <p:spPr>
            <a:xfrm>
              <a:off x="396970" y="-208186"/>
              <a:ext cx="555916" cy="30150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5"/>
            <p:cNvSpPr/>
            <p:nvPr/>
          </p:nvSpPr>
          <p:spPr>
            <a:xfrm>
              <a:off x="212656" y="532038"/>
              <a:ext cx="155229" cy="35295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5"/>
            <p:cNvSpPr/>
            <p:nvPr/>
          </p:nvSpPr>
          <p:spPr>
            <a:xfrm>
              <a:off x="555858" y="1093883"/>
              <a:ext cx="397026" cy="178380"/>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5"/>
            <p:cNvSpPr/>
            <p:nvPr/>
          </p:nvSpPr>
          <p:spPr>
            <a:xfrm>
              <a:off x="1401249" y="532038"/>
              <a:ext cx="291067" cy="546220"/>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p:nvPr/>
          </p:nvSpPr>
          <p:spPr>
            <a:xfrm>
              <a:off x="1284111" y="-109697"/>
              <a:ext cx="363438" cy="413449"/>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5"/>
            <p:cNvSpPr/>
            <p:nvPr/>
          </p:nvSpPr>
          <p:spPr>
            <a:xfrm>
              <a:off x="431251" y="20896"/>
              <a:ext cx="1043962" cy="999194"/>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5"/>
            <p:cNvSpPr/>
            <p:nvPr/>
          </p:nvSpPr>
          <p:spPr>
            <a:xfrm>
              <a:off x="402906" y="-19370"/>
              <a:ext cx="702933" cy="1021553"/>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5"/>
            <p:cNvSpPr/>
            <p:nvPr/>
          </p:nvSpPr>
          <p:spPr>
            <a:xfrm>
              <a:off x="530531" y="102219"/>
              <a:ext cx="860339" cy="843223"/>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5"/>
            <p:cNvSpPr/>
            <p:nvPr/>
          </p:nvSpPr>
          <p:spPr>
            <a:xfrm>
              <a:off x="824513" y="69423"/>
              <a:ext cx="590246" cy="854403"/>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5"/>
            <p:cNvSpPr/>
            <p:nvPr/>
          </p:nvSpPr>
          <p:spPr>
            <a:xfrm>
              <a:off x="615565" y="194772"/>
              <a:ext cx="674588" cy="673797"/>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5"/>
            <p:cNvSpPr/>
            <p:nvPr/>
          </p:nvSpPr>
          <p:spPr>
            <a:xfrm>
              <a:off x="737204" y="316362"/>
              <a:ext cx="431307" cy="43135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4" name="Google Shape;744;p35"/>
          <p:cNvSpPr/>
          <p:nvPr/>
        </p:nvSpPr>
        <p:spPr>
          <a:xfrm rot="5400000">
            <a:off x="-252374" y="1508960"/>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5"/>
          <p:cNvSpPr/>
          <p:nvPr/>
        </p:nvSpPr>
        <p:spPr>
          <a:xfrm rot="5400000">
            <a:off x="-252374" y="455936"/>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6" name="Google Shape;746;p35"/>
          <p:cNvGrpSpPr/>
          <p:nvPr/>
        </p:nvGrpSpPr>
        <p:grpSpPr>
          <a:xfrm flipH="1">
            <a:off x="621100" y="4255275"/>
            <a:ext cx="1206211" cy="336300"/>
            <a:chOff x="7299150" y="4255275"/>
            <a:chExt cx="1206211" cy="336300"/>
          </a:xfrm>
        </p:grpSpPr>
        <p:sp>
          <p:nvSpPr>
            <p:cNvPr id="747" name="Google Shape;747;p35"/>
            <p:cNvSpPr/>
            <p:nvPr/>
          </p:nvSpPr>
          <p:spPr>
            <a:xfrm>
              <a:off x="843757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5"/>
            <p:cNvSpPr/>
            <p:nvPr/>
          </p:nvSpPr>
          <p:spPr>
            <a:xfrm>
              <a:off x="8311080"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5"/>
            <p:cNvSpPr/>
            <p:nvPr/>
          </p:nvSpPr>
          <p:spPr>
            <a:xfrm>
              <a:off x="8184589"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5"/>
            <p:cNvSpPr/>
            <p:nvPr/>
          </p:nvSpPr>
          <p:spPr>
            <a:xfrm>
              <a:off x="8058097"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5"/>
            <p:cNvSpPr/>
            <p:nvPr/>
          </p:nvSpPr>
          <p:spPr>
            <a:xfrm>
              <a:off x="7931606"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5"/>
            <p:cNvSpPr/>
            <p:nvPr/>
          </p:nvSpPr>
          <p:spPr>
            <a:xfrm>
              <a:off x="7805115"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5"/>
            <p:cNvSpPr/>
            <p:nvPr/>
          </p:nvSpPr>
          <p:spPr>
            <a:xfrm>
              <a:off x="7678624"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5"/>
            <p:cNvSpPr/>
            <p:nvPr/>
          </p:nvSpPr>
          <p:spPr>
            <a:xfrm>
              <a:off x="7552132"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5"/>
            <p:cNvSpPr/>
            <p:nvPr/>
          </p:nvSpPr>
          <p:spPr>
            <a:xfrm>
              <a:off x="742564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5"/>
            <p:cNvSpPr/>
            <p:nvPr/>
          </p:nvSpPr>
          <p:spPr>
            <a:xfrm>
              <a:off x="7299150"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5"/>
            <p:cNvSpPr/>
            <p:nvPr/>
          </p:nvSpPr>
          <p:spPr>
            <a:xfrm>
              <a:off x="7552132"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5"/>
            <p:cNvSpPr/>
            <p:nvPr/>
          </p:nvSpPr>
          <p:spPr>
            <a:xfrm>
              <a:off x="7425641"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5"/>
            <p:cNvSpPr/>
            <p:nvPr/>
          </p:nvSpPr>
          <p:spPr>
            <a:xfrm>
              <a:off x="7299150"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5"/>
            <p:cNvSpPr/>
            <p:nvPr/>
          </p:nvSpPr>
          <p:spPr>
            <a:xfrm>
              <a:off x="7805115"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5"/>
            <p:cNvSpPr/>
            <p:nvPr/>
          </p:nvSpPr>
          <p:spPr>
            <a:xfrm>
              <a:off x="7678624"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5"/>
            <p:cNvSpPr/>
            <p:nvPr/>
          </p:nvSpPr>
          <p:spPr>
            <a:xfrm>
              <a:off x="7552132"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5"/>
            <p:cNvSpPr/>
            <p:nvPr/>
          </p:nvSpPr>
          <p:spPr>
            <a:xfrm>
              <a:off x="7425641"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5"/>
            <p:cNvSpPr/>
            <p:nvPr/>
          </p:nvSpPr>
          <p:spPr>
            <a:xfrm>
              <a:off x="7299150"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5" name="Google Shape;765;p35"/>
          <p:cNvGrpSpPr/>
          <p:nvPr/>
        </p:nvGrpSpPr>
        <p:grpSpPr>
          <a:xfrm flipH="1">
            <a:off x="7316700" y="539500"/>
            <a:ext cx="1206211" cy="336300"/>
            <a:chOff x="621100" y="539500"/>
            <a:chExt cx="1206211" cy="336300"/>
          </a:xfrm>
        </p:grpSpPr>
        <p:sp>
          <p:nvSpPr>
            <p:cNvPr id="766" name="Google Shape;766;p35"/>
            <p:cNvSpPr/>
            <p:nvPr/>
          </p:nvSpPr>
          <p:spPr>
            <a:xfrm rot="10800000">
              <a:off x="621100"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5"/>
            <p:cNvSpPr/>
            <p:nvPr/>
          </p:nvSpPr>
          <p:spPr>
            <a:xfrm rot="10800000">
              <a:off x="747591" y="540312"/>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5"/>
            <p:cNvSpPr/>
            <p:nvPr/>
          </p:nvSpPr>
          <p:spPr>
            <a:xfrm rot="10800000">
              <a:off x="874082"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5"/>
            <p:cNvSpPr/>
            <p:nvPr/>
          </p:nvSpPr>
          <p:spPr>
            <a:xfrm rot="10800000">
              <a:off x="1000574"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5"/>
            <p:cNvSpPr/>
            <p:nvPr/>
          </p:nvSpPr>
          <p:spPr>
            <a:xfrm rot="10800000">
              <a:off x="1127065"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5"/>
            <p:cNvSpPr/>
            <p:nvPr/>
          </p:nvSpPr>
          <p:spPr>
            <a:xfrm rot="10800000">
              <a:off x="1253556" y="540312"/>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5"/>
            <p:cNvSpPr/>
            <p:nvPr/>
          </p:nvSpPr>
          <p:spPr>
            <a:xfrm rot="10800000">
              <a:off x="1380047" y="540312"/>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5"/>
            <p:cNvSpPr/>
            <p:nvPr/>
          </p:nvSpPr>
          <p:spPr>
            <a:xfrm rot="10800000">
              <a:off x="1506539"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5"/>
            <p:cNvSpPr/>
            <p:nvPr/>
          </p:nvSpPr>
          <p:spPr>
            <a:xfrm rot="10800000">
              <a:off x="1633030"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5"/>
            <p:cNvSpPr/>
            <p:nvPr/>
          </p:nvSpPr>
          <p:spPr>
            <a:xfrm rot="10800000">
              <a:off x="1759521"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rot="10800000">
              <a:off x="1506539" y="67334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rot="10800000">
              <a:off x="1633030" y="67334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rot="10800000">
              <a:off x="1759521" y="67334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rot="10800000">
              <a:off x="1253556" y="808010"/>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rot="10800000">
              <a:off x="1380047" y="808010"/>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5"/>
            <p:cNvSpPr/>
            <p:nvPr/>
          </p:nvSpPr>
          <p:spPr>
            <a:xfrm rot="10800000">
              <a:off x="1506539" y="808010"/>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5"/>
            <p:cNvSpPr/>
            <p:nvPr/>
          </p:nvSpPr>
          <p:spPr>
            <a:xfrm rot="10800000">
              <a:off x="1633030" y="807198"/>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5"/>
            <p:cNvSpPr/>
            <p:nvPr/>
          </p:nvSpPr>
          <p:spPr>
            <a:xfrm rot="10800000">
              <a:off x="1759521" y="807198"/>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one column">
  <p:cSld name="Title and one column">
    <p:bg>
      <p:bgPr>
        <a:blipFill>
          <a:blip r:embed="rId2">
            <a:alphaModFix/>
          </a:blip>
          <a:stretch>
            <a:fillRect/>
          </a:stretch>
        </a:blipFill>
        <a:effectLst/>
      </p:bgPr>
    </p:bg>
    <p:spTree>
      <p:nvGrpSpPr>
        <p:cNvPr id="1" name="Shape 525"/>
        <p:cNvGrpSpPr/>
        <p:nvPr/>
      </p:nvGrpSpPr>
      <p:grpSpPr>
        <a:xfrm>
          <a:off x="0" y="0"/>
          <a:ext cx="0" cy="0"/>
          <a:chOff x="0" y="0"/>
          <a:chExt cx="0" cy="0"/>
        </a:xfrm>
      </p:grpSpPr>
      <p:sp>
        <p:nvSpPr>
          <p:cNvPr id="526" name="Google Shape;526;p16"/>
          <p:cNvSpPr txBox="1">
            <a:spLocks noGrp="1"/>
          </p:cNvSpPr>
          <p:nvPr>
            <p:ph type="title"/>
          </p:nvPr>
        </p:nvSpPr>
        <p:spPr>
          <a:xfrm>
            <a:off x="4408800" y="1285563"/>
            <a:ext cx="4015200" cy="842100"/>
          </a:xfrm>
          <a:prstGeom prst="rect">
            <a:avLst/>
          </a:prstGeom>
        </p:spPr>
        <p:txBody>
          <a:bodyPr spcFirstLastPara="1" wrap="square" lIns="0" tIns="0" rIns="0" bIns="0" anchor="ctr" anchorCtr="0">
            <a:noAutofit/>
          </a:bodyPr>
          <a:lstStyle>
            <a:lvl1pPr lvl="0" algn="r" rtl="0">
              <a:spcBef>
                <a:spcPts val="0"/>
              </a:spcBef>
              <a:spcAft>
                <a:spcPts val="0"/>
              </a:spcAft>
              <a:buSzPts val="3600"/>
              <a:buNone/>
              <a:defRPr>
                <a:solidFill>
                  <a:schemeClr val="lt1"/>
                </a:solidFill>
              </a:defRPr>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527" name="Google Shape;527;p16"/>
          <p:cNvSpPr txBox="1">
            <a:spLocks noGrp="1"/>
          </p:cNvSpPr>
          <p:nvPr>
            <p:ph type="subTitle" idx="1"/>
          </p:nvPr>
        </p:nvSpPr>
        <p:spPr>
          <a:xfrm>
            <a:off x="4408800" y="2127538"/>
            <a:ext cx="4015200" cy="1730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pic>
        <p:nvPicPr>
          <p:cNvPr id="528" name="Google Shape;528;p16"/>
          <p:cNvPicPr preferRelativeResize="0"/>
          <p:nvPr/>
        </p:nvPicPr>
        <p:blipFill rotWithShape="1">
          <a:blip r:embed="rId3">
            <a:alphaModFix/>
          </a:blip>
          <a:srcRect/>
          <a:stretch/>
        </p:blipFill>
        <p:spPr>
          <a:xfrm>
            <a:off x="720000" y="1264112"/>
            <a:ext cx="3076821" cy="2615291"/>
          </a:xfrm>
          <a:prstGeom prst="rect">
            <a:avLst/>
          </a:prstGeom>
          <a:noFill/>
          <a:ln>
            <a:noFill/>
          </a:ln>
        </p:spPr>
      </p:pic>
      <p:grpSp>
        <p:nvGrpSpPr>
          <p:cNvPr id="529" name="Google Shape;529;p16"/>
          <p:cNvGrpSpPr/>
          <p:nvPr/>
        </p:nvGrpSpPr>
        <p:grpSpPr>
          <a:xfrm rot="-5400000">
            <a:off x="982355" y="-99948"/>
            <a:ext cx="377602" cy="902290"/>
            <a:chOff x="720000" y="540000"/>
            <a:chExt cx="234900" cy="561300"/>
          </a:xfrm>
        </p:grpSpPr>
        <p:sp>
          <p:nvSpPr>
            <p:cNvPr id="530" name="Google Shape;530;p16"/>
            <p:cNvSpPr/>
            <p:nvPr/>
          </p:nvSpPr>
          <p:spPr>
            <a:xfrm>
              <a:off x="720000" y="5400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6"/>
            <p:cNvSpPr/>
            <p:nvPr/>
          </p:nvSpPr>
          <p:spPr>
            <a:xfrm>
              <a:off x="720000" y="6238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6"/>
            <p:cNvSpPr/>
            <p:nvPr/>
          </p:nvSpPr>
          <p:spPr>
            <a:xfrm>
              <a:off x="720000" y="7077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6"/>
            <p:cNvSpPr/>
            <p:nvPr/>
          </p:nvSpPr>
          <p:spPr>
            <a:xfrm>
              <a:off x="720000" y="7915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6"/>
            <p:cNvSpPr/>
            <p:nvPr/>
          </p:nvSpPr>
          <p:spPr>
            <a:xfrm>
              <a:off x="720000" y="8754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6"/>
            <p:cNvSpPr/>
            <p:nvPr/>
          </p:nvSpPr>
          <p:spPr>
            <a:xfrm>
              <a:off x="720000" y="9592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6"/>
            <p:cNvSpPr/>
            <p:nvPr/>
          </p:nvSpPr>
          <p:spPr>
            <a:xfrm>
              <a:off x="720000" y="10431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6"/>
            <p:cNvSpPr/>
            <p:nvPr/>
          </p:nvSpPr>
          <p:spPr>
            <a:xfrm>
              <a:off x="808350" y="5400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6"/>
            <p:cNvSpPr/>
            <p:nvPr/>
          </p:nvSpPr>
          <p:spPr>
            <a:xfrm>
              <a:off x="808350" y="6238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6"/>
            <p:cNvSpPr/>
            <p:nvPr/>
          </p:nvSpPr>
          <p:spPr>
            <a:xfrm>
              <a:off x="808350" y="7077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6"/>
            <p:cNvSpPr/>
            <p:nvPr/>
          </p:nvSpPr>
          <p:spPr>
            <a:xfrm>
              <a:off x="808350" y="7915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6"/>
            <p:cNvSpPr/>
            <p:nvPr/>
          </p:nvSpPr>
          <p:spPr>
            <a:xfrm>
              <a:off x="808350" y="8754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6"/>
            <p:cNvSpPr/>
            <p:nvPr/>
          </p:nvSpPr>
          <p:spPr>
            <a:xfrm>
              <a:off x="808350" y="9592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6"/>
            <p:cNvSpPr/>
            <p:nvPr/>
          </p:nvSpPr>
          <p:spPr>
            <a:xfrm>
              <a:off x="808350" y="10431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6"/>
            <p:cNvSpPr/>
            <p:nvPr/>
          </p:nvSpPr>
          <p:spPr>
            <a:xfrm>
              <a:off x="896700" y="5400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6"/>
            <p:cNvSpPr/>
            <p:nvPr/>
          </p:nvSpPr>
          <p:spPr>
            <a:xfrm>
              <a:off x="896700" y="6238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6"/>
            <p:cNvSpPr/>
            <p:nvPr/>
          </p:nvSpPr>
          <p:spPr>
            <a:xfrm>
              <a:off x="896700" y="7077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6"/>
            <p:cNvSpPr/>
            <p:nvPr/>
          </p:nvSpPr>
          <p:spPr>
            <a:xfrm>
              <a:off x="896700" y="7915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6"/>
            <p:cNvSpPr/>
            <p:nvPr/>
          </p:nvSpPr>
          <p:spPr>
            <a:xfrm>
              <a:off x="896700" y="8754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6"/>
            <p:cNvSpPr/>
            <p:nvPr/>
          </p:nvSpPr>
          <p:spPr>
            <a:xfrm>
              <a:off x="896700" y="9592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6"/>
            <p:cNvSpPr/>
            <p:nvPr/>
          </p:nvSpPr>
          <p:spPr>
            <a:xfrm>
              <a:off x="896700" y="10431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16"/>
          <p:cNvGrpSpPr/>
          <p:nvPr/>
        </p:nvGrpSpPr>
        <p:grpSpPr>
          <a:xfrm>
            <a:off x="8693118" y="3510464"/>
            <a:ext cx="235623" cy="1441521"/>
            <a:chOff x="8478680" y="2824527"/>
            <a:chExt cx="235623" cy="1441521"/>
          </a:xfrm>
        </p:grpSpPr>
        <p:sp>
          <p:nvSpPr>
            <p:cNvPr id="552" name="Google Shape;552;p16"/>
            <p:cNvSpPr/>
            <p:nvPr/>
          </p:nvSpPr>
          <p:spPr>
            <a:xfrm>
              <a:off x="8478680" y="3363714"/>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6"/>
            <p:cNvSpPr/>
            <p:nvPr/>
          </p:nvSpPr>
          <p:spPr>
            <a:xfrm>
              <a:off x="8478680" y="3498503"/>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6"/>
            <p:cNvSpPr/>
            <p:nvPr/>
          </p:nvSpPr>
          <p:spPr>
            <a:xfrm>
              <a:off x="8478680" y="3633292"/>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6"/>
            <p:cNvSpPr/>
            <p:nvPr/>
          </p:nvSpPr>
          <p:spPr>
            <a:xfrm>
              <a:off x="8478680" y="3768081"/>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6"/>
            <p:cNvSpPr/>
            <p:nvPr/>
          </p:nvSpPr>
          <p:spPr>
            <a:xfrm>
              <a:off x="8478680" y="3902870"/>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6"/>
            <p:cNvSpPr/>
            <p:nvPr/>
          </p:nvSpPr>
          <p:spPr>
            <a:xfrm>
              <a:off x="8478680" y="4037659"/>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6"/>
            <p:cNvSpPr/>
            <p:nvPr/>
          </p:nvSpPr>
          <p:spPr>
            <a:xfrm>
              <a:off x="8478680" y="4172447"/>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6"/>
            <p:cNvSpPr/>
            <p:nvPr/>
          </p:nvSpPr>
          <p:spPr>
            <a:xfrm>
              <a:off x="8620703" y="2824527"/>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6"/>
            <p:cNvSpPr/>
            <p:nvPr/>
          </p:nvSpPr>
          <p:spPr>
            <a:xfrm>
              <a:off x="8620703" y="2959316"/>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6"/>
            <p:cNvSpPr/>
            <p:nvPr/>
          </p:nvSpPr>
          <p:spPr>
            <a:xfrm>
              <a:off x="8620703" y="3094104"/>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6"/>
            <p:cNvSpPr/>
            <p:nvPr/>
          </p:nvSpPr>
          <p:spPr>
            <a:xfrm>
              <a:off x="8620703" y="3228893"/>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6"/>
            <p:cNvSpPr/>
            <p:nvPr/>
          </p:nvSpPr>
          <p:spPr>
            <a:xfrm>
              <a:off x="8620703" y="3363682"/>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6"/>
            <p:cNvSpPr/>
            <p:nvPr/>
          </p:nvSpPr>
          <p:spPr>
            <a:xfrm>
              <a:off x="8620703" y="3498471"/>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6"/>
            <p:cNvSpPr/>
            <p:nvPr/>
          </p:nvSpPr>
          <p:spPr>
            <a:xfrm>
              <a:off x="8620703" y="3633260"/>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535146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1248764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80400" y="1273525"/>
            <a:ext cx="4445400" cy="1740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2431100" y="3530450"/>
            <a:ext cx="4580400" cy="3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a:off x="714300" y="1764027"/>
            <a:ext cx="1367400" cy="75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75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cxnSp>
        <p:nvCxnSpPr>
          <p:cNvPr id="17" name="Google Shape;17;p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18;p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6009230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1" name="Google Shape;21;p4"/>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22" name="Google Shape;22;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140026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3"/>
          <p:cNvSpPr txBox="1">
            <a:spLocks noGrp="1"/>
          </p:cNvSpPr>
          <p:nvPr>
            <p:ph type="title"/>
          </p:nvPr>
        </p:nvSpPr>
        <p:spPr>
          <a:xfrm>
            <a:off x="3371298" y="1959725"/>
            <a:ext cx="41187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3"/>
          <p:cNvSpPr txBox="1">
            <a:spLocks noGrp="1"/>
          </p:cNvSpPr>
          <p:nvPr>
            <p:ph type="title" idx="2" hasCustomPrompt="1"/>
          </p:nvPr>
        </p:nvSpPr>
        <p:spPr>
          <a:xfrm>
            <a:off x="1654004" y="2038650"/>
            <a:ext cx="1605300" cy="10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1" name="Google Shape;61;p3"/>
          <p:cNvSpPr txBox="1">
            <a:spLocks noGrp="1"/>
          </p:cNvSpPr>
          <p:nvPr>
            <p:ph type="subTitle" idx="1"/>
          </p:nvPr>
        </p:nvSpPr>
        <p:spPr>
          <a:xfrm>
            <a:off x="3371288" y="2920375"/>
            <a:ext cx="4075500" cy="26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62" name="Google Shape;62;p3"/>
          <p:cNvGrpSpPr/>
          <p:nvPr/>
        </p:nvGrpSpPr>
        <p:grpSpPr>
          <a:xfrm>
            <a:off x="432861" y="-1106622"/>
            <a:ext cx="2435100" cy="2435100"/>
            <a:chOff x="432861" y="-1106622"/>
            <a:chExt cx="2435100" cy="2435100"/>
          </a:xfrm>
        </p:grpSpPr>
        <p:sp>
          <p:nvSpPr>
            <p:cNvPr id="63" name="Google Shape;63;p3"/>
            <p:cNvSpPr/>
            <p:nvPr/>
          </p:nvSpPr>
          <p:spPr>
            <a:xfrm>
              <a:off x="432861" y="-1106622"/>
              <a:ext cx="2435100" cy="2435100"/>
            </a:xfrm>
            <a:prstGeom prst="ellipse">
              <a:avLst/>
            </a:prstGeom>
            <a:solidFill>
              <a:srgbClr val="61ABFC">
                <a:alpha val="28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3"/>
            <p:cNvGrpSpPr/>
            <p:nvPr/>
          </p:nvGrpSpPr>
          <p:grpSpPr>
            <a:xfrm>
              <a:off x="682783" y="-852106"/>
              <a:ext cx="1935354" cy="1925806"/>
              <a:chOff x="7498900" y="3716375"/>
              <a:chExt cx="532100" cy="529475"/>
            </a:xfrm>
          </p:grpSpPr>
          <p:sp>
            <p:nvSpPr>
              <p:cNvPr id="65" name="Google Shape;65;p3"/>
              <p:cNvSpPr/>
              <p:nvPr/>
            </p:nvSpPr>
            <p:spPr>
              <a:xfrm>
                <a:off x="7498900" y="3716375"/>
                <a:ext cx="520800" cy="529475"/>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7552075" y="3769550"/>
                <a:ext cx="434050" cy="434425"/>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7581100" y="3823850"/>
                <a:ext cx="339050" cy="314525"/>
              </a:xfrm>
              <a:custGeom>
                <a:avLst/>
                <a:gdLst/>
                <a:ahLst/>
                <a:cxnLst/>
                <a:rect l="l" t="t" r="r" b="b"/>
                <a:pathLst>
                  <a:path w="13562" h="12581" extrusionOk="0">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507575" y="3745025"/>
                <a:ext cx="173850" cy="48347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857150" y="3986375"/>
                <a:ext cx="173850" cy="242125"/>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598825" y="3859300"/>
                <a:ext cx="297550" cy="264750"/>
              </a:xfrm>
              <a:custGeom>
                <a:avLst/>
                <a:gdLst/>
                <a:ahLst/>
                <a:cxnLst/>
                <a:rect l="l" t="t" r="r" b="b"/>
                <a:pathLst>
                  <a:path w="11902" h="10590" extrusionOk="0">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 name="Google Shape;71;p3"/>
          <p:cNvGrpSpPr/>
          <p:nvPr/>
        </p:nvGrpSpPr>
        <p:grpSpPr>
          <a:xfrm>
            <a:off x="6151561" y="3885440"/>
            <a:ext cx="2435237" cy="2435237"/>
            <a:chOff x="1718025" y="-429812"/>
            <a:chExt cx="1692900" cy="1692900"/>
          </a:xfrm>
        </p:grpSpPr>
        <p:sp>
          <p:nvSpPr>
            <p:cNvPr id="72" name="Google Shape;72;p3"/>
            <p:cNvSpPr/>
            <p:nvPr/>
          </p:nvSpPr>
          <p:spPr>
            <a:xfrm>
              <a:off x="1718025" y="-429812"/>
              <a:ext cx="1692900" cy="16929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73;p3"/>
            <p:cNvGrpSpPr/>
            <p:nvPr/>
          </p:nvGrpSpPr>
          <p:grpSpPr>
            <a:xfrm>
              <a:off x="1827290" y="-325449"/>
              <a:ext cx="1474349" cy="1484179"/>
              <a:chOff x="-529750" y="2597875"/>
              <a:chExt cx="1191008" cy="1198949"/>
            </a:xfrm>
          </p:grpSpPr>
          <p:sp>
            <p:nvSpPr>
              <p:cNvPr id="74" name="Google Shape;74;p3"/>
              <p:cNvSpPr/>
              <p:nvPr/>
            </p:nvSpPr>
            <p:spPr>
              <a:xfrm>
                <a:off x="-529750" y="2597875"/>
                <a:ext cx="1167272" cy="1198949"/>
              </a:xfrm>
              <a:custGeom>
                <a:avLst/>
                <a:gdLst/>
                <a:ahLst/>
                <a:cxnLst/>
                <a:rect l="l" t="t" r="r" b="b"/>
                <a:pathLst>
                  <a:path w="22220" h="22823" extrusionOk="0">
                    <a:moveTo>
                      <a:pt x="11540" y="22219"/>
                    </a:moveTo>
                    <a:cubicBezTo>
                      <a:pt x="7211" y="22219"/>
                      <a:pt x="3319" y="19609"/>
                      <a:pt x="1660" y="15612"/>
                    </a:cubicBezTo>
                    <a:cubicBezTo>
                      <a:pt x="0" y="11630"/>
                      <a:pt x="921" y="7029"/>
                      <a:pt x="3967" y="3967"/>
                    </a:cubicBezTo>
                    <a:cubicBezTo>
                      <a:pt x="7030" y="905"/>
                      <a:pt x="11630" y="0"/>
                      <a:pt x="15627" y="1644"/>
                    </a:cubicBezTo>
                    <a:cubicBezTo>
                      <a:pt x="19625" y="3304"/>
                      <a:pt x="22219" y="7210"/>
                      <a:pt x="22219" y="11524"/>
                    </a:cubicBezTo>
                    <a:cubicBezTo>
                      <a:pt x="22219" y="17422"/>
                      <a:pt x="17437" y="22219"/>
                      <a:pt x="11540" y="22219"/>
                    </a:cubicBezTo>
                    <a:close/>
                    <a:moveTo>
                      <a:pt x="11540" y="1056"/>
                    </a:moveTo>
                    <a:cubicBezTo>
                      <a:pt x="7301" y="1056"/>
                      <a:pt x="3485" y="3605"/>
                      <a:pt x="1871" y="7527"/>
                    </a:cubicBezTo>
                    <a:cubicBezTo>
                      <a:pt x="242" y="11434"/>
                      <a:pt x="1147" y="15929"/>
                      <a:pt x="4133" y="18931"/>
                    </a:cubicBezTo>
                    <a:cubicBezTo>
                      <a:pt x="7120" y="21917"/>
                      <a:pt x="11630" y="22822"/>
                      <a:pt x="15537" y="21193"/>
                    </a:cubicBezTo>
                    <a:cubicBezTo>
                      <a:pt x="19444" y="19579"/>
                      <a:pt x="22008" y="15763"/>
                      <a:pt x="22008" y="11524"/>
                    </a:cubicBezTo>
                    <a:cubicBezTo>
                      <a:pt x="21993" y="5747"/>
                      <a:pt x="17317" y="1071"/>
                      <a:pt x="11540" y="10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418803" y="2708769"/>
                <a:ext cx="990553" cy="989765"/>
              </a:xfrm>
              <a:custGeom>
                <a:avLst/>
                <a:gdLst/>
                <a:ahLst/>
                <a:cxnLst/>
                <a:rect l="l" t="t" r="r" b="b"/>
                <a:pathLst>
                  <a:path w="18856" h="18841" extrusionOk="0">
                    <a:moveTo>
                      <a:pt x="9428" y="18841"/>
                    </a:moveTo>
                    <a:cubicBezTo>
                      <a:pt x="4209" y="18841"/>
                      <a:pt x="0" y="14617"/>
                      <a:pt x="0" y="9413"/>
                    </a:cubicBezTo>
                    <a:cubicBezTo>
                      <a:pt x="0" y="9082"/>
                      <a:pt x="15" y="8765"/>
                      <a:pt x="45" y="8433"/>
                    </a:cubicBezTo>
                    <a:cubicBezTo>
                      <a:pt x="558" y="3636"/>
                      <a:pt x="4601" y="1"/>
                      <a:pt x="9428" y="1"/>
                    </a:cubicBezTo>
                    <a:cubicBezTo>
                      <a:pt x="14239" y="1"/>
                      <a:pt x="18282" y="3636"/>
                      <a:pt x="18795" y="8433"/>
                    </a:cubicBezTo>
                    <a:lnTo>
                      <a:pt x="18795" y="8433"/>
                    </a:lnTo>
                    <a:cubicBezTo>
                      <a:pt x="18825" y="8765"/>
                      <a:pt x="18855" y="9082"/>
                      <a:pt x="18855" y="9413"/>
                    </a:cubicBezTo>
                    <a:cubicBezTo>
                      <a:pt x="18855" y="14617"/>
                      <a:pt x="14632" y="18841"/>
                      <a:pt x="9428" y="18841"/>
                    </a:cubicBezTo>
                    <a:close/>
                    <a:moveTo>
                      <a:pt x="9428" y="152"/>
                    </a:moveTo>
                    <a:cubicBezTo>
                      <a:pt x="4676" y="137"/>
                      <a:pt x="694" y="3727"/>
                      <a:pt x="211" y="8448"/>
                    </a:cubicBezTo>
                    <a:cubicBezTo>
                      <a:pt x="181" y="8780"/>
                      <a:pt x="166" y="9097"/>
                      <a:pt x="166" y="9428"/>
                    </a:cubicBezTo>
                    <a:cubicBezTo>
                      <a:pt x="91" y="14587"/>
                      <a:pt x="4254" y="18811"/>
                      <a:pt x="9428" y="18811"/>
                    </a:cubicBezTo>
                    <a:cubicBezTo>
                      <a:pt x="14586" y="18811"/>
                      <a:pt x="18749" y="14587"/>
                      <a:pt x="18674" y="9428"/>
                    </a:cubicBezTo>
                    <a:cubicBezTo>
                      <a:pt x="18674" y="9097"/>
                      <a:pt x="18659" y="8780"/>
                      <a:pt x="18629" y="8448"/>
                    </a:cubicBezTo>
                    <a:lnTo>
                      <a:pt x="18629" y="8448"/>
                    </a:lnTo>
                    <a:cubicBezTo>
                      <a:pt x="18146" y="3727"/>
                      <a:pt x="14164" y="137"/>
                      <a:pt x="9428" y="152"/>
                    </a:cubicBezTo>
                    <a:close/>
                    <a:moveTo>
                      <a:pt x="9428" y="16895"/>
                    </a:moveTo>
                    <a:cubicBezTo>
                      <a:pt x="8372" y="16895"/>
                      <a:pt x="7331" y="16684"/>
                      <a:pt x="6381" y="16261"/>
                    </a:cubicBezTo>
                    <a:cubicBezTo>
                      <a:pt x="5415" y="15824"/>
                      <a:pt x="4556" y="15206"/>
                      <a:pt x="3862" y="14421"/>
                    </a:cubicBezTo>
                    <a:cubicBezTo>
                      <a:pt x="2625" y="13049"/>
                      <a:pt x="1946" y="11269"/>
                      <a:pt x="1946" y="9413"/>
                    </a:cubicBezTo>
                    <a:cubicBezTo>
                      <a:pt x="1946" y="9157"/>
                      <a:pt x="1961" y="8901"/>
                      <a:pt x="1991" y="8629"/>
                    </a:cubicBezTo>
                    <a:cubicBezTo>
                      <a:pt x="2202" y="6517"/>
                      <a:pt x="3319" y="4602"/>
                      <a:pt x="5038" y="3350"/>
                    </a:cubicBezTo>
                    <a:cubicBezTo>
                      <a:pt x="5883" y="2731"/>
                      <a:pt x="6848" y="2309"/>
                      <a:pt x="7874" y="2083"/>
                    </a:cubicBezTo>
                    <a:cubicBezTo>
                      <a:pt x="8900" y="1871"/>
                      <a:pt x="9956" y="1871"/>
                      <a:pt x="10981" y="2083"/>
                    </a:cubicBezTo>
                    <a:cubicBezTo>
                      <a:pt x="12007" y="2309"/>
                      <a:pt x="12987" y="2746"/>
                      <a:pt x="13832" y="3365"/>
                    </a:cubicBezTo>
                    <a:cubicBezTo>
                      <a:pt x="15537" y="4602"/>
                      <a:pt x="16653" y="6532"/>
                      <a:pt x="16864" y="8644"/>
                    </a:cubicBezTo>
                    <a:cubicBezTo>
                      <a:pt x="16894" y="8901"/>
                      <a:pt x="16909" y="9172"/>
                      <a:pt x="16909" y="9428"/>
                    </a:cubicBezTo>
                    <a:cubicBezTo>
                      <a:pt x="16909" y="10213"/>
                      <a:pt x="16789" y="10982"/>
                      <a:pt x="16547" y="11736"/>
                    </a:cubicBezTo>
                    <a:cubicBezTo>
                      <a:pt x="16215" y="12732"/>
                      <a:pt x="15687" y="13652"/>
                      <a:pt x="14979" y="14421"/>
                    </a:cubicBezTo>
                    <a:cubicBezTo>
                      <a:pt x="14285" y="15206"/>
                      <a:pt x="13425" y="15824"/>
                      <a:pt x="12475" y="16261"/>
                    </a:cubicBezTo>
                    <a:cubicBezTo>
                      <a:pt x="11509" y="16684"/>
                      <a:pt x="10468" y="16895"/>
                      <a:pt x="9428" y="16895"/>
                    </a:cubicBezTo>
                    <a:close/>
                    <a:moveTo>
                      <a:pt x="9428" y="2098"/>
                    </a:moveTo>
                    <a:cubicBezTo>
                      <a:pt x="8915" y="2098"/>
                      <a:pt x="8402" y="2158"/>
                      <a:pt x="7904" y="2264"/>
                    </a:cubicBezTo>
                    <a:cubicBezTo>
                      <a:pt x="6894" y="2460"/>
                      <a:pt x="5943" y="2882"/>
                      <a:pt x="5114" y="3500"/>
                    </a:cubicBezTo>
                    <a:cubicBezTo>
                      <a:pt x="3439" y="4707"/>
                      <a:pt x="2353" y="6593"/>
                      <a:pt x="2142" y="8659"/>
                    </a:cubicBezTo>
                    <a:cubicBezTo>
                      <a:pt x="2112" y="8916"/>
                      <a:pt x="2097" y="9172"/>
                      <a:pt x="2097" y="9413"/>
                    </a:cubicBezTo>
                    <a:cubicBezTo>
                      <a:pt x="2097" y="11223"/>
                      <a:pt x="2761" y="12973"/>
                      <a:pt x="3982" y="14316"/>
                    </a:cubicBezTo>
                    <a:cubicBezTo>
                      <a:pt x="4676" y="15085"/>
                      <a:pt x="5506" y="15688"/>
                      <a:pt x="6441" y="16111"/>
                    </a:cubicBezTo>
                    <a:cubicBezTo>
                      <a:pt x="8342" y="16955"/>
                      <a:pt x="10499" y="16955"/>
                      <a:pt x="12399" y="16111"/>
                    </a:cubicBezTo>
                    <a:cubicBezTo>
                      <a:pt x="13334" y="15688"/>
                      <a:pt x="14179" y="15085"/>
                      <a:pt x="14858" y="14316"/>
                    </a:cubicBezTo>
                    <a:cubicBezTo>
                      <a:pt x="15552" y="13561"/>
                      <a:pt x="16065" y="12656"/>
                      <a:pt x="16381" y="11676"/>
                    </a:cubicBezTo>
                    <a:lnTo>
                      <a:pt x="16381" y="11676"/>
                    </a:lnTo>
                    <a:cubicBezTo>
                      <a:pt x="16623" y="10952"/>
                      <a:pt x="16743" y="10183"/>
                      <a:pt x="16743" y="9413"/>
                    </a:cubicBezTo>
                    <a:cubicBezTo>
                      <a:pt x="16743" y="9157"/>
                      <a:pt x="16728" y="8901"/>
                      <a:pt x="16698" y="8659"/>
                    </a:cubicBezTo>
                    <a:cubicBezTo>
                      <a:pt x="16592" y="7633"/>
                      <a:pt x="16276" y="6638"/>
                      <a:pt x="15763" y="5763"/>
                    </a:cubicBezTo>
                    <a:cubicBezTo>
                      <a:pt x="15250" y="4873"/>
                      <a:pt x="14556" y="4104"/>
                      <a:pt x="13727" y="3500"/>
                    </a:cubicBezTo>
                    <a:cubicBezTo>
                      <a:pt x="12475" y="2580"/>
                      <a:pt x="10966" y="2098"/>
                      <a:pt x="9413" y="20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71686" y="3592295"/>
                <a:ext cx="8773" cy="102281"/>
              </a:xfrm>
              <a:custGeom>
                <a:avLst/>
                <a:gdLst/>
                <a:ahLst/>
                <a:cxnLst/>
                <a:rect l="l" t="t" r="r" b="b"/>
                <a:pathLst>
                  <a:path w="167" h="1947" extrusionOk="0">
                    <a:moveTo>
                      <a:pt x="0" y="1"/>
                    </a:moveTo>
                    <a:lnTo>
                      <a:pt x="166" y="1"/>
                    </a:lnTo>
                    <a:lnTo>
                      <a:pt x="166" y="1946"/>
                    </a:lnTo>
                    <a:lnTo>
                      <a:pt x="0" y="194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230122" y="3557414"/>
                <a:ext cx="49223" cy="95977"/>
              </a:xfrm>
              <a:custGeom>
                <a:avLst/>
                <a:gdLst/>
                <a:ahLst/>
                <a:cxnLst/>
                <a:rect l="l" t="t" r="r" b="b"/>
                <a:pathLst>
                  <a:path w="937" h="1827" extrusionOk="0">
                    <a:moveTo>
                      <a:pt x="1" y="61"/>
                    </a:moveTo>
                    <a:lnTo>
                      <a:pt x="152" y="1"/>
                    </a:lnTo>
                    <a:lnTo>
                      <a:pt x="936" y="1766"/>
                    </a:lnTo>
                    <a:lnTo>
                      <a:pt x="785" y="182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62449" y="3460756"/>
                <a:ext cx="80900" cy="74544"/>
              </a:xfrm>
              <a:custGeom>
                <a:avLst/>
                <a:gdLst/>
                <a:ahLst/>
                <a:cxnLst/>
                <a:rect l="l" t="t" r="r" b="b"/>
                <a:pathLst>
                  <a:path w="1540" h="1419" extrusionOk="0">
                    <a:moveTo>
                      <a:pt x="1" y="121"/>
                    </a:moveTo>
                    <a:lnTo>
                      <a:pt x="107" y="1"/>
                    </a:lnTo>
                    <a:lnTo>
                      <a:pt x="1539" y="1298"/>
                    </a:lnTo>
                    <a:lnTo>
                      <a:pt x="1434" y="14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444872" y="3318922"/>
                <a:ext cx="99129" cy="40450"/>
              </a:xfrm>
              <a:custGeom>
                <a:avLst/>
                <a:gdLst/>
                <a:ahLst/>
                <a:cxnLst/>
                <a:rect l="l" t="t" r="r" b="b"/>
                <a:pathLst>
                  <a:path w="1887" h="770" extrusionOk="0">
                    <a:moveTo>
                      <a:pt x="1" y="167"/>
                    </a:moveTo>
                    <a:lnTo>
                      <a:pt x="46" y="1"/>
                    </a:lnTo>
                    <a:lnTo>
                      <a:pt x="1886" y="604"/>
                    </a:lnTo>
                    <a:lnTo>
                      <a:pt x="1841" y="7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462312" y="3147774"/>
                <a:ext cx="102281" cy="19069"/>
              </a:xfrm>
              <a:custGeom>
                <a:avLst/>
                <a:gdLst/>
                <a:ahLst/>
                <a:cxnLst/>
                <a:rect l="l" t="t" r="r" b="b"/>
                <a:pathLst>
                  <a:path w="1947" h="363" extrusionOk="0">
                    <a:moveTo>
                      <a:pt x="16" y="363"/>
                    </a:moveTo>
                    <a:lnTo>
                      <a:pt x="1" y="197"/>
                    </a:lnTo>
                    <a:lnTo>
                      <a:pt x="1931" y="1"/>
                    </a:lnTo>
                    <a:lnTo>
                      <a:pt x="1946"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410831" y="2954458"/>
                <a:ext cx="92720" cy="57891"/>
              </a:xfrm>
              <a:custGeom>
                <a:avLst/>
                <a:gdLst/>
                <a:ahLst/>
                <a:cxnLst/>
                <a:rect l="l" t="t" r="r" b="b"/>
                <a:pathLst>
                  <a:path w="1765" h="1102" extrusionOk="0">
                    <a:moveTo>
                      <a:pt x="0" y="965"/>
                    </a:moveTo>
                    <a:lnTo>
                      <a:pt x="1674" y="0"/>
                    </a:lnTo>
                    <a:lnTo>
                      <a:pt x="1765" y="136"/>
                    </a:lnTo>
                    <a:lnTo>
                      <a:pt x="91" y="11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301460" y="2803903"/>
                <a:ext cx="66611" cy="87992"/>
              </a:xfrm>
              <a:custGeom>
                <a:avLst/>
                <a:gdLst/>
                <a:ahLst/>
                <a:cxnLst/>
                <a:rect l="l" t="t" r="r" b="b"/>
                <a:pathLst>
                  <a:path w="1268" h="1675" extrusionOk="0">
                    <a:moveTo>
                      <a:pt x="0" y="1569"/>
                    </a:moveTo>
                    <a:lnTo>
                      <a:pt x="1132" y="0"/>
                    </a:lnTo>
                    <a:lnTo>
                      <a:pt x="1268" y="106"/>
                    </a:lnTo>
                    <a:lnTo>
                      <a:pt x="136" y="16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52480" y="2722269"/>
                <a:ext cx="30154" cy="102281"/>
              </a:xfrm>
              <a:custGeom>
                <a:avLst/>
                <a:gdLst/>
                <a:ahLst/>
                <a:cxnLst/>
                <a:rect l="l" t="t" r="r" b="b"/>
                <a:pathLst>
                  <a:path w="574" h="1947" extrusionOk="0">
                    <a:moveTo>
                      <a:pt x="1" y="1901"/>
                    </a:moveTo>
                    <a:lnTo>
                      <a:pt x="408" y="0"/>
                    </a:lnTo>
                    <a:lnTo>
                      <a:pt x="574" y="46"/>
                    </a:lnTo>
                    <a:lnTo>
                      <a:pt x="167" y="194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30541" y="2723057"/>
                <a:ext cx="30154" cy="101493"/>
              </a:xfrm>
              <a:custGeom>
                <a:avLst/>
                <a:gdLst/>
                <a:ahLst/>
                <a:cxnLst/>
                <a:rect l="l" t="t" r="r" b="b"/>
                <a:pathLst>
                  <a:path w="574" h="1932" extrusionOk="0">
                    <a:moveTo>
                      <a:pt x="0" y="31"/>
                    </a:moveTo>
                    <a:lnTo>
                      <a:pt x="166" y="1"/>
                    </a:lnTo>
                    <a:lnTo>
                      <a:pt x="573" y="1886"/>
                    </a:lnTo>
                    <a:lnTo>
                      <a:pt x="408" y="193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215978" y="2803903"/>
                <a:ext cx="67399" cy="87204"/>
              </a:xfrm>
              <a:custGeom>
                <a:avLst/>
                <a:gdLst/>
                <a:ahLst/>
                <a:cxnLst/>
                <a:rect l="l" t="t" r="r" b="b"/>
                <a:pathLst>
                  <a:path w="1283" h="1660" extrusionOk="0">
                    <a:moveTo>
                      <a:pt x="1" y="91"/>
                    </a:moveTo>
                    <a:lnTo>
                      <a:pt x="136" y="0"/>
                    </a:lnTo>
                    <a:lnTo>
                      <a:pt x="1283" y="1569"/>
                    </a:lnTo>
                    <a:lnTo>
                      <a:pt x="1147" y="16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350669" y="2954458"/>
                <a:ext cx="91984" cy="58679"/>
              </a:xfrm>
              <a:custGeom>
                <a:avLst/>
                <a:gdLst/>
                <a:ahLst/>
                <a:cxnLst/>
                <a:rect l="l" t="t" r="r" b="b"/>
                <a:pathLst>
                  <a:path w="1751" h="1117" extrusionOk="0">
                    <a:moveTo>
                      <a:pt x="1675" y="1116"/>
                    </a:moveTo>
                    <a:lnTo>
                      <a:pt x="0" y="136"/>
                    </a:lnTo>
                    <a:lnTo>
                      <a:pt x="76" y="0"/>
                    </a:lnTo>
                    <a:lnTo>
                      <a:pt x="1750" y="96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412499" y="3147774"/>
                <a:ext cx="102281" cy="19069"/>
              </a:xfrm>
              <a:custGeom>
                <a:avLst/>
                <a:gdLst/>
                <a:ahLst/>
                <a:cxnLst/>
                <a:rect l="l" t="t" r="r" b="b"/>
                <a:pathLst>
                  <a:path w="1947" h="363" extrusionOk="0">
                    <a:moveTo>
                      <a:pt x="1932" y="363"/>
                    </a:moveTo>
                    <a:lnTo>
                      <a:pt x="1" y="166"/>
                    </a:lnTo>
                    <a:lnTo>
                      <a:pt x="16" y="1"/>
                    </a:lnTo>
                    <a:lnTo>
                      <a:pt x="1947" y="19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91854" y="3319709"/>
                <a:ext cx="99076" cy="39662"/>
              </a:xfrm>
              <a:custGeom>
                <a:avLst/>
                <a:gdLst/>
                <a:ahLst/>
                <a:cxnLst/>
                <a:rect l="l" t="t" r="r" b="b"/>
                <a:pathLst>
                  <a:path w="1886" h="755" extrusionOk="0">
                    <a:moveTo>
                      <a:pt x="0" y="589"/>
                    </a:moveTo>
                    <a:lnTo>
                      <a:pt x="1840" y="1"/>
                    </a:lnTo>
                    <a:lnTo>
                      <a:pt x="1886" y="152"/>
                    </a:lnTo>
                    <a:lnTo>
                      <a:pt x="45" y="75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291256" y="3460756"/>
                <a:ext cx="81688" cy="74544"/>
              </a:xfrm>
              <a:custGeom>
                <a:avLst/>
                <a:gdLst/>
                <a:ahLst/>
                <a:cxnLst/>
                <a:rect l="l" t="t" r="r" b="b"/>
                <a:pathLst>
                  <a:path w="1555" h="1419" extrusionOk="0">
                    <a:moveTo>
                      <a:pt x="1" y="1298"/>
                    </a:moveTo>
                    <a:lnTo>
                      <a:pt x="1434" y="1"/>
                    </a:lnTo>
                    <a:lnTo>
                      <a:pt x="1554" y="121"/>
                    </a:lnTo>
                    <a:lnTo>
                      <a:pt x="106" y="14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27199" y="3556626"/>
                <a:ext cx="49170" cy="96765"/>
              </a:xfrm>
              <a:custGeom>
                <a:avLst/>
                <a:gdLst/>
                <a:ahLst/>
                <a:cxnLst/>
                <a:rect l="l" t="t" r="r" b="b"/>
                <a:pathLst>
                  <a:path w="936" h="1842" extrusionOk="0">
                    <a:moveTo>
                      <a:pt x="0" y="1766"/>
                    </a:moveTo>
                    <a:lnTo>
                      <a:pt x="784" y="1"/>
                    </a:lnTo>
                    <a:lnTo>
                      <a:pt x="935" y="76"/>
                    </a:lnTo>
                    <a:lnTo>
                      <a:pt x="151" y="18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191393" y="2935442"/>
                <a:ext cx="535674" cy="535674"/>
              </a:xfrm>
              <a:custGeom>
                <a:avLst/>
                <a:gdLst/>
                <a:ahLst/>
                <a:cxnLst/>
                <a:rect l="l" t="t" r="r" b="b"/>
                <a:pathLst>
                  <a:path w="10197" h="10197" extrusionOk="0">
                    <a:moveTo>
                      <a:pt x="5099" y="0"/>
                    </a:moveTo>
                    <a:lnTo>
                      <a:pt x="4978" y="0"/>
                    </a:lnTo>
                    <a:lnTo>
                      <a:pt x="5008" y="1177"/>
                    </a:lnTo>
                    <a:lnTo>
                      <a:pt x="5099" y="1177"/>
                    </a:lnTo>
                    <a:lnTo>
                      <a:pt x="5099" y="0"/>
                    </a:lnTo>
                    <a:close/>
                    <a:moveTo>
                      <a:pt x="4767" y="15"/>
                    </a:moveTo>
                    <a:lnTo>
                      <a:pt x="4706" y="15"/>
                    </a:lnTo>
                    <a:lnTo>
                      <a:pt x="4691" y="15"/>
                    </a:lnTo>
                    <a:lnTo>
                      <a:pt x="4631" y="15"/>
                    </a:lnTo>
                    <a:lnTo>
                      <a:pt x="4737" y="1192"/>
                    </a:lnTo>
                    <a:lnTo>
                      <a:pt x="4827" y="1192"/>
                    </a:lnTo>
                    <a:lnTo>
                      <a:pt x="4767" y="15"/>
                    </a:lnTo>
                    <a:close/>
                    <a:moveTo>
                      <a:pt x="4420" y="45"/>
                    </a:moveTo>
                    <a:lnTo>
                      <a:pt x="4344" y="60"/>
                    </a:lnTo>
                    <a:lnTo>
                      <a:pt x="4329" y="60"/>
                    </a:lnTo>
                    <a:lnTo>
                      <a:pt x="4299" y="60"/>
                    </a:lnTo>
                    <a:lnTo>
                      <a:pt x="4480" y="1222"/>
                    </a:lnTo>
                    <a:lnTo>
                      <a:pt x="4586" y="1207"/>
                    </a:lnTo>
                    <a:lnTo>
                      <a:pt x="4435" y="45"/>
                    </a:lnTo>
                    <a:close/>
                    <a:moveTo>
                      <a:pt x="4103" y="106"/>
                    </a:moveTo>
                    <a:lnTo>
                      <a:pt x="4058" y="106"/>
                    </a:lnTo>
                    <a:lnTo>
                      <a:pt x="4043" y="106"/>
                    </a:lnTo>
                    <a:lnTo>
                      <a:pt x="3967" y="121"/>
                    </a:lnTo>
                    <a:lnTo>
                      <a:pt x="4224" y="1267"/>
                    </a:lnTo>
                    <a:lnTo>
                      <a:pt x="4329" y="1252"/>
                    </a:lnTo>
                    <a:lnTo>
                      <a:pt x="4088" y="91"/>
                    </a:lnTo>
                    <a:close/>
                    <a:moveTo>
                      <a:pt x="3771" y="181"/>
                    </a:moveTo>
                    <a:lnTo>
                      <a:pt x="3696" y="196"/>
                    </a:lnTo>
                    <a:lnTo>
                      <a:pt x="3696" y="196"/>
                    </a:lnTo>
                    <a:lnTo>
                      <a:pt x="3651" y="211"/>
                    </a:lnTo>
                    <a:lnTo>
                      <a:pt x="3982" y="1342"/>
                    </a:lnTo>
                    <a:lnTo>
                      <a:pt x="4073" y="1312"/>
                    </a:lnTo>
                    <a:lnTo>
                      <a:pt x="3771" y="181"/>
                    </a:lnTo>
                    <a:close/>
                    <a:moveTo>
                      <a:pt x="3454" y="272"/>
                    </a:moveTo>
                    <a:lnTo>
                      <a:pt x="3319" y="317"/>
                    </a:lnTo>
                    <a:lnTo>
                      <a:pt x="3741" y="1418"/>
                    </a:lnTo>
                    <a:lnTo>
                      <a:pt x="3832" y="1388"/>
                    </a:lnTo>
                    <a:lnTo>
                      <a:pt x="3454" y="272"/>
                    </a:lnTo>
                    <a:close/>
                    <a:moveTo>
                      <a:pt x="3138" y="392"/>
                    </a:moveTo>
                    <a:lnTo>
                      <a:pt x="3123" y="392"/>
                    </a:lnTo>
                    <a:lnTo>
                      <a:pt x="3108" y="392"/>
                    </a:lnTo>
                    <a:lnTo>
                      <a:pt x="3092" y="392"/>
                    </a:lnTo>
                    <a:lnTo>
                      <a:pt x="3077" y="392"/>
                    </a:lnTo>
                    <a:lnTo>
                      <a:pt x="3017" y="407"/>
                    </a:lnTo>
                    <a:lnTo>
                      <a:pt x="3500" y="1493"/>
                    </a:lnTo>
                    <a:lnTo>
                      <a:pt x="3590" y="1448"/>
                    </a:lnTo>
                    <a:lnTo>
                      <a:pt x="3138" y="362"/>
                    </a:lnTo>
                    <a:close/>
                    <a:moveTo>
                      <a:pt x="2836" y="528"/>
                    </a:moveTo>
                    <a:lnTo>
                      <a:pt x="2806" y="543"/>
                    </a:lnTo>
                    <a:lnTo>
                      <a:pt x="2761" y="543"/>
                    </a:lnTo>
                    <a:lnTo>
                      <a:pt x="2715" y="573"/>
                    </a:lnTo>
                    <a:lnTo>
                      <a:pt x="3273" y="1614"/>
                    </a:lnTo>
                    <a:lnTo>
                      <a:pt x="3364" y="1569"/>
                    </a:lnTo>
                    <a:lnTo>
                      <a:pt x="2836" y="513"/>
                    </a:lnTo>
                    <a:close/>
                    <a:moveTo>
                      <a:pt x="2534" y="694"/>
                    </a:moveTo>
                    <a:lnTo>
                      <a:pt x="2459" y="739"/>
                    </a:lnTo>
                    <a:lnTo>
                      <a:pt x="2429" y="739"/>
                    </a:lnTo>
                    <a:lnTo>
                      <a:pt x="2429" y="739"/>
                    </a:lnTo>
                    <a:lnTo>
                      <a:pt x="3047" y="1750"/>
                    </a:lnTo>
                    <a:lnTo>
                      <a:pt x="3138" y="1689"/>
                    </a:lnTo>
                    <a:lnTo>
                      <a:pt x="2549" y="664"/>
                    </a:lnTo>
                    <a:close/>
                    <a:moveTo>
                      <a:pt x="2248" y="860"/>
                    </a:moveTo>
                    <a:lnTo>
                      <a:pt x="2172" y="920"/>
                    </a:lnTo>
                    <a:lnTo>
                      <a:pt x="2142" y="920"/>
                    </a:lnTo>
                    <a:lnTo>
                      <a:pt x="2821" y="1885"/>
                    </a:lnTo>
                    <a:lnTo>
                      <a:pt x="2911" y="1825"/>
                    </a:lnTo>
                    <a:lnTo>
                      <a:pt x="2248" y="845"/>
                    </a:lnTo>
                    <a:close/>
                    <a:moveTo>
                      <a:pt x="1976" y="1056"/>
                    </a:moveTo>
                    <a:lnTo>
                      <a:pt x="1976" y="1071"/>
                    </a:lnTo>
                    <a:lnTo>
                      <a:pt x="1886" y="1131"/>
                    </a:lnTo>
                    <a:lnTo>
                      <a:pt x="2625" y="2051"/>
                    </a:lnTo>
                    <a:lnTo>
                      <a:pt x="2700" y="1991"/>
                    </a:lnTo>
                    <a:lnTo>
                      <a:pt x="1976" y="1041"/>
                    </a:lnTo>
                    <a:close/>
                    <a:moveTo>
                      <a:pt x="1720" y="1267"/>
                    </a:moveTo>
                    <a:lnTo>
                      <a:pt x="1629" y="1342"/>
                    </a:lnTo>
                    <a:lnTo>
                      <a:pt x="1629" y="1342"/>
                    </a:lnTo>
                    <a:lnTo>
                      <a:pt x="1629" y="1342"/>
                    </a:lnTo>
                    <a:lnTo>
                      <a:pt x="1629" y="1342"/>
                    </a:lnTo>
                    <a:lnTo>
                      <a:pt x="2429" y="2217"/>
                    </a:lnTo>
                    <a:lnTo>
                      <a:pt x="2504" y="2142"/>
                    </a:lnTo>
                    <a:lnTo>
                      <a:pt x="1735" y="1267"/>
                    </a:lnTo>
                    <a:close/>
                    <a:moveTo>
                      <a:pt x="1478" y="1493"/>
                    </a:moveTo>
                    <a:lnTo>
                      <a:pt x="1448" y="1523"/>
                    </a:lnTo>
                    <a:lnTo>
                      <a:pt x="1448" y="1523"/>
                    </a:lnTo>
                    <a:lnTo>
                      <a:pt x="1448" y="1523"/>
                    </a:lnTo>
                    <a:lnTo>
                      <a:pt x="1433" y="1523"/>
                    </a:lnTo>
                    <a:lnTo>
                      <a:pt x="1418" y="1539"/>
                    </a:lnTo>
                    <a:lnTo>
                      <a:pt x="1403" y="1539"/>
                    </a:lnTo>
                    <a:lnTo>
                      <a:pt x="1403" y="1539"/>
                    </a:lnTo>
                    <a:lnTo>
                      <a:pt x="2263" y="2353"/>
                    </a:lnTo>
                    <a:lnTo>
                      <a:pt x="2323" y="2278"/>
                    </a:lnTo>
                    <a:lnTo>
                      <a:pt x="1494" y="1448"/>
                    </a:lnTo>
                    <a:close/>
                    <a:moveTo>
                      <a:pt x="1252" y="1735"/>
                    </a:moveTo>
                    <a:lnTo>
                      <a:pt x="1162" y="1840"/>
                    </a:lnTo>
                    <a:lnTo>
                      <a:pt x="2082" y="2594"/>
                    </a:lnTo>
                    <a:lnTo>
                      <a:pt x="2142" y="2519"/>
                    </a:lnTo>
                    <a:close/>
                    <a:moveTo>
                      <a:pt x="1041" y="1991"/>
                    </a:moveTo>
                    <a:lnTo>
                      <a:pt x="996" y="2051"/>
                    </a:lnTo>
                    <a:lnTo>
                      <a:pt x="996" y="2051"/>
                    </a:lnTo>
                    <a:lnTo>
                      <a:pt x="981" y="2082"/>
                    </a:lnTo>
                    <a:lnTo>
                      <a:pt x="981" y="2082"/>
                    </a:lnTo>
                    <a:lnTo>
                      <a:pt x="1931" y="2775"/>
                    </a:lnTo>
                    <a:cubicBezTo>
                      <a:pt x="1946" y="2745"/>
                      <a:pt x="1976" y="2730"/>
                      <a:pt x="1991" y="2700"/>
                    </a:cubicBezTo>
                    <a:lnTo>
                      <a:pt x="1056" y="1976"/>
                    </a:lnTo>
                    <a:close/>
                    <a:moveTo>
                      <a:pt x="845" y="2263"/>
                    </a:moveTo>
                    <a:lnTo>
                      <a:pt x="830" y="2308"/>
                    </a:lnTo>
                    <a:lnTo>
                      <a:pt x="830" y="2308"/>
                    </a:lnTo>
                    <a:lnTo>
                      <a:pt x="830" y="2308"/>
                    </a:lnTo>
                    <a:lnTo>
                      <a:pt x="830" y="2308"/>
                    </a:lnTo>
                    <a:lnTo>
                      <a:pt x="830" y="2308"/>
                    </a:lnTo>
                    <a:lnTo>
                      <a:pt x="830" y="2308"/>
                    </a:lnTo>
                    <a:lnTo>
                      <a:pt x="830" y="2308"/>
                    </a:lnTo>
                    <a:lnTo>
                      <a:pt x="830" y="2308"/>
                    </a:lnTo>
                    <a:lnTo>
                      <a:pt x="830" y="2308"/>
                    </a:lnTo>
                    <a:lnTo>
                      <a:pt x="830" y="2308"/>
                    </a:lnTo>
                    <a:lnTo>
                      <a:pt x="800" y="2353"/>
                    </a:lnTo>
                    <a:lnTo>
                      <a:pt x="1795" y="2987"/>
                    </a:lnTo>
                    <a:lnTo>
                      <a:pt x="1856" y="2896"/>
                    </a:lnTo>
                    <a:lnTo>
                      <a:pt x="875" y="2248"/>
                    </a:lnTo>
                    <a:close/>
                    <a:moveTo>
                      <a:pt x="679" y="2549"/>
                    </a:moveTo>
                    <a:lnTo>
                      <a:pt x="634" y="2625"/>
                    </a:lnTo>
                    <a:lnTo>
                      <a:pt x="634" y="2625"/>
                    </a:lnTo>
                    <a:lnTo>
                      <a:pt x="634" y="2625"/>
                    </a:lnTo>
                    <a:lnTo>
                      <a:pt x="634" y="2625"/>
                    </a:lnTo>
                    <a:lnTo>
                      <a:pt x="634" y="2625"/>
                    </a:lnTo>
                    <a:lnTo>
                      <a:pt x="634" y="2625"/>
                    </a:lnTo>
                    <a:lnTo>
                      <a:pt x="634" y="2625"/>
                    </a:lnTo>
                    <a:lnTo>
                      <a:pt x="634" y="2625"/>
                    </a:lnTo>
                    <a:lnTo>
                      <a:pt x="619" y="2655"/>
                    </a:lnTo>
                    <a:lnTo>
                      <a:pt x="1659" y="3213"/>
                    </a:lnTo>
                    <a:lnTo>
                      <a:pt x="1705" y="3137"/>
                    </a:lnTo>
                    <a:lnTo>
                      <a:pt x="679" y="2534"/>
                    </a:lnTo>
                    <a:close/>
                    <a:moveTo>
                      <a:pt x="513" y="2851"/>
                    </a:moveTo>
                    <a:cubicBezTo>
                      <a:pt x="513" y="2866"/>
                      <a:pt x="498" y="2896"/>
                      <a:pt x="483" y="2926"/>
                    </a:cubicBezTo>
                    <a:lnTo>
                      <a:pt x="483" y="2926"/>
                    </a:lnTo>
                    <a:lnTo>
                      <a:pt x="483" y="2926"/>
                    </a:lnTo>
                    <a:lnTo>
                      <a:pt x="483" y="2926"/>
                    </a:lnTo>
                    <a:lnTo>
                      <a:pt x="483" y="2926"/>
                    </a:lnTo>
                    <a:lnTo>
                      <a:pt x="483" y="2926"/>
                    </a:lnTo>
                    <a:lnTo>
                      <a:pt x="483" y="2926"/>
                    </a:lnTo>
                    <a:lnTo>
                      <a:pt x="483" y="2926"/>
                    </a:lnTo>
                    <a:lnTo>
                      <a:pt x="483" y="2926"/>
                    </a:lnTo>
                    <a:lnTo>
                      <a:pt x="483" y="2926"/>
                    </a:lnTo>
                    <a:lnTo>
                      <a:pt x="468" y="2956"/>
                    </a:lnTo>
                    <a:lnTo>
                      <a:pt x="1539" y="3439"/>
                    </a:lnTo>
                    <a:cubicBezTo>
                      <a:pt x="1554" y="3409"/>
                      <a:pt x="1569" y="3379"/>
                      <a:pt x="1584" y="3349"/>
                    </a:cubicBezTo>
                    <a:lnTo>
                      <a:pt x="528" y="2836"/>
                    </a:lnTo>
                    <a:close/>
                    <a:moveTo>
                      <a:pt x="377" y="3153"/>
                    </a:moveTo>
                    <a:cubicBezTo>
                      <a:pt x="377" y="3168"/>
                      <a:pt x="362" y="3198"/>
                      <a:pt x="362" y="3213"/>
                    </a:cubicBez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47" y="3243"/>
                    </a:lnTo>
                    <a:lnTo>
                      <a:pt x="1448" y="3665"/>
                    </a:lnTo>
                    <a:cubicBezTo>
                      <a:pt x="1463" y="3620"/>
                      <a:pt x="1478" y="3590"/>
                      <a:pt x="1494" y="3560"/>
                    </a:cubicBezTo>
                    <a:lnTo>
                      <a:pt x="392" y="3122"/>
                    </a:lnTo>
                    <a:close/>
                    <a:moveTo>
                      <a:pt x="257" y="3469"/>
                    </a:move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99"/>
                    </a:lnTo>
                    <a:lnTo>
                      <a:pt x="257" y="3499"/>
                    </a:lnTo>
                    <a:lnTo>
                      <a:pt x="257" y="3499"/>
                    </a:lnTo>
                    <a:lnTo>
                      <a:pt x="257" y="3499"/>
                    </a:lnTo>
                    <a:lnTo>
                      <a:pt x="257" y="3499"/>
                    </a:lnTo>
                    <a:lnTo>
                      <a:pt x="257" y="3499"/>
                    </a:lnTo>
                    <a:lnTo>
                      <a:pt x="257" y="3499"/>
                    </a:lnTo>
                    <a:lnTo>
                      <a:pt x="257" y="3499"/>
                    </a:lnTo>
                    <a:lnTo>
                      <a:pt x="257" y="3499"/>
                    </a:lnTo>
                    <a:lnTo>
                      <a:pt x="257" y="3499"/>
                    </a:lnTo>
                    <a:cubicBezTo>
                      <a:pt x="257" y="3499"/>
                      <a:pt x="242" y="3515"/>
                      <a:pt x="242" y="3530"/>
                    </a:cubicBezTo>
                    <a:lnTo>
                      <a:pt x="1373" y="3877"/>
                    </a:lnTo>
                    <a:cubicBezTo>
                      <a:pt x="1388" y="3846"/>
                      <a:pt x="1403" y="3816"/>
                      <a:pt x="1403" y="3771"/>
                    </a:cubicBezTo>
                    <a:lnTo>
                      <a:pt x="287" y="3394"/>
                    </a:lnTo>
                    <a:close/>
                    <a:moveTo>
                      <a:pt x="166" y="3786"/>
                    </a:moveTo>
                    <a:lnTo>
                      <a:pt x="166" y="3801"/>
                    </a:lnTo>
                    <a:lnTo>
                      <a:pt x="166" y="3801"/>
                    </a:lnTo>
                    <a:lnTo>
                      <a:pt x="166" y="3801"/>
                    </a:lnTo>
                    <a:lnTo>
                      <a:pt x="166" y="3801"/>
                    </a:lnTo>
                    <a:lnTo>
                      <a:pt x="166" y="3801"/>
                    </a:lnTo>
                    <a:lnTo>
                      <a:pt x="166" y="3801"/>
                    </a:lnTo>
                    <a:lnTo>
                      <a:pt x="166" y="3801"/>
                    </a:lnTo>
                    <a:lnTo>
                      <a:pt x="166" y="3801"/>
                    </a:lnTo>
                    <a:lnTo>
                      <a:pt x="166" y="3801"/>
                    </a:lnTo>
                    <a:lnTo>
                      <a:pt x="166" y="3801"/>
                    </a:lnTo>
                    <a:cubicBezTo>
                      <a:pt x="166" y="3831"/>
                      <a:pt x="151" y="3846"/>
                      <a:pt x="151" y="3877"/>
                    </a:cubicBezTo>
                    <a:lnTo>
                      <a:pt x="151" y="3877"/>
                    </a:lnTo>
                    <a:lnTo>
                      <a:pt x="151" y="3877"/>
                    </a:lnTo>
                    <a:lnTo>
                      <a:pt x="1297" y="4148"/>
                    </a:lnTo>
                    <a:cubicBezTo>
                      <a:pt x="1313" y="4103"/>
                      <a:pt x="1313" y="4073"/>
                      <a:pt x="1328" y="4043"/>
                    </a:cubicBezTo>
                    <a:lnTo>
                      <a:pt x="181" y="3741"/>
                    </a:lnTo>
                    <a:close/>
                    <a:moveTo>
                      <a:pt x="91" y="4118"/>
                    </a:moveTo>
                    <a:lnTo>
                      <a:pt x="91" y="411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63"/>
                    </a:lnTo>
                    <a:lnTo>
                      <a:pt x="1252" y="4359"/>
                    </a:lnTo>
                    <a:cubicBezTo>
                      <a:pt x="1252" y="4329"/>
                      <a:pt x="1267" y="4284"/>
                      <a:pt x="1282" y="4254"/>
                    </a:cubicBezTo>
                    <a:lnTo>
                      <a:pt x="121" y="4027"/>
                    </a:lnTo>
                    <a:close/>
                    <a:moveTo>
                      <a:pt x="46" y="4435"/>
                    </a:moveTo>
                    <a:cubicBezTo>
                      <a:pt x="46" y="4480"/>
                      <a:pt x="30" y="4525"/>
                      <a:pt x="30" y="4570"/>
                    </a:cubicBezTo>
                    <a:lnTo>
                      <a:pt x="30" y="4570"/>
                    </a:lnTo>
                    <a:lnTo>
                      <a:pt x="30" y="4570"/>
                    </a:lnTo>
                    <a:lnTo>
                      <a:pt x="1207" y="4691"/>
                    </a:lnTo>
                    <a:lnTo>
                      <a:pt x="1207" y="4586"/>
                    </a:lnTo>
                    <a:lnTo>
                      <a:pt x="46" y="4435"/>
                    </a:lnTo>
                    <a:close/>
                    <a:moveTo>
                      <a:pt x="15" y="4782"/>
                    </a:moveTo>
                    <a:lnTo>
                      <a:pt x="15" y="4827"/>
                    </a:lnTo>
                    <a:lnTo>
                      <a:pt x="15" y="4827"/>
                    </a:lnTo>
                    <a:lnTo>
                      <a:pt x="15" y="4827"/>
                    </a:lnTo>
                    <a:lnTo>
                      <a:pt x="15" y="4827"/>
                    </a:lnTo>
                    <a:lnTo>
                      <a:pt x="15" y="4827"/>
                    </a:lnTo>
                    <a:lnTo>
                      <a:pt x="15" y="4827"/>
                    </a:lnTo>
                    <a:lnTo>
                      <a:pt x="15" y="4887"/>
                    </a:lnTo>
                    <a:lnTo>
                      <a:pt x="1192" y="4932"/>
                    </a:lnTo>
                    <a:lnTo>
                      <a:pt x="1192" y="4842"/>
                    </a:lnTo>
                    <a:lnTo>
                      <a:pt x="15" y="4767"/>
                    </a:lnTo>
                    <a:close/>
                    <a:moveTo>
                      <a:pt x="1177" y="5098"/>
                    </a:moveTo>
                    <a:lnTo>
                      <a:pt x="0" y="5098"/>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89"/>
                    </a:lnTo>
                    <a:lnTo>
                      <a:pt x="1177" y="5159"/>
                    </a:lnTo>
                    <a:lnTo>
                      <a:pt x="1177" y="5053"/>
                    </a:lnTo>
                    <a:close/>
                    <a:moveTo>
                      <a:pt x="1192" y="5370"/>
                    </a:moveTo>
                    <a:lnTo>
                      <a:pt x="15" y="5445"/>
                    </a:lnTo>
                    <a:lnTo>
                      <a:pt x="15" y="5460"/>
                    </a:lnTo>
                    <a:lnTo>
                      <a:pt x="15" y="5460"/>
                    </a:lnTo>
                    <a:lnTo>
                      <a:pt x="15" y="5460"/>
                    </a:lnTo>
                    <a:lnTo>
                      <a:pt x="15" y="5460"/>
                    </a:lnTo>
                    <a:lnTo>
                      <a:pt x="15" y="5460"/>
                    </a:lnTo>
                    <a:lnTo>
                      <a:pt x="15" y="5460"/>
                    </a:lnTo>
                    <a:lnTo>
                      <a:pt x="15" y="5460"/>
                    </a:lnTo>
                    <a:lnTo>
                      <a:pt x="15" y="5460"/>
                    </a:lnTo>
                    <a:lnTo>
                      <a:pt x="15" y="5460"/>
                    </a:lnTo>
                    <a:lnTo>
                      <a:pt x="15" y="5460"/>
                    </a:lnTo>
                    <a:lnTo>
                      <a:pt x="15" y="5551"/>
                    </a:lnTo>
                    <a:lnTo>
                      <a:pt x="1192" y="5445"/>
                    </a:lnTo>
                    <a:lnTo>
                      <a:pt x="1192" y="5340"/>
                    </a:lnTo>
                    <a:close/>
                    <a:moveTo>
                      <a:pt x="1207" y="5626"/>
                    </a:move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cubicBezTo>
                      <a:pt x="46" y="5807"/>
                      <a:pt x="46" y="5822"/>
                      <a:pt x="46" y="5853"/>
                    </a:cubicBezTo>
                    <a:lnTo>
                      <a:pt x="46" y="5853"/>
                    </a:lnTo>
                    <a:lnTo>
                      <a:pt x="46" y="5853"/>
                    </a:lnTo>
                    <a:lnTo>
                      <a:pt x="46" y="5853"/>
                    </a:lnTo>
                    <a:lnTo>
                      <a:pt x="46" y="5853"/>
                    </a:lnTo>
                    <a:lnTo>
                      <a:pt x="46" y="5853"/>
                    </a:lnTo>
                    <a:lnTo>
                      <a:pt x="46" y="5853"/>
                    </a:lnTo>
                    <a:lnTo>
                      <a:pt x="46" y="5853"/>
                    </a:lnTo>
                    <a:lnTo>
                      <a:pt x="46" y="5853"/>
                    </a:lnTo>
                    <a:lnTo>
                      <a:pt x="46" y="5853"/>
                    </a:lnTo>
                    <a:lnTo>
                      <a:pt x="46" y="5853"/>
                    </a:lnTo>
                    <a:lnTo>
                      <a:pt x="1222" y="5656"/>
                    </a:lnTo>
                    <a:cubicBezTo>
                      <a:pt x="1222" y="5626"/>
                      <a:pt x="1207" y="5596"/>
                      <a:pt x="1207" y="5566"/>
                    </a:cubicBezTo>
                    <a:close/>
                    <a:moveTo>
                      <a:pt x="1252" y="5868"/>
                    </a:moveTo>
                    <a:lnTo>
                      <a:pt x="91" y="6109"/>
                    </a:lnTo>
                    <a:lnTo>
                      <a:pt x="91" y="6124"/>
                    </a:lnTo>
                    <a:lnTo>
                      <a:pt x="91" y="6124"/>
                    </a:lnTo>
                    <a:cubicBezTo>
                      <a:pt x="91" y="6154"/>
                      <a:pt x="121" y="6200"/>
                      <a:pt x="121" y="6230"/>
                    </a:cubicBezTo>
                    <a:lnTo>
                      <a:pt x="1267" y="5973"/>
                    </a:lnTo>
                    <a:cubicBezTo>
                      <a:pt x="1267" y="5928"/>
                      <a:pt x="1252" y="5898"/>
                      <a:pt x="1252" y="5868"/>
                    </a:cubicBezTo>
                    <a:close/>
                    <a:moveTo>
                      <a:pt x="1313" y="6124"/>
                    </a:moveTo>
                    <a:lnTo>
                      <a:pt x="181" y="6426"/>
                    </a:lnTo>
                    <a:lnTo>
                      <a:pt x="181" y="6426"/>
                    </a:lnTo>
                    <a:lnTo>
                      <a:pt x="181" y="6426"/>
                    </a:lnTo>
                    <a:lnTo>
                      <a:pt x="181" y="6426"/>
                    </a:lnTo>
                    <a:lnTo>
                      <a:pt x="181" y="6426"/>
                    </a:lnTo>
                    <a:lnTo>
                      <a:pt x="181" y="6426"/>
                    </a:lnTo>
                    <a:cubicBezTo>
                      <a:pt x="181" y="6456"/>
                      <a:pt x="196" y="6471"/>
                      <a:pt x="211" y="6501"/>
                    </a:cubicBezTo>
                    <a:lnTo>
                      <a:pt x="1343" y="6154"/>
                    </a:lnTo>
                    <a:cubicBezTo>
                      <a:pt x="1328" y="6124"/>
                      <a:pt x="1328" y="6094"/>
                      <a:pt x="1313" y="6064"/>
                    </a:cubicBezTo>
                    <a:close/>
                    <a:moveTo>
                      <a:pt x="1388" y="6365"/>
                    </a:moveTo>
                    <a:lnTo>
                      <a:pt x="272" y="6743"/>
                    </a:lnTo>
                    <a:cubicBezTo>
                      <a:pt x="272" y="6758"/>
                      <a:pt x="272" y="6758"/>
                      <a:pt x="287" y="6773"/>
                    </a:cubicBezTo>
                    <a:lnTo>
                      <a:pt x="287" y="6773"/>
                    </a:lnTo>
                    <a:lnTo>
                      <a:pt x="302" y="6863"/>
                    </a:lnTo>
                    <a:lnTo>
                      <a:pt x="302" y="6863"/>
                    </a:lnTo>
                    <a:lnTo>
                      <a:pt x="302" y="6863"/>
                    </a:lnTo>
                    <a:lnTo>
                      <a:pt x="1418" y="6441"/>
                    </a:lnTo>
                    <a:lnTo>
                      <a:pt x="1388" y="6350"/>
                    </a:lnTo>
                    <a:close/>
                    <a:moveTo>
                      <a:pt x="1478" y="6607"/>
                    </a:moveTo>
                    <a:lnTo>
                      <a:pt x="392" y="7059"/>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cubicBezTo>
                      <a:pt x="423" y="7135"/>
                      <a:pt x="423" y="7150"/>
                      <a:pt x="438" y="7165"/>
                    </a:cubicBezTo>
                    <a:lnTo>
                      <a:pt x="1509" y="6682"/>
                    </a:lnTo>
                    <a:lnTo>
                      <a:pt x="1478" y="6592"/>
                    </a:lnTo>
                    <a:close/>
                    <a:moveTo>
                      <a:pt x="1584" y="6848"/>
                    </a:moveTo>
                    <a:lnTo>
                      <a:pt x="513" y="7376"/>
                    </a:lnTo>
                    <a:cubicBezTo>
                      <a:pt x="543" y="7421"/>
                      <a:pt x="558" y="7451"/>
                      <a:pt x="573" y="7497"/>
                    </a:cubicBezTo>
                    <a:lnTo>
                      <a:pt x="1629" y="6939"/>
                    </a:lnTo>
                    <a:cubicBezTo>
                      <a:pt x="1614" y="6908"/>
                      <a:pt x="1599" y="6878"/>
                      <a:pt x="1584" y="6848"/>
                    </a:cubicBezTo>
                    <a:close/>
                    <a:moveTo>
                      <a:pt x="1705" y="7074"/>
                    </a:moveTo>
                    <a:lnTo>
                      <a:pt x="679" y="7663"/>
                    </a:lnTo>
                    <a:lnTo>
                      <a:pt x="709" y="7708"/>
                    </a:lnTo>
                    <a:lnTo>
                      <a:pt x="709" y="7708"/>
                    </a:lnTo>
                    <a:lnTo>
                      <a:pt x="709" y="7708"/>
                    </a:lnTo>
                    <a:lnTo>
                      <a:pt x="709" y="7708"/>
                    </a:lnTo>
                    <a:lnTo>
                      <a:pt x="709" y="7708"/>
                    </a:lnTo>
                    <a:lnTo>
                      <a:pt x="709" y="7708"/>
                    </a:lnTo>
                    <a:lnTo>
                      <a:pt x="709" y="7708"/>
                    </a:lnTo>
                    <a:lnTo>
                      <a:pt x="709" y="7708"/>
                    </a:lnTo>
                    <a:lnTo>
                      <a:pt x="739" y="7753"/>
                    </a:lnTo>
                    <a:lnTo>
                      <a:pt x="1735" y="7135"/>
                    </a:lnTo>
                    <a:lnTo>
                      <a:pt x="1690" y="7044"/>
                    </a:lnTo>
                    <a:close/>
                    <a:moveTo>
                      <a:pt x="1840" y="7301"/>
                    </a:moveTo>
                    <a:lnTo>
                      <a:pt x="860" y="7949"/>
                    </a:lnTo>
                    <a:lnTo>
                      <a:pt x="875" y="7994"/>
                    </a:lnTo>
                    <a:lnTo>
                      <a:pt x="875" y="7994"/>
                    </a:lnTo>
                    <a:lnTo>
                      <a:pt x="875" y="7994"/>
                    </a:lnTo>
                    <a:lnTo>
                      <a:pt x="905" y="7994"/>
                    </a:lnTo>
                    <a:lnTo>
                      <a:pt x="905" y="7994"/>
                    </a:lnTo>
                    <a:lnTo>
                      <a:pt x="905" y="7994"/>
                    </a:lnTo>
                    <a:lnTo>
                      <a:pt x="920" y="8025"/>
                    </a:lnTo>
                    <a:lnTo>
                      <a:pt x="1886" y="7346"/>
                    </a:lnTo>
                    <a:lnTo>
                      <a:pt x="1825" y="7255"/>
                    </a:lnTo>
                    <a:close/>
                    <a:moveTo>
                      <a:pt x="1991" y="7497"/>
                    </a:moveTo>
                    <a:lnTo>
                      <a:pt x="1056" y="8221"/>
                    </a:lnTo>
                    <a:lnTo>
                      <a:pt x="1056" y="8221"/>
                    </a:lnTo>
                    <a:lnTo>
                      <a:pt x="1056" y="8221"/>
                    </a:lnTo>
                    <a:lnTo>
                      <a:pt x="1132" y="8311"/>
                    </a:lnTo>
                    <a:lnTo>
                      <a:pt x="2037" y="7557"/>
                    </a:lnTo>
                    <a:lnTo>
                      <a:pt x="1976" y="7482"/>
                    </a:lnTo>
                    <a:close/>
                    <a:moveTo>
                      <a:pt x="2157" y="7693"/>
                    </a:moveTo>
                    <a:lnTo>
                      <a:pt x="1267" y="8477"/>
                    </a:lnTo>
                    <a:lnTo>
                      <a:pt x="1343" y="8568"/>
                    </a:lnTo>
                    <a:lnTo>
                      <a:pt x="1343" y="8568"/>
                    </a:lnTo>
                    <a:lnTo>
                      <a:pt x="1343" y="8568"/>
                    </a:lnTo>
                    <a:lnTo>
                      <a:pt x="2218" y="7768"/>
                    </a:lnTo>
                    <a:lnTo>
                      <a:pt x="2142" y="7693"/>
                    </a:lnTo>
                    <a:close/>
                    <a:moveTo>
                      <a:pt x="2323" y="7889"/>
                    </a:moveTo>
                    <a:lnTo>
                      <a:pt x="1494" y="8719"/>
                    </a:lnTo>
                    <a:lnTo>
                      <a:pt x="1509" y="8719"/>
                    </a:lnTo>
                    <a:lnTo>
                      <a:pt x="1584" y="8794"/>
                    </a:lnTo>
                    <a:lnTo>
                      <a:pt x="2399" y="7934"/>
                    </a:lnTo>
                    <a:lnTo>
                      <a:pt x="2323" y="7874"/>
                    </a:lnTo>
                    <a:close/>
                    <a:moveTo>
                      <a:pt x="2519" y="8070"/>
                    </a:moveTo>
                    <a:lnTo>
                      <a:pt x="1735" y="8960"/>
                    </a:lnTo>
                    <a:lnTo>
                      <a:pt x="1840" y="9035"/>
                    </a:lnTo>
                    <a:lnTo>
                      <a:pt x="2595" y="8130"/>
                    </a:lnTo>
                    <a:lnTo>
                      <a:pt x="2519" y="8070"/>
                    </a:lnTo>
                    <a:close/>
                    <a:moveTo>
                      <a:pt x="2715" y="8221"/>
                    </a:moveTo>
                    <a:lnTo>
                      <a:pt x="1991" y="9171"/>
                    </a:lnTo>
                    <a:lnTo>
                      <a:pt x="2006" y="9186"/>
                    </a:lnTo>
                    <a:lnTo>
                      <a:pt x="2022" y="9186"/>
                    </a:lnTo>
                    <a:lnTo>
                      <a:pt x="2022" y="9186"/>
                    </a:lnTo>
                    <a:lnTo>
                      <a:pt x="2022" y="9186"/>
                    </a:lnTo>
                    <a:lnTo>
                      <a:pt x="2067" y="9216"/>
                    </a:lnTo>
                    <a:lnTo>
                      <a:pt x="2082" y="9216"/>
                    </a:lnTo>
                    <a:lnTo>
                      <a:pt x="2097" y="9216"/>
                    </a:lnTo>
                    <a:lnTo>
                      <a:pt x="2791" y="8266"/>
                    </a:lnTo>
                    <a:lnTo>
                      <a:pt x="2715" y="8206"/>
                    </a:lnTo>
                    <a:close/>
                    <a:moveTo>
                      <a:pt x="2927" y="8372"/>
                    </a:moveTo>
                    <a:lnTo>
                      <a:pt x="2278" y="9352"/>
                    </a:lnTo>
                    <a:lnTo>
                      <a:pt x="2338" y="9397"/>
                    </a:lnTo>
                    <a:lnTo>
                      <a:pt x="2353" y="9397"/>
                    </a:lnTo>
                    <a:lnTo>
                      <a:pt x="2384" y="9412"/>
                    </a:lnTo>
                    <a:lnTo>
                      <a:pt x="2384" y="9412"/>
                    </a:lnTo>
                    <a:lnTo>
                      <a:pt x="3002" y="8417"/>
                    </a:lnTo>
                    <a:lnTo>
                      <a:pt x="2927" y="8357"/>
                    </a:lnTo>
                    <a:close/>
                    <a:moveTo>
                      <a:pt x="3138" y="8507"/>
                    </a:moveTo>
                    <a:lnTo>
                      <a:pt x="2549" y="9533"/>
                    </a:lnTo>
                    <a:lnTo>
                      <a:pt x="2595" y="9563"/>
                    </a:lnTo>
                    <a:lnTo>
                      <a:pt x="2595" y="9563"/>
                    </a:lnTo>
                    <a:lnTo>
                      <a:pt x="2655" y="9593"/>
                    </a:lnTo>
                    <a:lnTo>
                      <a:pt x="2655" y="9593"/>
                    </a:lnTo>
                    <a:lnTo>
                      <a:pt x="3228" y="8553"/>
                    </a:lnTo>
                    <a:lnTo>
                      <a:pt x="3138" y="8507"/>
                    </a:lnTo>
                    <a:close/>
                    <a:moveTo>
                      <a:pt x="3364" y="8628"/>
                    </a:moveTo>
                    <a:lnTo>
                      <a:pt x="2851" y="9684"/>
                    </a:lnTo>
                    <a:lnTo>
                      <a:pt x="2911" y="9729"/>
                    </a:lnTo>
                    <a:lnTo>
                      <a:pt x="2911" y="9729"/>
                    </a:lnTo>
                    <a:lnTo>
                      <a:pt x="2957" y="9744"/>
                    </a:lnTo>
                    <a:lnTo>
                      <a:pt x="3454" y="8673"/>
                    </a:lnTo>
                    <a:lnTo>
                      <a:pt x="3364" y="8628"/>
                    </a:lnTo>
                    <a:close/>
                    <a:moveTo>
                      <a:pt x="3605" y="8734"/>
                    </a:moveTo>
                    <a:lnTo>
                      <a:pt x="3153" y="9835"/>
                    </a:lnTo>
                    <a:lnTo>
                      <a:pt x="3168" y="9835"/>
                    </a:lnTo>
                    <a:lnTo>
                      <a:pt x="3183" y="9835"/>
                    </a:lnTo>
                    <a:lnTo>
                      <a:pt x="3243" y="9850"/>
                    </a:lnTo>
                    <a:lnTo>
                      <a:pt x="3273" y="9850"/>
                    </a:lnTo>
                    <a:lnTo>
                      <a:pt x="3289" y="9850"/>
                    </a:lnTo>
                    <a:lnTo>
                      <a:pt x="3711" y="8749"/>
                    </a:lnTo>
                    <a:lnTo>
                      <a:pt x="3620" y="8719"/>
                    </a:lnTo>
                    <a:close/>
                    <a:moveTo>
                      <a:pt x="3847" y="8824"/>
                    </a:moveTo>
                    <a:lnTo>
                      <a:pt x="3470" y="9940"/>
                    </a:lnTo>
                    <a:lnTo>
                      <a:pt x="3530" y="9970"/>
                    </a:lnTo>
                    <a:lnTo>
                      <a:pt x="3545" y="9970"/>
                    </a:lnTo>
                    <a:lnTo>
                      <a:pt x="3590" y="9986"/>
                    </a:lnTo>
                    <a:lnTo>
                      <a:pt x="3937" y="8854"/>
                    </a:lnTo>
                    <a:lnTo>
                      <a:pt x="3847" y="8824"/>
                    </a:lnTo>
                    <a:close/>
                    <a:moveTo>
                      <a:pt x="4088" y="8900"/>
                    </a:moveTo>
                    <a:lnTo>
                      <a:pt x="3786" y="10046"/>
                    </a:lnTo>
                    <a:lnTo>
                      <a:pt x="3892" y="10061"/>
                    </a:lnTo>
                    <a:lnTo>
                      <a:pt x="3892" y="10061"/>
                    </a:lnTo>
                    <a:lnTo>
                      <a:pt x="3907" y="10061"/>
                    </a:lnTo>
                    <a:lnTo>
                      <a:pt x="4179" y="8915"/>
                    </a:lnTo>
                    <a:lnTo>
                      <a:pt x="4088" y="8884"/>
                    </a:lnTo>
                    <a:close/>
                    <a:moveTo>
                      <a:pt x="4344" y="8960"/>
                    </a:moveTo>
                    <a:lnTo>
                      <a:pt x="4118" y="10121"/>
                    </a:lnTo>
                    <a:lnTo>
                      <a:pt x="4209" y="10136"/>
                    </a:lnTo>
                    <a:lnTo>
                      <a:pt x="4239" y="10136"/>
                    </a:lnTo>
                    <a:lnTo>
                      <a:pt x="4435" y="8960"/>
                    </a:lnTo>
                    <a:lnTo>
                      <a:pt x="4329" y="8945"/>
                    </a:lnTo>
                    <a:close/>
                    <a:moveTo>
                      <a:pt x="4586" y="8990"/>
                    </a:moveTo>
                    <a:lnTo>
                      <a:pt x="4450" y="10167"/>
                    </a:lnTo>
                    <a:lnTo>
                      <a:pt x="4571" y="10182"/>
                    </a:lnTo>
                    <a:lnTo>
                      <a:pt x="4571" y="10182"/>
                    </a:lnTo>
                    <a:lnTo>
                      <a:pt x="4691" y="9005"/>
                    </a:lnTo>
                    <a:close/>
                    <a:moveTo>
                      <a:pt x="4842" y="9020"/>
                    </a:moveTo>
                    <a:lnTo>
                      <a:pt x="4782" y="10197"/>
                    </a:lnTo>
                    <a:lnTo>
                      <a:pt x="4872" y="10197"/>
                    </a:lnTo>
                    <a:lnTo>
                      <a:pt x="4903" y="10197"/>
                    </a:lnTo>
                    <a:lnTo>
                      <a:pt x="4948" y="9020"/>
                    </a:lnTo>
                    <a:lnTo>
                      <a:pt x="4842" y="9020"/>
                    </a:lnTo>
                    <a:close/>
                    <a:moveTo>
                      <a:pt x="5204" y="9020"/>
                    </a:moveTo>
                    <a:lnTo>
                      <a:pt x="5114" y="9020"/>
                    </a:lnTo>
                    <a:lnTo>
                      <a:pt x="5114" y="10197"/>
                    </a:lnTo>
                    <a:lnTo>
                      <a:pt x="5234" y="10197"/>
                    </a:lnTo>
                    <a:lnTo>
                      <a:pt x="5204" y="9020"/>
                    </a:lnTo>
                    <a:close/>
                    <a:moveTo>
                      <a:pt x="5461" y="9005"/>
                    </a:moveTo>
                    <a:lnTo>
                      <a:pt x="5370" y="9005"/>
                    </a:lnTo>
                    <a:lnTo>
                      <a:pt x="5446" y="10197"/>
                    </a:lnTo>
                    <a:lnTo>
                      <a:pt x="5461" y="10197"/>
                    </a:lnTo>
                    <a:lnTo>
                      <a:pt x="5581" y="10182"/>
                    </a:lnTo>
                    <a:lnTo>
                      <a:pt x="5461" y="9005"/>
                    </a:lnTo>
                    <a:close/>
                    <a:moveTo>
                      <a:pt x="5717" y="8975"/>
                    </a:moveTo>
                    <a:lnTo>
                      <a:pt x="5627" y="8990"/>
                    </a:lnTo>
                    <a:lnTo>
                      <a:pt x="5777" y="10151"/>
                    </a:lnTo>
                    <a:lnTo>
                      <a:pt x="5838" y="10151"/>
                    </a:lnTo>
                    <a:lnTo>
                      <a:pt x="5853" y="10151"/>
                    </a:lnTo>
                    <a:lnTo>
                      <a:pt x="5913" y="10151"/>
                    </a:lnTo>
                    <a:lnTo>
                      <a:pt x="5717" y="8975"/>
                    </a:lnTo>
                    <a:close/>
                    <a:moveTo>
                      <a:pt x="5973" y="8915"/>
                    </a:moveTo>
                    <a:lnTo>
                      <a:pt x="5868" y="8945"/>
                    </a:lnTo>
                    <a:lnTo>
                      <a:pt x="6109" y="10106"/>
                    </a:lnTo>
                    <a:lnTo>
                      <a:pt x="6139" y="10106"/>
                    </a:lnTo>
                    <a:lnTo>
                      <a:pt x="6139" y="10106"/>
                    </a:lnTo>
                    <a:lnTo>
                      <a:pt x="6230" y="10076"/>
                    </a:lnTo>
                    <a:lnTo>
                      <a:pt x="5973" y="8930"/>
                    </a:lnTo>
                    <a:close/>
                    <a:moveTo>
                      <a:pt x="6215" y="8854"/>
                    </a:moveTo>
                    <a:lnTo>
                      <a:pt x="6124" y="8884"/>
                    </a:lnTo>
                    <a:lnTo>
                      <a:pt x="6426" y="10016"/>
                    </a:lnTo>
                    <a:lnTo>
                      <a:pt x="6562" y="9986"/>
                    </a:lnTo>
                    <a:lnTo>
                      <a:pt x="6215" y="8854"/>
                    </a:lnTo>
                    <a:close/>
                    <a:moveTo>
                      <a:pt x="6456" y="8779"/>
                    </a:moveTo>
                    <a:lnTo>
                      <a:pt x="6366" y="8809"/>
                    </a:lnTo>
                    <a:lnTo>
                      <a:pt x="6743" y="9925"/>
                    </a:lnTo>
                    <a:lnTo>
                      <a:pt x="6818" y="9895"/>
                    </a:lnTo>
                    <a:lnTo>
                      <a:pt x="6863" y="9895"/>
                    </a:lnTo>
                    <a:lnTo>
                      <a:pt x="6879" y="9895"/>
                    </a:lnTo>
                    <a:lnTo>
                      <a:pt x="6456" y="8794"/>
                    </a:lnTo>
                    <a:close/>
                    <a:moveTo>
                      <a:pt x="6698" y="8673"/>
                    </a:moveTo>
                    <a:lnTo>
                      <a:pt x="6607" y="8719"/>
                    </a:lnTo>
                    <a:lnTo>
                      <a:pt x="7060" y="9805"/>
                    </a:lnTo>
                    <a:lnTo>
                      <a:pt x="7090" y="9789"/>
                    </a:lnTo>
                    <a:lnTo>
                      <a:pt x="7105" y="9789"/>
                    </a:lnTo>
                    <a:lnTo>
                      <a:pt x="7180" y="9759"/>
                    </a:lnTo>
                    <a:lnTo>
                      <a:pt x="7180" y="9759"/>
                    </a:lnTo>
                    <a:lnTo>
                      <a:pt x="6698" y="8688"/>
                    </a:lnTo>
                    <a:close/>
                    <a:moveTo>
                      <a:pt x="6924" y="8568"/>
                    </a:moveTo>
                    <a:lnTo>
                      <a:pt x="6833" y="8613"/>
                    </a:lnTo>
                    <a:lnTo>
                      <a:pt x="7376" y="9669"/>
                    </a:lnTo>
                    <a:lnTo>
                      <a:pt x="7406" y="9654"/>
                    </a:lnTo>
                    <a:lnTo>
                      <a:pt x="7437" y="9654"/>
                    </a:lnTo>
                    <a:lnTo>
                      <a:pt x="7482" y="9624"/>
                    </a:lnTo>
                    <a:lnTo>
                      <a:pt x="6924" y="8583"/>
                    </a:lnTo>
                    <a:close/>
                    <a:moveTo>
                      <a:pt x="7150" y="8432"/>
                    </a:moveTo>
                    <a:lnTo>
                      <a:pt x="7060" y="8492"/>
                    </a:lnTo>
                    <a:lnTo>
                      <a:pt x="7663" y="9503"/>
                    </a:lnTo>
                    <a:lnTo>
                      <a:pt x="7678" y="9503"/>
                    </a:lnTo>
                    <a:lnTo>
                      <a:pt x="7678" y="9503"/>
                    </a:lnTo>
                    <a:lnTo>
                      <a:pt x="7768" y="9443"/>
                    </a:lnTo>
                    <a:lnTo>
                      <a:pt x="7150" y="8447"/>
                    </a:lnTo>
                    <a:close/>
                    <a:moveTo>
                      <a:pt x="7361" y="8296"/>
                    </a:moveTo>
                    <a:cubicBezTo>
                      <a:pt x="7346" y="8311"/>
                      <a:pt x="7316" y="8326"/>
                      <a:pt x="7286" y="8357"/>
                    </a:cubicBezTo>
                    <a:lnTo>
                      <a:pt x="7949" y="9322"/>
                    </a:lnTo>
                    <a:lnTo>
                      <a:pt x="7949" y="9322"/>
                    </a:lnTo>
                    <a:lnTo>
                      <a:pt x="7980" y="9322"/>
                    </a:lnTo>
                    <a:cubicBezTo>
                      <a:pt x="7995" y="9307"/>
                      <a:pt x="8025" y="9292"/>
                      <a:pt x="8055" y="9277"/>
                    </a:cubicBezTo>
                    <a:lnTo>
                      <a:pt x="7361" y="8311"/>
                    </a:lnTo>
                    <a:close/>
                    <a:moveTo>
                      <a:pt x="7572" y="8130"/>
                    </a:moveTo>
                    <a:lnTo>
                      <a:pt x="7497" y="8206"/>
                    </a:lnTo>
                    <a:lnTo>
                      <a:pt x="8221" y="9126"/>
                    </a:lnTo>
                    <a:lnTo>
                      <a:pt x="8236" y="9126"/>
                    </a:lnTo>
                    <a:lnTo>
                      <a:pt x="8251" y="9126"/>
                    </a:lnTo>
                    <a:lnTo>
                      <a:pt x="8281" y="9126"/>
                    </a:lnTo>
                    <a:lnTo>
                      <a:pt x="8296" y="9111"/>
                    </a:lnTo>
                    <a:lnTo>
                      <a:pt x="8312" y="9111"/>
                    </a:lnTo>
                    <a:lnTo>
                      <a:pt x="7557" y="8191"/>
                    </a:lnTo>
                    <a:close/>
                    <a:moveTo>
                      <a:pt x="7753" y="7964"/>
                    </a:moveTo>
                    <a:lnTo>
                      <a:pt x="7693" y="8040"/>
                    </a:lnTo>
                    <a:lnTo>
                      <a:pt x="8462" y="8915"/>
                    </a:lnTo>
                    <a:cubicBezTo>
                      <a:pt x="8508" y="8884"/>
                      <a:pt x="8538" y="8854"/>
                      <a:pt x="8568" y="8824"/>
                    </a:cubicBezTo>
                    <a:close/>
                    <a:moveTo>
                      <a:pt x="7949" y="7783"/>
                    </a:moveTo>
                    <a:lnTo>
                      <a:pt x="7874" y="7859"/>
                    </a:lnTo>
                    <a:lnTo>
                      <a:pt x="8719" y="8688"/>
                    </a:lnTo>
                    <a:lnTo>
                      <a:pt x="8734" y="8673"/>
                    </a:lnTo>
                    <a:lnTo>
                      <a:pt x="8734" y="8673"/>
                    </a:lnTo>
                    <a:lnTo>
                      <a:pt x="8734" y="8673"/>
                    </a:lnTo>
                    <a:lnTo>
                      <a:pt x="8734" y="8673"/>
                    </a:lnTo>
                    <a:lnTo>
                      <a:pt x="8794" y="8598"/>
                    </a:lnTo>
                    <a:lnTo>
                      <a:pt x="7949" y="7798"/>
                    </a:lnTo>
                    <a:close/>
                    <a:moveTo>
                      <a:pt x="8115" y="7587"/>
                    </a:moveTo>
                    <a:lnTo>
                      <a:pt x="8055" y="7663"/>
                    </a:lnTo>
                    <a:lnTo>
                      <a:pt x="8945" y="8447"/>
                    </a:lnTo>
                    <a:lnTo>
                      <a:pt x="8960" y="8417"/>
                    </a:lnTo>
                    <a:lnTo>
                      <a:pt x="8960" y="8417"/>
                    </a:lnTo>
                    <a:lnTo>
                      <a:pt x="9020" y="8341"/>
                    </a:lnTo>
                    <a:lnTo>
                      <a:pt x="8115" y="7587"/>
                    </a:lnTo>
                    <a:close/>
                    <a:moveTo>
                      <a:pt x="8281" y="7391"/>
                    </a:moveTo>
                    <a:lnTo>
                      <a:pt x="8221" y="7467"/>
                    </a:lnTo>
                    <a:lnTo>
                      <a:pt x="9156" y="8175"/>
                    </a:lnTo>
                    <a:lnTo>
                      <a:pt x="9156" y="8175"/>
                    </a:lnTo>
                    <a:lnTo>
                      <a:pt x="9171" y="8175"/>
                    </a:lnTo>
                    <a:lnTo>
                      <a:pt x="9171" y="8175"/>
                    </a:lnTo>
                    <a:lnTo>
                      <a:pt x="9171" y="8175"/>
                    </a:lnTo>
                    <a:lnTo>
                      <a:pt x="9171" y="8175"/>
                    </a:lnTo>
                    <a:lnTo>
                      <a:pt x="9171" y="8175"/>
                    </a:lnTo>
                    <a:cubicBezTo>
                      <a:pt x="9186" y="8160"/>
                      <a:pt x="9201" y="8130"/>
                      <a:pt x="9217" y="8115"/>
                    </a:cubicBezTo>
                    <a:lnTo>
                      <a:pt x="8266" y="7421"/>
                    </a:lnTo>
                    <a:close/>
                    <a:moveTo>
                      <a:pt x="8417" y="7180"/>
                    </a:moveTo>
                    <a:cubicBezTo>
                      <a:pt x="8402" y="7195"/>
                      <a:pt x="8387" y="7225"/>
                      <a:pt x="8357" y="7255"/>
                    </a:cubicBezTo>
                    <a:lnTo>
                      <a:pt x="9352" y="7904"/>
                    </a:lnTo>
                    <a:lnTo>
                      <a:pt x="9352" y="7904"/>
                    </a:lnTo>
                    <a:lnTo>
                      <a:pt x="9352" y="7904"/>
                    </a:lnTo>
                    <a:cubicBezTo>
                      <a:pt x="9367" y="7874"/>
                      <a:pt x="9382" y="7844"/>
                      <a:pt x="9413" y="7813"/>
                    </a:cubicBezTo>
                    <a:lnTo>
                      <a:pt x="9413" y="7813"/>
                    </a:lnTo>
                    <a:lnTo>
                      <a:pt x="9413" y="7813"/>
                    </a:lnTo>
                    <a:lnTo>
                      <a:pt x="9413" y="7813"/>
                    </a:lnTo>
                    <a:lnTo>
                      <a:pt x="8402" y="7195"/>
                    </a:lnTo>
                    <a:close/>
                    <a:moveTo>
                      <a:pt x="8553" y="6954"/>
                    </a:moveTo>
                    <a:cubicBezTo>
                      <a:pt x="8538" y="6984"/>
                      <a:pt x="8523" y="7014"/>
                      <a:pt x="8493" y="7044"/>
                    </a:cubicBezTo>
                    <a:lnTo>
                      <a:pt x="9518" y="7617"/>
                    </a:lnTo>
                    <a:lnTo>
                      <a:pt x="9548" y="7587"/>
                    </a:lnTo>
                    <a:lnTo>
                      <a:pt x="9548" y="7587"/>
                    </a:lnTo>
                    <a:cubicBezTo>
                      <a:pt x="9548" y="7572"/>
                      <a:pt x="9563" y="7542"/>
                      <a:pt x="9579" y="7527"/>
                    </a:cubicBezTo>
                    <a:lnTo>
                      <a:pt x="9579" y="7527"/>
                    </a:lnTo>
                    <a:lnTo>
                      <a:pt x="9579" y="7527"/>
                    </a:lnTo>
                    <a:lnTo>
                      <a:pt x="9579" y="7527"/>
                    </a:lnTo>
                    <a:lnTo>
                      <a:pt x="8538" y="6954"/>
                    </a:lnTo>
                    <a:close/>
                    <a:moveTo>
                      <a:pt x="8658" y="6727"/>
                    </a:moveTo>
                    <a:cubicBezTo>
                      <a:pt x="8643" y="6758"/>
                      <a:pt x="8628" y="6788"/>
                      <a:pt x="8613" y="6818"/>
                    </a:cubicBezTo>
                    <a:lnTo>
                      <a:pt x="9684" y="7331"/>
                    </a:lnTo>
                    <a:cubicBezTo>
                      <a:pt x="9684" y="7316"/>
                      <a:pt x="9684" y="7301"/>
                      <a:pt x="9699" y="7301"/>
                    </a:cubicBez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714" y="7240"/>
                    </a:lnTo>
                    <a:lnTo>
                      <a:pt x="9714" y="7240"/>
                    </a:lnTo>
                    <a:lnTo>
                      <a:pt x="9714" y="7240"/>
                    </a:lnTo>
                    <a:lnTo>
                      <a:pt x="9714" y="7240"/>
                    </a:lnTo>
                    <a:lnTo>
                      <a:pt x="8643" y="6758"/>
                    </a:lnTo>
                    <a:close/>
                    <a:moveTo>
                      <a:pt x="8764" y="6486"/>
                    </a:moveTo>
                    <a:cubicBezTo>
                      <a:pt x="8749" y="6516"/>
                      <a:pt x="8734" y="6546"/>
                      <a:pt x="8719" y="6577"/>
                    </a:cubicBezTo>
                    <a:lnTo>
                      <a:pt x="9820" y="7029"/>
                    </a:lnTo>
                    <a:lnTo>
                      <a:pt x="9820" y="7014"/>
                    </a:lnTo>
                    <a:lnTo>
                      <a:pt x="9820" y="7014"/>
                    </a:lnTo>
                    <a:lnTo>
                      <a:pt x="9820" y="7014"/>
                    </a:lnTo>
                    <a:lnTo>
                      <a:pt x="9820" y="7014"/>
                    </a:lnTo>
                    <a:lnTo>
                      <a:pt x="9820" y="7014"/>
                    </a:lnTo>
                    <a:lnTo>
                      <a:pt x="9820" y="7014"/>
                    </a:lnTo>
                    <a:lnTo>
                      <a:pt x="9820" y="7014"/>
                    </a:lnTo>
                    <a:lnTo>
                      <a:pt x="9835" y="7014"/>
                    </a:lnTo>
                    <a:lnTo>
                      <a:pt x="9835" y="7014"/>
                    </a:lnTo>
                    <a:lnTo>
                      <a:pt x="9835" y="7014"/>
                    </a:lnTo>
                    <a:lnTo>
                      <a:pt x="9850" y="6939"/>
                    </a:lnTo>
                    <a:lnTo>
                      <a:pt x="8749" y="6516"/>
                    </a:lnTo>
                    <a:close/>
                    <a:moveTo>
                      <a:pt x="8839" y="6245"/>
                    </a:moveTo>
                    <a:cubicBezTo>
                      <a:pt x="8839" y="6275"/>
                      <a:pt x="8824" y="6305"/>
                      <a:pt x="8809" y="6335"/>
                    </a:cubicBezTo>
                    <a:lnTo>
                      <a:pt x="9925" y="671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cubicBezTo>
                      <a:pt x="9956" y="6667"/>
                      <a:pt x="9956" y="6652"/>
                      <a:pt x="9956" y="6622"/>
                    </a:cubicBezTo>
                    <a:lnTo>
                      <a:pt x="8824" y="6290"/>
                    </a:lnTo>
                    <a:close/>
                    <a:moveTo>
                      <a:pt x="8915" y="5988"/>
                    </a:moveTo>
                    <a:lnTo>
                      <a:pt x="8885" y="6094"/>
                    </a:lnTo>
                    <a:lnTo>
                      <a:pt x="10031" y="6396"/>
                    </a:lnTo>
                    <a:lnTo>
                      <a:pt x="10046" y="6350"/>
                    </a:lnTo>
                    <a:lnTo>
                      <a:pt x="10046" y="6350"/>
                    </a:lnTo>
                    <a:lnTo>
                      <a:pt x="10046" y="6350"/>
                    </a:lnTo>
                    <a:lnTo>
                      <a:pt x="10046" y="6350"/>
                    </a:lnTo>
                    <a:lnTo>
                      <a:pt x="10046" y="6350"/>
                    </a:lnTo>
                    <a:lnTo>
                      <a:pt x="10046" y="6350"/>
                    </a:lnTo>
                    <a:cubicBezTo>
                      <a:pt x="10046" y="6320"/>
                      <a:pt x="10046" y="6305"/>
                      <a:pt x="10046" y="6290"/>
                    </a:cubicBezTo>
                    <a:lnTo>
                      <a:pt x="8900" y="6018"/>
                    </a:lnTo>
                    <a:close/>
                    <a:moveTo>
                      <a:pt x="8960" y="5747"/>
                    </a:moveTo>
                    <a:lnTo>
                      <a:pt x="8945" y="5837"/>
                    </a:lnTo>
                    <a:lnTo>
                      <a:pt x="10106" y="6064"/>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5973"/>
                    </a:lnTo>
                    <a:lnTo>
                      <a:pt x="8945" y="5792"/>
                    </a:lnTo>
                    <a:close/>
                    <a:moveTo>
                      <a:pt x="8990" y="5491"/>
                    </a:moveTo>
                    <a:lnTo>
                      <a:pt x="8975" y="5581"/>
                    </a:lnTo>
                    <a:lnTo>
                      <a:pt x="10152" y="573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56"/>
                    </a:lnTo>
                    <a:lnTo>
                      <a:pt x="8975" y="5551"/>
                    </a:lnTo>
                    <a:close/>
                    <a:moveTo>
                      <a:pt x="9005" y="5234"/>
                    </a:moveTo>
                    <a:lnTo>
                      <a:pt x="9005" y="5325"/>
                    </a:lnTo>
                    <a:lnTo>
                      <a:pt x="10182" y="5400"/>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294"/>
                    </a:lnTo>
                    <a:lnTo>
                      <a:pt x="9005" y="5249"/>
                    </a:lnTo>
                    <a:close/>
                    <a:moveTo>
                      <a:pt x="10197" y="4932"/>
                    </a:moveTo>
                    <a:lnTo>
                      <a:pt x="9005" y="4978"/>
                    </a:lnTo>
                    <a:lnTo>
                      <a:pt x="9005" y="5068"/>
                    </a:lnTo>
                    <a:lnTo>
                      <a:pt x="10197" y="5068"/>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4993"/>
                    </a:lnTo>
                    <a:close/>
                    <a:moveTo>
                      <a:pt x="10167" y="4601"/>
                    </a:moveTo>
                    <a:lnTo>
                      <a:pt x="8990" y="4721"/>
                    </a:lnTo>
                    <a:lnTo>
                      <a:pt x="8990" y="4812"/>
                    </a:lnTo>
                    <a:lnTo>
                      <a:pt x="10167" y="4736"/>
                    </a:lnTo>
                    <a:lnTo>
                      <a:pt x="10167" y="4661"/>
                    </a:lnTo>
                    <a:lnTo>
                      <a:pt x="10167" y="4601"/>
                    </a:lnTo>
                    <a:close/>
                    <a:moveTo>
                      <a:pt x="10122" y="4269"/>
                    </a:moveTo>
                    <a:lnTo>
                      <a:pt x="8960" y="4465"/>
                    </a:lnTo>
                    <a:cubicBezTo>
                      <a:pt x="8960" y="4495"/>
                      <a:pt x="8975" y="4525"/>
                      <a:pt x="8975" y="4555"/>
                    </a:cubicBezTo>
                    <a:lnTo>
                      <a:pt x="10137" y="4405"/>
                    </a:lnTo>
                    <a:lnTo>
                      <a:pt x="10137" y="4405"/>
                    </a:lnTo>
                    <a:lnTo>
                      <a:pt x="10137" y="4405"/>
                    </a:lnTo>
                    <a:lnTo>
                      <a:pt x="10137" y="4405"/>
                    </a:lnTo>
                    <a:lnTo>
                      <a:pt x="10137" y="4405"/>
                    </a:lnTo>
                    <a:lnTo>
                      <a:pt x="10137" y="4405"/>
                    </a:lnTo>
                    <a:lnTo>
                      <a:pt x="10137" y="4405"/>
                    </a:lnTo>
                    <a:lnTo>
                      <a:pt x="10137" y="4359"/>
                    </a:lnTo>
                    <a:lnTo>
                      <a:pt x="10137" y="4359"/>
                    </a:lnTo>
                    <a:lnTo>
                      <a:pt x="10137" y="4359"/>
                    </a:lnTo>
                    <a:lnTo>
                      <a:pt x="10137" y="4359"/>
                    </a:lnTo>
                    <a:cubicBezTo>
                      <a:pt x="10152" y="4344"/>
                      <a:pt x="10152" y="4329"/>
                      <a:pt x="10137" y="4314"/>
                    </a:cubicBezTo>
                    <a:close/>
                    <a:moveTo>
                      <a:pt x="10061" y="3952"/>
                    </a:moveTo>
                    <a:lnTo>
                      <a:pt x="8915" y="4208"/>
                    </a:lnTo>
                    <a:cubicBezTo>
                      <a:pt x="8915" y="4239"/>
                      <a:pt x="8930" y="4269"/>
                      <a:pt x="8930" y="4314"/>
                    </a:cubicBezTo>
                    <a:lnTo>
                      <a:pt x="10091" y="4073"/>
                    </a:lnTo>
                    <a:cubicBezTo>
                      <a:pt x="10091" y="4043"/>
                      <a:pt x="10076" y="4012"/>
                      <a:pt x="10076" y="3982"/>
                    </a:cubicBezTo>
                    <a:lnTo>
                      <a:pt x="10076" y="3982"/>
                    </a:lnTo>
                    <a:lnTo>
                      <a:pt x="10076" y="3982"/>
                    </a:lnTo>
                    <a:lnTo>
                      <a:pt x="10076" y="3982"/>
                    </a:lnTo>
                    <a:lnTo>
                      <a:pt x="10076" y="3952"/>
                    </a:lnTo>
                    <a:close/>
                    <a:moveTo>
                      <a:pt x="9971" y="3620"/>
                    </a:moveTo>
                    <a:lnTo>
                      <a:pt x="8839" y="3967"/>
                    </a:lnTo>
                    <a:lnTo>
                      <a:pt x="8870" y="4058"/>
                    </a:lnTo>
                    <a:lnTo>
                      <a:pt x="10001" y="3756"/>
                    </a:lnTo>
                    <a:cubicBezTo>
                      <a:pt x="10001" y="3741"/>
                      <a:pt x="10001" y="3726"/>
                      <a:pt x="10001" y="3726"/>
                    </a:cubicBezTo>
                    <a:lnTo>
                      <a:pt x="10001" y="3726"/>
                    </a:lnTo>
                    <a:lnTo>
                      <a:pt x="9971" y="3635"/>
                    </a:lnTo>
                    <a:close/>
                    <a:moveTo>
                      <a:pt x="9865" y="3303"/>
                    </a:moveTo>
                    <a:lnTo>
                      <a:pt x="8764" y="3726"/>
                    </a:lnTo>
                    <a:lnTo>
                      <a:pt x="8794" y="3816"/>
                    </a:lnTo>
                    <a:lnTo>
                      <a:pt x="9910" y="3424"/>
                    </a:lnTo>
                    <a:lnTo>
                      <a:pt x="9910" y="3424"/>
                    </a:lnTo>
                    <a:lnTo>
                      <a:pt x="9910" y="3424"/>
                    </a:lnTo>
                    <a:lnTo>
                      <a:pt x="9910" y="3424"/>
                    </a:lnTo>
                    <a:lnTo>
                      <a:pt x="9910" y="3424"/>
                    </a:lnTo>
                    <a:lnTo>
                      <a:pt x="9910" y="3424"/>
                    </a:lnTo>
                    <a:lnTo>
                      <a:pt x="9880" y="3349"/>
                    </a:lnTo>
                    <a:lnTo>
                      <a:pt x="9880" y="3349"/>
                    </a:lnTo>
                    <a:lnTo>
                      <a:pt x="9880" y="3349"/>
                    </a:lnTo>
                    <a:lnTo>
                      <a:pt x="9880" y="3349"/>
                    </a:lnTo>
                    <a:lnTo>
                      <a:pt x="9880" y="3349"/>
                    </a:lnTo>
                    <a:lnTo>
                      <a:pt x="9880" y="3349"/>
                    </a:lnTo>
                    <a:lnTo>
                      <a:pt x="9880" y="3349"/>
                    </a:lnTo>
                    <a:lnTo>
                      <a:pt x="9880" y="3349"/>
                    </a:lnTo>
                    <a:lnTo>
                      <a:pt x="9880" y="3349"/>
                    </a:lnTo>
                    <a:lnTo>
                      <a:pt x="9880" y="3349"/>
                    </a:lnTo>
                    <a:lnTo>
                      <a:pt x="9880" y="3334"/>
                    </a:lnTo>
                    <a:close/>
                    <a:moveTo>
                      <a:pt x="9744" y="3002"/>
                    </a:moveTo>
                    <a:lnTo>
                      <a:pt x="8658" y="3484"/>
                    </a:lnTo>
                    <a:cubicBezTo>
                      <a:pt x="8674" y="3515"/>
                      <a:pt x="8689" y="3545"/>
                      <a:pt x="8704" y="3575"/>
                    </a:cubicBezTo>
                    <a:lnTo>
                      <a:pt x="9790" y="3122"/>
                    </a:lnTo>
                    <a:lnTo>
                      <a:pt x="9775" y="3122"/>
                    </a:lnTo>
                    <a:lnTo>
                      <a:pt x="9775" y="3122"/>
                    </a:lnTo>
                    <a:lnTo>
                      <a:pt x="9775" y="3122"/>
                    </a:lnTo>
                    <a:lnTo>
                      <a:pt x="9775" y="3122"/>
                    </a:lnTo>
                    <a:lnTo>
                      <a:pt x="9775" y="3122"/>
                    </a:lnTo>
                    <a:lnTo>
                      <a:pt x="9775" y="3122"/>
                    </a:lnTo>
                    <a:lnTo>
                      <a:pt x="9775" y="3122"/>
                    </a:lnTo>
                    <a:cubicBezTo>
                      <a:pt x="9775" y="3092"/>
                      <a:pt x="9760" y="3062"/>
                      <a:pt x="9744" y="3047"/>
                    </a:cubicBezTo>
                    <a:close/>
                    <a:moveTo>
                      <a:pt x="9594" y="2700"/>
                    </a:moveTo>
                    <a:lnTo>
                      <a:pt x="8553" y="3258"/>
                    </a:lnTo>
                    <a:lnTo>
                      <a:pt x="8598" y="3349"/>
                    </a:lnTo>
                    <a:lnTo>
                      <a:pt x="9654" y="2821"/>
                    </a:lnTo>
                    <a:lnTo>
                      <a:pt x="9594" y="2700"/>
                    </a:lnTo>
                    <a:close/>
                    <a:moveTo>
                      <a:pt x="9428" y="2413"/>
                    </a:moveTo>
                    <a:lnTo>
                      <a:pt x="8417" y="3032"/>
                    </a:lnTo>
                    <a:lnTo>
                      <a:pt x="8477" y="3122"/>
                    </a:lnTo>
                    <a:lnTo>
                      <a:pt x="9503" y="2519"/>
                    </a:lnTo>
                    <a:lnTo>
                      <a:pt x="9503" y="2519"/>
                    </a:lnTo>
                    <a:lnTo>
                      <a:pt x="9503" y="2519"/>
                    </a:lnTo>
                    <a:lnTo>
                      <a:pt x="9503" y="2519"/>
                    </a:lnTo>
                    <a:lnTo>
                      <a:pt x="9488" y="2519"/>
                    </a:lnTo>
                    <a:lnTo>
                      <a:pt x="9473" y="2489"/>
                    </a:lnTo>
                    <a:lnTo>
                      <a:pt x="9473" y="2489"/>
                    </a:lnTo>
                    <a:lnTo>
                      <a:pt x="9473" y="2489"/>
                    </a:lnTo>
                    <a:lnTo>
                      <a:pt x="9458" y="2489"/>
                    </a:lnTo>
                    <a:lnTo>
                      <a:pt x="9458" y="2489"/>
                    </a:lnTo>
                    <a:lnTo>
                      <a:pt x="9458" y="2489"/>
                    </a:lnTo>
                    <a:cubicBezTo>
                      <a:pt x="9458" y="2489"/>
                      <a:pt x="9443" y="2474"/>
                      <a:pt x="9443" y="2459"/>
                    </a:cubicBezTo>
                    <a:close/>
                    <a:moveTo>
                      <a:pt x="9232" y="2127"/>
                    </a:moveTo>
                    <a:lnTo>
                      <a:pt x="8281" y="2821"/>
                    </a:lnTo>
                    <a:lnTo>
                      <a:pt x="8342" y="2896"/>
                    </a:lnTo>
                    <a:lnTo>
                      <a:pt x="9307" y="2232"/>
                    </a:lnTo>
                    <a:lnTo>
                      <a:pt x="9262" y="2172"/>
                    </a:lnTo>
                    <a:lnTo>
                      <a:pt x="9262" y="2172"/>
                    </a:lnTo>
                    <a:lnTo>
                      <a:pt x="9262" y="2172"/>
                    </a:lnTo>
                    <a:lnTo>
                      <a:pt x="9262" y="2172"/>
                    </a:lnTo>
                    <a:cubicBezTo>
                      <a:pt x="9262" y="2157"/>
                      <a:pt x="9262" y="2157"/>
                      <a:pt x="9247" y="2142"/>
                    </a:cubicBezTo>
                    <a:close/>
                    <a:moveTo>
                      <a:pt x="9036" y="1870"/>
                    </a:moveTo>
                    <a:lnTo>
                      <a:pt x="8115" y="2625"/>
                    </a:lnTo>
                    <a:cubicBezTo>
                      <a:pt x="8146" y="2640"/>
                      <a:pt x="8161" y="2670"/>
                      <a:pt x="8191" y="2700"/>
                    </a:cubicBezTo>
                    <a:lnTo>
                      <a:pt x="9111" y="1976"/>
                    </a:lnTo>
                    <a:lnTo>
                      <a:pt x="9036" y="1870"/>
                    </a:lnTo>
                    <a:close/>
                    <a:moveTo>
                      <a:pt x="8809" y="1614"/>
                    </a:moveTo>
                    <a:lnTo>
                      <a:pt x="7949" y="2429"/>
                    </a:lnTo>
                    <a:cubicBezTo>
                      <a:pt x="7980" y="2444"/>
                      <a:pt x="7995" y="2474"/>
                      <a:pt x="8025" y="2504"/>
                    </a:cubicBezTo>
                    <a:lnTo>
                      <a:pt x="8900" y="1704"/>
                    </a:lnTo>
                    <a:lnTo>
                      <a:pt x="8855" y="1659"/>
                    </a:lnTo>
                    <a:lnTo>
                      <a:pt x="8855" y="1659"/>
                    </a:lnTo>
                    <a:lnTo>
                      <a:pt x="8809" y="1614"/>
                    </a:lnTo>
                    <a:close/>
                    <a:moveTo>
                      <a:pt x="8583" y="1388"/>
                    </a:moveTo>
                    <a:lnTo>
                      <a:pt x="7768" y="2248"/>
                    </a:lnTo>
                    <a:lnTo>
                      <a:pt x="7844" y="2308"/>
                    </a:lnTo>
                    <a:lnTo>
                      <a:pt x="8674" y="1478"/>
                    </a:lnTo>
                    <a:lnTo>
                      <a:pt x="8674" y="1478"/>
                    </a:lnTo>
                    <a:lnTo>
                      <a:pt x="8643" y="1478"/>
                    </a:lnTo>
                    <a:lnTo>
                      <a:pt x="8643" y="1478"/>
                    </a:lnTo>
                    <a:lnTo>
                      <a:pt x="8643" y="1478"/>
                    </a:lnTo>
                    <a:lnTo>
                      <a:pt x="8643" y="1478"/>
                    </a:lnTo>
                    <a:lnTo>
                      <a:pt x="8643" y="1478"/>
                    </a:lnTo>
                    <a:lnTo>
                      <a:pt x="8643" y="1478"/>
                    </a:lnTo>
                    <a:lnTo>
                      <a:pt x="8613" y="1478"/>
                    </a:lnTo>
                    <a:cubicBezTo>
                      <a:pt x="8613" y="1463"/>
                      <a:pt x="8598" y="1463"/>
                      <a:pt x="8598" y="1448"/>
                    </a:cubicBezTo>
                    <a:close/>
                    <a:moveTo>
                      <a:pt x="8327" y="1161"/>
                    </a:moveTo>
                    <a:lnTo>
                      <a:pt x="7572" y="2067"/>
                    </a:lnTo>
                    <a:lnTo>
                      <a:pt x="7648" y="2142"/>
                    </a:lnTo>
                    <a:lnTo>
                      <a:pt x="8417" y="1237"/>
                    </a:lnTo>
                    <a:lnTo>
                      <a:pt x="8417" y="1237"/>
                    </a:lnTo>
                    <a:lnTo>
                      <a:pt x="8387" y="1237"/>
                    </a:lnTo>
                    <a:lnTo>
                      <a:pt x="8387" y="1237"/>
                    </a:lnTo>
                    <a:lnTo>
                      <a:pt x="8387" y="1237"/>
                    </a:lnTo>
                    <a:lnTo>
                      <a:pt x="8372" y="1237"/>
                    </a:lnTo>
                    <a:lnTo>
                      <a:pt x="8327" y="1192"/>
                    </a:lnTo>
                    <a:close/>
                    <a:moveTo>
                      <a:pt x="8055" y="965"/>
                    </a:moveTo>
                    <a:lnTo>
                      <a:pt x="7376" y="1916"/>
                    </a:lnTo>
                    <a:lnTo>
                      <a:pt x="7452" y="1976"/>
                    </a:lnTo>
                    <a:lnTo>
                      <a:pt x="8161" y="1026"/>
                    </a:lnTo>
                    <a:lnTo>
                      <a:pt x="8130" y="1011"/>
                    </a:lnTo>
                    <a:lnTo>
                      <a:pt x="8130" y="1011"/>
                    </a:lnTo>
                    <a:lnTo>
                      <a:pt x="8055" y="950"/>
                    </a:lnTo>
                    <a:close/>
                    <a:moveTo>
                      <a:pt x="7784" y="769"/>
                    </a:moveTo>
                    <a:lnTo>
                      <a:pt x="7165" y="1780"/>
                    </a:lnTo>
                    <a:lnTo>
                      <a:pt x="7241" y="1825"/>
                    </a:lnTo>
                    <a:lnTo>
                      <a:pt x="7889" y="845"/>
                    </a:lnTo>
                    <a:lnTo>
                      <a:pt x="7844" y="799"/>
                    </a:lnTo>
                    <a:lnTo>
                      <a:pt x="7829" y="799"/>
                    </a:lnTo>
                    <a:lnTo>
                      <a:pt x="7784" y="784"/>
                    </a:lnTo>
                    <a:close/>
                    <a:moveTo>
                      <a:pt x="7497" y="603"/>
                    </a:moveTo>
                    <a:lnTo>
                      <a:pt x="6939" y="1644"/>
                    </a:lnTo>
                    <a:lnTo>
                      <a:pt x="7029" y="1689"/>
                    </a:lnTo>
                    <a:lnTo>
                      <a:pt x="7618" y="664"/>
                    </a:lnTo>
                    <a:lnTo>
                      <a:pt x="7542" y="618"/>
                    </a:lnTo>
                    <a:lnTo>
                      <a:pt x="7527" y="618"/>
                    </a:lnTo>
                    <a:lnTo>
                      <a:pt x="7497" y="603"/>
                    </a:lnTo>
                    <a:close/>
                    <a:moveTo>
                      <a:pt x="7195" y="453"/>
                    </a:moveTo>
                    <a:lnTo>
                      <a:pt x="6713" y="1539"/>
                    </a:lnTo>
                    <a:lnTo>
                      <a:pt x="6803" y="1569"/>
                    </a:lnTo>
                    <a:lnTo>
                      <a:pt x="7316" y="513"/>
                    </a:lnTo>
                    <a:lnTo>
                      <a:pt x="7271" y="498"/>
                    </a:lnTo>
                    <a:lnTo>
                      <a:pt x="7256" y="498"/>
                    </a:lnTo>
                    <a:lnTo>
                      <a:pt x="7210" y="468"/>
                    </a:lnTo>
                    <a:lnTo>
                      <a:pt x="7210" y="468"/>
                    </a:lnTo>
                    <a:lnTo>
                      <a:pt x="7195" y="468"/>
                    </a:lnTo>
                    <a:close/>
                    <a:moveTo>
                      <a:pt x="6879" y="332"/>
                    </a:moveTo>
                    <a:lnTo>
                      <a:pt x="6471" y="1433"/>
                    </a:lnTo>
                    <a:lnTo>
                      <a:pt x="6562" y="1463"/>
                    </a:lnTo>
                    <a:lnTo>
                      <a:pt x="7014" y="377"/>
                    </a:lnTo>
                    <a:lnTo>
                      <a:pt x="6999" y="377"/>
                    </a:lnTo>
                    <a:lnTo>
                      <a:pt x="6939" y="377"/>
                    </a:lnTo>
                    <a:lnTo>
                      <a:pt x="6879" y="347"/>
                    </a:lnTo>
                    <a:close/>
                    <a:moveTo>
                      <a:pt x="6562" y="226"/>
                    </a:moveTo>
                    <a:lnTo>
                      <a:pt x="6230" y="1358"/>
                    </a:lnTo>
                    <a:lnTo>
                      <a:pt x="6320" y="1388"/>
                    </a:lnTo>
                    <a:lnTo>
                      <a:pt x="6698" y="256"/>
                    </a:lnTo>
                    <a:lnTo>
                      <a:pt x="6637" y="241"/>
                    </a:lnTo>
                    <a:lnTo>
                      <a:pt x="6607" y="241"/>
                    </a:lnTo>
                    <a:lnTo>
                      <a:pt x="6577" y="241"/>
                    </a:lnTo>
                    <a:close/>
                    <a:moveTo>
                      <a:pt x="6245" y="136"/>
                    </a:moveTo>
                    <a:lnTo>
                      <a:pt x="5973" y="1282"/>
                    </a:lnTo>
                    <a:lnTo>
                      <a:pt x="6079" y="1312"/>
                    </a:lnTo>
                    <a:lnTo>
                      <a:pt x="6366" y="166"/>
                    </a:lnTo>
                    <a:lnTo>
                      <a:pt x="6336" y="151"/>
                    </a:lnTo>
                    <a:lnTo>
                      <a:pt x="6305" y="151"/>
                    </a:lnTo>
                    <a:lnTo>
                      <a:pt x="6245" y="136"/>
                    </a:lnTo>
                    <a:close/>
                    <a:moveTo>
                      <a:pt x="5913" y="60"/>
                    </a:moveTo>
                    <a:lnTo>
                      <a:pt x="5732" y="1222"/>
                    </a:lnTo>
                    <a:lnTo>
                      <a:pt x="5823" y="1237"/>
                    </a:lnTo>
                    <a:lnTo>
                      <a:pt x="6049" y="91"/>
                    </a:lnTo>
                    <a:lnTo>
                      <a:pt x="6049" y="91"/>
                    </a:lnTo>
                    <a:close/>
                    <a:moveTo>
                      <a:pt x="5581" y="15"/>
                    </a:moveTo>
                    <a:lnTo>
                      <a:pt x="5476" y="1192"/>
                    </a:lnTo>
                    <a:cubicBezTo>
                      <a:pt x="5506" y="1192"/>
                      <a:pt x="5536" y="1192"/>
                      <a:pt x="5566" y="1207"/>
                    </a:cubicBezTo>
                    <a:lnTo>
                      <a:pt x="5717" y="30"/>
                    </a:lnTo>
                    <a:lnTo>
                      <a:pt x="5702" y="30"/>
                    </a:lnTo>
                    <a:lnTo>
                      <a:pt x="5581" y="15"/>
                    </a:lnTo>
                    <a:close/>
                    <a:moveTo>
                      <a:pt x="5249" y="0"/>
                    </a:moveTo>
                    <a:lnTo>
                      <a:pt x="5219" y="1192"/>
                    </a:lnTo>
                    <a:lnTo>
                      <a:pt x="5325" y="1192"/>
                    </a:lnTo>
                    <a:lnTo>
                      <a:pt x="5385" y="15"/>
                    </a:lnTo>
                    <a:lnTo>
                      <a:pt x="5249" y="1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94408" y="2853020"/>
                <a:ext cx="744911" cy="721114"/>
              </a:xfrm>
              <a:custGeom>
                <a:avLst/>
                <a:gdLst/>
                <a:ahLst/>
                <a:cxnLst/>
                <a:rect l="l" t="t" r="r" b="b"/>
                <a:pathLst>
                  <a:path w="14180" h="13727" extrusionOk="0">
                    <a:moveTo>
                      <a:pt x="7060" y="91"/>
                    </a:moveTo>
                    <a:cubicBezTo>
                      <a:pt x="4314" y="91"/>
                      <a:pt x="1871" y="1780"/>
                      <a:pt x="905" y="4344"/>
                    </a:cubicBezTo>
                    <a:lnTo>
                      <a:pt x="1629" y="4344"/>
                    </a:lnTo>
                    <a:cubicBezTo>
                      <a:pt x="2896" y="1418"/>
                      <a:pt x="6245" y="0"/>
                      <a:pt x="9217" y="1162"/>
                    </a:cubicBezTo>
                    <a:cubicBezTo>
                      <a:pt x="12173" y="2308"/>
                      <a:pt x="13697" y="5612"/>
                      <a:pt x="12656" y="8613"/>
                    </a:cubicBezTo>
                    <a:cubicBezTo>
                      <a:pt x="11615" y="11630"/>
                      <a:pt x="8372" y="13274"/>
                      <a:pt x="5325" y="12324"/>
                    </a:cubicBezTo>
                    <a:cubicBezTo>
                      <a:pt x="2278" y="11389"/>
                      <a:pt x="528" y="8206"/>
                      <a:pt x="1358" y="5144"/>
                    </a:cubicBezTo>
                    <a:lnTo>
                      <a:pt x="649" y="5144"/>
                    </a:lnTo>
                    <a:cubicBezTo>
                      <a:pt x="0" y="7859"/>
                      <a:pt x="1147" y="10710"/>
                      <a:pt x="3500" y="12218"/>
                    </a:cubicBezTo>
                    <a:cubicBezTo>
                      <a:pt x="5868" y="13727"/>
                      <a:pt x="8915" y="13576"/>
                      <a:pt x="11117" y="11841"/>
                    </a:cubicBezTo>
                    <a:cubicBezTo>
                      <a:pt x="13319" y="10107"/>
                      <a:pt x="14179" y="7165"/>
                      <a:pt x="13274" y="4510"/>
                    </a:cubicBezTo>
                    <a:cubicBezTo>
                      <a:pt x="12354" y="1871"/>
                      <a:pt x="9850" y="91"/>
                      <a:pt x="7045" y="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91583" y="3036040"/>
                <a:ext cx="335262" cy="335262"/>
              </a:xfrm>
              <a:custGeom>
                <a:avLst/>
                <a:gdLst/>
                <a:ahLst/>
                <a:cxnLst/>
                <a:rect l="l" t="t" r="r" b="b"/>
                <a:pathLst>
                  <a:path w="6382" h="6382" extrusionOk="0">
                    <a:moveTo>
                      <a:pt x="6381" y="3183"/>
                    </a:moveTo>
                    <a:cubicBezTo>
                      <a:pt x="6381" y="4948"/>
                      <a:pt x="4948" y="6381"/>
                      <a:pt x="3199" y="6381"/>
                    </a:cubicBezTo>
                    <a:cubicBezTo>
                      <a:pt x="1434" y="6381"/>
                      <a:pt x="1" y="4948"/>
                      <a:pt x="1" y="3183"/>
                    </a:cubicBezTo>
                    <a:cubicBezTo>
                      <a:pt x="1" y="1419"/>
                      <a:pt x="1434" y="1"/>
                      <a:pt x="3199" y="1"/>
                    </a:cubicBezTo>
                    <a:cubicBezTo>
                      <a:pt x="4948" y="1"/>
                      <a:pt x="6381" y="1419"/>
                      <a:pt x="6381" y="3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75626" y="2617679"/>
                <a:ext cx="585632" cy="585632"/>
              </a:xfrm>
              <a:custGeom>
                <a:avLst/>
                <a:gdLst/>
                <a:ahLst/>
                <a:cxnLst/>
                <a:rect l="l" t="t" r="r" b="b"/>
                <a:pathLst>
                  <a:path w="11148" h="11148" extrusionOk="0">
                    <a:moveTo>
                      <a:pt x="11148" y="11147"/>
                    </a:moveTo>
                    <a:lnTo>
                      <a:pt x="10016" y="11147"/>
                    </a:lnTo>
                    <a:cubicBezTo>
                      <a:pt x="10016" y="5627"/>
                      <a:pt x="5536" y="1147"/>
                      <a:pt x="1" y="1132"/>
                    </a:cubicBezTo>
                    <a:lnTo>
                      <a:pt x="1" y="0"/>
                    </a:lnTo>
                    <a:cubicBezTo>
                      <a:pt x="6155" y="0"/>
                      <a:pt x="11148" y="4993"/>
                      <a:pt x="11148" y="11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09158" y="3203247"/>
                <a:ext cx="585632" cy="585632"/>
              </a:xfrm>
              <a:custGeom>
                <a:avLst/>
                <a:gdLst/>
                <a:ahLst/>
                <a:cxnLst/>
                <a:rect l="l" t="t" r="r" b="b"/>
                <a:pathLst>
                  <a:path w="11148" h="11148" extrusionOk="0">
                    <a:moveTo>
                      <a:pt x="11148" y="11147"/>
                    </a:moveTo>
                    <a:cubicBezTo>
                      <a:pt x="4993" y="11132"/>
                      <a:pt x="1" y="6155"/>
                      <a:pt x="1" y="0"/>
                    </a:cubicBezTo>
                    <a:lnTo>
                      <a:pt x="1132" y="0"/>
                    </a:lnTo>
                    <a:cubicBezTo>
                      <a:pt x="1132" y="5536"/>
                      <a:pt x="5627" y="10016"/>
                      <a:pt x="11148" y="100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26" name="Google Shape;26;p5"/>
          <p:cNvSpPr txBox="1">
            <a:spLocks noGrp="1"/>
          </p:cNvSpPr>
          <p:nvPr>
            <p:ph type="title" idx="2"/>
          </p:nvPr>
        </p:nvSpPr>
        <p:spPr>
          <a:xfrm>
            <a:off x="1804169" y="29418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7" name="Google Shape;27;p5"/>
          <p:cNvSpPr txBox="1">
            <a:spLocks noGrp="1"/>
          </p:cNvSpPr>
          <p:nvPr>
            <p:ph type="subTitle" idx="1"/>
          </p:nvPr>
        </p:nvSpPr>
        <p:spPr>
          <a:xfrm>
            <a:off x="1804169" y="3588701"/>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 name="Google Shape;28;p5"/>
          <p:cNvSpPr txBox="1">
            <a:spLocks noGrp="1"/>
          </p:cNvSpPr>
          <p:nvPr>
            <p:ph type="title" idx="3"/>
          </p:nvPr>
        </p:nvSpPr>
        <p:spPr>
          <a:xfrm>
            <a:off x="5109344" y="29418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9" name="Google Shape;29;p5"/>
          <p:cNvSpPr txBox="1">
            <a:spLocks noGrp="1"/>
          </p:cNvSpPr>
          <p:nvPr>
            <p:ph type="subTitle" idx="4"/>
          </p:nvPr>
        </p:nvSpPr>
        <p:spPr>
          <a:xfrm>
            <a:off x="5109344" y="3588701"/>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30" name="Google Shape;30;p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1" name="Google Shape;31;p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3265870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4" name="Google Shape;34;p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35;p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9238710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6"/>
        <p:cNvGrpSpPr/>
        <p:nvPr/>
      </p:nvGrpSpPr>
      <p:grpSpPr>
        <a:xfrm>
          <a:off x="0" y="0"/>
          <a:ext cx="0" cy="0"/>
          <a:chOff x="0" y="0"/>
          <a:chExt cx="0" cy="0"/>
        </a:xfrm>
      </p:grpSpPr>
      <p:sp>
        <p:nvSpPr>
          <p:cNvPr id="37" name="Google Shape;37;p7"/>
          <p:cNvSpPr txBox="1">
            <a:spLocks noGrp="1"/>
          </p:cNvSpPr>
          <p:nvPr>
            <p:ph type="subTitle" idx="1"/>
          </p:nvPr>
        </p:nvSpPr>
        <p:spPr>
          <a:xfrm>
            <a:off x="714300" y="1971675"/>
            <a:ext cx="3857700" cy="238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Font typeface="Anaheim"/>
              <a:buChar char="●"/>
              <a:defRPr sz="1400"/>
            </a:lvl1pPr>
            <a:lvl2pPr lvl="1" rtl="0">
              <a:lnSpc>
                <a:spcPct val="100000"/>
              </a:lnSpc>
              <a:spcBef>
                <a:spcPts val="0"/>
              </a:spcBef>
              <a:spcAft>
                <a:spcPts val="0"/>
              </a:spcAft>
              <a:buClr>
                <a:srgbClr val="595959"/>
              </a:buClr>
              <a:buSzPts val="1400"/>
              <a:buFont typeface="Anaheim"/>
              <a:buChar char="○"/>
              <a:defRPr/>
            </a:lvl2pPr>
            <a:lvl3pPr lvl="2" rtl="0">
              <a:lnSpc>
                <a:spcPct val="100000"/>
              </a:lnSpc>
              <a:spcBef>
                <a:spcPts val="0"/>
              </a:spcBef>
              <a:spcAft>
                <a:spcPts val="0"/>
              </a:spcAft>
              <a:buClr>
                <a:srgbClr val="595959"/>
              </a:buClr>
              <a:buSzPts val="1400"/>
              <a:buFont typeface="Anaheim"/>
              <a:buChar char="■"/>
              <a:defRPr/>
            </a:lvl3pPr>
            <a:lvl4pPr lvl="3" rtl="0">
              <a:lnSpc>
                <a:spcPct val="100000"/>
              </a:lnSpc>
              <a:spcBef>
                <a:spcPts val="0"/>
              </a:spcBef>
              <a:spcAft>
                <a:spcPts val="0"/>
              </a:spcAft>
              <a:buClr>
                <a:srgbClr val="595959"/>
              </a:buClr>
              <a:buSzPts val="1400"/>
              <a:buFont typeface="Anaheim"/>
              <a:buChar char="●"/>
              <a:defRPr/>
            </a:lvl4pPr>
            <a:lvl5pPr lvl="4" rtl="0">
              <a:lnSpc>
                <a:spcPct val="100000"/>
              </a:lnSpc>
              <a:spcBef>
                <a:spcPts val="0"/>
              </a:spcBef>
              <a:spcAft>
                <a:spcPts val="0"/>
              </a:spcAft>
              <a:buClr>
                <a:srgbClr val="595959"/>
              </a:buClr>
              <a:buSzPts val="1400"/>
              <a:buFont typeface="Anaheim"/>
              <a:buChar char="○"/>
              <a:defRPr/>
            </a:lvl5pPr>
            <a:lvl6pPr lvl="5" rtl="0">
              <a:lnSpc>
                <a:spcPct val="100000"/>
              </a:lnSpc>
              <a:spcBef>
                <a:spcPts val="0"/>
              </a:spcBef>
              <a:spcAft>
                <a:spcPts val="0"/>
              </a:spcAft>
              <a:buClr>
                <a:srgbClr val="595959"/>
              </a:buClr>
              <a:buSzPts val="1400"/>
              <a:buFont typeface="Anaheim"/>
              <a:buChar char="■"/>
              <a:defRPr/>
            </a:lvl6pPr>
            <a:lvl7pPr lvl="6" rtl="0">
              <a:lnSpc>
                <a:spcPct val="100000"/>
              </a:lnSpc>
              <a:spcBef>
                <a:spcPts val="0"/>
              </a:spcBef>
              <a:spcAft>
                <a:spcPts val="0"/>
              </a:spcAft>
              <a:buClr>
                <a:srgbClr val="595959"/>
              </a:buClr>
              <a:buSzPts val="1400"/>
              <a:buFont typeface="Anaheim"/>
              <a:buChar char="●"/>
              <a:defRPr/>
            </a:lvl7pPr>
            <a:lvl8pPr lvl="7" rtl="0">
              <a:lnSpc>
                <a:spcPct val="100000"/>
              </a:lnSpc>
              <a:spcBef>
                <a:spcPts val="0"/>
              </a:spcBef>
              <a:spcAft>
                <a:spcPts val="0"/>
              </a:spcAft>
              <a:buClr>
                <a:srgbClr val="595959"/>
              </a:buClr>
              <a:buSzPts val="1400"/>
              <a:buFont typeface="Anaheim"/>
              <a:buChar char="○"/>
              <a:defRPr/>
            </a:lvl8pPr>
            <a:lvl9pPr lvl="8" rtl="0">
              <a:lnSpc>
                <a:spcPct val="100000"/>
              </a:lnSpc>
              <a:spcBef>
                <a:spcPts val="0"/>
              </a:spcBef>
              <a:spcAft>
                <a:spcPts val="0"/>
              </a:spcAft>
              <a:buClr>
                <a:srgbClr val="595959"/>
              </a:buClr>
              <a:buSzPts val="1400"/>
              <a:buFont typeface="Anaheim"/>
              <a:buChar char="■"/>
              <a:defRPr/>
            </a:lvl9pPr>
          </a:lstStyle>
          <a:p>
            <a:endParaRPr/>
          </a:p>
        </p:txBody>
      </p:sp>
      <p:sp>
        <p:nvSpPr>
          <p:cNvPr id="38" name="Google Shape;38;p7"/>
          <p:cNvSpPr txBox="1">
            <a:spLocks noGrp="1"/>
          </p:cNvSpPr>
          <p:nvPr>
            <p:ph type="title"/>
          </p:nvPr>
        </p:nvSpPr>
        <p:spPr>
          <a:xfrm>
            <a:off x="714300" y="553450"/>
            <a:ext cx="3857700" cy="12468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9" name="Google Shape;39;p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0" name="Google Shape;40;p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7049751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2367000" y="1163250"/>
            <a:ext cx="4410000" cy="2817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cxnSp>
        <p:nvCxnSpPr>
          <p:cNvPr id="43" name="Google Shape;43;p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4" name="Google Shape;44;p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5235156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48" name="Google Shape;48;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2100606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750600" y="3073400"/>
            <a:ext cx="3414600" cy="1242300"/>
          </a:xfrm>
          <a:prstGeom prst="rect">
            <a:avLst/>
          </a:prstGeom>
        </p:spPr>
        <p:txBody>
          <a:bodyPr spcFirstLastPara="1" wrap="square" lIns="91425" tIns="91425" rIns="91425" bIns="91425" anchor="t" anchorCtr="0">
            <a:noAutofit/>
          </a:bodyPr>
          <a:lstStyle>
            <a:lvl1pPr lvl="0">
              <a:spcBef>
                <a:spcPts val="0"/>
              </a:spcBef>
              <a:spcAft>
                <a:spcPts val="0"/>
              </a:spcAft>
              <a:buSzPts val="3900"/>
              <a:buNone/>
              <a:defRPr/>
            </a:lvl1pPr>
            <a:lvl2pPr lvl="1">
              <a:spcBef>
                <a:spcPts val="0"/>
              </a:spcBef>
              <a:spcAft>
                <a:spcPts val="0"/>
              </a:spcAft>
              <a:buSzPts val="3900"/>
              <a:buNone/>
              <a:defRPr/>
            </a:lvl2pPr>
            <a:lvl3pPr lvl="2">
              <a:spcBef>
                <a:spcPts val="0"/>
              </a:spcBef>
              <a:spcAft>
                <a:spcPts val="0"/>
              </a:spcAft>
              <a:buSzPts val="3900"/>
              <a:buNone/>
              <a:defRPr/>
            </a:lvl3pPr>
            <a:lvl4pPr lvl="3">
              <a:spcBef>
                <a:spcPts val="0"/>
              </a:spcBef>
              <a:spcAft>
                <a:spcPts val="0"/>
              </a:spcAft>
              <a:buSzPts val="3900"/>
              <a:buNone/>
              <a:defRPr/>
            </a:lvl4pPr>
            <a:lvl5pPr lvl="4">
              <a:spcBef>
                <a:spcPts val="0"/>
              </a:spcBef>
              <a:spcAft>
                <a:spcPts val="0"/>
              </a:spcAft>
              <a:buSzPts val="3900"/>
              <a:buNone/>
              <a:defRPr/>
            </a:lvl5pPr>
            <a:lvl6pPr lvl="5">
              <a:spcBef>
                <a:spcPts val="0"/>
              </a:spcBef>
              <a:spcAft>
                <a:spcPts val="0"/>
              </a:spcAft>
              <a:buSzPts val="3900"/>
              <a:buNone/>
              <a:defRPr/>
            </a:lvl6pPr>
            <a:lvl7pPr lvl="6">
              <a:spcBef>
                <a:spcPts val="0"/>
              </a:spcBef>
              <a:spcAft>
                <a:spcPts val="0"/>
              </a:spcAft>
              <a:buSzPts val="3900"/>
              <a:buNone/>
              <a:defRPr/>
            </a:lvl7pPr>
            <a:lvl8pPr lvl="7">
              <a:spcBef>
                <a:spcPts val="0"/>
              </a:spcBef>
              <a:spcAft>
                <a:spcPts val="0"/>
              </a:spcAft>
              <a:buSzPts val="3900"/>
              <a:buNone/>
              <a:defRPr/>
            </a:lvl8pPr>
            <a:lvl9pPr lvl="8">
              <a:spcBef>
                <a:spcPts val="0"/>
              </a:spcBef>
              <a:spcAft>
                <a:spcPts val="0"/>
              </a:spcAft>
              <a:buSzPts val="3900"/>
              <a:buNone/>
              <a:defRPr/>
            </a:lvl9pPr>
          </a:lstStyle>
          <a:p>
            <a:endParaRPr/>
          </a:p>
        </p:txBody>
      </p:sp>
      <p:cxnSp>
        <p:nvCxnSpPr>
          <p:cNvPr id="52" name="Google Shape;52;p1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3" name="Google Shape;53;p1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0439109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293750" y="1495425"/>
            <a:ext cx="3764400" cy="1012200"/>
          </a:xfrm>
          <a:prstGeom prst="rect">
            <a:avLst/>
          </a:prstGeom>
        </p:spPr>
        <p:txBody>
          <a:bodyPr spcFirstLastPara="1" wrap="square" lIns="91425" tIns="91425" rIns="91425" bIns="91425" anchor="ctr" anchorCtr="0">
            <a:noAutofit/>
          </a:bodyPr>
          <a:lstStyle>
            <a:lvl1pPr lvl="0" algn="r">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56" name="Google Shape;56;p11"/>
          <p:cNvSpPr txBox="1">
            <a:spLocks noGrp="1"/>
          </p:cNvSpPr>
          <p:nvPr>
            <p:ph type="subTitle" idx="1"/>
          </p:nvPr>
        </p:nvSpPr>
        <p:spPr>
          <a:xfrm>
            <a:off x="1933650" y="3189775"/>
            <a:ext cx="5153100" cy="289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cxnSp>
        <p:nvCxnSpPr>
          <p:cNvPr id="57" name="Google Shape;57;p11"/>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8" name="Google Shape;58;p11"/>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7014624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extLst>
      <p:ext uri="{BB962C8B-B14F-4D97-AF65-F5344CB8AC3E}">
        <p14:creationId xmlns:p14="http://schemas.microsoft.com/office/powerpoint/2010/main" val="17413999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1641574" y="13610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2" name="Google Shape;62;p13"/>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2" hasCustomPrompt="1"/>
          </p:nvPr>
        </p:nvSpPr>
        <p:spPr>
          <a:xfrm>
            <a:off x="8061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4" name="Google Shape;64;p13"/>
          <p:cNvSpPr txBox="1">
            <a:spLocks noGrp="1"/>
          </p:cNvSpPr>
          <p:nvPr>
            <p:ph type="title" idx="3"/>
          </p:nvPr>
        </p:nvSpPr>
        <p:spPr>
          <a:xfrm>
            <a:off x="5499274" y="13610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5" name="Google Shape;65;p13"/>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5" hasCustomPrompt="1"/>
          </p:nvPr>
        </p:nvSpPr>
        <p:spPr>
          <a:xfrm>
            <a:off x="46638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7" name="Google Shape;67;p13"/>
          <p:cNvSpPr txBox="1">
            <a:spLocks noGrp="1"/>
          </p:cNvSpPr>
          <p:nvPr>
            <p:ph type="title" idx="6"/>
          </p:nvPr>
        </p:nvSpPr>
        <p:spPr>
          <a:xfrm>
            <a:off x="1641574" y="31036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8" name="Google Shape;68;p13"/>
          <p:cNvSpPr txBox="1">
            <a:spLocks noGrp="1"/>
          </p:cNvSpPr>
          <p:nvPr>
            <p:ph type="subTitle" idx="7"/>
          </p:nvPr>
        </p:nvSpPr>
        <p:spPr>
          <a:xfrm>
            <a:off x="16415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8" hasCustomPrompt="1"/>
          </p:nvPr>
        </p:nvSpPr>
        <p:spPr>
          <a:xfrm>
            <a:off x="8061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0" name="Google Shape;70;p13"/>
          <p:cNvSpPr txBox="1">
            <a:spLocks noGrp="1"/>
          </p:cNvSpPr>
          <p:nvPr>
            <p:ph type="title" idx="9"/>
          </p:nvPr>
        </p:nvSpPr>
        <p:spPr>
          <a:xfrm>
            <a:off x="5499274" y="31036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1" name="Google Shape;71;p13"/>
          <p:cNvSpPr txBox="1">
            <a:spLocks noGrp="1"/>
          </p:cNvSpPr>
          <p:nvPr>
            <p:ph type="subTitle" idx="13"/>
          </p:nvPr>
        </p:nvSpPr>
        <p:spPr>
          <a:xfrm>
            <a:off x="54992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14" hasCustomPrompt="1"/>
          </p:nvPr>
        </p:nvSpPr>
        <p:spPr>
          <a:xfrm>
            <a:off x="46638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3"/>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74" name="Google Shape;74;p1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75" name="Google Shape;75;p1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3363760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1914075"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8" name="Google Shape;78;p14"/>
          <p:cNvSpPr txBox="1">
            <a:spLocks noGrp="1"/>
          </p:cNvSpPr>
          <p:nvPr>
            <p:ph type="subTitle" idx="1"/>
          </p:nvPr>
        </p:nvSpPr>
        <p:spPr>
          <a:xfrm>
            <a:off x="1914075"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9" name="Google Shape;79;p14"/>
          <p:cNvSpPr txBox="1">
            <a:spLocks noGrp="1"/>
          </p:cNvSpPr>
          <p:nvPr>
            <p:ph type="title" idx="2"/>
          </p:nvPr>
        </p:nvSpPr>
        <p:spPr>
          <a:xfrm>
            <a:off x="4999425"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0" name="Google Shape;80;p14"/>
          <p:cNvSpPr txBox="1">
            <a:spLocks noGrp="1"/>
          </p:cNvSpPr>
          <p:nvPr>
            <p:ph type="subTitle" idx="3"/>
          </p:nvPr>
        </p:nvSpPr>
        <p:spPr>
          <a:xfrm>
            <a:off x="4999425"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 name="Google Shape;81;p14"/>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82" name="Google Shape;82;p1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83" name="Google Shape;83;p1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993368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6"/>
        <p:cNvGrpSpPr/>
        <p:nvPr/>
      </p:nvGrpSpPr>
      <p:grpSpPr>
        <a:xfrm>
          <a:off x="0" y="0"/>
          <a:ext cx="0" cy="0"/>
          <a:chOff x="0" y="0"/>
          <a:chExt cx="0" cy="0"/>
        </a:xfrm>
      </p:grpSpPr>
      <p:sp>
        <p:nvSpPr>
          <p:cNvPr id="97" name="Google Shape;97;p4"/>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98" name="Google Shape;98;p4"/>
          <p:cNvSpPr txBox="1">
            <a:spLocks noGrp="1"/>
          </p:cNvSpPr>
          <p:nvPr>
            <p:ph type="body" idx="1"/>
          </p:nvPr>
        </p:nvSpPr>
        <p:spPr>
          <a:xfrm>
            <a:off x="621100" y="1152475"/>
            <a:ext cx="7901700" cy="34164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SzPts val="1600"/>
              <a:buChar char="●"/>
              <a:defRPr sz="1300"/>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99" name="Google Shape;99;p4"/>
          <p:cNvSpPr/>
          <p:nvPr/>
        </p:nvSpPr>
        <p:spPr>
          <a:xfrm>
            <a:off x="8178188" y="1017725"/>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1773725" y="1448288"/>
            <a:ext cx="22305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6" name="Google Shape;86;p15"/>
          <p:cNvSpPr txBox="1">
            <a:spLocks noGrp="1"/>
          </p:cNvSpPr>
          <p:nvPr>
            <p:ph type="subTitle" idx="1"/>
          </p:nvPr>
        </p:nvSpPr>
        <p:spPr>
          <a:xfrm>
            <a:off x="1773725" y="2095103"/>
            <a:ext cx="2230500" cy="7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7" name="Google Shape;87;p15"/>
          <p:cNvSpPr txBox="1">
            <a:spLocks noGrp="1"/>
          </p:cNvSpPr>
          <p:nvPr>
            <p:ph type="title" idx="2"/>
          </p:nvPr>
        </p:nvSpPr>
        <p:spPr>
          <a:xfrm>
            <a:off x="5144188" y="2484688"/>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8" name="Google Shape;88;p15"/>
          <p:cNvSpPr txBox="1">
            <a:spLocks noGrp="1"/>
          </p:cNvSpPr>
          <p:nvPr>
            <p:ph type="subTitle" idx="3"/>
          </p:nvPr>
        </p:nvSpPr>
        <p:spPr>
          <a:xfrm>
            <a:off x="5144188" y="3131503"/>
            <a:ext cx="2230500" cy="7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9" name="Google Shape;89;p15"/>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90" name="Google Shape;90;p1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91" name="Google Shape;91;p1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5099731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714300"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4" name="Google Shape;94;p16"/>
          <p:cNvSpPr txBox="1">
            <a:spLocks noGrp="1"/>
          </p:cNvSpPr>
          <p:nvPr>
            <p:ph type="subTitle" idx="1"/>
          </p:nvPr>
        </p:nvSpPr>
        <p:spPr>
          <a:xfrm>
            <a:off x="714300"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5" name="Google Shape;95;p16"/>
          <p:cNvSpPr txBox="1">
            <a:spLocks noGrp="1"/>
          </p:cNvSpPr>
          <p:nvPr>
            <p:ph type="title" idx="2"/>
          </p:nvPr>
        </p:nvSpPr>
        <p:spPr>
          <a:xfrm>
            <a:off x="3456750"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6" name="Google Shape;96;p16"/>
          <p:cNvSpPr txBox="1">
            <a:spLocks noGrp="1"/>
          </p:cNvSpPr>
          <p:nvPr>
            <p:ph type="subTitle" idx="3"/>
          </p:nvPr>
        </p:nvSpPr>
        <p:spPr>
          <a:xfrm>
            <a:off x="3456750"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 name="Google Shape;97;p16"/>
          <p:cNvSpPr txBox="1">
            <a:spLocks noGrp="1"/>
          </p:cNvSpPr>
          <p:nvPr>
            <p:ph type="title" idx="4"/>
          </p:nvPr>
        </p:nvSpPr>
        <p:spPr>
          <a:xfrm>
            <a:off x="6199188"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8" name="Google Shape;98;p16"/>
          <p:cNvSpPr txBox="1">
            <a:spLocks noGrp="1"/>
          </p:cNvSpPr>
          <p:nvPr>
            <p:ph type="subTitle" idx="5"/>
          </p:nvPr>
        </p:nvSpPr>
        <p:spPr>
          <a:xfrm>
            <a:off x="6199188"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6"/>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Tree>
    <p:extLst>
      <p:ext uri="{BB962C8B-B14F-4D97-AF65-F5344CB8AC3E}">
        <p14:creationId xmlns:p14="http://schemas.microsoft.com/office/powerpoint/2010/main" val="16519102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73635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2" name="Google Shape;102;p17"/>
          <p:cNvSpPr txBox="1">
            <a:spLocks noGrp="1"/>
          </p:cNvSpPr>
          <p:nvPr>
            <p:ph type="subTitle" idx="1"/>
          </p:nvPr>
        </p:nvSpPr>
        <p:spPr>
          <a:xfrm>
            <a:off x="73635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7"/>
          <p:cNvSpPr txBox="1">
            <a:spLocks noGrp="1"/>
          </p:cNvSpPr>
          <p:nvPr>
            <p:ph type="title" idx="2"/>
          </p:nvPr>
        </p:nvSpPr>
        <p:spPr>
          <a:xfrm>
            <a:off x="736350"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4" name="Google Shape;104;p17"/>
          <p:cNvSpPr txBox="1">
            <a:spLocks noGrp="1"/>
          </p:cNvSpPr>
          <p:nvPr>
            <p:ph type="subTitle" idx="3"/>
          </p:nvPr>
        </p:nvSpPr>
        <p:spPr>
          <a:xfrm>
            <a:off x="736350"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7"/>
          <p:cNvSpPr txBox="1">
            <a:spLocks noGrp="1"/>
          </p:cNvSpPr>
          <p:nvPr>
            <p:ph type="title" idx="4"/>
          </p:nvPr>
        </p:nvSpPr>
        <p:spPr>
          <a:xfrm>
            <a:off x="6199188"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6" name="Google Shape;106;p17"/>
          <p:cNvSpPr txBox="1">
            <a:spLocks noGrp="1"/>
          </p:cNvSpPr>
          <p:nvPr>
            <p:ph type="subTitle" idx="5"/>
          </p:nvPr>
        </p:nvSpPr>
        <p:spPr>
          <a:xfrm>
            <a:off x="6199200" y="2122312"/>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 name="Google Shape;107;p17"/>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08" name="Google Shape;108;p17"/>
          <p:cNvSpPr txBox="1">
            <a:spLocks noGrp="1"/>
          </p:cNvSpPr>
          <p:nvPr>
            <p:ph type="title" idx="7"/>
          </p:nvPr>
        </p:nvSpPr>
        <p:spPr>
          <a:xfrm>
            <a:off x="619920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9" name="Google Shape;109;p17"/>
          <p:cNvSpPr txBox="1">
            <a:spLocks noGrp="1"/>
          </p:cNvSpPr>
          <p:nvPr>
            <p:ph type="subTitle" idx="8"/>
          </p:nvPr>
        </p:nvSpPr>
        <p:spPr>
          <a:xfrm>
            <a:off x="619920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17"/>
          <p:cNvSpPr txBox="1">
            <a:spLocks noGrp="1"/>
          </p:cNvSpPr>
          <p:nvPr>
            <p:ph type="title" idx="9"/>
          </p:nvPr>
        </p:nvSpPr>
        <p:spPr>
          <a:xfrm>
            <a:off x="3459563"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1" name="Google Shape;111;p17"/>
          <p:cNvSpPr txBox="1">
            <a:spLocks noGrp="1"/>
          </p:cNvSpPr>
          <p:nvPr>
            <p:ph type="subTitle" idx="13"/>
          </p:nvPr>
        </p:nvSpPr>
        <p:spPr>
          <a:xfrm>
            <a:off x="3459563"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2" name="Google Shape;112;p17"/>
          <p:cNvSpPr txBox="1">
            <a:spLocks noGrp="1"/>
          </p:cNvSpPr>
          <p:nvPr>
            <p:ph type="title" idx="14"/>
          </p:nvPr>
        </p:nvSpPr>
        <p:spPr>
          <a:xfrm>
            <a:off x="3459563"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3" name="Google Shape;113;p17"/>
          <p:cNvSpPr txBox="1">
            <a:spLocks noGrp="1"/>
          </p:cNvSpPr>
          <p:nvPr>
            <p:ph type="subTitle" idx="15"/>
          </p:nvPr>
        </p:nvSpPr>
        <p:spPr>
          <a:xfrm>
            <a:off x="3459563"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14" name="Google Shape;114;p1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15" name="Google Shape;115;p1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8785257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1200" y="306432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8" name="Google Shape;118;p18"/>
          <p:cNvSpPr txBox="1">
            <a:spLocks noGrp="1"/>
          </p:cNvSpPr>
          <p:nvPr>
            <p:ph type="subTitle" idx="1"/>
          </p:nvPr>
        </p:nvSpPr>
        <p:spPr>
          <a:xfrm>
            <a:off x="721200" y="371113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9" name="Google Shape;119;p18"/>
          <p:cNvSpPr txBox="1">
            <a:spLocks noGrp="1"/>
          </p:cNvSpPr>
          <p:nvPr>
            <p:ph type="title" idx="2"/>
          </p:nvPr>
        </p:nvSpPr>
        <p:spPr>
          <a:xfrm>
            <a:off x="725325" y="15204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0" name="Google Shape;120;p18"/>
          <p:cNvSpPr txBox="1">
            <a:spLocks noGrp="1"/>
          </p:cNvSpPr>
          <p:nvPr>
            <p:ph type="subTitle" idx="3"/>
          </p:nvPr>
        </p:nvSpPr>
        <p:spPr>
          <a:xfrm>
            <a:off x="725325" y="2167301"/>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1" name="Google Shape;121;p18"/>
          <p:cNvSpPr txBox="1">
            <a:spLocks noGrp="1"/>
          </p:cNvSpPr>
          <p:nvPr>
            <p:ph type="title" idx="4"/>
          </p:nvPr>
        </p:nvSpPr>
        <p:spPr>
          <a:xfrm>
            <a:off x="6188163" y="15204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2" name="Google Shape;122;p18"/>
          <p:cNvSpPr txBox="1">
            <a:spLocks noGrp="1"/>
          </p:cNvSpPr>
          <p:nvPr>
            <p:ph type="subTitle" idx="5"/>
          </p:nvPr>
        </p:nvSpPr>
        <p:spPr>
          <a:xfrm>
            <a:off x="6188175" y="2167300"/>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3" name="Google Shape;123;p18"/>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24" name="Google Shape;124;p18"/>
          <p:cNvSpPr txBox="1">
            <a:spLocks noGrp="1"/>
          </p:cNvSpPr>
          <p:nvPr>
            <p:ph type="title" idx="7"/>
          </p:nvPr>
        </p:nvSpPr>
        <p:spPr>
          <a:xfrm>
            <a:off x="6184050" y="306432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5" name="Google Shape;125;p18"/>
          <p:cNvSpPr txBox="1">
            <a:spLocks noGrp="1"/>
          </p:cNvSpPr>
          <p:nvPr>
            <p:ph type="subTitle" idx="8"/>
          </p:nvPr>
        </p:nvSpPr>
        <p:spPr>
          <a:xfrm>
            <a:off x="6184050" y="371113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26" name="Google Shape;126;p1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7" name="Google Shape;127;p1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4422269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5194325" y="3443524"/>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30" name="Google Shape;130;p19"/>
          <p:cNvSpPr txBox="1">
            <a:spLocks noGrp="1"/>
          </p:cNvSpPr>
          <p:nvPr>
            <p:ph type="subTitle" idx="1"/>
          </p:nvPr>
        </p:nvSpPr>
        <p:spPr>
          <a:xfrm>
            <a:off x="5194325" y="4090330"/>
            <a:ext cx="2230500" cy="300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1" name="Google Shape;131;p19"/>
          <p:cNvSpPr txBox="1">
            <a:spLocks noGrp="1"/>
          </p:cNvSpPr>
          <p:nvPr>
            <p:ph type="title" idx="2"/>
          </p:nvPr>
        </p:nvSpPr>
        <p:spPr>
          <a:xfrm>
            <a:off x="5194313" y="1158124"/>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32" name="Google Shape;132;p19"/>
          <p:cNvSpPr txBox="1">
            <a:spLocks noGrp="1"/>
          </p:cNvSpPr>
          <p:nvPr>
            <p:ph type="subTitle" idx="3"/>
          </p:nvPr>
        </p:nvSpPr>
        <p:spPr>
          <a:xfrm>
            <a:off x="5194325" y="1804929"/>
            <a:ext cx="2230500" cy="300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3" name="Google Shape;133;p19"/>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34" name="Google Shape;134;p19"/>
          <p:cNvSpPr txBox="1">
            <a:spLocks noGrp="1"/>
          </p:cNvSpPr>
          <p:nvPr>
            <p:ph type="title" idx="5"/>
          </p:nvPr>
        </p:nvSpPr>
        <p:spPr>
          <a:xfrm>
            <a:off x="5194325" y="2300824"/>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35" name="Google Shape;135;p19"/>
          <p:cNvSpPr txBox="1">
            <a:spLocks noGrp="1"/>
          </p:cNvSpPr>
          <p:nvPr>
            <p:ph type="subTitle" idx="6"/>
          </p:nvPr>
        </p:nvSpPr>
        <p:spPr>
          <a:xfrm>
            <a:off x="5194325" y="2947643"/>
            <a:ext cx="2230500" cy="300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36" name="Google Shape;136;p1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37" name="Google Shape;137;p1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338637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5562600" y="2988175"/>
            <a:ext cx="2867100" cy="36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endParaRPr/>
          </a:p>
        </p:txBody>
      </p:sp>
      <p:sp>
        <p:nvSpPr>
          <p:cNvPr id="140" name="Google Shape;140;p20"/>
          <p:cNvSpPr txBox="1">
            <a:spLocks noGrp="1"/>
          </p:cNvSpPr>
          <p:nvPr>
            <p:ph type="subTitle" idx="1"/>
          </p:nvPr>
        </p:nvSpPr>
        <p:spPr>
          <a:xfrm>
            <a:off x="4474125" y="1495425"/>
            <a:ext cx="3955500" cy="1000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r" rtl="0">
              <a:lnSpc>
                <a:spcPct val="100000"/>
              </a:lnSpc>
              <a:spcBef>
                <a:spcPts val="0"/>
              </a:spcBef>
              <a:spcAft>
                <a:spcPts val="0"/>
              </a:spcAft>
              <a:buSzPts val="1800"/>
              <a:buNone/>
              <a:defRPr sz="1800"/>
            </a:lvl2pPr>
            <a:lvl3pPr lvl="2" algn="r" rtl="0">
              <a:lnSpc>
                <a:spcPct val="100000"/>
              </a:lnSpc>
              <a:spcBef>
                <a:spcPts val="0"/>
              </a:spcBef>
              <a:spcAft>
                <a:spcPts val="0"/>
              </a:spcAft>
              <a:buSzPts val="1800"/>
              <a:buNone/>
              <a:defRPr sz="1800"/>
            </a:lvl3pPr>
            <a:lvl4pPr lvl="3" algn="r" rtl="0">
              <a:lnSpc>
                <a:spcPct val="100000"/>
              </a:lnSpc>
              <a:spcBef>
                <a:spcPts val="0"/>
              </a:spcBef>
              <a:spcAft>
                <a:spcPts val="0"/>
              </a:spcAft>
              <a:buSzPts val="1800"/>
              <a:buNone/>
              <a:defRPr sz="1800"/>
            </a:lvl4pPr>
            <a:lvl5pPr lvl="4" algn="r" rtl="0">
              <a:lnSpc>
                <a:spcPct val="100000"/>
              </a:lnSpc>
              <a:spcBef>
                <a:spcPts val="0"/>
              </a:spcBef>
              <a:spcAft>
                <a:spcPts val="0"/>
              </a:spcAft>
              <a:buSzPts val="1800"/>
              <a:buNone/>
              <a:defRPr sz="1800"/>
            </a:lvl5pPr>
            <a:lvl6pPr lvl="5" algn="r" rtl="0">
              <a:lnSpc>
                <a:spcPct val="100000"/>
              </a:lnSpc>
              <a:spcBef>
                <a:spcPts val="0"/>
              </a:spcBef>
              <a:spcAft>
                <a:spcPts val="0"/>
              </a:spcAft>
              <a:buSzPts val="1800"/>
              <a:buNone/>
              <a:defRPr sz="1800"/>
            </a:lvl6pPr>
            <a:lvl7pPr lvl="6" algn="r" rtl="0">
              <a:lnSpc>
                <a:spcPct val="100000"/>
              </a:lnSpc>
              <a:spcBef>
                <a:spcPts val="0"/>
              </a:spcBef>
              <a:spcAft>
                <a:spcPts val="0"/>
              </a:spcAft>
              <a:buSzPts val="1800"/>
              <a:buNone/>
              <a:defRPr sz="1800"/>
            </a:lvl7pPr>
            <a:lvl8pPr lvl="7" algn="r" rtl="0">
              <a:lnSpc>
                <a:spcPct val="100000"/>
              </a:lnSpc>
              <a:spcBef>
                <a:spcPts val="0"/>
              </a:spcBef>
              <a:spcAft>
                <a:spcPts val="0"/>
              </a:spcAft>
              <a:buSzPts val="1800"/>
              <a:buNone/>
              <a:defRPr sz="1800"/>
            </a:lvl8pPr>
            <a:lvl9pPr lvl="8" algn="r" rtl="0">
              <a:lnSpc>
                <a:spcPct val="100000"/>
              </a:lnSpc>
              <a:spcBef>
                <a:spcPts val="0"/>
              </a:spcBef>
              <a:spcAft>
                <a:spcPts val="0"/>
              </a:spcAft>
              <a:buSzPts val="1800"/>
              <a:buNone/>
              <a:defRPr sz="1800"/>
            </a:lvl9pPr>
          </a:lstStyle>
          <a:p>
            <a:endParaRPr/>
          </a:p>
        </p:txBody>
      </p:sp>
    </p:spTree>
    <p:extLst>
      <p:ext uri="{BB962C8B-B14F-4D97-AF65-F5344CB8AC3E}">
        <p14:creationId xmlns:p14="http://schemas.microsoft.com/office/powerpoint/2010/main" val="16829407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41"/>
        <p:cNvGrpSpPr/>
        <p:nvPr/>
      </p:nvGrpSpPr>
      <p:grpSpPr>
        <a:xfrm>
          <a:off x="0" y="0"/>
          <a:ext cx="0" cy="0"/>
          <a:chOff x="0" y="0"/>
          <a:chExt cx="0" cy="0"/>
        </a:xfrm>
      </p:grpSpPr>
      <p:sp>
        <p:nvSpPr>
          <p:cNvPr id="142" name="Google Shape;142;p21"/>
          <p:cNvSpPr txBox="1">
            <a:spLocks noGrp="1"/>
          </p:cNvSpPr>
          <p:nvPr>
            <p:ph type="title" hasCustomPrompt="1"/>
          </p:nvPr>
        </p:nvSpPr>
        <p:spPr>
          <a:xfrm>
            <a:off x="3857450" y="730575"/>
            <a:ext cx="1938300" cy="564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3" name="Google Shape;143;p21"/>
          <p:cNvSpPr txBox="1">
            <a:spLocks noGrp="1"/>
          </p:cNvSpPr>
          <p:nvPr>
            <p:ph type="subTitle" idx="1"/>
          </p:nvPr>
        </p:nvSpPr>
        <p:spPr>
          <a:xfrm>
            <a:off x="2704575" y="1488775"/>
            <a:ext cx="3734700" cy="1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21"/>
          <p:cNvSpPr txBox="1">
            <a:spLocks noGrp="1"/>
          </p:cNvSpPr>
          <p:nvPr>
            <p:ph type="title" idx="2" hasCustomPrompt="1"/>
          </p:nvPr>
        </p:nvSpPr>
        <p:spPr>
          <a:xfrm>
            <a:off x="3857450" y="2029025"/>
            <a:ext cx="1938300" cy="564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5" name="Google Shape;145;p21"/>
          <p:cNvSpPr txBox="1">
            <a:spLocks noGrp="1"/>
          </p:cNvSpPr>
          <p:nvPr>
            <p:ph type="subTitle" idx="3"/>
          </p:nvPr>
        </p:nvSpPr>
        <p:spPr>
          <a:xfrm>
            <a:off x="2704575" y="2787225"/>
            <a:ext cx="3734700" cy="1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6" name="Google Shape;146;p21"/>
          <p:cNvSpPr txBox="1">
            <a:spLocks noGrp="1"/>
          </p:cNvSpPr>
          <p:nvPr>
            <p:ph type="title" idx="4" hasCustomPrompt="1"/>
          </p:nvPr>
        </p:nvSpPr>
        <p:spPr>
          <a:xfrm>
            <a:off x="3780800" y="3330900"/>
            <a:ext cx="1938300" cy="564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7" name="Google Shape;147;p21"/>
          <p:cNvSpPr txBox="1">
            <a:spLocks noGrp="1"/>
          </p:cNvSpPr>
          <p:nvPr>
            <p:ph type="subTitle" idx="5"/>
          </p:nvPr>
        </p:nvSpPr>
        <p:spPr>
          <a:xfrm>
            <a:off x="2704575" y="4089100"/>
            <a:ext cx="3734700" cy="1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148" name="Google Shape;148;p21"/>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49" name="Google Shape;149;p21"/>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7062474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150"/>
        <p:cNvGrpSpPr/>
        <p:nvPr/>
      </p:nvGrpSpPr>
      <p:grpSpPr>
        <a:xfrm>
          <a:off x="0" y="0"/>
          <a:ext cx="0" cy="0"/>
          <a:chOff x="0" y="0"/>
          <a:chExt cx="0" cy="0"/>
        </a:xfrm>
      </p:grpSpPr>
      <p:sp>
        <p:nvSpPr>
          <p:cNvPr id="151" name="Google Shape;151;p22"/>
          <p:cNvSpPr txBox="1">
            <a:spLocks noGrp="1"/>
          </p:cNvSpPr>
          <p:nvPr>
            <p:ph type="title" hasCustomPrompt="1"/>
          </p:nvPr>
        </p:nvSpPr>
        <p:spPr>
          <a:xfrm>
            <a:off x="1146851" y="2167525"/>
            <a:ext cx="1127100" cy="56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52" name="Google Shape;152;p22"/>
          <p:cNvSpPr txBox="1">
            <a:spLocks noGrp="1"/>
          </p:cNvSpPr>
          <p:nvPr>
            <p:ph type="subTitle" idx="1"/>
          </p:nvPr>
        </p:nvSpPr>
        <p:spPr>
          <a:xfrm>
            <a:off x="714350" y="3611525"/>
            <a:ext cx="1928700" cy="56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22"/>
          <p:cNvSpPr txBox="1">
            <a:spLocks noGrp="1"/>
          </p:cNvSpPr>
          <p:nvPr>
            <p:ph type="title" idx="2" hasCustomPrompt="1"/>
          </p:nvPr>
        </p:nvSpPr>
        <p:spPr>
          <a:xfrm>
            <a:off x="3075717" y="2950750"/>
            <a:ext cx="1127100" cy="56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54" name="Google Shape;154;p22"/>
          <p:cNvSpPr txBox="1">
            <a:spLocks noGrp="1"/>
          </p:cNvSpPr>
          <p:nvPr>
            <p:ph type="subTitle" idx="3"/>
          </p:nvPr>
        </p:nvSpPr>
        <p:spPr>
          <a:xfrm>
            <a:off x="2643217" y="1480100"/>
            <a:ext cx="1928700" cy="56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 name="Google Shape;155;p22"/>
          <p:cNvSpPr txBox="1">
            <a:spLocks noGrp="1"/>
          </p:cNvSpPr>
          <p:nvPr>
            <p:ph type="title" idx="4" hasCustomPrompt="1"/>
          </p:nvPr>
        </p:nvSpPr>
        <p:spPr>
          <a:xfrm>
            <a:off x="5004584" y="2167525"/>
            <a:ext cx="1127100" cy="56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56" name="Google Shape;156;p22"/>
          <p:cNvSpPr txBox="1">
            <a:spLocks noGrp="1"/>
          </p:cNvSpPr>
          <p:nvPr>
            <p:ph type="subTitle" idx="5"/>
          </p:nvPr>
        </p:nvSpPr>
        <p:spPr>
          <a:xfrm>
            <a:off x="4572083" y="3611525"/>
            <a:ext cx="1928700" cy="56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 name="Google Shape;157;p22"/>
          <p:cNvSpPr txBox="1">
            <a:spLocks noGrp="1"/>
          </p:cNvSpPr>
          <p:nvPr>
            <p:ph type="title" idx="6" hasCustomPrompt="1"/>
          </p:nvPr>
        </p:nvSpPr>
        <p:spPr>
          <a:xfrm>
            <a:off x="6933451" y="2950750"/>
            <a:ext cx="1127100" cy="56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58" name="Google Shape;158;p22"/>
          <p:cNvSpPr txBox="1">
            <a:spLocks noGrp="1"/>
          </p:cNvSpPr>
          <p:nvPr>
            <p:ph type="subTitle" idx="7"/>
          </p:nvPr>
        </p:nvSpPr>
        <p:spPr>
          <a:xfrm>
            <a:off x="6500950" y="1480100"/>
            <a:ext cx="1928700" cy="56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9" name="Google Shape;159;p22"/>
          <p:cNvSpPr txBox="1">
            <a:spLocks noGrp="1"/>
          </p:cNvSpPr>
          <p:nvPr>
            <p:ph type="title" idx="8"/>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60" name="Google Shape;160;p2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1" name="Google Shape;161;p2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6824696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
  <p:cSld name="Title and text ">
    <p:spTree>
      <p:nvGrpSpPr>
        <p:cNvPr id="1" name="Shape 162"/>
        <p:cNvGrpSpPr/>
        <p:nvPr/>
      </p:nvGrpSpPr>
      <p:grpSpPr>
        <a:xfrm>
          <a:off x="0" y="0"/>
          <a:ext cx="0" cy="0"/>
          <a:chOff x="0" y="0"/>
          <a:chExt cx="0" cy="0"/>
        </a:xfrm>
      </p:grpSpPr>
      <p:sp>
        <p:nvSpPr>
          <p:cNvPr id="163" name="Google Shape;163;p23"/>
          <p:cNvSpPr txBox="1">
            <a:spLocks noGrp="1"/>
          </p:cNvSpPr>
          <p:nvPr>
            <p:ph type="subTitle" idx="1"/>
          </p:nvPr>
        </p:nvSpPr>
        <p:spPr>
          <a:xfrm>
            <a:off x="3024150" y="2831188"/>
            <a:ext cx="3095700" cy="87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3"/>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107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65" name="Google Shape;165;p2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2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9370965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67"/>
        <p:cNvGrpSpPr/>
        <p:nvPr/>
      </p:nvGrpSpPr>
      <p:grpSpPr>
        <a:xfrm>
          <a:off x="0" y="0"/>
          <a:ext cx="0" cy="0"/>
          <a:chOff x="0" y="0"/>
          <a:chExt cx="0" cy="0"/>
        </a:xfrm>
      </p:grpSpPr>
      <p:sp>
        <p:nvSpPr>
          <p:cNvPr id="168" name="Google Shape;168;p24"/>
          <p:cNvSpPr txBox="1">
            <a:spLocks noGrp="1"/>
          </p:cNvSpPr>
          <p:nvPr>
            <p:ph type="subTitle" idx="1"/>
          </p:nvPr>
        </p:nvSpPr>
        <p:spPr>
          <a:xfrm>
            <a:off x="1011250" y="2703350"/>
            <a:ext cx="2429100" cy="105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9" name="Google Shape;169;p24"/>
          <p:cNvSpPr txBox="1">
            <a:spLocks noGrp="1"/>
          </p:cNvSpPr>
          <p:nvPr>
            <p:ph type="title"/>
          </p:nvPr>
        </p:nvSpPr>
        <p:spPr>
          <a:xfrm>
            <a:off x="1011250" y="1304150"/>
            <a:ext cx="1932000" cy="11820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70" name="Google Shape;170;p2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71" name="Google Shape;171;p2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737092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3662325" y="1431300"/>
            <a:ext cx="4860600" cy="2280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7" name="Google Shape;137;p8"/>
          <p:cNvSpPr/>
          <p:nvPr/>
        </p:nvSpPr>
        <p:spPr>
          <a:xfrm>
            <a:off x="936547" y="2346166"/>
            <a:ext cx="2160300" cy="21603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8"/>
          <p:cNvGrpSpPr/>
          <p:nvPr/>
        </p:nvGrpSpPr>
        <p:grpSpPr>
          <a:xfrm>
            <a:off x="698481" y="2079298"/>
            <a:ext cx="2664856" cy="2664856"/>
            <a:chOff x="1867264" y="3751457"/>
            <a:chExt cx="1904149" cy="1904149"/>
          </a:xfrm>
        </p:grpSpPr>
        <p:sp>
          <p:nvSpPr>
            <p:cNvPr id="139" name="Google Shape;139;p8"/>
            <p:cNvSpPr/>
            <p:nvPr/>
          </p:nvSpPr>
          <p:spPr>
            <a:xfrm rot="8100000">
              <a:off x="2151681" y="4024752"/>
              <a:ext cx="1335315" cy="1357558"/>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rot="8100000">
              <a:off x="2234879" y="4154129"/>
              <a:ext cx="1112891" cy="111385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rot="8100000">
              <a:off x="2885003" y="3774697"/>
              <a:ext cx="445746" cy="123961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rot="8100000">
              <a:off x="2032420" y="4499103"/>
              <a:ext cx="445746" cy="620801"/>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8"/>
          <p:cNvGrpSpPr/>
          <p:nvPr/>
        </p:nvGrpSpPr>
        <p:grpSpPr>
          <a:xfrm>
            <a:off x="588370" y="591773"/>
            <a:ext cx="1261418" cy="1244376"/>
            <a:chOff x="4153095" y="184485"/>
            <a:chExt cx="1261418" cy="1244376"/>
          </a:xfrm>
        </p:grpSpPr>
        <p:sp>
          <p:nvSpPr>
            <p:cNvPr id="144" name="Google Shape;144;p8"/>
            <p:cNvSpPr/>
            <p:nvPr/>
          </p:nvSpPr>
          <p:spPr>
            <a:xfrm rot="-5400000">
              <a:off x="4169676" y="184025"/>
              <a:ext cx="1228255" cy="1261418"/>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rot="-5400000">
              <a:off x="4271093" y="272080"/>
              <a:ext cx="1039699" cy="1038752"/>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rot="-5400000">
              <a:off x="4790265" y="791213"/>
              <a:ext cx="607204" cy="607204"/>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rot="-5400000">
              <a:off x="4183293" y="184241"/>
              <a:ext cx="606746" cy="607235"/>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rot="-5400000">
              <a:off x="4417961" y="422610"/>
              <a:ext cx="744135" cy="740926"/>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rot="-5400000">
              <a:off x="4357105" y="358058"/>
              <a:ext cx="899528" cy="879691"/>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rot="-5400000">
              <a:off x="4254284" y="869806"/>
              <a:ext cx="343489" cy="18629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rot="-5400000">
              <a:off x="4851349" y="1091588"/>
              <a:ext cx="95913" cy="21808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rot="-5400000">
              <a:off x="5069881" y="858754"/>
              <a:ext cx="245315" cy="110217"/>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rot="-5400000">
              <a:off x="4869092" y="255482"/>
              <a:ext cx="179844" cy="337499"/>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rot="-5400000">
              <a:off x="4409188" y="346521"/>
              <a:ext cx="224561" cy="255462"/>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rot="-5400000">
              <a:off x="4460600" y="482302"/>
              <a:ext cx="645044" cy="617382"/>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rot="-5400000">
              <a:off x="4547985" y="598266"/>
              <a:ext cx="434329" cy="631198"/>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rot="-5400000">
              <a:off x="4519393" y="525871"/>
              <a:ext cx="531586" cy="521011"/>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rot="-5400000">
              <a:off x="4586024" y="424208"/>
              <a:ext cx="364702" cy="527919"/>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rot="-5400000">
              <a:off x="4581624" y="583057"/>
              <a:ext cx="416815" cy="416326"/>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rot="-5400000">
              <a:off x="4657014" y="657955"/>
              <a:ext cx="266496" cy="26652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2034094" y="1339117"/>
            <a:ext cx="785872" cy="785076"/>
            <a:chOff x="4079851" y="151677"/>
            <a:chExt cx="1014291" cy="1013263"/>
          </a:xfrm>
        </p:grpSpPr>
        <p:sp>
          <p:nvSpPr>
            <p:cNvPr id="162" name="Google Shape;162;p8"/>
            <p:cNvSpPr/>
            <p:nvPr/>
          </p:nvSpPr>
          <p:spPr>
            <a:xfrm>
              <a:off x="4245054" y="331410"/>
              <a:ext cx="653786" cy="653786"/>
            </a:xfrm>
            <a:custGeom>
              <a:avLst/>
              <a:gdLst/>
              <a:ahLst/>
              <a:cxnLst/>
              <a:rect l="l" t="t" r="r" b="b"/>
              <a:pathLst>
                <a:path w="19429" h="19429" extrusionOk="0">
                  <a:moveTo>
                    <a:pt x="10076" y="0"/>
                  </a:moveTo>
                  <a:cubicBezTo>
                    <a:pt x="6306" y="0"/>
                    <a:pt x="2897" y="2278"/>
                    <a:pt x="1448" y="5778"/>
                  </a:cubicBezTo>
                  <a:cubicBezTo>
                    <a:pt x="0" y="9262"/>
                    <a:pt x="800" y="13289"/>
                    <a:pt x="3470" y="15959"/>
                  </a:cubicBezTo>
                  <a:cubicBezTo>
                    <a:pt x="6140" y="18629"/>
                    <a:pt x="10167" y="19428"/>
                    <a:pt x="13666" y="17980"/>
                  </a:cubicBezTo>
                  <a:cubicBezTo>
                    <a:pt x="17151" y="16532"/>
                    <a:pt x="19429" y="13123"/>
                    <a:pt x="19429" y="9352"/>
                  </a:cubicBezTo>
                  <a:cubicBezTo>
                    <a:pt x="19429" y="4179"/>
                    <a:pt x="15235" y="0"/>
                    <a:pt x="10076" y="0"/>
                  </a:cubicBezTo>
                  <a:close/>
                  <a:moveTo>
                    <a:pt x="10076" y="14692"/>
                  </a:moveTo>
                  <a:cubicBezTo>
                    <a:pt x="5325" y="14692"/>
                    <a:pt x="2942" y="8930"/>
                    <a:pt x="6306" y="5566"/>
                  </a:cubicBezTo>
                  <a:cubicBezTo>
                    <a:pt x="9669" y="2203"/>
                    <a:pt x="15431" y="4586"/>
                    <a:pt x="15431" y="9352"/>
                  </a:cubicBezTo>
                  <a:cubicBezTo>
                    <a:pt x="15431" y="12294"/>
                    <a:pt x="13033" y="14692"/>
                    <a:pt x="10076" y="1469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4079851" y="151677"/>
              <a:ext cx="1014291" cy="1013263"/>
            </a:xfrm>
            <a:custGeom>
              <a:avLst/>
              <a:gdLst/>
              <a:ahLst/>
              <a:cxnLst/>
              <a:rect l="l" t="t" r="r" b="b"/>
              <a:pathLst>
                <a:path w="15794" h="15778" fill="none" extrusionOk="0">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gradFill>
              <a:gsLst>
                <a:gs pos="0">
                  <a:schemeClr val="accent2"/>
                </a:gs>
                <a:gs pos="50000">
                  <a:schemeClr val="accent3"/>
                </a:gs>
                <a:gs pos="100000">
                  <a:schemeClr val="accent4"/>
                </a:gs>
              </a:gsLst>
              <a:lin ang="5400700" scaled="0"/>
            </a:gradFill>
            <a:ln w="19050" cap="flat" cmpd="sng">
              <a:solidFill>
                <a:schemeClr val="accent2"/>
              </a:solidFill>
              <a:prstDash val="solid"/>
              <a:miter lim="150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a:off x="4495574" y="551824"/>
              <a:ext cx="182855" cy="182855"/>
            </a:xfrm>
            <a:custGeom>
              <a:avLst/>
              <a:gdLst/>
              <a:ahLst/>
              <a:cxnLst/>
              <a:rect l="l" t="t" r="r" b="b"/>
              <a:pathLst>
                <a:path w="5340" h="5340" extrusionOk="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72"/>
        <p:cNvGrpSpPr/>
        <p:nvPr/>
      </p:nvGrpSpPr>
      <p:grpSpPr>
        <a:xfrm>
          <a:off x="0" y="0"/>
          <a:ext cx="0" cy="0"/>
          <a:chOff x="0" y="0"/>
          <a:chExt cx="0" cy="0"/>
        </a:xfrm>
      </p:grpSpPr>
      <p:sp>
        <p:nvSpPr>
          <p:cNvPr id="173" name="Google Shape;173;p25"/>
          <p:cNvSpPr txBox="1">
            <a:spLocks noGrp="1"/>
          </p:cNvSpPr>
          <p:nvPr>
            <p:ph type="subTitle" idx="1"/>
          </p:nvPr>
        </p:nvSpPr>
        <p:spPr>
          <a:xfrm>
            <a:off x="5703750" y="2703350"/>
            <a:ext cx="2429100" cy="1056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74" name="Google Shape;174;p25"/>
          <p:cNvSpPr txBox="1">
            <a:spLocks noGrp="1"/>
          </p:cNvSpPr>
          <p:nvPr>
            <p:ph type="title"/>
          </p:nvPr>
        </p:nvSpPr>
        <p:spPr>
          <a:xfrm>
            <a:off x="6276975" y="1304150"/>
            <a:ext cx="1855800" cy="1182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900"/>
              <a:buNone/>
              <a:defRPr/>
            </a:lvl1pPr>
            <a:lvl2pPr lvl="1" algn="r" rtl="0">
              <a:spcBef>
                <a:spcPts val="0"/>
              </a:spcBef>
              <a:spcAft>
                <a:spcPts val="0"/>
              </a:spcAft>
              <a:buSzPts val="3900"/>
              <a:buNone/>
              <a:defRPr/>
            </a:lvl2pPr>
            <a:lvl3pPr lvl="2" algn="r" rtl="0">
              <a:spcBef>
                <a:spcPts val="0"/>
              </a:spcBef>
              <a:spcAft>
                <a:spcPts val="0"/>
              </a:spcAft>
              <a:buSzPts val="3900"/>
              <a:buNone/>
              <a:defRPr/>
            </a:lvl3pPr>
            <a:lvl4pPr lvl="3" algn="r" rtl="0">
              <a:spcBef>
                <a:spcPts val="0"/>
              </a:spcBef>
              <a:spcAft>
                <a:spcPts val="0"/>
              </a:spcAft>
              <a:buSzPts val="3900"/>
              <a:buNone/>
              <a:defRPr/>
            </a:lvl4pPr>
            <a:lvl5pPr lvl="4" algn="r" rtl="0">
              <a:spcBef>
                <a:spcPts val="0"/>
              </a:spcBef>
              <a:spcAft>
                <a:spcPts val="0"/>
              </a:spcAft>
              <a:buSzPts val="3900"/>
              <a:buNone/>
              <a:defRPr/>
            </a:lvl5pPr>
            <a:lvl6pPr lvl="5" algn="r" rtl="0">
              <a:spcBef>
                <a:spcPts val="0"/>
              </a:spcBef>
              <a:spcAft>
                <a:spcPts val="0"/>
              </a:spcAft>
              <a:buSzPts val="3900"/>
              <a:buNone/>
              <a:defRPr/>
            </a:lvl6pPr>
            <a:lvl7pPr lvl="6" algn="r" rtl="0">
              <a:spcBef>
                <a:spcPts val="0"/>
              </a:spcBef>
              <a:spcAft>
                <a:spcPts val="0"/>
              </a:spcAft>
              <a:buSzPts val="3900"/>
              <a:buNone/>
              <a:defRPr/>
            </a:lvl7pPr>
            <a:lvl8pPr lvl="7" algn="r" rtl="0">
              <a:spcBef>
                <a:spcPts val="0"/>
              </a:spcBef>
              <a:spcAft>
                <a:spcPts val="0"/>
              </a:spcAft>
              <a:buSzPts val="3900"/>
              <a:buNone/>
              <a:defRPr/>
            </a:lvl8pPr>
            <a:lvl9pPr lvl="8" algn="r" rtl="0">
              <a:spcBef>
                <a:spcPts val="0"/>
              </a:spcBef>
              <a:spcAft>
                <a:spcPts val="0"/>
              </a:spcAft>
              <a:buSzPts val="3900"/>
              <a:buNone/>
              <a:defRPr/>
            </a:lvl9pPr>
          </a:lstStyle>
          <a:p>
            <a:endParaRPr/>
          </a:p>
        </p:txBody>
      </p:sp>
      <p:cxnSp>
        <p:nvCxnSpPr>
          <p:cNvPr id="175" name="Google Shape;175;p2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76" name="Google Shape;176;p2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0460723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77"/>
        <p:cNvGrpSpPr/>
        <p:nvPr/>
      </p:nvGrpSpPr>
      <p:grpSpPr>
        <a:xfrm>
          <a:off x="0" y="0"/>
          <a:ext cx="0" cy="0"/>
          <a:chOff x="0" y="0"/>
          <a:chExt cx="0" cy="0"/>
        </a:xfrm>
      </p:grpSpPr>
      <p:sp>
        <p:nvSpPr>
          <p:cNvPr id="178" name="Google Shape;178;p26"/>
          <p:cNvSpPr txBox="1">
            <a:spLocks noGrp="1"/>
          </p:cNvSpPr>
          <p:nvPr>
            <p:ph type="subTitle" idx="1"/>
          </p:nvPr>
        </p:nvSpPr>
        <p:spPr>
          <a:xfrm>
            <a:off x="714300" y="1259225"/>
            <a:ext cx="5386200" cy="24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a:endParaRPr/>
          </a:p>
        </p:txBody>
      </p:sp>
      <p:sp>
        <p:nvSpPr>
          <p:cNvPr id="179" name="Google Shape;179;p2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80" name="Google Shape;180;p2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7606405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wo columns 3">
  <p:cSld name="Title and two columns 3">
    <p:spTree>
      <p:nvGrpSpPr>
        <p:cNvPr id="1" name="Shape 182"/>
        <p:cNvGrpSpPr/>
        <p:nvPr/>
      </p:nvGrpSpPr>
      <p:grpSpPr>
        <a:xfrm>
          <a:off x="0" y="0"/>
          <a:ext cx="0" cy="0"/>
          <a:chOff x="0" y="0"/>
          <a:chExt cx="0" cy="0"/>
        </a:xfrm>
      </p:grpSpPr>
      <p:sp>
        <p:nvSpPr>
          <p:cNvPr id="183" name="Google Shape;183;p27"/>
          <p:cNvSpPr txBox="1">
            <a:spLocks noGrp="1"/>
          </p:cNvSpPr>
          <p:nvPr>
            <p:ph type="subTitle" idx="1"/>
          </p:nvPr>
        </p:nvSpPr>
        <p:spPr>
          <a:xfrm>
            <a:off x="706050" y="1408650"/>
            <a:ext cx="3768300" cy="264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cxnSp>
        <p:nvCxnSpPr>
          <p:cNvPr id="184" name="Google Shape;184;p2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5" name="Google Shape;185;p2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86" name="Google Shape;186;p27"/>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87" name="Google Shape;187;p27"/>
          <p:cNvSpPr txBox="1">
            <a:spLocks noGrp="1"/>
          </p:cNvSpPr>
          <p:nvPr>
            <p:ph type="subTitle" idx="2"/>
          </p:nvPr>
        </p:nvSpPr>
        <p:spPr>
          <a:xfrm>
            <a:off x="4669650" y="1408650"/>
            <a:ext cx="3768300" cy="264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Tree>
    <p:extLst>
      <p:ext uri="{BB962C8B-B14F-4D97-AF65-F5344CB8AC3E}">
        <p14:creationId xmlns:p14="http://schemas.microsoft.com/office/powerpoint/2010/main" val="32409227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88"/>
        <p:cNvGrpSpPr/>
        <p:nvPr/>
      </p:nvGrpSpPr>
      <p:grpSpPr>
        <a:xfrm>
          <a:off x="0" y="0"/>
          <a:ext cx="0" cy="0"/>
          <a:chOff x="0" y="0"/>
          <a:chExt cx="0" cy="0"/>
        </a:xfrm>
      </p:grpSpPr>
      <p:sp>
        <p:nvSpPr>
          <p:cNvPr id="189" name="Google Shape;189;p28"/>
          <p:cNvSpPr txBox="1">
            <a:spLocks noGrp="1"/>
          </p:cNvSpPr>
          <p:nvPr>
            <p:ph type="subTitle" idx="1"/>
          </p:nvPr>
        </p:nvSpPr>
        <p:spPr>
          <a:xfrm>
            <a:off x="714300" y="1656375"/>
            <a:ext cx="3361200" cy="138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 name="Google Shape;190;p28"/>
          <p:cNvSpPr txBox="1">
            <a:spLocks noGrp="1"/>
          </p:cNvSpPr>
          <p:nvPr>
            <p:ph type="title"/>
          </p:nvPr>
        </p:nvSpPr>
        <p:spPr>
          <a:xfrm>
            <a:off x="714300" y="490500"/>
            <a:ext cx="2828700" cy="9624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sz="68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91" name="Google Shape;191;p2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2" name="Google Shape;192;p2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93" name="Google Shape;193;p28"/>
          <p:cNvSpPr txBox="1"/>
          <p:nvPr/>
        </p:nvSpPr>
        <p:spPr>
          <a:xfrm>
            <a:off x="714300" y="3620145"/>
            <a:ext cx="4739400" cy="564300"/>
          </a:xfrm>
          <a:prstGeom prst="rect">
            <a:avLst/>
          </a:prstGeom>
          <a:noFill/>
          <a:ln>
            <a:noFill/>
          </a:ln>
        </p:spPr>
        <p:txBody>
          <a:bodyPr spcFirstLastPara="1" wrap="square" lIns="91425" tIns="91425" rIns="91425" bIns="91425" anchor="t" anchorCtr="0">
            <a:noAutofit/>
          </a:bodyPr>
          <a:lstStyle/>
          <a:p>
            <a:pPr>
              <a:spcBef>
                <a:spcPts val="300"/>
              </a:spcBef>
            </a:pPr>
            <a:r>
              <a:rPr lang="en" sz="1200">
                <a:solidFill>
                  <a:srgbClr val="FFFFFF"/>
                </a:solidFill>
                <a:latin typeface="Arimo"/>
                <a:ea typeface="Arimo"/>
                <a:cs typeface="Arimo"/>
                <a:sym typeface="Arimo"/>
              </a:rPr>
              <a:t>CREDITS: This presentation template was created by </a:t>
            </a:r>
            <a:r>
              <a:rPr lang="en" sz="1200" b="1">
                <a:solidFill>
                  <a:srgbClr val="FFFFFF"/>
                </a:solidFill>
                <a:uFill>
                  <a:noFill/>
                </a:uFill>
                <a:latin typeface="Arimo"/>
                <a:ea typeface="Arimo"/>
                <a:cs typeface="Arimo"/>
                <a:sym typeface="Arimo"/>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rgbClr val="FFFFFF"/>
                </a:solidFill>
                <a:latin typeface="Arimo"/>
                <a:ea typeface="Arimo"/>
                <a:cs typeface="Arimo"/>
                <a:sym typeface="Arimo"/>
              </a:rPr>
              <a:t>, including icons by </a:t>
            </a:r>
            <a:r>
              <a:rPr lang="en" sz="1200" b="1">
                <a:solidFill>
                  <a:srgbClr val="FFFFFF"/>
                </a:solidFill>
                <a:uFill>
                  <a:noFill/>
                </a:uFill>
                <a:latin typeface="Arimo"/>
                <a:ea typeface="Arimo"/>
                <a:cs typeface="Arimo"/>
                <a:sym typeface="Arim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rgbClr val="FFFFFF"/>
                </a:solidFill>
                <a:latin typeface="Arimo"/>
                <a:ea typeface="Arimo"/>
                <a:cs typeface="Arimo"/>
                <a:sym typeface="Arimo"/>
              </a:rPr>
              <a:t> and infographics &amp; images by </a:t>
            </a:r>
            <a:r>
              <a:rPr lang="en" sz="1200" b="1">
                <a:solidFill>
                  <a:srgbClr val="FFFFFF"/>
                </a:solidFill>
                <a:uFill>
                  <a:noFill/>
                </a:uFill>
                <a:latin typeface="Arimo"/>
                <a:ea typeface="Arimo"/>
                <a:cs typeface="Arimo"/>
                <a:sym typeface="Arim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200" b="1">
              <a:solidFill>
                <a:srgbClr val="FFFFFF"/>
              </a:solidFill>
              <a:latin typeface="Arimo"/>
              <a:ea typeface="Arimo"/>
              <a:cs typeface="Arimo"/>
              <a:sym typeface="Arimo"/>
            </a:endParaRPr>
          </a:p>
        </p:txBody>
      </p:sp>
    </p:spTree>
    <p:extLst>
      <p:ext uri="{BB962C8B-B14F-4D97-AF65-F5344CB8AC3E}">
        <p14:creationId xmlns:p14="http://schemas.microsoft.com/office/powerpoint/2010/main" val="417949620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8887548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3593327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5"/>
        <p:cNvGrpSpPr/>
        <p:nvPr/>
      </p:nvGrpSpPr>
      <p:grpSpPr>
        <a:xfrm>
          <a:off x="0" y="0"/>
          <a:ext cx="0" cy="0"/>
          <a:chOff x="0" y="0"/>
          <a:chExt cx="0" cy="0"/>
        </a:xfrm>
      </p:grpSpPr>
      <p:sp>
        <p:nvSpPr>
          <p:cNvPr id="166" name="Google Shape;166;p9"/>
          <p:cNvSpPr txBox="1">
            <a:spLocks noGrp="1"/>
          </p:cNvSpPr>
          <p:nvPr>
            <p:ph type="title"/>
          </p:nvPr>
        </p:nvSpPr>
        <p:spPr>
          <a:xfrm>
            <a:off x="2419500" y="1420650"/>
            <a:ext cx="4305000" cy="74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67" name="Google Shape;167;p9"/>
          <p:cNvSpPr txBox="1">
            <a:spLocks noGrp="1"/>
          </p:cNvSpPr>
          <p:nvPr>
            <p:ph type="subTitle" idx="1"/>
          </p:nvPr>
        </p:nvSpPr>
        <p:spPr>
          <a:xfrm>
            <a:off x="2419500" y="2163750"/>
            <a:ext cx="4305000" cy="155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Char char="●"/>
              <a:defRPr sz="1800"/>
            </a:lvl1pPr>
            <a:lvl2pPr lvl="1" algn="ctr" rtl="0">
              <a:spcBef>
                <a:spcPts val="0"/>
              </a:spcBef>
              <a:spcAft>
                <a:spcPts val="0"/>
              </a:spcAft>
              <a:buSzPts val="1600"/>
              <a:buChar char="○"/>
              <a:defRPr/>
            </a:lvl2pPr>
            <a:lvl3pPr lvl="2" algn="ctr" rtl="0">
              <a:spcBef>
                <a:spcPts val="0"/>
              </a:spcBef>
              <a:spcAft>
                <a:spcPts val="0"/>
              </a:spcAft>
              <a:buSzPts val="1600"/>
              <a:buChar char="■"/>
              <a:defRPr/>
            </a:lvl3pPr>
            <a:lvl4pPr lvl="3" algn="ctr" rtl="0">
              <a:spcBef>
                <a:spcPts val="0"/>
              </a:spcBef>
              <a:spcAft>
                <a:spcPts val="0"/>
              </a:spcAft>
              <a:buSzPts val="1600"/>
              <a:buChar char="●"/>
              <a:defRPr/>
            </a:lvl4pPr>
            <a:lvl5pPr lvl="4" algn="ctr" rtl="0">
              <a:spcBef>
                <a:spcPts val="0"/>
              </a:spcBef>
              <a:spcAft>
                <a:spcPts val="0"/>
              </a:spcAft>
              <a:buSzPts val="1600"/>
              <a:buChar char="○"/>
              <a:defRPr/>
            </a:lvl5pPr>
            <a:lvl6pPr lvl="5" algn="ctr" rtl="0">
              <a:spcBef>
                <a:spcPts val="0"/>
              </a:spcBef>
              <a:spcAft>
                <a:spcPts val="0"/>
              </a:spcAft>
              <a:buSzPts val="1600"/>
              <a:buChar char="■"/>
              <a:defRPr/>
            </a:lvl6pPr>
            <a:lvl7pPr lvl="6" algn="ctr" rtl="0">
              <a:spcBef>
                <a:spcPts val="0"/>
              </a:spcBef>
              <a:spcAft>
                <a:spcPts val="0"/>
              </a:spcAft>
              <a:buSzPts val="1600"/>
              <a:buChar char="●"/>
              <a:defRPr/>
            </a:lvl7pPr>
            <a:lvl8pPr lvl="7" algn="ctr" rtl="0">
              <a:spcBef>
                <a:spcPts val="0"/>
              </a:spcBef>
              <a:spcAft>
                <a:spcPts val="0"/>
              </a:spcAft>
              <a:buSzPts val="1600"/>
              <a:buChar char="○"/>
              <a:defRPr/>
            </a:lvl8pPr>
            <a:lvl9pPr lvl="8" algn="ctr" rtl="0">
              <a:spcBef>
                <a:spcPts val="0"/>
              </a:spcBef>
              <a:spcAft>
                <a:spcPts val="0"/>
              </a:spcAft>
              <a:buSzPts val="1600"/>
              <a:buChar char="■"/>
              <a:defRPr/>
            </a:lvl9pPr>
          </a:lstStyle>
          <a:p>
            <a:endParaRPr/>
          </a:p>
        </p:txBody>
      </p:sp>
      <p:grpSp>
        <p:nvGrpSpPr>
          <p:cNvPr id="168" name="Google Shape;168;p9"/>
          <p:cNvGrpSpPr/>
          <p:nvPr/>
        </p:nvGrpSpPr>
        <p:grpSpPr>
          <a:xfrm>
            <a:off x="230750" y="156675"/>
            <a:ext cx="2013910" cy="2041524"/>
            <a:chOff x="-79100" y="-499150"/>
            <a:chExt cx="2013910" cy="2041524"/>
          </a:xfrm>
        </p:grpSpPr>
        <p:sp>
          <p:nvSpPr>
            <p:cNvPr id="169" name="Google Shape;169;p9"/>
            <p:cNvSpPr/>
            <p:nvPr/>
          </p:nvSpPr>
          <p:spPr>
            <a:xfrm>
              <a:off x="-79100" y="-499150"/>
              <a:ext cx="1987851" cy="2041524"/>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111150" y="-307416"/>
              <a:ext cx="1682686" cy="1681153"/>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29831" y="532038"/>
              <a:ext cx="982721" cy="982721"/>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952831" y="-450672"/>
              <a:ext cx="981979" cy="982771"/>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347701" y="-67897"/>
              <a:ext cx="1204336" cy="1199142"/>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a:off x="214140" y="-152931"/>
              <a:ext cx="1455829" cy="1423724"/>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a:off x="396970" y="-208186"/>
              <a:ext cx="555916" cy="30150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212656" y="532038"/>
              <a:ext cx="155229" cy="35295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a:off x="555858" y="1093883"/>
              <a:ext cx="397026" cy="178380"/>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1401249" y="532038"/>
              <a:ext cx="291067" cy="546220"/>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a:off x="1284111" y="-109697"/>
              <a:ext cx="363438" cy="413449"/>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a:off x="431251" y="20896"/>
              <a:ext cx="1043962" cy="999194"/>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a:off x="402906" y="-19370"/>
              <a:ext cx="702933" cy="1021553"/>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a:off x="530531" y="102219"/>
              <a:ext cx="860339" cy="843223"/>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9"/>
            <p:cNvSpPr/>
            <p:nvPr/>
          </p:nvSpPr>
          <p:spPr>
            <a:xfrm>
              <a:off x="824513" y="69423"/>
              <a:ext cx="590246" cy="854403"/>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9"/>
            <p:cNvSpPr/>
            <p:nvPr/>
          </p:nvSpPr>
          <p:spPr>
            <a:xfrm>
              <a:off x="615565" y="194772"/>
              <a:ext cx="674588" cy="673797"/>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9"/>
            <p:cNvSpPr/>
            <p:nvPr/>
          </p:nvSpPr>
          <p:spPr>
            <a:xfrm>
              <a:off x="737204" y="316362"/>
              <a:ext cx="431307" cy="43135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6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66"/>
        <p:cNvGrpSpPr/>
        <p:nvPr/>
      </p:nvGrpSpPr>
      <p:grpSpPr>
        <a:xfrm>
          <a:off x="0" y="0"/>
          <a:ext cx="0" cy="0"/>
          <a:chOff x="0" y="0"/>
          <a:chExt cx="0" cy="0"/>
        </a:xfrm>
      </p:grpSpPr>
      <p:sp>
        <p:nvSpPr>
          <p:cNvPr id="267" name="Google Shape;267;p13"/>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68" name="Google Shape;268;p13"/>
          <p:cNvSpPr txBox="1">
            <a:spLocks noGrp="1"/>
          </p:cNvSpPr>
          <p:nvPr>
            <p:ph type="subTitle" idx="1"/>
          </p:nvPr>
        </p:nvSpPr>
        <p:spPr>
          <a:xfrm>
            <a:off x="4944319" y="189677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600">
                <a:solidFill>
                  <a:schemeClr val="dk1"/>
                </a:solidFill>
                <a:latin typeface="Barlow Medium"/>
                <a:ea typeface="Barlow Medium"/>
                <a:cs typeface="Barlow Medium"/>
                <a:sym typeface="Barlow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69" name="Google Shape;269;p13"/>
          <p:cNvSpPr txBox="1">
            <a:spLocks noGrp="1"/>
          </p:cNvSpPr>
          <p:nvPr>
            <p:ph type="subTitle" idx="2"/>
          </p:nvPr>
        </p:nvSpPr>
        <p:spPr>
          <a:xfrm>
            <a:off x="4944319" y="220895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70" name="Google Shape;270;p13"/>
          <p:cNvSpPr txBox="1">
            <a:spLocks noGrp="1"/>
          </p:cNvSpPr>
          <p:nvPr>
            <p:ph type="subTitle" idx="3"/>
          </p:nvPr>
        </p:nvSpPr>
        <p:spPr>
          <a:xfrm>
            <a:off x="1713576" y="1896775"/>
            <a:ext cx="25314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600">
                <a:solidFill>
                  <a:schemeClr val="dk1"/>
                </a:solidFill>
                <a:latin typeface="Barlow Medium"/>
                <a:ea typeface="Barlow Medium"/>
                <a:cs typeface="Barlow Medium"/>
                <a:sym typeface="Barlow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71" name="Google Shape;271;p13"/>
          <p:cNvSpPr txBox="1">
            <a:spLocks noGrp="1"/>
          </p:cNvSpPr>
          <p:nvPr>
            <p:ph type="subTitle" idx="4"/>
          </p:nvPr>
        </p:nvSpPr>
        <p:spPr>
          <a:xfrm>
            <a:off x="1713576" y="2208950"/>
            <a:ext cx="25314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72" name="Google Shape;272;p13"/>
          <p:cNvSpPr txBox="1">
            <a:spLocks noGrp="1"/>
          </p:cNvSpPr>
          <p:nvPr>
            <p:ph type="subTitle" idx="5"/>
          </p:nvPr>
        </p:nvSpPr>
        <p:spPr>
          <a:xfrm>
            <a:off x="4944319" y="367780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600">
                <a:solidFill>
                  <a:schemeClr val="dk1"/>
                </a:solidFill>
                <a:latin typeface="Barlow Medium"/>
                <a:ea typeface="Barlow Medium"/>
                <a:cs typeface="Barlow Medium"/>
                <a:sym typeface="Barlow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73" name="Google Shape;273;p13"/>
          <p:cNvSpPr txBox="1">
            <a:spLocks noGrp="1"/>
          </p:cNvSpPr>
          <p:nvPr>
            <p:ph type="subTitle" idx="6"/>
          </p:nvPr>
        </p:nvSpPr>
        <p:spPr>
          <a:xfrm>
            <a:off x="4944319" y="398997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74" name="Google Shape;274;p13"/>
          <p:cNvSpPr txBox="1">
            <a:spLocks noGrp="1"/>
          </p:cNvSpPr>
          <p:nvPr>
            <p:ph type="subTitle" idx="7"/>
          </p:nvPr>
        </p:nvSpPr>
        <p:spPr>
          <a:xfrm>
            <a:off x="1713576" y="3677800"/>
            <a:ext cx="25314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600">
                <a:solidFill>
                  <a:schemeClr val="dk1"/>
                </a:solidFill>
                <a:latin typeface="Barlow Medium"/>
                <a:ea typeface="Barlow Medium"/>
                <a:cs typeface="Barlow Medium"/>
                <a:sym typeface="Barlow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75" name="Google Shape;275;p13"/>
          <p:cNvSpPr txBox="1">
            <a:spLocks noGrp="1"/>
          </p:cNvSpPr>
          <p:nvPr>
            <p:ph type="subTitle" idx="8"/>
          </p:nvPr>
        </p:nvSpPr>
        <p:spPr>
          <a:xfrm>
            <a:off x="1713576" y="3989975"/>
            <a:ext cx="25314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76" name="Google Shape;276;p13"/>
          <p:cNvSpPr txBox="1">
            <a:spLocks noGrp="1"/>
          </p:cNvSpPr>
          <p:nvPr>
            <p:ph type="title" idx="9" hasCustomPrompt="1"/>
          </p:nvPr>
        </p:nvSpPr>
        <p:spPr>
          <a:xfrm>
            <a:off x="2459676" y="1313875"/>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solidFill>
                  <a:schemeClr val="l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77" name="Google Shape;277;p13"/>
          <p:cNvSpPr txBox="1">
            <a:spLocks noGrp="1"/>
          </p:cNvSpPr>
          <p:nvPr>
            <p:ph type="title" idx="13" hasCustomPrompt="1"/>
          </p:nvPr>
        </p:nvSpPr>
        <p:spPr>
          <a:xfrm>
            <a:off x="5667769" y="1313875"/>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solidFill>
                  <a:schemeClr val="l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78" name="Google Shape;278;p13"/>
          <p:cNvSpPr txBox="1">
            <a:spLocks noGrp="1"/>
          </p:cNvSpPr>
          <p:nvPr>
            <p:ph type="title" idx="14" hasCustomPrompt="1"/>
          </p:nvPr>
        </p:nvSpPr>
        <p:spPr>
          <a:xfrm>
            <a:off x="2459676" y="3084325"/>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solidFill>
                  <a:schemeClr val="l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79" name="Google Shape;279;p13"/>
          <p:cNvSpPr txBox="1">
            <a:spLocks noGrp="1"/>
          </p:cNvSpPr>
          <p:nvPr>
            <p:ph type="title" idx="15" hasCustomPrompt="1"/>
          </p:nvPr>
        </p:nvSpPr>
        <p:spPr>
          <a:xfrm>
            <a:off x="5667769" y="3084336"/>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solidFill>
                  <a:schemeClr val="l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grpSp>
        <p:nvGrpSpPr>
          <p:cNvPr id="280" name="Google Shape;280;p13"/>
          <p:cNvGrpSpPr/>
          <p:nvPr/>
        </p:nvGrpSpPr>
        <p:grpSpPr>
          <a:xfrm>
            <a:off x="7702300" y="-144750"/>
            <a:ext cx="2013910" cy="2041524"/>
            <a:chOff x="-79100" y="-499150"/>
            <a:chExt cx="2013910" cy="2041524"/>
          </a:xfrm>
        </p:grpSpPr>
        <p:sp>
          <p:nvSpPr>
            <p:cNvPr id="281" name="Google Shape;281;p13"/>
            <p:cNvSpPr/>
            <p:nvPr/>
          </p:nvSpPr>
          <p:spPr>
            <a:xfrm>
              <a:off x="-79100" y="-499150"/>
              <a:ext cx="1987851" cy="2041524"/>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a:off x="111150" y="-307416"/>
              <a:ext cx="1682686" cy="1681153"/>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a:off x="-29831" y="532038"/>
              <a:ext cx="982721" cy="982721"/>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3"/>
            <p:cNvSpPr/>
            <p:nvPr/>
          </p:nvSpPr>
          <p:spPr>
            <a:xfrm>
              <a:off x="952831" y="-450672"/>
              <a:ext cx="981979" cy="982771"/>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3"/>
            <p:cNvSpPr/>
            <p:nvPr/>
          </p:nvSpPr>
          <p:spPr>
            <a:xfrm>
              <a:off x="347701" y="-67897"/>
              <a:ext cx="1204336" cy="1199142"/>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a:off x="214140" y="-152931"/>
              <a:ext cx="1455829" cy="1423724"/>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a:off x="396970" y="-208186"/>
              <a:ext cx="555916" cy="30150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3"/>
            <p:cNvSpPr/>
            <p:nvPr/>
          </p:nvSpPr>
          <p:spPr>
            <a:xfrm>
              <a:off x="212656" y="532038"/>
              <a:ext cx="155229" cy="35295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a:off x="555858" y="1093883"/>
              <a:ext cx="397026" cy="178380"/>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a:off x="1401249" y="532038"/>
              <a:ext cx="291067" cy="546220"/>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a:off x="1284111" y="-109697"/>
              <a:ext cx="363438" cy="413449"/>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3"/>
            <p:cNvSpPr/>
            <p:nvPr/>
          </p:nvSpPr>
          <p:spPr>
            <a:xfrm>
              <a:off x="431251" y="20896"/>
              <a:ext cx="1043962" cy="999194"/>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a:off x="402906" y="-19370"/>
              <a:ext cx="702933" cy="1021553"/>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a:off x="530531" y="102219"/>
              <a:ext cx="860339" cy="843223"/>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a:off x="824513" y="69423"/>
              <a:ext cx="590246" cy="854403"/>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a:off x="615565" y="194772"/>
              <a:ext cx="674588" cy="673797"/>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3"/>
            <p:cNvSpPr/>
            <p:nvPr/>
          </p:nvSpPr>
          <p:spPr>
            <a:xfrm>
              <a:off x="737204" y="316362"/>
              <a:ext cx="431307" cy="43135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13"/>
          <p:cNvGrpSpPr/>
          <p:nvPr/>
        </p:nvGrpSpPr>
        <p:grpSpPr>
          <a:xfrm>
            <a:off x="-376635" y="2103601"/>
            <a:ext cx="1474349" cy="1484179"/>
            <a:chOff x="-529750" y="2597875"/>
            <a:chExt cx="1191008" cy="1198949"/>
          </a:xfrm>
        </p:grpSpPr>
        <p:sp>
          <p:nvSpPr>
            <p:cNvPr id="299" name="Google Shape;299;p13"/>
            <p:cNvSpPr/>
            <p:nvPr/>
          </p:nvSpPr>
          <p:spPr>
            <a:xfrm>
              <a:off x="-529750" y="2597875"/>
              <a:ext cx="1167272" cy="1198949"/>
            </a:xfrm>
            <a:custGeom>
              <a:avLst/>
              <a:gdLst/>
              <a:ahLst/>
              <a:cxnLst/>
              <a:rect l="l" t="t" r="r" b="b"/>
              <a:pathLst>
                <a:path w="22220" h="22823" extrusionOk="0">
                  <a:moveTo>
                    <a:pt x="11540" y="22219"/>
                  </a:moveTo>
                  <a:cubicBezTo>
                    <a:pt x="7211" y="22219"/>
                    <a:pt x="3319" y="19609"/>
                    <a:pt x="1660" y="15612"/>
                  </a:cubicBezTo>
                  <a:cubicBezTo>
                    <a:pt x="0" y="11630"/>
                    <a:pt x="921" y="7029"/>
                    <a:pt x="3967" y="3967"/>
                  </a:cubicBezTo>
                  <a:cubicBezTo>
                    <a:pt x="7030" y="905"/>
                    <a:pt x="11630" y="0"/>
                    <a:pt x="15627" y="1644"/>
                  </a:cubicBezTo>
                  <a:cubicBezTo>
                    <a:pt x="19625" y="3304"/>
                    <a:pt x="22219" y="7210"/>
                    <a:pt x="22219" y="11524"/>
                  </a:cubicBezTo>
                  <a:cubicBezTo>
                    <a:pt x="22219" y="17422"/>
                    <a:pt x="17437" y="22219"/>
                    <a:pt x="11540" y="22219"/>
                  </a:cubicBezTo>
                  <a:close/>
                  <a:moveTo>
                    <a:pt x="11540" y="1056"/>
                  </a:moveTo>
                  <a:cubicBezTo>
                    <a:pt x="7301" y="1056"/>
                    <a:pt x="3485" y="3605"/>
                    <a:pt x="1871" y="7527"/>
                  </a:cubicBezTo>
                  <a:cubicBezTo>
                    <a:pt x="242" y="11434"/>
                    <a:pt x="1147" y="15929"/>
                    <a:pt x="4133" y="18931"/>
                  </a:cubicBezTo>
                  <a:cubicBezTo>
                    <a:pt x="7120" y="21917"/>
                    <a:pt x="11630" y="22822"/>
                    <a:pt x="15537" y="21193"/>
                  </a:cubicBezTo>
                  <a:cubicBezTo>
                    <a:pt x="19444" y="19579"/>
                    <a:pt x="22008" y="15763"/>
                    <a:pt x="22008" y="11524"/>
                  </a:cubicBezTo>
                  <a:cubicBezTo>
                    <a:pt x="21993" y="5747"/>
                    <a:pt x="17317" y="1071"/>
                    <a:pt x="11540" y="105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a:off x="-418803" y="2708769"/>
              <a:ext cx="990553" cy="989765"/>
            </a:xfrm>
            <a:custGeom>
              <a:avLst/>
              <a:gdLst/>
              <a:ahLst/>
              <a:cxnLst/>
              <a:rect l="l" t="t" r="r" b="b"/>
              <a:pathLst>
                <a:path w="18856" h="18841" extrusionOk="0">
                  <a:moveTo>
                    <a:pt x="9428" y="18841"/>
                  </a:moveTo>
                  <a:cubicBezTo>
                    <a:pt x="4209" y="18841"/>
                    <a:pt x="0" y="14617"/>
                    <a:pt x="0" y="9413"/>
                  </a:cubicBezTo>
                  <a:cubicBezTo>
                    <a:pt x="0" y="9082"/>
                    <a:pt x="15" y="8765"/>
                    <a:pt x="45" y="8433"/>
                  </a:cubicBezTo>
                  <a:cubicBezTo>
                    <a:pt x="558" y="3636"/>
                    <a:pt x="4601" y="1"/>
                    <a:pt x="9428" y="1"/>
                  </a:cubicBezTo>
                  <a:cubicBezTo>
                    <a:pt x="14239" y="1"/>
                    <a:pt x="18282" y="3636"/>
                    <a:pt x="18795" y="8433"/>
                  </a:cubicBezTo>
                  <a:lnTo>
                    <a:pt x="18795" y="8433"/>
                  </a:lnTo>
                  <a:cubicBezTo>
                    <a:pt x="18825" y="8765"/>
                    <a:pt x="18855" y="9082"/>
                    <a:pt x="18855" y="9413"/>
                  </a:cubicBezTo>
                  <a:cubicBezTo>
                    <a:pt x="18855" y="14617"/>
                    <a:pt x="14632" y="18841"/>
                    <a:pt x="9428" y="18841"/>
                  </a:cubicBezTo>
                  <a:close/>
                  <a:moveTo>
                    <a:pt x="9428" y="152"/>
                  </a:moveTo>
                  <a:cubicBezTo>
                    <a:pt x="4676" y="137"/>
                    <a:pt x="694" y="3727"/>
                    <a:pt x="211" y="8448"/>
                  </a:cubicBezTo>
                  <a:cubicBezTo>
                    <a:pt x="181" y="8780"/>
                    <a:pt x="166" y="9097"/>
                    <a:pt x="166" y="9428"/>
                  </a:cubicBezTo>
                  <a:cubicBezTo>
                    <a:pt x="91" y="14587"/>
                    <a:pt x="4254" y="18811"/>
                    <a:pt x="9428" y="18811"/>
                  </a:cubicBezTo>
                  <a:cubicBezTo>
                    <a:pt x="14586" y="18811"/>
                    <a:pt x="18749" y="14587"/>
                    <a:pt x="18674" y="9428"/>
                  </a:cubicBezTo>
                  <a:cubicBezTo>
                    <a:pt x="18674" y="9097"/>
                    <a:pt x="18659" y="8780"/>
                    <a:pt x="18629" y="8448"/>
                  </a:cubicBezTo>
                  <a:lnTo>
                    <a:pt x="18629" y="8448"/>
                  </a:lnTo>
                  <a:cubicBezTo>
                    <a:pt x="18146" y="3727"/>
                    <a:pt x="14164" y="137"/>
                    <a:pt x="9428" y="152"/>
                  </a:cubicBezTo>
                  <a:close/>
                  <a:moveTo>
                    <a:pt x="9428" y="16895"/>
                  </a:moveTo>
                  <a:cubicBezTo>
                    <a:pt x="8372" y="16895"/>
                    <a:pt x="7331" y="16684"/>
                    <a:pt x="6381" y="16261"/>
                  </a:cubicBezTo>
                  <a:cubicBezTo>
                    <a:pt x="5415" y="15824"/>
                    <a:pt x="4556" y="15206"/>
                    <a:pt x="3862" y="14421"/>
                  </a:cubicBezTo>
                  <a:cubicBezTo>
                    <a:pt x="2625" y="13049"/>
                    <a:pt x="1946" y="11269"/>
                    <a:pt x="1946" y="9413"/>
                  </a:cubicBezTo>
                  <a:cubicBezTo>
                    <a:pt x="1946" y="9157"/>
                    <a:pt x="1961" y="8901"/>
                    <a:pt x="1991" y="8629"/>
                  </a:cubicBezTo>
                  <a:cubicBezTo>
                    <a:pt x="2202" y="6517"/>
                    <a:pt x="3319" y="4602"/>
                    <a:pt x="5038" y="3350"/>
                  </a:cubicBezTo>
                  <a:cubicBezTo>
                    <a:pt x="5883" y="2731"/>
                    <a:pt x="6848" y="2309"/>
                    <a:pt x="7874" y="2083"/>
                  </a:cubicBezTo>
                  <a:cubicBezTo>
                    <a:pt x="8900" y="1871"/>
                    <a:pt x="9956" y="1871"/>
                    <a:pt x="10981" y="2083"/>
                  </a:cubicBezTo>
                  <a:cubicBezTo>
                    <a:pt x="12007" y="2309"/>
                    <a:pt x="12987" y="2746"/>
                    <a:pt x="13832" y="3365"/>
                  </a:cubicBezTo>
                  <a:cubicBezTo>
                    <a:pt x="15537" y="4602"/>
                    <a:pt x="16653" y="6532"/>
                    <a:pt x="16864" y="8644"/>
                  </a:cubicBezTo>
                  <a:cubicBezTo>
                    <a:pt x="16894" y="8901"/>
                    <a:pt x="16909" y="9172"/>
                    <a:pt x="16909" y="9428"/>
                  </a:cubicBezTo>
                  <a:cubicBezTo>
                    <a:pt x="16909" y="10213"/>
                    <a:pt x="16789" y="10982"/>
                    <a:pt x="16547" y="11736"/>
                  </a:cubicBezTo>
                  <a:cubicBezTo>
                    <a:pt x="16215" y="12732"/>
                    <a:pt x="15687" y="13652"/>
                    <a:pt x="14979" y="14421"/>
                  </a:cubicBezTo>
                  <a:cubicBezTo>
                    <a:pt x="14285" y="15206"/>
                    <a:pt x="13425" y="15824"/>
                    <a:pt x="12475" y="16261"/>
                  </a:cubicBezTo>
                  <a:cubicBezTo>
                    <a:pt x="11509" y="16684"/>
                    <a:pt x="10468" y="16895"/>
                    <a:pt x="9428" y="16895"/>
                  </a:cubicBezTo>
                  <a:close/>
                  <a:moveTo>
                    <a:pt x="9428" y="2098"/>
                  </a:moveTo>
                  <a:cubicBezTo>
                    <a:pt x="8915" y="2098"/>
                    <a:pt x="8402" y="2158"/>
                    <a:pt x="7904" y="2264"/>
                  </a:cubicBezTo>
                  <a:cubicBezTo>
                    <a:pt x="6894" y="2460"/>
                    <a:pt x="5943" y="2882"/>
                    <a:pt x="5114" y="3500"/>
                  </a:cubicBezTo>
                  <a:cubicBezTo>
                    <a:pt x="3439" y="4707"/>
                    <a:pt x="2353" y="6593"/>
                    <a:pt x="2142" y="8659"/>
                  </a:cubicBezTo>
                  <a:cubicBezTo>
                    <a:pt x="2112" y="8916"/>
                    <a:pt x="2097" y="9172"/>
                    <a:pt x="2097" y="9413"/>
                  </a:cubicBezTo>
                  <a:cubicBezTo>
                    <a:pt x="2097" y="11223"/>
                    <a:pt x="2761" y="12973"/>
                    <a:pt x="3982" y="14316"/>
                  </a:cubicBezTo>
                  <a:cubicBezTo>
                    <a:pt x="4676" y="15085"/>
                    <a:pt x="5506" y="15688"/>
                    <a:pt x="6441" y="16111"/>
                  </a:cubicBezTo>
                  <a:cubicBezTo>
                    <a:pt x="8342" y="16955"/>
                    <a:pt x="10499" y="16955"/>
                    <a:pt x="12399" y="16111"/>
                  </a:cubicBezTo>
                  <a:cubicBezTo>
                    <a:pt x="13334" y="15688"/>
                    <a:pt x="14179" y="15085"/>
                    <a:pt x="14858" y="14316"/>
                  </a:cubicBezTo>
                  <a:cubicBezTo>
                    <a:pt x="15552" y="13561"/>
                    <a:pt x="16065" y="12656"/>
                    <a:pt x="16381" y="11676"/>
                  </a:cubicBezTo>
                  <a:lnTo>
                    <a:pt x="16381" y="11676"/>
                  </a:lnTo>
                  <a:cubicBezTo>
                    <a:pt x="16623" y="10952"/>
                    <a:pt x="16743" y="10183"/>
                    <a:pt x="16743" y="9413"/>
                  </a:cubicBezTo>
                  <a:cubicBezTo>
                    <a:pt x="16743" y="9157"/>
                    <a:pt x="16728" y="8901"/>
                    <a:pt x="16698" y="8659"/>
                  </a:cubicBezTo>
                  <a:cubicBezTo>
                    <a:pt x="16592" y="7633"/>
                    <a:pt x="16276" y="6638"/>
                    <a:pt x="15763" y="5763"/>
                  </a:cubicBezTo>
                  <a:cubicBezTo>
                    <a:pt x="15250" y="4873"/>
                    <a:pt x="14556" y="4104"/>
                    <a:pt x="13727" y="3500"/>
                  </a:cubicBezTo>
                  <a:cubicBezTo>
                    <a:pt x="12475" y="2580"/>
                    <a:pt x="10966" y="2098"/>
                    <a:pt x="9413" y="2098"/>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a:off x="71686" y="3592295"/>
              <a:ext cx="8773" cy="102281"/>
            </a:xfrm>
            <a:custGeom>
              <a:avLst/>
              <a:gdLst/>
              <a:ahLst/>
              <a:cxnLst/>
              <a:rect l="l" t="t" r="r" b="b"/>
              <a:pathLst>
                <a:path w="167" h="1947" extrusionOk="0">
                  <a:moveTo>
                    <a:pt x="0" y="1"/>
                  </a:moveTo>
                  <a:lnTo>
                    <a:pt x="166" y="1"/>
                  </a:lnTo>
                  <a:lnTo>
                    <a:pt x="166" y="1946"/>
                  </a:lnTo>
                  <a:lnTo>
                    <a:pt x="0" y="194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230122" y="3557414"/>
              <a:ext cx="49223" cy="95977"/>
            </a:xfrm>
            <a:custGeom>
              <a:avLst/>
              <a:gdLst/>
              <a:ahLst/>
              <a:cxnLst/>
              <a:rect l="l" t="t" r="r" b="b"/>
              <a:pathLst>
                <a:path w="937" h="1827" extrusionOk="0">
                  <a:moveTo>
                    <a:pt x="1" y="61"/>
                  </a:moveTo>
                  <a:lnTo>
                    <a:pt x="152" y="1"/>
                  </a:lnTo>
                  <a:lnTo>
                    <a:pt x="936" y="1766"/>
                  </a:lnTo>
                  <a:lnTo>
                    <a:pt x="785" y="182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a:off x="362449" y="3460756"/>
              <a:ext cx="80900" cy="74544"/>
            </a:xfrm>
            <a:custGeom>
              <a:avLst/>
              <a:gdLst/>
              <a:ahLst/>
              <a:cxnLst/>
              <a:rect l="l" t="t" r="r" b="b"/>
              <a:pathLst>
                <a:path w="1540" h="1419" extrusionOk="0">
                  <a:moveTo>
                    <a:pt x="1" y="121"/>
                  </a:moveTo>
                  <a:lnTo>
                    <a:pt x="107" y="1"/>
                  </a:lnTo>
                  <a:lnTo>
                    <a:pt x="1539" y="1298"/>
                  </a:lnTo>
                  <a:lnTo>
                    <a:pt x="1434" y="1419"/>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3"/>
            <p:cNvSpPr/>
            <p:nvPr/>
          </p:nvSpPr>
          <p:spPr>
            <a:xfrm>
              <a:off x="444872" y="3318922"/>
              <a:ext cx="99129" cy="40450"/>
            </a:xfrm>
            <a:custGeom>
              <a:avLst/>
              <a:gdLst/>
              <a:ahLst/>
              <a:cxnLst/>
              <a:rect l="l" t="t" r="r" b="b"/>
              <a:pathLst>
                <a:path w="1887" h="770" extrusionOk="0">
                  <a:moveTo>
                    <a:pt x="1" y="167"/>
                  </a:moveTo>
                  <a:lnTo>
                    <a:pt x="46" y="1"/>
                  </a:lnTo>
                  <a:lnTo>
                    <a:pt x="1886" y="604"/>
                  </a:lnTo>
                  <a:lnTo>
                    <a:pt x="1841" y="77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a:off x="462312" y="3147774"/>
              <a:ext cx="102281" cy="19069"/>
            </a:xfrm>
            <a:custGeom>
              <a:avLst/>
              <a:gdLst/>
              <a:ahLst/>
              <a:cxnLst/>
              <a:rect l="l" t="t" r="r" b="b"/>
              <a:pathLst>
                <a:path w="1947" h="363" extrusionOk="0">
                  <a:moveTo>
                    <a:pt x="16" y="363"/>
                  </a:moveTo>
                  <a:lnTo>
                    <a:pt x="1" y="197"/>
                  </a:lnTo>
                  <a:lnTo>
                    <a:pt x="1931" y="1"/>
                  </a:lnTo>
                  <a:lnTo>
                    <a:pt x="1946" y="16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3"/>
            <p:cNvSpPr/>
            <p:nvPr/>
          </p:nvSpPr>
          <p:spPr>
            <a:xfrm>
              <a:off x="410831" y="2954458"/>
              <a:ext cx="92720" cy="57891"/>
            </a:xfrm>
            <a:custGeom>
              <a:avLst/>
              <a:gdLst/>
              <a:ahLst/>
              <a:cxnLst/>
              <a:rect l="l" t="t" r="r" b="b"/>
              <a:pathLst>
                <a:path w="1765" h="1102" extrusionOk="0">
                  <a:moveTo>
                    <a:pt x="0" y="965"/>
                  </a:moveTo>
                  <a:lnTo>
                    <a:pt x="1674" y="0"/>
                  </a:lnTo>
                  <a:lnTo>
                    <a:pt x="1765" y="136"/>
                  </a:lnTo>
                  <a:lnTo>
                    <a:pt x="91" y="1101"/>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3"/>
            <p:cNvSpPr/>
            <p:nvPr/>
          </p:nvSpPr>
          <p:spPr>
            <a:xfrm>
              <a:off x="301460" y="2803903"/>
              <a:ext cx="66611" cy="87992"/>
            </a:xfrm>
            <a:custGeom>
              <a:avLst/>
              <a:gdLst/>
              <a:ahLst/>
              <a:cxnLst/>
              <a:rect l="l" t="t" r="r" b="b"/>
              <a:pathLst>
                <a:path w="1268" h="1675" extrusionOk="0">
                  <a:moveTo>
                    <a:pt x="0" y="1569"/>
                  </a:moveTo>
                  <a:lnTo>
                    <a:pt x="1132" y="0"/>
                  </a:lnTo>
                  <a:lnTo>
                    <a:pt x="1268" y="106"/>
                  </a:lnTo>
                  <a:lnTo>
                    <a:pt x="136" y="167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152480" y="2722269"/>
              <a:ext cx="30154" cy="102281"/>
            </a:xfrm>
            <a:custGeom>
              <a:avLst/>
              <a:gdLst/>
              <a:ahLst/>
              <a:cxnLst/>
              <a:rect l="l" t="t" r="r" b="b"/>
              <a:pathLst>
                <a:path w="574" h="1947" extrusionOk="0">
                  <a:moveTo>
                    <a:pt x="1" y="1901"/>
                  </a:moveTo>
                  <a:lnTo>
                    <a:pt x="408" y="0"/>
                  </a:lnTo>
                  <a:lnTo>
                    <a:pt x="574" y="46"/>
                  </a:lnTo>
                  <a:lnTo>
                    <a:pt x="167" y="194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3"/>
            <p:cNvSpPr/>
            <p:nvPr/>
          </p:nvSpPr>
          <p:spPr>
            <a:xfrm>
              <a:off x="-30541" y="2723057"/>
              <a:ext cx="30154" cy="101493"/>
            </a:xfrm>
            <a:custGeom>
              <a:avLst/>
              <a:gdLst/>
              <a:ahLst/>
              <a:cxnLst/>
              <a:rect l="l" t="t" r="r" b="b"/>
              <a:pathLst>
                <a:path w="574" h="1932" extrusionOk="0">
                  <a:moveTo>
                    <a:pt x="0" y="31"/>
                  </a:moveTo>
                  <a:lnTo>
                    <a:pt x="166" y="1"/>
                  </a:lnTo>
                  <a:lnTo>
                    <a:pt x="573" y="1886"/>
                  </a:lnTo>
                  <a:lnTo>
                    <a:pt x="408" y="1931"/>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3"/>
            <p:cNvSpPr/>
            <p:nvPr/>
          </p:nvSpPr>
          <p:spPr>
            <a:xfrm>
              <a:off x="-215978" y="2803903"/>
              <a:ext cx="67399" cy="87204"/>
            </a:xfrm>
            <a:custGeom>
              <a:avLst/>
              <a:gdLst/>
              <a:ahLst/>
              <a:cxnLst/>
              <a:rect l="l" t="t" r="r" b="b"/>
              <a:pathLst>
                <a:path w="1283" h="1660" extrusionOk="0">
                  <a:moveTo>
                    <a:pt x="1" y="91"/>
                  </a:moveTo>
                  <a:lnTo>
                    <a:pt x="136" y="0"/>
                  </a:lnTo>
                  <a:lnTo>
                    <a:pt x="1283" y="1569"/>
                  </a:lnTo>
                  <a:lnTo>
                    <a:pt x="1147" y="1659"/>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350669" y="2954458"/>
              <a:ext cx="91984" cy="58679"/>
            </a:xfrm>
            <a:custGeom>
              <a:avLst/>
              <a:gdLst/>
              <a:ahLst/>
              <a:cxnLst/>
              <a:rect l="l" t="t" r="r" b="b"/>
              <a:pathLst>
                <a:path w="1751" h="1117" extrusionOk="0">
                  <a:moveTo>
                    <a:pt x="1675" y="1116"/>
                  </a:moveTo>
                  <a:lnTo>
                    <a:pt x="0" y="136"/>
                  </a:lnTo>
                  <a:lnTo>
                    <a:pt x="76" y="0"/>
                  </a:lnTo>
                  <a:lnTo>
                    <a:pt x="1750" y="965"/>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a:off x="-412499" y="3147774"/>
              <a:ext cx="102281" cy="19069"/>
            </a:xfrm>
            <a:custGeom>
              <a:avLst/>
              <a:gdLst/>
              <a:ahLst/>
              <a:cxnLst/>
              <a:rect l="l" t="t" r="r" b="b"/>
              <a:pathLst>
                <a:path w="1947" h="363" extrusionOk="0">
                  <a:moveTo>
                    <a:pt x="1932" y="363"/>
                  </a:moveTo>
                  <a:lnTo>
                    <a:pt x="1" y="166"/>
                  </a:lnTo>
                  <a:lnTo>
                    <a:pt x="16" y="1"/>
                  </a:lnTo>
                  <a:lnTo>
                    <a:pt x="1947" y="197"/>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p:nvPr/>
          </p:nvSpPr>
          <p:spPr>
            <a:xfrm>
              <a:off x="-391854" y="3319709"/>
              <a:ext cx="99076" cy="39662"/>
            </a:xfrm>
            <a:custGeom>
              <a:avLst/>
              <a:gdLst/>
              <a:ahLst/>
              <a:cxnLst/>
              <a:rect l="l" t="t" r="r" b="b"/>
              <a:pathLst>
                <a:path w="1886" h="755" extrusionOk="0">
                  <a:moveTo>
                    <a:pt x="0" y="589"/>
                  </a:moveTo>
                  <a:lnTo>
                    <a:pt x="1840" y="1"/>
                  </a:lnTo>
                  <a:lnTo>
                    <a:pt x="1886" y="152"/>
                  </a:lnTo>
                  <a:lnTo>
                    <a:pt x="45" y="755"/>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291256" y="3460756"/>
              <a:ext cx="81688" cy="74544"/>
            </a:xfrm>
            <a:custGeom>
              <a:avLst/>
              <a:gdLst/>
              <a:ahLst/>
              <a:cxnLst/>
              <a:rect l="l" t="t" r="r" b="b"/>
              <a:pathLst>
                <a:path w="1555" h="1419" extrusionOk="0">
                  <a:moveTo>
                    <a:pt x="1" y="1298"/>
                  </a:moveTo>
                  <a:lnTo>
                    <a:pt x="1434" y="1"/>
                  </a:lnTo>
                  <a:lnTo>
                    <a:pt x="1554" y="121"/>
                  </a:lnTo>
                  <a:lnTo>
                    <a:pt x="106" y="1419"/>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127199" y="3556626"/>
              <a:ext cx="49170" cy="96765"/>
            </a:xfrm>
            <a:custGeom>
              <a:avLst/>
              <a:gdLst/>
              <a:ahLst/>
              <a:cxnLst/>
              <a:rect l="l" t="t" r="r" b="b"/>
              <a:pathLst>
                <a:path w="936" h="1842" extrusionOk="0">
                  <a:moveTo>
                    <a:pt x="0" y="1766"/>
                  </a:moveTo>
                  <a:lnTo>
                    <a:pt x="784" y="1"/>
                  </a:lnTo>
                  <a:lnTo>
                    <a:pt x="935" y="76"/>
                  </a:lnTo>
                  <a:lnTo>
                    <a:pt x="151" y="1841"/>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191393" y="2935442"/>
              <a:ext cx="535674" cy="535674"/>
            </a:xfrm>
            <a:custGeom>
              <a:avLst/>
              <a:gdLst/>
              <a:ahLst/>
              <a:cxnLst/>
              <a:rect l="l" t="t" r="r" b="b"/>
              <a:pathLst>
                <a:path w="10197" h="10197" extrusionOk="0">
                  <a:moveTo>
                    <a:pt x="5099" y="0"/>
                  </a:moveTo>
                  <a:lnTo>
                    <a:pt x="4978" y="0"/>
                  </a:lnTo>
                  <a:lnTo>
                    <a:pt x="5008" y="1177"/>
                  </a:lnTo>
                  <a:lnTo>
                    <a:pt x="5099" y="1177"/>
                  </a:lnTo>
                  <a:lnTo>
                    <a:pt x="5099" y="0"/>
                  </a:lnTo>
                  <a:close/>
                  <a:moveTo>
                    <a:pt x="4767" y="15"/>
                  </a:moveTo>
                  <a:lnTo>
                    <a:pt x="4706" y="15"/>
                  </a:lnTo>
                  <a:lnTo>
                    <a:pt x="4691" y="15"/>
                  </a:lnTo>
                  <a:lnTo>
                    <a:pt x="4631" y="15"/>
                  </a:lnTo>
                  <a:lnTo>
                    <a:pt x="4737" y="1192"/>
                  </a:lnTo>
                  <a:lnTo>
                    <a:pt x="4827" y="1192"/>
                  </a:lnTo>
                  <a:lnTo>
                    <a:pt x="4767" y="15"/>
                  </a:lnTo>
                  <a:close/>
                  <a:moveTo>
                    <a:pt x="4420" y="45"/>
                  </a:moveTo>
                  <a:lnTo>
                    <a:pt x="4344" y="60"/>
                  </a:lnTo>
                  <a:lnTo>
                    <a:pt x="4329" y="60"/>
                  </a:lnTo>
                  <a:lnTo>
                    <a:pt x="4299" y="60"/>
                  </a:lnTo>
                  <a:lnTo>
                    <a:pt x="4480" y="1222"/>
                  </a:lnTo>
                  <a:lnTo>
                    <a:pt x="4586" y="1207"/>
                  </a:lnTo>
                  <a:lnTo>
                    <a:pt x="4435" y="45"/>
                  </a:lnTo>
                  <a:close/>
                  <a:moveTo>
                    <a:pt x="4103" y="106"/>
                  </a:moveTo>
                  <a:lnTo>
                    <a:pt x="4058" y="106"/>
                  </a:lnTo>
                  <a:lnTo>
                    <a:pt x="4043" y="106"/>
                  </a:lnTo>
                  <a:lnTo>
                    <a:pt x="3967" y="121"/>
                  </a:lnTo>
                  <a:lnTo>
                    <a:pt x="4224" y="1267"/>
                  </a:lnTo>
                  <a:lnTo>
                    <a:pt x="4329" y="1252"/>
                  </a:lnTo>
                  <a:lnTo>
                    <a:pt x="4088" y="91"/>
                  </a:lnTo>
                  <a:close/>
                  <a:moveTo>
                    <a:pt x="3771" y="181"/>
                  </a:moveTo>
                  <a:lnTo>
                    <a:pt x="3696" y="196"/>
                  </a:lnTo>
                  <a:lnTo>
                    <a:pt x="3696" y="196"/>
                  </a:lnTo>
                  <a:lnTo>
                    <a:pt x="3651" y="211"/>
                  </a:lnTo>
                  <a:lnTo>
                    <a:pt x="3982" y="1342"/>
                  </a:lnTo>
                  <a:lnTo>
                    <a:pt x="4073" y="1312"/>
                  </a:lnTo>
                  <a:lnTo>
                    <a:pt x="3771" y="181"/>
                  </a:lnTo>
                  <a:close/>
                  <a:moveTo>
                    <a:pt x="3454" y="272"/>
                  </a:moveTo>
                  <a:lnTo>
                    <a:pt x="3319" y="317"/>
                  </a:lnTo>
                  <a:lnTo>
                    <a:pt x="3741" y="1418"/>
                  </a:lnTo>
                  <a:lnTo>
                    <a:pt x="3832" y="1388"/>
                  </a:lnTo>
                  <a:lnTo>
                    <a:pt x="3454" y="272"/>
                  </a:lnTo>
                  <a:close/>
                  <a:moveTo>
                    <a:pt x="3138" y="392"/>
                  </a:moveTo>
                  <a:lnTo>
                    <a:pt x="3123" y="392"/>
                  </a:lnTo>
                  <a:lnTo>
                    <a:pt x="3108" y="392"/>
                  </a:lnTo>
                  <a:lnTo>
                    <a:pt x="3092" y="392"/>
                  </a:lnTo>
                  <a:lnTo>
                    <a:pt x="3077" y="392"/>
                  </a:lnTo>
                  <a:lnTo>
                    <a:pt x="3017" y="407"/>
                  </a:lnTo>
                  <a:lnTo>
                    <a:pt x="3500" y="1493"/>
                  </a:lnTo>
                  <a:lnTo>
                    <a:pt x="3590" y="1448"/>
                  </a:lnTo>
                  <a:lnTo>
                    <a:pt x="3138" y="362"/>
                  </a:lnTo>
                  <a:close/>
                  <a:moveTo>
                    <a:pt x="2836" y="528"/>
                  </a:moveTo>
                  <a:lnTo>
                    <a:pt x="2806" y="543"/>
                  </a:lnTo>
                  <a:lnTo>
                    <a:pt x="2761" y="543"/>
                  </a:lnTo>
                  <a:lnTo>
                    <a:pt x="2715" y="573"/>
                  </a:lnTo>
                  <a:lnTo>
                    <a:pt x="3273" y="1614"/>
                  </a:lnTo>
                  <a:lnTo>
                    <a:pt x="3364" y="1569"/>
                  </a:lnTo>
                  <a:lnTo>
                    <a:pt x="2836" y="513"/>
                  </a:lnTo>
                  <a:close/>
                  <a:moveTo>
                    <a:pt x="2534" y="694"/>
                  </a:moveTo>
                  <a:lnTo>
                    <a:pt x="2459" y="739"/>
                  </a:lnTo>
                  <a:lnTo>
                    <a:pt x="2429" y="739"/>
                  </a:lnTo>
                  <a:lnTo>
                    <a:pt x="2429" y="739"/>
                  </a:lnTo>
                  <a:lnTo>
                    <a:pt x="3047" y="1750"/>
                  </a:lnTo>
                  <a:lnTo>
                    <a:pt x="3138" y="1689"/>
                  </a:lnTo>
                  <a:lnTo>
                    <a:pt x="2549" y="664"/>
                  </a:lnTo>
                  <a:close/>
                  <a:moveTo>
                    <a:pt x="2248" y="860"/>
                  </a:moveTo>
                  <a:lnTo>
                    <a:pt x="2172" y="920"/>
                  </a:lnTo>
                  <a:lnTo>
                    <a:pt x="2142" y="920"/>
                  </a:lnTo>
                  <a:lnTo>
                    <a:pt x="2821" y="1885"/>
                  </a:lnTo>
                  <a:lnTo>
                    <a:pt x="2911" y="1825"/>
                  </a:lnTo>
                  <a:lnTo>
                    <a:pt x="2248" y="845"/>
                  </a:lnTo>
                  <a:close/>
                  <a:moveTo>
                    <a:pt x="1976" y="1056"/>
                  </a:moveTo>
                  <a:lnTo>
                    <a:pt x="1976" y="1071"/>
                  </a:lnTo>
                  <a:lnTo>
                    <a:pt x="1886" y="1131"/>
                  </a:lnTo>
                  <a:lnTo>
                    <a:pt x="2625" y="2051"/>
                  </a:lnTo>
                  <a:lnTo>
                    <a:pt x="2700" y="1991"/>
                  </a:lnTo>
                  <a:lnTo>
                    <a:pt x="1976" y="1041"/>
                  </a:lnTo>
                  <a:close/>
                  <a:moveTo>
                    <a:pt x="1720" y="1267"/>
                  </a:moveTo>
                  <a:lnTo>
                    <a:pt x="1629" y="1342"/>
                  </a:lnTo>
                  <a:lnTo>
                    <a:pt x="1629" y="1342"/>
                  </a:lnTo>
                  <a:lnTo>
                    <a:pt x="1629" y="1342"/>
                  </a:lnTo>
                  <a:lnTo>
                    <a:pt x="1629" y="1342"/>
                  </a:lnTo>
                  <a:lnTo>
                    <a:pt x="2429" y="2217"/>
                  </a:lnTo>
                  <a:lnTo>
                    <a:pt x="2504" y="2142"/>
                  </a:lnTo>
                  <a:lnTo>
                    <a:pt x="1735" y="1267"/>
                  </a:lnTo>
                  <a:close/>
                  <a:moveTo>
                    <a:pt x="1478" y="1493"/>
                  </a:moveTo>
                  <a:lnTo>
                    <a:pt x="1448" y="1523"/>
                  </a:lnTo>
                  <a:lnTo>
                    <a:pt x="1448" y="1523"/>
                  </a:lnTo>
                  <a:lnTo>
                    <a:pt x="1448" y="1523"/>
                  </a:lnTo>
                  <a:lnTo>
                    <a:pt x="1433" y="1523"/>
                  </a:lnTo>
                  <a:lnTo>
                    <a:pt x="1418" y="1539"/>
                  </a:lnTo>
                  <a:lnTo>
                    <a:pt x="1403" y="1539"/>
                  </a:lnTo>
                  <a:lnTo>
                    <a:pt x="1403" y="1539"/>
                  </a:lnTo>
                  <a:lnTo>
                    <a:pt x="2263" y="2353"/>
                  </a:lnTo>
                  <a:lnTo>
                    <a:pt x="2323" y="2278"/>
                  </a:lnTo>
                  <a:lnTo>
                    <a:pt x="1494" y="1448"/>
                  </a:lnTo>
                  <a:close/>
                  <a:moveTo>
                    <a:pt x="1252" y="1735"/>
                  </a:moveTo>
                  <a:lnTo>
                    <a:pt x="1162" y="1840"/>
                  </a:lnTo>
                  <a:lnTo>
                    <a:pt x="2082" y="2594"/>
                  </a:lnTo>
                  <a:lnTo>
                    <a:pt x="2142" y="2519"/>
                  </a:lnTo>
                  <a:close/>
                  <a:moveTo>
                    <a:pt x="1041" y="1991"/>
                  </a:moveTo>
                  <a:lnTo>
                    <a:pt x="996" y="2051"/>
                  </a:lnTo>
                  <a:lnTo>
                    <a:pt x="996" y="2051"/>
                  </a:lnTo>
                  <a:lnTo>
                    <a:pt x="981" y="2082"/>
                  </a:lnTo>
                  <a:lnTo>
                    <a:pt x="981" y="2082"/>
                  </a:lnTo>
                  <a:lnTo>
                    <a:pt x="1931" y="2775"/>
                  </a:lnTo>
                  <a:cubicBezTo>
                    <a:pt x="1946" y="2745"/>
                    <a:pt x="1976" y="2730"/>
                    <a:pt x="1991" y="2700"/>
                  </a:cubicBezTo>
                  <a:lnTo>
                    <a:pt x="1056" y="1976"/>
                  </a:lnTo>
                  <a:close/>
                  <a:moveTo>
                    <a:pt x="845" y="2263"/>
                  </a:moveTo>
                  <a:lnTo>
                    <a:pt x="830" y="2308"/>
                  </a:lnTo>
                  <a:lnTo>
                    <a:pt x="830" y="2308"/>
                  </a:lnTo>
                  <a:lnTo>
                    <a:pt x="830" y="2308"/>
                  </a:lnTo>
                  <a:lnTo>
                    <a:pt x="830" y="2308"/>
                  </a:lnTo>
                  <a:lnTo>
                    <a:pt x="830" y="2308"/>
                  </a:lnTo>
                  <a:lnTo>
                    <a:pt x="830" y="2308"/>
                  </a:lnTo>
                  <a:lnTo>
                    <a:pt x="830" y="2308"/>
                  </a:lnTo>
                  <a:lnTo>
                    <a:pt x="830" y="2308"/>
                  </a:lnTo>
                  <a:lnTo>
                    <a:pt x="830" y="2308"/>
                  </a:lnTo>
                  <a:lnTo>
                    <a:pt x="830" y="2308"/>
                  </a:lnTo>
                  <a:lnTo>
                    <a:pt x="800" y="2353"/>
                  </a:lnTo>
                  <a:lnTo>
                    <a:pt x="1795" y="2987"/>
                  </a:lnTo>
                  <a:lnTo>
                    <a:pt x="1856" y="2896"/>
                  </a:lnTo>
                  <a:lnTo>
                    <a:pt x="875" y="2248"/>
                  </a:lnTo>
                  <a:close/>
                  <a:moveTo>
                    <a:pt x="679" y="2549"/>
                  </a:moveTo>
                  <a:lnTo>
                    <a:pt x="634" y="2625"/>
                  </a:lnTo>
                  <a:lnTo>
                    <a:pt x="634" y="2625"/>
                  </a:lnTo>
                  <a:lnTo>
                    <a:pt x="634" y="2625"/>
                  </a:lnTo>
                  <a:lnTo>
                    <a:pt x="634" y="2625"/>
                  </a:lnTo>
                  <a:lnTo>
                    <a:pt x="634" y="2625"/>
                  </a:lnTo>
                  <a:lnTo>
                    <a:pt x="634" y="2625"/>
                  </a:lnTo>
                  <a:lnTo>
                    <a:pt x="634" y="2625"/>
                  </a:lnTo>
                  <a:lnTo>
                    <a:pt x="634" y="2625"/>
                  </a:lnTo>
                  <a:lnTo>
                    <a:pt x="619" y="2655"/>
                  </a:lnTo>
                  <a:lnTo>
                    <a:pt x="1659" y="3213"/>
                  </a:lnTo>
                  <a:lnTo>
                    <a:pt x="1705" y="3137"/>
                  </a:lnTo>
                  <a:lnTo>
                    <a:pt x="679" y="2534"/>
                  </a:lnTo>
                  <a:close/>
                  <a:moveTo>
                    <a:pt x="513" y="2851"/>
                  </a:moveTo>
                  <a:cubicBezTo>
                    <a:pt x="513" y="2866"/>
                    <a:pt x="498" y="2896"/>
                    <a:pt x="483" y="2926"/>
                  </a:cubicBezTo>
                  <a:lnTo>
                    <a:pt x="483" y="2926"/>
                  </a:lnTo>
                  <a:lnTo>
                    <a:pt x="483" y="2926"/>
                  </a:lnTo>
                  <a:lnTo>
                    <a:pt x="483" y="2926"/>
                  </a:lnTo>
                  <a:lnTo>
                    <a:pt x="483" y="2926"/>
                  </a:lnTo>
                  <a:lnTo>
                    <a:pt x="483" y="2926"/>
                  </a:lnTo>
                  <a:lnTo>
                    <a:pt x="483" y="2926"/>
                  </a:lnTo>
                  <a:lnTo>
                    <a:pt x="483" y="2926"/>
                  </a:lnTo>
                  <a:lnTo>
                    <a:pt x="483" y="2926"/>
                  </a:lnTo>
                  <a:lnTo>
                    <a:pt x="483" y="2926"/>
                  </a:lnTo>
                  <a:lnTo>
                    <a:pt x="468" y="2956"/>
                  </a:lnTo>
                  <a:lnTo>
                    <a:pt x="1539" y="3439"/>
                  </a:lnTo>
                  <a:cubicBezTo>
                    <a:pt x="1554" y="3409"/>
                    <a:pt x="1569" y="3379"/>
                    <a:pt x="1584" y="3349"/>
                  </a:cubicBezTo>
                  <a:lnTo>
                    <a:pt x="528" y="2836"/>
                  </a:lnTo>
                  <a:close/>
                  <a:moveTo>
                    <a:pt x="377" y="3153"/>
                  </a:moveTo>
                  <a:cubicBezTo>
                    <a:pt x="377" y="3168"/>
                    <a:pt x="362" y="3198"/>
                    <a:pt x="362" y="3213"/>
                  </a:cubicBez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47" y="3243"/>
                  </a:lnTo>
                  <a:lnTo>
                    <a:pt x="1448" y="3665"/>
                  </a:lnTo>
                  <a:cubicBezTo>
                    <a:pt x="1463" y="3620"/>
                    <a:pt x="1478" y="3590"/>
                    <a:pt x="1494" y="3560"/>
                  </a:cubicBezTo>
                  <a:lnTo>
                    <a:pt x="392" y="3122"/>
                  </a:lnTo>
                  <a:close/>
                  <a:moveTo>
                    <a:pt x="257" y="3469"/>
                  </a:move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99"/>
                  </a:lnTo>
                  <a:lnTo>
                    <a:pt x="257" y="3499"/>
                  </a:lnTo>
                  <a:lnTo>
                    <a:pt x="257" y="3499"/>
                  </a:lnTo>
                  <a:lnTo>
                    <a:pt x="257" y="3499"/>
                  </a:lnTo>
                  <a:lnTo>
                    <a:pt x="257" y="3499"/>
                  </a:lnTo>
                  <a:lnTo>
                    <a:pt x="257" y="3499"/>
                  </a:lnTo>
                  <a:lnTo>
                    <a:pt x="257" y="3499"/>
                  </a:lnTo>
                  <a:lnTo>
                    <a:pt x="257" y="3499"/>
                  </a:lnTo>
                  <a:lnTo>
                    <a:pt x="257" y="3499"/>
                  </a:lnTo>
                  <a:lnTo>
                    <a:pt x="257" y="3499"/>
                  </a:lnTo>
                  <a:cubicBezTo>
                    <a:pt x="257" y="3499"/>
                    <a:pt x="242" y="3515"/>
                    <a:pt x="242" y="3530"/>
                  </a:cubicBezTo>
                  <a:lnTo>
                    <a:pt x="1373" y="3877"/>
                  </a:lnTo>
                  <a:cubicBezTo>
                    <a:pt x="1388" y="3846"/>
                    <a:pt x="1403" y="3816"/>
                    <a:pt x="1403" y="3771"/>
                  </a:cubicBezTo>
                  <a:lnTo>
                    <a:pt x="287" y="3394"/>
                  </a:lnTo>
                  <a:close/>
                  <a:moveTo>
                    <a:pt x="166" y="3786"/>
                  </a:moveTo>
                  <a:lnTo>
                    <a:pt x="166" y="3801"/>
                  </a:lnTo>
                  <a:lnTo>
                    <a:pt x="166" y="3801"/>
                  </a:lnTo>
                  <a:lnTo>
                    <a:pt x="166" y="3801"/>
                  </a:lnTo>
                  <a:lnTo>
                    <a:pt x="166" y="3801"/>
                  </a:lnTo>
                  <a:lnTo>
                    <a:pt x="166" y="3801"/>
                  </a:lnTo>
                  <a:lnTo>
                    <a:pt x="166" y="3801"/>
                  </a:lnTo>
                  <a:lnTo>
                    <a:pt x="166" y="3801"/>
                  </a:lnTo>
                  <a:lnTo>
                    <a:pt x="166" y="3801"/>
                  </a:lnTo>
                  <a:lnTo>
                    <a:pt x="166" y="3801"/>
                  </a:lnTo>
                  <a:lnTo>
                    <a:pt x="166" y="3801"/>
                  </a:lnTo>
                  <a:cubicBezTo>
                    <a:pt x="166" y="3831"/>
                    <a:pt x="151" y="3846"/>
                    <a:pt x="151" y="3877"/>
                  </a:cubicBezTo>
                  <a:lnTo>
                    <a:pt x="151" y="3877"/>
                  </a:lnTo>
                  <a:lnTo>
                    <a:pt x="151" y="3877"/>
                  </a:lnTo>
                  <a:lnTo>
                    <a:pt x="1297" y="4148"/>
                  </a:lnTo>
                  <a:cubicBezTo>
                    <a:pt x="1313" y="4103"/>
                    <a:pt x="1313" y="4073"/>
                    <a:pt x="1328" y="4043"/>
                  </a:cubicBezTo>
                  <a:lnTo>
                    <a:pt x="181" y="3741"/>
                  </a:lnTo>
                  <a:close/>
                  <a:moveTo>
                    <a:pt x="91" y="4118"/>
                  </a:moveTo>
                  <a:lnTo>
                    <a:pt x="91" y="411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63"/>
                  </a:lnTo>
                  <a:lnTo>
                    <a:pt x="1252" y="4359"/>
                  </a:lnTo>
                  <a:cubicBezTo>
                    <a:pt x="1252" y="4329"/>
                    <a:pt x="1267" y="4284"/>
                    <a:pt x="1282" y="4254"/>
                  </a:cubicBezTo>
                  <a:lnTo>
                    <a:pt x="121" y="4027"/>
                  </a:lnTo>
                  <a:close/>
                  <a:moveTo>
                    <a:pt x="46" y="4435"/>
                  </a:moveTo>
                  <a:cubicBezTo>
                    <a:pt x="46" y="4480"/>
                    <a:pt x="30" y="4525"/>
                    <a:pt x="30" y="4570"/>
                  </a:cubicBezTo>
                  <a:lnTo>
                    <a:pt x="30" y="4570"/>
                  </a:lnTo>
                  <a:lnTo>
                    <a:pt x="30" y="4570"/>
                  </a:lnTo>
                  <a:lnTo>
                    <a:pt x="1207" y="4691"/>
                  </a:lnTo>
                  <a:lnTo>
                    <a:pt x="1207" y="4586"/>
                  </a:lnTo>
                  <a:lnTo>
                    <a:pt x="46" y="4435"/>
                  </a:lnTo>
                  <a:close/>
                  <a:moveTo>
                    <a:pt x="15" y="4782"/>
                  </a:moveTo>
                  <a:lnTo>
                    <a:pt x="15" y="4827"/>
                  </a:lnTo>
                  <a:lnTo>
                    <a:pt x="15" y="4827"/>
                  </a:lnTo>
                  <a:lnTo>
                    <a:pt x="15" y="4827"/>
                  </a:lnTo>
                  <a:lnTo>
                    <a:pt x="15" y="4827"/>
                  </a:lnTo>
                  <a:lnTo>
                    <a:pt x="15" y="4827"/>
                  </a:lnTo>
                  <a:lnTo>
                    <a:pt x="15" y="4827"/>
                  </a:lnTo>
                  <a:lnTo>
                    <a:pt x="15" y="4887"/>
                  </a:lnTo>
                  <a:lnTo>
                    <a:pt x="1192" y="4932"/>
                  </a:lnTo>
                  <a:lnTo>
                    <a:pt x="1192" y="4842"/>
                  </a:lnTo>
                  <a:lnTo>
                    <a:pt x="15" y="4767"/>
                  </a:lnTo>
                  <a:close/>
                  <a:moveTo>
                    <a:pt x="1177" y="5098"/>
                  </a:moveTo>
                  <a:lnTo>
                    <a:pt x="0" y="5098"/>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89"/>
                  </a:lnTo>
                  <a:lnTo>
                    <a:pt x="1177" y="5159"/>
                  </a:lnTo>
                  <a:lnTo>
                    <a:pt x="1177" y="5053"/>
                  </a:lnTo>
                  <a:close/>
                  <a:moveTo>
                    <a:pt x="1192" y="5370"/>
                  </a:moveTo>
                  <a:lnTo>
                    <a:pt x="15" y="5445"/>
                  </a:lnTo>
                  <a:lnTo>
                    <a:pt x="15" y="5460"/>
                  </a:lnTo>
                  <a:lnTo>
                    <a:pt x="15" y="5460"/>
                  </a:lnTo>
                  <a:lnTo>
                    <a:pt x="15" y="5460"/>
                  </a:lnTo>
                  <a:lnTo>
                    <a:pt x="15" y="5460"/>
                  </a:lnTo>
                  <a:lnTo>
                    <a:pt x="15" y="5460"/>
                  </a:lnTo>
                  <a:lnTo>
                    <a:pt x="15" y="5460"/>
                  </a:lnTo>
                  <a:lnTo>
                    <a:pt x="15" y="5460"/>
                  </a:lnTo>
                  <a:lnTo>
                    <a:pt x="15" y="5460"/>
                  </a:lnTo>
                  <a:lnTo>
                    <a:pt x="15" y="5460"/>
                  </a:lnTo>
                  <a:lnTo>
                    <a:pt x="15" y="5460"/>
                  </a:lnTo>
                  <a:lnTo>
                    <a:pt x="15" y="5551"/>
                  </a:lnTo>
                  <a:lnTo>
                    <a:pt x="1192" y="5445"/>
                  </a:lnTo>
                  <a:lnTo>
                    <a:pt x="1192" y="5340"/>
                  </a:lnTo>
                  <a:close/>
                  <a:moveTo>
                    <a:pt x="1207" y="5626"/>
                  </a:move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cubicBezTo>
                    <a:pt x="46" y="5807"/>
                    <a:pt x="46" y="5822"/>
                    <a:pt x="46" y="5853"/>
                  </a:cubicBezTo>
                  <a:lnTo>
                    <a:pt x="46" y="5853"/>
                  </a:lnTo>
                  <a:lnTo>
                    <a:pt x="46" y="5853"/>
                  </a:lnTo>
                  <a:lnTo>
                    <a:pt x="46" y="5853"/>
                  </a:lnTo>
                  <a:lnTo>
                    <a:pt x="46" y="5853"/>
                  </a:lnTo>
                  <a:lnTo>
                    <a:pt x="46" y="5853"/>
                  </a:lnTo>
                  <a:lnTo>
                    <a:pt x="46" y="5853"/>
                  </a:lnTo>
                  <a:lnTo>
                    <a:pt x="46" y="5853"/>
                  </a:lnTo>
                  <a:lnTo>
                    <a:pt x="46" y="5853"/>
                  </a:lnTo>
                  <a:lnTo>
                    <a:pt x="46" y="5853"/>
                  </a:lnTo>
                  <a:lnTo>
                    <a:pt x="46" y="5853"/>
                  </a:lnTo>
                  <a:lnTo>
                    <a:pt x="1222" y="5656"/>
                  </a:lnTo>
                  <a:cubicBezTo>
                    <a:pt x="1222" y="5626"/>
                    <a:pt x="1207" y="5596"/>
                    <a:pt x="1207" y="5566"/>
                  </a:cubicBezTo>
                  <a:close/>
                  <a:moveTo>
                    <a:pt x="1252" y="5868"/>
                  </a:moveTo>
                  <a:lnTo>
                    <a:pt x="91" y="6109"/>
                  </a:lnTo>
                  <a:lnTo>
                    <a:pt x="91" y="6124"/>
                  </a:lnTo>
                  <a:lnTo>
                    <a:pt x="91" y="6124"/>
                  </a:lnTo>
                  <a:cubicBezTo>
                    <a:pt x="91" y="6154"/>
                    <a:pt x="121" y="6200"/>
                    <a:pt x="121" y="6230"/>
                  </a:cubicBezTo>
                  <a:lnTo>
                    <a:pt x="1267" y="5973"/>
                  </a:lnTo>
                  <a:cubicBezTo>
                    <a:pt x="1267" y="5928"/>
                    <a:pt x="1252" y="5898"/>
                    <a:pt x="1252" y="5868"/>
                  </a:cubicBezTo>
                  <a:close/>
                  <a:moveTo>
                    <a:pt x="1313" y="6124"/>
                  </a:moveTo>
                  <a:lnTo>
                    <a:pt x="181" y="6426"/>
                  </a:lnTo>
                  <a:lnTo>
                    <a:pt x="181" y="6426"/>
                  </a:lnTo>
                  <a:lnTo>
                    <a:pt x="181" y="6426"/>
                  </a:lnTo>
                  <a:lnTo>
                    <a:pt x="181" y="6426"/>
                  </a:lnTo>
                  <a:lnTo>
                    <a:pt x="181" y="6426"/>
                  </a:lnTo>
                  <a:lnTo>
                    <a:pt x="181" y="6426"/>
                  </a:lnTo>
                  <a:cubicBezTo>
                    <a:pt x="181" y="6456"/>
                    <a:pt x="196" y="6471"/>
                    <a:pt x="211" y="6501"/>
                  </a:cubicBezTo>
                  <a:lnTo>
                    <a:pt x="1343" y="6154"/>
                  </a:lnTo>
                  <a:cubicBezTo>
                    <a:pt x="1328" y="6124"/>
                    <a:pt x="1328" y="6094"/>
                    <a:pt x="1313" y="6064"/>
                  </a:cubicBezTo>
                  <a:close/>
                  <a:moveTo>
                    <a:pt x="1388" y="6365"/>
                  </a:moveTo>
                  <a:lnTo>
                    <a:pt x="272" y="6743"/>
                  </a:lnTo>
                  <a:cubicBezTo>
                    <a:pt x="272" y="6758"/>
                    <a:pt x="272" y="6758"/>
                    <a:pt x="287" y="6773"/>
                  </a:cubicBezTo>
                  <a:lnTo>
                    <a:pt x="287" y="6773"/>
                  </a:lnTo>
                  <a:lnTo>
                    <a:pt x="302" y="6863"/>
                  </a:lnTo>
                  <a:lnTo>
                    <a:pt x="302" y="6863"/>
                  </a:lnTo>
                  <a:lnTo>
                    <a:pt x="302" y="6863"/>
                  </a:lnTo>
                  <a:lnTo>
                    <a:pt x="1418" y="6441"/>
                  </a:lnTo>
                  <a:lnTo>
                    <a:pt x="1388" y="6350"/>
                  </a:lnTo>
                  <a:close/>
                  <a:moveTo>
                    <a:pt x="1478" y="6607"/>
                  </a:moveTo>
                  <a:lnTo>
                    <a:pt x="392" y="7059"/>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cubicBezTo>
                    <a:pt x="423" y="7135"/>
                    <a:pt x="423" y="7150"/>
                    <a:pt x="438" y="7165"/>
                  </a:cubicBezTo>
                  <a:lnTo>
                    <a:pt x="1509" y="6682"/>
                  </a:lnTo>
                  <a:lnTo>
                    <a:pt x="1478" y="6592"/>
                  </a:lnTo>
                  <a:close/>
                  <a:moveTo>
                    <a:pt x="1584" y="6848"/>
                  </a:moveTo>
                  <a:lnTo>
                    <a:pt x="513" y="7376"/>
                  </a:lnTo>
                  <a:cubicBezTo>
                    <a:pt x="543" y="7421"/>
                    <a:pt x="558" y="7451"/>
                    <a:pt x="573" y="7497"/>
                  </a:cubicBezTo>
                  <a:lnTo>
                    <a:pt x="1629" y="6939"/>
                  </a:lnTo>
                  <a:cubicBezTo>
                    <a:pt x="1614" y="6908"/>
                    <a:pt x="1599" y="6878"/>
                    <a:pt x="1584" y="6848"/>
                  </a:cubicBezTo>
                  <a:close/>
                  <a:moveTo>
                    <a:pt x="1705" y="7074"/>
                  </a:moveTo>
                  <a:lnTo>
                    <a:pt x="679" y="7663"/>
                  </a:lnTo>
                  <a:lnTo>
                    <a:pt x="709" y="7708"/>
                  </a:lnTo>
                  <a:lnTo>
                    <a:pt x="709" y="7708"/>
                  </a:lnTo>
                  <a:lnTo>
                    <a:pt x="709" y="7708"/>
                  </a:lnTo>
                  <a:lnTo>
                    <a:pt x="709" y="7708"/>
                  </a:lnTo>
                  <a:lnTo>
                    <a:pt x="709" y="7708"/>
                  </a:lnTo>
                  <a:lnTo>
                    <a:pt x="709" y="7708"/>
                  </a:lnTo>
                  <a:lnTo>
                    <a:pt x="709" y="7708"/>
                  </a:lnTo>
                  <a:lnTo>
                    <a:pt x="709" y="7708"/>
                  </a:lnTo>
                  <a:lnTo>
                    <a:pt x="739" y="7753"/>
                  </a:lnTo>
                  <a:lnTo>
                    <a:pt x="1735" y="7135"/>
                  </a:lnTo>
                  <a:lnTo>
                    <a:pt x="1690" y="7044"/>
                  </a:lnTo>
                  <a:close/>
                  <a:moveTo>
                    <a:pt x="1840" y="7301"/>
                  </a:moveTo>
                  <a:lnTo>
                    <a:pt x="860" y="7949"/>
                  </a:lnTo>
                  <a:lnTo>
                    <a:pt x="875" y="7994"/>
                  </a:lnTo>
                  <a:lnTo>
                    <a:pt x="875" y="7994"/>
                  </a:lnTo>
                  <a:lnTo>
                    <a:pt x="875" y="7994"/>
                  </a:lnTo>
                  <a:lnTo>
                    <a:pt x="905" y="7994"/>
                  </a:lnTo>
                  <a:lnTo>
                    <a:pt x="905" y="7994"/>
                  </a:lnTo>
                  <a:lnTo>
                    <a:pt x="905" y="7994"/>
                  </a:lnTo>
                  <a:lnTo>
                    <a:pt x="920" y="8025"/>
                  </a:lnTo>
                  <a:lnTo>
                    <a:pt x="1886" y="7346"/>
                  </a:lnTo>
                  <a:lnTo>
                    <a:pt x="1825" y="7255"/>
                  </a:lnTo>
                  <a:close/>
                  <a:moveTo>
                    <a:pt x="1991" y="7497"/>
                  </a:moveTo>
                  <a:lnTo>
                    <a:pt x="1056" y="8221"/>
                  </a:lnTo>
                  <a:lnTo>
                    <a:pt x="1056" y="8221"/>
                  </a:lnTo>
                  <a:lnTo>
                    <a:pt x="1056" y="8221"/>
                  </a:lnTo>
                  <a:lnTo>
                    <a:pt x="1132" y="8311"/>
                  </a:lnTo>
                  <a:lnTo>
                    <a:pt x="2037" y="7557"/>
                  </a:lnTo>
                  <a:lnTo>
                    <a:pt x="1976" y="7482"/>
                  </a:lnTo>
                  <a:close/>
                  <a:moveTo>
                    <a:pt x="2157" y="7693"/>
                  </a:moveTo>
                  <a:lnTo>
                    <a:pt x="1267" y="8477"/>
                  </a:lnTo>
                  <a:lnTo>
                    <a:pt x="1343" y="8568"/>
                  </a:lnTo>
                  <a:lnTo>
                    <a:pt x="1343" y="8568"/>
                  </a:lnTo>
                  <a:lnTo>
                    <a:pt x="1343" y="8568"/>
                  </a:lnTo>
                  <a:lnTo>
                    <a:pt x="2218" y="7768"/>
                  </a:lnTo>
                  <a:lnTo>
                    <a:pt x="2142" y="7693"/>
                  </a:lnTo>
                  <a:close/>
                  <a:moveTo>
                    <a:pt x="2323" y="7889"/>
                  </a:moveTo>
                  <a:lnTo>
                    <a:pt x="1494" y="8719"/>
                  </a:lnTo>
                  <a:lnTo>
                    <a:pt x="1509" y="8719"/>
                  </a:lnTo>
                  <a:lnTo>
                    <a:pt x="1584" y="8794"/>
                  </a:lnTo>
                  <a:lnTo>
                    <a:pt x="2399" y="7934"/>
                  </a:lnTo>
                  <a:lnTo>
                    <a:pt x="2323" y="7874"/>
                  </a:lnTo>
                  <a:close/>
                  <a:moveTo>
                    <a:pt x="2519" y="8070"/>
                  </a:moveTo>
                  <a:lnTo>
                    <a:pt x="1735" y="8960"/>
                  </a:lnTo>
                  <a:lnTo>
                    <a:pt x="1840" y="9035"/>
                  </a:lnTo>
                  <a:lnTo>
                    <a:pt x="2595" y="8130"/>
                  </a:lnTo>
                  <a:lnTo>
                    <a:pt x="2519" y="8070"/>
                  </a:lnTo>
                  <a:close/>
                  <a:moveTo>
                    <a:pt x="2715" y="8221"/>
                  </a:moveTo>
                  <a:lnTo>
                    <a:pt x="1991" y="9171"/>
                  </a:lnTo>
                  <a:lnTo>
                    <a:pt x="2006" y="9186"/>
                  </a:lnTo>
                  <a:lnTo>
                    <a:pt x="2022" y="9186"/>
                  </a:lnTo>
                  <a:lnTo>
                    <a:pt x="2022" y="9186"/>
                  </a:lnTo>
                  <a:lnTo>
                    <a:pt x="2022" y="9186"/>
                  </a:lnTo>
                  <a:lnTo>
                    <a:pt x="2067" y="9216"/>
                  </a:lnTo>
                  <a:lnTo>
                    <a:pt x="2082" y="9216"/>
                  </a:lnTo>
                  <a:lnTo>
                    <a:pt x="2097" y="9216"/>
                  </a:lnTo>
                  <a:lnTo>
                    <a:pt x="2791" y="8266"/>
                  </a:lnTo>
                  <a:lnTo>
                    <a:pt x="2715" y="8206"/>
                  </a:lnTo>
                  <a:close/>
                  <a:moveTo>
                    <a:pt x="2927" y="8372"/>
                  </a:moveTo>
                  <a:lnTo>
                    <a:pt x="2278" y="9352"/>
                  </a:lnTo>
                  <a:lnTo>
                    <a:pt x="2338" y="9397"/>
                  </a:lnTo>
                  <a:lnTo>
                    <a:pt x="2353" y="9397"/>
                  </a:lnTo>
                  <a:lnTo>
                    <a:pt x="2384" y="9412"/>
                  </a:lnTo>
                  <a:lnTo>
                    <a:pt x="2384" y="9412"/>
                  </a:lnTo>
                  <a:lnTo>
                    <a:pt x="3002" y="8417"/>
                  </a:lnTo>
                  <a:lnTo>
                    <a:pt x="2927" y="8357"/>
                  </a:lnTo>
                  <a:close/>
                  <a:moveTo>
                    <a:pt x="3138" y="8507"/>
                  </a:moveTo>
                  <a:lnTo>
                    <a:pt x="2549" y="9533"/>
                  </a:lnTo>
                  <a:lnTo>
                    <a:pt x="2595" y="9563"/>
                  </a:lnTo>
                  <a:lnTo>
                    <a:pt x="2595" y="9563"/>
                  </a:lnTo>
                  <a:lnTo>
                    <a:pt x="2655" y="9593"/>
                  </a:lnTo>
                  <a:lnTo>
                    <a:pt x="2655" y="9593"/>
                  </a:lnTo>
                  <a:lnTo>
                    <a:pt x="3228" y="8553"/>
                  </a:lnTo>
                  <a:lnTo>
                    <a:pt x="3138" y="8507"/>
                  </a:lnTo>
                  <a:close/>
                  <a:moveTo>
                    <a:pt x="3364" y="8628"/>
                  </a:moveTo>
                  <a:lnTo>
                    <a:pt x="2851" y="9684"/>
                  </a:lnTo>
                  <a:lnTo>
                    <a:pt x="2911" y="9729"/>
                  </a:lnTo>
                  <a:lnTo>
                    <a:pt x="2911" y="9729"/>
                  </a:lnTo>
                  <a:lnTo>
                    <a:pt x="2957" y="9744"/>
                  </a:lnTo>
                  <a:lnTo>
                    <a:pt x="3454" y="8673"/>
                  </a:lnTo>
                  <a:lnTo>
                    <a:pt x="3364" y="8628"/>
                  </a:lnTo>
                  <a:close/>
                  <a:moveTo>
                    <a:pt x="3605" y="8734"/>
                  </a:moveTo>
                  <a:lnTo>
                    <a:pt x="3153" y="9835"/>
                  </a:lnTo>
                  <a:lnTo>
                    <a:pt x="3168" y="9835"/>
                  </a:lnTo>
                  <a:lnTo>
                    <a:pt x="3183" y="9835"/>
                  </a:lnTo>
                  <a:lnTo>
                    <a:pt x="3243" y="9850"/>
                  </a:lnTo>
                  <a:lnTo>
                    <a:pt x="3273" y="9850"/>
                  </a:lnTo>
                  <a:lnTo>
                    <a:pt x="3289" y="9850"/>
                  </a:lnTo>
                  <a:lnTo>
                    <a:pt x="3711" y="8749"/>
                  </a:lnTo>
                  <a:lnTo>
                    <a:pt x="3620" y="8719"/>
                  </a:lnTo>
                  <a:close/>
                  <a:moveTo>
                    <a:pt x="3847" y="8824"/>
                  </a:moveTo>
                  <a:lnTo>
                    <a:pt x="3470" y="9940"/>
                  </a:lnTo>
                  <a:lnTo>
                    <a:pt x="3530" y="9970"/>
                  </a:lnTo>
                  <a:lnTo>
                    <a:pt x="3545" y="9970"/>
                  </a:lnTo>
                  <a:lnTo>
                    <a:pt x="3590" y="9986"/>
                  </a:lnTo>
                  <a:lnTo>
                    <a:pt x="3937" y="8854"/>
                  </a:lnTo>
                  <a:lnTo>
                    <a:pt x="3847" y="8824"/>
                  </a:lnTo>
                  <a:close/>
                  <a:moveTo>
                    <a:pt x="4088" y="8900"/>
                  </a:moveTo>
                  <a:lnTo>
                    <a:pt x="3786" y="10046"/>
                  </a:lnTo>
                  <a:lnTo>
                    <a:pt x="3892" y="10061"/>
                  </a:lnTo>
                  <a:lnTo>
                    <a:pt x="3892" y="10061"/>
                  </a:lnTo>
                  <a:lnTo>
                    <a:pt x="3907" y="10061"/>
                  </a:lnTo>
                  <a:lnTo>
                    <a:pt x="4179" y="8915"/>
                  </a:lnTo>
                  <a:lnTo>
                    <a:pt x="4088" y="8884"/>
                  </a:lnTo>
                  <a:close/>
                  <a:moveTo>
                    <a:pt x="4344" y="8960"/>
                  </a:moveTo>
                  <a:lnTo>
                    <a:pt x="4118" y="10121"/>
                  </a:lnTo>
                  <a:lnTo>
                    <a:pt x="4209" y="10136"/>
                  </a:lnTo>
                  <a:lnTo>
                    <a:pt x="4239" y="10136"/>
                  </a:lnTo>
                  <a:lnTo>
                    <a:pt x="4435" y="8960"/>
                  </a:lnTo>
                  <a:lnTo>
                    <a:pt x="4329" y="8945"/>
                  </a:lnTo>
                  <a:close/>
                  <a:moveTo>
                    <a:pt x="4586" y="8990"/>
                  </a:moveTo>
                  <a:lnTo>
                    <a:pt x="4450" y="10167"/>
                  </a:lnTo>
                  <a:lnTo>
                    <a:pt x="4571" y="10182"/>
                  </a:lnTo>
                  <a:lnTo>
                    <a:pt x="4571" y="10182"/>
                  </a:lnTo>
                  <a:lnTo>
                    <a:pt x="4691" y="9005"/>
                  </a:lnTo>
                  <a:close/>
                  <a:moveTo>
                    <a:pt x="4842" y="9020"/>
                  </a:moveTo>
                  <a:lnTo>
                    <a:pt x="4782" y="10197"/>
                  </a:lnTo>
                  <a:lnTo>
                    <a:pt x="4872" y="10197"/>
                  </a:lnTo>
                  <a:lnTo>
                    <a:pt x="4903" y="10197"/>
                  </a:lnTo>
                  <a:lnTo>
                    <a:pt x="4948" y="9020"/>
                  </a:lnTo>
                  <a:lnTo>
                    <a:pt x="4842" y="9020"/>
                  </a:lnTo>
                  <a:close/>
                  <a:moveTo>
                    <a:pt x="5204" y="9020"/>
                  </a:moveTo>
                  <a:lnTo>
                    <a:pt x="5114" y="9020"/>
                  </a:lnTo>
                  <a:lnTo>
                    <a:pt x="5114" y="10197"/>
                  </a:lnTo>
                  <a:lnTo>
                    <a:pt x="5234" y="10197"/>
                  </a:lnTo>
                  <a:lnTo>
                    <a:pt x="5204" y="9020"/>
                  </a:lnTo>
                  <a:close/>
                  <a:moveTo>
                    <a:pt x="5461" y="9005"/>
                  </a:moveTo>
                  <a:lnTo>
                    <a:pt x="5370" y="9005"/>
                  </a:lnTo>
                  <a:lnTo>
                    <a:pt x="5446" y="10197"/>
                  </a:lnTo>
                  <a:lnTo>
                    <a:pt x="5461" y="10197"/>
                  </a:lnTo>
                  <a:lnTo>
                    <a:pt x="5581" y="10182"/>
                  </a:lnTo>
                  <a:lnTo>
                    <a:pt x="5461" y="9005"/>
                  </a:lnTo>
                  <a:close/>
                  <a:moveTo>
                    <a:pt x="5717" y="8975"/>
                  </a:moveTo>
                  <a:lnTo>
                    <a:pt x="5627" y="8990"/>
                  </a:lnTo>
                  <a:lnTo>
                    <a:pt x="5777" y="10151"/>
                  </a:lnTo>
                  <a:lnTo>
                    <a:pt x="5838" y="10151"/>
                  </a:lnTo>
                  <a:lnTo>
                    <a:pt x="5853" y="10151"/>
                  </a:lnTo>
                  <a:lnTo>
                    <a:pt x="5913" y="10151"/>
                  </a:lnTo>
                  <a:lnTo>
                    <a:pt x="5717" y="8975"/>
                  </a:lnTo>
                  <a:close/>
                  <a:moveTo>
                    <a:pt x="5973" y="8915"/>
                  </a:moveTo>
                  <a:lnTo>
                    <a:pt x="5868" y="8945"/>
                  </a:lnTo>
                  <a:lnTo>
                    <a:pt x="6109" y="10106"/>
                  </a:lnTo>
                  <a:lnTo>
                    <a:pt x="6139" y="10106"/>
                  </a:lnTo>
                  <a:lnTo>
                    <a:pt x="6139" y="10106"/>
                  </a:lnTo>
                  <a:lnTo>
                    <a:pt x="6230" y="10076"/>
                  </a:lnTo>
                  <a:lnTo>
                    <a:pt x="5973" y="8930"/>
                  </a:lnTo>
                  <a:close/>
                  <a:moveTo>
                    <a:pt x="6215" y="8854"/>
                  </a:moveTo>
                  <a:lnTo>
                    <a:pt x="6124" y="8884"/>
                  </a:lnTo>
                  <a:lnTo>
                    <a:pt x="6426" y="10016"/>
                  </a:lnTo>
                  <a:lnTo>
                    <a:pt x="6562" y="9986"/>
                  </a:lnTo>
                  <a:lnTo>
                    <a:pt x="6215" y="8854"/>
                  </a:lnTo>
                  <a:close/>
                  <a:moveTo>
                    <a:pt x="6456" y="8779"/>
                  </a:moveTo>
                  <a:lnTo>
                    <a:pt x="6366" y="8809"/>
                  </a:lnTo>
                  <a:lnTo>
                    <a:pt x="6743" y="9925"/>
                  </a:lnTo>
                  <a:lnTo>
                    <a:pt x="6818" y="9895"/>
                  </a:lnTo>
                  <a:lnTo>
                    <a:pt x="6863" y="9895"/>
                  </a:lnTo>
                  <a:lnTo>
                    <a:pt x="6879" y="9895"/>
                  </a:lnTo>
                  <a:lnTo>
                    <a:pt x="6456" y="8794"/>
                  </a:lnTo>
                  <a:close/>
                  <a:moveTo>
                    <a:pt x="6698" y="8673"/>
                  </a:moveTo>
                  <a:lnTo>
                    <a:pt x="6607" y="8719"/>
                  </a:lnTo>
                  <a:lnTo>
                    <a:pt x="7060" y="9805"/>
                  </a:lnTo>
                  <a:lnTo>
                    <a:pt x="7090" y="9789"/>
                  </a:lnTo>
                  <a:lnTo>
                    <a:pt x="7105" y="9789"/>
                  </a:lnTo>
                  <a:lnTo>
                    <a:pt x="7180" y="9759"/>
                  </a:lnTo>
                  <a:lnTo>
                    <a:pt x="7180" y="9759"/>
                  </a:lnTo>
                  <a:lnTo>
                    <a:pt x="6698" y="8688"/>
                  </a:lnTo>
                  <a:close/>
                  <a:moveTo>
                    <a:pt x="6924" y="8568"/>
                  </a:moveTo>
                  <a:lnTo>
                    <a:pt x="6833" y="8613"/>
                  </a:lnTo>
                  <a:lnTo>
                    <a:pt x="7376" y="9669"/>
                  </a:lnTo>
                  <a:lnTo>
                    <a:pt x="7406" y="9654"/>
                  </a:lnTo>
                  <a:lnTo>
                    <a:pt x="7437" y="9654"/>
                  </a:lnTo>
                  <a:lnTo>
                    <a:pt x="7482" y="9624"/>
                  </a:lnTo>
                  <a:lnTo>
                    <a:pt x="6924" y="8583"/>
                  </a:lnTo>
                  <a:close/>
                  <a:moveTo>
                    <a:pt x="7150" y="8432"/>
                  </a:moveTo>
                  <a:lnTo>
                    <a:pt x="7060" y="8492"/>
                  </a:lnTo>
                  <a:lnTo>
                    <a:pt x="7663" y="9503"/>
                  </a:lnTo>
                  <a:lnTo>
                    <a:pt x="7678" y="9503"/>
                  </a:lnTo>
                  <a:lnTo>
                    <a:pt x="7678" y="9503"/>
                  </a:lnTo>
                  <a:lnTo>
                    <a:pt x="7768" y="9443"/>
                  </a:lnTo>
                  <a:lnTo>
                    <a:pt x="7150" y="8447"/>
                  </a:lnTo>
                  <a:close/>
                  <a:moveTo>
                    <a:pt x="7361" y="8296"/>
                  </a:moveTo>
                  <a:cubicBezTo>
                    <a:pt x="7346" y="8311"/>
                    <a:pt x="7316" y="8326"/>
                    <a:pt x="7286" y="8357"/>
                  </a:cubicBezTo>
                  <a:lnTo>
                    <a:pt x="7949" y="9322"/>
                  </a:lnTo>
                  <a:lnTo>
                    <a:pt x="7949" y="9322"/>
                  </a:lnTo>
                  <a:lnTo>
                    <a:pt x="7980" y="9322"/>
                  </a:lnTo>
                  <a:cubicBezTo>
                    <a:pt x="7995" y="9307"/>
                    <a:pt x="8025" y="9292"/>
                    <a:pt x="8055" y="9277"/>
                  </a:cubicBezTo>
                  <a:lnTo>
                    <a:pt x="7361" y="8311"/>
                  </a:lnTo>
                  <a:close/>
                  <a:moveTo>
                    <a:pt x="7572" y="8130"/>
                  </a:moveTo>
                  <a:lnTo>
                    <a:pt x="7497" y="8206"/>
                  </a:lnTo>
                  <a:lnTo>
                    <a:pt x="8221" y="9126"/>
                  </a:lnTo>
                  <a:lnTo>
                    <a:pt x="8236" y="9126"/>
                  </a:lnTo>
                  <a:lnTo>
                    <a:pt x="8251" y="9126"/>
                  </a:lnTo>
                  <a:lnTo>
                    <a:pt x="8281" y="9126"/>
                  </a:lnTo>
                  <a:lnTo>
                    <a:pt x="8296" y="9111"/>
                  </a:lnTo>
                  <a:lnTo>
                    <a:pt x="8312" y="9111"/>
                  </a:lnTo>
                  <a:lnTo>
                    <a:pt x="7557" y="8191"/>
                  </a:lnTo>
                  <a:close/>
                  <a:moveTo>
                    <a:pt x="7753" y="7964"/>
                  </a:moveTo>
                  <a:lnTo>
                    <a:pt x="7693" y="8040"/>
                  </a:lnTo>
                  <a:lnTo>
                    <a:pt x="8462" y="8915"/>
                  </a:lnTo>
                  <a:cubicBezTo>
                    <a:pt x="8508" y="8884"/>
                    <a:pt x="8538" y="8854"/>
                    <a:pt x="8568" y="8824"/>
                  </a:cubicBezTo>
                  <a:close/>
                  <a:moveTo>
                    <a:pt x="7949" y="7783"/>
                  </a:moveTo>
                  <a:lnTo>
                    <a:pt x="7874" y="7859"/>
                  </a:lnTo>
                  <a:lnTo>
                    <a:pt x="8719" y="8688"/>
                  </a:lnTo>
                  <a:lnTo>
                    <a:pt x="8734" y="8673"/>
                  </a:lnTo>
                  <a:lnTo>
                    <a:pt x="8734" y="8673"/>
                  </a:lnTo>
                  <a:lnTo>
                    <a:pt x="8734" y="8673"/>
                  </a:lnTo>
                  <a:lnTo>
                    <a:pt x="8734" y="8673"/>
                  </a:lnTo>
                  <a:lnTo>
                    <a:pt x="8794" y="8598"/>
                  </a:lnTo>
                  <a:lnTo>
                    <a:pt x="7949" y="7798"/>
                  </a:lnTo>
                  <a:close/>
                  <a:moveTo>
                    <a:pt x="8115" y="7587"/>
                  </a:moveTo>
                  <a:lnTo>
                    <a:pt x="8055" y="7663"/>
                  </a:lnTo>
                  <a:lnTo>
                    <a:pt x="8945" y="8447"/>
                  </a:lnTo>
                  <a:lnTo>
                    <a:pt x="8960" y="8417"/>
                  </a:lnTo>
                  <a:lnTo>
                    <a:pt x="8960" y="8417"/>
                  </a:lnTo>
                  <a:lnTo>
                    <a:pt x="9020" y="8341"/>
                  </a:lnTo>
                  <a:lnTo>
                    <a:pt x="8115" y="7587"/>
                  </a:lnTo>
                  <a:close/>
                  <a:moveTo>
                    <a:pt x="8281" y="7391"/>
                  </a:moveTo>
                  <a:lnTo>
                    <a:pt x="8221" y="7467"/>
                  </a:lnTo>
                  <a:lnTo>
                    <a:pt x="9156" y="8175"/>
                  </a:lnTo>
                  <a:lnTo>
                    <a:pt x="9156" y="8175"/>
                  </a:lnTo>
                  <a:lnTo>
                    <a:pt x="9171" y="8175"/>
                  </a:lnTo>
                  <a:lnTo>
                    <a:pt x="9171" y="8175"/>
                  </a:lnTo>
                  <a:lnTo>
                    <a:pt x="9171" y="8175"/>
                  </a:lnTo>
                  <a:lnTo>
                    <a:pt x="9171" y="8175"/>
                  </a:lnTo>
                  <a:lnTo>
                    <a:pt x="9171" y="8175"/>
                  </a:lnTo>
                  <a:cubicBezTo>
                    <a:pt x="9186" y="8160"/>
                    <a:pt x="9201" y="8130"/>
                    <a:pt x="9217" y="8115"/>
                  </a:cubicBezTo>
                  <a:lnTo>
                    <a:pt x="8266" y="7421"/>
                  </a:lnTo>
                  <a:close/>
                  <a:moveTo>
                    <a:pt x="8417" y="7180"/>
                  </a:moveTo>
                  <a:cubicBezTo>
                    <a:pt x="8402" y="7195"/>
                    <a:pt x="8387" y="7225"/>
                    <a:pt x="8357" y="7255"/>
                  </a:cubicBezTo>
                  <a:lnTo>
                    <a:pt x="9352" y="7904"/>
                  </a:lnTo>
                  <a:lnTo>
                    <a:pt x="9352" y="7904"/>
                  </a:lnTo>
                  <a:lnTo>
                    <a:pt x="9352" y="7904"/>
                  </a:lnTo>
                  <a:cubicBezTo>
                    <a:pt x="9367" y="7874"/>
                    <a:pt x="9382" y="7844"/>
                    <a:pt x="9413" y="7813"/>
                  </a:cubicBezTo>
                  <a:lnTo>
                    <a:pt x="9413" y="7813"/>
                  </a:lnTo>
                  <a:lnTo>
                    <a:pt x="9413" y="7813"/>
                  </a:lnTo>
                  <a:lnTo>
                    <a:pt x="9413" y="7813"/>
                  </a:lnTo>
                  <a:lnTo>
                    <a:pt x="8402" y="7195"/>
                  </a:lnTo>
                  <a:close/>
                  <a:moveTo>
                    <a:pt x="8553" y="6954"/>
                  </a:moveTo>
                  <a:cubicBezTo>
                    <a:pt x="8538" y="6984"/>
                    <a:pt x="8523" y="7014"/>
                    <a:pt x="8493" y="7044"/>
                  </a:cubicBezTo>
                  <a:lnTo>
                    <a:pt x="9518" y="7617"/>
                  </a:lnTo>
                  <a:lnTo>
                    <a:pt x="9548" y="7587"/>
                  </a:lnTo>
                  <a:lnTo>
                    <a:pt x="9548" y="7587"/>
                  </a:lnTo>
                  <a:cubicBezTo>
                    <a:pt x="9548" y="7572"/>
                    <a:pt x="9563" y="7542"/>
                    <a:pt x="9579" y="7527"/>
                  </a:cubicBezTo>
                  <a:lnTo>
                    <a:pt x="9579" y="7527"/>
                  </a:lnTo>
                  <a:lnTo>
                    <a:pt x="9579" y="7527"/>
                  </a:lnTo>
                  <a:lnTo>
                    <a:pt x="9579" y="7527"/>
                  </a:lnTo>
                  <a:lnTo>
                    <a:pt x="8538" y="6954"/>
                  </a:lnTo>
                  <a:close/>
                  <a:moveTo>
                    <a:pt x="8658" y="6727"/>
                  </a:moveTo>
                  <a:cubicBezTo>
                    <a:pt x="8643" y="6758"/>
                    <a:pt x="8628" y="6788"/>
                    <a:pt x="8613" y="6818"/>
                  </a:cubicBezTo>
                  <a:lnTo>
                    <a:pt x="9684" y="7331"/>
                  </a:lnTo>
                  <a:cubicBezTo>
                    <a:pt x="9684" y="7316"/>
                    <a:pt x="9684" y="7301"/>
                    <a:pt x="9699" y="7301"/>
                  </a:cubicBez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714" y="7240"/>
                  </a:lnTo>
                  <a:lnTo>
                    <a:pt x="9714" y="7240"/>
                  </a:lnTo>
                  <a:lnTo>
                    <a:pt x="9714" y="7240"/>
                  </a:lnTo>
                  <a:lnTo>
                    <a:pt x="9714" y="7240"/>
                  </a:lnTo>
                  <a:lnTo>
                    <a:pt x="8643" y="6758"/>
                  </a:lnTo>
                  <a:close/>
                  <a:moveTo>
                    <a:pt x="8764" y="6486"/>
                  </a:moveTo>
                  <a:cubicBezTo>
                    <a:pt x="8749" y="6516"/>
                    <a:pt x="8734" y="6546"/>
                    <a:pt x="8719" y="6577"/>
                  </a:cubicBezTo>
                  <a:lnTo>
                    <a:pt x="9820" y="7029"/>
                  </a:lnTo>
                  <a:lnTo>
                    <a:pt x="9820" y="7014"/>
                  </a:lnTo>
                  <a:lnTo>
                    <a:pt x="9820" y="7014"/>
                  </a:lnTo>
                  <a:lnTo>
                    <a:pt x="9820" y="7014"/>
                  </a:lnTo>
                  <a:lnTo>
                    <a:pt x="9820" y="7014"/>
                  </a:lnTo>
                  <a:lnTo>
                    <a:pt x="9820" y="7014"/>
                  </a:lnTo>
                  <a:lnTo>
                    <a:pt x="9820" y="7014"/>
                  </a:lnTo>
                  <a:lnTo>
                    <a:pt x="9820" y="7014"/>
                  </a:lnTo>
                  <a:lnTo>
                    <a:pt x="9835" y="7014"/>
                  </a:lnTo>
                  <a:lnTo>
                    <a:pt x="9835" y="7014"/>
                  </a:lnTo>
                  <a:lnTo>
                    <a:pt x="9835" y="7014"/>
                  </a:lnTo>
                  <a:lnTo>
                    <a:pt x="9850" y="6939"/>
                  </a:lnTo>
                  <a:lnTo>
                    <a:pt x="8749" y="6516"/>
                  </a:lnTo>
                  <a:close/>
                  <a:moveTo>
                    <a:pt x="8839" y="6245"/>
                  </a:moveTo>
                  <a:cubicBezTo>
                    <a:pt x="8839" y="6275"/>
                    <a:pt x="8824" y="6305"/>
                    <a:pt x="8809" y="6335"/>
                  </a:cubicBezTo>
                  <a:lnTo>
                    <a:pt x="9925" y="671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cubicBezTo>
                    <a:pt x="9956" y="6667"/>
                    <a:pt x="9956" y="6652"/>
                    <a:pt x="9956" y="6622"/>
                  </a:cubicBezTo>
                  <a:lnTo>
                    <a:pt x="8824" y="6290"/>
                  </a:lnTo>
                  <a:close/>
                  <a:moveTo>
                    <a:pt x="8915" y="5988"/>
                  </a:moveTo>
                  <a:lnTo>
                    <a:pt x="8885" y="6094"/>
                  </a:lnTo>
                  <a:lnTo>
                    <a:pt x="10031" y="6396"/>
                  </a:lnTo>
                  <a:lnTo>
                    <a:pt x="10046" y="6350"/>
                  </a:lnTo>
                  <a:lnTo>
                    <a:pt x="10046" y="6350"/>
                  </a:lnTo>
                  <a:lnTo>
                    <a:pt x="10046" y="6350"/>
                  </a:lnTo>
                  <a:lnTo>
                    <a:pt x="10046" y="6350"/>
                  </a:lnTo>
                  <a:lnTo>
                    <a:pt x="10046" y="6350"/>
                  </a:lnTo>
                  <a:lnTo>
                    <a:pt x="10046" y="6350"/>
                  </a:lnTo>
                  <a:cubicBezTo>
                    <a:pt x="10046" y="6320"/>
                    <a:pt x="10046" y="6305"/>
                    <a:pt x="10046" y="6290"/>
                  </a:cubicBezTo>
                  <a:lnTo>
                    <a:pt x="8900" y="6018"/>
                  </a:lnTo>
                  <a:close/>
                  <a:moveTo>
                    <a:pt x="8960" y="5747"/>
                  </a:moveTo>
                  <a:lnTo>
                    <a:pt x="8945" y="5837"/>
                  </a:lnTo>
                  <a:lnTo>
                    <a:pt x="10106" y="6064"/>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5973"/>
                  </a:lnTo>
                  <a:lnTo>
                    <a:pt x="8945" y="5792"/>
                  </a:lnTo>
                  <a:close/>
                  <a:moveTo>
                    <a:pt x="8990" y="5491"/>
                  </a:moveTo>
                  <a:lnTo>
                    <a:pt x="8975" y="5581"/>
                  </a:lnTo>
                  <a:lnTo>
                    <a:pt x="10152" y="573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56"/>
                  </a:lnTo>
                  <a:lnTo>
                    <a:pt x="8975" y="5551"/>
                  </a:lnTo>
                  <a:close/>
                  <a:moveTo>
                    <a:pt x="9005" y="5234"/>
                  </a:moveTo>
                  <a:lnTo>
                    <a:pt x="9005" y="5325"/>
                  </a:lnTo>
                  <a:lnTo>
                    <a:pt x="10182" y="5400"/>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294"/>
                  </a:lnTo>
                  <a:lnTo>
                    <a:pt x="9005" y="5249"/>
                  </a:lnTo>
                  <a:close/>
                  <a:moveTo>
                    <a:pt x="10197" y="4932"/>
                  </a:moveTo>
                  <a:lnTo>
                    <a:pt x="9005" y="4978"/>
                  </a:lnTo>
                  <a:lnTo>
                    <a:pt x="9005" y="5068"/>
                  </a:lnTo>
                  <a:lnTo>
                    <a:pt x="10197" y="5068"/>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4993"/>
                  </a:lnTo>
                  <a:close/>
                  <a:moveTo>
                    <a:pt x="10167" y="4601"/>
                  </a:moveTo>
                  <a:lnTo>
                    <a:pt x="8990" y="4721"/>
                  </a:lnTo>
                  <a:lnTo>
                    <a:pt x="8990" y="4812"/>
                  </a:lnTo>
                  <a:lnTo>
                    <a:pt x="10167" y="4736"/>
                  </a:lnTo>
                  <a:lnTo>
                    <a:pt x="10167" y="4661"/>
                  </a:lnTo>
                  <a:lnTo>
                    <a:pt x="10167" y="4601"/>
                  </a:lnTo>
                  <a:close/>
                  <a:moveTo>
                    <a:pt x="10122" y="4269"/>
                  </a:moveTo>
                  <a:lnTo>
                    <a:pt x="8960" y="4465"/>
                  </a:lnTo>
                  <a:cubicBezTo>
                    <a:pt x="8960" y="4495"/>
                    <a:pt x="8975" y="4525"/>
                    <a:pt x="8975" y="4555"/>
                  </a:cubicBezTo>
                  <a:lnTo>
                    <a:pt x="10137" y="4405"/>
                  </a:lnTo>
                  <a:lnTo>
                    <a:pt x="10137" y="4405"/>
                  </a:lnTo>
                  <a:lnTo>
                    <a:pt x="10137" y="4405"/>
                  </a:lnTo>
                  <a:lnTo>
                    <a:pt x="10137" y="4405"/>
                  </a:lnTo>
                  <a:lnTo>
                    <a:pt x="10137" y="4405"/>
                  </a:lnTo>
                  <a:lnTo>
                    <a:pt x="10137" y="4405"/>
                  </a:lnTo>
                  <a:lnTo>
                    <a:pt x="10137" y="4405"/>
                  </a:lnTo>
                  <a:lnTo>
                    <a:pt x="10137" y="4359"/>
                  </a:lnTo>
                  <a:lnTo>
                    <a:pt x="10137" y="4359"/>
                  </a:lnTo>
                  <a:lnTo>
                    <a:pt x="10137" y="4359"/>
                  </a:lnTo>
                  <a:lnTo>
                    <a:pt x="10137" y="4359"/>
                  </a:lnTo>
                  <a:cubicBezTo>
                    <a:pt x="10152" y="4344"/>
                    <a:pt x="10152" y="4329"/>
                    <a:pt x="10137" y="4314"/>
                  </a:cubicBezTo>
                  <a:close/>
                  <a:moveTo>
                    <a:pt x="10061" y="3952"/>
                  </a:moveTo>
                  <a:lnTo>
                    <a:pt x="8915" y="4208"/>
                  </a:lnTo>
                  <a:cubicBezTo>
                    <a:pt x="8915" y="4239"/>
                    <a:pt x="8930" y="4269"/>
                    <a:pt x="8930" y="4314"/>
                  </a:cubicBezTo>
                  <a:lnTo>
                    <a:pt x="10091" y="4073"/>
                  </a:lnTo>
                  <a:cubicBezTo>
                    <a:pt x="10091" y="4043"/>
                    <a:pt x="10076" y="4012"/>
                    <a:pt x="10076" y="3982"/>
                  </a:cubicBezTo>
                  <a:lnTo>
                    <a:pt x="10076" y="3982"/>
                  </a:lnTo>
                  <a:lnTo>
                    <a:pt x="10076" y="3982"/>
                  </a:lnTo>
                  <a:lnTo>
                    <a:pt x="10076" y="3982"/>
                  </a:lnTo>
                  <a:lnTo>
                    <a:pt x="10076" y="3952"/>
                  </a:lnTo>
                  <a:close/>
                  <a:moveTo>
                    <a:pt x="9971" y="3620"/>
                  </a:moveTo>
                  <a:lnTo>
                    <a:pt x="8839" y="3967"/>
                  </a:lnTo>
                  <a:lnTo>
                    <a:pt x="8870" y="4058"/>
                  </a:lnTo>
                  <a:lnTo>
                    <a:pt x="10001" y="3756"/>
                  </a:lnTo>
                  <a:cubicBezTo>
                    <a:pt x="10001" y="3741"/>
                    <a:pt x="10001" y="3726"/>
                    <a:pt x="10001" y="3726"/>
                  </a:cubicBezTo>
                  <a:lnTo>
                    <a:pt x="10001" y="3726"/>
                  </a:lnTo>
                  <a:lnTo>
                    <a:pt x="9971" y="3635"/>
                  </a:lnTo>
                  <a:close/>
                  <a:moveTo>
                    <a:pt x="9865" y="3303"/>
                  </a:moveTo>
                  <a:lnTo>
                    <a:pt x="8764" y="3726"/>
                  </a:lnTo>
                  <a:lnTo>
                    <a:pt x="8794" y="3816"/>
                  </a:lnTo>
                  <a:lnTo>
                    <a:pt x="9910" y="3424"/>
                  </a:lnTo>
                  <a:lnTo>
                    <a:pt x="9910" y="3424"/>
                  </a:lnTo>
                  <a:lnTo>
                    <a:pt x="9910" y="3424"/>
                  </a:lnTo>
                  <a:lnTo>
                    <a:pt x="9910" y="3424"/>
                  </a:lnTo>
                  <a:lnTo>
                    <a:pt x="9910" y="3424"/>
                  </a:lnTo>
                  <a:lnTo>
                    <a:pt x="9910" y="3424"/>
                  </a:lnTo>
                  <a:lnTo>
                    <a:pt x="9880" y="3349"/>
                  </a:lnTo>
                  <a:lnTo>
                    <a:pt x="9880" y="3349"/>
                  </a:lnTo>
                  <a:lnTo>
                    <a:pt x="9880" y="3349"/>
                  </a:lnTo>
                  <a:lnTo>
                    <a:pt x="9880" y="3349"/>
                  </a:lnTo>
                  <a:lnTo>
                    <a:pt x="9880" y="3349"/>
                  </a:lnTo>
                  <a:lnTo>
                    <a:pt x="9880" y="3349"/>
                  </a:lnTo>
                  <a:lnTo>
                    <a:pt x="9880" y="3349"/>
                  </a:lnTo>
                  <a:lnTo>
                    <a:pt x="9880" y="3349"/>
                  </a:lnTo>
                  <a:lnTo>
                    <a:pt x="9880" y="3349"/>
                  </a:lnTo>
                  <a:lnTo>
                    <a:pt x="9880" y="3349"/>
                  </a:lnTo>
                  <a:lnTo>
                    <a:pt x="9880" y="3334"/>
                  </a:lnTo>
                  <a:close/>
                  <a:moveTo>
                    <a:pt x="9744" y="3002"/>
                  </a:moveTo>
                  <a:lnTo>
                    <a:pt x="8658" y="3484"/>
                  </a:lnTo>
                  <a:cubicBezTo>
                    <a:pt x="8674" y="3515"/>
                    <a:pt x="8689" y="3545"/>
                    <a:pt x="8704" y="3575"/>
                  </a:cubicBezTo>
                  <a:lnTo>
                    <a:pt x="9790" y="3122"/>
                  </a:lnTo>
                  <a:lnTo>
                    <a:pt x="9775" y="3122"/>
                  </a:lnTo>
                  <a:lnTo>
                    <a:pt x="9775" y="3122"/>
                  </a:lnTo>
                  <a:lnTo>
                    <a:pt x="9775" y="3122"/>
                  </a:lnTo>
                  <a:lnTo>
                    <a:pt x="9775" y="3122"/>
                  </a:lnTo>
                  <a:lnTo>
                    <a:pt x="9775" y="3122"/>
                  </a:lnTo>
                  <a:lnTo>
                    <a:pt x="9775" y="3122"/>
                  </a:lnTo>
                  <a:lnTo>
                    <a:pt x="9775" y="3122"/>
                  </a:lnTo>
                  <a:cubicBezTo>
                    <a:pt x="9775" y="3092"/>
                    <a:pt x="9760" y="3062"/>
                    <a:pt x="9744" y="3047"/>
                  </a:cubicBezTo>
                  <a:close/>
                  <a:moveTo>
                    <a:pt x="9594" y="2700"/>
                  </a:moveTo>
                  <a:lnTo>
                    <a:pt x="8553" y="3258"/>
                  </a:lnTo>
                  <a:lnTo>
                    <a:pt x="8598" y="3349"/>
                  </a:lnTo>
                  <a:lnTo>
                    <a:pt x="9654" y="2821"/>
                  </a:lnTo>
                  <a:lnTo>
                    <a:pt x="9594" y="2700"/>
                  </a:lnTo>
                  <a:close/>
                  <a:moveTo>
                    <a:pt x="9428" y="2413"/>
                  </a:moveTo>
                  <a:lnTo>
                    <a:pt x="8417" y="3032"/>
                  </a:lnTo>
                  <a:lnTo>
                    <a:pt x="8477" y="3122"/>
                  </a:lnTo>
                  <a:lnTo>
                    <a:pt x="9503" y="2519"/>
                  </a:lnTo>
                  <a:lnTo>
                    <a:pt x="9503" y="2519"/>
                  </a:lnTo>
                  <a:lnTo>
                    <a:pt x="9503" y="2519"/>
                  </a:lnTo>
                  <a:lnTo>
                    <a:pt x="9503" y="2519"/>
                  </a:lnTo>
                  <a:lnTo>
                    <a:pt x="9488" y="2519"/>
                  </a:lnTo>
                  <a:lnTo>
                    <a:pt x="9473" y="2489"/>
                  </a:lnTo>
                  <a:lnTo>
                    <a:pt x="9473" y="2489"/>
                  </a:lnTo>
                  <a:lnTo>
                    <a:pt x="9473" y="2489"/>
                  </a:lnTo>
                  <a:lnTo>
                    <a:pt x="9458" y="2489"/>
                  </a:lnTo>
                  <a:lnTo>
                    <a:pt x="9458" y="2489"/>
                  </a:lnTo>
                  <a:lnTo>
                    <a:pt x="9458" y="2489"/>
                  </a:lnTo>
                  <a:cubicBezTo>
                    <a:pt x="9458" y="2489"/>
                    <a:pt x="9443" y="2474"/>
                    <a:pt x="9443" y="2459"/>
                  </a:cubicBezTo>
                  <a:close/>
                  <a:moveTo>
                    <a:pt x="9232" y="2127"/>
                  </a:moveTo>
                  <a:lnTo>
                    <a:pt x="8281" y="2821"/>
                  </a:lnTo>
                  <a:lnTo>
                    <a:pt x="8342" y="2896"/>
                  </a:lnTo>
                  <a:lnTo>
                    <a:pt x="9307" y="2232"/>
                  </a:lnTo>
                  <a:lnTo>
                    <a:pt x="9262" y="2172"/>
                  </a:lnTo>
                  <a:lnTo>
                    <a:pt x="9262" y="2172"/>
                  </a:lnTo>
                  <a:lnTo>
                    <a:pt x="9262" y="2172"/>
                  </a:lnTo>
                  <a:lnTo>
                    <a:pt x="9262" y="2172"/>
                  </a:lnTo>
                  <a:cubicBezTo>
                    <a:pt x="9262" y="2157"/>
                    <a:pt x="9262" y="2157"/>
                    <a:pt x="9247" y="2142"/>
                  </a:cubicBezTo>
                  <a:close/>
                  <a:moveTo>
                    <a:pt x="9036" y="1870"/>
                  </a:moveTo>
                  <a:lnTo>
                    <a:pt x="8115" y="2625"/>
                  </a:lnTo>
                  <a:cubicBezTo>
                    <a:pt x="8146" y="2640"/>
                    <a:pt x="8161" y="2670"/>
                    <a:pt x="8191" y="2700"/>
                  </a:cubicBezTo>
                  <a:lnTo>
                    <a:pt x="9111" y="1976"/>
                  </a:lnTo>
                  <a:lnTo>
                    <a:pt x="9036" y="1870"/>
                  </a:lnTo>
                  <a:close/>
                  <a:moveTo>
                    <a:pt x="8809" y="1614"/>
                  </a:moveTo>
                  <a:lnTo>
                    <a:pt x="7949" y="2429"/>
                  </a:lnTo>
                  <a:cubicBezTo>
                    <a:pt x="7980" y="2444"/>
                    <a:pt x="7995" y="2474"/>
                    <a:pt x="8025" y="2504"/>
                  </a:cubicBezTo>
                  <a:lnTo>
                    <a:pt x="8900" y="1704"/>
                  </a:lnTo>
                  <a:lnTo>
                    <a:pt x="8855" y="1659"/>
                  </a:lnTo>
                  <a:lnTo>
                    <a:pt x="8855" y="1659"/>
                  </a:lnTo>
                  <a:lnTo>
                    <a:pt x="8809" y="1614"/>
                  </a:lnTo>
                  <a:close/>
                  <a:moveTo>
                    <a:pt x="8583" y="1388"/>
                  </a:moveTo>
                  <a:lnTo>
                    <a:pt x="7768" y="2248"/>
                  </a:lnTo>
                  <a:lnTo>
                    <a:pt x="7844" y="2308"/>
                  </a:lnTo>
                  <a:lnTo>
                    <a:pt x="8674" y="1478"/>
                  </a:lnTo>
                  <a:lnTo>
                    <a:pt x="8674" y="1478"/>
                  </a:lnTo>
                  <a:lnTo>
                    <a:pt x="8643" y="1478"/>
                  </a:lnTo>
                  <a:lnTo>
                    <a:pt x="8643" y="1478"/>
                  </a:lnTo>
                  <a:lnTo>
                    <a:pt x="8643" y="1478"/>
                  </a:lnTo>
                  <a:lnTo>
                    <a:pt x="8643" y="1478"/>
                  </a:lnTo>
                  <a:lnTo>
                    <a:pt x="8643" y="1478"/>
                  </a:lnTo>
                  <a:lnTo>
                    <a:pt x="8643" y="1478"/>
                  </a:lnTo>
                  <a:lnTo>
                    <a:pt x="8613" y="1478"/>
                  </a:lnTo>
                  <a:cubicBezTo>
                    <a:pt x="8613" y="1463"/>
                    <a:pt x="8598" y="1463"/>
                    <a:pt x="8598" y="1448"/>
                  </a:cubicBezTo>
                  <a:close/>
                  <a:moveTo>
                    <a:pt x="8327" y="1161"/>
                  </a:moveTo>
                  <a:lnTo>
                    <a:pt x="7572" y="2067"/>
                  </a:lnTo>
                  <a:lnTo>
                    <a:pt x="7648" y="2142"/>
                  </a:lnTo>
                  <a:lnTo>
                    <a:pt x="8417" y="1237"/>
                  </a:lnTo>
                  <a:lnTo>
                    <a:pt x="8417" y="1237"/>
                  </a:lnTo>
                  <a:lnTo>
                    <a:pt x="8387" y="1237"/>
                  </a:lnTo>
                  <a:lnTo>
                    <a:pt x="8387" y="1237"/>
                  </a:lnTo>
                  <a:lnTo>
                    <a:pt x="8387" y="1237"/>
                  </a:lnTo>
                  <a:lnTo>
                    <a:pt x="8372" y="1237"/>
                  </a:lnTo>
                  <a:lnTo>
                    <a:pt x="8327" y="1192"/>
                  </a:lnTo>
                  <a:close/>
                  <a:moveTo>
                    <a:pt x="8055" y="965"/>
                  </a:moveTo>
                  <a:lnTo>
                    <a:pt x="7376" y="1916"/>
                  </a:lnTo>
                  <a:lnTo>
                    <a:pt x="7452" y="1976"/>
                  </a:lnTo>
                  <a:lnTo>
                    <a:pt x="8161" y="1026"/>
                  </a:lnTo>
                  <a:lnTo>
                    <a:pt x="8130" y="1011"/>
                  </a:lnTo>
                  <a:lnTo>
                    <a:pt x="8130" y="1011"/>
                  </a:lnTo>
                  <a:lnTo>
                    <a:pt x="8055" y="950"/>
                  </a:lnTo>
                  <a:close/>
                  <a:moveTo>
                    <a:pt x="7784" y="769"/>
                  </a:moveTo>
                  <a:lnTo>
                    <a:pt x="7165" y="1780"/>
                  </a:lnTo>
                  <a:lnTo>
                    <a:pt x="7241" y="1825"/>
                  </a:lnTo>
                  <a:lnTo>
                    <a:pt x="7889" y="845"/>
                  </a:lnTo>
                  <a:lnTo>
                    <a:pt x="7844" y="799"/>
                  </a:lnTo>
                  <a:lnTo>
                    <a:pt x="7829" y="799"/>
                  </a:lnTo>
                  <a:lnTo>
                    <a:pt x="7784" y="784"/>
                  </a:lnTo>
                  <a:close/>
                  <a:moveTo>
                    <a:pt x="7497" y="603"/>
                  </a:moveTo>
                  <a:lnTo>
                    <a:pt x="6939" y="1644"/>
                  </a:lnTo>
                  <a:lnTo>
                    <a:pt x="7029" y="1689"/>
                  </a:lnTo>
                  <a:lnTo>
                    <a:pt x="7618" y="664"/>
                  </a:lnTo>
                  <a:lnTo>
                    <a:pt x="7542" y="618"/>
                  </a:lnTo>
                  <a:lnTo>
                    <a:pt x="7527" y="618"/>
                  </a:lnTo>
                  <a:lnTo>
                    <a:pt x="7497" y="603"/>
                  </a:lnTo>
                  <a:close/>
                  <a:moveTo>
                    <a:pt x="7195" y="453"/>
                  </a:moveTo>
                  <a:lnTo>
                    <a:pt x="6713" y="1539"/>
                  </a:lnTo>
                  <a:lnTo>
                    <a:pt x="6803" y="1569"/>
                  </a:lnTo>
                  <a:lnTo>
                    <a:pt x="7316" y="513"/>
                  </a:lnTo>
                  <a:lnTo>
                    <a:pt x="7271" y="498"/>
                  </a:lnTo>
                  <a:lnTo>
                    <a:pt x="7256" y="498"/>
                  </a:lnTo>
                  <a:lnTo>
                    <a:pt x="7210" y="468"/>
                  </a:lnTo>
                  <a:lnTo>
                    <a:pt x="7210" y="468"/>
                  </a:lnTo>
                  <a:lnTo>
                    <a:pt x="7195" y="468"/>
                  </a:lnTo>
                  <a:close/>
                  <a:moveTo>
                    <a:pt x="6879" y="332"/>
                  </a:moveTo>
                  <a:lnTo>
                    <a:pt x="6471" y="1433"/>
                  </a:lnTo>
                  <a:lnTo>
                    <a:pt x="6562" y="1463"/>
                  </a:lnTo>
                  <a:lnTo>
                    <a:pt x="7014" y="377"/>
                  </a:lnTo>
                  <a:lnTo>
                    <a:pt x="6999" y="377"/>
                  </a:lnTo>
                  <a:lnTo>
                    <a:pt x="6939" y="377"/>
                  </a:lnTo>
                  <a:lnTo>
                    <a:pt x="6879" y="347"/>
                  </a:lnTo>
                  <a:close/>
                  <a:moveTo>
                    <a:pt x="6562" y="226"/>
                  </a:moveTo>
                  <a:lnTo>
                    <a:pt x="6230" y="1358"/>
                  </a:lnTo>
                  <a:lnTo>
                    <a:pt x="6320" y="1388"/>
                  </a:lnTo>
                  <a:lnTo>
                    <a:pt x="6698" y="256"/>
                  </a:lnTo>
                  <a:lnTo>
                    <a:pt x="6637" y="241"/>
                  </a:lnTo>
                  <a:lnTo>
                    <a:pt x="6607" y="241"/>
                  </a:lnTo>
                  <a:lnTo>
                    <a:pt x="6577" y="241"/>
                  </a:lnTo>
                  <a:close/>
                  <a:moveTo>
                    <a:pt x="6245" y="136"/>
                  </a:moveTo>
                  <a:lnTo>
                    <a:pt x="5973" y="1282"/>
                  </a:lnTo>
                  <a:lnTo>
                    <a:pt x="6079" y="1312"/>
                  </a:lnTo>
                  <a:lnTo>
                    <a:pt x="6366" y="166"/>
                  </a:lnTo>
                  <a:lnTo>
                    <a:pt x="6336" y="151"/>
                  </a:lnTo>
                  <a:lnTo>
                    <a:pt x="6305" y="151"/>
                  </a:lnTo>
                  <a:lnTo>
                    <a:pt x="6245" y="136"/>
                  </a:lnTo>
                  <a:close/>
                  <a:moveTo>
                    <a:pt x="5913" y="60"/>
                  </a:moveTo>
                  <a:lnTo>
                    <a:pt x="5732" y="1222"/>
                  </a:lnTo>
                  <a:lnTo>
                    <a:pt x="5823" y="1237"/>
                  </a:lnTo>
                  <a:lnTo>
                    <a:pt x="6049" y="91"/>
                  </a:lnTo>
                  <a:lnTo>
                    <a:pt x="6049" y="91"/>
                  </a:lnTo>
                  <a:close/>
                  <a:moveTo>
                    <a:pt x="5581" y="15"/>
                  </a:moveTo>
                  <a:lnTo>
                    <a:pt x="5476" y="1192"/>
                  </a:lnTo>
                  <a:cubicBezTo>
                    <a:pt x="5506" y="1192"/>
                    <a:pt x="5536" y="1192"/>
                    <a:pt x="5566" y="1207"/>
                  </a:cubicBezTo>
                  <a:lnTo>
                    <a:pt x="5717" y="30"/>
                  </a:lnTo>
                  <a:lnTo>
                    <a:pt x="5702" y="30"/>
                  </a:lnTo>
                  <a:lnTo>
                    <a:pt x="5581" y="15"/>
                  </a:lnTo>
                  <a:close/>
                  <a:moveTo>
                    <a:pt x="5249" y="0"/>
                  </a:moveTo>
                  <a:lnTo>
                    <a:pt x="5219" y="1192"/>
                  </a:lnTo>
                  <a:lnTo>
                    <a:pt x="5325" y="1192"/>
                  </a:lnTo>
                  <a:lnTo>
                    <a:pt x="5385" y="15"/>
                  </a:lnTo>
                  <a:lnTo>
                    <a:pt x="5249" y="15"/>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294408" y="2853020"/>
              <a:ext cx="744911" cy="721114"/>
            </a:xfrm>
            <a:custGeom>
              <a:avLst/>
              <a:gdLst/>
              <a:ahLst/>
              <a:cxnLst/>
              <a:rect l="l" t="t" r="r" b="b"/>
              <a:pathLst>
                <a:path w="14180" h="13727" extrusionOk="0">
                  <a:moveTo>
                    <a:pt x="7060" y="91"/>
                  </a:moveTo>
                  <a:cubicBezTo>
                    <a:pt x="4314" y="91"/>
                    <a:pt x="1871" y="1780"/>
                    <a:pt x="905" y="4344"/>
                  </a:cubicBezTo>
                  <a:lnTo>
                    <a:pt x="1629" y="4344"/>
                  </a:lnTo>
                  <a:cubicBezTo>
                    <a:pt x="2896" y="1418"/>
                    <a:pt x="6245" y="0"/>
                    <a:pt x="9217" y="1162"/>
                  </a:cubicBezTo>
                  <a:cubicBezTo>
                    <a:pt x="12173" y="2308"/>
                    <a:pt x="13697" y="5612"/>
                    <a:pt x="12656" y="8613"/>
                  </a:cubicBezTo>
                  <a:cubicBezTo>
                    <a:pt x="11615" y="11630"/>
                    <a:pt x="8372" y="13274"/>
                    <a:pt x="5325" y="12324"/>
                  </a:cubicBezTo>
                  <a:cubicBezTo>
                    <a:pt x="2278" y="11389"/>
                    <a:pt x="528" y="8206"/>
                    <a:pt x="1358" y="5144"/>
                  </a:cubicBezTo>
                  <a:lnTo>
                    <a:pt x="649" y="5144"/>
                  </a:lnTo>
                  <a:cubicBezTo>
                    <a:pt x="0" y="7859"/>
                    <a:pt x="1147" y="10710"/>
                    <a:pt x="3500" y="12218"/>
                  </a:cubicBezTo>
                  <a:cubicBezTo>
                    <a:pt x="5868" y="13727"/>
                    <a:pt x="8915" y="13576"/>
                    <a:pt x="11117" y="11841"/>
                  </a:cubicBezTo>
                  <a:cubicBezTo>
                    <a:pt x="13319" y="10107"/>
                    <a:pt x="14179" y="7165"/>
                    <a:pt x="13274" y="4510"/>
                  </a:cubicBezTo>
                  <a:cubicBezTo>
                    <a:pt x="12354" y="1871"/>
                    <a:pt x="9850" y="91"/>
                    <a:pt x="7045" y="9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91583" y="3036040"/>
              <a:ext cx="335262" cy="335262"/>
            </a:xfrm>
            <a:custGeom>
              <a:avLst/>
              <a:gdLst/>
              <a:ahLst/>
              <a:cxnLst/>
              <a:rect l="l" t="t" r="r" b="b"/>
              <a:pathLst>
                <a:path w="6382" h="6382" extrusionOk="0">
                  <a:moveTo>
                    <a:pt x="6381" y="3183"/>
                  </a:moveTo>
                  <a:cubicBezTo>
                    <a:pt x="6381" y="4948"/>
                    <a:pt x="4948" y="6381"/>
                    <a:pt x="3199" y="6381"/>
                  </a:cubicBezTo>
                  <a:cubicBezTo>
                    <a:pt x="1434" y="6381"/>
                    <a:pt x="1" y="4948"/>
                    <a:pt x="1" y="3183"/>
                  </a:cubicBezTo>
                  <a:cubicBezTo>
                    <a:pt x="1" y="1419"/>
                    <a:pt x="1434" y="1"/>
                    <a:pt x="3199" y="1"/>
                  </a:cubicBezTo>
                  <a:cubicBezTo>
                    <a:pt x="4948" y="1"/>
                    <a:pt x="6381" y="1419"/>
                    <a:pt x="6381" y="318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3"/>
            <p:cNvSpPr/>
            <p:nvPr/>
          </p:nvSpPr>
          <p:spPr>
            <a:xfrm>
              <a:off x="75626" y="2617679"/>
              <a:ext cx="585632" cy="585632"/>
            </a:xfrm>
            <a:custGeom>
              <a:avLst/>
              <a:gdLst/>
              <a:ahLst/>
              <a:cxnLst/>
              <a:rect l="l" t="t" r="r" b="b"/>
              <a:pathLst>
                <a:path w="11148" h="11148" extrusionOk="0">
                  <a:moveTo>
                    <a:pt x="11148" y="11147"/>
                  </a:moveTo>
                  <a:lnTo>
                    <a:pt x="10016" y="11147"/>
                  </a:lnTo>
                  <a:cubicBezTo>
                    <a:pt x="10016" y="5627"/>
                    <a:pt x="5536" y="1147"/>
                    <a:pt x="1" y="1132"/>
                  </a:cubicBezTo>
                  <a:lnTo>
                    <a:pt x="1" y="0"/>
                  </a:lnTo>
                  <a:cubicBezTo>
                    <a:pt x="6155" y="0"/>
                    <a:pt x="11148" y="4993"/>
                    <a:pt x="11148" y="11147"/>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509158" y="3203247"/>
              <a:ext cx="585632" cy="585632"/>
            </a:xfrm>
            <a:custGeom>
              <a:avLst/>
              <a:gdLst/>
              <a:ahLst/>
              <a:cxnLst/>
              <a:rect l="l" t="t" r="r" b="b"/>
              <a:pathLst>
                <a:path w="11148" h="11148" extrusionOk="0">
                  <a:moveTo>
                    <a:pt x="11148" y="11147"/>
                  </a:moveTo>
                  <a:cubicBezTo>
                    <a:pt x="4993" y="11132"/>
                    <a:pt x="1" y="6155"/>
                    <a:pt x="1" y="0"/>
                  </a:cubicBezTo>
                  <a:lnTo>
                    <a:pt x="1132" y="0"/>
                  </a:lnTo>
                  <a:cubicBezTo>
                    <a:pt x="1132" y="5536"/>
                    <a:pt x="5627" y="10016"/>
                    <a:pt x="11148" y="100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Una columna de texto 1">
  <p:cSld name="ONE_COLUMN_TEXT_1">
    <p:spTree>
      <p:nvGrpSpPr>
        <p:cNvPr id="1" name="Shape 321"/>
        <p:cNvGrpSpPr/>
        <p:nvPr/>
      </p:nvGrpSpPr>
      <p:grpSpPr>
        <a:xfrm>
          <a:off x="0" y="0"/>
          <a:ext cx="0" cy="0"/>
          <a:chOff x="0" y="0"/>
          <a:chExt cx="0" cy="0"/>
        </a:xfrm>
      </p:grpSpPr>
      <p:sp>
        <p:nvSpPr>
          <p:cNvPr id="322" name="Google Shape;322;p14"/>
          <p:cNvSpPr txBox="1">
            <a:spLocks noGrp="1"/>
          </p:cNvSpPr>
          <p:nvPr>
            <p:ph type="title"/>
          </p:nvPr>
        </p:nvSpPr>
        <p:spPr>
          <a:xfrm>
            <a:off x="2716050" y="1550850"/>
            <a:ext cx="3711900" cy="74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23" name="Google Shape;323;p14"/>
          <p:cNvSpPr txBox="1">
            <a:spLocks noGrp="1"/>
          </p:cNvSpPr>
          <p:nvPr>
            <p:ph type="subTitle" idx="1"/>
          </p:nvPr>
        </p:nvSpPr>
        <p:spPr>
          <a:xfrm>
            <a:off x="2716050" y="2293950"/>
            <a:ext cx="3711900" cy="12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Char char="●"/>
              <a:defRPr sz="1800"/>
            </a:lvl1pPr>
            <a:lvl2pPr lvl="1" algn="ctr" rtl="0">
              <a:spcBef>
                <a:spcPts val="0"/>
              </a:spcBef>
              <a:spcAft>
                <a:spcPts val="0"/>
              </a:spcAft>
              <a:buSzPts val="1600"/>
              <a:buChar char="○"/>
              <a:defRPr/>
            </a:lvl2pPr>
            <a:lvl3pPr lvl="2" algn="ctr" rtl="0">
              <a:spcBef>
                <a:spcPts val="0"/>
              </a:spcBef>
              <a:spcAft>
                <a:spcPts val="0"/>
              </a:spcAft>
              <a:buSzPts val="1600"/>
              <a:buChar char="■"/>
              <a:defRPr/>
            </a:lvl3pPr>
            <a:lvl4pPr lvl="3" algn="ctr" rtl="0">
              <a:spcBef>
                <a:spcPts val="0"/>
              </a:spcBef>
              <a:spcAft>
                <a:spcPts val="0"/>
              </a:spcAft>
              <a:buSzPts val="1600"/>
              <a:buChar char="●"/>
              <a:defRPr/>
            </a:lvl4pPr>
            <a:lvl5pPr lvl="4" algn="ctr" rtl="0">
              <a:spcBef>
                <a:spcPts val="0"/>
              </a:spcBef>
              <a:spcAft>
                <a:spcPts val="0"/>
              </a:spcAft>
              <a:buSzPts val="1600"/>
              <a:buChar char="○"/>
              <a:defRPr/>
            </a:lvl5pPr>
            <a:lvl6pPr lvl="5" algn="ctr" rtl="0">
              <a:spcBef>
                <a:spcPts val="0"/>
              </a:spcBef>
              <a:spcAft>
                <a:spcPts val="0"/>
              </a:spcAft>
              <a:buSzPts val="1600"/>
              <a:buChar char="■"/>
              <a:defRPr/>
            </a:lvl6pPr>
            <a:lvl7pPr lvl="6" algn="ctr" rtl="0">
              <a:spcBef>
                <a:spcPts val="0"/>
              </a:spcBef>
              <a:spcAft>
                <a:spcPts val="0"/>
              </a:spcAft>
              <a:buSzPts val="1600"/>
              <a:buChar char="●"/>
              <a:defRPr/>
            </a:lvl7pPr>
            <a:lvl8pPr lvl="7" algn="ctr" rtl="0">
              <a:spcBef>
                <a:spcPts val="0"/>
              </a:spcBef>
              <a:spcAft>
                <a:spcPts val="0"/>
              </a:spcAft>
              <a:buSzPts val="1600"/>
              <a:buChar char="○"/>
              <a:defRPr/>
            </a:lvl8pPr>
            <a:lvl9pPr lvl="8" algn="ctr" rtl="0">
              <a:spcBef>
                <a:spcPts val="0"/>
              </a:spcBef>
              <a:spcAft>
                <a:spcPts val="0"/>
              </a:spcAft>
              <a:buSzPts val="16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335"/>
        <p:cNvGrpSpPr/>
        <p:nvPr/>
      </p:nvGrpSpPr>
      <p:grpSpPr>
        <a:xfrm>
          <a:off x="0" y="0"/>
          <a:ext cx="0" cy="0"/>
          <a:chOff x="0" y="0"/>
          <a:chExt cx="0" cy="0"/>
        </a:xfrm>
      </p:grpSpPr>
      <p:sp>
        <p:nvSpPr>
          <p:cNvPr id="336" name="Google Shape;336;p16"/>
          <p:cNvSpPr txBox="1">
            <a:spLocks noGrp="1"/>
          </p:cNvSpPr>
          <p:nvPr>
            <p:ph type="title"/>
          </p:nvPr>
        </p:nvSpPr>
        <p:spPr>
          <a:xfrm>
            <a:off x="1994850" y="1674113"/>
            <a:ext cx="5154300" cy="112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337" name="Google Shape;337;p16"/>
          <p:cNvSpPr txBox="1">
            <a:spLocks noGrp="1"/>
          </p:cNvSpPr>
          <p:nvPr>
            <p:ph type="subTitle" idx="1"/>
          </p:nvPr>
        </p:nvSpPr>
        <p:spPr>
          <a:xfrm>
            <a:off x="1994850" y="2914988"/>
            <a:ext cx="5154300" cy="55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338" name="Google Shape;338;p16"/>
          <p:cNvGrpSpPr/>
          <p:nvPr/>
        </p:nvGrpSpPr>
        <p:grpSpPr>
          <a:xfrm>
            <a:off x="-1054850" y="3002227"/>
            <a:ext cx="3212700" cy="3212700"/>
            <a:chOff x="-1054850" y="3002227"/>
            <a:chExt cx="3212700" cy="3212700"/>
          </a:xfrm>
        </p:grpSpPr>
        <p:grpSp>
          <p:nvGrpSpPr>
            <p:cNvPr id="339" name="Google Shape;339;p16"/>
            <p:cNvGrpSpPr/>
            <p:nvPr/>
          </p:nvGrpSpPr>
          <p:grpSpPr>
            <a:xfrm>
              <a:off x="-875953" y="3168629"/>
              <a:ext cx="2919130" cy="2879871"/>
              <a:chOff x="-875953" y="3168629"/>
              <a:chExt cx="2919130" cy="2879871"/>
            </a:xfrm>
          </p:grpSpPr>
          <p:sp>
            <p:nvSpPr>
              <p:cNvPr id="340" name="Google Shape;340;p16"/>
              <p:cNvSpPr/>
              <p:nvPr/>
            </p:nvSpPr>
            <p:spPr>
              <a:xfrm rot="5400000">
                <a:off x="-837681" y="3130357"/>
                <a:ext cx="2842586" cy="2919130"/>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rot="5400000">
                <a:off x="-636008" y="3441868"/>
                <a:ext cx="2406207" cy="2403844"/>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rot="5400000">
                <a:off x="-836539" y="3239133"/>
                <a:ext cx="1405271" cy="1405172"/>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rot="5400000">
                <a:off x="569133" y="4643774"/>
                <a:ext cx="1404210" cy="1405243"/>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rot="5400000">
                <a:off x="-291872" y="3782729"/>
                <a:ext cx="1722175" cy="1714627"/>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rot="5400000">
                <a:off x="-510660" y="3610989"/>
                <a:ext cx="2081805" cy="2035752"/>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rot="5400000">
                <a:off x="1014096" y="4031326"/>
                <a:ext cx="794948" cy="431115"/>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rot="5400000">
                <a:off x="205357" y="3444489"/>
                <a:ext cx="221974" cy="504676"/>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6"/>
              <p:cNvSpPr/>
              <p:nvPr/>
            </p:nvSpPr>
            <p:spPr>
              <a:xfrm rot="5400000">
                <a:off x="-646101" y="4232958"/>
                <a:ext cx="567739" cy="255061"/>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6"/>
              <p:cNvSpPr/>
              <p:nvPr/>
            </p:nvSpPr>
            <p:spPr>
              <a:xfrm rot="5400000">
                <a:off x="-29942" y="5103124"/>
                <a:ext cx="416219" cy="781028"/>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rot="5400000">
                <a:off x="930853" y="5082284"/>
                <a:ext cx="519708" cy="591182"/>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rot="5400000">
                <a:off x="-161221" y="3930490"/>
                <a:ext cx="1492844" cy="1428726"/>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6"/>
              <p:cNvSpPr/>
              <p:nvPr/>
            </p:nvSpPr>
            <p:spPr>
              <a:xfrm rot="5400000">
                <a:off x="124202" y="3630139"/>
                <a:ext cx="1005180" cy="1460697"/>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6"/>
              <p:cNvSpPr/>
              <p:nvPr/>
            </p:nvSpPr>
            <p:spPr>
              <a:xfrm rot="5400000">
                <a:off x="-34707" y="4052682"/>
                <a:ext cx="1230267" cy="1205706"/>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6"/>
              <p:cNvSpPr/>
              <p:nvPr/>
            </p:nvSpPr>
            <p:spPr>
              <a:xfrm rot="5400000">
                <a:off x="197309" y="4271970"/>
                <a:ext cx="844040" cy="1221692"/>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6"/>
              <p:cNvSpPr/>
              <p:nvPr/>
            </p:nvSpPr>
            <p:spPr>
              <a:xfrm rot="5400000">
                <a:off x="86891" y="4162600"/>
                <a:ext cx="964647" cy="963447"/>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rot="5400000">
                <a:off x="260303" y="4335930"/>
                <a:ext cx="616760" cy="61678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7" name="Google Shape;357;p16"/>
            <p:cNvSpPr/>
            <p:nvPr/>
          </p:nvSpPr>
          <p:spPr>
            <a:xfrm>
              <a:off x="-1054850" y="3002227"/>
              <a:ext cx="3212700" cy="3212700"/>
            </a:xfrm>
            <a:prstGeom prst="ellipse">
              <a:avLst/>
            </a:prstGeom>
            <a:solidFill>
              <a:srgbClr val="D9A3F3">
                <a:alpha val="25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slideLayout" Target="../slideLayouts/slideLayout42.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29" Type="http://schemas.openxmlformats.org/officeDocument/2006/relationships/slideLayout" Target="../slideLayouts/slideLayout45.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28" Type="http://schemas.openxmlformats.org/officeDocument/2006/relationships/slideLayout" Target="../slideLayouts/slideLayout44.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 Id="rId27" Type="http://schemas.openxmlformats.org/officeDocument/2006/relationships/slideLayout" Target="../slideLayouts/slideLayout43.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4000">
              <a:schemeClr val="accent5"/>
            </a:gs>
            <a:gs pos="80000">
              <a:schemeClr val="lt1"/>
            </a:gs>
            <a:gs pos="100000">
              <a:srgbClr val="611582"/>
            </a:gs>
          </a:gsLst>
          <a:lin ang="18900044"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1100" y="445025"/>
            <a:ext cx="79017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Nova Flat"/>
              <a:buNone/>
              <a:defRPr sz="3600">
                <a:solidFill>
                  <a:schemeClr val="dk1"/>
                </a:solidFill>
                <a:latin typeface="Nova Flat"/>
                <a:ea typeface="Nova Flat"/>
                <a:cs typeface="Nova Flat"/>
                <a:sym typeface="Nova Flat"/>
              </a:defRPr>
            </a:lvl1pPr>
            <a:lvl2pPr lvl="1">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2pPr>
            <a:lvl3pPr lvl="2">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3pPr>
            <a:lvl4pPr lvl="3">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4pPr>
            <a:lvl5pPr lvl="4">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5pPr>
            <a:lvl6pPr lvl="5">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6pPr>
            <a:lvl7pPr lvl="6">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7pPr>
            <a:lvl8pPr lvl="7">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8pPr>
            <a:lvl9pPr lvl="8">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9pPr>
          </a:lstStyle>
          <a:p>
            <a:endParaRPr/>
          </a:p>
        </p:txBody>
      </p:sp>
      <p:sp>
        <p:nvSpPr>
          <p:cNvPr id="7" name="Google Shape;7;p1"/>
          <p:cNvSpPr txBox="1">
            <a:spLocks noGrp="1"/>
          </p:cNvSpPr>
          <p:nvPr>
            <p:ph type="body" idx="1"/>
          </p:nvPr>
        </p:nvSpPr>
        <p:spPr>
          <a:xfrm>
            <a:off x="621100" y="1152475"/>
            <a:ext cx="79017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1pPr>
            <a:lvl2pPr marL="914400" lvl="1"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2pPr>
            <a:lvl3pPr marL="1371600" lvl="2"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3pPr>
            <a:lvl4pPr marL="1828800" lvl="3"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4pPr>
            <a:lvl5pPr marL="2286000" lvl="4"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5pPr>
            <a:lvl6pPr marL="2743200" lvl="5"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6pPr>
            <a:lvl7pPr marL="3200400" lvl="6"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7pPr>
            <a:lvl8pPr marL="3657600" lvl="7"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8pPr>
            <a:lvl9pPr marL="4114800" lvl="8"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8" r:id="rId6"/>
    <p:sldLayoutId id="2147483659" r:id="rId7"/>
    <p:sldLayoutId id="2147483660" r:id="rId8"/>
    <p:sldLayoutId id="2147483662" r:id="rId9"/>
    <p:sldLayoutId id="2147483663" r:id="rId10"/>
    <p:sldLayoutId id="2147483664" r:id="rId11"/>
    <p:sldLayoutId id="2147483666" r:id="rId12"/>
    <p:sldLayoutId id="2147483679" r:id="rId13"/>
    <p:sldLayoutId id="2147483680" r:id="rId14"/>
    <p:sldLayoutId id="2147483681" r:id="rId15"/>
    <p:sldLayoutId id="214748368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extLst>
      <p:ext uri="{BB962C8B-B14F-4D97-AF65-F5344CB8AC3E}">
        <p14:creationId xmlns:p14="http://schemas.microsoft.com/office/powerpoint/2010/main" val="3563692171"/>
      </p:ext>
    </p:extLst>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 id="2147483716"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6.xml"/><Relationship Id="rId1" Type="http://schemas.openxmlformats.org/officeDocument/2006/relationships/slideLayout" Target="../slideLayouts/slideLayout23.xml"/><Relationship Id="rId4" Type="http://schemas.openxmlformats.org/officeDocument/2006/relationships/slide" Target="slide7.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5.xml"/><Relationship Id="rId6" Type="http://schemas.openxmlformats.org/officeDocument/2006/relationships/slide" Target="slide1.xml"/><Relationship Id="rId5" Type="http://schemas.openxmlformats.org/officeDocument/2006/relationships/slide" Target="slide7.xml"/><Relationship Id="rId4" Type="http://schemas.openxmlformats.org/officeDocument/2006/relationships/slide" Target="slide5.xml"/></Relationships>
</file>

<file path=ppt/slides/_rels/slide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9.xml"/><Relationship Id="rId1" Type="http://schemas.openxmlformats.org/officeDocument/2006/relationships/slideLayout" Target="../slideLayouts/slideLayout26.xml"/><Relationship Id="rId6" Type="http://schemas.openxmlformats.org/officeDocument/2006/relationships/image" Target="../media/image6.png"/><Relationship Id="rId5" Type="http://schemas.openxmlformats.org/officeDocument/2006/relationships/slide" Target="slide1.xml"/><Relationship Id="rId4" Type="http://schemas.openxmlformats.org/officeDocument/2006/relationships/slide" Target="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9"/>
          <p:cNvSpPr/>
          <p:nvPr/>
        </p:nvSpPr>
        <p:spPr>
          <a:xfrm>
            <a:off x="3127575" y="-143300"/>
            <a:ext cx="1019100" cy="10191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9"/>
          <p:cNvSpPr txBox="1">
            <a:spLocks noGrp="1"/>
          </p:cNvSpPr>
          <p:nvPr>
            <p:ph type="ctrTitle"/>
          </p:nvPr>
        </p:nvSpPr>
        <p:spPr>
          <a:xfrm>
            <a:off x="798982" y="1752991"/>
            <a:ext cx="7039800" cy="183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lt2"/>
                </a:solidFill>
              </a:rPr>
              <a:t>ĐỒ ÁN QUẢN LÝ </a:t>
            </a:r>
            <a:r>
              <a:rPr lang="en-US" smtClean="0">
                <a:solidFill>
                  <a:schemeClr val="lt2"/>
                </a:solidFill>
              </a:rPr>
              <a:t>bán</a:t>
            </a:r>
            <a:r>
              <a:rPr lang="en-US" smtClean="0">
                <a:solidFill>
                  <a:schemeClr val="lt2"/>
                </a:solidFill>
              </a:rPr>
              <a:t> hàng</a:t>
            </a:r>
            <a:endParaRPr>
              <a:solidFill>
                <a:schemeClr val="lt2"/>
              </a:solidFill>
            </a:endParaRPr>
          </a:p>
        </p:txBody>
      </p:sp>
      <p:sp>
        <p:nvSpPr>
          <p:cNvPr id="796" name="Google Shape;796;p39"/>
          <p:cNvSpPr txBox="1">
            <a:spLocks noGrp="1"/>
          </p:cNvSpPr>
          <p:nvPr>
            <p:ph type="subTitle" idx="1"/>
          </p:nvPr>
        </p:nvSpPr>
        <p:spPr>
          <a:xfrm>
            <a:off x="4908505" y="1089548"/>
            <a:ext cx="3409611" cy="4586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err="1"/>
              <a:t>Nhập</a:t>
            </a:r>
            <a:r>
              <a:rPr lang="en-US" b="1"/>
              <a:t> </a:t>
            </a:r>
            <a:r>
              <a:rPr lang="en-US" b="1" err="1"/>
              <a:t>môn</a:t>
            </a:r>
            <a:r>
              <a:rPr lang="en-US" b="1"/>
              <a:t> </a:t>
            </a:r>
            <a:r>
              <a:rPr lang="en-US" b="1" err="1"/>
              <a:t>công</a:t>
            </a:r>
            <a:r>
              <a:rPr lang="en-US" b="1"/>
              <a:t> </a:t>
            </a:r>
            <a:r>
              <a:rPr lang="en-US" b="1" err="1"/>
              <a:t>nghệ</a:t>
            </a:r>
            <a:r>
              <a:rPr lang="en-US" b="1"/>
              <a:t> </a:t>
            </a:r>
            <a:r>
              <a:rPr lang="en-US" b="1" err="1"/>
              <a:t>phần</a:t>
            </a:r>
            <a:r>
              <a:rPr lang="en-US" b="1"/>
              <a:t> </a:t>
            </a:r>
            <a:r>
              <a:rPr lang="en-US" b="1" err="1"/>
              <a:t>mềm</a:t>
            </a:r>
            <a:endParaRPr lang="en-US" b="1"/>
          </a:p>
        </p:txBody>
      </p:sp>
      <p:sp>
        <p:nvSpPr>
          <p:cNvPr id="797" name="Google Shape;797;p39"/>
          <p:cNvSpPr/>
          <p:nvPr/>
        </p:nvSpPr>
        <p:spPr>
          <a:xfrm>
            <a:off x="221163" y="3429875"/>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8" name="Google Shape;798;p39"/>
          <p:cNvGrpSpPr/>
          <p:nvPr/>
        </p:nvGrpSpPr>
        <p:grpSpPr>
          <a:xfrm>
            <a:off x="3186597" y="-81989"/>
            <a:ext cx="900845" cy="896401"/>
            <a:chOff x="7498900" y="3716375"/>
            <a:chExt cx="532100" cy="529475"/>
          </a:xfrm>
        </p:grpSpPr>
        <p:sp>
          <p:nvSpPr>
            <p:cNvPr id="799" name="Google Shape;799;p39"/>
            <p:cNvSpPr/>
            <p:nvPr/>
          </p:nvSpPr>
          <p:spPr>
            <a:xfrm>
              <a:off x="7498900" y="3716375"/>
              <a:ext cx="520800" cy="529475"/>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9"/>
            <p:cNvSpPr/>
            <p:nvPr/>
          </p:nvSpPr>
          <p:spPr>
            <a:xfrm>
              <a:off x="7552075" y="3769550"/>
              <a:ext cx="434050" cy="434425"/>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9"/>
            <p:cNvSpPr/>
            <p:nvPr/>
          </p:nvSpPr>
          <p:spPr>
            <a:xfrm>
              <a:off x="7581100" y="3823850"/>
              <a:ext cx="339050" cy="314525"/>
            </a:xfrm>
            <a:custGeom>
              <a:avLst/>
              <a:gdLst/>
              <a:ahLst/>
              <a:cxnLst/>
              <a:rect l="l" t="t" r="r" b="b"/>
              <a:pathLst>
                <a:path w="13562" h="12581" extrusionOk="0">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9"/>
            <p:cNvSpPr/>
            <p:nvPr/>
          </p:nvSpPr>
          <p:spPr>
            <a:xfrm>
              <a:off x="7507575" y="3745025"/>
              <a:ext cx="173850" cy="48347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9"/>
            <p:cNvSpPr/>
            <p:nvPr/>
          </p:nvSpPr>
          <p:spPr>
            <a:xfrm>
              <a:off x="7857150" y="3986375"/>
              <a:ext cx="173850" cy="242125"/>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9"/>
            <p:cNvSpPr/>
            <p:nvPr/>
          </p:nvSpPr>
          <p:spPr>
            <a:xfrm>
              <a:off x="7598825" y="3859300"/>
              <a:ext cx="297550" cy="264750"/>
            </a:xfrm>
            <a:custGeom>
              <a:avLst/>
              <a:gdLst/>
              <a:ahLst/>
              <a:cxnLst/>
              <a:rect l="l" t="t" r="r" b="b"/>
              <a:pathLst>
                <a:path w="11902" h="10590" extrusionOk="0">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39"/>
          <p:cNvGrpSpPr/>
          <p:nvPr/>
        </p:nvGrpSpPr>
        <p:grpSpPr>
          <a:xfrm>
            <a:off x="5365700" y="-959350"/>
            <a:ext cx="2013910" cy="2041524"/>
            <a:chOff x="-79100" y="-499150"/>
            <a:chExt cx="2013910" cy="2041524"/>
          </a:xfrm>
        </p:grpSpPr>
        <p:sp>
          <p:nvSpPr>
            <p:cNvPr id="806" name="Google Shape;806;p39"/>
            <p:cNvSpPr/>
            <p:nvPr/>
          </p:nvSpPr>
          <p:spPr>
            <a:xfrm>
              <a:off x="-79100" y="-499150"/>
              <a:ext cx="1987851" cy="2041524"/>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9"/>
            <p:cNvSpPr/>
            <p:nvPr/>
          </p:nvSpPr>
          <p:spPr>
            <a:xfrm>
              <a:off x="111150" y="-307416"/>
              <a:ext cx="1682686" cy="1681153"/>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9"/>
            <p:cNvSpPr/>
            <p:nvPr/>
          </p:nvSpPr>
          <p:spPr>
            <a:xfrm>
              <a:off x="-29831" y="532038"/>
              <a:ext cx="982721" cy="982721"/>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9"/>
            <p:cNvSpPr/>
            <p:nvPr/>
          </p:nvSpPr>
          <p:spPr>
            <a:xfrm>
              <a:off x="952831" y="-450672"/>
              <a:ext cx="981979" cy="982771"/>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9"/>
            <p:cNvSpPr/>
            <p:nvPr/>
          </p:nvSpPr>
          <p:spPr>
            <a:xfrm>
              <a:off x="347701" y="-67897"/>
              <a:ext cx="1204336" cy="1199142"/>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9"/>
            <p:cNvSpPr/>
            <p:nvPr/>
          </p:nvSpPr>
          <p:spPr>
            <a:xfrm>
              <a:off x="214140" y="-152931"/>
              <a:ext cx="1455829" cy="1423724"/>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9"/>
            <p:cNvSpPr/>
            <p:nvPr/>
          </p:nvSpPr>
          <p:spPr>
            <a:xfrm>
              <a:off x="396970" y="-208186"/>
              <a:ext cx="555916" cy="30150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9"/>
            <p:cNvSpPr/>
            <p:nvPr/>
          </p:nvSpPr>
          <p:spPr>
            <a:xfrm>
              <a:off x="212656" y="532038"/>
              <a:ext cx="155229" cy="35295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9"/>
            <p:cNvSpPr/>
            <p:nvPr/>
          </p:nvSpPr>
          <p:spPr>
            <a:xfrm>
              <a:off x="555858" y="1093883"/>
              <a:ext cx="397026" cy="178380"/>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9"/>
            <p:cNvSpPr/>
            <p:nvPr/>
          </p:nvSpPr>
          <p:spPr>
            <a:xfrm>
              <a:off x="1401249" y="532038"/>
              <a:ext cx="291067" cy="546220"/>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9"/>
            <p:cNvSpPr/>
            <p:nvPr/>
          </p:nvSpPr>
          <p:spPr>
            <a:xfrm>
              <a:off x="1284111" y="-109697"/>
              <a:ext cx="363438" cy="413449"/>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9"/>
            <p:cNvSpPr/>
            <p:nvPr/>
          </p:nvSpPr>
          <p:spPr>
            <a:xfrm>
              <a:off x="431251" y="20896"/>
              <a:ext cx="1043962" cy="999194"/>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9"/>
            <p:cNvSpPr/>
            <p:nvPr/>
          </p:nvSpPr>
          <p:spPr>
            <a:xfrm>
              <a:off x="402906" y="-19370"/>
              <a:ext cx="702933" cy="1021553"/>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9"/>
            <p:cNvSpPr/>
            <p:nvPr/>
          </p:nvSpPr>
          <p:spPr>
            <a:xfrm>
              <a:off x="530531" y="102219"/>
              <a:ext cx="860339" cy="843223"/>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9"/>
            <p:cNvSpPr/>
            <p:nvPr/>
          </p:nvSpPr>
          <p:spPr>
            <a:xfrm>
              <a:off x="824513" y="69423"/>
              <a:ext cx="590246" cy="854403"/>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9"/>
            <p:cNvSpPr/>
            <p:nvPr/>
          </p:nvSpPr>
          <p:spPr>
            <a:xfrm>
              <a:off x="615565" y="194772"/>
              <a:ext cx="674588" cy="673797"/>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9"/>
            <p:cNvSpPr/>
            <p:nvPr/>
          </p:nvSpPr>
          <p:spPr>
            <a:xfrm>
              <a:off x="737204" y="316362"/>
              <a:ext cx="431307" cy="43135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 name="Google Shape;823;p39"/>
          <p:cNvSpPr/>
          <p:nvPr/>
        </p:nvSpPr>
        <p:spPr>
          <a:xfrm>
            <a:off x="8456150" y="203550"/>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96">
                                            <p:txEl>
                                              <p:pRg st="0" end="0"/>
                                            </p:txEl>
                                          </p:spTgt>
                                        </p:tgtEl>
                                        <p:attrNameLst>
                                          <p:attrName>style.visibility</p:attrName>
                                        </p:attrNameLst>
                                      </p:cBhvr>
                                      <p:to>
                                        <p:strVal val="visible"/>
                                      </p:to>
                                    </p:set>
                                    <p:animEffect transition="in" filter="circle(in)">
                                      <p:cBhvr>
                                        <p:cTn id="7" dur="1000"/>
                                        <p:tgtEl>
                                          <p:spTgt spid="7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795"/>
                                        </p:tgtEl>
                                        <p:attrNameLst>
                                          <p:attrName>style.visibility</p:attrName>
                                        </p:attrNameLst>
                                      </p:cBhvr>
                                      <p:to>
                                        <p:strVal val="visible"/>
                                      </p:to>
                                    </p:set>
                                    <p:animEffect transition="in" filter="wipe(down)">
                                      <p:cBhvr>
                                        <p:cTn id="12" dur="348">
                                          <p:stCondLst>
                                            <p:cond delay="0"/>
                                          </p:stCondLst>
                                        </p:cTn>
                                        <p:tgtEl>
                                          <p:spTgt spid="795"/>
                                        </p:tgtEl>
                                      </p:cBhvr>
                                    </p:animEffect>
                                    <p:anim calcmode="lin" valueType="num">
                                      <p:cBhvr>
                                        <p:cTn id="13" dur="1093" tmFilter="0,0; 0.14,0.36; 0.43,0.73; 0.71,0.91; 1.0,1.0">
                                          <p:stCondLst>
                                            <p:cond delay="0"/>
                                          </p:stCondLst>
                                        </p:cTn>
                                        <p:tgtEl>
                                          <p:spTgt spid="795"/>
                                        </p:tgtEl>
                                        <p:attrNameLst>
                                          <p:attrName>ppt_x</p:attrName>
                                        </p:attrNameLst>
                                      </p:cBhvr>
                                      <p:tavLst>
                                        <p:tav tm="0">
                                          <p:val>
                                            <p:strVal val="#ppt_x-0.25"/>
                                          </p:val>
                                        </p:tav>
                                        <p:tav tm="100000">
                                          <p:val>
                                            <p:strVal val="#ppt_x"/>
                                          </p:val>
                                        </p:tav>
                                      </p:tavLst>
                                    </p:anim>
                                    <p:anim calcmode="lin" valueType="num">
                                      <p:cBhvr>
                                        <p:cTn id="14" dur="398" tmFilter="0.0,0.0; 0.25,0.07; 0.50,0.2; 0.75,0.467; 1.0,1.0">
                                          <p:stCondLst>
                                            <p:cond delay="0"/>
                                          </p:stCondLst>
                                        </p:cTn>
                                        <p:tgtEl>
                                          <p:spTgt spid="795"/>
                                        </p:tgtEl>
                                        <p:attrNameLst>
                                          <p:attrName>ppt_y</p:attrName>
                                        </p:attrNameLst>
                                      </p:cBhvr>
                                      <p:tavLst>
                                        <p:tav tm="0" fmla="#ppt_y-sin(pi*$)/3">
                                          <p:val>
                                            <p:fltVal val="0.5"/>
                                          </p:val>
                                        </p:tav>
                                        <p:tav tm="100000">
                                          <p:val>
                                            <p:fltVal val="1"/>
                                          </p:val>
                                        </p:tav>
                                      </p:tavLst>
                                    </p:anim>
                                    <p:anim calcmode="lin" valueType="num">
                                      <p:cBhvr>
                                        <p:cTn id="15" dur="398" tmFilter="0, 0; 0.125,0.2665; 0.25,0.4; 0.375,0.465; 0.5,0.5;  0.625,0.535; 0.75,0.6; 0.875,0.7335; 1,1">
                                          <p:stCondLst>
                                            <p:cond delay="398"/>
                                          </p:stCondLst>
                                        </p:cTn>
                                        <p:tgtEl>
                                          <p:spTgt spid="795"/>
                                        </p:tgtEl>
                                        <p:attrNameLst>
                                          <p:attrName>ppt_y</p:attrName>
                                        </p:attrNameLst>
                                      </p:cBhvr>
                                      <p:tavLst>
                                        <p:tav tm="0" fmla="#ppt_y-sin(pi*$)/9">
                                          <p:val>
                                            <p:fltVal val="0"/>
                                          </p:val>
                                        </p:tav>
                                        <p:tav tm="100000">
                                          <p:val>
                                            <p:fltVal val="1"/>
                                          </p:val>
                                        </p:tav>
                                      </p:tavLst>
                                    </p:anim>
                                    <p:anim calcmode="lin" valueType="num">
                                      <p:cBhvr>
                                        <p:cTn id="16" dur="199" tmFilter="0, 0; 0.125,0.2665; 0.25,0.4; 0.375,0.465; 0.5,0.5;  0.625,0.535; 0.75,0.6; 0.875,0.7335; 1,1">
                                          <p:stCondLst>
                                            <p:cond delay="794"/>
                                          </p:stCondLst>
                                        </p:cTn>
                                        <p:tgtEl>
                                          <p:spTgt spid="795"/>
                                        </p:tgtEl>
                                        <p:attrNameLst>
                                          <p:attrName>ppt_y</p:attrName>
                                        </p:attrNameLst>
                                      </p:cBhvr>
                                      <p:tavLst>
                                        <p:tav tm="0" fmla="#ppt_y-sin(pi*$)/27">
                                          <p:val>
                                            <p:fltVal val="0"/>
                                          </p:val>
                                        </p:tav>
                                        <p:tav tm="100000">
                                          <p:val>
                                            <p:fltVal val="1"/>
                                          </p:val>
                                        </p:tav>
                                      </p:tavLst>
                                    </p:anim>
                                    <p:anim calcmode="lin" valueType="num">
                                      <p:cBhvr>
                                        <p:cTn id="17" dur="98" tmFilter="0, 0; 0.125,0.2665; 0.25,0.4; 0.375,0.465; 0.5,0.5;  0.625,0.535; 0.75,0.6; 0.875,0.7335; 1,1">
                                          <p:stCondLst>
                                            <p:cond delay="994"/>
                                          </p:stCondLst>
                                        </p:cTn>
                                        <p:tgtEl>
                                          <p:spTgt spid="795"/>
                                        </p:tgtEl>
                                        <p:attrNameLst>
                                          <p:attrName>ppt_y</p:attrName>
                                        </p:attrNameLst>
                                      </p:cBhvr>
                                      <p:tavLst>
                                        <p:tav tm="0" fmla="#ppt_y-sin(pi*$)/81">
                                          <p:val>
                                            <p:fltVal val="0"/>
                                          </p:val>
                                        </p:tav>
                                        <p:tav tm="100000">
                                          <p:val>
                                            <p:fltVal val="1"/>
                                          </p:val>
                                        </p:tav>
                                      </p:tavLst>
                                    </p:anim>
                                    <p:animScale>
                                      <p:cBhvr>
                                        <p:cTn id="18" dur="16">
                                          <p:stCondLst>
                                            <p:cond delay="390"/>
                                          </p:stCondLst>
                                        </p:cTn>
                                        <p:tgtEl>
                                          <p:spTgt spid="795"/>
                                        </p:tgtEl>
                                      </p:cBhvr>
                                      <p:to x="100000" y="60000"/>
                                    </p:animScale>
                                    <p:animScale>
                                      <p:cBhvr>
                                        <p:cTn id="19" dur="100" decel="50000">
                                          <p:stCondLst>
                                            <p:cond delay="406"/>
                                          </p:stCondLst>
                                        </p:cTn>
                                        <p:tgtEl>
                                          <p:spTgt spid="795"/>
                                        </p:tgtEl>
                                      </p:cBhvr>
                                      <p:to x="100000" y="100000"/>
                                    </p:animScale>
                                    <p:animScale>
                                      <p:cBhvr>
                                        <p:cTn id="20" dur="16">
                                          <p:stCondLst>
                                            <p:cond delay="787"/>
                                          </p:stCondLst>
                                        </p:cTn>
                                        <p:tgtEl>
                                          <p:spTgt spid="795"/>
                                        </p:tgtEl>
                                      </p:cBhvr>
                                      <p:to x="100000" y="80000"/>
                                    </p:animScale>
                                    <p:animScale>
                                      <p:cBhvr>
                                        <p:cTn id="21" dur="100" decel="50000">
                                          <p:stCondLst>
                                            <p:cond delay="803"/>
                                          </p:stCondLst>
                                        </p:cTn>
                                        <p:tgtEl>
                                          <p:spTgt spid="795"/>
                                        </p:tgtEl>
                                      </p:cBhvr>
                                      <p:to x="100000" y="100000"/>
                                    </p:animScale>
                                    <p:animScale>
                                      <p:cBhvr>
                                        <p:cTn id="22" dur="16">
                                          <p:stCondLst>
                                            <p:cond delay="985"/>
                                          </p:stCondLst>
                                        </p:cTn>
                                        <p:tgtEl>
                                          <p:spTgt spid="795"/>
                                        </p:tgtEl>
                                      </p:cBhvr>
                                      <p:to x="100000" y="90000"/>
                                    </p:animScale>
                                    <p:animScale>
                                      <p:cBhvr>
                                        <p:cTn id="23" dur="100" decel="50000">
                                          <p:stCondLst>
                                            <p:cond delay="1001"/>
                                          </p:stCondLst>
                                        </p:cTn>
                                        <p:tgtEl>
                                          <p:spTgt spid="795"/>
                                        </p:tgtEl>
                                      </p:cBhvr>
                                      <p:to x="100000" y="100000"/>
                                    </p:animScale>
                                    <p:animScale>
                                      <p:cBhvr>
                                        <p:cTn id="24" dur="16">
                                          <p:stCondLst>
                                            <p:cond delay="1085"/>
                                          </p:stCondLst>
                                        </p:cTn>
                                        <p:tgtEl>
                                          <p:spTgt spid="795"/>
                                        </p:tgtEl>
                                      </p:cBhvr>
                                      <p:to x="100000" y="95000"/>
                                    </p:animScale>
                                    <p:animScale>
                                      <p:cBhvr>
                                        <p:cTn id="25" dur="100" decel="50000">
                                          <p:stCondLst>
                                            <p:cond delay="1100"/>
                                          </p:stCondLst>
                                        </p:cTn>
                                        <p:tgtEl>
                                          <p:spTgt spid="79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48"/>
          <p:cNvSpPr txBox="1">
            <a:spLocks noGrp="1"/>
          </p:cNvSpPr>
          <p:nvPr>
            <p:ph type="title"/>
          </p:nvPr>
        </p:nvSpPr>
        <p:spPr>
          <a:xfrm>
            <a:off x="273228" y="1046119"/>
            <a:ext cx="8597544" cy="262020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Sơ đồ use case TỔNG QUÁT</a:t>
            </a:r>
            <a:endParaRPr/>
          </a:p>
        </p:txBody>
      </p:sp>
      <p:grpSp>
        <p:nvGrpSpPr>
          <p:cNvPr id="1077" name="Google Shape;1077;p48"/>
          <p:cNvGrpSpPr/>
          <p:nvPr/>
        </p:nvGrpSpPr>
        <p:grpSpPr>
          <a:xfrm>
            <a:off x="7532631" y="0"/>
            <a:ext cx="1322615" cy="1331433"/>
            <a:chOff x="-529750" y="2597875"/>
            <a:chExt cx="1191008" cy="1198949"/>
          </a:xfrm>
        </p:grpSpPr>
        <p:sp>
          <p:nvSpPr>
            <p:cNvPr id="1078" name="Google Shape;1078;p48"/>
            <p:cNvSpPr/>
            <p:nvPr/>
          </p:nvSpPr>
          <p:spPr>
            <a:xfrm>
              <a:off x="-529750" y="2597875"/>
              <a:ext cx="1167272" cy="1198949"/>
            </a:xfrm>
            <a:custGeom>
              <a:avLst/>
              <a:gdLst/>
              <a:ahLst/>
              <a:cxnLst/>
              <a:rect l="l" t="t" r="r" b="b"/>
              <a:pathLst>
                <a:path w="22220" h="22823" extrusionOk="0">
                  <a:moveTo>
                    <a:pt x="11540" y="22219"/>
                  </a:moveTo>
                  <a:cubicBezTo>
                    <a:pt x="7211" y="22219"/>
                    <a:pt x="3319" y="19609"/>
                    <a:pt x="1660" y="15612"/>
                  </a:cubicBezTo>
                  <a:cubicBezTo>
                    <a:pt x="0" y="11630"/>
                    <a:pt x="921" y="7029"/>
                    <a:pt x="3967" y="3967"/>
                  </a:cubicBezTo>
                  <a:cubicBezTo>
                    <a:pt x="7030" y="905"/>
                    <a:pt x="11630" y="0"/>
                    <a:pt x="15627" y="1644"/>
                  </a:cubicBezTo>
                  <a:cubicBezTo>
                    <a:pt x="19625" y="3304"/>
                    <a:pt x="22219" y="7210"/>
                    <a:pt x="22219" y="11524"/>
                  </a:cubicBezTo>
                  <a:cubicBezTo>
                    <a:pt x="22219" y="17422"/>
                    <a:pt x="17437" y="22219"/>
                    <a:pt x="11540" y="22219"/>
                  </a:cubicBezTo>
                  <a:close/>
                  <a:moveTo>
                    <a:pt x="11540" y="1056"/>
                  </a:moveTo>
                  <a:cubicBezTo>
                    <a:pt x="7301" y="1056"/>
                    <a:pt x="3485" y="3605"/>
                    <a:pt x="1871" y="7527"/>
                  </a:cubicBezTo>
                  <a:cubicBezTo>
                    <a:pt x="242" y="11434"/>
                    <a:pt x="1147" y="15929"/>
                    <a:pt x="4133" y="18931"/>
                  </a:cubicBezTo>
                  <a:cubicBezTo>
                    <a:pt x="7120" y="21917"/>
                    <a:pt x="11630" y="22822"/>
                    <a:pt x="15537" y="21193"/>
                  </a:cubicBezTo>
                  <a:cubicBezTo>
                    <a:pt x="19444" y="19579"/>
                    <a:pt x="22008" y="15763"/>
                    <a:pt x="22008" y="11524"/>
                  </a:cubicBezTo>
                  <a:cubicBezTo>
                    <a:pt x="21993" y="5747"/>
                    <a:pt x="17317" y="1071"/>
                    <a:pt x="11540" y="105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8"/>
            <p:cNvSpPr/>
            <p:nvPr/>
          </p:nvSpPr>
          <p:spPr>
            <a:xfrm>
              <a:off x="-418803" y="2708769"/>
              <a:ext cx="990553" cy="989765"/>
            </a:xfrm>
            <a:custGeom>
              <a:avLst/>
              <a:gdLst/>
              <a:ahLst/>
              <a:cxnLst/>
              <a:rect l="l" t="t" r="r" b="b"/>
              <a:pathLst>
                <a:path w="18856" h="18841" extrusionOk="0">
                  <a:moveTo>
                    <a:pt x="9428" y="18841"/>
                  </a:moveTo>
                  <a:cubicBezTo>
                    <a:pt x="4209" y="18841"/>
                    <a:pt x="0" y="14617"/>
                    <a:pt x="0" y="9413"/>
                  </a:cubicBezTo>
                  <a:cubicBezTo>
                    <a:pt x="0" y="9082"/>
                    <a:pt x="15" y="8765"/>
                    <a:pt x="45" y="8433"/>
                  </a:cubicBezTo>
                  <a:cubicBezTo>
                    <a:pt x="558" y="3636"/>
                    <a:pt x="4601" y="1"/>
                    <a:pt x="9428" y="1"/>
                  </a:cubicBezTo>
                  <a:cubicBezTo>
                    <a:pt x="14239" y="1"/>
                    <a:pt x="18282" y="3636"/>
                    <a:pt x="18795" y="8433"/>
                  </a:cubicBezTo>
                  <a:lnTo>
                    <a:pt x="18795" y="8433"/>
                  </a:lnTo>
                  <a:cubicBezTo>
                    <a:pt x="18825" y="8765"/>
                    <a:pt x="18855" y="9082"/>
                    <a:pt x="18855" y="9413"/>
                  </a:cubicBezTo>
                  <a:cubicBezTo>
                    <a:pt x="18855" y="14617"/>
                    <a:pt x="14632" y="18841"/>
                    <a:pt x="9428" y="18841"/>
                  </a:cubicBezTo>
                  <a:close/>
                  <a:moveTo>
                    <a:pt x="9428" y="152"/>
                  </a:moveTo>
                  <a:cubicBezTo>
                    <a:pt x="4676" y="137"/>
                    <a:pt x="694" y="3727"/>
                    <a:pt x="211" y="8448"/>
                  </a:cubicBezTo>
                  <a:cubicBezTo>
                    <a:pt x="181" y="8780"/>
                    <a:pt x="166" y="9097"/>
                    <a:pt x="166" y="9428"/>
                  </a:cubicBezTo>
                  <a:cubicBezTo>
                    <a:pt x="91" y="14587"/>
                    <a:pt x="4254" y="18811"/>
                    <a:pt x="9428" y="18811"/>
                  </a:cubicBezTo>
                  <a:cubicBezTo>
                    <a:pt x="14586" y="18811"/>
                    <a:pt x="18749" y="14587"/>
                    <a:pt x="18674" y="9428"/>
                  </a:cubicBezTo>
                  <a:cubicBezTo>
                    <a:pt x="18674" y="9097"/>
                    <a:pt x="18659" y="8780"/>
                    <a:pt x="18629" y="8448"/>
                  </a:cubicBezTo>
                  <a:lnTo>
                    <a:pt x="18629" y="8448"/>
                  </a:lnTo>
                  <a:cubicBezTo>
                    <a:pt x="18146" y="3727"/>
                    <a:pt x="14164" y="137"/>
                    <a:pt x="9428" y="152"/>
                  </a:cubicBezTo>
                  <a:close/>
                  <a:moveTo>
                    <a:pt x="9428" y="16895"/>
                  </a:moveTo>
                  <a:cubicBezTo>
                    <a:pt x="8372" y="16895"/>
                    <a:pt x="7331" y="16684"/>
                    <a:pt x="6381" y="16261"/>
                  </a:cubicBezTo>
                  <a:cubicBezTo>
                    <a:pt x="5415" y="15824"/>
                    <a:pt x="4556" y="15206"/>
                    <a:pt x="3862" y="14421"/>
                  </a:cubicBezTo>
                  <a:cubicBezTo>
                    <a:pt x="2625" y="13049"/>
                    <a:pt x="1946" y="11269"/>
                    <a:pt x="1946" y="9413"/>
                  </a:cubicBezTo>
                  <a:cubicBezTo>
                    <a:pt x="1946" y="9157"/>
                    <a:pt x="1961" y="8901"/>
                    <a:pt x="1991" y="8629"/>
                  </a:cubicBezTo>
                  <a:cubicBezTo>
                    <a:pt x="2202" y="6517"/>
                    <a:pt x="3319" y="4602"/>
                    <a:pt x="5038" y="3350"/>
                  </a:cubicBezTo>
                  <a:cubicBezTo>
                    <a:pt x="5883" y="2731"/>
                    <a:pt x="6848" y="2309"/>
                    <a:pt x="7874" y="2083"/>
                  </a:cubicBezTo>
                  <a:cubicBezTo>
                    <a:pt x="8900" y="1871"/>
                    <a:pt x="9956" y="1871"/>
                    <a:pt x="10981" y="2083"/>
                  </a:cubicBezTo>
                  <a:cubicBezTo>
                    <a:pt x="12007" y="2309"/>
                    <a:pt x="12987" y="2746"/>
                    <a:pt x="13832" y="3365"/>
                  </a:cubicBezTo>
                  <a:cubicBezTo>
                    <a:pt x="15537" y="4602"/>
                    <a:pt x="16653" y="6532"/>
                    <a:pt x="16864" y="8644"/>
                  </a:cubicBezTo>
                  <a:cubicBezTo>
                    <a:pt x="16894" y="8901"/>
                    <a:pt x="16909" y="9172"/>
                    <a:pt x="16909" y="9428"/>
                  </a:cubicBezTo>
                  <a:cubicBezTo>
                    <a:pt x="16909" y="10213"/>
                    <a:pt x="16789" y="10982"/>
                    <a:pt x="16547" y="11736"/>
                  </a:cubicBezTo>
                  <a:cubicBezTo>
                    <a:pt x="16215" y="12732"/>
                    <a:pt x="15687" y="13652"/>
                    <a:pt x="14979" y="14421"/>
                  </a:cubicBezTo>
                  <a:cubicBezTo>
                    <a:pt x="14285" y="15206"/>
                    <a:pt x="13425" y="15824"/>
                    <a:pt x="12475" y="16261"/>
                  </a:cubicBezTo>
                  <a:cubicBezTo>
                    <a:pt x="11509" y="16684"/>
                    <a:pt x="10468" y="16895"/>
                    <a:pt x="9428" y="16895"/>
                  </a:cubicBezTo>
                  <a:close/>
                  <a:moveTo>
                    <a:pt x="9428" y="2098"/>
                  </a:moveTo>
                  <a:cubicBezTo>
                    <a:pt x="8915" y="2098"/>
                    <a:pt x="8402" y="2158"/>
                    <a:pt x="7904" y="2264"/>
                  </a:cubicBezTo>
                  <a:cubicBezTo>
                    <a:pt x="6894" y="2460"/>
                    <a:pt x="5943" y="2882"/>
                    <a:pt x="5114" y="3500"/>
                  </a:cubicBezTo>
                  <a:cubicBezTo>
                    <a:pt x="3439" y="4707"/>
                    <a:pt x="2353" y="6593"/>
                    <a:pt x="2142" y="8659"/>
                  </a:cubicBezTo>
                  <a:cubicBezTo>
                    <a:pt x="2112" y="8916"/>
                    <a:pt x="2097" y="9172"/>
                    <a:pt x="2097" y="9413"/>
                  </a:cubicBezTo>
                  <a:cubicBezTo>
                    <a:pt x="2097" y="11223"/>
                    <a:pt x="2761" y="12973"/>
                    <a:pt x="3982" y="14316"/>
                  </a:cubicBezTo>
                  <a:cubicBezTo>
                    <a:pt x="4676" y="15085"/>
                    <a:pt x="5506" y="15688"/>
                    <a:pt x="6441" y="16111"/>
                  </a:cubicBezTo>
                  <a:cubicBezTo>
                    <a:pt x="8342" y="16955"/>
                    <a:pt x="10499" y="16955"/>
                    <a:pt x="12399" y="16111"/>
                  </a:cubicBezTo>
                  <a:cubicBezTo>
                    <a:pt x="13334" y="15688"/>
                    <a:pt x="14179" y="15085"/>
                    <a:pt x="14858" y="14316"/>
                  </a:cubicBezTo>
                  <a:cubicBezTo>
                    <a:pt x="15552" y="13561"/>
                    <a:pt x="16065" y="12656"/>
                    <a:pt x="16381" y="11676"/>
                  </a:cubicBezTo>
                  <a:lnTo>
                    <a:pt x="16381" y="11676"/>
                  </a:lnTo>
                  <a:cubicBezTo>
                    <a:pt x="16623" y="10952"/>
                    <a:pt x="16743" y="10183"/>
                    <a:pt x="16743" y="9413"/>
                  </a:cubicBezTo>
                  <a:cubicBezTo>
                    <a:pt x="16743" y="9157"/>
                    <a:pt x="16728" y="8901"/>
                    <a:pt x="16698" y="8659"/>
                  </a:cubicBezTo>
                  <a:cubicBezTo>
                    <a:pt x="16592" y="7633"/>
                    <a:pt x="16276" y="6638"/>
                    <a:pt x="15763" y="5763"/>
                  </a:cubicBezTo>
                  <a:cubicBezTo>
                    <a:pt x="15250" y="4873"/>
                    <a:pt x="14556" y="4104"/>
                    <a:pt x="13727" y="3500"/>
                  </a:cubicBezTo>
                  <a:cubicBezTo>
                    <a:pt x="12475" y="2580"/>
                    <a:pt x="10966" y="2098"/>
                    <a:pt x="9413" y="2098"/>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8"/>
            <p:cNvSpPr/>
            <p:nvPr/>
          </p:nvSpPr>
          <p:spPr>
            <a:xfrm>
              <a:off x="71686" y="3592295"/>
              <a:ext cx="8773" cy="102281"/>
            </a:xfrm>
            <a:custGeom>
              <a:avLst/>
              <a:gdLst/>
              <a:ahLst/>
              <a:cxnLst/>
              <a:rect l="l" t="t" r="r" b="b"/>
              <a:pathLst>
                <a:path w="167" h="1947" extrusionOk="0">
                  <a:moveTo>
                    <a:pt x="0" y="1"/>
                  </a:moveTo>
                  <a:lnTo>
                    <a:pt x="166" y="1"/>
                  </a:lnTo>
                  <a:lnTo>
                    <a:pt x="166" y="1946"/>
                  </a:lnTo>
                  <a:lnTo>
                    <a:pt x="0" y="194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8"/>
            <p:cNvSpPr/>
            <p:nvPr/>
          </p:nvSpPr>
          <p:spPr>
            <a:xfrm>
              <a:off x="230122" y="3557414"/>
              <a:ext cx="49223" cy="95977"/>
            </a:xfrm>
            <a:custGeom>
              <a:avLst/>
              <a:gdLst/>
              <a:ahLst/>
              <a:cxnLst/>
              <a:rect l="l" t="t" r="r" b="b"/>
              <a:pathLst>
                <a:path w="937" h="1827" extrusionOk="0">
                  <a:moveTo>
                    <a:pt x="1" y="61"/>
                  </a:moveTo>
                  <a:lnTo>
                    <a:pt x="152" y="1"/>
                  </a:lnTo>
                  <a:lnTo>
                    <a:pt x="936" y="1766"/>
                  </a:lnTo>
                  <a:lnTo>
                    <a:pt x="785" y="182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362449" y="3460756"/>
              <a:ext cx="80900" cy="74544"/>
            </a:xfrm>
            <a:custGeom>
              <a:avLst/>
              <a:gdLst/>
              <a:ahLst/>
              <a:cxnLst/>
              <a:rect l="l" t="t" r="r" b="b"/>
              <a:pathLst>
                <a:path w="1540" h="1419" extrusionOk="0">
                  <a:moveTo>
                    <a:pt x="1" y="121"/>
                  </a:moveTo>
                  <a:lnTo>
                    <a:pt x="107" y="1"/>
                  </a:lnTo>
                  <a:lnTo>
                    <a:pt x="1539" y="1298"/>
                  </a:lnTo>
                  <a:lnTo>
                    <a:pt x="1434" y="1419"/>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8"/>
            <p:cNvSpPr/>
            <p:nvPr/>
          </p:nvSpPr>
          <p:spPr>
            <a:xfrm>
              <a:off x="444872" y="3318922"/>
              <a:ext cx="99129" cy="40450"/>
            </a:xfrm>
            <a:custGeom>
              <a:avLst/>
              <a:gdLst/>
              <a:ahLst/>
              <a:cxnLst/>
              <a:rect l="l" t="t" r="r" b="b"/>
              <a:pathLst>
                <a:path w="1887" h="770" extrusionOk="0">
                  <a:moveTo>
                    <a:pt x="1" y="167"/>
                  </a:moveTo>
                  <a:lnTo>
                    <a:pt x="46" y="1"/>
                  </a:lnTo>
                  <a:lnTo>
                    <a:pt x="1886" y="604"/>
                  </a:lnTo>
                  <a:lnTo>
                    <a:pt x="1841" y="77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8"/>
            <p:cNvSpPr/>
            <p:nvPr/>
          </p:nvSpPr>
          <p:spPr>
            <a:xfrm>
              <a:off x="462312" y="3147774"/>
              <a:ext cx="102281" cy="19069"/>
            </a:xfrm>
            <a:custGeom>
              <a:avLst/>
              <a:gdLst/>
              <a:ahLst/>
              <a:cxnLst/>
              <a:rect l="l" t="t" r="r" b="b"/>
              <a:pathLst>
                <a:path w="1947" h="363" extrusionOk="0">
                  <a:moveTo>
                    <a:pt x="16" y="363"/>
                  </a:moveTo>
                  <a:lnTo>
                    <a:pt x="1" y="197"/>
                  </a:lnTo>
                  <a:lnTo>
                    <a:pt x="1931" y="1"/>
                  </a:lnTo>
                  <a:lnTo>
                    <a:pt x="1946" y="16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410831" y="2954458"/>
              <a:ext cx="92720" cy="57891"/>
            </a:xfrm>
            <a:custGeom>
              <a:avLst/>
              <a:gdLst/>
              <a:ahLst/>
              <a:cxnLst/>
              <a:rect l="l" t="t" r="r" b="b"/>
              <a:pathLst>
                <a:path w="1765" h="1102" extrusionOk="0">
                  <a:moveTo>
                    <a:pt x="0" y="965"/>
                  </a:moveTo>
                  <a:lnTo>
                    <a:pt x="1674" y="0"/>
                  </a:lnTo>
                  <a:lnTo>
                    <a:pt x="1765" y="136"/>
                  </a:lnTo>
                  <a:lnTo>
                    <a:pt x="91" y="1101"/>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8"/>
            <p:cNvSpPr/>
            <p:nvPr/>
          </p:nvSpPr>
          <p:spPr>
            <a:xfrm>
              <a:off x="301460" y="2803903"/>
              <a:ext cx="66611" cy="87992"/>
            </a:xfrm>
            <a:custGeom>
              <a:avLst/>
              <a:gdLst/>
              <a:ahLst/>
              <a:cxnLst/>
              <a:rect l="l" t="t" r="r" b="b"/>
              <a:pathLst>
                <a:path w="1268" h="1675" extrusionOk="0">
                  <a:moveTo>
                    <a:pt x="0" y="1569"/>
                  </a:moveTo>
                  <a:lnTo>
                    <a:pt x="1132" y="0"/>
                  </a:lnTo>
                  <a:lnTo>
                    <a:pt x="1268" y="106"/>
                  </a:lnTo>
                  <a:lnTo>
                    <a:pt x="136" y="167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8"/>
            <p:cNvSpPr/>
            <p:nvPr/>
          </p:nvSpPr>
          <p:spPr>
            <a:xfrm>
              <a:off x="152480" y="2722269"/>
              <a:ext cx="30154" cy="102281"/>
            </a:xfrm>
            <a:custGeom>
              <a:avLst/>
              <a:gdLst/>
              <a:ahLst/>
              <a:cxnLst/>
              <a:rect l="l" t="t" r="r" b="b"/>
              <a:pathLst>
                <a:path w="574" h="1947" extrusionOk="0">
                  <a:moveTo>
                    <a:pt x="1" y="1901"/>
                  </a:moveTo>
                  <a:lnTo>
                    <a:pt x="408" y="0"/>
                  </a:lnTo>
                  <a:lnTo>
                    <a:pt x="574" y="46"/>
                  </a:lnTo>
                  <a:lnTo>
                    <a:pt x="167" y="194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30541" y="2723057"/>
              <a:ext cx="30154" cy="101493"/>
            </a:xfrm>
            <a:custGeom>
              <a:avLst/>
              <a:gdLst/>
              <a:ahLst/>
              <a:cxnLst/>
              <a:rect l="l" t="t" r="r" b="b"/>
              <a:pathLst>
                <a:path w="574" h="1932" extrusionOk="0">
                  <a:moveTo>
                    <a:pt x="0" y="31"/>
                  </a:moveTo>
                  <a:lnTo>
                    <a:pt x="166" y="1"/>
                  </a:lnTo>
                  <a:lnTo>
                    <a:pt x="573" y="1886"/>
                  </a:lnTo>
                  <a:lnTo>
                    <a:pt x="408" y="1931"/>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8"/>
            <p:cNvSpPr/>
            <p:nvPr/>
          </p:nvSpPr>
          <p:spPr>
            <a:xfrm>
              <a:off x="-215978" y="2803903"/>
              <a:ext cx="67399" cy="87204"/>
            </a:xfrm>
            <a:custGeom>
              <a:avLst/>
              <a:gdLst/>
              <a:ahLst/>
              <a:cxnLst/>
              <a:rect l="l" t="t" r="r" b="b"/>
              <a:pathLst>
                <a:path w="1283" h="1660" extrusionOk="0">
                  <a:moveTo>
                    <a:pt x="1" y="91"/>
                  </a:moveTo>
                  <a:lnTo>
                    <a:pt x="136" y="0"/>
                  </a:lnTo>
                  <a:lnTo>
                    <a:pt x="1283" y="1569"/>
                  </a:lnTo>
                  <a:lnTo>
                    <a:pt x="1147" y="1659"/>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350669" y="2954458"/>
              <a:ext cx="91984" cy="58679"/>
            </a:xfrm>
            <a:custGeom>
              <a:avLst/>
              <a:gdLst/>
              <a:ahLst/>
              <a:cxnLst/>
              <a:rect l="l" t="t" r="r" b="b"/>
              <a:pathLst>
                <a:path w="1751" h="1117" extrusionOk="0">
                  <a:moveTo>
                    <a:pt x="1675" y="1116"/>
                  </a:moveTo>
                  <a:lnTo>
                    <a:pt x="0" y="136"/>
                  </a:lnTo>
                  <a:lnTo>
                    <a:pt x="76" y="0"/>
                  </a:lnTo>
                  <a:lnTo>
                    <a:pt x="1750" y="965"/>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a:off x="-412499" y="3147774"/>
              <a:ext cx="102281" cy="19069"/>
            </a:xfrm>
            <a:custGeom>
              <a:avLst/>
              <a:gdLst/>
              <a:ahLst/>
              <a:cxnLst/>
              <a:rect l="l" t="t" r="r" b="b"/>
              <a:pathLst>
                <a:path w="1947" h="363" extrusionOk="0">
                  <a:moveTo>
                    <a:pt x="1932" y="363"/>
                  </a:moveTo>
                  <a:lnTo>
                    <a:pt x="1" y="166"/>
                  </a:lnTo>
                  <a:lnTo>
                    <a:pt x="16" y="1"/>
                  </a:lnTo>
                  <a:lnTo>
                    <a:pt x="1947" y="197"/>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8"/>
            <p:cNvSpPr/>
            <p:nvPr/>
          </p:nvSpPr>
          <p:spPr>
            <a:xfrm>
              <a:off x="-391854" y="3319709"/>
              <a:ext cx="99076" cy="39662"/>
            </a:xfrm>
            <a:custGeom>
              <a:avLst/>
              <a:gdLst/>
              <a:ahLst/>
              <a:cxnLst/>
              <a:rect l="l" t="t" r="r" b="b"/>
              <a:pathLst>
                <a:path w="1886" h="755" extrusionOk="0">
                  <a:moveTo>
                    <a:pt x="0" y="589"/>
                  </a:moveTo>
                  <a:lnTo>
                    <a:pt x="1840" y="1"/>
                  </a:lnTo>
                  <a:lnTo>
                    <a:pt x="1886" y="152"/>
                  </a:lnTo>
                  <a:lnTo>
                    <a:pt x="45" y="755"/>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8"/>
            <p:cNvSpPr/>
            <p:nvPr/>
          </p:nvSpPr>
          <p:spPr>
            <a:xfrm>
              <a:off x="-291256" y="3460756"/>
              <a:ext cx="81688" cy="74544"/>
            </a:xfrm>
            <a:custGeom>
              <a:avLst/>
              <a:gdLst/>
              <a:ahLst/>
              <a:cxnLst/>
              <a:rect l="l" t="t" r="r" b="b"/>
              <a:pathLst>
                <a:path w="1555" h="1419" extrusionOk="0">
                  <a:moveTo>
                    <a:pt x="1" y="1298"/>
                  </a:moveTo>
                  <a:lnTo>
                    <a:pt x="1434" y="1"/>
                  </a:lnTo>
                  <a:lnTo>
                    <a:pt x="1554" y="121"/>
                  </a:lnTo>
                  <a:lnTo>
                    <a:pt x="106" y="1419"/>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8"/>
            <p:cNvSpPr/>
            <p:nvPr/>
          </p:nvSpPr>
          <p:spPr>
            <a:xfrm>
              <a:off x="-127199" y="3556626"/>
              <a:ext cx="49170" cy="96765"/>
            </a:xfrm>
            <a:custGeom>
              <a:avLst/>
              <a:gdLst/>
              <a:ahLst/>
              <a:cxnLst/>
              <a:rect l="l" t="t" r="r" b="b"/>
              <a:pathLst>
                <a:path w="936" h="1842" extrusionOk="0">
                  <a:moveTo>
                    <a:pt x="0" y="1766"/>
                  </a:moveTo>
                  <a:lnTo>
                    <a:pt x="784" y="1"/>
                  </a:lnTo>
                  <a:lnTo>
                    <a:pt x="935" y="76"/>
                  </a:lnTo>
                  <a:lnTo>
                    <a:pt x="151" y="1841"/>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8"/>
            <p:cNvSpPr/>
            <p:nvPr/>
          </p:nvSpPr>
          <p:spPr>
            <a:xfrm>
              <a:off x="-191393" y="2935442"/>
              <a:ext cx="535674" cy="535674"/>
            </a:xfrm>
            <a:custGeom>
              <a:avLst/>
              <a:gdLst/>
              <a:ahLst/>
              <a:cxnLst/>
              <a:rect l="l" t="t" r="r" b="b"/>
              <a:pathLst>
                <a:path w="10197" h="10197" extrusionOk="0">
                  <a:moveTo>
                    <a:pt x="5099" y="0"/>
                  </a:moveTo>
                  <a:lnTo>
                    <a:pt x="4978" y="0"/>
                  </a:lnTo>
                  <a:lnTo>
                    <a:pt x="5008" y="1177"/>
                  </a:lnTo>
                  <a:lnTo>
                    <a:pt x="5099" y="1177"/>
                  </a:lnTo>
                  <a:lnTo>
                    <a:pt x="5099" y="0"/>
                  </a:lnTo>
                  <a:close/>
                  <a:moveTo>
                    <a:pt x="4767" y="15"/>
                  </a:moveTo>
                  <a:lnTo>
                    <a:pt x="4706" y="15"/>
                  </a:lnTo>
                  <a:lnTo>
                    <a:pt x="4691" y="15"/>
                  </a:lnTo>
                  <a:lnTo>
                    <a:pt x="4631" y="15"/>
                  </a:lnTo>
                  <a:lnTo>
                    <a:pt x="4737" y="1192"/>
                  </a:lnTo>
                  <a:lnTo>
                    <a:pt x="4827" y="1192"/>
                  </a:lnTo>
                  <a:lnTo>
                    <a:pt x="4767" y="15"/>
                  </a:lnTo>
                  <a:close/>
                  <a:moveTo>
                    <a:pt x="4420" y="45"/>
                  </a:moveTo>
                  <a:lnTo>
                    <a:pt x="4344" y="60"/>
                  </a:lnTo>
                  <a:lnTo>
                    <a:pt x="4329" y="60"/>
                  </a:lnTo>
                  <a:lnTo>
                    <a:pt x="4299" y="60"/>
                  </a:lnTo>
                  <a:lnTo>
                    <a:pt x="4480" y="1222"/>
                  </a:lnTo>
                  <a:lnTo>
                    <a:pt x="4586" y="1207"/>
                  </a:lnTo>
                  <a:lnTo>
                    <a:pt x="4435" y="45"/>
                  </a:lnTo>
                  <a:close/>
                  <a:moveTo>
                    <a:pt x="4103" y="106"/>
                  </a:moveTo>
                  <a:lnTo>
                    <a:pt x="4058" y="106"/>
                  </a:lnTo>
                  <a:lnTo>
                    <a:pt x="4043" y="106"/>
                  </a:lnTo>
                  <a:lnTo>
                    <a:pt x="3967" y="121"/>
                  </a:lnTo>
                  <a:lnTo>
                    <a:pt x="4224" y="1267"/>
                  </a:lnTo>
                  <a:lnTo>
                    <a:pt x="4329" y="1252"/>
                  </a:lnTo>
                  <a:lnTo>
                    <a:pt x="4088" y="91"/>
                  </a:lnTo>
                  <a:close/>
                  <a:moveTo>
                    <a:pt x="3771" y="181"/>
                  </a:moveTo>
                  <a:lnTo>
                    <a:pt x="3696" y="196"/>
                  </a:lnTo>
                  <a:lnTo>
                    <a:pt x="3696" y="196"/>
                  </a:lnTo>
                  <a:lnTo>
                    <a:pt x="3651" y="211"/>
                  </a:lnTo>
                  <a:lnTo>
                    <a:pt x="3982" y="1342"/>
                  </a:lnTo>
                  <a:lnTo>
                    <a:pt x="4073" y="1312"/>
                  </a:lnTo>
                  <a:lnTo>
                    <a:pt x="3771" y="181"/>
                  </a:lnTo>
                  <a:close/>
                  <a:moveTo>
                    <a:pt x="3454" y="272"/>
                  </a:moveTo>
                  <a:lnTo>
                    <a:pt x="3319" y="317"/>
                  </a:lnTo>
                  <a:lnTo>
                    <a:pt x="3741" y="1418"/>
                  </a:lnTo>
                  <a:lnTo>
                    <a:pt x="3832" y="1388"/>
                  </a:lnTo>
                  <a:lnTo>
                    <a:pt x="3454" y="272"/>
                  </a:lnTo>
                  <a:close/>
                  <a:moveTo>
                    <a:pt x="3138" y="392"/>
                  </a:moveTo>
                  <a:lnTo>
                    <a:pt x="3123" y="392"/>
                  </a:lnTo>
                  <a:lnTo>
                    <a:pt x="3108" y="392"/>
                  </a:lnTo>
                  <a:lnTo>
                    <a:pt x="3092" y="392"/>
                  </a:lnTo>
                  <a:lnTo>
                    <a:pt x="3077" y="392"/>
                  </a:lnTo>
                  <a:lnTo>
                    <a:pt x="3017" y="407"/>
                  </a:lnTo>
                  <a:lnTo>
                    <a:pt x="3500" y="1493"/>
                  </a:lnTo>
                  <a:lnTo>
                    <a:pt x="3590" y="1448"/>
                  </a:lnTo>
                  <a:lnTo>
                    <a:pt x="3138" y="362"/>
                  </a:lnTo>
                  <a:close/>
                  <a:moveTo>
                    <a:pt x="2836" y="528"/>
                  </a:moveTo>
                  <a:lnTo>
                    <a:pt x="2806" y="543"/>
                  </a:lnTo>
                  <a:lnTo>
                    <a:pt x="2761" y="543"/>
                  </a:lnTo>
                  <a:lnTo>
                    <a:pt x="2715" y="573"/>
                  </a:lnTo>
                  <a:lnTo>
                    <a:pt x="3273" y="1614"/>
                  </a:lnTo>
                  <a:lnTo>
                    <a:pt x="3364" y="1569"/>
                  </a:lnTo>
                  <a:lnTo>
                    <a:pt x="2836" y="513"/>
                  </a:lnTo>
                  <a:close/>
                  <a:moveTo>
                    <a:pt x="2534" y="694"/>
                  </a:moveTo>
                  <a:lnTo>
                    <a:pt x="2459" y="739"/>
                  </a:lnTo>
                  <a:lnTo>
                    <a:pt x="2429" y="739"/>
                  </a:lnTo>
                  <a:lnTo>
                    <a:pt x="2429" y="739"/>
                  </a:lnTo>
                  <a:lnTo>
                    <a:pt x="3047" y="1750"/>
                  </a:lnTo>
                  <a:lnTo>
                    <a:pt x="3138" y="1689"/>
                  </a:lnTo>
                  <a:lnTo>
                    <a:pt x="2549" y="664"/>
                  </a:lnTo>
                  <a:close/>
                  <a:moveTo>
                    <a:pt x="2248" y="860"/>
                  </a:moveTo>
                  <a:lnTo>
                    <a:pt x="2172" y="920"/>
                  </a:lnTo>
                  <a:lnTo>
                    <a:pt x="2142" y="920"/>
                  </a:lnTo>
                  <a:lnTo>
                    <a:pt x="2821" y="1885"/>
                  </a:lnTo>
                  <a:lnTo>
                    <a:pt x="2911" y="1825"/>
                  </a:lnTo>
                  <a:lnTo>
                    <a:pt x="2248" y="845"/>
                  </a:lnTo>
                  <a:close/>
                  <a:moveTo>
                    <a:pt x="1976" y="1056"/>
                  </a:moveTo>
                  <a:lnTo>
                    <a:pt x="1976" y="1071"/>
                  </a:lnTo>
                  <a:lnTo>
                    <a:pt x="1886" y="1131"/>
                  </a:lnTo>
                  <a:lnTo>
                    <a:pt x="2625" y="2051"/>
                  </a:lnTo>
                  <a:lnTo>
                    <a:pt x="2700" y="1991"/>
                  </a:lnTo>
                  <a:lnTo>
                    <a:pt x="1976" y="1041"/>
                  </a:lnTo>
                  <a:close/>
                  <a:moveTo>
                    <a:pt x="1720" y="1267"/>
                  </a:moveTo>
                  <a:lnTo>
                    <a:pt x="1629" y="1342"/>
                  </a:lnTo>
                  <a:lnTo>
                    <a:pt x="1629" y="1342"/>
                  </a:lnTo>
                  <a:lnTo>
                    <a:pt x="1629" y="1342"/>
                  </a:lnTo>
                  <a:lnTo>
                    <a:pt x="1629" y="1342"/>
                  </a:lnTo>
                  <a:lnTo>
                    <a:pt x="2429" y="2217"/>
                  </a:lnTo>
                  <a:lnTo>
                    <a:pt x="2504" y="2142"/>
                  </a:lnTo>
                  <a:lnTo>
                    <a:pt x="1735" y="1267"/>
                  </a:lnTo>
                  <a:close/>
                  <a:moveTo>
                    <a:pt x="1478" y="1493"/>
                  </a:moveTo>
                  <a:lnTo>
                    <a:pt x="1448" y="1523"/>
                  </a:lnTo>
                  <a:lnTo>
                    <a:pt x="1448" y="1523"/>
                  </a:lnTo>
                  <a:lnTo>
                    <a:pt x="1448" y="1523"/>
                  </a:lnTo>
                  <a:lnTo>
                    <a:pt x="1433" y="1523"/>
                  </a:lnTo>
                  <a:lnTo>
                    <a:pt x="1418" y="1539"/>
                  </a:lnTo>
                  <a:lnTo>
                    <a:pt x="1403" y="1539"/>
                  </a:lnTo>
                  <a:lnTo>
                    <a:pt x="1403" y="1539"/>
                  </a:lnTo>
                  <a:lnTo>
                    <a:pt x="2263" y="2353"/>
                  </a:lnTo>
                  <a:lnTo>
                    <a:pt x="2323" y="2278"/>
                  </a:lnTo>
                  <a:lnTo>
                    <a:pt x="1494" y="1448"/>
                  </a:lnTo>
                  <a:close/>
                  <a:moveTo>
                    <a:pt x="1252" y="1735"/>
                  </a:moveTo>
                  <a:lnTo>
                    <a:pt x="1162" y="1840"/>
                  </a:lnTo>
                  <a:lnTo>
                    <a:pt x="2082" y="2594"/>
                  </a:lnTo>
                  <a:lnTo>
                    <a:pt x="2142" y="2519"/>
                  </a:lnTo>
                  <a:close/>
                  <a:moveTo>
                    <a:pt x="1041" y="1991"/>
                  </a:moveTo>
                  <a:lnTo>
                    <a:pt x="996" y="2051"/>
                  </a:lnTo>
                  <a:lnTo>
                    <a:pt x="996" y="2051"/>
                  </a:lnTo>
                  <a:lnTo>
                    <a:pt x="981" y="2082"/>
                  </a:lnTo>
                  <a:lnTo>
                    <a:pt x="981" y="2082"/>
                  </a:lnTo>
                  <a:lnTo>
                    <a:pt x="1931" y="2775"/>
                  </a:lnTo>
                  <a:cubicBezTo>
                    <a:pt x="1946" y="2745"/>
                    <a:pt x="1976" y="2730"/>
                    <a:pt x="1991" y="2700"/>
                  </a:cubicBezTo>
                  <a:lnTo>
                    <a:pt x="1056" y="1976"/>
                  </a:lnTo>
                  <a:close/>
                  <a:moveTo>
                    <a:pt x="845" y="2263"/>
                  </a:moveTo>
                  <a:lnTo>
                    <a:pt x="830" y="2308"/>
                  </a:lnTo>
                  <a:lnTo>
                    <a:pt x="830" y="2308"/>
                  </a:lnTo>
                  <a:lnTo>
                    <a:pt x="830" y="2308"/>
                  </a:lnTo>
                  <a:lnTo>
                    <a:pt x="830" y="2308"/>
                  </a:lnTo>
                  <a:lnTo>
                    <a:pt x="830" y="2308"/>
                  </a:lnTo>
                  <a:lnTo>
                    <a:pt x="830" y="2308"/>
                  </a:lnTo>
                  <a:lnTo>
                    <a:pt x="830" y="2308"/>
                  </a:lnTo>
                  <a:lnTo>
                    <a:pt x="830" y="2308"/>
                  </a:lnTo>
                  <a:lnTo>
                    <a:pt x="830" y="2308"/>
                  </a:lnTo>
                  <a:lnTo>
                    <a:pt x="830" y="2308"/>
                  </a:lnTo>
                  <a:lnTo>
                    <a:pt x="800" y="2353"/>
                  </a:lnTo>
                  <a:lnTo>
                    <a:pt x="1795" y="2987"/>
                  </a:lnTo>
                  <a:lnTo>
                    <a:pt x="1856" y="2896"/>
                  </a:lnTo>
                  <a:lnTo>
                    <a:pt x="875" y="2248"/>
                  </a:lnTo>
                  <a:close/>
                  <a:moveTo>
                    <a:pt x="679" y="2549"/>
                  </a:moveTo>
                  <a:lnTo>
                    <a:pt x="634" y="2625"/>
                  </a:lnTo>
                  <a:lnTo>
                    <a:pt x="634" y="2625"/>
                  </a:lnTo>
                  <a:lnTo>
                    <a:pt x="634" y="2625"/>
                  </a:lnTo>
                  <a:lnTo>
                    <a:pt x="634" y="2625"/>
                  </a:lnTo>
                  <a:lnTo>
                    <a:pt x="634" y="2625"/>
                  </a:lnTo>
                  <a:lnTo>
                    <a:pt x="634" y="2625"/>
                  </a:lnTo>
                  <a:lnTo>
                    <a:pt x="634" y="2625"/>
                  </a:lnTo>
                  <a:lnTo>
                    <a:pt x="634" y="2625"/>
                  </a:lnTo>
                  <a:lnTo>
                    <a:pt x="619" y="2655"/>
                  </a:lnTo>
                  <a:lnTo>
                    <a:pt x="1659" y="3213"/>
                  </a:lnTo>
                  <a:lnTo>
                    <a:pt x="1705" y="3137"/>
                  </a:lnTo>
                  <a:lnTo>
                    <a:pt x="679" y="2534"/>
                  </a:lnTo>
                  <a:close/>
                  <a:moveTo>
                    <a:pt x="513" y="2851"/>
                  </a:moveTo>
                  <a:cubicBezTo>
                    <a:pt x="513" y="2866"/>
                    <a:pt x="498" y="2896"/>
                    <a:pt x="483" y="2926"/>
                  </a:cubicBezTo>
                  <a:lnTo>
                    <a:pt x="483" y="2926"/>
                  </a:lnTo>
                  <a:lnTo>
                    <a:pt x="483" y="2926"/>
                  </a:lnTo>
                  <a:lnTo>
                    <a:pt x="483" y="2926"/>
                  </a:lnTo>
                  <a:lnTo>
                    <a:pt x="483" y="2926"/>
                  </a:lnTo>
                  <a:lnTo>
                    <a:pt x="483" y="2926"/>
                  </a:lnTo>
                  <a:lnTo>
                    <a:pt x="483" y="2926"/>
                  </a:lnTo>
                  <a:lnTo>
                    <a:pt x="483" y="2926"/>
                  </a:lnTo>
                  <a:lnTo>
                    <a:pt x="483" y="2926"/>
                  </a:lnTo>
                  <a:lnTo>
                    <a:pt x="483" y="2926"/>
                  </a:lnTo>
                  <a:lnTo>
                    <a:pt x="468" y="2956"/>
                  </a:lnTo>
                  <a:lnTo>
                    <a:pt x="1539" y="3439"/>
                  </a:lnTo>
                  <a:cubicBezTo>
                    <a:pt x="1554" y="3409"/>
                    <a:pt x="1569" y="3379"/>
                    <a:pt x="1584" y="3349"/>
                  </a:cubicBezTo>
                  <a:lnTo>
                    <a:pt x="528" y="2836"/>
                  </a:lnTo>
                  <a:close/>
                  <a:moveTo>
                    <a:pt x="377" y="3153"/>
                  </a:moveTo>
                  <a:cubicBezTo>
                    <a:pt x="377" y="3168"/>
                    <a:pt x="362" y="3198"/>
                    <a:pt x="362" y="3213"/>
                  </a:cubicBez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47" y="3243"/>
                  </a:lnTo>
                  <a:lnTo>
                    <a:pt x="1448" y="3665"/>
                  </a:lnTo>
                  <a:cubicBezTo>
                    <a:pt x="1463" y="3620"/>
                    <a:pt x="1478" y="3590"/>
                    <a:pt x="1494" y="3560"/>
                  </a:cubicBezTo>
                  <a:lnTo>
                    <a:pt x="392" y="3122"/>
                  </a:lnTo>
                  <a:close/>
                  <a:moveTo>
                    <a:pt x="257" y="3469"/>
                  </a:move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99"/>
                  </a:lnTo>
                  <a:lnTo>
                    <a:pt x="257" y="3499"/>
                  </a:lnTo>
                  <a:lnTo>
                    <a:pt x="257" y="3499"/>
                  </a:lnTo>
                  <a:lnTo>
                    <a:pt x="257" y="3499"/>
                  </a:lnTo>
                  <a:lnTo>
                    <a:pt x="257" y="3499"/>
                  </a:lnTo>
                  <a:lnTo>
                    <a:pt x="257" y="3499"/>
                  </a:lnTo>
                  <a:lnTo>
                    <a:pt x="257" y="3499"/>
                  </a:lnTo>
                  <a:lnTo>
                    <a:pt x="257" y="3499"/>
                  </a:lnTo>
                  <a:lnTo>
                    <a:pt x="257" y="3499"/>
                  </a:lnTo>
                  <a:lnTo>
                    <a:pt x="257" y="3499"/>
                  </a:lnTo>
                  <a:cubicBezTo>
                    <a:pt x="257" y="3499"/>
                    <a:pt x="242" y="3515"/>
                    <a:pt x="242" y="3530"/>
                  </a:cubicBezTo>
                  <a:lnTo>
                    <a:pt x="1373" y="3877"/>
                  </a:lnTo>
                  <a:cubicBezTo>
                    <a:pt x="1388" y="3846"/>
                    <a:pt x="1403" y="3816"/>
                    <a:pt x="1403" y="3771"/>
                  </a:cubicBezTo>
                  <a:lnTo>
                    <a:pt x="287" y="3394"/>
                  </a:lnTo>
                  <a:close/>
                  <a:moveTo>
                    <a:pt x="166" y="3786"/>
                  </a:moveTo>
                  <a:lnTo>
                    <a:pt x="166" y="3801"/>
                  </a:lnTo>
                  <a:lnTo>
                    <a:pt x="166" y="3801"/>
                  </a:lnTo>
                  <a:lnTo>
                    <a:pt x="166" y="3801"/>
                  </a:lnTo>
                  <a:lnTo>
                    <a:pt x="166" y="3801"/>
                  </a:lnTo>
                  <a:lnTo>
                    <a:pt x="166" y="3801"/>
                  </a:lnTo>
                  <a:lnTo>
                    <a:pt x="166" y="3801"/>
                  </a:lnTo>
                  <a:lnTo>
                    <a:pt x="166" y="3801"/>
                  </a:lnTo>
                  <a:lnTo>
                    <a:pt x="166" y="3801"/>
                  </a:lnTo>
                  <a:lnTo>
                    <a:pt x="166" y="3801"/>
                  </a:lnTo>
                  <a:lnTo>
                    <a:pt x="166" y="3801"/>
                  </a:lnTo>
                  <a:cubicBezTo>
                    <a:pt x="166" y="3831"/>
                    <a:pt x="151" y="3846"/>
                    <a:pt x="151" y="3877"/>
                  </a:cubicBezTo>
                  <a:lnTo>
                    <a:pt x="151" y="3877"/>
                  </a:lnTo>
                  <a:lnTo>
                    <a:pt x="151" y="3877"/>
                  </a:lnTo>
                  <a:lnTo>
                    <a:pt x="1297" y="4148"/>
                  </a:lnTo>
                  <a:cubicBezTo>
                    <a:pt x="1313" y="4103"/>
                    <a:pt x="1313" y="4073"/>
                    <a:pt x="1328" y="4043"/>
                  </a:cubicBezTo>
                  <a:lnTo>
                    <a:pt x="181" y="3741"/>
                  </a:lnTo>
                  <a:close/>
                  <a:moveTo>
                    <a:pt x="91" y="4118"/>
                  </a:moveTo>
                  <a:lnTo>
                    <a:pt x="91" y="411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63"/>
                  </a:lnTo>
                  <a:lnTo>
                    <a:pt x="1252" y="4359"/>
                  </a:lnTo>
                  <a:cubicBezTo>
                    <a:pt x="1252" y="4329"/>
                    <a:pt x="1267" y="4284"/>
                    <a:pt x="1282" y="4254"/>
                  </a:cubicBezTo>
                  <a:lnTo>
                    <a:pt x="121" y="4027"/>
                  </a:lnTo>
                  <a:close/>
                  <a:moveTo>
                    <a:pt x="46" y="4435"/>
                  </a:moveTo>
                  <a:cubicBezTo>
                    <a:pt x="46" y="4480"/>
                    <a:pt x="30" y="4525"/>
                    <a:pt x="30" y="4570"/>
                  </a:cubicBezTo>
                  <a:lnTo>
                    <a:pt x="30" y="4570"/>
                  </a:lnTo>
                  <a:lnTo>
                    <a:pt x="30" y="4570"/>
                  </a:lnTo>
                  <a:lnTo>
                    <a:pt x="1207" y="4691"/>
                  </a:lnTo>
                  <a:lnTo>
                    <a:pt x="1207" y="4586"/>
                  </a:lnTo>
                  <a:lnTo>
                    <a:pt x="46" y="4435"/>
                  </a:lnTo>
                  <a:close/>
                  <a:moveTo>
                    <a:pt x="15" y="4782"/>
                  </a:moveTo>
                  <a:lnTo>
                    <a:pt x="15" y="4827"/>
                  </a:lnTo>
                  <a:lnTo>
                    <a:pt x="15" y="4827"/>
                  </a:lnTo>
                  <a:lnTo>
                    <a:pt x="15" y="4827"/>
                  </a:lnTo>
                  <a:lnTo>
                    <a:pt x="15" y="4827"/>
                  </a:lnTo>
                  <a:lnTo>
                    <a:pt x="15" y="4827"/>
                  </a:lnTo>
                  <a:lnTo>
                    <a:pt x="15" y="4827"/>
                  </a:lnTo>
                  <a:lnTo>
                    <a:pt x="15" y="4887"/>
                  </a:lnTo>
                  <a:lnTo>
                    <a:pt x="1192" y="4932"/>
                  </a:lnTo>
                  <a:lnTo>
                    <a:pt x="1192" y="4842"/>
                  </a:lnTo>
                  <a:lnTo>
                    <a:pt x="15" y="4767"/>
                  </a:lnTo>
                  <a:close/>
                  <a:moveTo>
                    <a:pt x="1177" y="5098"/>
                  </a:moveTo>
                  <a:lnTo>
                    <a:pt x="0" y="5098"/>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89"/>
                  </a:lnTo>
                  <a:lnTo>
                    <a:pt x="1177" y="5159"/>
                  </a:lnTo>
                  <a:lnTo>
                    <a:pt x="1177" y="5053"/>
                  </a:lnTo>
                  <a:close/>
                  <a:moveTo>
                    <a:pt x="1192" y="5370"/>
                  </a:moveTo>
                  <a:lnTo>
                    <a:pt x="15" y="5445"/>
                  </a:lnTo>
                  <a:lnTo>
                    <a:pt x="15" y="5460"/>
                  </a:lnTo>
                  <a:lnTo>
                    <a:pt x="15" y="5460"/>
                  </a:lnTo>
                  <a:lnTo>
                    <a:pt x="15" y="5460"/>
                  </a:lnTo>
                  <a:lnTo>
                    <a:pt x="15" y="5460"/>
                  </a:lnTo>
                  <a:lnTo>
                    <a:pt x="15" y="5460"/>
                  </a:lnTo>
                  <a:lnTo>
                    <a:pt x="15" y="5460"/>
                  </a:lnTo>
                  <a:lnTo>
                    <a:pt x="15" y="5460"/>
                  </a:lnTo>
                  <a:lnTo>
                    <a:pt x="15" y="5460"/>
                  </a:lnTo>
                  <a:lnTo>
                    <a:pt x="15" y="5460"/>
                  </a:lnTo>
                  <a:lnTo>
                    <a:pt x="15" y="5460"/>
                  </a:lnTo>
                  <a:lnTo>
                    <a:pt x="15" y="5551"/>
                  </a:lnTo>
                  <a:lnTo>
                    <a:pt x="1192" y="5445"/>
                  </a:lnTo>
                  <a:lnTo>
                    <a:pt x="1192" y="5340"/>
                  </a:lnTo>
                  <a:close/>
                  <a:moveTo>
                    <a:pt x="1207" y="5626"/>
                  </a:move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cubicBezTo>
                    <a:pt x="46" y="5807"/>
                    <a:pt x="46" y="5822"/>
                    <a:pt x="46" y="5853"/>
                  </a:cubicBezTo>
                  <a:lnTo>
                    <a:pt x="46" y="5853"/>
                  </a:lnTo>
                  <a:lnTo>
                    <a:pt x="46" y="5853"/>
                  </a:lnTo>
                  <a:lnTo>
                    <a:pt x="46" y="5853"/>
                  </a:lnTo>
                  <a:lnTo>
                    <a:pt x="46" y="5853"/>
                  </a:lnTo>
                  <a:lnTo>
                    <a:pt x="46" y="5853"/>
                  </a:lnTo>
                  <a:lnTo>
                    <a:pt x="46" y="5853"/>
                  </a:lnTo>
                  <a:lnTo>
                    <a:pt x="46" y="5853"/>
                  </a:lnTo>
                  <a:lnTo>
                    <a:pt x="46" y="5853"/>
                  </a:lnTo>
                  <a:lnTo>
                    <a:pt x="46" y="5853"/>
                  </a:lnTo>
                  <a:lnTo>
                    <a:pt x="46" y="5853"/>
                  </a:lnTo>
                  <a:lnTo>
                    <a:pt x="1222" y="5656"/>
                  </a:lnTo>
                  <a:cubicBezTo>
                    <a:pt x="1222" y="5626"/>
                    <a:pt x="1207" y="5596"/>
                    <a:pt x="1207" y="5566"/>
                  </a:cubicBezTo>
                  <a:close/>
                  <a:moveTo>
                    <a:pt x="1252" y="5868"/>
                  </a:moveTo>
                  <a:lnTo>
                    <a:pt x="91" y="6109"/>
                  </a:lnTo>
                  <a:lnTo>
                    <a:pt x="91" y="6124"/>
                  </a:lnTo>
                  <a:lnTo>
                    <a:pt x="91" y="6124"/>
                  </a:lnTo>
                  <a:cubicBezTo>
                    <a:pt x="91" y="6154"/>
                    <a:pt x="121" y="6200"/>
                    <a:pt x="121" y="6230"/>
                  </a:cubicBezTo>
                  <a:lnTo>
                    <a:pt x="1267" y="5973"/>
                  </a:lnTo>
                  <a:cubicBezTo>
                    <a:pt x="1267" y="5928"/>
                    <a:pt x="1252" y="5898"/>
                    <a:pt x="1252" y="5868"/>
                  </a:cubicBezTo>
                  <a:close/>
                  <a:moveTo>
                    <a:pt x="1313" y="6124"/>
                  </a:moveTo>
                  <a:lnTo>
                    <a:pt x="181" y="6426"/>
                  </a:lnTo>
                  <a:lnTo>
                    <a:pt x="181" y="6426"/>
                  </a:lnTo>
                  <a:lnTo>
                    <a:pt x="181" y="6426"/>
                  </a:lnTo>
                  <a:lnTo>
                    <a:pt x="181" y="6426"/>
                  </a:lnTo>
                  <a:lnTo>
                    <a:pt x="181" y="6426"/>
                  </a:lnTo>
                  <a:lnTo>
                    <a:pt x="181" y="6426"/>
                  </a:lnTo>
                  <a:cubicBezTo>
                    <a:pt x="181" y="6456"/>
                    <a:pt x="196" y="6471"/>
                    <a:pt x="211" y="6501"/>
                  </a:cubicBezTo>
                  <a:lnTo>
                    <a:pt x="1343" y="6154"/>
                  </a:lnTo>
                  <a:cubicBezTo>
                    <a:pt x="1328" y="6124"/>
                    <a:pt x="1328" y="6094"/>
                    <a:pt x="1313" y="6064"/>
                  </a:cubicBezTo>
                  <a:close/>
                  <a:moveTo>
                    <a:pt x="1388" y="6365"/>
                  </a:moveTo>
                  <a:lnTo>
                    <a:pt x="272" y="6743"/>
                  </a:lnTo>
                  <a:cubicBezTo>
                    <a:pt x="272" y="6758"/>
                    <a:pt x="272" y="6758"/>
                    <a:pt x="287" y="6773"/>
                  </a:cubicBezTo>
                  <a:lnTo>
                    <a:pt x="287" y="6773"/>
                  </a:lnTo>
                  <a:lnTo>
                    <a:pt x="302" y="6863"/>
                  </a:lnTo>
                  <a:lnTo>
                    <a:pt x="302" y="6863"/>
                  </a:lnTo>
                  <a:lnTo>
                    <a:pt x="302" y="6863"/>
                  </a:lnTo>
                  <a:lnTo>
                    <a:pt x="1418" y="6441"/>
                  </a:lnTo>
                  <a:lnTo>
                    <a:pt x="1388" y="6350"/>
                  </a:lnTo>
                  <a:close/>
                  <a:moveTo>
                    <a:pt x="1478" y="6607"/>
                  </a:moveTo>
                  <a:lnTo>
                    <a:pt x="392" y="7059"/>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cubicBezTo>
                    <a:pt x="423" y="7135"/>
                    <a:pt x="423" y="7150"/>
                    <a:pt x="438" y="7165"/>
                  </a:cubicBezTo>
                  <a:lnTo>
                    <a:pt x="1509" y="6682"/>
                  </a:lnTo>
                  <a:lnTo>
                    <a:pt x="1478" y="6592"/>
                  </a:lnTo>
                  <a:close/>
                  <a:moveTo>
                    <a:pt x="1584" y="6848"/>
                  </a:moveTo>
                  <a:lnTo>
                    <a:pt x="513" y="7376"/>
                  </a:lnTo>
                  <a:cubicBezTo>
                    <a:pt x="543" y="7421"/>
                    <a:pt x="558" y="7451"/>
                    <a:pt x="573" y="7497"/>
                  </a:cubicBezTo>
                  <a:lnTo>
                    <a:pt x="1629" y="6939"/>
                  </a:lnTo>
                  <a:cubicBezTo>
                    <a:pt x="1614" y="6908"/>
                    <a:pt x="1599" y="6878"/>
                    <a:pt x="1584" y="6848"/>
                  </a:cubicBezTo>
                  <a:close/>
                  <a:moveTo>
                    <a:pt x="1705" y="7074"/>
                  </a:moveTo>
                  <a:lnTo>
                    <a:pt x="679" y="7663"/>
                  </a:lnTo>
                  <a:lnTo>
                    <a:pt x="709" y="7708"/>
                  </a:lnTo>
                  <a:lnTo>
                    <a:pt x="709" y="7708"/>
                  </a:lnTo>
                  <a:lnTo>
                    <a:pt x="709" y="7708"/>
                  </a:lnTo>
                  <a:lnTo>
                    <a:pt x="709" y="7708"/>
                  </a:lnTo>
                  <a:lnTo>
                    <a:pt x="709" y="7708"/>
                  </a:lnTo>
                  <a:lnTo>
                    <a:pt x="709" y="7708"/>
                  </a:lnTo>
                  <a:lnTo>
                    <a:pt x="709" y="7708"/>
                  </a:lnTo>
                  <a:lnTo>
                    <a:pt x="709" y="7708"/>
                  </a:lnTo>
                  <a:lnTo>
                    <a:pt x="739" y="7753"/>
                  </a:lnTo>
                  <a:lnTo>
                    <a:pt x="1735" y="7135"/>
                  </a:lnTo>
                  <a:lnTo>
                    <a:pt x="1690" y="7044"/>
                  </a:lnTo>
                  <a:close/>
                  <a:moveTo>
                    <a:pt x="1840" y="7301"/>
                  </a:moveTo>
                  <a:lnTo>
                    <a:pt x="860" y="7949"/>
                  </a:lnTo>
                  <a:lnTo>
                    <a:pt x="875" y="7994"/>
                  </a:lnTo>
                  <a:lnTo>
                    <a:pt x="875" y="7994"/>
                  </a:lnTo>
                  <a:lnTo>
                    <a:pt x="875" y="7994"/>
                  </a:lnTo>
                  <a:lnTo>
                    <a:pt x="905" y="7994"/>
                  </a:lnTo>
                  <a:lnTo>
                    <a:pt x="905" y="7994"/>
                  </a:lnTo>
                  <a:lnTo>
                    <a:pt x="905" y="7994"/>
                  </a:lnTo>
                  <a:lnTo>
                    <a:pt x="920" y="8025"/>
                  </a:lnTo>
                  <a:lnTo>
                    <a:pt x="1886" y="7346"/>
                  </a:lnTo>
                  <a:lnTo>
                    <a:pt x="1825" y="7255"/>
                  </a:lnTo>
                  <a:close/>
                  <a:moveTo>
                    <a:pt x="1991" y="7497"/>
                  </a:moveTo>
                  <a:lnTo>
                    <a:pt x="1056" y="8221"/>
                  </a:lnTo>
                  <a:lnTo>
                    <a:pt x="1056" y="8221"/>
                  </a:lnTo>
                  <a:lnTo>
                    <a:pt x="1056" y="8221"/>
                  </a:lnTo>
                  <a:lnTo>
                    <a:pt x="1132" y="8311"/>
                  </a:lnTo>
                  <a:lnTo>
                    <a:pt x="2037" y="7557"/>
                  </a:lnTo>
                  <a:lnTo>
                    <a:pt x="1976" y="7482"/>
                  </a:lnTo>
                  <a:close/>
                  <a:moveTo>
                    <a:pt x="2157" y="7693"/>
                  </a:moveTo>
                  <a:lnTo>
                    <a:pt x="1267" y="8477"/>
                  </a:lnTo>
                  <a:lnTo>
                    <a:pt x="1343" y="8568"/>
                  </a:lnTo>
                  <a:lnTo>
                    <a:pt x="1343" y="8568"/>
                  </a:lnTo>
                  <a:lnTo>
                    <a:pt x="1343" y="8568"/>
                  </a:lnTo>
                  <a:lnTo>
                    <a:pt x="2218" y="7768"/>
                  </a:lnTo>
                  <a:lnTo>
                    <a:pt x="2142" y="7693"/>
                  </a:lnTo>
                  <a:close/>
                  <a:moveTo>
                    <a:pt x="2323" y="7889"/>
                  </a:moveTo>
                  <a:lnTo>
                    <a:pt x="1494" y="8719"/>
                  </a:lnTo>
                  <a:lnTo>
                    <a:pt x="1509" y="8719"/>
                  </a:lnTo>
                  <a:lnTo>
                    <a:pt x="1584" y="8794"/>
                  </a:lnTo>
                  <a:lnTo>
                    <a:pt x="2399" y="7934"/>
                  </a:lnTo>
                  <a:lnTo>
                    <a:pt x="2323" y="7874"/>
                  </a:lnTo>
                  <a:close/>
                  <a:moveTo>
                    <a:pt x="2519" y="8070"/>
                  </a:moveTo>
                  <a:lnTo>
                    <a:pt x="1735" y="8960"/>
                  </a:lnTo>
                  <a:lnTo>
                    <a:pt x="1840" y="9035"/>
                  </a:lnTo>
                  <a:lnTo>
                    <a:pt x="2595" y="8130"/>
                  </a:lnTo>
                  <a:lnTo>
                    <a:pt x="2519" y="8070"/>
                  </a:lnTo>
                  <a:close/>
                  <a:moveTo>
                    <a:pt x="2715" y="8221"/>
                  </a:moveTo>
                  <a:lnTo>
                    <a:pt x="1991" y="9171"/>
                  </a:lnTo>
                  <a:lnTo>
                    <a:pt x="2006" y="9186"/>
                  </a:lnTo>
                  <a:lnTo>
                    <a:pt x="2022" y="9186"/>
                  </a:lnTo>
                  <a:lnTo>
                    <a:pt x="2022" y="9186"/>
                  </a:lnTo>
                  <a:lnTo>
                    <a:pt x="2022" y="9186"/>
                  </a:lnTo>
                  <a:lnTo>
                    <a:pt x="2067" y="9216"/>
                  </a:lnTo>
                  <a:lnTo>
                    <a:pt x="2082" y="9216"/>
                  </a:lnTo>
                  <a:lnTo>
                    <a:pt x="2097" y="9216"/>
                  </a:lnTo>
                  <a:lnTo>
                    <a:pt x="2791" y="8266"/>
                  </a:lnTo>
                  <a:lnTo>
                    <a:pt x="2715" y="8206"/>
                  </a:lnTo>
                  <a:close/>
                  <a:moveTo>
                    <a:pt x="2927" y="8372"/>
                  </a:moveTo>
                  <a:lnTo>
                    <a:pt x="2278" y="9352"/>
                  </a:lnTo>
                  <a:lnTo>
                    <a:pt x="2338" y="9397"/>
                  </a:lnTo>
                  <a:lnTo>
                    <a:pt x="2353" y="9397"/>
                  </a:lnTo>
                  <a:lnTo>
                    <a:pt x="2384" y="9412"/>
                  </a:lnTo>
                  <a:lnTo>
                    <a:pt x="2384" y="9412"/>
                  </a:lnTo>
                  <a:lnTo>
                    <a:pt x="3002" y="8417"/>
                  </a:lnTo>
                  <a:lnTo>
                    <a:pt x="2927" y="8357"/>
                  </a:lnTo>
                  <a:close/>
                  <a:moveTo>
                    <a:pt x="3138" y="8507"/>
                  </a:moveTo>
                  <a:lnTo>
                    <a:pt x="2549" y="9533"/>
                  </a:lnTo>
                  <a:lnTo>
                    <a:pt x="2595" y="9563"/>
                  </a:lnTo>
                  <a:lnTo>
                    <a:pt x="2595" y="9563"/>
                  </a:lnTo>
                  <a:lnTo>
                    <a:pt x="2655" y="9593"/>
                  </a:lnTo>
                  <a:lnTo>
                    <a:pt x="2655" y="9593"/>
                  </a:lnTo>
                  <a:lnTo>
                    <a:pt x="3228" y="8553"/>
                  </a:lnTo>
                  <a:lnTo>
                    <a:pt x="3138" y="8507"/>
                  </a:lnTo>
                  <a:close/>
                  <a:moveTo>
                    <a:pt x="3364" y="8628"/>
                  </a:moveTo>
                  <a:lnTo>
                    <a:pt x="2851" y="9684"/>
                  </a:lnTo>
                  <a:lnTo>
                    <a:pt x="2911" y="9729"/>
                  </a:lnTo>
                  <a:lnTo>
                    <a:pt x="2911" y="9729"/>
                  </a:lnTo>
                  <a:lnTo>
                    <a:pt x="2957" y="9744"/>
                  </a:lnTo>
                  <a:lnTo>
                    <a:pt x="3454" y="8673"/>
                  </a:lnTo>
                  <a:lnTo>
                    <a:pt x="3364" y="8628"/>
                  </a:lnTo>
                  <a:close/>
                  <a:moveTo>
                    <a:pt x="3605" y="8734"/>
                  </a:moveTo>
                  <a:lnTo>
                    <a:pt x="3153" y="9835"/>
                  </a:lnTo>
                  <a:lnTo>
                    <a:pt x="3168" y="9835"/>
                  </a:lnTo>
                  <a:lnTo>
                    <a:pt x="3183" y="9835"/>
                  </a:lnTo>
                  <a:lnTo>
                    <a:pt x="3243" y="9850"/>
                  </a:lnTo>
                  <a:lnTo>
                    <a:pt x="3273" y="9850"/>
                  </a:lnTo>
                  <a:lnTo>
                    <a:pt x="3289" y="9850"/>
                  </a:lnTo>
                  <a:lnTo>
                    <a:pt x="3711" y="8749"/>
                  </a:lnTo>
                  <a:lnTo>
                    <a:pt x="3620" y="8719"/>
                  </a:lnTo>
                  <a:close/>
                  <a:moveTo>
                    <a:pt x="3847" y="8824"/>
                  </a:moveTo>
                  <a:lnTo>
                    <a:pt x="3470" y="9940"/>
                  </a:lnTo>
                  <a:lnTo>
                    <a:pt x="3530" y="9970"/>
                  </a:lnTo>
                  <a:lnTo>
                    <a:pt x="3545" y="9970"/>
                  </a:lnTo>
                  <a:lnTo>
                    <a:pt x="3590" y="9986"/>
                  </a:lnTo>
                  <a:lnTo>
                    <a:pt x="3937" y="8854"/>
                  </a:lnTo>
                  <a:lnTo>
                    <a:pt x="3847" y="8824"/>
                  </a:lnTo>
                  <a:close/>
                  <a:moveTo>
                    <a:pt x="4088" y="8900"/>
                  </a:moveTo>
                  <a:lnTo>
                    <a:pt x="3786" y="10046"/>
                  </a:lnTo>
                  <a:lnTo>
                    <a:pt x="3892" y="10061"/>
                  </a:lnTo>
                  <a:lnTo>
                    <a:pt x="3892" y="10061"/>
                  </a:lnTo>
                  <a:lnTo>
                    <a:pt x="3907" y="10061"/>
                  </a:lnTo>
                  <a:lnTo>
                    <a:pt x="4179" y="8915"/>
                  </a:lnTo>
                  <a:lnTo>
                    <a:pt x="4088" y="8884"/>
                  </a:lnTo>
                  <a:close/>
                  <a:moveTo>
                    <a:pt x="4344" y="8960"/>
                  </a:moveTo>
                  <a:lnTo>
                    <a:pt x="4118" y="10121"/>
                  </a:lnTo>
                  <a:lnTo>
                    <a:pt x="4209" y="10136"/>
                  </a:lnTo>
                  <a:lnTo>
                    <a:pt x="4239" y="10136"/>
                  </a:lnTo>
                  <a:lnTo>
                    <a:pt x="4435" y="8960"/>
                  </a:lnTo>
                  <a:lnTo>
                    <a:pt x="4329" y="8945"/>
                  </a:lnTo>
                  <a:close/>
                  <a:moveTo>
                    <a:pt x="4586" y="8990"/>
                  </a:moveTo>
                  <a:lnTo>
                    <a:pt x="4450" y="10167"/>
                  </a:lnTo>
                  <a:lnTo>
                    <a:pt x="4571" y="10182"/>
                  </a:lnTo>
                  <a:lnTo>
                    <a:pt x="4571" y="10182"/>
                  </a:lnTo>
                  <a:lnTo>
                    <a:pt x="4691" y="9005"/>
                  </a:lnTo>
                  <a:close/>
                  <a:moveTo>
                    <a:pt x="4842" y="9020"/>
                  </a:moveTo>
                  <a:lnTo>
                    <a:pt x="4782" y="10197"/>
                  </a:lnTo>
                  <a:lnTo>
                    <a:pt x="4872" y="10197"/>
                  </a:lnTo>
                  <a:lnTo>
                    <a:pt x="4903" y="10197"/>
                  </a:lnTo>
                  <a:lnTo>
                    <a:pt x="4948" y="9020"/>
                  </a:lnTo>
                  <a:lnTo>
                    <a:pt x="4842" y="9020"/>
                  </a:lnTo>
                  <a:close/>
                  <a:moveTo>
                    <a:pt x="5204" y="9020"/>
                  </a:moveTo>
                  <a:lnTo>
                    <a:pt x="5114" y="9020"/>
                  </a:lnTo>
                  <a:lnTo>
                    <a:pt x="5114" y="10197"/>
                  </a:lnTo>
                  <a:lnTo>
                    <a:pt x="5234" y="10197"/>
                  </a:lnTo>
                  <a:lnTo>
                    <a:pt x="5204" y="9020"/>
                  </a:lnTo>
                  <a:close/>
                  <a:moveTo>
                    <a:pt x="5461" y="9005"/>
                  </a:moveTo>
                  <a:lnTo>
                    <a:pt x="5370" y="9005"/>
                  </a:lnTo>
                  <a:lnTo>
                    <a:pt x="5446" y="10197"/>
                  </a:lnTo>
                  <a:lnTo>
                    <a:pt x="5461" y="10197"/>
                  </a:lnTo>
                  <a:lnTo>
                    <a:pt x="5581" y="10182"/>
                  </a:lnTo>
                  <a:lnTo>
                    <a:pt x="5461" y="9005"/>
                  </a:lnTo>
                  <a:close/>
                  <a:moveTo>
                    <a:pt x="5717" y="8975"/>
                  </a:moveTo>
                  <a:lnTo>
                    <a:pt x="5627" y="8990"/>
                  </a:lnTo>
                  <a:lnTo>
                    <a:pt x="5777" y="10151"/>
                  </a:lnTo>
                  <a:lnTo>
                    <a:pt x="5838" y="10151"/>
                  </a:lnTo>
                  <a:lnTo>
                    <a:pt x="5853" y="10151"/>
                  </a:lnTo>
                  <a:lnTo>
                    <a:pt x="5913" y="10151"/>
                  </a:lnTo>
                  <a:lnTo>
                    <a:pt x="5717" y="8975"/>
                  </a:lnTo>
                  <a:close/>
                  <a:moveTo>
                    <a:pt x="5973" y="8915"/>
                  </a:moveTo>
                  <a:lnTo>
                    <a:pt x="5868" y="8945"/>
                  </a:lnTo>
                  <a:lnTo>
                    <a:pt x="6109" y="10106"/>
                  </a:lnTo>
                  <a:lnTo>
                    <a:pt x="6139" y="10106"/>
                  </a:lnTo>
                  <a:lnTo>
                    <a:pt x="6139" y="10106"/>
                  </a:lnTo>
                  <a:lnTo>
                    <a:pt x="6230" y="10076"/>
                  </a:lnTo>
                  <a:lnTo>
                    <a:pt x="5973" y="8930"/>
                  </a:lnTo>
                  <a:close/>
                  <a:moveTo>
                    <a:pt x="6215" y="8854"/>
                  </a:moveTo>
                  <a:lnTo>
                    <a:pt x="6124" y="8884"/>
                  </a:lnTo>
                  <a:lnTo>
                    <a:pt x="6426" y="10016"/>
                  </a:lnTo>
                  <a:lnTo>
                    <a:pt x="6562" y="9986"/>
                  </a:lnTo>
                  <a:lnTo>
                    <a:pt x="6215" y="8854"/>
                  </a:lnTo>
                  <a:close/>
                  <a:moveTo>
                    <a:pt x="6456" y="8779"/>
                  </a:moveTo>
                  <a:lnTo>
                    <a:pt x="6366" y="8809"/>
                  </a:lnTo>
                  <a:lnTo>
                    <a:pt x="6743" y="9925"/>
                  </a:lnTo>
                  <a:lnTo>
                    <a:pt x="6818" y="9895"/>
                  </a:lnTo>
                  <a:lnTo>
                    <a:pt x="6863" y="9895"/>
                  </a:lnTo>
                  <a:lnTo>
                    <a:pt x="6879" y="9895"/>
                  </a:lnTo>
                  <a:lnTo>
                    <a:pt x="6456" y="8794"/>
                  </a:lnTo>
                  <a:close/>
                  <a:moveTo>
                    <a:pt x="6698" y="8673"/>
                  </a:moveTo>
                  <a:lnTo>
                    <a:pt x="6607" y="8719"/>
                  </a:lnTo>
                  <a:lnTo>
                    <a:pt x="7060" y="9805"/>
                  </a:lnTo>
                  <a:lnTo>
                    <a:pt x="7090" y="9789"/>
                  </a:lnTo>
                  <a:lnTo>
                    <a:pt x="7105" y="9789"/>
                  </a:lnTo>
                  <a:lnTo>
                    <a:pt x="7180" y="9759"/>
                  </a:lnTo>
                  <a:lnTo>
                    <a:pt x="7180" y="9759"/>
                  </a:lnTo>
                  <a:lnTo>
                    <a:pt x="6698" y="8688"/>
                  </a:lnTo>
                  <a:close/>
                  <a:moveTo>
                    <a:pt x="6924" y="8568"/>
                  </a:moveTo>
                  <a:lnTo>
                    <a:pt x="6833" y="8613"/>
                  </a:lnTo>
                  <a:lnTo>
                    <a:pt x="7376" y="9669"/>
                  </a:lnTo>
                  <a:lnTo>
                    <a:pt x="7406" y="9654"/>
                  </a:lnTo>
                  <a:lnTo>
                    <a:pt x="7437" y="9654"/>
                  </a:lnTo>
                  <a:lnTo>
                    <a:pt x="7482" y="9624"/>
                  </a:lnTo>
                  <a:lnTo>
                    <a:pt x="6924" y="8583"/>
                  </a:lnTo>
                  <a:close/>
                  <a:moveTo>
                    <a:pt x="7150" y="8432"/>
                  </a:moveTo>
                  <a:lnTo>
                    <a:pt x="7060" y="8492"/>
                  </a:lnTo>
                  <a:lnTo>
                    <a:pt x="7663" y="9503"/>
                  </a:lnTo>
                  <a:lnTo>
                    <a:pt x="7678" y="9503"/>
                  </a:lnTo>
                  <a:lnTo>
                    <a:pt x="7678" y="9503"/>
                  </a:lnTo>
                  <a:lnTo>
                    <a:pt x="7768" y="9443"/>
                  </a:lnTo>
                  <a:lnTo>
                    <a:pt x="7150" y="8447"/>
                  </a:lnTo>
                  <a:close/>
                  <a:moveTo>
                    <a:pt x="7361" y="8296"/>
                  </a:moveTo>
                  <a:cubicBezTo>
                    <a:pt x="7346" y="8311"/>
                    <a:pt x="7316" y="8326"/>
                    <a:pt x="7286" y="8357"/>
                  </a:cubicBezTo>
                  <a:lnTo>
                    <a:pt x="7949" y="9322"/>
                  </a:lnTo>
                  <a:lnTo>
                    <a:pt x="7949" y="9322"/>
                  </a:lnTo>
                  <a:lnTo>
                    <a:pt x="7980" y="9322"/>
                  </a:lnTo>
                  <a:cubicBezTo>
                    <a:pt x="7995" y="9307"/>
                    <a:pt x="8025" y="9292"/>
                    <a:pt x="8055" y="9277"/>
                  </a:cubicBezTo>
                  <a:lnTo>
                    <a:pt x="7361" y="8311"/>
                  </a:lnTo>
                  <a:close/>
                  <a:moveTo>
                    <a:pt x="7572" y="8130"/>
                  </a:moveTo>
                  <a:lnTo>
                    <a:pt x="7497" y="8206"/>
                  </a:lnTo>
                  <a:lnTo>
                    <a:pt x="8221" y="9126"/>
                  </a:lnTo>
                  <a:lnTo>
                    <a:pt x="8236" y="9126"/>
                  </a:lnTo>
                  <a:lnTo>
                    <a:pt x="8251" y="9126"/>
                  </a:lnTo>
                  <a:lnTo>
                    <a:pt x="8281" y="9126"/>
                  </a:lnTo>
                  <a:lnTo>
                    <a:pt x="8296" y="9111"/>
                  </a:lnTo>
                  <a:lnTo>
                    <a:pt x="8312" y="9111"/>
                  </a:lnTo>
                  <a:lnTo>
                    <a:pt x="7557" y="8191"/>
                  </a:lnTo>
                  <a:close/>
                  <a:moveTo>
                    <a:pt x="7753" y="7964"/>
                  </a:moveTo>
                  <a:lnTo>
                    <a:pt x="7693" y="8040"/>
                  </a:lnTo>
                  <a:lnTo>
                    <a:pt x="8462" y="8915"/>
                  </a:lnTo>
                  <a:cubicBezTo>
                    <a:pt x="8508" y="8884"/>
                    <a:pt x="8538" y="8854"/>
                    <a:pt x="8568" y="8824"/>
                  </a:cubicBezTo>
                  <a:close/>
                  <a:moveTo>
                    <a:pt x="7949" y="7783"/>
                  </a:moveTo>
                  <a:lnTo>
                    <a:pt x="7874" y="7859"/>
                  </a:lnTo>
                  <a:lnTo>
                    <a:pt x="8719" y="8688"/>
                  </a:lnTo>
                  <a:lnTo>
                    <a:pt x="8734" y="8673"/>
                  </a:lnTo>
                  <a:lnTo>
                    <a:pt x="8734" y="8673"/>
                  </a:lnTo>
                  <a:lnTo>
                    <a:pt x="8734" y="8673"/>
                  </a:lnTo>
                  <a:lnTo>
                    <a:pt x="8734" y="8673"/>
                  </a:lnTo>
                  <a:lnTo>
                    <a:pt x="8794" y="8598"/>
                  </a:lnTo>
                  <a:lnTo>
                    <a:pt x="7949" y="7798"/>
                  </a:lnTo>
                  <a:close/>
                  <a:moveTo>
                    <a:pt x="8115" y="7587"/>
                  </a:moveTo>
                  <a:lnTo>
                    <a:pt x="8055" y="7663"/>
                  </a:lnTo>
                  <a:lnTo>
                    <a:pt x="8945" y="8447"/>
                  </a:lnTo>
                  <a:lnTo>
                    <a:pt x="8960" y="8417"/>
                  </a:lnTo>
                  <a:lnTo>
                    <a:pt x="8960" y="8417"/>
                  </a:lnTo>
                  <a:lnTo>
                    <a:pt x="9020" y="8341"/>
                  </a:lnTo>
                  <a:lnTo>
                    <a:pt x="8115" y="7587"/>
                  </a:lnTo>
                  <a:close/>
                  <a:moveTo>
                    <a:pt x="8281" y="7391"/>
                  </a:moveTo>
                  <a:lnTo>
                    <a:pt x="8221" y="7467"/>
                  </a:lnTo>
                  <a:lnTo>
                    <a:pt x="9156" y="8175"/>
                  </a:lnTo>
                  <a:lnTo>
                    <a:pt x="9156" y="8175"/>
                  </a:lnTo>
                  <a:lnTo>
                    <a:pt x="9171" y="8175"/>
                  </a:lnTo>
                  <a:lnTo>
                    <a:pt x="9171" y="8175"/>
                  </a:lnTo>
                  <a:lnTo>
                    <a:pt x="9171" y="8175"/>
                  </a:lnTo>
                  <a:lnTo>
                    <a:pt x="9171" y="8175"/>
                  </a:lnTo>
                  <a:lnTo>
                    <a:pt x="9171" y="8175"/>
                  </a:lnTo>
                  <a:cubicBezTo>
                    <a:pt x="9186" y="8160"/>
                    <a:pt x="9201" y="8130"/>
                    <a:pt x="9217" y="8115"/>
                  </a:cubicBezTo>
                  <a:lnTo>
                    <a:pt x="8266" y="7421"/>
                  </a:lnTo>
                  <a:close/>
                  <a:moveTo>
                    <a:pt x="8417" y="7180"/>
                  </a:moveTo>
                  <a:cubicBezTo>
                    <a:pt x="8402" y="7195"/>
                    <a:pt x="8387" y="7225"/>
                    <a:pt x="8357" y="7255"/>
                  </a:cubicBezTo>
                  <a:lnTo>
                    <a:pt x="9352" y="7904"/>
                  </a:lnTo>
                  <a:lnTo>
                    <a:pt x="9352" y="7904"/>
                  </a:lnTo>
                  <a:lnTo>
                    <a:pt x="9352" y="7904"/>
                  </a:lnTo>
                  <a:cubicBezTo>
                    <a:pt x="9367" y="7874"/>
                    <a:pt x="9382" y="7844"/>
                    <a:pt x="9413" y="7813"/>
                  </a:cubicBezTo>
                  <a:lnTo>
                    <a:pt x="9413" y="7813"/>
                  </a:lnTo>
                  <a:lnTo>
                    <a:pt x="9413" y="7813"/>
                  </a:lnTo>
                  <a:lnTo>
                    <a:pt x="9413" y="7813"/>
                  </a:lnTo>
                  <a:lnTo>
                    <a:pt x="8402" y="7195"/>
                  </a:lnTo>
                  <a:close/>
                  <a:moveTo>
                    <a:pt x="8553" y="6954"/>
                  </a:moveTo>
                  <a:cubicBezTo>
                    <a:pt x="8538" y="6984"/>
                    <a:pt x="8523" y="7014"/>
                    <a:pt x="8493" y="7044"/>
                  </a:cubicBezTo>
                  <a:lnTo>
                    <a:pt x="9518" y="7617"/>
                  </a:lnTo>
                  <a:lnTo>
                    <a:pt x="9548" y="7587"/>
                  </a:lnTo>
                  <a:lnTo>
                    <a:pt x="9548" y="7587"/>
                  </a:lnTo>
                  <a:cubicBezTo>
                    <a:pt x="9548" y="7572"/>
                    <a:pt x="9563" y="7542"/>
                    <a:pt x="9579" y="7527"/>
                  </a:cubicBezTo>
                  <a:lnTo>
                    <a:pt x="9579" y="7527"/>
                  </a:lnTo>
                  <a:lnTo>
                    <a:pt x="9579" y="7527"/>
                  </a:lnTo>
                  <a:lnTo>
                    <a:pt x="9579" y="7527"/>
                  </a:lnTo>
                  <a:lnTo>
                    <a:pt x="8538" y="6954"/>
                  </a:lnTo>
                  <a:close/>
                  <a:moveTo>
                    <a:pt x="8658" y="6727"/>
                  </a:moveTo>
                  <a:cubicBezTo>
                    <a:pt x="8643" y="6758"/>
                    <a:pt x="8628" y="6788"/>
                    <a:pt x="8613" y="6818"/>
                  </a:cubicBezTo>
                  <a:lnTo>
                    <a:pt x="9684" y="7331"/>
                  </a:lnTo>
                  <a:cubicBezTo>
                    <a:pt x="9684" y="7316"/>
                    <a:pt x="9684" y="7301"/>
                    <a:pt x="9699" y="7301"/>
                  </a:cubicBez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714" y="7240"/>
                  </a:lnTo>
                  <a:lnTo>
                    <a:pt x="9714" y="7240"/>
                  </a:lnTo>
                  <a:lnTo>
                    <a:pt x="9714" y="7240"/>
                  </a:lnTo>
                  <a:lnTo>
                    <a:pt x="9714" y="7240"/>
                  </a:lnTo>
                  <a:lnTo>
                    <a:pt x="8643" y="6758"/>
                  </a:lnTo>
                  <a:close/>
                  <a:moveTo>
                    <a:pt x="8764" y="6486"/>
                  </a:moveTo>
                  <a:cubicBezTo>
                    <a:pt x="8749" y="6516"/>
                    <a:pt x="8734" y="6546"/>
                    <a:pt x="8719" y="6577"/>
                  </a:cubicBezTo>
                  <a:lnTo>
                    <a:pt x="9820" y="7029"/>
                  </a:lnTo>
                  <a:lnTo>
                    <a:pt x="9820" y="7014"/>
                  </a:lnTo>
                  <a:lnTo>
                    <a:pt x="9820" y="7014"/>
                  </a:lnTo>
                  <a:lnTo>
                    <a:pt x="9820" y="7014"/>
                  </a:lnTo>
                  <a:lnTo>
                    <a:pt x="9820" y="7014"/>
                  </a:lnTo>
                  <a:lnTo>
                    <a:pt x="9820" y="7014"/>
                  </a:lnTo>
                  <a:lnTo>
                    <a:pt x="9820" y="7014"/>
                  </a:lnTo>
                  <a:lnTo>
                    <a:pt x="9820" y="7014"/>
                  </a:lnTo>
                  <a:lnTo>
                    <a:pt x="9835" y="7014"/>
                  </a:lnTo>
                  <a:lnTo>
                    <a:pt x="9835" y="7014"/>
                  </a:lnTo>
                  <a:lnTo>
                    <a:pt x="9835" y="7014"/>
                  </a:lnTo>
                  <a:lnTo>
                    <a:pt x="9850" y="6939"/>
                  </a:lnTo>
                  <a:lnTo>
                    <a:pt x="8749" y="6516"/>
                  </a:lnTo>
                  <a:close/>
                  <a:moveTo>
                    <a:pt x="8839" y="6245"/>
                  </a:moveTo>
                  <a:cubicBezTo>
                    <a:pt x="8839" y="6275"/>
                    <a:pt x="8824" y="6305"/>
                    <a:pt x="8809" y="6335"/>
                  </a:cubicBezTo>
                  <a:lnTo>
                    <a:pt x="9925" y="671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cubicBezTo>
                    <a:pt x="9956" y="6667"/>
                    <a:pt x="9956" y="6652"/>
                    <a:pt x="9956" y="6622"/>
                  </a:cubicBezTo>
                  <a:lnTo>
                    <a:pt x="8824" y="6290"/>
                  </a:lnTo>
                  <a:close/>
                  <a:moveTo>
                    <a:pt x="8915" y="5988"/>
                  </a:moveTo>
                  <a:lnTo>
                    <a:pt x="8885" y="6094"/>
                  </a:lnTo>
                  <a:lnTo>
                    <a:pt x="10031" y="6396"/>
                  </a:lnTo>
                  <a:lnTo>
                    <a:pt x="10046" y="6350"/>
                  </a:lnTo>
                  <a:lnTo>
                    <a:pt x="10046" y="6350"/>
                  </a:lnTo>
                  <a:lnTo>
                    <a:pt x="10046" y="6350"/>
                  </a:lnTo>
                  <a:lnTo>
                    <a:pt x="10046" y="6350"/>
                  </a:lnTo>
                  <a:lnTo>
                    <a:pt x="10046" y="6350"/>
                  </a:lnTo>
                  <a:lnTo>
                    <a:pt x="10046" y="6350"/>
                  </a:lnTo>
                  <a:cubicBezTo>
                    <a:pt x="10046" y="6320"/>
                    <a:pt x="10046" y="6305"/>
                    <a:pt x="10046" y="6290"/>
                  </a:cubicBezTo>
                  <a:lnTo>
                    <a:pt x="8900" y="6018"/>
                  </a:lnTo>
                  <a:close/>
                  <a:moveTo>
                    <a:pt x="8960" y="5747"/>
                  </a:moveTo>
                  <a:lnTo>
                    <a:pt x="8945" y="5837"/>
                  </a:lnTo>
                  <a:lnTo>
                    <a:pt x="10106" y="6064"/>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5973"/>
                  </a:lnTo>
                  <a:lnTo>
                    <a:pt x="8945" y="5792"/>
                  </a:lnTo>
                  <a:close/>
                  <a:moveTo>
                    <a:pt x="8990" y="5491"/>
                  </a:moveTo>
                  <a:lnTo>
                    <a:pt x="8975" y="5581"/>
                  </a:lnTo>
                  <a:lnTo>
                    <a:pt x="10152" y="573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56"/>
                  </a:lnTo>
                  <a:lnTo>
                    <a:pt x="8975" y="5551"/>
                  </a:lnTo>
                  <a:close/>
                  <a:moveTo>
                    <a:pt x="9005" y="5234"/>
                  </a:moveTo>
                  <a:lnTo>
                    <a:pt x="9005" y="5325"/>
                  </a:lnTo>
                  <a:lnTo>
                    <a:pt x="10182" y="5400"/>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294"/>
                  </a:lnTo>
                  <a:lnTo>
                    <a:pt x="9005" y="5249"/>
                  </a:lnTo>
                  <a:close/>
                  <a:moveTo>
                    <a:pt x="10197" y="4932"/>
                  </a:moveTo>
                  <a:lnTo>
                    <a:pt x="9005" y="4978"/>
                  </a:lnTo>
                  <a:lnTo>
                    <a:pt x="9005" y="5068"/>
                  </a:lnTo>
                  <a:lnTo>
                    <a:pt x="10197" y="5068"/>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4993"/>
                  </a:lnTo>
                  <a:close/>
                  <a:moveTo>
                    <a:pt x="10167" y="4601"/>
                  </a:moveTo>
                  <a:lnTo>
                    <a:pt x="8990" y="4721"/>
                  </a:lnTo>
                  <a:lnTo>
                    <a:pt x="8990" y="4812"/>
                  </a:lnTo>
                  <a:lnTo>
                    <a:pt x="10167" y="4736"/>
                  </a:lnTo>
                  <a:lnTo>
                    <a:pt x="10167" y="4661"/>
                  </a:lnTo>
                  <a:lnTo>
                    <a:pt x="10167" y="4601"/>
                  </a:lnTo>
                  <a:close/>
                  <a:moveTo>
                    <a:pt x="10122" y="4269"/>
                  </a:moveTo>
                  <a:lnTo>
                    <a:pt x="8960" y="4465"/>
                  </a:lnTo>
                  <a:cubicBezTo>
                    <a:pt x="8960" y="4495"/>
                    <a:pt x="8975" y="4525"/>
                    <a:pt x="8975" y="4555"/>
                  </a:cubicBezTo>
                  <a:lnTo>
                    <a:pt x="10137" y="4405"/>
                  </a:lnTo>
                  <a:lnTo>
                    <a:pt x="10137" y="4405"/>
                  </a:lnTo>
                  <a:lnTo>
                    <a:pt x="10137" y="4405"/>
                  </a:lnTo>
                  <a:lnTo>
                    <a:pt x="10137" y="4405"/>
                  </a:lnTo>
                  <a:lnTo>
                    <a:pt x="10137" y="4405"/>
                  </a:lnTo>
                  <a:lnTo>
                    <a:pt x="10137" y="4405"/>
                  </a:lnTo>
                  <a:lnTo>
                    <a:pt x="10137" y="4405"/>
                  </a:lnTo>
                  <a:lnTo>
                    <a:pt x="10137" y="4359"/>
                  </a:lnTo>
                  <a:lnTo>
                    <a:pt x="10137" y="4359"/>
                  </a:lnTo>
                  <a:lnTo>
                    <a:pt x="10137" y="4359"/>
                  </a:lnTo>
                  <a:lnTo>
                    <a:pt x="10137" y="4359"/>
                  </a:lnTo>
                  <a:cubicBezTo>
                    <a:pt x="10152" y="4344"/>
                    <a:pt x="10152" y="4329"/>
                    <a:pt x="10137" y="4314"/>
                  </a:cubicBezTo>
                  <a:close/>
                  <a:moveTo>
                    <a:pt x="10061" y="3952"/>
                  </a:moveTo>
                  <a:lnTo>
                    <a:pt x="8915" y="4208"/>
                  </a:lnTo>
                  <a:cubicBezTo>
                    <a:pt x="8915" y="4239"/>
                    <a:pt x="8930" y="4269"/>
                    <a:pt x="8930" y="4314"/>
                  </a:cubicBezTo>
                  <a:lnTo>
                    <a:pt x="10091" y="4073"/>
                  </a:lnTo>
                  <a:cubicBezTo>
                    <a:pt x="10091" y="4043"/>
                    <a:pt x="10076" y="4012"/>
                    <a:pt x="10076" y="3982"/>
                  </a:cubicBezTo>
                  <a:lnTo>
                    <a:pt x="10076" y="3982"/>
                  </a:lnTo>
                  <a:lnTo>
                    <a:pt x="10076" y="3982"/>
                  </a:lnTo>
                  <a:lnTo>
                    <a:pt x="10076" y="3982"/>
                  </a:lnTo>
                  <a:lnTo>
                    <a:pt x="10076" y="3952"/>
                  </a:lnTo>
                  <a:close/>
                  <a:moveTo>
                    <a:pt x="9971" y="3620"/>
                  </a:moveTo>
                  <a:lnTo>
                    <a:pt x="8839" y="3967"/>
                  </a:lnTo>
                  <a:lnTo>
                    <a:pt x="8870" y="4058"/>
                  </a:lnTo>
                  <a:lnTo>
                    <a:pt x="10001" y="3756"/>
                  </a:lnTo>
                  <a:cubicBezTo>
                    <a:pt x="10001" y="3741"/>
                    <a:pt x="10001" y="3726"/>
                    <a:pt x="10001" y="3726"/>
                  </a:cubicBezTo>
                  <a:lnTo>
                    <a:pt x="10001" y="3726"/>
                  </a:lnTo>
                  <a:lnTo>
                    <a:pt x="9971" y="3635"/>
                  </a:lnTo>
                  <a:close/>
                  <a:moveTo>
                    <a:pt x="9865" y="3303"/>
                  </a:moveTo>
                  <a:lnTo>
                    <a:pt x="8764" y="3726"/>
                  </a:lnTo>
                  <a:lnTo>
                    <a:pt x="8794" y="3816"/>
                  </a:lnTo>
                  <a:lnTo>
                    <a:pt x="9910" y="3424"/>
                  </a:lnTo>
                  <a:lnTo>
                    <a:pt x="9910" y="3424"/>
                  </a:lnTo>
                  <a:lnTo>
                    <a:pt x="9910" y="3424"/>
                  </a:lnTo>
                  <a:lnTo>
                    <a:pt x="9910" y="3424"/>
                  </a:lnTo>
                  <a:lnTo>
                    <a:pt x="9910" y="3424"/>
                  </a:lnTo>
                  <a:lnTo>
                    <a:pt x="9910" y="3424"/>
                  </a:lnTo>
                  <a:lnTo>
                    <a:pt x="9880" y="3349"/>
                  </a:lnTo>
                  <a:lnTo>
                    <a:pt x="9880" y="3349"/>
                  </a:lnTo>
                  <a:lnTo>
                    <a:pt x="9880" y="3349"/>
                  </a:lnTo>
                  <a:lnTo>
                    <a:pt x="9880" y="3349"/>
                  </a:lnTo>
                  <a:lnTo>
                    <a:pt x="9880" y="3349"/>
                  </a:lnTo>
                  <a:lnTo>
                    <a:pt x="9880" y="3349"/>
                  </a:lnTo>
                  <a:lnTo>
                    <a:pt x="9880" y="3349"/>
                  </a:lnTo>
                  <a:lnTo>
                    <a:pt x="9880" y="3349"/>
                  </a:lnTo>
                  <a:lnTo>
                    <a:pt x="9880" y="3349"/>
                  </a:lnTo>
                  <a:lnTo>
                    <a:pt x="9880" y="3349"/>
                  </a:lnTo>
                  <a:lnTo>
                    <a:pt x="9880" y="3334"/>
                  </a:lnTo>
                  <a:close/>
                  <a:moveTo>
                    <a:pt x="9744" y="3002"/>
                  </a:moveTo>
                  <a:lnTo>
                    <a:pt x="8658" y="3484"/>
                  </a:lnTo>
                  <a:cubicBezTo>
                    <a:pt x="8674" y="3515"/>
                    <a:pt x="8689" y="3545"/>
                    <a:pt x="8704" y="3575"/>
                  </a:cubicBezTo>
                  <a:lnTo>
                    <a:pt x="9790" y="3122"/>
                  </a:lnTo>
                  <a:lnTo>
                    <a:pt x="9775" y="3122"/>
                  </a:lnTo>
                  <a:lnTo>
                    <a:pt x="9775" y="3122"/>
                  </a:lnTo>
                  <a:lnTo>
                    <a:pt x="9775" y="3122"/>
                  </a:lnTo>
                  <a:lnTo>
                    <a:pt x="9775" y="3122"/>
                  </a:lnTo>
                  <a:lnTo>
                    <a:pt x="9775" y="3122"/>
                  </a:lnTo>
                  <a:lnTo>
                    <a:pt x="9775" y="3122"/>
                  </a:lnTo>
                  <a:lnTo>
                    <a:pt x="9775" y="3122"/>
                  </a:lnTo>
                  <a:cubicBezTo>
                    <a:pt x="9775" y="3092"/>
                    <a:pt x="9760" y="3062"/>
                    <a:pt x="9744" y="3047"/>
                  </a:cubicBezTo>
                  <a:close/>
                  <a:moveTo>
                    <a:pt x="9594" y="2700"/>
                  </a:moveTo>
                  <a:lnTo>
                    <a:pt x="8553" y="3258"/>
                  </a:lnTo>
                  <a:lnTo>
                    <a:pt x="8598" y="3349"/>
                  </a:lnTo>
                  <a:lnTo>
                    <a:pt x="9654" y="2821"/>
                  </a:lnTo>
                  <a:lnTo>
                    <a:pt x="9594" y="2700"/>
                  </a:lnTo>
                  <a:close/>
                  <a:moveTo>
                    <a:pt x="9428" y="2413"/>
                  </a:moveTo>
                  <a:lnTo>
                    <a:pt x="8417" y="3032"/>
                  </a:lnTo>
                  <a:lnTo>
                    <a:pt x="8477" y="3122"/>
                  </a:lnTo>
                  <a:lnTo>
                    <a:pt x="9503" y="2519"/>
                  </a:lnTo>
                  <a:lnTo>
                    <a:pt x="9503" y="2519"/>
                  </a:lnTo>
                  <a:lnTo>
                    <a:pt x="9503" y="2519"/>
                  </a:lnTo>
                  <a:lnTo>
                    <a:pt x="9503" y="2519"/>
                  </a:lnTo>
                  <a:lnTo>
                    <a:pt x="9488" y="2519"/>
                  </a:lnTo>
                  <a:lnTo>
                    <a:pt x="9473" y="2489"/>
                  </a:lnTo>
                  <a:lnTo>
                    <a:pt x="9473" y="2489"/>
                  </a:lnTo>
                  <a:lnTo>
                    <a:pt x="9473" y="2489"/>
                  </a:lnTo>
                  <a:lnTo>
                    <a:pt x="9458" y="2489"/>
                  </a:lnTo>
                  <a:lnTo>
                    <a:pt x="9458" y="2489"/>
                  </a:lnTo>
                  <a:lnTo>
                    <a:pt x="9458" y="2489"/>
                  </a:lnTo>
                  <a:cubicBezTo>
                    <a:pt x="9458" y="2489"/>
                    <a:pt x="9443" y="2474"/>
                    <a:pt x="9443" y="2459"/>
                  </a:cubicBezTo>
                  <a:close/>
                  <a:moveTo>
                    <a:pt x="9232" y="2127"/>
                  </a:moveTo>
                  <a:lnTo>
                    <a:pt x="8281" y="2821"/>
                  </a:lnTo>
                  <a:lnTo>
                    <a:pt x="8342" y="2896"/>
                  </a:lnTo>
                  <a:lnTo>
                    <a:pt x="9307" y="2232"/>
                  </a:lnTo>
                  <a:lnTo>
                    <a:pt x="9262" y="2172"/>
                  </a:lnTo>
                  <a:lnTo>
                    <a:pt x="9262" y="2172"/>
                  </a:lnTo>
                  <a:lnTo>
                    <a:pt x="9262" y="2172"/>
                  </a:lnTo>
                  <a:lnTo>
                    <a:pt x="9262" y="2172"/>
                  </a:lnTo>
                  <a:cubicBezTo>
                    <a:pt x="9262" y="2157"/>
                    <a:pt x="9262" y="2157"/>
                    <a:pt x="9247" y="2142"/>
                  </a:cubicBezTo>
                  <a:close/>
                  <a:moveTo>
                    <a:pt x="9036" y="1870"/>
                  </a:moveTo>
                  <a:lnTo>
                    <a:pt x="8115" y="2625"/>
                  </a:lnTo>
                  <a:cubicBezTo>
                    <a:pt x="8146" y="2640"/>
                    <a:pt x="8161" y="2670"/>
                    <a:pt x="8191" y="2700"/>
                  </a:cubicBezTo>
                  <a:lnTo>
                    <a:pt x="9111" y="1976"/>
                  </a:lnTo>
                  <a:lnTo>
                    <a:pt x="9036" y="1870"/>
                  </a:lnTo>
                  <a:close/>
                  <a:moveTo>
                    <a:pt x="8809" y="1614"/>
                  </a:moveTo>
                  <a:lnTo>
                    <a:pt x="7949" y="2429"/>
                  </a:lnTo>
                  <a:cubicBezTo>
                    <a:pt x="7980" y="2444"/>
                    <a:pt x="7995" y="2474"/>
                    <a:pt x="8025" y="2504"/>
                  </a:cubicBezTo>
                  <a:lnTo>
                    <a:pt x="8900" y="1704"/>
                  </a:lnTo>
                  <a:lnTo>
                    <a:pt x="8855" y="1659"/>
                  </a:lnTo>
                  <a:lnTo>
                    <a:pt x="8855" y="1659"/>
                  </a:lnTo>
                  <a:lnTo>
                    <a:pt x="8809" y="1614"/>
                  </a:lnTo>
                  <a:close/>
                  <a:moveTo>
                    <a:pt x="8583" y="1388"/>
                  </a:moveTo>
                  <a:lnTo>
                    <a:pt x="7768" y="2248"/>
                  </a:lnTo>
                  <a:lnTo>
                    <a:pt x="7844" y="2308"/>
                  </a:lnTo>
                  <a:lnTo>
                    <a:pt x="8674" y="1478"/>
                  </a:lnTo>
                  <a:lnTo>
                    <a:pt x="8674" y="1478"/>
                  </a:lnTo>
                  <a:lnTo>
                    <a:pt x="8643" y="1478"/>
                  </a:lnTo>
                  <a:lnTo>
                    <a:pt x="8643" y="1478"/>
                  </a:lnTo>
                  <a:lnTo>
                    <a:pt x="8643" y="1478"/>
                  </a:lnTo>
                  <a:lnTo>
                    <a:pt x="8643" y="1478"/>
                  </a:lnTo>
                  <a:lnTo>
                    <a:pt x="8643" y="1478"/>
                  </a:lnTo>
                  <a:lnTo>
                    <a:pt x="8643" y="1478"/>
                  </a:lnTo>
                  <a:lnTo>
                    <a:pt x="8613" y="1478"/>
                  </a:lnTo>
                  <a:cubicBezTo>
                    <a:pt x="8613" y="1463"/>
                    <a:pt x="8598" y="1463"/>
                    <a:pt x="8598" y="1448"/>
                  </a:cubicBezTo>
                  <a:close/>
                  <a:moveTo>
                    <a:pt x="8327" y="1161"/>
                  </a:moveTo>
                  <a:lnTo>
                    <a:pt x="7572" y="2067"/>
                  </a:lnTo>
                  <a:lnTo>
                    <a:pt x="7648" y="2142"/>
                  </a:lnTo>
                  <a:lnTo>
                    <a:pt x="8417" y="1237"/>
                  </a:lnTo>
                  <a:lnTo>
                    <a:pt x="8417" y="1237"/>
                  </a:lnTo>
                  <a:lnTo>
                    <a:pt x="8387" y="1237"/>
                  </a:lnTo>
                  <a:lnTo>
                    <a:pt x="8387" y="1237"/>
                  </a:lnTo>
                  <a:lnTo>
                    <a:pt x="8387" y="1237"/>
                  </a:lnTo>
                  <a:lnTo>
                    <a:pt x="8372" y="1237"/>
                  </a:lnTo>
                  <a:lnTo>
                    <a:pt x="8327" y="1192"/>
                  </a:lnTo>
                  <a:close/>
                  <a:moveTo>
                    <a:pt x="8055" y="965"/>
                  </a:moveTo>
                  <a:lnTo>
                    <a:pt x="7376" y="1916"/>
                  </a:lnTo>
                  <a:lnTo>
                    <a:pt x="7452" y="1976"/>
                  </a:lnTo>
                  <a:lnTo>
                    <a:pt x="8161" y="1026"/>
                  </a:lnTo>
                  <a:lnTo>
                    <a:pt x="8130" y="1011"/>
                  </a:lnTo>
                  <a:lnTo>
                    <a:pt x="8130" y="1011"/>
                  </a:lnTo>
                  <a:lnTo>
                    <a:pt x="8055" y="950"/>
                  </a:lnTo>
                  <a:close/>
                  <a:moveTo>
                    <a:pt x="7784" y="769"/>
                  </a:moveTo>
                  <a:lnTo>
                    <a:pt x="7165" y="1780"/>
                  </a:lnTo>
                  <a:lnTo>
                    <a:pt x="7241" y="1825"/>
                  </a:lnTo>
                  <a:lnTo>
                    <a:pt x="7889" y="845"/>
                  </a:lnTo>
                  <a:lnTo>
                    <a:pt x="7844" y="799"/>
                  </a:lnTo>
                  <a:lnTo>
                    <a:pt x="7829" y="799"/>
                  </a:lnTo>
                  <a:lnTo>
                    <a:pt x="7784" y="784"/>
                  </a:lnTo>
                  <a:close/>
                  <a:moveTo>
                    <a:pt x="7497" y="603"/>
                  </a:moveTo>
                  <a:lnTo>
                    <a:pt x="6939" y="1644"/>
                  </a:lnTo>
                  <a:lnTo>
                    <a:pt x="7029" y="1689"/>
                  </a:lnTo>
                  <a:lnTo>
                    <a:pt x="7618" y="664"/>
                  </a:lnTo>
                  <a:lnTo>
                    <a:pt x="7542" y="618"/>
                  </a:lnTo>
                  <a:lnTo>
                    <a:pt x="7527" y="618"/>
                  </a:lnTo>
                  <a:lnTo>
                    <a:pt x="7497" y="603"/>
                  </a:lnTo>
                  <a:close/>
                  <a:moveTo>
                    <a:pt x="7195" y="453"/>
                  </a:moveTo>
                  <a:lnTo>
                    <a:pt x="6713" y="1539"/>
                  </a:lnTo>
                  <a:lnTo>
                    <a:pt x="6803" y="1569"/>
                  </a:lnTo>
                  <a:lnTo>
                    <a:pt x="7316" y="513"/>
                  </a:lnTo>
                  <a:lnTo>
                    <a:pt x="7271" y="498"/>
                  </a:lnTo>
                  <a:lnTo>
                    <a:pt x="7256" y="498"/>
                  </a:lnTo>
                  <a:lnTo>
                    <a:pt x="7210" y="468"/>
                  </a:lnTo>
                  <a:lnTo>
                    <a:pt x="7210" y="468"/>
                  </a:lnTo>
                  <a:lnTo>
                    <a:pt x="7195" y="468"/>
                  </a:lnTo>
                  <a:close/>
                  <a:moveTo>
                    <a:pt x="6879" y="332"/>
                  </a:moveTo>
                  <a:lnTo>
                    <a:pt x="6471" y="1433"/>
                  </a:lnTo>
                  <a:lnTo>
                    <a:pt x="6562" y="1463"/>
                  </a:lnTo>
                  <a:lnTo>
                    <a:pt x="7014" y="377"/>
                  </a:lnTo>
                  <a:lnTo>
                    <a:pt x="6999" y="377"/>
                  </a:lnTo>
                  <a:lnTo>
                    <a:pt x="6939" y="377"/>
                  </a:lnTo>
                  <a:lnTo>
                    <a:pt x="6879" y="347"/>
                  </a:lnTo>
                  <a:close/>
                  <a:moveTo>
                    <a:pt x="6562" y="226"/>
                  </a:moveTo>
                  <a:lnTo>
                    <a:pt x="6230" y="1358"/>
                  </a:lnTo>
                  <a:lnTo>
                    <a:pt x="6320" y="1388"/>
                  </a:lnTo>
                  <a:lnTo>
                    <a:pt x="6698" y="256"/>
                  </a:lnTo>
                  <a:lnTo>
                    <a:pt x="6637" y="241"/>
                  </a:lnTo>
                  <a:lnTo>
                    <a:pt x="6607" y="241"/>
                  </a:lnTo>
                  <a:lnTo>
                    <a:pt x="6577" y="241"/>
                  </a:lnTo>
                  <a:close/>
                  <a:moveTo>
                    <a:pt x="6245" y="136"/>
                  </a:moveTo>
                  <a:lnTo>
                    <a:pt x="5973" y="1282"/>
                  </a:lnTo>
                  <a:lnTo>
                    <a:pt x="6079" y="1312"/>
                  </a:lnTo>
                  <a:lnTo>
                    <a:pt x="6366" y="166"/>
                  </a:lnTo>
                  <a:lnTo>
                    <a:pt x="6336" y="151"/>
                  </a:lnTo>
                  <a:lnTo>
                    <a:pt x="6305" y="151"/>
                  </a:lnTo>
                  <a:lnTo>
                    <a:pt x="6245" y="136"/>
                  </a:lnTo>
                  <a:close/>
                  <a:moveTo>
                    <a:pt x="5913" y="60"/>
                  </a:moveTo>
                  <a:lnTo>
                    <a:pt x="5732" y="1222"/>
                  </a:lnTo>
                  <a:lnTo>
                    <a:pt x="5823" y="1237"/>
                  </a:lnTo>
                  <a:lnTo>
                    <a:pt x="6049" y="91"/>
                  </a:lnTo>
                  <a:lnTo>
                    <a:pt x="6049" y="91"/>
                  </a:lnTo>
                  <a:close/>
                  <a:moveTo>
                    <a:pt x="5581" y="15"/>
                  </a:moveTo>
                  <a:lnTo>
                    <a:pt x="5476" y="1192"/>
                  </a:lnTo>
                  <a:cubicBezTo>
                    <a:pt x="5506" y="1192"/>
                    <a:pt x="5536" y="1192"/>
                    <a:pt x="5566" y="1207"/>
                  </a:cubicBezTo>
                  <a:lnTo>
                    <a:pt x="5717" y="30"/>
                  </a:lnTo>
                  <a:lnTo>
                    <a:pt x="5702" y="30"/>
                  </a:lnTo>
                  <a:lnTo>
                    <a:pt x="5581" y="15"/>
                  </a:lnTo>
                  <a:close/>
                  <a:moveTo>
                    <a:pt x="5249" y="0"/>
                  </a:moveTo>
                  <a:lnTo>
                    <a:pt x="5219" y="1192"/>
                  </a:lnTo>
                  <a:lnTo>
                    <a:pt x="5325" y="1192"/>
                  </a:lnTo>
                  <a:lnTo>
                    <a:pt x="5385" y="15"/>
                  </a:lnTo>
                  <a:lnTo>
                    <a:pt x="5249" y="15"/>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8"/>
            <p:cNvSpPr/>
            <p:nvPr/>
          </p:nvSpPr>
          <p:spPr>
            <a:xfrm>
              <a:off x="-294408" y="2853020"/>
              <a:ext cx="744911" cy="721114"/>
            </a:xfrm>
            <a:custGeom>
              <a:avLst/>
              <a:gdLst/>
              <a:ahLst/>
              <a:cxnLst/>
              <a:rect l="l" t="t" r="r" b="b"/>
              <a:pathLst>
                <a:path w="14180" h="13727" extrusionOk="0">
                  <a:moveTo>
                    <a:pt x="7060" y="91"/>
                  </a:moveTo>
                  <a:cubicBezTo>
                    <a:pt x="4314" y="91"/>
                    <a:pt x="1871" y="1780"/>
                    <a:pt x="905" y="4344"/>
                  </a:cubicBezTo>
                  <a:lnTo>
                    <a:pt x="1629" y="4344"/>
                  </a:lnTo>
                  <a:cubicBezTo>
                    <a:pt x="2896" y="1418"/>
                    <a:pt x="6245" y="0"/>
                    <a:pt x="9217" y="1162"/>
                  </a:cubicBezTo>
                  <a:cubicBezTo>
                    <a:pt x="12173" y="2308"/>
                    <a:pt x="13697" y="5612"/>
                    <a:pt x="12656" y="8613"/>
                  </a:cubicBezTo>
                  <a:cubicBezTo>
                    <a:pt x="11615" y="11630"/>
                    <a:pt x="8372" y="13274"/>
                    <a:pt x="5325" y="12324"/>
                  </a:cubicBezTo>
                  <a:cubicBezTo>
                    <a:pt x="2278" y="11389"/>
                    <a:pt x="528" y="8206"/>
                    <a:pt x="1358" y="5144"/>
                  </a:cubicBezTo>
                  <a:lnTo>
                    <a:pt x="649" y="5144"/>
                  </a:lnTo>
                  <a:cubicBezTo>
                    <a:pt x="0" y="7859"/>
                    <a:pt x="1147" y="10710"/>
                    <a:pt x="3500" y="12218"/>
                  </a:cubicBezTo>
                  <a:cubicBezTo>
                    <a:pt x="5868" y="13727"/>
                    <a:pt x="8915" y="13576"/>
                    <a:pt x="11117" y="11841"/>
                  </a:cubicBezTo>
                  <a:cubicBezTo>
                    <a:pt x="13319" y="10107"/>
                    <a:pt x="14179" y="7165"/>
                    <a:pt x="13274" y="4510"/>
                  </a:cubicBezTo>
                  <a:cubicBezTo>
                    <a:pt x="12354" y="1871"/>
                    <a:pt x="9850" y="91"/>
                    <a:pt x="7045" y="9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8"/>
            <p:cNvSpPr/>
            <p:nvPr/>
          </p:nvSpPr>
          <p:spPr>
            <a:xfrm>
              <a:off x="-91583" y="3036040"/>
              <a:ext cx="335262" cy="335262"/>
            </a:xfrm>
            <a:custGeom>
              <a:avLst/>
              <a:gdLst/>
              <a:ahLst/>
              <a:cxnLst/>
              <a:rect l="l" t="t" r="r" b="b"/>
              <a:pathLst>
                <a:path w="6382" h="6382" extrusionOk="0">
                  <a:moveTo>
                    <a:pt x="6381" y="3183"/>
                  </a:moveTo>
                  <a:cubicBezTo>
                    <a:pt x="6381" y="4948"/>
                    <a:pt x="4948" y="6381"/>
                    <a:pt x="3199" y="6381"/>
                  </a:cubicBezTo>
                  <a:cubicBezTo>
                    <a:pt x="1434" y="6381"/>
                    <a:pt x="1" y="4948"/>
                    <a:pt x="1" y="3183"/>
                  </a:cubicBezTo>
                  <a:cubicBezTo>
                    <a:pt x="1" y="1419"/>
                    <a:pt x="1434" y="1"/>
                    <a:pt x="3199" y="1"/>
                  </a:cubicBezTo>
                  <a:cubicBezTo>
                    <a:pt x="4948" y="1"/>
                    <a:pt x="6381" y="1419"/>
                    <a:pt x="6381" y="318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8"/>
            <p:cNvSpPr/>
            <p:nvPr/>
          </p:nvSpPr>
          <p:spPr>
            <a:xfrm>
              <a:off x="75626" y="2617679"/>
              <a:ext cx="585632" cy="585632"/>
            </a:xfrm>
            <a:custGeom>
              <a:avLst/>
              <a:gdLst/>
              <a:ahLst/>
              <a:cxnLst/>
              <a:rect l="l" t="t" r="r" b="b"/>
              <a:pathLst>
                <a:path w="11148" h="11148" extrusionOk="0">
                  <a:moveTo>
                    <a:pt x="11148" y="11147"/>
                  </a:moveTo>
                  <a:lnTo>
                    <a:pt x="10016" y="11147"/>
                  </a:lnTo>
                  <a:cubicBezTo>
                    <a:pt x="10016" y="5627"/>
                    <a:pt x="5536" y="1147"/>
                    <a:pt x="1" y="1132"/>
                  </a:cubicBezTo>
                  <a:lnTo>
                    <a:pt x="1" y="0"/>
                  </a:lnTo>
                  <a:cubicBezTo>
                    <a:pt x="6155" y="0"/>
                    <a:pt x="11148" y="4993"/>
                    <a:pt x="11148" y="11147"/>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8"/>
            <p:cNvSpPr/>
            <p:nvPr/>
          </p:nvSpPr>
          <p:spPr>
            <a:xfrm>
              <a:off x="-509158" y="3203247"/>
              <a:ext cx="585632" cy="585632"/>
            </a:xfrm>
            <a:custGeom>
              <a:avLst/>
              <a:gdLst/>
              <a:ahLst/>
              <a:cxnLst/>
              <a:rect l="l" t="t" r="r" b="b"/>
              <a:pathLst>
                <a:path w="11148" h="11148" extrusionOk="0">
                  <a:moveTo>
                    <a:pt x="11148" y="11147"/>
                  </a:moveTo>
                  <a:cubicBezTo>
                    <a:pt x="4993" y="11132"/>
                    <a:pt x="1" y="6155"/>
                    <a:pt x="1" y="0"/>
                  </a:cubicBezTo>
                  <a:lnTo>
                    <a:pt x="1132" y="0"/>
                  </a:lnTo>
                  <a:cubicBezTo>
                    <a:pt x="1132" y="5536"/>
                    <a:pt x="5627" y="10016"/>
                    <a:pt x="11148" y="100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0" name="Google Shape;1100;p48"/>
          <p:cNvSpPr/>
          <p:nvPr/>
        </p:nvSpPr>
        <p:spPr>
          <a:xfrm>
            <a:off x="7921113" y="3913625"/>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8"/>
          <p:cNvSpPr/>
          <p:nvPr/>
        </p:nvSpPr>
        <p:spPr>
          <a:xfrm>
            <a:off x="350243" y="237479"/>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73159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075"/>
                                        </p:tgtEl>
                                        <p:attrNameLst>
                                          <p:attrName>style.visibility</p:attrName>
                                        </p:attrNameLst>
                                      </p:cBhvr>
                                      <p:to>
                                        <p:strVal val="visible"/>
                                      </p:to>
                                    </p:set>
                                    <p:animEffect transition="in" filter="diamond(in)">
                                      <p:cBhvr>
                                        <p:cTn id="7" dur="2000"/>
                                        <p:tgtEl>
                                          <p:spTgt spid="1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67257">
              <a:schemeClr val="tx1"/>
            </a:gs>
            <a:gs pos="84000">
              <a:schemeClr val="tx1"/>
            </a:gs>
            <a:gs pos="97000">
              <a:schemeClr val="accent5"/>
            </a:gs>
            <a:gs pos="100000">
              <a:schemeClr val="lt1"/>
            </a:gs>
            <a:gs pos="100000">
              <a:schemeClr val="bg1">
                <a:lumMod val="25000"/>
                <a:lumOff val="75000"/>
              </a:schemeClr>
            </a:gs>
          </a:gsLst>
          <a:lin ang="18900044" scaled="0"/>
        </a:gradFill>
        <a:effectLst/>
      </p:bgPr>
    </p:bg>
    <p:spTree>
      <p:nvGrpSpPr>
        <p:cNvPr id="1" name="Shape 1074"/>
        <p:cNvGrpSpPr/>
        <p:nvPr/>
      </p:nvGrpSpPr>
      <p:grpSpPr>
        <a:xfrm>
          <a:off x="0" y="0"/>
          <a:ext cx="0" cy="0"/>
          <a:chOff x="0" y="0"/>
          <a:chExt cx="0" cy="0"/>
        </a:xfrm>
      </p:grpSpPr>
      <p:grpSp>
        <p:nvGrpSpPr>
          <p:cNvPr id="1077" name="Google Shape;1077;p48"/>
          <p:cNvGrpSpPr/>
          <p:nvPr/>
        </p:nvGrpSpPr>
        <p:grpSpPr>
          <a:xfrm>
            <a:off x="7836240" y="-26202"/>
            <a:ext cx="1322615" cy="1331433"/>
            <a:chOff x="-529750" y="2597875"/>
            <a:chExt cx="1191008" cy="1198949"/>
          </a:xfrm>
        </p:grpSpPr>
        <p:sp>
          <p:nvSpPr>
            <p:cNvPr id="1078" name="Google Shape;1078;p48"/>
            <p:cNvSpPr/>
            <p:nvPr/>
          </p:nvSpPr>
          <p:spPr>
            <a:xfrm>
              <a:off x="-529750" y="2597875"/>
              <a:ext cx="1167272" cy="1198949"/>
            </a:xfrm>
            <a:custGeom>
              <a:avLst/>
              <a:gdLst/>
              <a:ahLst/>
              <a:cxnLst/>
              <a:rect l="l" t="t" r="r" b="b"/>
              <a:pathLst>
                <a:path w="22220" h="22823" extrusionOk="0">
                  <a:moveTo>
                    <a:pt x="11540" y="22219"/>
                  </a:moveTo>
                  <a:cubicBezTo>
                    <a:pt x="7211" y="22219"/>
                    <a:pt x="3319" y="19609"/>
                    <a:pt x="1660" y="15612"/>
                  </a:cubicBezTo>
                  <a:cubicBezTo>
                    <a:pt x="0" y="11630"/>
                    <a:pt x="921" y="7029"/>
                    <a:pt x="3967" y="3967"/>
                  </a:cubicBezTo>
                  <a:cubicBezTo>
                    <a:pt x="7030" y="905"/>
                    <a:pt x="11630" y="0"/>
                    <a:pt x="15627" y="1644"/>
                  </a:cubicBezTo>
                  <a:cubicBezTo>
                    <a:pt x="19625" y="3304"/>
                    <a:pt x="22219" y="7210"/>
                    <a:pt x="22219" y="11524"/>
                  </a:cubicBezTo>
                  <a:cubicBezTo>
                    <a:pt x="22219" y="17422"/>
                    <a:pt x="17437" y="22219"/>
                    <a:pt x="11540" y="22219"/>
                  </a:cubicBezTo>
                  <a:close/>
                  <a:moveTo>
                    <a:pt x="11540" y="1056"/>
                  </a:moveTo>
                  <a:cubicBezTo>
                    <a:pt x="7301" y="1056"/>
                    <a:pt x="3485" y="3605"/>
                    <a:pt x="1871" y="7527"/>
                  </a:cubicBezTo>
                  <a:cubicBezTo>
                    <a:pt x="242" y="11434"/>
                    <a:pt x="1147" y="15929"/>
                    <a:pt x="4133" y="18931"/>
                  </a:cubicBezTo>
                  <a:cubicBezTo>
                    <a:pt x="7120" y="21917"/>
                    <a:pt x="11630" y="22822"/>
                    <a:pt x="15537" y="21193"/>
                  </a:cubicBezTo>
                  <a:cubicBezTo>
                    <a:pt x="19444" y="19579"/>
                    <a:pt x="22008" y="15763"/>
                    <a:pt x="22008" y="11524"/>
                  </a:cubicBezTo>
                  <a:cubicBezTo>
                    <a:pt x="21993" y="5747"/>
                    <a:pt x="17317" y="1071"/>
                    <a:pt x="11540" y="105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8"/>
            <p:cNvSpPr/>
            <p:nvPr/>
          </p:nvSpPr>
          <p:spPr>
            <a:xfrm>
              <a:off x="-418803" y="2708769"/>
              <a:ext cx="990553" cy="989765"/>
            </a:xfrm>
            <a:custGeom>
              <a:avLst/>
              <a:gdLst/>
              <a:ahLst/>
              <a:cxnLst/>
              <a:rect l="l" t="t" r="r" b="b"/>
              <a:pathLst>
                <a:path w="18856" h="18841" extrusionOk="0">
                  <a:moveTo>
                    <a:pt x="9428" y="18841"/>
                  </a:moveTo>
                  <a:cubicBezTo>
                    <a:pt x="4209" y="18841"/>
                    <a:pt x="0" y="14617"/>
                    <a:pt x="0" y="9413"/>
                  </a:cubicBezTo>
                  <a:cubicBezTo>
                    <a:pt x="0" y="9082"/>
                    <a:pt x="15" y="8765"/>
                    <a:pt x="45" y="8433"/>
                  </a:cubicBezTo>
                  <a:cubicBezTo>
                    <a:pt x="558" y="3636"/>
                    <a:pt x="4601" y="1"/>
                    <a:pt x="9428" y="1"/>
                  </a:cubicBezTo>
                  <a:cubicBezTo>
                    <a:pt x="14239" y="1"/>
                    <a:pt x="18282" y="3636"/>
                    <a:pt x="18795" y="8433"/>
                  </a:cubicBezTo>
                  <a:lnTo>
                    <a:pt x="18795" y="8433"/>
                  </a:lnTo>
                  <a:cubicBezTo>
                    <a:pt x="18825" y="8765"/>
                    <a:pt x="18855" y="9082"/>
                    <a:pt x="18855" y="9413"/>
                  </a:cubicBezTo>
                  <a:cubicBezTo>
                    <a:pt x="18855" y="14617"/>
                    <a:pt x="14632" y="18841"/>
                    <a:pt x="9428" y="18841"/>
                  </a:cubicBezTo>
                  <a:close/>
                  <a:moveTo>
                    <a:pt x="9428" y="152"/>
                  </a:moveTo>
                  <a:cubicBezTo>
                    <a:pt x="4676" y="137"/>
                    <a:pt x="694" y="3727"/>
                    <a:pt x="211" y="8448"/>
                  </a:cubicBezTo>
                  <a:cubicBezTo>
                    <a:pt x="181" y="8780"/>
                    <a:pt x="166" y="9097"/>
                    <a:pt x="166" y="9428"/>
                  </a:cubicBezTo>
                  <a:cubicBezTo>
                    <a:pt x="91" y="14587"/>
                    <a:pt x="4254" y="18811"/>
                    <a:pt x="9428" y="18811"/>
                  </a:cubicBezTo>
                  <a:cubicBezTo>
                    <a:pt x="14586" y="18811"/>
                    <a:pt x="18749" y="14587"/>
                    <a:pt x="18674" y="9428"/>
                  </a:cubicBezTo>
                  <a:cubicBezTo>
                    <a:pt x="18674" y="9097"/>
                    <a:pt x="18659" y="8780"/>
                    <a:pt x="18629" y="8448"/>
                  </a:cubicBezTo>
                  <a:lnTo>
                    <a:pt x="18629" y="8448"/>
                  </a:lnTo>
                  <a:cubicBezTo>
                    <a:pt x="18146" y="3727"/>
                    <a:pt x="14164" y="137"/>
                    <a:pt x="9428" y="152"/>
                  </a:cubicBezTo>
                  <a:close/>
                  <a:moveTo>
                    <a:pt x="9428" y="16895"/>
                  </a:moveTo>
                  <a:cubicBezTo>
                    <a:pt x="8372" y="16895"/>
                    <a:pt x="7331" y="16684"/>
                    <a:pt x="6381" y="16261"/>
                  </a:cubicBezTo>
                  <a:cubicBezTo>
                    <a:pt x="5415" y="15824"/>
                    <a:pt x="4556" y="15206"/>
                    <a:pt x="3862" y="14421"/>
                  </a:cubicBezTo>
                  <a:cubicBezTo>
                    <a:pt x="2625" y="13049"/>
                    <a:pt x="1946" y="11269"/>
                    <a:pt x="1946" y="9413"/>
                  </a:cubicBezTo>
                  <a:cubicBezTo>
                    <a:pt x="1946" y="9157"/>
                    <a:pt x="1961" y="8901"/>
                    <a:pt x="1991" y="8629"/>
                  </a:cubicBezTo>
                  <a:cubicBezTo>
                    <a:pt x="2202" y="6517"/>
                    <a:pt x="3319" y="4602"/>
                    <a:pt x="5038" y="3350"/>
                  </a:cubicBezTo>
                  <a:cubicBezTo>
                    <a:pt x="5883" y="2731"/>
                    <a:pt x="6848" y="2309"/>
                    <a:pt x="7874" y="2083"/>
                  </a:cubicBezTo>
                  <a:cubicBezTo>
                    <a:pt x="8900" y="1871"/>
                    <a:pt x="9956" y="1871"/>
                    <a:pt x="10981" y="2083"/>
                  </a:cubicBezTo>
                  <a:cubicBezTo>
                    <a:pt x="12007" y="2309"/>
                    <a:pt x="12987" y="2746"/>
                    <a:pt x="13832" y="3365"/>
                  </a:cubicBezTo>
                  <a:cubicBezTo>
                    <a:pt x="15537" y="4602"/>
                    <a:pt x="16653" y="6532"/>
                    <a:pt x="16864" y="8644"/>
                  </a:cubicBezTo>
                  <a:cubicBezTo>
                    <a:pt x="16894" y="8901"/>
                    <a:pt x="16909" y="9172"/>
                    <a:pt x="16909" y="9428"/>
                  </a:cubicBezTo>
                  <a:cubicBezTo>
                    <a:pt x="16909" y="10213"/>
                    <a:pt x="16789" y="10982"/>
                    <a:pt x="16547" y="11736"/>
                  </a:cubicBezTo>
                  <a:cubicBezTo>
                    <a:pt x="16215" y="12732"/>
                    <a:pt x="15687" y="13652"/>
                    <a:pt x="14979" y="14421"/>
                  </a:cubicBezTo>
                  <a:cubicBezTo>
                    <a:pt x="14285" y="15206"/>
                    <a:pt x="13425" y="15824"/>
                    <a:pt x="12475" y="16261"/>
                  </a:cubicBezTo>
                  <a:cubicBezTo>
                    <a:pt x="11509" y="16684"/>
                    <a:pt x="10468" y="16895"/>
                    <a:pt x="9428" y="16895"/>
                  </a:cubicBezTo>
                  <a:close/>
                  <a:moveTo>
                    <a:pt x="9428" y="2098"/>
                  </a:moveTo>
                  <a:cubicBezTo>
                    <a:pt x="8915" y="2098"/>
                    <a:pt x="8402" y="2158"/>
                    <a:pt x="7904" y="2264"/>
                  </a:cubicBezTo>
                  <a:cubicBezTo>
                    <a:pt x="6894" y="2460"/>
                    <a:pt x="5943" y="2882"/>
                    <a:pt x="5114" y="3500"/>
                  </a:cubicBezTo>
                  <a:cubicBezTo>
                    <a:pt x="3439" y="4707"/>
                    <a:pt x="2353" y="6593"/>
                    <a:pt x="2142" y="8659"/>
                  </a:cubicBezTo>
                  <a:cubicBezTo>
                    <a:pt x="2112" y="8916"/>
                    <a:pt x="2097" y="9172"/>
                    <a:pt x="2097" y="9413"/>
                  </a:cubicBezTo>
                  <a:cubicBezTo>
                    <a:pt x="2097" y="11223"/>
                    <a:pt x="2761" y="12973"/>
                    <a:pt x="3982" y="14316"/>
                  </a:cubicBezTo>
                  <a:cubicBezTo>
                    <a:pt x="4676" y="15085"/>
                    <a:pt x="5506" y="15688"/>
                    <a:pt x="6441" y="16111"/>
                  </a:cubicBezTo>
                  <a:cubicBezTo>
                    <a:pt x="8342" y="16955"/>
                    <a:pt x="10499" y="16955"/>
                    <a:pt x="12399" y="16111"/>
                  </a:cubicBezTo>
                  <a:cubicBezTo>
                    <a:pt x="13334" y="15688"/>
                    <a:pt x="14179" y="15085"/>
                    <a:pt x="14858" y="14316"/>
                  </a:cubicBezTo>
                  <a:cubicBezTo>
                    <a:pt x="15552" y="13561"/>
                    <a:pt x="16065" y="12656"/>
                    <a:pt x="16381" y="11676"/>
                  </a:cubicBezTo>
                  <a:lnTo>
                    <a:pt x="16381" y="11676"/>
                  </a:lnTo>
                  <a:cubicBezTo>
                    <a:pt x="16623" y="10952"/>
                    <a:pt x="16743" y="10183"/>
                    <a:pt x="16743" y="9413"/>
                  </a:cubicBezTo>
                  <a:cubicBezTo>
                    <a:pt x="16743" y="9157"/>
                    <a:pt x="16728" y="8901"/>
                    <a:pt x="16698" y="8659"/>
                  </a:cubicBezTo>
                  <a:cubicBezTo>
                    <a:pt x="16592" y="7633"/>
                    <a:pt x="16276" y="6638"/>
                    <a:pt x="15763" y="5763"/>
                  </a:cubicBezTo>
                  <a:cubicBezTo>
                    <a:pt x="15250" y="4873"/>
                    <a:pt x="14556" y="4104"/>
                    <a:pt x="13727" y="3500"/>
                  </a:cubicBezTo>
                  <a:cubicBezTo>
                    <a:pt x="12475" y="2580"/>
                    <a:pt x="10966" y="2098"/>
                    <a:pt x="9413" y="2098"/>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8"/>
            <p:cNvSpPr/>
            <p:nvPr/>
          </p:nvSpPr>
          <p:spPr>
            <a:xfrm>
              <a:off x="71686" y="3592295"/>
              <a:ext cx="8773" cy="102281"/>
            </a:xfrm>
            <a:custGeom>
              <a:avLst/>
              <a:gdLst/>
              <a:ahLst/>
              <a:cxnLst/>
              <a:rect l="l" t="t" r="r" b="b"/>
              <a:pathLst>
                <a:path w="167" h="1947" extrusionOk="0">
                  <a:moveTo>
                    <a:pt x="0" y="1"/>
                  </a:moveTo>
                  <a:lnTo>
                    <a:pt x="166" y="1"/>
                  </a:lnTo>
                  <a:lnTo>
                    <a:pt x="166" y="1946"/>
                  </a:lnTo>
                  <a:lnTo>
                    <a:pt x="0" y="194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8"/>
            <p:cNvSpPr/>
            <p:nvPr/>
          </p:nvSpPr>
          <p:spPr>
            <a:xfrm>
              <a:off x="230122" y="3557414"/>
              <a:ext cx="49223" cy="95977"/>
            </a:xfrm>
            <a:custGeom>
              <a:avLst/>
              <a:gdLst/>
              <a:ahLst/>
              <a:cxnLst/>
              <a:rect l="l" t="t" r="r" b="b"/>
              <a:pathLst>
                <a:path w="937" h="1827" extrusionOk="0">
                  <a:moveTo>
                    <a:pt x="1" y="61"/>
                  </a:moveTo>
                  <a:lnTo>
                    <a:pt x="152" y="1"/>
                  </a:lnTo>
                  <a:lnTo>
                    <a:pt x="936" y="1766"/>
                  </a:lnTo>
                  <a:lnTo>
                    <a:pt x="785" y="182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362449" y="3460756"/>
              <a:ext cx="80900" cy="74544"/>
            </a:xfrm>
            <a:custGeom>
              <a:avLst/>
              <a:gdLst/>
              <a:ahLst/>
              <a:cxnLst/>
              <a:rect l="l" t="t" r="r" b="b"/>
              <a:pathLst>
                <a:path w="1540" h="1419" extrusionOk="0">
                  <a:moveTo>
                    <a:pt x="1" y="121"/>
                  </a:moveTo>
                  <a:lnTo>
                    <a:pt x="107" y="1"/>
                  </a:lnTo>
                  <a:lnTo>
                    <a:pt x="1539" y="1298"/>
                  </a:lnTo>
                  <a:lnTo>
                    <a:pt x="1434" y="1419"/>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8"/>
            <p:cNvSpPr/>
            <p:nvPr/>
          </p:nvSpPr>
          <p:spPr>
            <a:xfrm>
              <a:off x="444872" y="3318922"/>
              <a:ext cx="99129" cy="40450"/>
            </a:xfrm>
            <a:custGeom>
              <a:avLst/>
              <a:gdLst/>
              <a:ahLst/>
              <a:cxnLst/>
              <a:rect l="l" t="t" r="r" b="b"/>
              <a:pathLst>
                <a:path w="1887" h="770" extrusionOk="0">
                  <a:moveTo>
                    <a:pt x="1" y="167"/>
                  </a:moveTo>
                  <a:lnTo>
                    <a:pt x="46" y="1"/>
                  </a:lnTo>
                  <a:lnTo>
                    <a:pt x="1886" y="604"/>
                  </a:lnTo>
                  <a:lnTo>
                    <a:pt x="1841" y="77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8"/>
            <p:cNvSpPr/>
            <p:nvPr/>
          </p:nvSpPr>
          <p:spPr>
            <a:xfrm>
              <a:off x="462312" y="3147774"/>
              <a:ext cx="102281" cy="19069"/>
            </a:xfrm>
            <a:custGeom>
              <a:avLst/>
              <a:gdLst/>
              <a:ahLst/>
              <a:cxnLst/>
              <a:rect l="l" t="t" r="r" b="b"/>
              <a:pathLst>
                <a:path w="1947" h="363" extrusionOk="0">
                  <a:moveTo>
                    <a:pt x="16" y="363"/>
                  </a:moveTo>
                  <a:lnTo>
                    <a:pt x="1" y="197"/>
                  </a:lnTo>
                  <a:lnTo>
                    <a:pt x="1931" y="1"/>
                  </a:lnTo>
                  <a:lnTo>
                    <a:pt x="1946" y="16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410831" y="2954458"/>
              <a:ext cx="92720" cy="57891"/>
            </a:xfrm>
            <a:custGeom>
              <a:avLst/>
              <a:gdLst/>
              <a:ahLst/>
              <a:cxnLst/>
              <a:rect l="l" t="t" r="r" b="b"/>
              <a:pathLst>
                <a:path w="1765" h="1102" extrusionOk="0">
                  <a:moveTo>
                    <a:pt x="0" y="965"/>
                  </a:moveTo>
                  <a:lnTo>
                    <a:pt x="1674" y="0"/>
                  </a:lnTo>
                  <a:lnTo>
                    <a:pt x="1765" y="136"/>
                  </a:lnTo>
                  <a:lnTo>
                    <a:pt x="91" y="1101"/>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8"/>
            <p:cNvSpPr/>
            <p:nvPr/>
          </p:nvSpPr>
          <p:spPr>
            <a:xfrm>
              <a:off x="301460" y="2803903"/>
              <a:ext cx="66611" cy="87992"/>
            </a:xfrm>
            <a:custGeom>
              <a:avLst/>
              <a:gdLst/>
              <a:ahLst/>
              <a:cxnLst/>
              <a:rect l="l" t="t" r="r" b="b"/>
              <a:pathLst>
                <a:path w="1268" h="1675" extrusionOk="0">
                  <a:moveTo>
                    <a:pt x="0" y="1569"/>
                  </a:moveTo>
                  <a:lnTo>
                    <a:pt x="1132" y="0"/>
                  </a:lnTo>
                  <a:lnTo>
                    <a:pt x="1268" y="106"/>
                  </a:lnTo>
                  <a:lnTo>
                    <a:pt x="136" y="167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8"/>
            <p:cNvSpPr/>
            <p:nvPr/>
          </p:nvSpPr>
          <p:spPr>
            <a:xfrm>
              <a:off x="152480" y="2722269"/>
              <a:ext cx="30154" cy="102281"/>
            </a:xfrm>
            <a:custGeom>
              <a:avLst/>
              <a:gdLst/>
              <a:ahLst/>
              <a:cxnLst/>
              <a:rect l="l" t="t" r="r" b="b"/>
              <a:pathLst>
                <a:path w="574" h="1947" extrusionOk="0">
                  <a:moveTo>
                    <a:pt x="1" y="1901"/>
                  </a:moveTo>
                  <a:lnTo>
                    <a:pt x="408" y="0"/>
                  </a:lnTo>
                  <a:lnTo>
                    <a:pt x="574" y="46"/>
                  </a:lnTo>
                  <a:lnTo>
                    <a:pt x="167" y="194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30541" y="2723057"/>
              <a:ext cx="30154" cy="101493"/>
            </a:xfrm>
            <a:custGeom>
              <a:avLst/>
              <a:gdLst/>
              <a:ahLst/>
              <a:cxnLst/>
              <a:rect l="l" t="t" r="r" b="b"/>
              <a:pathLst>
                <a:path w="574" h="1932" extrusionOk="0">
                  <a:moveTo>
                    <a:pt x="0" y="31"/>
                  </a:moveTo>
                  <a:lnTo>
                    <a:pt x="166" y="1"/>
                  </a:lnTo>
                  <a:lnTo>
                    <a:pt x="573" y="1886"/>
                  </a:lnTo>
                  <a:lnTo>
                    <a:pt x="408" y="1931"/>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8"/>
            <p:cNvSpPr/>
            <p:nvPr/>
          </p:nvSpPr>
          <p:spPr>
            <a:xfrm>
              <a:off x="-215978" y="2803903"/>
              <a:ext cx="67399" cy="87204"/>
            </a:xfrm>
            <a:custGeom>
              <a:avLst/>
              <a:gdLst/>
              <a:ahLst/>
              <a:cxnLst/>
              <a:rect l="l" t="t" r="r" b="b"/>
              <a:pathLst>
                <a:path w="1283" h="1660" extrusionOk="0">
                  <a:moveTo>
                    <a:pt x="1" y="91"/>
                  </a:moveTo>
                  <a:lnTo>
                    <a:pt x="136" y="0"/>
                  </a:lnTo>
                  <a:lnTo>
                    <a:pt x="1283" y="1569"/>
                  </a:lnTo>
                  <a:lnTo>
                    <a:pt x="1147" y="1659"/>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350669" y="2954458"/>
              <a:ext cx="91984" cy="58679"/>
            </a:xfrm>
            <a:custGeom>
              <a:avLst/>
              <a:gdLst/>
              <a:ahLst/>
              <a:cxnLst/>
              <a:rect l="l" t="t" r="r" b="b"/>
              <a:pathLst>
                <a:path w="1751" h="1117" extrusionOk="0">
                  <a:moveTo>
                    <a:pt x="1675" y="1116"/>
                  </a:moveTo>
                  <a:lnTo>
                    <a:pt x="0" y="136"/>
                  </a:lnTo>
                  <a:lnTo>
                    <a:pt x="76" y="0"/>
                  </a:lnTo>
                  <a:lnTo>
                    <a:pt x="1750" y="965"/>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a:off x="-412499" y="3147774"/>
              <a:ext cx="102281" cy="19069"/>
            </a:xfrm>
            <a:custGeom>
              <a:avLst/>
              <a:gdLst/>
              <a:ahLst/>
              <a:cxnLst/>
              <a:rect l="l" t="t" r="r" b="b"/>
              <a:pathLst>
                <a:path w="1947" h="363" extrusionOk="0">
                  <a:moveTo>
                    <a:pt x="1932" y="363"/>
                  </a:moveTo>
                  <a:lnTo>
                    <a:pt x="1" y="166"/>
                  </a:lnTo>
                  <a:lnTo>
                    <a:pt x="16" y="1"/>
                  </a:lnTo>
                  <a:lnTo>
                    <a:pt x="1947" y="197"/>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8"/>
            <p:cNvSpPr/>
            <p:nvPr/>
          </p:nvSpPr>
          <p:spPr>
            <a:xfrm>
              <a:off x="-391854" y="3319709"/>
              <a:ext cx="99076" cy="39662"/>
            </a:xfrm>
            <a:custGeom>
              <a:avLst/>
              <a:gdLst/>
              <a:ahLst/>
              <a:cxnLst/>
              <a:rect l="l" t="t" r="r" b="b"/>
              <a:pathLst>
                <a:path w="1886" h="755" extrusionOk="0">
                  <a:moveTo>
                    <a:pt x="0" y="589"/>
                  </a:moveTo>
                  <a:lnTo>
                    <a:pt x="1840" y="1"/>
                  </a:lnTo>
                  <a:lnTo>
                    <a:pt x="1886" y="152"/>
                  </a:lnTo>
                  <a:lnTo>
                    <a:pt x="45" y="755"/>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8"/>
            <p:cNvSpPr/>
            <p:nvPr/>
          </p:nvSpPr>
          <p:spPr>
            <a:xfrm>
              <a:off x="-291256" y="3460756"/>
              <a:ext cx="81688" cy="74544"/>
            </a:xfrm>
            <a:custGeom>
              <a:avLst/>
              <a:gdLst/>
              <a:ahLst/>
              <a:cxnLst/>
              <a:rect l="l" t="t" r="r" b="b"/>
              <a:pathLst>
                <a:path w="1555" h="1419" extrusionOk="0">
                  <a:moveTo>
                    <a:pt x="1" y="1298"/>
                  </a:moveTo>
                  <a:lnTo>
                    <a:pt x="1434" y="1"/>
                  </a:lnTo>
                  <a:lnTo>
                    <a:pt x="1554" y="121"/>
                  </a:lnTo>
                  <a:lnTo>
                    <a:pt x="106" y="1419"/>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8"/>
            <p:cNvSpPr/>
            <p:nvPr/>
          </p:nvSpPr>
          <p:spPr>
            <a:xfrm>
              <a:off x="-127199" y="3556626"/>
              <a:ext cx="49170" cy="96765"/>
            </a:xfrm>
            <a:custGeom>
              <a:avLst/>
              <a:gdLst/>
              <a:ahLst/>
              <a:cxnLst/>
              <a:rect l="l" t="t" r="r" b="b"/>
              <a:pathLst>
                <a:path w="936" h="1842" extrusionOk="0">
                  <a:moveTo>
                    <a:pt x="0" y="1766"/>
                  </a:moveTo>
                  <a:lnTo>
                    <a:pt x="784" y="1"/>
                  </a:lnTo>
                  <a:lnTo>
                    <a:pt x="935" y="76"/>
                  </a:lnTo>
                  <a:lnTo>
                    <a:pt x="151" y="1841"/>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8"/>
            <p:cNvSpPr/>
            <p:nvPr/>
          </p:nvSpPr>
          <p:spPr>
            <a:xfrm>
              <a:off x="-191393" y="2935442"/>
              <a:ext cx="535674" cy="535674"/>
            </a:xfrm>
            <a:custGeom>
              <a:avLst/>
              <a:gdLst/>
              <a:ahLst/>
              <a:cxnLst/>
              <a:rect l="l" t="t" r="r" b="b"/>
              <a:pathLst>
                <a:path w="10197" h="10197" extrusionOk="0">
                  <a:moveTo>
                    <a:pt x="5099" y="0"/>
                  </a:moveTo>
                  <a:lnTo>
                    <a:pt x="4978" y="0"/>
                  </a:lnTo>
                  <a:lnTo>
                    <a:pt x="5008" y="1177"/>
                  </a:lnTo>
                  <a:lnTo>
                    <a:pt x="5099" y="1177"/>
                  </a:lnTo>
                  <a:lnTo>
                    <a:pt x="5099" y="0"/>
                  </a:lnTo>
                  <a:close/>
                  <a:moveTo>
                    <a:pt x="4767" y="15"/>
                  </a:moveTo>
                  <a:lnTo>
                    <a:pt x="4706" y="15"/>
                  </a:lnTo>
                  <a:lnTo>
                    <a:pt x="4691" y="15"/>
                  </a:lnTo>
                  <a:lnTo>
                    <a:pt x="4631" y="15"/>
                  </a:lnTo>
                  <a:lnTo>
                    <a:pt x="4737" y="1192"/>
                  </a:lnTo>
                  <a:lnTo>
                    <a:pt x="4827" y="1192"/>
                  </a:lnTo>
                  <a:lnTo>
                    <a:pt x="4767" y="15"/>
                  </a:lnTo>
                  <a:close/>
                  <a:moveTo>
                    <a:pt x="4420" y="45"/>
                  </a:moveTo>
                  <a:lnTo>
                    <a:pt x="4344" y="60"/>
                  </a:lnTo>
                  <a:lnTo>
                    <a:pt x="4329" y="60"/>
                  </a:lnTo>
                  <a:lnTo>
                    <a:pt x="4299" y="60"/>
                  </a:lnTo>
                  <a:lnTo>
                    <a:pt x="4480" y="1222"/>
                  </a:lnTo>
                  <a:lnTo>
                    <a:pt x="4586" y="1207"/>
                  </a:lnTo>
                  <a:lnTo>
                    <a:pt x="4435" y="45"/>
                  </a:lnTo>
                  <a:close/>
                  <a:moveTo>
                    <a:pt x="4103" y="106"/>
                  </a:moveTo>
                  <a:lnTo>
                    <a:pt x="4058" y="106"/>
                  </a:lnTo>
                  <a:lnTo>
                    <a:pt x="4043" y="106"/>
                  </a:lnTo>
                  <a:lnTo>
                    <a:pt x="3967" y="121"/>
                  </a:lnTo>
                  <a:lnTo>
                    <a:pt x="4224" y="1267"/>
                  </a:lnTo>
                  <a:lnTo>
                    <a:pt x="4329" y="1252"/>
                  </a:lnTo>
                  <a:lnTo>
                    <a:pt x="4088" y="91"/>
                  </a:lnTo>
                  <a:close/>
                  <a:moveTo>
                    <a:pt x="3771" y="181"/>
                  </a:moveTo>
                  <a:lnTo>
                    <a:pt x="3696" y="196"/>
                  </a:lnTo>
                  <a:lnTo>
                    <a:pt x="3696" y="196"/>
                  </a:lnTo>
                  <a:lnTo>
                    <a:pt x="3651" y="211"/>
                  </a:lnTo>
                  <a:lnTo>
                    <a:pt x="3982" y="1342"/>
                  </a:lnTo>
                  <a:lnTo>
                    <a:pt x="4073" y="1312"/>
                  </a:lnTo>
                  <a:lnTo>
                    <a:pt x="3771" y="181"/>
                  </a:lnTo>
                  <a:close/>
                  <a:moveTo>
                    <a:pt x="3454" y="272"/>
                  </a:moveTo>
                  <a:lnTo>
                    <a:pt x="3319" y="317"/>
                  </a:lnTo>
                  <a:lnTo>
                    <a:pt x="3741" y="1418"/>
                  </a:lnTo>
                  <a:lnTo>
                    <a:pt x="3832" y="1388"/>
                  </a:lnTo>
                  <a:lnTo>
                    <a:pt x="3454" y="272"/>
                  </a:lnTo>
                  <a:close/>
                  <a:moveTo>
                    <a:pt x="3138" y="392"/>
                  </a:moveTo>
                  <a:lnTo>
                    <a:pt x="3123" y="392"/>
                  </a:lnTo>
                  <a:lnTo>
                    <a:pt x="3108" y="392"/>
                  </a:lnTo>
                  <a:lnTo>
                    <a:pt x="3092" y="392"/>
                  </a:lnTo>
                  <a:lnTo>
                    <a:pt x="3077" y="392"/>
                  </a:lnTo>
                  <a:lnTo>
                    <a:pt x="3017" y="407"/>
                  </a:lnTo>
                  <a:lnTo>
                    <a:pt x="3500" y="1493"/>
                  </a:lnTo>
                  <a:lnTo>
                    <a:pt x="3590" y="1448"/>
                  </a:lnTo>
                  <a:lnTo>
                    <a:pt x="3138" y="362"/>
                  </a:lnTo>
                  <a:close/>
                  <a:moveTo>
                    <a:pt x="2836" y="528"/>
                  </a:moveTo>
                  <a:lnTo>
                    <a:pt x="2806" y="543"/>
                  </a:lnTo>
                  <a:lnTo>
                    <a:pt x="2761" y="543"/>
                  </a:lnTo>
                  <a:lnTo>
                    <a:pt x="2715" y="573"/>
                  </a:lnTo>
                  <a:lnTo>
                    <a:pt x="3273" y="1614"/>
                  </a:lnTo>
                  <a:lnTo>
                    <a:pt x="3364" y="1569"/>
                  </a:lnTo>
                  <a:lnTo>
                    <a:pt x="2836" y="513"/>
                  </a:lnTo>
                  <a:close/>
                  <a:moveTo>
                    <a:pt x="2534" y="694"/>
                  </a:moveTo>
                  <a:lnTo>
                    <a:pt x="2459" y="739"/>
                  </a:lnTo>
                  <a:lnTo>
                    <a:pt x="2429" y="739"/>
                  </a:lnTo>
                  <a:lnTo>
                    <a:pt x="2429" y="739"/>
                  </a:lnTo>
                  <a:lnTo>
                    <a:pt x="3047" y="1750"/>
                  </a:lnTo>
                  <a:lnTo>
                    <a:pt x="3138" y="1689"/>
                  </a:lnTo>
                  <a:lnTo>
                    <a:pt x="2549" y="664"/>
                  </a:lnTo>
                  <a:close/>
                  <a:moveTo>
                    <a:pt x="2248" y="860"/>
                  </a:moveTo>
                  <a:lnTo>
                    <a:pt x="2172" y="920"/>
                  </a:lnTo>
                  <a:lnTo>
                    <a:pt x="2142" y="920"/>
                  </a:lnTo>
                  <a:lnTo>
                    <a:pt x="2821" y="1885"/>
                  </a:lnTo>
                  <a:lnTo>
                    <a:pt x="2911" y="1825"/>
                  </a:lnTo>
                  <a:lnTo>
                    <a:pt x="2248" y="845"/>
                  </a:lnTo>
                  <a:close/>
                  <a:moveTo>
                    <a:pt x="1976" y="1056"/>
                  </a:moveTo>
                  <a:lnTo>
                    <a:pt x="1976" y="1071"/>
                  </a:lnTo>
                  <a:lnTo>
                    <a:pt x="1886" y="1131"/>
                  </a:lnTo>
                  <a:lnTo>
                    <a:pt x="2625" y="2051"/>
                  </a:lnTo>
                  <a:lnTo>
                    <a:pt x="2700" y="1991"/>
                  </a:lnTo>
                  <a:lnTo>
                    <a:pt x="1976" y="1041"/>
                  </a:lnTo>
                  <a:close/>
                  <a:moveTo>
                    <a:pt x="1720" y="1267"/>
                  </a:moveTo>
                  <a:lnTo>
                    <a:pt x="1629" y="1342"/>
                  </a:lnTo>
                  <a:lnTo>
                    <a:pt x="1629" y="1342"/>
                  </a:lnTo>
                  <a:lnTo>
                    <a:pt x="1629" y="1342"/>
                  </a:lnTo>
                  <a:lnTo>
                    <a:pt x="1629" y="1342"/>
                  </a:lnTo>
                  <a:lnTo>
                    <a:pt x="2429" y="2217"/>
                  </a:lnTo>
                  <a:lnTo>
                    <a:pt x="2504" y="2142"/>
                  </a:lnTo>
                  <a:lnTo>
                    <a:pt x="1735" y="1267"/>
                  </a:lnTo>
                  <a:close/>
                  <a:moveTo>
                    <a:pt x="1478" y="1493"/>
                  </a:moveTo>
                  <a:lnTo>
                    <a:pt x="1448" y="1523"/>
                  </a:lnTo>
                  <a:lnTo>
                    <a:pt x="1448" y="1523"/>
                  </a:lnTo>
                  <a:lnTo>
                    <a:pt x="1448" y="1523"/>
                  </a:lnTo>
                  <a:lnTo>
                    <a:pt x="1433" y="1523"/>
                  </a:lnTo>
                  <a:lnTo>
                    <a:pt x="1418" y="1539"/>
                  </a:lnTo>
                  <a:lnTo>
                    <a:pt x="1403" y="1539"/>
                  </a:lnTo>
                  <a:lnTo>
                    <a:pt x="1403" y="1539"/>
                  </a:lnTo>
                  <a:lnTo>
                    <a:pt x="2263" y="2353"/>
                  </a:lnTo>
                  <a:lnTo>
                    <a:pt x="2323" y="2278"/>
                  </a:lnTo>
                  <a:lnTo>
                    <a:pt x="1494" y="1448"/>
                  </a:lnTo>
                  <a:close/>
                  <a:moveTo>
                    <a:pt x="1252" y="1735"/>
                  </a:moveTo>
                  <a:lnTo>
                    <a:pt x="1162" y="1840"/>
                  </a:lnTo>
                  <a:lnTo>
                    <a:pt x="2082" y="2594"/>
                  </a:lnTo>
                  <a:lnTo>
                    <a:pt x="2142" y="2519"/>
                  </a:lnTo>
                  <a:close/>
                  <a:moveTo>
                    <a:pt x="1041" y="1991"/>
                  </a:moveTo>
                  <a:lnTo>
                    <a:pt x="996" y="2051"/>
                  </a:lnTo>
                  <a:lnTo>
                    <a:pt x="996" y="2051"/>
                  </a:lnTo>
                  <a:lnTo>
                    <a:pt x="981" y="2082"/>
                  </a:lnTo>
                  <a:lnTo>
                    <a:pt x="981" y="2082"/>
                  </a:lnTo>
                  <a:lnTo>
                    <a:pt x="1931" y="2775"/>
                  </a:lnTo>
                  <a:cubicBezTo>
                    <a:pt x="1946" y="2745"/>
                    <a:pt x="1976" y="2730"/>
                    <a:pt x="1991" y="2700"/>
                  </a:cubicBezTo>
                  <a:lnTo>
                    <a:pt x="1056" y="1976"/>
                  </a:lnTo>
                  <a:close/>
                  <a:moveTo>
                    <a:pt x="845" y="2263"/>
                  </a:moveTo>
                  <a:lnTo>
                    <a:pt x="830" y="2308"/>
                  </a:lnTo>
                  <a:lnTo>
                    <a:pt x="830" y="2308"/>
                  </a:lnTo>
                  <a:lnTo>
                    <a:pt x="830" y="2308"/>
                  </a:lnTo>
                  <a:lnTo>
                    <a:pt x="830" y="2308"/>
                  </a:lnTo>
                  <a:lnTo>
                    <a:pt x="830" y="2308"/>
                  </a:lnTo>
                  <a:lnTo>
                    <a:pt x="830" y="2308"/>
                  </a:lnTo>
                  <a:lnTo>
                    <a:pt x="830" y="2308"/>
                  </a:lnTo>
                  <a:lnTo>
                    <a:pt x="830" y="2308"/>
                  </a:lnTo>
                  <a:lnTo>
                    <a:pt x="830" y="2308"/>
                  </a:lnTo>
                  <a:lnTo>
                    <a:pt x="830" y="2308"/>
                  </a:lnTo>
                  <a:lnTo>
                    <a:pt x="800" y="2353"/>
                  </a:lnTo>
                  <a:lnTo>
                    <a:pt x="1795" y="2987"/>
                  </a:lnTo>
                  <a:lnTo>
                    <a:pt x="1856" y="2896"/>
                  </a:lnTo>
                  <a:lnTo>
                    <a:pt x="875" y="2248"/>
                  </a:lnTo>
                  <a:close/>
                  <a:moveTo>
                    <a:pt x="679" y="2549"/>
                  </a:moveTo>
                  <a:lnTo>
                    <a:pt x="634" y="2625"/>
                  </a:lnTo>
                  <a:lnTo>
                    <a:pt x="634" y="2625"/>
                  </a:lnTo>
                  <a:lnTo>
                    <a:pt x="634" y="2625"/>
                  </a:lnTo>
                  <a:lnTo>
                    <a:pt x="634" y="2625"/>
                  </a:lnTo>
                  <a:lnTo>
                    <a:pt x="634" y="2625"/>
                  </a:lnTo>
                  <a:lnTo>
                    <a:pt x="634" y="2625"/>
                  </a:lnTo>
                  <a:lnTo>
                    <a:pt x="634" y="2625"/>
                  </a:lnTo>
                  <a:lnTo>
                    <a:pt x="634" y="2625"/>
                  </a:lnTo>
                  <a:lnTo>
                    <a:pt x="619" y="2655"/>
                  </a:lnTo>
                  <a:lnTo>
                    <a:pt x="1659" y="3213"/>
                  </a:lnTo>
                  <a:lnTo>
                    <a:pt x="1705" y="3137"/>
                  </a:lnTo>
                  <a:lnTo>
                    <a:pt x="679" y="2534"/>
                  </a:lnTo>
                  <a:close/>
                  <a:moveTo>
                    <a:pt x="513" y="2851"/>
                  </a:moveTo>
                  <a:cubicBezTo>
                    <a:pt x="513" y="2866"/>
                    <a:pt x="498" y="2896"/>
                    <a:pt x="483" y="2926"/>
                  </a:cubicBezTo>
                  <a:lnTo>
                    <a:pt x="483" y="2926"/>
                  </a:lnTo>
                  <a:lnTo>
                    <a:pt x="483" y="2926"/>
                  </a:lnTo>
                  <a:lnTo>
                    <a:pt x="483" y="2926"/>
                  </a:lnTo>
                  <a:lnTo>
                    <a:pt x="483" y="2926"/>
                  </a:lnTo>
                  <a:lnTo>
                    <a:pt x="483" y="2926"/>
                  </a:lnTo>
                  <a:lnTo>
                    <a:pt x="483" y="2926"/>
                  </a:lnTo>
                  <a:lnTo>
                    <a:pt x="483" y="2926"/>
                  </a:lnTo>
                  <a:lnTo>
                    <a:pt x="483" y="2926"/>
                  </a:lnTo>
                  <a:lnTo>
                    <a:pt x="483" y="2926"/>
                  </a:lnTo>
                  <a:lnTo>
                    <a:pt x="468" y="2956"/>
                  </a:lnTo>
                  <a:lnTo>
                    <a:pt x="1539" y="3439"/>
                  </a:lnTo>
                  <a:cubicBezTo>
                    <a:pt x="1554" y="3409"/>
                    <a:pt x="1569" y="3379"/>
                    <a:pt x="1584" y="3349"/>
                  </a:cubicBezTo>
                  <a:lnTo>
                    <a:pt x="528" y="2836"/>
                  </a:lnTo>
                  <a:close/>
                  <a:moveTo>
                    <a:pt x="377" y="3153"/>
                  </a:moveTo>
                  <a:cubicBezTo>
                    <a:pt x="377" y="3168"/>
                    <a:pt x="362" y="3198"/>
                    <a:pt x="362" y="3213"/>
                  </a:cubicBez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47" y="3243"/>
                  </a:lnTo>
                  <a:lnTo>
                    <a:pt x="1448" y="3665"/>
                  </a:lnTo>
                  <a:cubicBezTo>
                    <a:pt x="1463" y="3620"/>
                    <a:pt x="1478" y="3590"/>
                    <a:pt x="1494" y="3560"/>
                  </a:cubicBezTo>
                  <a:lnTo>
                    <a:pt x="392" y="3122"/>
                  </a:lnTo>
                  <a:close/>
                  <a:moveTo>
                    <a:pt x="257" y="3469"/>
                  </a:move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99"/>
                  </a:lnTo>
                  <a:lnTo>
                    <a:pt x="257" y="3499"/>
                  </a:lnTo>
                  <a:lnTo>
                    <a:pt x="257" y="3499"/>
                  </a:lnTo>
                  <a:lnTo>
                    <a:pt x="257" y="3499"/>
                  </a:lnTo>
                  <a:lnTo>
                    <a:pt x="257" y="3499"/>
                  </a:lnTo>
                  <a:lnTo>
                    <a:pt x="257" y="3499"/>
                  </a:lnTo>
                  <a:lnTo>
                    <a:pt x="257" y="3499"/>
                  </a:lnTo>
                  <a:lnTo>
                    <a:pt x="257" y="3499"/>
                  </a:lnTo>
                  <a:lnTo>
                    <a:pt x="257" y="3499"/>
                  </a:lnTo>
                  <a:lnTo>
                    <a:pt x="257" y="3499"/>
                  </a:lnTo>
                  <a:cubicBezTo>
                    <a:pt x="257" y="3499"/>
                    <a:pt x="242" y="3515"/>
                    <a:pt x="242" y="3530"/>
                  </a:cubicBezTo>
                  <a:lnTo>
                    <a:pt x="1373" y="3877"/>
                  </a:lnTo>
                  <a:cubicBezTo>
                    <a:pt x="1388" y="3846"/>
                    <a:pt x="1403" y="3816"/>
                    <a:pt x="1403" y="3771"/>
                  </a:cubicBezTo>
                  <a:lnTo>
                    <a:pt x="287" y="3394"/>
                  </a:lnTo>
                  <a:close/>
                  <a:moveTo>
                    <a:pt x="166" y="3786"/>
                  </a:moveTo>
                  <a:lnTo>
                    <a:pt x="166" y="3801"/>
                  </a:lnTo>
                  <a:lnTo>
                    <a:pt x="166" y="3801"/>
                  </a:lnTo>
                  <a:lnTo>
                    <a:pt x="166" y="3801"/>
                  </a:lnTo>
                  <a:lnTo>
                    <a:pt x="166" y="3801"/>
                  </a:lnTo>
                  <a:lnTo>
                    <a:pt x="166" y="3801"/>
                  </a:lnTo>
                  <a:lnTo>
                    <a:pt x="166" y="3801"/>
                  </a:lnTo>
                  <a:lnTo>
                    <a:pt x="166" y="3801"/>
                  </a:lnTo>
                  <a:lnTo>
                    <a:pt x="166" y="3801"/>
                  </a:lnTo>
                  <a:lnTo>
                    <a:pt x="166" y="3801"/>
                  </a:lnTo>
                  <a:lnTo>
                    <a:pt x="166" y="3801"/>
                  </a:lnTo>
                  <a:cubicBezTo>
                    <a:pt x="166" y="3831"/>
                    <a:pt x="151" y="3846"/>
                    <a:pt x="151" y="3877"/>
                  </a:cubicBezTo>
                  <a:lnTo>
                    <a:pt x="151" y="3877"/>
                  </a:lnTo>
                  <a:lnTo>
                    <a:pt x="151" y="3877"/>
                  </a:lnTo>
                  <a:lnTo>
                    <a:pt x="1297" y="4148"/>
                  </a:lnTo>
                  <a:cubicBezTo>
                    <a:pt x="1313" y="4103"/>
                    <a:pt x="1313" y="4073"/>
                    <a:pt x="1328" y="4043"/>
                  </a:cubicBezTo>
                  <a:lnTo>
                    <a:pt x="181" y="3741"/>
                  </a:lnTo>
                  <a:close/>
                  <a:moveTo>
                    <a:pt x="91" y="4118"/>
                  </a:moveTo>
                  <a:lnTo>
                    <a:pt x="91" y="411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63"/>
                  </a:lnTo>
                  <a:lnTo>
                    <a:pt x="1252" y="4359"/>
                  </a:lnTo>
                  <a:cubicBezTo>
                    <a:pt x="1252" y="4329"/>
                    <a:pt x="1267" y="4284"/>
                    <a:pt x="1282" y="4254"/>
                  </a:cubicBezTo>
                  <a:lnTo>
                    <a:pt x="121" y="4027"/>
                  </a:lnTo>
                  <a:close/>
                  <a:moveTo>
                    <a:pt x="46" y="4435"/>
                  </a:moveTo>
                  <a:cubicBezTo>
                    <a:pt x="46" y="4480"/>
                    <a:pt x="30" y="4525"/>
                    <a:pt x="30" y="4570"/>
                  </a:cubicBezTo>
                  <a:lnTo>
                    <a:pt x="30" y="4570"/>
                  </a:lnTo>
                  <a:lnTo>
                    <a:pt x="30" y="4570"/>
                  </a:lnTo>
                  <a:lnTo>
                    <a:pt x="1207" y="4691"/>
                  </a:lnTo>
                  <a:lnTo>
                    <a:pt x="1207" y="4586"/>
                  </a:lnTo>
                  <a:lnTo>
                    <a:pt x="46" y="4435"/>
                  </a:lnTo>
                  <a:close/>
                  <a:moveTo>
                    <a:pt x="15" y="4782"/>
                  </a:moveTo>
                  <a:lnTo>
                    <a:pt x="15" y="4827"/>
                  </a:lnTo>
                  <a:lnTo>
                    <a:pt x="15" y="4827"/>
                  </a:lnTo>
                  <a:lnTo>
                    <a:pt x="15" y="4827"/>
                  </a:lnTo>
                  <a:lnTo>
                    <a:pt x="15" y="4827"/>
                  </a:lnTo>
                  <a:lnTo>
                    <a:pt x="15" y="4827"/>
                  </a:lnTo>
                  <a:lnTo>
                    <a:pt x="15" y="4827"/>
                  </a:lnTo>
                  <a:lnTo>
                    <a:pt x="15" y="4887"/>
                  </a:lnTo>
                  <a:lnTo>
                    <a:pt x="1192" y="4932"/>
                  </a:lnTo>
                  <a:lnTo>
                    <a:pt x="1192" y="4842"/>
                  </a:lnTo>
                  <a:lnTo>
                    <a:pt x="15" y="4767"/>
                  </a:lnTo>
                  <a:close/>
                  <a:moveTo>
                    <a:pt x="1177" y="5098"/>
                  </a:moveTo>
                  <a:lnTo>
                    <a:pt x="0" y="5098"/>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89"/>
                  </a:lnTo>
                  <a:lnTo>
                    <a:pt x="1177" y="5159"/>
                  </a:lnTo>
                  <a:lnTo>
                    <a:pt x="1177" y="5053"/>
                  </a:lnTo>
                  <a:close/>
                  <a:moveTo>
                    <a:pt x="1192" y="5370"/>
                  </a:moveTo>
                  <a:lnTo>
                    <a:pt x="15" y="5445"/>
                  </a:lnTo>
                  <a:lnTo>
                    <a:pt x="15" y="5460"/>
                  </a:lnTo>
                  <a:lnTo>
                    <a:pt x="15" y="5460"/>
                  </a:lnTo>
                  <a:lnTo>
                    <a:pt x="15" y="5460"/>
                  </a:lnTo>
                  <a:lnTo>
                    <a:pt x="15" y="5460"/>
                  </a:lnTo>
                  <a:lnTo>
                    <a:pt x="15" y="5460"/>
                  </a:lnTo>
                  <a:lnTo>
                    <a:pt x="15" y="5460"/>
                  </a:lnTo>
                  <a:lnTo>
                    <a:pt x="15" y="5460"/>
                  </a:lnTo>
                  <a:lnTo>
                    <a:pt x="15" y="5460"/>
                  </a:lnTo>
                  <a:lnTo>
                    <a:pt x="15" y="5460"/>
                  </a:lnTo>
                  <a:lnTo>
                    <a:pt x="15" y="5460"/>
                  </a:lnTo>
                  <a:lnTo>
                    <a:pt x="15" y="5551"/>
                  </a:lnTo>
                  <a:lnTo>
                    <a:pt x="1192" y="5445"/>
                  </a:lnTo>
                  <a:lnTo>
                    <a:pt x="1192" y="5340"/>
                  </a:lnTo>
                  <a:close/>
                  <a:moveTo>
                    <a:pt x="1207" y="5626"/>
                  </a:move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cubicBezTo>
                    <a:pt x="46" y="5807"/>
                    <a:pt x="46" y="5822"/>
                    <a:pt x="46" y="5853"/>
                  </a:cubicBezTo>
                  <a:lnTo>
                    <a:pt x="46" y="5853"/>
                  </a:lnTo>
                  <a:lnTo>
                    <a:pt x="46" y="5853"/>
                  </a:lnTo>
                  <a:lnTo>
                    <a:pt x="46" y="5853"/>
                  </a:lnTo>
                  <a:lnTo>
                    <a:pt x="46" y="5853"/>
                  </a:lnTo>
                  <a:lnTo>
                    <a:pt x="46" y="5853"/>
                  </a:lnTo>
                  <a:lnTo>
                    <a:pt x="46" y="5853"/>
                  </a:lnTo>
                  <a:lnTo>
                    <a:pt x="46" y="5853"/>
                  </a:lnTo>
                  <a:lnTo>
                    <a:pt x="46" y="5853"/>
                  </a:lnTo>
                  <a:lnTo>
                    <a:pt x="46" y="5853"/>
                  </a:lnTo>
                  <a:lnTo>
                    <a:pt x="46" y="5853"/>
                  </a:lnTo>
                  <a:lnTo>
                    <a:pt x="1222" y="5656"/>
                  </a:lnTo>
                  <a:cubicBezTo>
                    <a:pt x="1222" y="5626"/>
                    <a:pt x="1207" y="5596"/>
                    <a:pt x="1207" y="5566"/>
                  </a:cubicBezTo>
                  <a:close/>
                  <a:moveTo>
                    <a:pt x="1252" y="5868"/>
                  </a:moveTo>
                  <a:lnTo>
                    <a:pt x="91" y="6109"/>
                  </a:lnTo>
                  <a:lnTo>
                    <a:pt x="91" y="6124"/>
                  </a:lnTo>
                  <a:lnTo>
                    <a:pt x="91" y="6124"/>
                  </a:lnTo>
                  <a:cubicBezTo>
                    <a:pt x="91" y="6154"/>
                    <a:pt x="121" y="6200"/>
                    <a:pt x="121" y="6230"/>
                  </a:cubicBezTo>
                  <a:lnTo>
                    <a:pt x="1267" y="5973"/>
                  </a:lnTo>
                  <a:cubicBezTo>
                    <a:pt x="1267" y="5928"/>
                    <a:pt x="1252" y="5898"/>
                    <a:pt x="1252" y="5868"/>
                  </a:cubicBezTo>
                  <a:close/>
                  <a:moveTo>
                    <a:pt x="1313" y="6124"/>
                  </a:moveTo>
                  <a:lnTo>
                    <a:pt x="181" y="6426"/>
                  </a:lnTo>
                  <a:lnTo>
                    <a:pt x="181" y="6426"/>
                  </a:lnTo>
                  <a:lnTo>
                    <a:pt x="181" y="6426"/>
                  </a:lnTo>
                  <a:lnTo>
                    <a:pt x="181" y="6426"/>
                  </a:lnTo>
                  <a:lnTo>
                    <a:pt x="181" y="6426"/>
                  </a:lnTo>
                  <a:lnTo>
                    <a:pt x="181" y="6426"/>
                  </a:lnTo>
                  <a:cubicBezTo>
                    <a:pt x="181" y="6456"/>
                    <a:pt x="196" y="6471"/>
                    <a:pt x="211" y="6501"/>
                  </a:cubicBezTo>
                  <a:lnTo>
                    <a:pt x="1343" y="6154"/>
                  </a:lnTo>
                  <a:cubicBezTo>
                    <a:pt x="1328" y="6124"/>
                    <a:pt x="1328" y="6094"/>
                    <a:pt x="1313" y="6064"/>
                  </a:cubicBezTo>
                  <a:close/>
                  <a:moveTo>
                    <a:pt x="1388" y="6365"/>
                  </a:moveTo>
                  <a:lnTo>
                    <a:pt x="272" y="6743"/>
                  </a:lnTo>
                  <a:cubicBezTo>
                    <a:pt x="272" y="6758"/>
                    <a:pt x="272" y="6758"/>
                    <a:pt x="287" y="6773"/>
                  </a:cubicBezTo>
                  <a:lnTo>
                    <a:pt x="287" y="6773"/>
                  </a:lnTo>
                  <a:lnTo>
                    <a:pt x="302" y="6863"/>
                  </a:lnTo>
                  <a:lnTo>
                    <a:pt x="302" y="6863"/>
                  </a:lnTo>
                  <a:lnTo>
                    <a:pt x="302" y="6863"/>
                  </a:lnTo>
                  <a:lnTo>
                    <a:pt x="1418" y="6441"/>
                  </a:lnTo>
                  <a:lnTo>
                    <a:pt x="1388" y="6350"/>
                  </a:lnTo>
                  <a:close/>
                  <a:moveTo>
                    <a:pt x="1478" y="6607"/>
                  </a:moveTo>
                  <a:lnTo>
                    <a:pt x="392" y="7059"/>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cubicBezTo>
                    <a:pt x="423" y="7135"/>
                    <a:pt x="423" y="7150"/>
                    <a:pt x="438" y="7165"/>
                  </a:cubicBezTo>
                  <a:lnTo>
                    <a:pt x="1509" y="6682"/>
                  </a:lnTo>
                  <a:lnTo>
                    <a:pt x="1478" y="6592"/>
                  </a:lnTo>
                  <a:close/>
                  <a:moveTo>
                    <a:pt x="1584" y="6848"/>
                  </a:moveTo>
                  <a:lnTo>
                    <a:pt x="513" y="7376"/>
                  </a:lnTo>
                  <a:cubicBezTo>
                    <a:pt x="543" y="7421"/>
                    <a:pt x="558" y="7451"/>
                    <a:pt x="573" y="7497"/>
                  </a:cubicBezTo>
                  <a:lnTo>
                    <a:pt x="1629" y="6939"/>
                  </a:lnTo>
                  <a:cubicBezTo>
                    <a:pt x="1614" y="6908"/>
                    <a:pt x="1599" y="6878"/>
                    <a:pt x="1584" y="6848"/>
                  </a:cubicBezTo>
                  <a:close/>
                  <a:moveTo>
                    <a:pt x="1705" y="7074"/>
                  </a:moveTo>
                  <a:lnTo>
                    <a:pt x="679" y="7663"/>
                  </a:lnTo>
                  <a:lnTo>
                    <a:pt x="709" y="7708"/>
                  </a:lnTo>
                  <a:lnTo>
                    <a:pt x="709" y="7708"/>
                  </a:lnTo>
                  <a:lnTo>
                    <a:pt x="709" y="7708"/>
                  </a:lnTo>
                  <a:lnTo>
                    <a:pt x="709" y="7708"/>
                  </a:lnTo>
                  <a:lnTo>
                    <a:pt x="709" y="7708"/>
                  </a:lnTo>
                  <a:lnTo>
                    <a:pt x="709" y="7708"/>
                  </a:lnTo>
                  <a:lnTo>
                    <a:pt x="709" y="7708"/>
                  </a:lnTo>
                  <a:lnTo>
                    <a:pt x="709" y="7708"/>
                  </a:lnTo>
                  <a:lnTo>
                    <a:pt x="739" y="7753"/>
                  </a:lnTo>
                  <a:lnTo>
                    <a:pt x="1735" y="7135"/>
                  </a:lnTo>
                  <a:lnTo>
                    <a:pt x="1690" y="7044"/>
                  </a:lnTo>
                  <a:close/>
                  <a:moveTo>
                    <a:pt x="1840" y="7301"/>
                  </a:moveTo>
                  <a:lnTo>
                    <a:pt x="860" y="7949"/>
                  </a:lnTo>
                  <a:lnTo>
                    <a:pt x="875" y="7994"/>
                  </a:lnTo>
                  <a:lnTo>
                    <a:pt x="875" y="7994"/>
                  </a:lnTo>
                  <a:lnTo>
                    <a:pt x="875" y="7994"/>
                  </a:lnTo>
                  <a:lnTo>
                    <a:pt x="905" y="7994"/>
                  </a:lnTo>
                  <a:lnTo>
                    <a:pt x="905" y="7994"/>
                  </a:lnTo>
                  <a:lnTo>
                    <a:pt x="905" y="7994"/>
                  </a:lnTo>
                  <a:lnTo>
                    <a:pt x="920" y="8025"/>
                  </a:lnTo>
                  <a:lnTo>
                    <a:pt x="1886" y="7346"/>
                  </a:lnTo>
                  <a:lnTo>
                    <a:pt x="1825" y="7255"/>
                  </a:lnTo>
                  <a:close/>
                  <a:moveTo>
                    <a:pt x="1991" y="7497"/>
                  </a:moveTo>
                  <a:lnTo>
                    <a:pt x="1056" y="8221"/>
                  </a:lnTo>
                  <a:lnTo>
                    <a:pt x="1056" y="8221"/>
                  </a:lnTo>
                  <a:lnTo>
                    <a:pt x="1056" y="8221"/>
                  </a:lnTo>
                  <a:lnTo>
                    <a:pt x="1132" y="8311"/>
                  </a:lnTo>
                  <a:lnTo>
                    <a:pt x="2037" y="7557"/>
                  </a:lnTo>
                  <a:lnTo>
                    <a:pt x="1976" y="7482"/>
                  </a:lnTo>
                  <a:close/>
                  <a:moveTo>
                    <a:pt x="2157" y="7693"/>
                  </a:moveTo>
                  <a:lnTo>
                    <a:pt x="1267" y="8477"/>
                  </a:lnTo>
                  <a:lnTo>
                    <a:pt x="1343" y="8568"/>
                  </a:lnTo>
                  <a:lnTo>
                    <a:pt x="1343" y="8568"/>
                  </a:lnTo>
                  <a:lnTo>
                    <a:pt x="1343" y="8568"/>
                  </a:lnTo>
                  <a:lnTo>
                    <a:pt x="2218" y="7768"/>
                  </a:lnTo>
                  <a:lnTo>
                    <a:pt x="2142" y="7693"/>
                  </a:lnTo>
                  <a:close/>
                  <a:moveTo>
                    <a:pt x="2323" y="7889"/>
                  </a:moveTo>
                  <a:lnTo>
                    <a:pt x="1494" y="8719"/>
                  </a:lnTo>
                  <a:lnTo>
                    <a:pt x="1509" y="8719"/>
                  </a:lnTo>
                  <a:lnTo>
                    <a:pt x="1584" y="8794"/>
                  </a:lnTo>
                  <a:lnTo>
                    <a:pt x="2399" y="7934"/>
                  </a:lnTo>
                  <a:lnTo>
                    <a:pt x="2323" y="7874"/>
                  </a:lnTo>
                  <a:close/>
                  <a:moveTo>
                    <a:pt x="2519" y="8070"/>
                  </a:moveTo>
                  <a:lnTo>
                    <a:pt x="1735" y="8960"/>
                  </a:lnTo>
                  <a:lnTo>
                    <a:pt x="1840" y="9035"/>
                  </a:lnTo>
                  <a:lnTo>
                    <a:pt x="2595" y="8130"/>
                  </a:lnTo>
                  <a:lnTo>
                    <a:pt x="2519" y="8070"/>
                  </a:lnTo>
                  <a:close/>
                  <a:moveTo>
                    <a:pt x="2715" y="8221"/>
                  </a:moveTo>
                  <a:lnTo>
                    <a:pt x="1991" y="9171"/>
                  </a:lnTo>
                  <a:lnTo>
                    <a:pt x="2006" y="9186"/>
                  </a:lnTo>
                  <a:lnTo>
                    <a:pt x="2022" y="9186"/>
                  </a:lnTo>
                  <a:lnTo>
                    <a:pt x="2022" y="9186"/>
                  </a:lnTo>
                  <a:lnTo>
                    <a:pt x="2022" y="9186"/>
                  </a:lnTo>
                  <a:lnTo>
                    <a:pt x="2067" y="9216"/>
                  </a:lnTo>
                  <a:lnTo>
                    <a:pt x="2082" y="9216"/>
                  </a:lnTo>
                  <a:lnTo>
                    <a:pt x="2097" y="9216"/>
                  </a:lnTo>
                  <a:lnTo>
                    <a:pt x="2791" y="8266"/>
                  </a:lnTo>
                  <a:lnTo>
                    <a:pt x="2715" y="8206"/>
                  </a:lnTo>
                  <a:close/>
                  <a:moveTo>
                    <a:pt x="2927" y="8372"/>
                  </a:moveTo>
                  <a:lnTo>
                    <a:pt x="2278" y="9352"/>
                  </a:lnTo>
                  <a:lnTo>
                    <a:pt x="2338" y="9397"/>
                  </a:lnTo>
                  <a:lnTo>
                    <a:pt x="2353" y="9397"/>
                  </a:lnTo>
                  <a:lnTo>
                    <a:pt x="2384" y="9412"/>
                  </a:lnTo>
                  <a:lnTo>
                    <a:pt x="2384" y="9412"/>
                  </a:lnTo>
                  <a:lnTo>
                    <a:pt x="3002" y="8417"/>
                  </a:lnTo>
                  <a:lnTo>
                    <a:pt x="2927" y="8357"/>
                  </a:lnTo>
                  <a:close/>
                  <a:moveTo>
                    <a:pt x="3138" y="8507"/>
                  </a:moveTo>
                  <a:lnTo>
                    <a:pt x="2549" y="9533"/>
                  </a:lnTo>
                  <a:lnTo>
                    <a:pt x="2595" y="9563"/>
                  </a:lnTo>
                  <a:lnTo>
                    <a:pt x="2595" y="9563"/>
                  </a:lnTo>
                  <a:lnTo>
                    <a:pt x="2655" y="9593"/>
                  </a:lnTo>
                  <a:lnTo>
                    <a:pt x="2655" y="9593"/>
                  </a:lnTo>
                  <a:lnTo>
                    <a:pt x="3228" y="8553"/>
                  </a:lnTo>
                  <a:lnTo>
                    <a:pt x="3138" y="8507"/>
                  </a:lnTo>
                  <a:close/>
                  <a:moveTo>
                    <a:pt x="3364" y="8628"/>
                  </a:moveTo>
                  <a:lnTo>
                    <a:pt x="2851" y="9684"/>
                  </a:lnTo>
                  <a:lnTo>
                    <a:pt x="2911" y="9729"/>
                  </a:lnTo>
                  <a:lnTo>
                    <a:pt x="2911" y="9729"/>
                  </a:lnTo>
                  <a:lnTo>
                    <a:pt x="2957" y="9744"/>
                  </a:lnTo>
                  <a:lnTo>
                    <a:pt x="3454" y="8673"/>
                  </a:lnTo>
                  <a:lnTo>
                    <a:pt x="3364" y="8628"/>
                  </a:lnTo>
                  <a:close/>
                  <a:moveTo>
                    <a:pt x="3605" y="8734"/>
                  </a:moveTo>
                  <a:lnTo>
                    <a:pt x="3153" y="9835"/>
                  </a:lnTo>
                  <a:lnTo>
                    <a:pt x="3168" y="9835"/>
                  </a:lnTo>
                  <a:lnTo>
                    <a:pt x="3183" y="9835"/>
                  </a:lnTo>
                  <a:lnTo>
                    <a:pt x="3243" y="9850"/>
                  </a:lnTo>
                  <a:lnTo>
                    <a:pt x="3273" y="9850"/>
                  </a:lnTo>
                  <a:lnTo>
                    <a:pt x="3289" y="9850"/>
                  </a:lnTo>
                  <a:lnTo>
                    <a:pt x="3711" y="8749"/>
                  </a:lnTo>
                  <a:lnTo>
                    <a:pt x="3620" y="8719"/>
                  </a:lnTo>
                  <a:close/>
                  <a:moveTo>
                    <a:pt x="3847" y="8824"/>
                  </a:moveTo>
                  <a:lnTo>
                    <a:pt x="3470" y="9940"/>
                  </a:lnTo>
                  <a:lnTo>
                    <a:pt x="3530" y="9970"/>
                  </a:lnTo>
                  <a:lnTo>
                    <a:pt x="3545" y="9970"/>
                  </a:lnTo>
                  <a:lnTo>
                    <a:pt x="3590" y="9986"/>
                  </a:lnTo>
                  <a:lnTo>
                    <a:pt x="3937" y="8854"/>
                  </a:lnTo>
                  <a:lnTo>
                    <a:pt x="3847" y="8824"/>
                  </a:lnTo>
                  <a:close/>
                  <a:moveTo>
                    <a:pt x="4088" y="8900"/>
                  </a:moveTo>
                  <a:lnTo>
                    <a:pt x="3786" y="10046"/>
                  </a:lnTo>
                  <a:lnTo>
                    <a:pt x="3892" y="10061"/>
                  </a:lnTo>
                  <a:lnTo>
                    <a:pt x="3892" y="10061"/>
                  </a:lnTo>
                  <a:lnTo>
                    <a:pt x="3907" y="10061"/>
                  </a:lnTo>
                  <a:lnTo>
                    <a:pt x="4179" y="8915"/>
                  </a:lnTo>
                  <a:lnTo>
                    <a:pt x="4088" y="8884"/>
                  </a:lnTo>
                  <a:close/>
                  <a:moveTo>
                    <a:pt x="4344" y="8960"/>
                  </a:moveTo>
                  <a:lnTo>
                    <a:pt x="4118" y="10121"/>
                  </a:lnTo>
                  <a:lnTo>
                    <a:pt x="4209" y="10136"/>
                  </a:lnTo>
                  <a:lnTo>
                    <a:pt x="4239" y="10136"/>
                  </a:lnTo>
                  <a:lnTo>
                    <a:pt x="4435" y="8960"/>
                  </a:lnTo>
                  <a:lnTo>
                    <a:pt x="4329" y="8945"/>
                  </a:lnTo>
                  <a:close/>
                  <a:moveTo>
                    <a:pt x="4586" y="8990"/>
                  </a:moveTo>
                  <a:lnTo>
                    <a:pt x="4450" y="10167"/>
                  </a:lnTo>
                  <a:lnTo>
                    <a:pt x="4571" y="10182"/>
                  </a:lnTo>
                  <a:lnTo>
                    <a:pt x="4571" y="10182"/>
                  </a:lnTo>
                  <a:lnTo>
                    <a:pt x="4691" y="9005"/>
                  </a:lnTo>
                  <a:close/>
                  <a:moveTo>
                    <a:pt x="4842" y="9020"/>
                  </a:moveTo>
                  <a:lnTo>
                    <a:pt x="4782" y="10197"/>
                  </a:lnTo>
                  <a:lnTo>
                    <a:pt x="4872" y="10197"/>
                  </a:lnTo>
                  <a:lnTo>
                    <a:pt x="4903" y="10197"/>
                  </a:lnTo>
                  <a:lnTo>
                    <a:pt x="4948" y="9020"/>
                  </a:lnTo>
                  <a:lnTo>
                    <a:pt x="4842" y="9020"/>
                  </a:lnTo>
                  <a:close/>
                  <a:moveTo>
                    <a:pt x="5204" y="9020"/>
                  </a:moveTo>
                  <a:lnTo>
                    <a:pt x="5114" y="9020"/>
                  </a:lnTo>
                  <a:lnTo>
                    <a:pt x="5114" y="10197"/>
                  </a:lnTo>
                  <a:lnTo>
                    <a:pt x="5234" y="10197"/>
                  </a:lnTo>
                  <a:lnTo>
                    <a:pt x="5204" y="9020"/>
                  </a:lnTo>
                  <a:close/>
                  <a:moveTo>
                    <a:pt x="5461" y="9005"/>
                  </a:moveTo>
                  <a:lnTo>
                    <a:pt x="5370" y="9005"/>
                  </a:lnTo>
                  <a:lnTo>
                    <a:pt x="5446" y="10197"/>
                  </a:lnTo>
                  <a:lnTo>
                    <a:pt x="5461" y="10197"/>
                  </a:lnTo>
                  <a:lnTo>
                    <a:pt x="5581" y="10182"/>
                  </a:lnTo>
                  <a:lnTo>
                    <a:pt x="5461" y="9005"/>
                  </a:lnTo>
                  <a:close/>
                  <a:moveTo>
                    <a:pt x="5717" y="8975"/>
                  </a:moveTo>
                  <a:lnTo>
                    <a:pt x="5627" y="8990"/>
                  </a:lnTo>
                  <a:lnTo>
                    <a:pt x="5777" y="10151"/>
                  </a:lnTo>
                  <a:lnTo>
                    <a:pt x="5838" y="10151"/>
                  </a:lnTo>
                  <a:lnTo>
                    <a:pt x="5853" y="10151"/>
                  </a:lnTo>
                  <a:lnTo>
                    <a:pt x="5913" y="10151"/>
                  </a:lnTo>
                  <a:lnTo>
                    <a:pt x="5717" y="8975"/>
                  </a:lnTo>
                  <a:close/>
                  <a:moveTo>
                    <a:pt x="5973" y="8915"/>
                  </a:moveTo>
                  <a:lnTo>
                    <a:pt x="5868" y="8945"/>
                  </a:lnTo>
                  <a:lnTo>
                    <a:pt x="6109" y="10106"/>
                  </a:lnTo>
                  <a:lnTo>
                    <a:pt x="6139" y="10106"/>
                  </a:lnTo>
                  <a:lnTo>
                    <a:pt x="6139" y="10106"/>
                  </a:lnTo>
                  <a:lnTo>
                    <a:pt x="6230" y="10076"/>
                  </a:lnTo>
                  <a:lnTo>
                    <a:pt x="5973" y="8930"/>
                  </a:lnTo>
                  <a:close/>
                  <a:moveTo>
                    <a:pt x="6215" y="8854"/>
                  </a:moveTo>
                  <a:lnTo>
                    <a:pt x="6124" y="8884"/>
                  </a:lnTo>
                  <a:lnTo>
                    <a:pt x="6426" y="10016"/>
                  </a:lnTo>
                  <a:lnTo>
                    <a:pt x="6562" y="9986"/>
                  </a:lnTo>
                  <a:lnTo>
                    <a:pt x="6215" y="8854"/>
                  </a:lnTo>
                  <a:close/>
                  <a:moveTo>
                    <a:pt x="6456" y="8779"/>
                  </a:moveTo>
                  <a:lnTo>
                    <a:pt x="6366" y="8809"/>
                  </a:lnTo>
                  <a:lnTo>
                    <a:pt x="6743" y="9925"/>
                  </a:lnTo>
                  <a:lnTo>
                    <a:pt x="6818" y="9895"/>
                  </a:lnTo>
                  <a:lnTo>
                    <a:pt x="6863" y="9895"/>
                  </a:lnTo>
                  <a:lnTo>
                    <a:pt x="6879" y="9895"/>
                  </a:lnTo>
                  <a:lnTo>
                    <a:pt x="6456" y="8794"/>
                  </a:lnTo>
                  <a:close/>
                  <a:moveTo>
                    <a:pt x="6698" y="8673"/>
                  </a:moveTo>
                  <a:lnTo>
                    <a:pt x="6607" y="8719"/>
                  </a:lnTo>
                  <a:lnTo>
                    <a:pt x="7060" y="9805"/>
                  </a:lnTo>
                  <a:lnTo>
                    <a:pt x="7090" y="9789"/>
                  </a:lnTo>
                  <a:lnTo>
                    <a:pt x="7105" y="9789"/>
                  </a:lnTo>
                  <a:lnTo>
                    <a:pt x="7180" y="9759"/>
                  </a:lnTo>
                  <a:lnTo>
                    <a:pt x="7180" y="9759"/>
                  </a:lnTo>
                  <a:lnTo>
                    <a:pt x="6698" y="8688"/>
                  </a:lnTo>
                  <a:close/>
                  <a:moveTo>
                    <a:pt x="6924" y="8568"/>
                  </a:moveTo>
                  <a:lnTo>
                    <a:pt x="6833" y="8613"/>
                  </a:lnTo>
                  <a:lnTo>
                    <a:pt x="7376" y="9669"/>
                  </a:lnTo>
                  <a:lnTo>
                    <a:pt x="7406" y="9654"/>
                  </a:lnTo>
                  <a:lnTo>
                    <a:pt x="7437" y="9654"/>
                  </a:lnTo>
                  <a:lnTo>
                    <a:pt x="7482" y="9624"/>
                  </a:lnTo>
                  <a:lnTo>
                    <a:pt x="6924" y="8583"/>
                  </a:lnTo>
                  <a:close/>
                  <a:moveTo>
                    <a:pt x="7150" y="8432"/>
                  </a:moveTo>
                  <a:lnTo>
                    <a:pt x="7060" y="8492"/>
                  </a:lnTo>
                  <a:lnTo>
                    <a:pt x="7663" y="9503"/>
                  </a:lnTo>
                  <a:lnTo>
                    <a:pt x="7678" y="9503"/>
                  </a:lnTo>
                  <a:lnTo>
                    <a:pt x="7678" y="9503"/>
                  </a:lnTo>
                  <a:lnTo>
                    <a:pt x="7768" y="9443"/>
                  </a:lnTo>
                  <a:lnTo>
                    <a:pt x="7150" y="8447"/>
                  </a:lnTo>
                  <a:close/>
                  <a:moveTo>
                    <a:pt x="7361" y="8296"/>
                  </a:moveTo>
                  <a:cubicBezTo>
                    <a:pt x="7346" y="8311"/>
                    <a:pt x="7316" y="8326"/>
                    <a:pt x="7286" y="8357"/>
                  </a:cubicBezTo>
                  <a:lnTo>
                    <a:pt x="7949" y="9322"/>
                  </a:lnTo>
                  <a:lnTo>
                    <a:pt x="7949" y="9322"/>
                  </a:lnTo>
                  <a:lnTo>
                    <a:pt x="7980" y="9322"/>
                  </a:lnTo>
                  <a:cubicBezTo>
                    <a:pt x="7995" y="9307"/>
                    <a:pt x="8025" y="9292"/>
                    <a:pt x="8055" y="9277"/>
                  </a:cubicBezTo>
                  <a:lnTo>
                    <a:pt x="7361" y="8311"/>
                  </a:lnTo>
                  <a:close/>
                  <a:moveTo>
                    <a:pt x="7572" y="8130"/>
                  </a:moveTo>
                  <a:lnTo>
                    <a:pt x="7497" y="8206"/>
                  </a:lnTo>
                  <a:lnTo>
                    <a:pt x="8221" y="9126"/>
                  </a:lnTo>
                  <a:lnTo>
                    <a:pt x="8236" y="9126"/>
                  </a:lnTo>
                  <a:lnTo>
                    <a:pt x="8251" y="9126"/>
                  </a:lnTo>
                  <a:lnTo>
                    <a:pt x="8281" y="9126"/>
                  </a:lnTo>
                  <a:lnTo>
                    <a:pt x="8296" y="9111"/>
                  </a:lnTo>
                  <a:lnTo>
                    <a:pt x="8312" y="9111"/>
                  </a:lnTo>
                  <a:lnTo>
                    <a:pt x="7557" y="8191"/>
                  </a:lnTo>
                  <a:close/>
                  <a:moveTo>
                    <a:pt x="7753" y="7964"/>
                  </a:moveTo>
                  <a:lnTo>
                    <a:pt x="7693" y="8040"/>
                  </a:lnTo>
                  <a:lnTo>
                    <a:pt x="8462" y="8915"/>
                  </a:lnTo>
                  <a:cubicBezTo>
                    <a:pt x="8508" y="8884"/>
                    <a:pt x="8538" y="8854"/>
                    <a:pt x="8568" y="8824"/>
                  </a:cubicBezTo>
                  <a:close/>
                  <a:moveTo>
                    <a:pt x="7949" y="7783"/>
                  </a:moveTo>
                  <a:lnTo>
                    <a:pt x="7874" y="7859"/>
                  </a:lnTo>
                  <a:lnTo>
                    <a:pt x="8719" y="8688"/>
                  </a:lnTo>
                  <a:lnTo>
                    <a:pt x="8734" y="8673"/>
                  </a:lnTo>
                  <a:lnTo>
                    <a:pt x="8734" y="8673"/>
                  </a:lnTo>
                  <a:lnTo>
                    <a:pt x="8734" y="8673"/>
                  </a:lnTo>
                  <a:lnTo>
                    <a:pt x="8734" y="8673"/>
                  </a:lnTo>
                  <a:lnTo>
                    <a:pt x="8794" y="8598"/>
                  </a:lnTo>
                  <a:lnTo>
                    <a:pt x="7949" y="7798"/>
                  </a:lnTo>
                  <a:close/>
                  <a:moveTo>
                    <a:pt x="8115" y="7587"/>
                  </a:moveTo>
                  <a:lnTo>
                    <a:pt x="8055" y="7663"/>
                  </a:lnTo>
                  <a:lnTo>
                    <a:pt x="8945" y="8447"/>
                  </a:lnTo>
                  <a:lnTo>
                    <a:pt x="8960" y="8417"/>
                  </a:lnTo>
                  <a:lnTo>
                    <a:pt x="8960" y="8417"/>
                  </a:lnTo>
                  <a:lnTo>
                    <a:pt x="9020" y="8341"/>
                  </a:lnTo>
                  <a:lnTo>
                    <a:pt x="8115" y="7587"/>
                  </a:lnTo>
                  <a:close/>
                  <a:moveTo>
                    <a:pt x="8281" y="7391"/>
                  </a:moveTo>
                  <a:lnTo>
                    <a:pt x="8221" y="7467"/>
                  </a:lnTo>
                  <a:lnTo>
                    <a:pt x="9156" y="8175"/>
                  </a:lnTo>
                  <a:lnTo>
                    <a:pt x="9156" y="8175"/>
                  </a:lnTo>
                  <a:lnTo>
                    <a:pt x="9171" y="8175"/>
                  </a:lnTo>
                  <a:lnTo>
                    <a:pt x="9171" y="8175"/>
                  </a:lnTo>
                  <a:lnTo>
                    <a:pt x="9171" y="8175"/>
                  </a:lnTo>
                  <a:lnTo>
                    <a:pt x="9171" y="8175"/>
                  </a:lnTo>
                  <a:lnTo>
                    <a:pt x="9171" y="8175"/>
                  </a:lnTo>
                  <a:cubicBezTo>
                    <a:pt x="9186" y="8160"/>
                    <a:pt x="9201" y="8130"/>
                    <a:pt x="9217" y="8115"/>
                  </a:cubicBezTo>
                  <a:lnTo>
                    <a:pt x="8266" y="7421"/>
                  </a:lnTo>
                  <a:close/>
                  <a:moveTo>
                    <a:pt x="8417" y="7180"/>
                  </a:moveTo>
                  <a:cubicBezTo>
                    <a:pt x="8402" y="7195"/>
                    <a:pt x="8387" y="7225"/>
                    <a:pt x="8357" y="7255"/>
                  </a:cubicBezTo>
                  <a:lnTo>
                    <a:pt x="9352" y="7904"/>
                  </a:lnTo>
                  <a:lnTo>
                    <a:pt x="9352" y="7904"/>
                  </a:lnTo>
                  <a:lnTo>
                    <a:pt x="9352" y="7904"/>
                  </a:lnTo>
                  <a:cubicBezTo>
                    <a:pt x="9367" y="7874"/>
                    <a:pt x="9382" y="7844"/>
                    <a:pt x="9413" y="7813"/>
                  </a:cubicBezTo>
                  <a:lnTo>
                    <a:pt x="9413" y="7813"/>
                  </a:lnTo>
                  <a:lnTo>
                    <a:pt x="9413" y="7813"/>
                  </a:lnTo>
                  <a:lnTo>
                    <a:pt x="9413" y="7813"/>
                  </a:lnTo>
                  <a:lnTo>
                    <a:pt x="8402" y="7195"/>
                  </a:lnTo>
                  <a:close/>
                  <a:moveTo>
                    <a:pt x="8553" y="6954"/>
                  </a:moveTo>
                  <a:cubicBezTo>
                    <a:pt x="8538" y="6984"/>
                    <a:pt x="8523" y="7014"/>
                    <a:pt x="8493" y="7044"/>
                  </a:cubicBezTo>
                  <a:lnTo>
                    <a:pt x="9518" y="7617"/>
                  </a:lnTo>
                  <a:lnTo>
                    <a:pt x="9548" y="7587"/>
                  </a:lnTo>
                  <a:lnTo>
                    <a:pt x="9548" y="7587"/>
                  </a:lnTo>
                  <a:cubicBezTo>
                    <a:pt x="9548" y="7572"/>
                    <a:pt x="9563" y="7542"/>
                    <a:pt x="9579" y="7527"/>
                  </a:cubicBezTo>
                  <a:lnTo>
                    <a:pt x="9579" y="7527"/>
                  </a:lnTo>
                  <a:lnTo>
                    <a:pt x="9579" y="7527"/>
                  </a:lnTo>
                  <a:lnTo>
                    <a:pt x="9579" y="7527"/>
                  </a:lnTo>
                  <a:lnTo>
                    <a:pt x="8538" y="6954"/>
                  </a:lnTo>
                  <a:close/>
                  <a:moveTo>
                    <a:pt x="8658" y="6727"/>
                  </a:moveTo>
                  <a:cubicBezTo>
                    <a:pt x="8643" y="6758"/>
                    <a:pt x="8628" y="6788"/>
                    <a:pt x="8613" y="6818"/>
                  </a:cubicBezTo>
                  <a:lnTo>
                    <a:pt x="9684" y="7331"/>
                  </a:lnTo>
                  <a:cubicBezTo>
                    <a:pt x="9684" y="7316"/>
                    <a:pt x="9684" y="7301"/>
                    <a:pt x="9699" y="7301"/>
                  </a:cubicBez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714" y="7240"/>
                  </a:lnTo>
                  <a:lnTo>
                    <a:pt x="9714" y="7240"/>
                  </a:lnTo>
                  <a:lnTo>
                    <a:pt x="9714" y="7240"/>
                  </a:lnTo>
                  <a:lnTo>
                    <a:pt x="9714" y="7240"/>
                  </a:lnTo>
                  <a:lnTo>
                    <a:pt x="8643" y="6758"/>
                  </a:lnTo>
                  <a:close/>
                  <a:moveTo>
                    <a:pt x="8764" y="6486"/>
                  </a:moveTo>
                  <a:cubicBezTo>
                    <a:pt x="8749" y="6516"/>
                    <a:pt x="8734" y="6546"/>
                    <a:pt x="8719" y="6577"/>
                  </a:cubicBezTo>
                  <a:lnTo>
                    <a:pt x="9820" y="7029"/>
                  </a:lnTo>
                  <a:lnTo>
                    <a:pt x="9820" y="7014"/>
                  </a:lnTo>
                  <a:lnTo>
                    <a:pt x="9820" y="7014"/>
                  </a:lnTo>
                  <a:lnTo>
                    <a:pt x="9820" y="7014"/>
                  </a:lnTo>
                  <a:lnTo>
                    <a:pt x="9820" y="7014"/>
                  </a:lnTo>
                  <a:lnTo>
                    <a:pt x="9820" y="7014"/>
                  </a:lnTo>
                  <a:lnTo>
                    <a:pt x="9820" y="7014"/>
                  </a:lnTo>
                  <a:lnTo>
                    <a:pt x="9820" y="7014"/>
                  </a:lnTo>
                  <a:lnTo>
                    <a:pt x="9835" y="7014"/>
                  </a:lnTo>
                  <a:lnTo>
                    <a:pt x="9835" y="7014"/>
                  </a:lnTo>
                  <a:lnTo>
                    <a:pt x="9835" y="7014"/>
                  </a:lnTo>
                  <a:lnTo>
                    <a:pt x="9850" y="6939"/>
                  </a:lnTo>
                  <a:lnTo>
                    <a:pt x="8749" y="6516"/>
                  </a:lnTo>
                  <a:close/>
                  <a:moveTo>
                    <a:pt x="8839" y="6245"/>
                  </a:moveTo>
                  <a:cubicBezTo>
                    <a:pt x="8839" y="6275"/>
                    <a:pt x="8824" y="6305"/>
                    <a:pt x="8809" y="6335"/>
                  </a:cubicBezTo>
                  <a:lnTo>
                    <a:pt x="9925" y="671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cubicBezTo>
                    <a:pt x="9956" y="6667"/>
                    <a:pt x="9956" y="6652"/>
                    <a:pt x="9956" y="6622"/>
                  </a:cubicBezTo>
                  <a:lnTo>
                    <a:pt x="8824" y="6290"/>
                  </a:lnTo>
                  <a:close/>
                  <a:moveTo>
                    <a:pt x="8915" y="5988"/>
                  </a:moveTo>
                  <a:lnTo>
                    <a:pt x="8885" y="6094"/>
                  </a:lnTo>
                  <a:lnTo>
                    <a:pt x="10031" y="6396"/>
                  </a:lnTo>
                  <a:lnTo>
                    <a:pt x="10046" y="6350"/>
                  </a:lnTo>
                  <a:lnTo>
                    <a:pt x="10046" y="6350"/>
                  </a:lnTo>
                  <a:lnTo>
                    <a:pt x="10046" y="6350"/>
                  </a:lnTo>
                  <a:lnTo>
                    <a:pt x="10046" y="6350"/>
                  </a:lnTo>
                  <a:lnTo>
                    <a:pt x="10046" y="6350"/>
                  </a:lnTo>
                  <a:lnTo>
                    <a:pt x="10046" y="6350"/>
                  </a:lnTo>
                  <a:cubicBezTo>
                    <a:pt x="10046" y="6320"/>
                    <a:pt x="10046" y="6305"/>
                    <a:pt x="10046" y="6290"/>
                  </a:cubicBezTo>
                  <a:lnTo>
                    <a:pt x="8900" y="6018"/>
                  </a:lnTo>
                  <a:close/>
                  <a:moveTo>
                    <a:pt x="8960" y="5747"/>
                  </a:moveTo>
                  <a:lnTo>
                    <a:pt x="8945" y="5837"/>
                  </a:lnTo>
                  <a:lnTo>
                    <a:pt x="10106" y="6064"/>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5973"/>
                  </a:lnTo>
                  <a:lnTo>
                    <a:pt x="8945" y="5792"/>
                  </a:lnTo>
                  <a:close/>
                  <a:moveTo>
                    <a:pt x="8990" y="5491"/>
                  </a:moveTo>
                  <a:lnTo>
                    <a:pt x="8975" y="5581"/>
                  </a:lnTo>
                  <a:lnTo>
                    <a:pt x="10152" y="573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56"/>
                  </a:lnTo>
                  <a:lnTo>
                    <a:pt x="8975" y="5551"/>
                  </a:lnTo>
                  <a:close/>
                  <a:moveTo>
                    <a:pt x="9005" y="5234"/>
                  </a:moveTo>
                  <a:lnTo>
                    <a:pt x="9005" y="5325"/>
                  </a:lnTo>
                  <a:lnTo>
                    <a:pt x="10182" y="5400"/>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294"/>
                  </a:lnTo>
                  <a:lnTo>
                    <a:pt x="9005" y="5249"/>
                  </a:lnTo>
                  <a:close/>
                  <a:moveTo>
                    <a:pt x="10197" y="4932"/>
                  </a:moveTo>
                  <a:lnTo>
                    <a:pt x="9005" y="4978"/>
                  </a:lnTo>
                  <a:lnTo>
                    <a:pt x="9005" y="5068"/>
                  </a:lnTo>
                  <a:lnTo>
                    <a:pt x="10197" y="5068"/>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4993"/>
                  </a:lnTo>
                  <a:close/>
                  <a:moveTo>
                    <a:pt x="10167" y="4601"/>
                  </a:moveTo>
                  <a:lnTo>
                    <a:pt x="8990" y="4721"/>
                  </a:lnTo>
                  <a:lnTo>
                    <a:pt x="8990" y="4812"/>
                  </a:lnTo>
                  <a:lnTo>
                    <a:pt x="10167" y="4736"/>
                  </a:lnTo>
                  <a:lnTo>
                    <a:pt x="10167" y="4661"/>
                  </a:lnTo>
                  <a:lnTo>
                    <a:pt x="10167" y="4601"/>
                  </a:lnTo>
                  <a:close/>
                  <a:moveTo>
                    <a:pt x="10122" y="4269"/>
                  </a:moveTo>
                  <a:lnTo>
                    <a:pt x="8960" y="4465"/>
                  </a:lnTo>
                  <a:cubicBezTo>
                    <a:pt x="8960" y="4495"/>
                    <a:pt x="8975" y="4525"/>
                    <a:pt x="8975" y="4555"/>
                  </a:cubicBezTo>
                  <a:lnTo>
                    <a:pt x="10137" y="4405"/>
                  </a:lnTo>
                  <a:lnTo>
                    <a:pt x="10137" y="4405"/>
                  </a:lnTo>
                  <a:lnTo>
                    <a:pt x="10137" y="4405"/>
                  </a:lnTo>
                  <a:lnTo>
                    <a:pt x="10137" y="4405"/>
                  </a:lnTo>
                  <a:lnTo>
                    <a:pt x="10137" y="4405"/>
                  </a:lnTo>
                  <a:lnTo>
                    <a:pt x="10137" y="4405"/>
                  </a:lnTo>
                  <a:lnTo>
                    <a:pt x="10137" y="4405"/>
                  </a:lnTo>
                  <a:lnTo>
                    <a:pt x="10137" y="4359"/>
                  </a:lnTo>
                  <a:lnTo>
                    <a:pt x="10137" y="4359"/>
                  </a:lnTo>
                  <a:lnTo>
                    <a:pt x="10137" y="4359"/>
                  </a:lnTo>
                  <a:lnTo>
                    <a:pt x="10137" y="4359"/>
                  </a:lnTo>
                  <a:cubicBezTo>
                    <a:pt x="10152" y="4344"/>
                    <a:pt x="10152" y="4329"/>
                    <a:pt x="10137" y="4314"/>
                  </a:cubicBezTo>
                  <a:close/>
                  <a:moveTo>
                    <a:pt x="10061" y="3952"/>
                  </a:moveTo>
                  <a:lnTo>
                    <a:pt x="8915" y="4208"/>
                  </a:lnTo>
                  <a:cubicBezTo>
                    <a:pt x="8915" y="4239"/>
                    <a:pt x="8930" y="4269"/>
                    <a:pt x="8930" y="4314"/>
                  </a:cubicBezTo>
                  <a:lnTo>
                    <a:pt x="10091" y="4073"/>
                  </a:lnTo>
                  <a:cubicBezTo>
                    <a:pt x="10091" y="4043"/>
                    <a:pt x="10076" y="4012"/>
                    <a:pt x="10076" y="3982"/>
                  </a:cubicBezTo>
                  <a:lnTo>
                    <a:pt x="10076" y="3982"/>
                  </a:lnTo>
                  <a:lnTo>
                    <a:pt x="10076" y="3982"/>
                  </a:lnTo>
                  <a:lnTo>
                    <a:pt x="10076" y="3982"/>
                  </a:lnTo>
                  <a:lnTo>
                    <a:pt x="10076" y="3952"/>
                  </a:lnTo>
                  <a:close/>
                  <a:moveTo>
                    <a:pt x="9971" y="3620"/>
                  </a:moveTo>
                  <a:lnTo>
                    <a:pt x="8839" y="3967"/>
                  </a:lnTo>
                  <a:lnTo>
                    <a:pt x="8870" y="4058"/>
                  </a:lnTo>
                  <a:lnTo>
                    <a:pt x="10001" y="3756"/>
                  </a:lnTo>
                  <a:cubicBezTo>
                    <a:pt x="10001" y="3741"/>
                    <a:pt x="10001" y="3726"/>
                    <a:pt x="10001" y="3726"/>
                  </a:cubicBezTo>
                  <a:lnTo>
                    <a:pt x="10001" y="3726"/>
                  </a:lnTo>
                  <a:lnTo>
                    <a:pt x="9971" y="3635"/>
                  </a:lnTo>
                  <a:close/>
                  <a:moveTo>
                    <a:pt x="9865" y="3303"/>
                  </a:moveTo>
                  <a:lnTo>
                    <a:pt x="8764" y="3726"/>
                  </a:lnTo>
                  <a:lnTo>
                    <a:pt x="8794" y="3816"/>
                  </a:lnTo>
                  <a:lnTo>
                    <a:pt x="9910" y="3424"/>
                  </a:lnTo>
                  <a:lnTo>
                    <a:pt x="9910" y="3424"/>
                  </a:lnTo>
                  <a:lnTo>
                    <a:pt x="9910" y="3424"/>
                  </a:lnTo>
                  <a:lnTo>
                    <a:pt x="9910" y="3424"/>
                  </a:lnTo>
                  <a:lnTo>
                    <a:pt x="9910" y="3424"/>
                  </a:lnTo>
                  <a:lnTo>
                    <a:pt x="9910" y="3424"/>
                  </a:lnTo>
                  <a:lnTo>
                    <a:pt x="9880" y="3349"/>
                  </a:lnTo>
                  <a:lnTo>
                    <a:pt x="9880" y="3349"/>
                  </a:lnTo>
                  <a:lnTo>
                    <a:pt x="9880" y="3349"/>
                  </a:lnTo>
                  <a:lnTo>
                    <a:pt x="9880" y="3349"/>
                  </a:lnTo>
                  <a:lnTo>
                    <a:pt x="9880" y="3349"/>
                  </a:lnTo>
                  <a:lnTo>
                    <a:pt x="9880" y="3349"/>
                  </a:lnTo>
                  <a:lnTo>
                    <a:pt x="9880" y="3349"/>
                  </a:lnTo>
                  <a:lnTo>
                    <a:pt x="9880" y="3349"/>
                  </a:lnTo>
                  <a:lnTo>
                    <a:pt x="9880" y="3349"/>
                  </a:lnTo>
                  <a:lnTo>
                    <a:pt x="9880" y="3349"/>
                  </a:lnTo>
                  <a:lnTo>
                    <a:pt x="9880" y="3334"/>
                  </a:lnTo>
                  <a:close/>
                  <a:moveTo>
                    <a:pt x="9744" y="3002"/>
                  </a:moveTo>
                  <a:lnTo>
                    <a:pt x="8658" y="3484"/>
                  </a:lnTo>
                  <a:cubicBezTo>
                    <a:pt x="8674" y="3515"/>
                    <a:pt x="8689" y="3545"/>
                    <a:pt x="8704" y="3575"/>
                  </a:cubicBezTo>
                  <a:lnTo>
                    <a:pt x="9790" y="3122"/>
                  </a:lnTo>
                  <a:lnTo>
                    <a:pt x="9775" y="3122"/>
                  </a:lnTo>
                  <a:lnTo>
                    <a:pt x="9775" y="3122"/>
                  </a:lnTo>
                  <a:lnTo>
                    <a:pt x="9775" y="3122"/>
                  </a:lnTo>
                  <a:lnTo>
                    <a:pt x="9775" y="3122"/>
                  </a:lnTo>
                  <a:lnTo>
                    <a:pt x="9775" y="3122"/>
                  </a:lnTo>
                  <a:lnTo>
                    <a:pt x="9775" y="3122"/>
                  </a:lnTo>
                  <a:lnTo>
                    <a:pt x="9775" y="3122"/>
                  </a:lnTo>
                  <a:cubicBezTo>
                    <a:pt x="9775" y="3092"/>
                    <a:pt x="9760" y="3062"/>
                    <a:pt x="9744" y="3047"/>
                  </a:cubicBezTo>
                  <a:close/>
                  <a:moveTo>
                    <a:pt x="9594" y="2700"/>
                  </a:moveTo>
                  <a:lnTo>
                    <a:pt x="8553" y="3258"/>
                  </a:lnTo>
                  <a:lnTo>
                    <a:pt x="8598" y="3349"/>
                  </a:lnTo>
                  <a:lnTo>
                    <a:pt x="9654" y="2821"/>
                  </a:lnTo>
                  <a:lnTo>
                    <a:pt x="9594" y="2700"/>
                  </a:lnTo>
                  <a:close/>
                  <a:moveTo>
                    <a:pt x="9428" y="2413"/>
                  </a:moveTo>
                  <a:lnTo>
                    <a:pt x="8417" y="3032"/>
                  </a:lnTo>
                  <a:lnTo>
                    <a:pt x="8477" y="3122"/>
                  </a:lnTo>
                  <a:lnTo>
                    <a:pt x="9503" y="2519"/>
                  </a:lnTo>
                  <a:lnTo>
                    <a:pt x="9503" y="2519"/>
                  </a:lnTo>
                  <a:lnTo>
                    <a:pt x="9503" y="2519"/>
                  </a:lnTo>
                  <a:lnTo>
                    <a:pt x="9503" y="2519"/>
                  </a:lnTo>
                  <a:lnTo>
                    <a:pt x="9488" y="2519"/>
                  </a:lnTo>
                  <a:lnTo>
                    <a:pt x="9473" y="2489"/>
                  </a:lnTo>
                  <a:lnTo>
                    <a:pt x="9473" y="2489"/>
                  </a:lnTo>
                  <a:lnTo>
                    <a:pt x="9473" y="2489"/>
                  </a:lnTo>
                  <a:lnTo>
                    <a:pt x="9458" y="2489"/>
                  </a:lnTo>
                  <a:lnTo>
                    <a:pt x="9458" y="2489"/>
                  </a:lnTo>
                  <a:lnTo>
                    <a:pt x="9458" y="2489"/>
                  </a:lnTo>
                  <a:cubicBezTo>
                    <a:pt x="9458" y="2489"/>
                    <a:pt x="9443" y="2474"/>
                    <a:pt x="9443" y="2459"/>
                  </a:cubicBezTo>
                  <a:close/>
                  <a:moveTo>
                    <a:pt x="9232" y="2127"/>
                  </a:moveTo>
                  <a:lnTo>
                    <a:pt x="8281" y="2821"/>
                  </a:lnTo>
                  <a:lnTo>
                    <a:pt x="8342" y="2896"/>
                  </a:lnTo>
                  <a:lnTo>
                    <a:pt x="9307" y="2232"/>
                  </a:lnTo>
                  <a:lnTo>
                    <a:pt x="9262" y="2172"/>
                  </a:lnTo>
                  <a:lnTo>
                    <a:pt x="9262" y="2172"/>
                  </a:lnTo>
                  <a:lnTo>
                    <a:pt x="9262" y="2172"/>
                  </a:lnTo>
                  <a:lnTo>
                    <a:pt x="9262" y="2172"/>
                  </a:lnTo>
                  <a:cubicBezTo>
                    <a:pt x="9262" y="2157"/>
                    <a:pt x="9262" y="2157"/>
                    <a:pt x="9247" y="2142"/>
                  </a:cubicBezTo>
                  <a:close/>
                  <a:moveTo>
                    <a:pt x="9036" y="1870"/>
                  </a:moveTo>
                  <a:lnTo>
                    <a:pt x="8115" y="2625"/>
                  </a:lnTo>
                  <a:cubicBezTo>
                    <a:pt x="8146" y="2640"/>
                    <a:pt x="8161" y="2670"/>
                    <a:pt x="8191" y="2700"/>
                  </a:cubicBezTo>
                  <a:lnTo>
                    <a:pt x="9111" y="1976"/>
                  </a:lnTo>
                  <a:lnTo>
                    <a:pt x="9036" y="1870"/>
                  </a:lnTo>
                  <a:close/>
                  <a:moveTo>
                    <a:pt x="8809" y="1614"/>
                  </a:moveTo>
                  <a:lnTo>
                    <a:pt x="7949" y="2429"/>
                  </a:lnTo>
                  <a:cubicBezTo>
                    <a:pt x="7980" y="2444"/>
                    <a:pt x="7995" y="2474"/>
                    <a:pt x="8025" y="2504"/>
                  </a:cubicBezTo>
                  <a:lnTo>
                    <a:pt x="8900" y="1704"/>
                  </a:lnTo>
                  <a:lnTo>
                    <a:pt x="8855" y="1659"/>
                  </a:lnTo>
                  <a:lnTo>
                    <a:pt x="8855" y="1659"/>
                  </a:lnTo>
                  <a:lnTo>
                    <a:pt x="8809" y="1614"/>
                  </a:lnTo>
                  <a:close/>
                  <a:moveTo>
                    <a:pt x="8583" y="1388"/>
                  </a:moveTo>
                  <a:lnTo>
                    <a:pt x="7768" y="2248"/>
                  </a:lnTo>
                  <a:lnTo>
                    <a:pt x="7844" y="2308"/>
                  </a:lnTo>
                  <a:lnTo>
                    <a:pt x="8674" y="1478"/>
                  </a:lnTo>
                  <a:lnTo>
                    <a:pt x="8674" y="1478"/>
                  </a:lnTo>
                  <a:lnTo>
                    <a:pt x="8643" y="1478"/>
                  </a:lnTo>
                  <a:lnTo>
                    <a:pt x="8643" y="1478"/>
                  </a:lnTo>
                  <a:lnTo>
                    <a:pt x="8643" y="1478"/>
                  </a:lnTo>
                  <a:lnTo>
                    <a:pt x="8643" y="1478"/>
                  </a:lnTo>
                  <a:lnTo>
                    <a:pt x="8643" y="1478"/>
                  </a:lnTo>
                  <a:lnTo>
                    <a:pt x="8643" y="1478"/>
                  </a:lnTo>
                  <a:lnTo>
                    <a:pt x="8613" y="1478"/>
                  </a:lnTo>
                  <a:cubicBezTo>
                    <a:pt x="8613" y="1463"/>
                    <a:pt x="8598" y="1463"/>
                    <a:pt x="8598" y="1448"/>
                  </a:cubicBezTo>
                  <a:close/>
                  <a:moveTo>
                    <a:pt x="8327" y="1161"/>
                  </a:moveTo>
                  <a:lnTo>
                    <a:pt x="7572" y="2067"/>
                  </a:lnTo>
                  <a:lnTo>
                    <a:pt x="7648" y="2142"/>
                  </a:lnTo>
                  <a:lnTo>
                    <a:pt x="8417" y="1237"/>
                  </a:lnTo>
                  <a:lnTo>
                    <a:pt x="8417" y="1237"/>
                  </a:lnTo>
                  <a:lnTo>
                    <a:pt x="8387" y="1237"/>
                  </a:lnTo>
                  <a:lnTo>
                    <a:pt x="8387" y="1237"/>
                  </a:lnTo>
                  <a:lnTo>
                    <a:pt x="8387" y="1237"/>
                  </a:lnTo>
                  <a:lnTo>
                    <a:pt x="8372" y="1237"/>
                  </a:lnTo>
                  <a:lnTo>
                    <a:pt x="8327" y="1192"/>
                  </a:lnTo>
                  <a:close/>
                  <a:moveTo>
                    <a:pt x="8055" y="965"/>
                  </a:moveTo>
                  <a:lnTo>
                    <a:pt x="7376" y="1916"/>
                  </a:lnTo>
                  <a:lnTo>
                    <a:pt x="7452" y="1976"/>
                  </a:lnTo>
                  <a:lnTo>
                    <a:pt x="8161" y="1026"/>
                  </a:lnTo>
                  <a:lnTo>
                    <a:pt x="8130" y="1011"/>
                  </a:lnTo>
                  <a:lnTo>
                    <a:pt x="8130" y="1011"/>
                  </a:lnTo>
                  <a:lnTo>
                    <a:pt x="8055" y="950"/>
                  </a:lnTo>
                  <a:close/>
                  <a:moveTo>
                    <a:pt x="7784" y="769"/>
                  </a:moveTo>
                  <a:lnTo>
                    <a:pt x="7165" y="1780"/>
                  </a:lnTo>
                  <a:lnTo>
                    <a:pt x="7241" y="1825"/>
                  </a:lnTo>
                  <a:lnTo>
                    <a:pt x="7889" y="845"/>
                  </a:lnTo>
                  <a:lnTo>
                    <a:pt x="7844" y="799"/>
                  </a:lnTo>
                  <a:lnTo>
                    <a:pt x="7829" y="799"/>
                  </a:lnTo>
                  <a:lnTo>
                    <a:pt x="7784" y="784"/>
                  </a:lnTo>
                  <a:close/>
                  <a:moveTo>
                    <a:pt x="7497" y="603"/>
                  </a:moveTo>
                  <a:lnTo>
                    <a:pt x="6939" y="1644"/>
                  </a:lnTo>
                  <a:lnTo>
                    <a:pt x="7029" y="1689"/>
                  </a:lnTo>
                  <a:lnTo>
                    <a:pt x="7618" y="664"/>
                  </a:lnTo>
                  <a:lnTo>
                    <a:pt x="7542" y="618"/>
                  </a:lnTo>
                  <a:lnTo>
                    <a:pt x="7527" y="618"/>
                  </a:lnTo>
                  <a:lnTo>
                    <a:pt x="7497" y="603"/>
                  </a:lnTo>
                  <a:close/>
                  <a:moveTo>
                    <a:pt x="7195" y="453"/>
                  </a:moveTo>
                  <a:lnTo>
                    <a:pt x="6713" y="1539"/>
                  </a:lnTo>
                  <a:lnTo>
                    <a:pt x="6803" y="1569"/>
                  </a:lnTo>
                  <a:lnTo>
                    <a:pt x="7316" y="513"/>
                  </a:lnTo>
                  <a:lnTo>
                    <a:pt x="7271" y="498"/>
                  </a:lnTo>
                  <a:lnTo>
                    <a:pt x="7256" y="498"/>
                  </a:lnTo>
                  <a:lnTo>
                    <a:pt x="7210" y="468"/>
                  </a:lnTo>
                  <a:lnTo>
                    <a:pt x="7210" y="468"/>
                  </a:lnTo>
                  <a:lnTo>
                    <a:pt x="7195" y="468"/>
                  </a:lnTo>
                  <a:close/>
                  <a:moveTo>
                    <a:pt x="6879" y="332"/>
                  </a:moveTo>
                  <a:lnTo>
                    <a:pt x="6471" y="1433"/>
                  </a:lnTo>
                  <a:lnTo>
                    <a:pt x="6562" y="1463"/>
                  </a:lnTo>
                  <a:lnTo>
                    <a:pt x="7014" y="377"/>
                  </a:lnTo>
                  <a:lnTo>
                    <a:pt x="6999" y="377"/>
                  </a:lnTo>
                  <a:lnTo>
                    <a:pt x="6939" y="377"/>
                  </a:lnTo>
                  <a:lnTo>
                    <a:pt x="6879" y="347"/>
                  </a:lnTo>
                  <a:close/>
                  <a:moveTo>
                    <a:pt x="6562" y="226"/>
                  </a:moveTo>
                  <a:lnTo>
                    <a:pt x="6230" y="1358"/>
                  </a:lnTo>
                  <a:lnTo>
                    <a:pt x="6320" y="1388"/>
                  </a:lnTo>
                  <a:lnTo>
                    <a:pt x="6698" y="256"/>
                  </a:lnTo>
                  <a:lnTo>
                    <a:pt x="6637" y="241"/>
                  </a:lnTo>
                  <a:lnTo>
                    <a:pt x="6607" y="241"/>
                  </a:lnTo>
                  <a:lnTo>
                    <a:pt x="6577" y="241"/>
                  </a:lnTo>
                  <a:close/>
                  <a:moveTo>
                    <a:pt x="6245" y="136"/>
                  </a:moveTo>
                  <a:lnTo>
                    <a:pt x="5973" y="1282"/>
                  </a:lnTo>
                  <a:lnTo>
                    <a:pt x="6079" y="1312"/>
                  </a:lnTo>
                  <a:lnTo>
                    <a:pt x="6366" y="166"/>
                  </a:lnTo>
                  <a:lnTo>
                    <a:pt x="6336" y="151"/>
                  </a:lnTo>
                  <a:lnTo>
                    <a:pt x="6305" y="151"/>
                  </a:lnTo>
                  <a:lnTo>
                    <a:pt x="6245" y="136"/>
                  </a:lnTo>
                  <a:close/>
                  <a:moveTo>
                    <a:pt x="5913" y="60"/>
                  </a:moveTo>
                  <a:lnTo>
                    <a:pt x="5732" y="1222"/>
                  </a:lnTo>
                  <a:lnTo>
                    <a:pt x="5823" y="1237"/>
                  </a:lnTo>
                  <a:lnTo>
                    <a:pt x="6049" y="91"/>
                  </a:lnTo>
                  <a:lnTo>
                    <a:pt x="6049" y="91"/>
                  </a:lnTo>
                  <a:close/>
                  <a:moveTo>
                    <a:pt x="5581" y="15"/>
                  </a:moveTo>
                  <a:lnTo>
                    <a:pt x="5476" y="1192"/>
                  </a:lnTo>
                  <a:cubicBezTo>
                    <a:pt x="5506" y="1192"/>
                    <a:pt x="5536" y="1192"/>
                    <a:pt x="5566" y="1207"/>
                  </a:cubicBezTo>
                  <a:lnTo>
                    <a:pt x="5717" y="30"/>
                  </a:lnTo>
                  <a:lnTo>
                    <a:pt x="5702" y="30"/>
                  </a:lnTo>
                  <a:lnTo>
                    <a:pt x="5581" y="15"/>
                  </a:lnTo>
                  <a:close/>
                  <a:moveTo>
                    <a:pt x="5249" y="0"/>
                  </a:moveTo>
                  <a:lnTo>
                    <a:pt x="5219" y="1192"/>
                  </a:lnTo>
                  <a:lnTo>
                    <a:pt x="5325" y="1192"/>
                  </a:lnTo>
                  <a:lnTo>
                    <a:pt x="5385" y="15"/>
                  </a:lnTo>
                  <a:lnTo>
                    <a:pt x="5249" y="15"/>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8"/>
            <p:cNvSpPr/>
            <p:nvPr/>
          </p:nvSpPr>
          <p:spPr>
            <a:xfrm>
              <a:off x="-294408" y="2853020"/>
              <a:ext cx="744911" cy="721114"/>
            </a:xfrm>
            <a:custGeom>
              <a:avLst/>
              <a:gdLst/>
              <a:ahLst/>
              <a:cxnLst/>
              <a:rect l="l" t="t" r="r" b="b"/>
              <a:pathLst>
                <a:path w="14180" h="13727" extrusionOk="0">
                  <a:moveTo>
                    <a:pt x="7060" y="91"/>
                  </a:moveTo>
                  <a:cubicBezTo>
                    <a:pt x="4314" y="91"/>
                    <a:pt x="1871" y="1780"/>
                    <a:pt x="905" y="4344"/>
                  </a:cubicBezTo>
                  <a:lnTo>
                    <a:pt x="1629" y="4344"/>
                  </a:lnTo>
                  <a:cubicBezTo>
                    <a:pt x="2896" y="1418"/>
                    <a:pt x="6245" y="0"/>
                    <a:pt x="9217" y="1162"/>
                  </a:cubicBezTo>
                  <a:cubicBezTo>
                    <a:pt x="12173" y="2308"/>
                    <a:pt x="13697" y="5612"/>
                    <a:pt x="12656" y="8613"/>
                  </a:cubicBezTo>
                  <a:cubicBezTo>
                    <a:pt x="11615" y="11630"/>
                    <a:pt x="8372" y="13274"/>
                    <a:pt x="5325" y="12324"/>
                  </a:cubicBezTo>
                  <a:cubicBezTo>
                    <a:pt x="2278" y="11389"/>
                    <a:pt x="528" y="8206"/>
                    <a:pt x="1358" y="5144"/>
                  </a:cubicBezTo>
                  <a:lnTo>
                    <a:pt x="649" y="5144"/>
                  </a:lnTo>
                  <a:cubicBezTo>
                    <a:pt x="0" y="7859"/>
                    <a:pt x="1147" y="10710"/>
                    <a:pt x="3500" y="12218"/>
                  </a:cubicBezTo>
                  <a:cubicBezTo>
                    <a:pt x="5868" y="13727"/>
                    <a:pt x="8915" y="13576"/>
                    <a:pt x="11117" y="11841"/>
                  </a:cubicBezTo>
                  <a:cubicBezTo>
                    <a:pt x="13319" y="10107"/>
                    <a:pt x="14179" y="7165"/>
                    <a:pt x="13274" y="4510"/>
                  </a:cubicBezTo>
                  <a:cubicBezTo>
                    <a:pt x="12354" y="1871"/>
                    <a:pt x="9850" y="91"/>
                    <a:pt x="7045" y="9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8"/>
            <p:cNvSpPr/>
            <p:nvPr/>
          </p:nvSpPr>
          <p:spPr>
            <a:xfrm>
              <a:off x="-91583" y="3036040"/>
              <a:ext cx="335262" cy="335262"/>
            </a:xfrm>
            <a:custGeom>
              <a:avLst/>
              <a:gdLst/>
              <a:ahLst/>
              <a:cxnLst/>
              <a:rect l="l" t="t" r="r" b="b"/>
              <a:pathLst>
                <a:path w="6382" h="6382" extrusionOk="0">
                  <a:moveTo>
                    <a:pt x="6381" y="3183"/>
                  </a:moveTo>
                  <a:cubicBezTo>
                    <a:pt x="6381" y="4948"/>
                    <a:pt x="4948" y="6381"/>
                    <a:pt x="3199" y="6381"/>
                  </a:cubicBezTo>
                  <a:cubicBezTo>
                    <a:pt x="1434" y="6381"/>
                    <a:pt x="1" y="4948"/>
                    <a:pt x="1" y="3183"/>
                  </a:cubicBezTo>
                  <a:cubicBezTo>
                    <a:pt x="1" y="1419"/>
                    <a:pt x="1434" y="1"/>
                    <a:pt x="3199" y="1"/>
                  </a:cubicBezTo>
                  <a:cubicBezTo>
                    <a:pt x="4948" y="1"/>
                    <a:pt x="6381" y="1419"/>
                    <a:pt x="6381" y="318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8"/>
            <p:cNvSpPr/>
            <p:nvPr/>
          </p:nvSpPr>
          <p:spPr>
            <a:xfrm>
              <a:off x="75626" y="2617679"/>
              <a:ext cx="585632" cy="585632"/>
            </a:xfrm>
            <a:custGeom>
              <a:avLst/>
              <a:gdLst/>
              <a:ahLst/>
              <a:cxnLst/>
              <a:rect l="l" t="t" r="r" b="b"/>
              <a:pathLst>
                <a:path w="11148" h="11148" extrusionOk="0">
                  <a:moveTo>
                    <a:pt x="11148" y="11147"/>
                  </a:moveTo>
                  <a:lnTo>
                    <a:pt x="10016" y="11147"/>
                  </a:lnTo>
                  <a:cubicBezTo>
                    <a:pt x="10016" y="5627"/>
                    <a:pt x="5536" y="1147"/>
                    <a:pt x="1" y="1132"/>
                  </a:cubicBezTo>
                  <a:lnTo>
                    <a:pt x="1" y="0"/>
                  </a:lnTo>
                  <a:cubicBezTo>
                    <a:pt x="6155" y="0"/>
                    <a:pt x="11148" y="4993"/>
                    <a:pt x="11148" y="11147"/>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8"/>
            <p:cNvSpPr/>
            <p:nvPr/>
          </p:nvSpPr>
          <p:spPr>
            <a:xfrm>
              <a:off x="-509158" y="3203247"/>
              <a:ext cx="585632" cy="585632"/>
            </a:xfrm>
            <a:custGeom>
              <a:avLst/>
              <a:gdLst/>
              <a:ahLst/>
              <a:cxnLst/>
              <a:rect l="l" t="t" r="r" b="b"/>
              <a:pathLst>
                <a:path w="11148" h="11148" extrusionOk="0">
                  <a:moveTo>
                    <a:pt x="11148" y="11147"/>
                  </a:moveTo>
                  <a:cubicBezTo>
                    <a:pt x="4993" y="11132"/>
                    <a:pt x="1" y="6155"/>
                    <a:pt x="1" y="0"/>
                  </a:cubicBezTo>
                  <a:lnTo>
                    <a:pt x="1132" y="0"/>
                  </a:lnTo>
                  <a:cubicBezTo>
                    <a:pt x="1132" y="5536"/>
                    <a:pt x="5627" y="10016"/>
                    <a:pt x="11148" y="100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0" name="Google Shape;1100;p48"/>
          <p:cNvSpPr/>
          <p:nvPr/>
        </p:nvSpPr>
        <p:spPr>
          <a:xfrm>
            <a:off x="8034560" y="3776889"/>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8"/>
          <p:cNvSpPr/>
          <p:nvPr/>
        </p:nvSpPr>
        <p:spPr>
          <a:xfrm>
            <a:off x="350243" y="237479"/>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 name="Picture 27"/>
          <p:cNvPicPr/>
          <p:nvPr/>
        </p:nvPicPr>
        <p:blipFill>
          <a:blip r:embed="rId3"/>
          <a:stretch>
            <a:fillRect/>
          </a:stretch>
        </p:blipFill>
        <p:spPr>
          <a:xfrm>
            <a:off x="665017" y="932027"/>
            <a:ext cx="7645557" cy="4076391"/>
          </a:xfrm>
          <a:prstGeom prst="rect">
            <a:avLst/>
          </a:prstGeom>
        </p:spPr>
      </p:pic>
    </p:spTree>
    <p:extLst>
      <p:ext uri="{BB962C8B-B14F-4D97-AF65-F5344CB8AC3E}">
        <p14:creationId xmlns:p14="http://schemas.microsoft.com/office/powerpoint/2010/main" val="319470561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96"/>
        <p:cNvGrpSpPr/>
        <p:nvPr/>
      </p:nvGrpSpPr>
      <p:grpSpPr>
        <a:xfrm>
          <a:off x="0" y="0"/>
          <a:ext cx="0" cy="0"/>
          <a:chOff x="0" y="0"/>
          <a:chExt cx="0" cy="0"/>
        </a:xfrm>
      </p:grpSpPr>
      <p:sp>
        <p:nvSpPr>
          <p:cNvPr id="3197" name="Google Shape;3197;p65"/>
          <p:cNvSpPr txBox="1">
            <a:spLocks noGrp="1"/>
          </p:cNvSpPr>
          <p:nvPr>
            <p:ph type="title"/>
          </p:nvPr>
        </p:nvSpPr>
        <p:spPr>
          <a:xfrm>
            <a:off x="3662325" y="377687"/>
            <a:ext cx="4860600" cy="358802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MÔ HÌNH CDM </a:t>
            </a:r>
            <a:r>
              <a:rPr lang="en-US" err="1"/>
              <a:t>và</a:t>
            </a:r>
            <a:r>
              <a:rPr lang="en-US"/>
              <a:t> PDM</a:t>
            </a:r>
            <a:endParaRPr/>
          </a:p>
        </p:txBody>
      </p:sp>
      <p:grpSp>
        <p:nvGrpSpPr>
          <p:cNvPr id="3198" name="Google Shape;3198;p65"/>
          <p:cNvGrpSpPr/>
          <p:nvPr/>
        </p:nvGrpSpPr>
        <p:grpSpPr>
          <a:xfrm>
            <a:off x="7299150" y="4255275"/>
            <a:ext cx="1206211" cy="336300"/>
            <a:chOff x="7299150" y="4255275"/>
            <a:chExt cx="1206211" cy="336300"/>
          </a:xfrm>
        </p:grpSpPr>
        <p:sp>
          <p:nvSpPr>
            <p:cNvPr id="3199" name="Google Shape;3199;p65"/>
            <p:cNvSpPr/>
            <p:nvPr/>
          </p:nvSpPr>
          <p:spPr>
            <a:xfrm>
              <a:off x="843757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65"/>
            <p:cNvSpPr/>
            <p:nvPr/>
          </p:nvSpPr>
          <p:spPr>
            <a:xfrm>
              <a:off x="8311080"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65"/>
            <p:cNvSpPr/>
            <p:nvPr/>
          </p:nvSpPr>
          <p:spPr>
            <a:xfrm>
              <a:off x="8184589"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65"/>
            <p:cNvSpPr/>
            <p:nvPr/>
          </p:nvSpPr>
          <p:spPr>
            <a:xfrm>
              <a:off x="8058097"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65"/>
            <p:cNvSpPr/>
            <p:nvPr/>
          </p:nvSpPr>
          <p:spPr>
            <a:xfrm>
              <a:off x="7931606"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65"/>
            <p:cNvSpPr/>
            <p:nvPr/>
          </p:nvSpPr>
          <p:spPr>
            <a:xfrm>
              <a:off x="7805115"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65"/>
            <p:cNvSpPr/>
            <p:nvPr/>
          </p:nvSpPr>
          <p:spPr>
            <a:xfrm>
              <a:off x="7678624"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65"/>
            <p:cNvSpPr/>
            <p:nvPr/>
          </p:nvSpPr>
          <p:spPr>
            <a:xfrm>
              <a:off x="7552132"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65"/>
            <p:cNvSpPr/>
            <p:nvPr/>
          </p:nvSpPr>
          <p:spPr>
            <a:xfrm>
              <a:off x="742564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65"/>
            <p:cNvSpPr/>
            <p:nvPr/>
          </p:nvSpPr>
          <p:spPr>
            <a:xfrm>
              <a:off x="7299150"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65"/>
            <p:cNvSpPr/>
            <p:nvPr/>
          </p:nvSpPr>
          <p:spPr>
            <a:xfrm>
              <a:off x="7552132"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65"/>
            <p:cNvSpPr/>
            <p:nvPr/>
          </p:nvSpPr>
          <p:spPr>
            <a:xfrm>
              <a:off x="7425641"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65"/>
            <p:cNvSpPr/>
            <p:nvPr/>
          </p:nvSpPr>
          <p:spPr>
            <a:xfrm>
              <a:off x="7299150"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65"/>
            <p:cNvSpPr/>
            <p:nvPr/>
          </p:nvSpPr>
          <p:spPr>
            <a:xfrm>
              <a:off x="7805115"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65"/>
            <p:cNvSpPr/>
            <p:nvPr/>
          </p:nvSpPr>
          <p:spPr>
            <a:xfrm>
              <a:off x="7678624"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65"/>
            <p:cNvSpPr/>
            <p:nvPr/>
          </p:nvSpPr>
          <p:spPr>
            <a:xfrm>
              <a:off x="7552132"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65"/>
            <p:cNvSpPr/>
            <p:nvPr/>
          </p:nvSpPr>
          <p:spPr>
            <a:xfrm>
              <a:off x="7425641"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65"/>
            <p:cNvSpPr/>
            <p:nvPr/>
          </p:nvSpPr>
          <p:spPr>
            <a:xfrm>
              <a:off x="7299150"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197"/>
                                        </p:tgtEl>
                                        <p:attrNameLst>
                                          <p:attrName>style.visibility</p:attrName>
                                        </p:attrNameLst>
                                      </p:cBhvr>
                                      <p:to>
                                        <p:strVal val="visible"/>
                                      </p:to>
                                    </p:set>
                                    <p:animEffect transition="in" filter="diamond(in)">
                                      <p:cBhvr>
                                        <p:cTn id="7" dur="1100"/>
                                        <p:tgtEl>
                                          <p:spTgt spid="3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6" name="Google Shape;1106;p49"/>
          <p:cNvSpPr txBox="1">
            <a:spLocks noGrp="1"/>
          </p:cNvSpPr>
          <p:nvPr>
            <p:ph type="title"/>
          </p:nvPr>
        </p:nvSpPr>
        <p:spPr>
          <a:xfrm>
            <a:off x="452955" y="157058"/>
            <a:ext cx="790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CDM</a:t>
            </a:r>
            <a:endParaRPr/>
          </a:p>
        </p:txBody>
      </p:sp>
      <p:sp>
        <p:nvSpPr>
          <p:cNvPr id="1122" name="Google Shape;1122;p49"/>
          <p:cNvSpPr/>
          <p:nvPr/>
        </p:nvSpPr>
        <p:spPr>
          <a:xfrm>
            <a:off x="621100" y="3391650"/>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3" name="Google Shape;1123;p49"/>
          <p:cNvGrpSpPr/>
          <p:nvPr/>
        </p:nvGrpSpPr>
        <p:grpSpPr>
          <a:xfrm>
            <a:off x="8186504" y="347750"/>
            <a:ext cx="336301" cy="1206211"/>
            <a:chOff x="7328305" y="376345"/>
            <a:chExt cx="336301" cy="1206211"/>
          </a:xfrm>
        </p:grpSpPr>
        <p:sp>
          <p:nvSpPr>
            <p:cNvPr id="1124" name="Google Shape;1124;p49"/>
            <p:cNvSpPr/>
            <p:nvPr/>
          </p:nvSpPr>
          <p:spPr>
            <a:xfrm rot="-5400000" flipH="1">
              <a:off x="7596410" y="151436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9"/>
            <p:cNvSpPr/>
            <p:nvPr/>
          </p:nvSpPr>
          <p:spPr>
            <a:xfrm rot="-5400000" flipH="1">
              <a:off x="7596004" y="1388274"/>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9"/>
            <p:cNvSpPr/>
            <p:nvPr/>
          </p:nvSpPr>
          <p:spPr>
            <a:xfrm rot="-5400000" flipH="1">
              <a:off x="7596410" y="1261377"/>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9"/>
            <p:cNvSpPr/>
            <p:nvPr/>
          </p:nvSpPr>
          <p:spPr>
            <a:xfrm rot="-5400000" flipH="1">
              <a:off x="7596410" y="1134886"/>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9"/>
            <p:cNvSpPr/>
            <p:nvPr/>
          </p:nvSpPr>
          <p:spPr>
            <a:xfrm rot="-5400000" flipH="1">
              <a:off x="7596410" y="100839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9"/>
            <p:cNvSpPr/>
            <p:nvPr/>
          </p:nvSpPr>
          <p:spPr>
            <a:xfrm rot="-5400000" flipH="1">
              <a:off x="7596004" y="882309"/>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9"/>
            <p:cNvSpPr/>
            <p:nvPr/>
          </p:nvSpPr>
          <p:spPr>
            <a:xfrm rot="-5400000" flipH="1">
              <a:off x="7596004" y="755818"/>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9"/>
            <p:cNvSpPr/>
            <p:nvPr/>
          </p:nvSpPr>
          <p:spPr>
            <a:xfrm rot="-5400000" flipH="1">
              <a:off x="7596410" y="628921"/>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9"/>
            <p:cNvSpPr/>
            <p:nvPr/>
          </p:nvSpPr>
          <p:spPr>
            <a:xfrm rot="-5400000" flipH="1">
              <a:off x="7596410" y="50243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9"/>
            <p:cNvSpPr/>
            <p:nvPr/>
          </p:nvSpPr>
          <p:spPr>
            <a:xfrm rot="-5400000" flipH="1">
              <a:off x="7596410" y="375939"/>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9"/>
            <p:cNvSpPr/>
            <p:nvPr/>
          </p:nvSpPr>
          <p:spPr>
            <a:xfrm rot="-5400000" flipH="1">
              <a:off x="7462560" y="628921"/>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9"/>
            <p:cNvSpPr/>
            <p:nvPr/>
          </p:nvSpPr>
          <p:spPr>
            <a:xfrm rot="-5400000" flipH="1">
              <a:off x="7462560" y="502430"/>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9"/>
            <p:cNvSpPr/>
            <p:nvPr/>
          </p:nvSpPr>
          <p:spPr>
            <a:xfrm rot="-5400000" flipH="1">
              <a:off x="7462560" y="37593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9"/>
            <p:cNvSpPr/>
            <p:nvPr/>
          </p:nvSpPr>
          <p:spPr>
            <a:xfrm rot="-5400000" flipH="1">
              <a:off x="7328306" y="882309"/>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9"/>
            <p:cNvSpPr/>
            <p:nvPr/>
          </p:nvSpPr>
          <p:spPr>
            <a:xfrm rot="-5400000" flipH="1">
              <a:off x="7328306" y="755818"/>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9"/>
            <p:cNvSpPr/>
            <p:nvPr/>
          </p:nvSpPr>
          <p:spPr>
            <a:xfrm rot="-5400000" flipH="1">
              <a:off x="7328306" y="629327"/>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9"/>
            <p:cNvSpPr/>
            <p:nvPr/>
          </p:nvSpPr>
          <p:spPr>
            <a:xfrm rot="-5400000" flipH="1">
              <a:off x="7328711" y="502430"/>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9"/>
            <p:cNvSpPr/>
            <p:nvPr/>
          </p:nvSpPr>
          <p:spPr>
            <a:xfrm rot="-5400000" flipH="1">
              <a:off x="7328711" y="375939"/>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518" y="795013"/>
            <a:ext cx="6141027" cy="4204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106"/>
                                        </p:tgtEl>
                                        <p:attrNameLst>
                                          <p:attrName>style.visibility</p:attrName>
                                        </p:attrNameLst>
                                      </p:cBhvr>
                                      <p:to>
                                        <p:strVal val="visible"/>
                                      </p:to>
                                    </p:set>
                                    <p:animEffect transition="in" filter="wedge">
                                      <p:cBhvr>
                                        <p:cTn id="7" dur="2000"/>
                                        <p:tgtEl>
                                          <p:spTgt spid="1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6" name="Google Shape;1106;p49"/>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PDM</a:t>
            </a:r>
            <a:endParaRPr/>
          </a:p>
        </p:txBody>
      </p:sp>
      <p:sp>
        <p:nvSpPr>
          <p:cNvPr id="1122" name="Google Shape;1122;p49"/>
          <p:cNvSpPr/>
          <p:nvPr/>
        </p:nvSpPr>
        <p:spPr>
          <a:xfrm>
            <a:off x="621100" y="3391650"/>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3" name="Google Shape;1123;p49"/>
          <p:cNvGrpSpPr/>
          <p:nvPr/>
        </p:nvGrpSpPr>
        <p:grpSpPr>
          <a:xfrm>
            <a:off x="8186506" y="539494"/>
            <a:ext cx="336300" cy="1206211"/>
            <a:chOff x="7328306" y="376344"/>
            <a:chExt cx="336300" cy="1206211"/>
          </a:xfrm>
        </p:grpSpPr>
        <p:sp>
          <p:nvSpPr>
            <p:cNvPr id="1124" name="Google Shape;1124;p49"/>
            <p:cNvSpPr/>
            <p:nvPr/>
          </p:nvSpPr>
          <p:spPr>
            <a:xfrm rot="-5400000" flipH="1">
              <a:off x="7596410" y="151436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9"/>
            <p:cNvSpPr/>
            <p:nvPr/>
          </p:nvSpPr>
          <p:spPr>
            <a:xfrm rot="-5400000" flipH="1">
              <a:off x="7596004" y="1388274"/>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9"/>
            <p:cNvSpPr/>
            <p:nvPr/>
          </p:nvSpPr>
          <p:spPr>
            <a:xfrm rot="-5400000" flipH="1">
              <a:off x="7596410" y="1261377"/>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9"/>
            <p:cNvSpPr/>
            <p:nvPr/>
          </p:nvSpPr>
          <p:spPr>
            <a:xfrm rot="-5400000" flipH="1">
              <a:off x="7596410" y="1134886"/>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9"/>
            <p:cNvSpPr/>
            <p:nvPr/>
          </p:nvSpPr>
          <p:spPr>
            <a:xfrm rot="-5400000" flipH="1">
              <a:off x="7596410" y="100839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9"/>
            <p:cNvSpPr/>
            <p:nvPr/>
          </p:nvSpPr>
          <p:spPr>
            <a:xfrm rot="-5400000" flipH="1">
              <a:off x="7596004" y="882309"/>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9"/>
            <p:cNvSpPr/>
            <p:nvPr/>
          </p:nvSpPr>
          <p:spPr>
            <a:xfrm rot="-5400000" flipH="1">
              <a:off x="7596004" y="755818"/>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9"/>
            <p:cNvSpPr/>
            <p:nvPr/>
          </p:nvSpPr>
          <p:spPr>
            <a:xfrm rot="-5400000" flipH="1">
              <a:off x="7596410" y="628921"/>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9"/>
            <p:cNvSpPr/>
            <p:nvPr/>
          </p:nvSpPr>
          <p:spPr>
            <a:xfrm rot="-5400000" flipH="1">
              <a:off x="7596410" y="50243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9"/>
            <p:cNvSpPr/>
            <p:nvPr/>
          </p:nvSpPr>
          <p:spPr>
            <a:xfrm rot="-5400000" flipH="1">
              <a:off x="7596410" y="375939"/>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9"/>
            <p:cNvSpPr/>
            <p:nvPr/>
          </p:nvSpPr>
          <p:spPr>
            <a:xfrm rot="-5400000" flipH="1">
              <a:off x="7462560" y="628921"/>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9"/>
            <p:cNvSpPr/>
            <p:nvPr/>
          </p:nvSpPr>
          <p:spPr>
            <a:xfrm rot="-5400000" flipH="1">
              <a:off x="7462560" y="502430"/>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9"/>
            <p:cNvSpPr/>
            <p:nvPr/>
          </p:nvSpPr>
          <p:spPr>
            <a:xfrm rot="-5400000" flipH="1">
              <a:off x="7462560" y="37593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9"/>
            <p:cNvSpPr/>
            <p:nvPr/>
          </p:nvSpPr>
          <p:spPr>
            <a:xfrm rot="-5400000" flipH="1">
              <a:off x="7328306" y="882309"/>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9"/>
            <p:cNvSpPr/>
            <p:nvPr/>
          </p:nvSpPr>
          <p:spPr>
            <a:xfrm rot="-5400000" flipH="1">
              <a:off x="7328306" y="755818"/>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9"/>
            <p:cNvSpPr/>
            <p:nvPr/>
          </p:nvSpPr>
          <p:spPr>
            <a:xfrm rot="-5400000" flipH="1">
              <a:off x="7328306" y="629327"/>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9"/>
            <p:cNvSpPr/>
            <p:nvPr/>
          </p:nvSpPr>
          <p:spPr>
            <a:xfrm rot="-5400000" flipH="1">
              <a:off x="7328711" y="502430"/>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9"/>
            <p:cNvSpPr/>
            <p:nvPr/>
          </p:nvSpPr>
          <p:spPr>
            <a:xfrm rot="-5400000" flipH="1">
              <a:off x="7328711" y="375939"/>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 name="Picture 24"/>
          <p:cNvPicPr/>
          <p:nvPr/>
        </p:nvPicPr>
        <p:blipFill>
          <a:blip r:embed="rId3"/>
          <a:stretch>
            <a:fillRect/>
          </a:stretch>
        </p:blipFill>
        <p:spPr>
          <a:xfrm>
            <a:off x="1463039" y="1171951"/>
            <a:ext cx="5997633" cy="3673382"/>
          </a:xfrm>
          <a:prstGeom prst="rect">
            <a:avLst/>
          </a:prstGeom>
        </p:spPr>
      </p:pic>
    </p:spTree>
    <p:extLst>
      <p:ext uri="{BB962C8B-B14F-4D97-AF65-F5344CB8AC3E}">
        <p14:creationId xmlns:p14="http://schemas.microsoft.com/office/powerpoint/2010/main" val="14485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06"/>
                                        </p:tgtEl>
                                        <p:attrNameLst>
                                          <p:attrName>style.visibility</p:attrName>
                                        </p:attrNameLst>
                                      </p:cBhvr>
                                      <p:to>
                                        <p:strVal val="visible"/>
                                      </p:to>
                                    </p:set>
                                    <p:animEffect transition="in" filter="box(in)">
                                      <p:cBhvr>
                                        <p:cTn id="7" dur="1600"/>
                                        <p:tgtEl>
                                          <p:spTgt spid="1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20"/>
        <p:cNvGrpSpPr/>
        <p:nvPr/>
      </p:nvGrpSpPr>
      <p:grpSpPr>
        <a:xfrm>
          <a:off x="0" y="0"/>
          <a:ext cx="0" cy="0"/>
          <a:chOff x="0" y="0"/>
          <a:chExt cx="0" cy="0"/>
        </a:xfrm>
      </p:grpSpPr>
      <p:sp>
        <p:nvSpPr>
          <p:cNvPr id="3221" name="Google Shape;3221;p66"/>
          <p:cNvSpPr txBox="1">
            <a:spLocks noGrp="1"/>
          </p:cNvSpPr>
          <p:nvPr>
            <p:ph type="title"/>
          </p:nvPr>
        </p:nvSpPr>
        <p:spPr>
          <a:xfrm>
            <a:off x="390452" y="21325"/>
            <a:ext cx="7901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err="1"/>
              <a:t>Tổng</a:t>
            </a:r>
            <a:r>
              <a:rPr lang="en-US"/>
              <a:t> </a:t>
            </a:r>
            <a:r>
              <a:rPr lang="en-US" err="1"/>
              <a:t>kết</a:t>
            </a:r>
            <a:endParaRPr lang="en-US"/>
          </a:p>
        </p:txBody>
      </p:sp>
      <p:sp>
        <p:nvSpPr>
          <p:cNvPr id="3222" name="Google Shape;3222;p66"/>
          <p:cNvSpPr txBox="1"/>
          <p:nvPr/>
        </p:nvSpPr>
        <p:spPr>
          <a:xfrm>
            <a:off x="5958246" y="1416088"/>
            <a:ext cx="1924800" cy="35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600">
              <a:solidFill>
                <a:schemeClr val="dk1"/>
              </a:solidFill>
              <a:latin typeface="Nova Flat"/>
              <a:ea typeface="Nova Flat"/>
              <a:cs typeface="Nova Flat"/>
              <a:sym typeface="Nova Flat"/>
            </a:endParaRPr>
          </a:p>
        </p:txBody>
      </p:sp>
      <p:sp>
        <p:nvSpPr>
          <p:cNvPr id="3223" name="Google Shape;3223;p66"/>
          <p:cNvSpPr txBox="1"/>
          <p:nvPr/>
        </p:nvSpPr>
        <p:spPr>
          <a:xfrm>
            <a:off x="5958225" y="1729113"/>
            <a:ext cx="1924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1600">
              <a:solidFill>
                <a:schemeClr val="dk1"/>
              </a:solidFill>
              <a:latin typeface="Barlow"/>
              <a:ea typeface="Barlow"/>
              <a:cs typeface="Barlow"/>
              <a:sym typeface="Barlow"/>
            </a:endParaRPr>
          </a:p>
        </p:txBody>
      </p:sp>
      <p:grpSp>
        <p:nvGrpSpPr>
          <p:cNvPr id="3228" name="Google Shape;3228;p66"/>
          <p:cNvGrpSpPr/>
          <p:nvPr/>
        </p:nvGrpSpPr>
        <p:grpSpPr>
          <a:xfrm>
            <a:off x="860046" y="673612"/>
            <a:ext cx="1297200" cy="1297200"/>
            <a:chOff x="6496201" y="285832"/>
            <a:chExt cx="1297200" cy="1297200"/>
          </a:xfrm>
        </p:grpSpPr>
        <p:sp>
          <p:nvSpPr>
            <p:cNvPr id="3229" name="Google Shape;3229;p66"/>
            <p:cNvSpPr/>
            <p:nvPr/>
          </p:nvSpPr>
          <p:spPr>
            <a:xfrm>
              <a:off x="6496201" y="285832"/>
              <a:ext cx="1297200" cy="1297200"/>
            </a:xfrm>
            <a:prstGeom prst="ellipse">
              <a:avLst/>
            </a:prstGeom>
            <a:solidFill>
              <a:srgbClr val="61ABFC">
                <a:alpha val="28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30" name="Google Shape;3230;p66"/>
            <p:cNvGrpSpPr/>
            <p:nvPr/>
          </p:nvGrpSpPr>
          <p:grpSpPr>
            <a:xfrm>
              <a:off x="6560741" y="365850"/>
              <a:ext cx="1129671" cy="1137203"/>
              <a:chOff x="-529750" y="2597875"/>
              <a:chExt cx="1191008" cy="1198949"/>
            </a:xfrm>
          </p:grpSpPr>
          <p:sp>
            <p:nvSpPr>
              <p:cNvPr id="3231" name="Google Shape;3231;p66"/>
              <p:cNvSpPr/>
              <p:nvPr/>
            </p:nvSpPr>
            <p:spPr>
              <a:xfrm>
                <a:off x="-529750" y="2597875"/>
                <a:ext cx="1167272" cy="1198949"/>
              </a:xfrm>
              <a:custGeom>
                <a:avLst/>
                <a:gdLst/>
                <a:ahLst/>
                <a:cxnLst/>
                <a:rect l="l" t="t" r="r" b="b"/>
                <a:pathLst>
                  <a:path w="22220" h="22823" extrusionOk="0">
                    <a:moveTo>
                      <a:pt x="11540" y="22219"/>
                    </a:moveTo>
                    <a:cubicBezTo>
                      <a:pt x="7211" y="22219"/>
                      <a:pt x="3319" y="19609"/>
                      <a:pt x="1660" y="15612"/>
                    </a:cubicBezTo>
                    <a:cubicBezTo>
                      <a:pt x="0" y="11630"/>
                      <a:pt x="921" y="7029"/>
                      <a:pt x="3967" y="3967"/>
                    </a:cubicBezTo>
                    <a:cubicBezTo>
                      <a:pt x="7030" y="905"/>
                      <a:pt x="11630" y="0"/>
                      <a:pt x="15627" y="1644"/>
                    </a:cubicBezTo>
                    <a:cubicBezTo>
                      <a:pt x="19625" y="3304"/>
                      <a:pt x="22219" y="7210"/>
                      <a:pt x="22219" y="11524"/>
                    </a:cubicBezTo>
                    <a:cubicBezTo>
                      <a:pt x="22219" y="17422"/>
                      <a:pt x="17437" y="22219"/>
                      <a:pt x="11540" y="22219"/>
                    </a:cubicBezTo>
                    <a:close/>
                    <a:moveTo>
                      <a:pt x="11540" y="1056"/>
                    </a:moveTo>
                    <a:cubicBezTo>
                      <a:pt x="7301" y="1056"/>
                      <a:pt x="3485" y="3605"/>
                      <a:pt x="1871" y="7527"/>
                    </a:cubicBezTo>
                    <a:cubicBezTo>
                      <a:pt x="242" y="11434"/>
                      <a:pt x="1147" y="15929"/>
                      <a:pt x="4133" y="18931"/>
                    </a:cubicBezTo>
                    <a:cubicBezTo>
                      <a:pt x="7120" y="21917"/>
                      <a:pt x="11630" y="22822"/>
                      <a:pt x="15537" y="21193"/>
                    </a:cubicBezTo>
                    <a:cubicBezTo>
                      <a:pt x="19444" y="19579"/>
                      <a:pt x="22008" y="15763"/>
                      <a:pt x="22008" y="11524"/>
                    </a:cubicBezTo>
                    <a:cubicBezTo>
                      <a:pt x="21993" y="5747"/>
                      <a:pt x="17317" y="1071"/>
                      <a:pt x="11540" y="10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66"/>
              <p:cNvSpPr/>
              <p:nvPr/>
            </p:nvSpPr>
            <p:spPr>
              <a:xfrm>
                <a:off x="-418803" y="2708769"/>
                <a:ext cx="990553" cy="989765"/>
              </a:xfrm>
              <a:custGeom>
                <a:avLst/>
                <a:gdLst/>
                <a:ahLst/>
                <a:cxnLst/>
                <a:rect l="l" t="t" r="r" b="b"/>
                <a:pathLst>
                  <a:path w="18856" h="18841" extrusionOk="0">
                    <a:moveTo>
                      <a:pt x="9428" y="18841"/>
                    </a:moveTo>
                    <a:cubicBezTo>
                      <a:pt x="4209" y="18841"/>
                      <a:pt x="0" y="14617"/>
                      <a:pt x="0" y="9413"/>
                    </a:cubicBezTo>
                    <a:cubicBezTo>
                      <a:pt x="0" y="9082"/>
                      <a:pt x="15" y="8765"/>
                      <a:pt x="45" y="8433"/>
                    </a:cubicBezTo>
                    <a:cubicBezTo>
                      <a:pt x="558" y="3636"/>
                      <a:pt x="4601" y="1"/>
                      <a:pt x="9428" y="1"/>
                    </a:cubicBezTo>
                    <a:cubicBezTo>
                      <a:pt x="14239" y="1"/>
                      <a:pt x="18282" y="3636"/>
                      <a:pt x="18795" y="8433"/>
                    </a:cubicBezTo>
                    <a:lnTo>
                      <a:pt x="18795" y="8433"/>
                    </a:lnTo>
                    <a:cubicBezTo>
                      <a:pt x="18825" y="8765"/>
                      <a:pt x="18855" y="9082"/>
                      <a:pt x="18855" y="9413"/>
                    </a:cubicBezTo>
                    <a:cubicBezTo>
                      <a:pt x="18855" y="14617"/>
                      <a:pt x="14632" y="18841"/>
                      <a:pt x="9428" y="18841"/>
                    </a:cubicBezTo>
                    <a:close/>
                    <a:moveTo>
                      <a:pt x="9428" y="152"/>
                    </a:moveTo>
                    <a:cubicBezTo>
                      <a:pt x="4676" y="137"/>
                      <a:pt x="694" y="3727"/>
                      <a:pt x="211" y="8448"/>
                    </a:cubicBezTo>
                    <a:cubicBezTo>
                      <a:pt x="181" y="8780"/>
                      <a:pt x="166" y="9097"/>
                      <a:pt x="166" y="9428"/>
                    </a:cubicBezTo>
                    <a:cubicBezTo>
                      <a:pt x="91" y="14587"/>
                      <a:pt x="4254" y="18811"/>
                      <a:pt x="9428" y="18811"/>
                    </a:cubicBezTo>
                    <a:cubicBezTo>
                      <a:pt x="14586" y="18811"/>
                      <a:pt x="18749" y="14587"/>
                      <a:pt x="18674" y="9428"/>
                    </a:cubicBezTo>
                    <a:cubicBezTo>
                      <a:pt x="18674" y="9097"/>
                      <a:pt x="18659" y="8780"/>
                      <a:pt x="18629" y="8448"/>
                    </a:cubicBezTo>
                    <a:lnTo>
                      <a:pt x="18629" y="8448"/>
                    </a:lnTo>
                    <a:cubicBezTo>
                      <a:pt x="18146" y="3727"/>
                      <a:pt x="14164" y="137"/>
                      <a:pt x="9428" y="152"/>
                    </a:cubicBezTo>
                    <a:close/>
                    <a:moveTo>
                      <a:pt x="9428" y="16895"/>
                    </a:moveTo>
                    <a:cubicBezTo>
                      <a:pt x="8372" y="16895"/>
                      <a:pt x="7331" y="16684"/>
                      <a:pt x="6381" y="16261"/>
                    </a:cubicBezTo>
                    <a:cubicBezTo>
                      <a:pt x="5415" y="15824"/>
                      <a:pt x="4556" y="15206"/>
                      <a:pt x="3862" y="14421"/>
                    </a:cubicBezTo>
                    <a:cubicBezTo>
                      <a:pt x="2625" y="13049"/>
                      <a:pt x="1946" y="11269"/>
                      <a:pt x="1946" y="9413"/>
                    </a:cubicBezTo>
                    <a:cubicBezTo>
                      <a:pt x="1946" y="9157"/>
                      <a:pt x="1961" y="8901"/>
                      <a:pt x="1991" y="8629"/>
                    </a:cubicBezTo>
                    <a:cubicBezTo>
                      <a:pt x="2202" y="6517"/>
                      <a:pt x="3319" y="4602"/>
                      <a:pt x="5038" y="3350"/>
                    </a:cubicBezTo>
                    <a:cubicBezTo>
                      <a:pt x="5883" y="2731"/>
                      <a:pt x="6848" y="2309"/>
                      <a:pt x="7874" y="2083"/>
                    </a:cubicBezTo>
                    <a:cubicBezTo>
                      <a:pt x="8900" y="1871"/>
                      <a:pt x="9956" y="1871"/>
                      <a:pt x="10981" y="2083"/>
                    </a:cubicBezTo>
                    <a:cubicBezTo>
                      <a:pt x="12007" y="2309"/>
                      <a:pt x="12987" y="2746"/>
                      <a:pt x="13832" y="3365"/>
                    </a:cubicBezTo>
                    <a:cubicBezTo>
                      <a:pt x="15537" y="4602"/>
                      <a:pt x="16653" y="6532"/>
                      <a:pt x="16864" y="8644"/>
                    </a:cubicBezTo>
                    <a:cubicBezTo>
                      <a:pt x="16894" y="8901"/>
                      <a:pt x="16909" y="9172"/>
                      <a:pt x="16909" y="9428"/>
                    </a:cubicBezTo>
                    <a:cubicBezTo>
                      <a:pt x="16909" y="10213"/>
                      <a:pt x="16789" y="10982"/>
                      <a:pt x="16547" y="11736"/>
                    </a:cubicBezTo>
                    <a:cubicBezTo>
                      <a:pt x="16215" y="12732"/>
                      <a:pt x="15687" y="13652"/>
                      <a:pt x="14979" y="14421"/>
                    </a:cubicBezTo>
                    <a:cubicBezTo>
                      <a:pt x="14285" y="15206"/>
                      <a:pt x="13425" y="15824"/>
                      <a:pt x="12475" y="16261"/>
                    </a:cubicBezTo>
                    <a:cubicBezTo>
                      <a:pt x="11509" y="16684"/>
                      <a:pt x="10468" y="16895"/>
                      <a:pt x="9428" y="16895"/>
                    </a:cubicBezTo>
                    <a:close/>
                    <a:moveTo>
                      <a:pt x="9428" y="2098"/>
                    </a:moveTo>
                    <a:cubicBezTo>
                      <a:pt x="8915" y="2098"/>
                      <a:pt x="8402" y="2158"/>
                      <a:pt x="7904" y="2264"/>
                    </a:cubicBezTo>
                    <a:cubicBezTo>
                      <a:pt x="6894" y="2460"/>
                      <a:pt x="5943" y="2882"/>
                      <a:pt x="5114" y="3500"/>
                    </a:cubicBezTo>
                    <a:cubicBezTo>
                      <a:pt x="3439" y="4707"/>
                      <a:pt x="2353" y="6593"/>
                      <a:pt x="2142" y="8659"/>
                    </a:cubicBezTo>
                    <a:cubicBezTo>
                      <a:pt x="2112" y="8916"/>
                      <a:pt x="2097" y="9172"/>
                      <a:pt x="2097" y="9413"/>
                    </a:cubicBezTo>
                    <a:cubicBezTo>
                      <a:pt x="2097" y="11223"/>
                      <a:pt x="2761" y="12973"/>
                      <a:pt x="3982" y="14316"/>
                    </a:cubicBezTo>
                    <a:cubicBezTo>
                      <a:pt x="4676" y="15085"/>
                      <a:pt x="5506" y="15688"/>
                      <a:pt x="6441" y="16111"/>
                    </a:cubicBezTo>
                    <a:cubicBezTo>
                      <a:pt x="8342" y="16955"/>
                      <a:pt x="10499" y="16955"/>
                      <a:pt x="12399" y="16111"/>
                    </a:cubicBezTo>
                    <a:cubicBezTo>
                      <a:pt x="13334" y="15688"/>
                      <a:pt x="14179" y="15085"/>
                      <a:pt x="14858" y="14316"/>
                    </a:cubicBezTo>
                    <a:cubicBezTo>
                      <a:pt x="15552" y="13561"/>
                      <a:pt x="16065" y="12656"/>
                      <a:pt x="16381" y="11676"/>
                    </a:cubicBezTo>
                    <a:lnTo>
                      <a:pt x="16381" y="11676"/>
                    </a:lnTo>
                    <a:cubicBezTo>
                      <a:pt x="16623" y="10952"/>
                      <a:pt x="16743" y="10183"/>
                      <a:pt x="16743" y="9413"/>
                    </a:cubicBezTo>
                    <a:cubicBezTo>
                      <a:pt x="16743" y="9157"/>
                      <a:pt x="16728" y="8901"/>
                      <a:pt x="16698" y="8659"/>
                    </a:cubicBezTo>
                    <a:cubicBezTo>
                      <a:pt x="16592" y="7633"/>
                      <a:pt x="16276" y="6638"/>
                      <a:pt x="15763" y="5763"/>
                    </a:cubicBezTo>
                    <a:cubicBezTo>
                      <a:pt x="15250" y="4873"/>
                      <a:pt x="14556" y="4104"/>
                      <a:pt x="13727" y="3500"/>
                    </a:cubicBezTo>
                    <a:cubicBezTo>
                      <a:pt x="12475" y="2580"/>
                      <a:pt x="10966" y="2098"/>
                      <a:pt x="9413" y="20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66"/>
              <p:cNvSpPr/>
              <p:nvPr/>
            </p:nvSpPr>
            <p:spPr>
              <a:xfrm>
                <a:off x="71686" y="3592295"/>
                <a:ext cx="8773" cy="102281"/>
              </a:xfrm>
              <a:custGeom>
                <a:avLst/>
                <a:gdLst/>
                <a:ahLst/>
                <a:cxnLst/>
                <a:rect l="l" t="t" r="r" b="b"/>
                <a:pathLst>
                  <a:path w="167" h="1947" extrusionOk="0">
                    <a:moveTo>
                      <a:pt x="0" y="1"/>
                    </a:moveTo>
                    <a:lnTo>
                      <a:pt x="166" y="1"/>
                    </a:lnTo>
                    <a:lnTo>
                      <a:pt x="166" y="1946"/>
                    </a:lnTo>
                    <a:lnTo>
                      <a:pt x="0" y="194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66"/>
              <p:cNvSpPr/>
              <p:nvPr/>
            </p:nvSpPr>
            <p:spPr>
              <a:xfrm>
                <a:off x="230122" y="3557414"/>
                <a:ext cx="49223" cy="95977"/>
              </a:xfrm>
              <a:custGeom>
                <a:avLst/>
                <a:gdLst/>
                <a:ahLst/>
                <a:cxnLst/>
                <a:rect l="l" t="t" r="r" b="b"/>
                <a:pathLst>
                  <a:path w="937" h="1827" extrusionOk="0">
                    <a:moveTo>
                      <a:pt x="1" y="61"/>
                    </a:moveTo>
                    <a:lnTo>
                      <a:pt x="152" y="1"/>
                    </a:lnTo>
                    <a:lnTo>
                      <a:pt x="936" y="1766"/>
                    </a:lnTo>
                    <a:lnTo>
                      <a:pt x="785" y="182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66"/>
              <p:cNvSpPr/>
              <p:nvPr/>
            </p:nvSpPr>
            <p:spPr>
              <a:xfrm>
                <a:off x="362449" y="3460756"/>
                <a:ext cx="80900" cy="74544"/>
              </a:xfrm>
              <a:custGeom>
                <a:avLst/>
                <a:gdLst/>
                <a:ahLst/>
                <a:cxnLst/>
                <a:rect l="l" t="t" r="r" b="b"/>
                <a:pathLst>
                  <a:path w="1540" h="1419" extrusionOk="0">
                    <a:moveTo>
                      <a:pt x="1" y="121"/>
                    </a:moveTo>
                    <a:lnTo>
                      <a:pt x="107" y="1"/>
                    </a:lnTo>
                    <a:lnTo>
                      <a:pt x="1539" y="1298"/>
                    </a:lnTo>
                    <a:lnTo>
                      <a:pt x="1434" y="14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66"/>
              <p:cNvSpPr/>
              <p:nvPr/>
            </p:nvSpPr>
            <p:spPr>
              <a:xfrm>
                <a:off x="444872" y="3318922"/>
                <a:ext cx="99129" cy="40450"/>
              </a:xfrm>
              <a:custGeom>
                <a:avLst/>
                <a:gdLst/>
                <a:ahLst/>
                <a:cxnLst/>
                <a:rect l="l" t="t" r="r" b="b"/>
                <a:pathLst>
                  <a:path w="1887" h="770" extrusionOk="0">
                    <a:moveTo>
                      <a:pt x="1" y="167"/>
                    </a:moveTo>
                    <a:lnTo>
                      <a:pt x="46" y="1"/>
                    </a:lnTo>
                    <a:lnTo>
                      <a:pt x="1886" y="604"/>
                    </a:lnTo>
                    <a:lnTo>
                      <a:pt x="1841" y="7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66"/>
              <p:cNvSpPr/>
              <p:nvPr/>
            </p:nvSpPr>
            <p:spPr>
              <a:xfrm>
                <a:off x="462312" y="3147774"/>
                <a:ext cx="102281" cy="19069"/>
              </a:xfrm>
              <a:custGeom>
                <a:avLst/>
                <a:gdLst/>
                <a:ahLst/>
                <a:cxnLst/>
                <a:rect l="l" t="t" r="r" b="b"/>
                <a:pathLst>
                  <a:path w="1947" h="363" extrusionOk="0">
                    <a:moveTo>
                      <a:pt x="16" y="363"/>
                    </a:moveTo>
                    <a:lnTo>
                      <a:pt x="1" y="197"/>
                    </a:lnTo>
                    <a:lnTo>
                      <a:pt x="1931" y="1"/>
                    </a:lnTo>
                    <a:lnTo>
                      <a:pt x="1946"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66"/>
              <p:cNvSpPr/>
              <p:nvPr/>
            </p:nvSpPr>
            <p:spPr>
              <a:xfrm>
                <a:off x="410831" y="2954458"/>
                <a:ext cx="92720" cy="57891"/>
              </a:xfrm>
              <a:custGeom>
                <a:avLst/>
                <a:gdLst/>
                <a:ahLst/>
                <a:cxnLst/>
                <a:rect l="l" t="t" r="r" b="b"/>
                <a:pathLst>
                  <a:path w="1765" h="1102" extrusionOk="0">
                    <a:moveTo>
                      <a:pt x="0" y="965"/>
                    </a:moveTo>
                    <a:lnTo>
                      <a:pt x="1674" y="0"/>
                    </a:lnTo>
                    <a:lnTo>
                      <a:pt x="1765" y="136"/>
                    </a:lnTo>
                    <a:lnTo>
                      <a:pt x="91" y="11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66"/>
              <p:cNvSpPr/>
              <p:nvPr/>
            </p:nvSpPr>
            <p:spPr>
              <a:xfrm>
                <a:off x="301460" y="2803903"/>
                <a:ext cx="66611" cy="87992"/>
              </a:xfrm>
              <a:custGeom>
                <a:avLst/>
                <a:gdLst/>
                <a:ahLst/>
                <a:cxnLst/>
                <a:rect l="l" t="t" r="r" b="b"/>
                <a:pathLst>
                  <a:path w="1268" h="1675" extrusionOk="0">
                    <a:moveTo>
                      <a:pt x="0" y="1569"/>
                    </a:moveTo>
                    <a:lnTo>
                      <a:pt x="1132" y="0"/>
                    </a:lnTo>
                    <a:lnTo>
                      <a:pt x="1268" y="106"/>
                    </a:lnTo>
                    <a:lnTo>
                      <a:pt x="136" y="16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66"/>
              <p:cNvSpPr/>
              <p:nvPr/>
            </p:nvSpPr>
            <p:spPr>
              <a:xfrm>
                <a:off x="152480" y="2722269"/>
                <a:ext cx="30154" cy="102281"/>
              </a:xfrm>
              <a:custGeom>
                <a:avLst/>
                <a:gdLst/>
                <a:ahLst/>
                <a:cxnLst/>
                <a:rect l="l" t="t" r="r" b="b"/>
                <a:pathLst>
                  <a:path w="574" h="1947" extrusionOk="0">
                    <a:moveTo>
                      <a:pt x="1" y="1901"/>
                    </a:moveTo>
                    <a:lnTo>
                      <a:pt x="408" y="0"/>
                    </a:lnTo>
                    <a:lnTo>
                      <a:pt x="574" y="46"/>
                    </a:lnTo>
                    <a:lnTo>
                      <a:pt x="167" y="194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66"/>
              <p:cNvSpPr/>
              <p:nvPr/>
            </p:nvSpPr>
            <p:spPr>
              <a:xfrm>
                <a:off x="-30541" y="2723057"/>
                <a:ext cx="30154" cy="101493"/>
              </a:xfrm>
              <a:custGeom>
                <a:avLst/>
                <a:gdLst/>
                <a:ahLst/>
                <a:cxnLst/>
                <a:rect l="l" t="t" r="r" b="b"/>
                <a:pathLst>
                  <a:path w="574" h="1932" extrusionOk="0">
                    <a:moveTo>
                      <a:pt x="0" y="31"/>
                    </a:moveTo>
                    <a:lnTo>
                      <a:pt x="166" y="1"/>
                    </a:lnTo>
                    <a:lnTo>
                      <a:pt x="573" y="1886"/>
                    </a:lnTo>
                    <a:lnTo>
                      <a:pt x="408" y="193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66"/>
              <p:cNvSpPr/>
              <p:nvPr/>
            </p:nvSpPr>
            <p:spPr>
              <a:xfrm>
                <a:off x="-215978" y="2803903"/>
                <a:ext cx="67399" cy="87204"/>
              </a:xfrm>
              <a:custGeom>
                <a:avLst/>
                <a:gdLst/>
                <a:ahLst/>
                <a:cxnLst/>
                <a:rect l="l" t="t" r="r" b="b"/>
                <a:pathLst>
                  <a:path w="1283" h="1660" extrusionOk="0">
                    <a:moveTo>
                      <a:pt x="1" y="91"/>
                    </a:moveTo>
                    <a:lnTo>
                      <a:pt x="136" y="0"/>
                    </a:lnTo>
                    <a:lnTo>
                      <a:pt x="1283" y="1569"/>
                    </a:lnTo>
                    <a:lnTo>
                      <a:pt x="1147" y="16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66"/>
              <p:cNvSpPr/>
              <p:nvPr/>
            </p:nvSpPr>
            <p:spPr>
              <a:xfrm>
                <a:off x="-350669" y="2954458"/>
                <a:ext cx="91984" cy="58679"/>
              </a:xfrm>
              <a:custGeom>
                <a:avLst/>
                <a:gdLst/>
                <a:ahLst/>
                <a:cxnLst/>
                <a:rect l="l" t="t" r="r" b="b"/>
                <a:pathLst>
                  <a:path w="1751" h="1117" extrusionOk="0">
                    <a:moveTo>
                      <a:pt x="1675" y="1116"/>
                    </a:moveTo>
                    <a:lnTo>
                      <a:pt x="0" y="136"/>
                    </a:lnTo>
                    <a:lnTo>
                      <a:pt x="76" y="0"/>
                    </a:lnTo>
                    <a:lnTo>
                      <a:pt x="1750" y="96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66"/>
              <p:cNvSpPr/>
              <p:nvPr/>
            </p:nvSpPr>
            <p:spPr>
              <a:xfrm>
                <a:off x="-412499" y="3147774"/>
                <a:ext cx="102281" cy="19069"/>
              </a:xfrm>
              <a:custGeom>
                <a:avLst/>
                <a:gdLst/>
                <a:ahLst/>
                <a:cxnLst/>
                <a:rect l="l" t="t" r="r" b="b"/>
                <a:pathLst>
                  <a:path w="1947" h="363" extrusionOk="0">
                    <a:moveTo>
                      <a:pt x="1932" y="363"/>
                    </a:moveTo>
                    <a:lnTo>
                      <a:pt x="1" y="166"/>
                    </a:lnTo>
                    <a:lnTo>
                      <a:pt x="16" y="1"/>
                    </a:lnTo>
                    <a:lnTo>
                      <a:pt x="1947" y="19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66"/>
              <p:cNvSpPr/>
              <p:nvPr/>
            </p:nvSpPr>
            <p:spPr>
              <a:xfrm>
                <a:off x="-391854" y="3319709"/>
                <a:ext cx="99076" cy="39662"/>
              </a:xfrm>
              <a:custGeom>
                <a:avLst/>
                <a:gdLst/>
                <a:ahLst/>
                <a:cxnLst/>
                <a:rect l="l" t="t" r="r" b="b"/>
                <a:pathLst>
                  <a:path w="1886" h="755" extrusionOk="0">
                    <a:moveTo>
                      <a:pt x="0" y="589"/>
                    </a:moveTo>
                    <a:lnTo>
                      <a:pt x="1840" y="1"/>
                    </a:lnTo>
                    <a:lnTo>
                      <a:pt x="1886" y="152"/>
                    </a:lnTo>
                    <a:lnTo>
                      <a:pt x="45" y="75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66"/>
              <p:cNvSpPr/>
              <p:nvPr/>
            </p:nvSpPr>
            <p:spPr>
              <a:xfrm>
                <a:off x="-291256" y="3460756"/>
                <a:ext cx="81688" cy="74544"/>
              </a:xfrm>
              <a:custGeom>
                <a:avLst/>
                <a:gdLst/>
                <a:ahLst/>
                <a:cxnLst/>
                <a:rect l="l" t="t" r="r" b="b"/>
                <a:pathLst>
                  <a:path w="1555" h="1419" extrusionOk="0">
                    <a:moveTo>
                      <a:pt x="1" y="1298"/>
                    </a:moveTo>
                    <a:lnTo>
                      <a:pt x="1434" y="1"/>
                    </a:lnTo>
                    <a:lnTo>
                      <a:pt x="1554" y="121"/>
                    </a:lnTo>
                    <a:lnTo>
                      <a:pt x="106" y="14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66"/>
              <p:cNvSpPr/>
              <p:nvPr/>
            </p:nvSpPr>
            <p:spPr>
              <a:xfrm>
                <a:off x="-127199" y="3556626"/>
                <a:ext cx="49170" cy="96765"/>
              </a:xfrm>
              <a:custGeom>
                <a:avLst/>
                <a:gdLst/>
                <a:ahLst/>
                <a:cxnLst/>
                <a:rect l="l" t="t" r="r" b="b"/>
                <a:pathLst>
                  <a:path w="936" h="1842" extrusionOk="0">
                    <a:moveTo>
                      <a:pt x="0" y="1766"/>
                    </a:moveTo>
                    <a:lnTo>
                      <a:pt x="784" y="1"/>
                    </a:lnTo>
                    <a:lnTo>
                      <a:pt x="935" y="76"/>
                    </a:lnTo>
                    <a:lnTo>
                      <a:pt x="151" y="18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66"/>
              <p:cNvSpPr/>
              <p:nvPr/>
            </p:nvSpPr>
            <p:spPr>
              <a:xfrm>
                <a:off x="-191393" y="2935442"/>
                <a:ext cx="535674" cy="535674"/>
              </a:xfrm>
              <a:custGeom>
                <a:avLst/>
                <a:gdLst/>
                <a:ahLst/>
                <a:cxnLst/>
                <a:rect l="l" t="t" r="r" b="b"/>
                <a:pathLst>
                  <a:path w="10197" h="10197" extrusionOk="0">
                    <a:moveTo>
                      <a:pt x="5099" y="0"/>
                    </a:moveTo>
                    <a:lnTo>
                      <a:pt x="4978" y="0"/>
                    </a:lnTo>
                    <a:lnTo>
                      <a:pt x="5008" y="1177"/>
                    </a:lnTo>
                    <a:lnTo>
                      <a:pt x="5099" y="1177"/>
                    </a:lnTo>
                    <a:lnTo>
                      <a:pt x="5099" y="0"/>
                    </a:lnTo>
                    <a:close/>
                    <a:moveTo>
                      <a:pt x="4767" y="15"/>
                    </a:moveTo>
                    <a:lnTo>
                      <a:pt x="4706" y="15"/>
                    </a:lnTo>
                    <a:lnTo>
                      <a:pt x="4691" y="15"/>
                    </a:lnTo>
                    <a:lnTo>
                      <a:pt x="4631" y="15"/>
                    </a:lnTo>
                    <a:lnTo>
                      <a:pt x="4737" y="1192"/>
                    </a:lnTo>
                    <a:lnTo>
                      <a:pt x="4827" y="1192"/>
                    </a:lnTo>
                    <a:lnTo>
                      <a:pt x="4767" y="15"/>
                    </a:lnTo>
                    <a:close/>
                    <a:moveTo>
                      <a:pt x="4420" y="45"/>
                    </a:moveTo>
                    <a:lnTo>
                      <a:pt x="4344" y="60"/>
                    </a:lnTo>
                    <a:lnTo>
                      <a:pt x="4329" y="60"/>
                    </a:lnTo>
                    <a:lnTo>
                      <a:pt x="4299" y="60"/>
                    </a:lnTo>
                    <a:lnTo>
                      <a:pt x="4480" y="1222"/>
                    </a:lnTo>
                    <a:lnTo>
                      <a:pt x="4586" y="1207"/>
                    </a:lnTo>
                    <a:lnTo>
                      <a:pt x="4435" y="45"/>
                    </a:lnTo>
                    <a:close/>
                    <a:moveTo>
                      <a:pt x="4103" y="106"/>
                    </a:moveTo>
                    <a:lnTo>
                      <a:pt x="4058" y="106"/>
                    </a:lnTo>
                    <a:lnTo>
                      <a:pt x="4043" y="106"/>
                    </a:lnTo>
                    <a:lnTo>
                      <a:pt x="3967" y="121"/>
                    </a:lnTo>
                    <a:lnTo>
                      <a:pt x="4224" y="1267"/>
                    </a:lnTo>
                    <a:lnTo>
                      <a:pt x="4329" y="1252"/>
                    </a:lnTo>
                    <a:lnTo>
                      <a:pt x="4088" y="91"/>
                    </a:lnTo>
                    <a:close/>
                    <a:moveTo>
                      <a:pt x="3771" y="181"/>
                    </a:moveTo>
                    <a:lnTo>
                      <a:pt x="3696" y="196"/>
                    </a:lnTo>
                    <a:lnTo>
                      <a:pt x="3696" y="196"/>
                    </a:lnTo>
                    <a:lnTo>
                      <a:pt x="3651" y="211"/>
                    </a:lnTo>
                    <a:lnTo>
                      <a:pt x="3982" y="1342"/>
                    </a:lnTo>
                    <a:lnTo>
                      <a:pt x="4073" y="1312"/>
                    </a:lnTo>
                    <a:lnTo>
                      <a:pt x="3771" y="181"/>
                    </a:lnTo>
                    <a:close/>
                    <a:moveTo>
                      <a:pt x="3454" y="272"/>
                    </a:moveTo>
                    <a:lnTo>
                      <a:pt x="3319" y="317"/>
                    </a:lnTo>
                    <a:lnTo>
                      <a:pt x="3741" y="1418"/>
                    </a:lnTo>
                    <a:lnTo>
                      <a:pt x="3832" y="1388"/>
                    </a:lnTo>
                    <a:lnTo>
                      <a:pt x="3454" y="272"/>
                    </a:lnTo>
                    <a:close/>
                    <a:moveTo>
                      <a:pt x="3138" y="392"/>
                    </a:moveTo>
                    <a:lnTo>
                      <a:pt x="3123" y="392"/>
                    </a:lnTo>
                    <a:lnTo>
                      <a:pt x="3108" y="392"/>
                    </a:lnTo>
                    <a:lnTo>
                      <a:pt x="3092" y="392"/>
                    </a:lnTo>
                    <a:lnTo>
                      <a:pt x="3077" y="392"/>
                    </a:lnTo>
                    <a:lnTo>
                      <a:pt x="3017" y="407"/>
                    </a:lnTo>
                    <a:lnTo>
                      <a:pt x="3500" y="1493"/>
                    </a:lnTo>
                    <a:lnTo>
                      <a:pt x="3590" y="1448"/>
                    </a:lnTo>
                    <a:lnTo>
                      <a:pt x="3138" y="362"/>
                    </a:lnTo>
                    <a:close/>
                    <a:moveTo>
                      <a:pt x="2836" y="528"/>
                    </a:moveTo>
                    <a:lnTo>
                      <a:pt x="2806" y="543"/>
                    </a:lnTo>
                    <a:lnTo>
                      <a:pt x="2761" y="543"/>
                    </a:lnTo>
                    <a:lnTo>
                      <a:pt x="2715" y="573"/>
                    </a:lnTo>
                    <a:lnTo>
                      <a:pt x="3273" y="1614"/>
                    </a:lnTo>
                    <a:lnTo>
                      <a:pt x="3364" y="1569"/>
                    </a:lnTo>
                    <a:lnTo>
                      <a:pt x="2836" y="513"/>
                    </a:lnTo>
                    <a:close/>
                    <a:moveTo>
                      <a:pt x="2534" y="694"/>
                    </a:moveTo>
                    <a:lnTo>
                      <a:pt x="2459" y="739"/>
                    </a:lnTo>
                    <a:lnTo>
                      <a:pt x="2429" y="739"/>
                    </a:lnTo>
                    <a:lnTo>
                      <a:pt x="2429" y="739"/>
                    </a:lnTo>
                    <a:lnTo>
                      <a:pt x="3047" y="1750"/>
                    </a:lnTo>
                    <a:lnTo>
                      <a:pt x="3138" y="1689"/>
                    </a:lnTo>
                    <a:lnTo>
                      <a:pt x="2549" y="664"/>
                    </a:lnTo>
                    <a:close/>
                    <a:moveTo>
                      <a:pt x="2248" y="860"/>
                    </a:moveTo>
                    <a:lnTo>
                      <a:pt x="2172" y="920"/>
                    </a:lnTo>
                    <a:lnTo>
                      <a:pt x="2142" y="920"/>
                    </a:lnTo>
                    <a:lnTo>
                      <a:pt x="2821" y="1885"/>
                    </a:lnTo>
                    <a:lnTo>
                      <a:pt x="2911" y="1825"/>
                    </a:lnTo>
                    <a:lnTo>
                      <a:pt x="2248" y="845"/>
                    </a:lnTo>
                    <a:close/>
                    <a:moveTo>
                      <a:pt x="1976" y="1056"/>
                    </a:moveTo>
                    <a:lnTo>
                      <a:pt x="1976" y="1071"/>
                    </a:lnTo>
                    <a:lnTo>
                      <a:pt x="1886" y="1131"/>
                    </a:lnTo>
                    <a:lnTo>
                      <a:pt x="2625" y="2051"/>
                    </a:lnTo>
                    <a:lnTo>
                      <a:pt x="2700" y="1991"/>
                    </a:lnTo>
                    <a:lnTo>
                      <a:pt x="1976" y="1041"/>
                    </a:lnTo>
                    <a:close/>
                    <a:moveTo>
                      <a:pt x="1720" y="1267"/>
                    </a:moveTo>
                    <a:lnTo>
                      <a:pt x="1629" y="1342"/>
                    </a:lnTo>
                    <a:lnTo>
                      <a:pt x="1629" y="1342"/>
                    </a:lnTo>
                    <a:lnTo>
                      <a:pt x="1629" y="1342"/>
                    </a:lnTo>
                    <a:lnTo>
                      <a:pt x="1629" y="1342"/>
                    </a:lnTo>
                    <a:lnTo>
                      <a:pt x="2429" y="2217"/>
                    </a:lnTo>
                    <a:lnTo>
                      <a:pt x="2504" y="2142"/>
                    </a:lnTo>
                    <a:lnTo>
                      <a:pt x="1735" y="1267"/>
                    </a:lnTo>
                    <a:close/>
                    <a:moveTo>
                      <a:pt x="1478" y="1493"/>
                    </a:moveTo>
                    <a:lnTo>
                      <a:pt x="1448" y="1523"/>
                    </a:lnTo>
                    <a:lnTo>
                      <a:pt x="1448" y="1523"/>
                    </a:lnTo>
                    <a:lnTo>
                      <a:pt x="1448" y="1523"/>
                    </a:lnTo>
                    <a:lnTo>
                      <a:pt x="1433" y="1523"/>
                    </a:lnTo>
                    <a:lnTo>
                      <a:pt x="1418" y="1539"/>
                    </a:lnTo>
                    <a:lnTo>
                      <a:pt x="1403" y="1539"/>
                    </a:lnTo>
                    <a:lnTo>
                      <a:pt x="1403" y="1539"/>
                    </a:lnTo>
                    <a:lnTo>
                      <a:pt x="2263" y="2353"/>
                    </a:lnTo>
                    <a:lnTo>
                      <a:pt x="2323" y="2278"/>
                    </a:lnTo>
                    <a:lnTo>
                      <a:pt x="1494" y="1448"/>
                    </a:lnTo>
                    <a:close/>
                    <a:moveTo>
                      <a:pt x="1252" y="1735"/>
                    </a:moveTo>
                    <a:lnTo>
                      <a:pt x="1162" y="1840"/>
                    </a:lnTo>
                    <a:lnTo>
                      <a:pt x="2082" y="2594"/>
                    </a:lnTo>
                    <a:lnTo>
                      <a:pt x="2142" y="2519"/>
                    </a:lnTo>
                    <a:close/>
                    <a:moveTo>
                      <a:pt x="1041" y="1991"/>
                    </a:moveTo>
                    <a:lnTo>
                      <a:pt x="996" y="2051"/>
                    </a:lnTo>
                    <a:lnTo>
                      <a:pt x="996" y="2051"/>
                    </a:lnTo>
                    <a:lnTo>
                      <a:pt x="981" y="2082"/>
                    </a:lnTo>
                    <a:lnTo>
                      <a:pt x="981" y="2082"/>
                    </a:lnTo>
                    <a:lnTo>
                      <a:pt x="1931" y="2775"/>
                    </a:lnTo>
                    <a:cubicBezTo>
                      <a:pt x="1946" y="2745"/>
                      <a:pt x="1976" y="2730"/>
                      <a:pt x="1991" y="2700"/>
                    </a:cubicBezTo>
                    <a:lnTo>
                      <a:pt x="1056" y="1976"/>
                    </a:lnTo>
                    <a:close/>
                    <a:moveTo>
                      <a:pt x="845" y="2263"/>
                    </a:moveTo>
                    <a:lnTo>
                      <a:pt x="830" y="2308"/>
                    </a:lnTo>
                    <a:lnTo>
                      <a:pt x="830" y="2308"/>
                    </a:lnTo>
                    <a:lnTo>
                      <a:pt x="830" y="2308"/>
                    </a:lnTo>
                    <a:lnTo>
                      <a:pt x="830" y="2308"/>
                    </a:lnTo>
                    <a:lnTo>
                      <a:pt x="830" y="2308"/>
                    </a:lnTo>
                    <a:lnTo>
                      <a:pt x="830" y="2308"/>
                    </a:lnTo>
                    <a:lnTo>
                      <a:pt x="830" y="2308"/>
                    </a:lnTo>
                    <a:lnTo>
                      <a:pt x="830" y="2308"/>
                    </a:lnTo>
                    <a:lnTo>
                      <a:pt x="830" y="2308"/>
                    </a:lnTo>
                    <a:lnTo>
                      <a:pt x="830" y="2308"/>
                    </a:lnTo>
                    <a:lnTo>
                      <a:pt x="800" y="2353"/>
                    </a:lnTo>
                    <a:lnTo>
                      <a:pt x="1795" y="2987"/>
                    </a:lnTo>
                    <a:lnTo>
                      <a:pt x="1856" y="2896"/>
                    </a:lnTo>
                    <a:lnTo>
                      <a:pt x="875" y="2248"/>
                    </a:lnTo>
                    <a:close/>
                    <a:moveTo>
                      <a:pt x="679" y="2549"/>
                    </a:moveTo>
                    <a:lnTo>
                      <a:pt x="634" y="2625"/>
                    </a:lnTo>
                    <a:lnTo>
                      <a:pt x="634" y="2625"/>
                    </a:lnTo>
                    <a:lnTo>
                      <a:pt x="634" y="2625"/>
                    </a:lnTo>
                    <a:lnTo>
                      <a:pt x="634" y="2625"/>
                    </a:lnTo>
                    <a:lnTo>
                      <a:pt x="634" y="2625"/>
                    </a:lnTo>
                    <a:lnTo>
                      <a:pt x="634" y="2625"/>
                    </a:lnTo>
                    <a:lnTo>
                      <a:pt x="634" y="2625"/>
                    </a:lnTo>
                    <a:lnTo>
                      <a:pt x="634" y="2625"/>
                    </a:lnTo>
                    <a:lnTo>
                      <a:pt x="619" y="2655"/>
                    </a:lnTo>
                    <a:lnTo>
                      <a:pt x="1659" y="3213"/>
                    </a:lnTo>
                    <a:lnTo>
                      <a:pt x="1705" y="3137"/>
                    </a:lnTo>
                    <a:lnTo>
                      <a:pt x="679" y="2534"/>
                    </a:lnTo>
                    <a:close/>
                    <a:moveTo>
                      <a:pt x="513" y="2851"/>
                    </a:moveTo>
                    <a:cubicBezTo>
                      <a:pt x="513" y="2866"/>
                      <a:pt x="498" y="2896"/>
                      <a:pt x="483" y="2926"/>
                    </a:cubicBezTo>
                    <a:lnTo>
                      <a:pt x="483" y="2926"/>
                    </a:lnTo>
                    <a:lnTo>
                      <a:pt x="483" y="2926"/>
                    </a:lnTo>
                    <a:lnTo>
                      <a:pt x="483" y="2926"/>
                    </a:lnTo>
                    <a:lnTo>
                      <a:pt x="483" y="2926"/>
                    </a:lnTo>
                    <a:lnTo>
                      <a:pt x="483" y="2926"/>
                    </a:lnTo>
                    <a:lnTo>
                      <a:pt x="483" y="2926"/>
                    </a:lnTo>
                    <a:lnTo>
                      <a:pt x="483" y="2926"/>
                    </a:lnTo>
                    <a:lnTo>
                      <a:pt x="483" y="2926"/>
                    </a:lnTo>
                    <a:lnTo>
                      <a:pt x="483" y="2926"/>
                    </a:lnTo>
                    <a:lnTo>
                      <a:pt x="468" y="2956"/>
                    </a:lnTo>
                    <a:lnTo>
                      <a:pt x="1539" y="3439"/>
                    </a:lnTo>
                    <a:cubicBezTo>
                      <a:pt x="1554" y="3409"/>
                      <a:pt x="1569" y="3379"/>
                      <a:pt x="1584" y="3349"/>
                    </a:cubicBezTo>
                    <a:lnTo>
                      <a:pt x="528" y="2836"/>
                    </a:lnTo>
                    <a:close/>
                    <a:moveTo>
                      <a:pt x="377" y="3153"/>
                    </a:moveTo>
                    <a:cubicBezTo>
                      <a:pt x="377" y="3168"/>
                      <a:pt x="362" y="3198"/>
                      <a:pt x="362" y="3213"/>
                    </a:cubicBez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47" y="3243"/>
                    </a:lnTo>
                    <a:lnTo>
                      <a:pt x="1448" y="3665"/>
                    </a:lnTo>
                    <a:cubicBezTo>
                      <a:pt x="1463" y="3620"/>
                      <a:pt x="1478" y="3590"/>
                      <a:pt x="1494" y="3560"/>
                    </a:cubicBezTo>
                    <a:lnTo>
                      <a:pt x="392" y="3122"/>
                    </a:lnTo>
                    <a:close/>
                    <a:moveTo>
                      <a:pt x="257" y="3469"/>
                    </a:move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99"/>
                    </a:lnTo>
                    <a:lnTo>
                      <a:pt x="257" y="3499"/>
                    </a:lnTo>
                    <a:lnTo>
                      <a:pt x="257" y="3499"/>
                    </a:lnTo>
                    <a:lnTo>
                      <a:pt x="257" y="3499"/>
                    </a:lnTo>
                    <a:lnTo>
                      <a:pt x="257" y="3499"/>
                    </a:lnTo>
                    <a:lnTo>
                      <a:pt x="257" y="3499"/>
                    </a:lnTo>
                    <a:lnTo>
                      <a:pt x="257" y="3499"/>
                    </a:lnTo>
                    <a:lnTo>
                      <a:pt x="257" y="3499"/>
                    </a:lnTo>
                    <a:lnTo>
                      <a:pt x="257" y="3499"/>
                    </a:lnTo>
                    <a:lnTo>
                      <a:pt x="257" y="3499"/>
                    </a:lnTo>
                    <a:cubicBezTo>
                      <a:pt x="257" y="3499"/>
                      <a:pt x="242" y="3515"/>
                      <a:pt x="242" y="3530"/>
                    </a:cubicBezTo>
                    <a:lnTo>
                      <a:pt x="1373" y="3877"/>
                    </a:lnTo>
                    <a:cubicBezTo>
                      <a:pt x="1388" y="3846"/>
                      <a:pt x="1403" y="3816"/>
                      <a:pt x="1403" y="3771"/>
                    </a:cubicBezTo>
                    <a:lnTo>
                      <a:pt x="287" y="3394"/>
                    </a:lnTo>
                    <a:close/>
                    <a:moveTo>
                      <a:pt x="166" y="3786"/>
                    </a:moveTo>
                    <a:lnTo>
                      <a:pt x="166" y="3801"/>
                    </a:lnTo>
                    <a:lnTo>
                      <a:pt x="166" y="3801"/>
                    </a:lnTo>
                    <a:lnTo>
                      <a:pt x="166" y="3801"/>
                    </a:lnTo>
                    <a:lnTo>
                      <a:pt x="166" y="3801"/>
                    </a:lnTo>
                    <a:lnTo>
                      <a:pt x="166" y="3801"/>
                    </a:lnTo>
                    <a:lnTo>
                      <a:pt x="166" y="3801"/>
                    </a:lnTo>
                    <a:lnTo>
                      <a:pt x="166" y="3801"/>
                    </a:lnTo>
                    <a:lnTo>
                      <a:pt x="166" y="3801"/>
                    </a:lnTo>
                    <a:lnTo>
                      <a:pt x="166" y="3801"/>
                    </a:lnTo>
                    <a:lnTo>
                      <a:pt x="166" y="3801"/>
                    </a:lnTo>
                    <a:cubicBezTo>
                      <a:pt x="166" y="3831"/>
                      <a:pt x="151" y="3846"/>
                      <a:pt x="151" y="3877"/>
                    </a:cubicBezTo>
                    <a:lnTo>
                      <a:pt x="151" y="3877"/>
                    </a:lnTo>
                    <a:lnTo>
                      <a:pt x="151" y="3877"/>
                    </a:lnTo>
                    <a:lnTo>
                      <a:pt x="1297" y="4148"/>
                    </a:lnTo>
                    <a:cubicBezTo>
                      <a:pt x="1313" y="4103"/>
                      <a:pt x="1313" y="4073"/>
                      <a:pt x="1328" y="4043"/>
                    </a:cubicBezTo>
                    <a:lnTo>
                      <a:pt x="181" y="3741"/>
                    </a:lnTo>
                    <a:close/>
                    <a:moveTo>
                      <a:pt x="91" y="4118"/>
                    </a:moveTo>
                    <a:lnTo>
                      <a:pt x="91" y="411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63"/>
                    </a:lnTo>
                    <a:lnTo>
                      <a:pt x="1252" y="4359"/>
                    </a:lnTo>
                    <a:cubicBezTo>
                      <a:pt x="1252" y="4329"/>
                      <a:pt x="1267" y="4284"/>
                      <a:pt x="1282" y="4254"/>
                    </a:cubicBezTo>
                    <a:lnTo>
                      <a:pt x="121" y="4027"/>
                    </a:lnTo>
                    <a:close/>
                    <a:moveTo>
                      <a:pt x="46" y="4435"/>
                    </a:moveTo>
                    <a:cubicBezTo>
                      <a:pt x="46" y="4480"/>
                      <a:pt x="30" y="4525"/>
                      <a:pt x="30" y="4570"/>
                    </a:cubicBezTo>
                    <a:lnTo>
                      <a:pt x="30" y="4570"/>
                    </a:lnTo>
                    <a:lnTo>
                      <a:pt x="30" y="4570"/>
                    </a:lnTo>
                    <a:lnTo>
                      <a:pt x="1207" y="4691"/>
                    </a:lnTo>
                    <a:lnTo>
                      <a:pt x="1207" y="4586"/>
                    </a:lnTo>
                    <a:lnTo>
                      <a:pt x="46" y="4435"/>
                    </a:lnTo>
                    <a:close/>
                    <a:moveTo>
                      <a:pt x="15" y="4782"/>
                    </a:moveTo>
                    <a:lnTo>
                      <a:pt x="15" y="4827"/>
                    </a:lnTo>
                    <a:lnTo>
                      <a:pt x="15" y="4827"/>
                    </a:lnTo>
                    <a:lnTo>
                      <a:pt x="15" y="4827"/>
                    </a:lnTo>
                    <a:lnTo>
                      <a:pt x="15" y="4827"/>
                    </a:lnTo>
                    <a:lnTo>
                      <a:pt x="15" y="4827"/>
                    </a:lnTo>
                    <a:lnTo>
                      <a:pt x="15" y="4827"/>
                    </a:lnTo>
                    <a:lnTo>
                      <a:pt x="15" y="4887"/>
                    </a:lnTo>
                    <a:lnTo>
                      <a:pt x="1192" y="4932"/>
                    </a:lnTo>
                    <a:lnTo>
                      <a:pt x="1192" y="4842"/>
                    </a:lnTo>
                    <a:lnTo>
                      <a:pt x="15" y="4767"/>
                    </a:lnTo>
                    <a:close/>
                    <a:moveTo>
                      <a:pt x="1177" y="5098"/>
                    </a:moveTo>
                    <a:lnTo>
                      <a:pt x="0" y="5098"/>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89"/>
                    </a:lnTo>
                    <a:lnTo>
                      <a:pt x="1177" y="5159"/>
                    </a:lnTo>
                    <a:lnTo>
                      <a:pt x="1177" y="5053"/>
                    </a:lnTo>
                    <a:close/>
                    <a:moveTo>
                      <a:pt x="1192" y="5370"/>
                    </a:moveTo>
                    <a:lnTo>
                      <a:pt x="15" y="5445"/>
                    </a:lnTo>
                    <a:lnTo>
                      <a:pt x="15" y="5460"/>
                    </a:lnTo>
                    <a:lnTo>
                      <a:pt x="15" y="5460"/>
                    </a:lnTo>
                    <a:lnTo>
                      <a:pt x="15" y="5460"/>
                    </a:lnTo>
                    <a:lnTo>
                      <a:pt x="15" y="5460"/>
                    </a:lnTo>
                    <a:lnTo>
                      <a:pt x="15" y="5460"/>
                    </a:lnTo>
                    <a:lnTo>
                      <a:pt x="15" y="5460"/>
                    </a:lnTo>
                    <a:lnTo>
                      <a:pt x="15" y="5460"/>
                    </a:lnTo>
                    <a:lnTo>
                      <a:pt x="15" y="5460"/>
                    </a:lnTo>
                    <a:lnTo>
                      <a:pt x="15" y="5460"/>
                    </a:lnTo>
                    <a:lnTo>
                      <a:pt x="15" y="5460"/>
                    </a:lnTo>
                    <a:lnTo>
                      <a:pt x="15" y="5551"/>
                    </a:lnTo>
                    <a:lnTo>
                      <a:pt x="1192" y="5445"/>
                    </a:lnTo>
                    <a:lnTo>
                      <a:pt x="1192" y="5340"/>
                    </a:lnTo>
                    <a:close/>
                    <a:moveTo>
                      <a:pt x="1207" y="5626"/>
                    </a:move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cubicBezTo>
                      <a:pt x="46" y="5807"/>
                      <a:pt x="46" y="5822"/>
                      <a:pt x="46" y="5853"/>
                    </a:cubicBezTo>
                    <a:lnTo>
                      <a:pt x="46" y="5853"/>
                    </a:lnTo>
                    <a:lnTo>
                      <a:pt x="46" y="5853"/>
                    </a:lnTo>
                    <a:lnTo>
                      <a:pt x="46" y="5853"/>
                    </a:lnTo>
                    <a:lnTo>
                      <a:pt x="46" y="5853"/>
                    </a:lnTo>
                    <a:lnTo>
                      <a:pt x="46" y="5853"/>
                    </a:lnTo>
                    <a:lnTo>
                      <a:pt x="46" y="5853"/>
                    </a:lnTo>
                    <a:lnTo>
                      <a:pt x="46" y="5853"/>
                    </a:lnTo>
                    <a:lnTo>
                      <a:pt x="46" y="5853"/>
                    </a:lnTo>
                    <a:lnTo>
                      <a:pt x="46" y="5853"/>
                    </a:lnTo>
                    <a:lnTo>
                      <a:pt x="46" y="5853"/>
                    </a:lnTo>
                    <a:lnTo>
                      <a:pt x="1222" y="5656"/>
                    </a:lnTo>
                    <a:cubicBezTo>
                      <a:pt x="1222" y="5626"/>
                      <a:pt x="1207" y="5596"/>
                      <a:pt x="1207" y="5566"/>
                    </a:cubicBezTo>
                    <a:close/>
                    <a:moveTo>
                      <a:pt x="1252" y="5868"/>
                    </a:moveTo>
                    <a:lnTo>
                      <a:pt x="91" y="6109"/>
                    </a:lnTo>
                    <a:lnTo>
                      <a:pt x="91" y="6124"/>
                    </a:lnTo>
                    <a:lnTo>
                      <a:pt x="91" y="6124"/>
                    </a:lnTo>
                    <a:cubicBezTo>
                      <a:pt x="91" y="6154"/>
                      <a:pt x="121" y="6200"/>
                      <a:pt x="121" y="6230"/>
                    </a:cubicBezTo>
                    <a:lnTo>
                      <a:pt x="1267" y="5973"/>
                    </a:lnTo>
                    <a:cubicBezTo>
                      <a:pt x="1267" y="5928"/>
                      <a:pt x="1252" y="5898"/>
                      <a:pt x="1252" y="5868"/>
                    </a:cubicBezTo>
                    <a:close/>
                    <a:moveTo>
                      <a:pt x="1313" y="6124"/>
                    </a:moveTo>
                    <a:lnTo>
                      <a:pt x="181" y="6426"/>
                    </a:lnTo>
                    <a:lnTo>
                      <a:pt x="181" y="6426"/>
                    </a:lnTo>
                    <a:lnTo>
                      <a:pt x="181" y="6426"/>
                    </a:lnTo>
                    <a:lnTo>
                      <a:pt x="181" y="6426"/>
                    </a:lnTo>
                    <a:lnTo>
                      <a:pt x="181" y="6426"/>
                    </a:lnTo>
                    <a:lnTo>
                      <a:pt x="181" y="6426"/>
                    </a:lnTo>
                    <a:cubicBezTo>
                      <a:pt x="181" y="6456"/>
                      <a:pt x="196" y="6471"/>
                      <a:pt x="211" y="6501"/>
                    </a:cubicBezTo>
                    <a:lnTo>
                      <a:pt x="1343" y="6154"/>
                    </a:lnTo>
                    <a:cubicBezTo>
                      <a:pt x="1328" y="6124"/>
                      <a:pt x="1328" y="6094"/>
                      <a:pt x="1313" y="6064"/>
                    </a:cubicBezTo>
                    <a:close/>
                    <a:moveTo>
                      <a:pt x="1388" y="6365"/>
                    </a:moveTo>
                    <a:lnTo>
                      <a:pt x="272" y="6743"/>
                    </a:lnTo>
                    <a:cubicBezTo>
                      <a:pt x="272" y="6758"/>
                      <a:pt x="272" y="6758"/>
                      <a:pt x="287" y="6773"/>
                    </a:cubicBezTo>
                    <a:lnTo>
                      <a:pt x="287" y="6773"/>
                    </a:lnTo>
                    <a:lnTo>
                      <a:pt x="302" y="6863"/>
                    </a:lnTo>
                    <a:lnTo>
                      <a:pt x="302" y="6863"/>
                    </a:lnTo>
                    <a:lnTo>
                      <a:pt x="302" y="6863"/>
                    </a:lnTo>
                    <a:lnTo>
                      <a:pt x="1418" y="6441"/>
                    </a:lnTo>
                    <a:lnTo>
                      <a:pt x="1388" y="6350"/>
                    </a:lnTo>
                    <a:close/>
                    <a:moveTo>
                      <a:pt x="1478" y="6607"/>
                    </a:moveTo>
                    <a:lnTo>
                      <a:pt x="392" y="7059"/>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cubicBezTo>
                      <a:pt x="423" y="7135"/>
                      <a:pt x="423" y="7150"/>
                      <a:pt x="438" y="7165"/>
                    </a:cubicBezTo>
                    <a:lnTo>
                      <a:pt x="1509" y="6682"/>
                    </a:lnTo>
                    <a:lnTo>
                      <a:pt x="1478" y="6592"/>
                    </a:lnTo>
                    <a:close/>
                    <a:moveTo>
                      <a:pt x="1584" y="6848"/>
                    </a:moveTo>
                    <a:lnTo>
                      <a:pt x="513" y="7376"/>
                    </a:lnTo>
                    <a:cubicBezTo>
                      <a:pt x="543" y="7421"/>
                      <a:pt x="558" y="7451"/>
                      <a:pt x="573" y="7497"/>
                    </a:cubicBezTo>
                    <a:lnTo>
                      <a:pt x="1629" y="6939"/>
                    </a:lnTo>
                    <a:cubicBezTo>
                      <a:pt x="1614" y="6908"/>
                      <a:pt x="1599" y="6878"/>
                      <a:pt x="1584" y="6848"/>
                    </a:cubicBezTo>
                    <a:close/>
                    <a:moveTo>
                      <a:pt x="1705" y="7074"/>
                    </a:moveTo>
                    <a:lnTo>
                      <a:pt x="679" y="7663"/>
                    </a:lnTo>
                    <a:lnTo>
                      <a:pt x="709" y="7708"/>
                    </a:lnTo>
                    <a:lnTo>
                      <a:pt x="709" y="7708"/>
                    </a:lnTo>
                    <a:lnTo>
                      <a:pt x="709" y="7708"/>
                    </a:lnTo>
                    <a:lnTo>
                      <a:pt x="709" y="7708"/>
                    </a:lnTo>
                    <a:lnTo>
                      <a:pt x="709" y="7708"/>
                    </a:lnTo>
                    <a:lnTo>
                      <a:pt x="709" y="7708"/>
                    </a:lnTo>
                    <a:lnTo>
                      <a:pt x="709" y="7708"/>
                    </a:lnTo>
                    <a:lnTo>
                      <a:pt x="709" y="7708"/>
                    </a:lnTo>
                    <a:lnTo>
                      <a:pt x="739" y="7753"/>
                    </a:lnTo>
                    <a:lnTo>
                      <a:pt x="1735" y="7135"/>
                    </a:lnTo>
                    <a:lnTo>
                      <a:pt x="1690" y="7044"/>
                    </a:lnTo>
                    <a:close/>
                    <a:moveTo>
                      <a:pt x="1840" y="7301"/>
                    </a:moveTo>
                    <a:lnTo>
                      <a:pt x="860" y="7949"/>
                    </a:lnTo>
                    <a:lnTo>
                      <a:pt x="875" y="7994"/>
                    </a:lnTo>
                    <a:lnTo>
                      <a:pt x="875" y="7994"/>
                    </a:lnTo>
                    <a:lnTo>
                      <a:pt x="875" y="7994"/>
                    </a:lnTo>
                    <a:lnTo>
                      <a:pt x="905" y="7994"/>
                    </a:lnTo>
                    <a:lnTo>
                      <a:pt x="905" y="7994"/>
                    </a:lnTo>
                    <a:lnTo>
                      <a:pt x="905" y="7994"/>
                    </a:lnTo>
                    <a:lnTo>
                      <a:pt x="920" y="8025"/>
                    </a:lnTo>
                    <a:lnTo>
                      <a:pt x="1886" y="7346"/>
                    </a:lnTo>
                    <a:lnTo>
                      <a:pt x="1825" y="7255"/>
                    </a:lnTo>
                    <a:close/>
                    <a:moveTo>
                      <a:pt x="1991" y="7497"/>
                    </a:moveTo>
                    <a:lnTo>
                      <a:pt x="1056" y="8221"/>
                    </a:lnTo>
                    <a:lnTo>
                      <a:pt x="1056" y="8221"/>
                    </a:lnTo>
                    <a:lnTo>
                      <a:pt x="1056" y="8221"/>
                    </a:lnTo>
                    <a:lnTo>
                      <a:pt x="1132" y="8311"/>
                    </a:lnTo>
                    <a:lnTo>
                      <a:pt x="2037" y="7557"/>
                    </a:lnTo>
                    <a:lnTo>
                      <a:pt x="1976" y="7482"/>
                    </a:lnTo>
                    <a:close/>
                    <a:moveTo>
                      <a:pt x="2157" y="7693"/>
                    </a:moveTo>
                    <a:lnTo>
                      <a:pt x="1267" y="8477"/>
                    </a:lnTo>
                    <a:lnTo>
                      <a:pt x="1343" y="8568"/>
                    </a:lnTo>
                    <a:lnTo>
                      <a:pt x="1343" y="8568"/>
                    </a:lnTo>
                    <a:lnTo>
                      <a:pt x="1343" y="8568"/>
                    </a:lnTo>
                    <a:lnTo>
                      <a:pt x="2218" y="7768"/>
                    </a:lnTo>
                    <a:lnTo>
                      <a:pt x="2142" y="7693"/>
                    </a:lnTo>
                    <a:close/>
                    <a:moveTo>
                      <a:pt x="2323" y="7889"/>
                    </a:moveTo>
                    <a:lnTo>
                      <a:pt x="1494" y="8719"/>
                    </a:lnTo>
                    <a:lnTo>
                      <a:pt x="1509" y="8719"/>
                    </a:lnTo>
                    <a:lnTo>
                      <a:pt x="1584" y="8794"/>
                    </a:lnTo>
                    <a:lnTo>
                      <a:pt x="2399" y="7934"/>
                    </a:lnTo>
                    <a:lnTo>
                      <a:pt x="2323" y="7874"/>
                    </a:lnTo>
                    <a:close/>
                    <a:moveTo>
                      <a:pt x="2519" y="8070"/>
                    </a:moveTo>
                    <a:lnTo>
                      <a:pt x="1735" y="8960"/>
                    </a:lnTo>
                    <a:lnTo>
                      <a:pt x="1840" y="9035"/>
                    </a:lnTo>
                    <a:lnTo>
                      <a:pt x="2595" y="8130"/>
                    </a:lnTo>
                    <a:lnTo>
                      <a:pt x="2519" y="8070"/>
                    </a:lnTo>
                    <a:close/>
                    <a:moveTo>
                      <a:pt x="2715" y="8221"/>
                    </a:moveTo>
                    <a:lnTo>
                      <a:pt x="1991" y="9171"/>
                    </a:lnTo>
                    <a:lnTo>
                      <a:pt x="2006" y="9186"/>
                    </a:lnTo>
                    <a:lnTo>
                      <a:pt x="2022" y="9186"/>
                    </a:lnTo>
                    <a:lnTo>
                      <a:pt x="2022" y="9186"/>
                    </a:lnTo>
                    <a:lnTo>
                      <a:pt x="2022" y="9186"/>
                    </a:lnTo>
                    <a:lnTo>
                      <a:pt x="2067" y="9216"/>
                    </a:lnTo>
                    <a:lnTo>
                      <a:pt x="2082" y="9216"/>
                    </a:lnTo>
                    <a:lnTo>
                      <a:pt x="2097" y="9216"/>
                    </a:lnTo>
                    <a:lnTo>
                      <a:pt x="2791" y="8266"/>
                    </a:lnTo>
                    <a:lnTo>
                      <a:pt x="2715" y="8206"/>
                    </a:lnTo>
                    <a:close/>
                    <a:moveTo>
                      <a:pt x="2927" y="8372"/>
                    </a:moveTo>
                    <a:lnTo>
                      <a:pt x="2278" y="9352"/>
                    </a:lnTo>
                    <a:lnTo>
                      <a:pt x="2338" y="9397"/>
                    </a:lnTo>
                    <a:lnTo>
                      <a:pt x="2353" y="9397"/>
                    </a:lnTo>
                    <a:lnTo>
                      <a:pt x="2384" y="9412"/>
                    </a:lnTo>
                    <a:lnTo>
                      <a:pt x="2384" y="9412"/>
                    </a:lnTo>
                    <a:lnTo>
                      <a:pt x="3002" y="8417"/>
                    </a:lnTo>
                    <a:lnTo>
                      <a:pt x="2927" y="8357"/>
                    </a:lnTo>
                    <a:close/>
                    <a:moveTo>
                      <a:pt x="3138" y="8507"/>
                    </a:moveTo>
                    <a:lnTo>
                      <a:pt x="2549" y="9533"/>
                    </a:lnTo>
                    <a:lnTo>
                      <a:pt x="2595" y="9563"/>
                    </a:lnTo>
                    <a:lnTo>
                      <a:pt x="2595" y="9563"/>
                    </a:lnTo>
                    <a:lnTo>
                      <a:pt x="2655" y="9593"/>
                    </a:lnTo>
                    <a:lnTo>
                      <a:pt x="2655" y="9593"/>
                    </a:lnTo>
                    <a:lnTo>
                      <a:pt x="3228" y="8553"/>
                    </a:lnTo>
                    <a:lnTo>
                      <a:pt x="3138" y="8507"/>
                    </a:lnTo>
                    <a:close/>
                    <a:moveTo>
                      <a:pt x="3364" y="8628"/>
                    </a:moveTo>
                    <a:lnTo>
                      <a:pt x="2851" y="9684"/>
                    </a:lnTo>
                    <a:lnTo>
                      <a:pt x="2911" y="9729"/>
                    </a:lnTo>
                    <a:lnTo>
                      <a:pt x="2911" y="9729"/>
                    </a:lnTo>
                    <a:lnTo>
                      <a:pt x="2957" y="9744"/>
                    </a:lnTo>
                    <a:lnTo>
                      <a:pt x="3454" y="8673"/>
                    </a:lnTo>
                    <a:lnTo>
                      <a:pt x="3364" y="8628"/>
                    </a:lnTo>
                    <a:close/>
                    <a:moveTo>
                      <a:pt x="3605" y="8734"/>
                    </a:moveTo>
                    <a:lnTo>
                      <a:pt x="3153" y="9835"/>
                    </a:lnTo>
                    <a:lnTo>
                      <a:pt x="3168" y="9835"/>
                    </a:lnTo>
                    <a:lnTo>
                      <a:pt x="3183" y="9835"/>
                    </a:lnTo>
                    <a:lnTo>
                      <a:pt x="3243" y="9850"/>
                    </a:lnTo>
                    <a:lnTo>
                      <a:pt x="3273" y="9850"/>
                    </a:lnTo>
                    <a:lnTo>
                      <a:pt x="3289" y="9850"/>
                    </a:lnTo>
                    <a:lnTo>
                      <a:pt x="3711" y="8749"/>
                    </a:lnTo>
                    <a:lnTo>
                      <a:pt x="3620" y="8719"/>
                    </a:lnTo>
                    <a:close/>
                    <a:moveTo>
                      <a:pt x="3847" y="8824"/>
                    </a:moveTo>
                    <a:lnTo>
                      <a:pt x="3470" y="9940"/>
                    </a:lnTo>
                    <a:lnTo>
                      <a:pt x="3530" y="9970"/>
                    </a:lnTo>
                    <a:lnTo>
                      <a:pt x="3545" y="9970"/>
                    </a:lnTo>
                    <a:lnTo>
                      <a:pt x="3590" y="9986"/>
                    </a:lnTo>
                    <a:lnTo>
                      <a:pt x="3937" y="8854"/>
                    </a:lnTo>
                    <a:lnTo>
                      <a:pt x="3847" y="8824"/>
                    </a:lnTo>
                    <a:close/>
                    <a:moveTo>
                      <a:pt x="4088" y="8900"/>
                    </a:moveTo>
                    <a:lnTo>
                      <a:pt x="3786" y="10046"/>
                    </a:lnTo>
                    <a:lnTo>
                      <a:pt x="3892" y="10061"/>
                    </a:lnTo>
                    <a:lnTo>
                      <a:pt x="3892" y="10061"/>
                    </a:lnTo>
                    <a:lnTo>
                      <a:pt x="3907" y="10061"/>
                    </a:lnTo>
                    <a:lnTo>
                      <a:pt x="4179" y="8915"/>
                    </a:lnTo>
                    <a:lnTo>
                      <a:pt x="4088" y="8884"/>
                    </a:lnTo>
                    <a:close/>
                    <a:moveTo>
                      <a:pt x="4344" y="8960"/>
                    </a:moveTo>
                    <a:lnTo>
                      <a:pt x="4118" y="10121"/>
                    </a:lnTo>
                    <a:lnTo>
                      <a:pt x="4209" y="10136"/>
                    </a:lnTo>
                    <a:lnTo>
                      <a:pt x="4239" y="10136"/>
                    </a:lnTo>
                    <a:lnTo>
                      <a:pt x="4435" y="8960"/>
                    </a:lnTo>
                    <a:lnTo>
                      <a:pt x="4329" y="8945"/>
                    </a:lnTo>
                    <a:close/>
                    <a:moveTo>
                      <a:pt x="4586" y="8990"/>
                    </a:moveTo>
                    <a:lnTo>
                      <a:pt x="4450" y="10167"/>
                    </a:lnTo>
                    <a:lnTo>
                      <a:pt x="4571" y="10182"/>
                    </a:lnTo>
                    <a:lnTo>
                      <a:pt x="4571" y="10182"/>
                    </a:lnTo>
                    <a:lnTo>
                      <a:pt x="4691" y="9005"/>
                    </a:lnTo>
                    <a:close/>
                    <a:moveTo>
                      <a:pt x="4842" y="9020"/>
                    </a:moveTo>
                    <a:lnTo>
                      <a:pt x="4782" y="10197"/>
                    </a:lnTo>
                    <a:lnTo>
                      <a:pt x="4872" y="10197"/>
                    </a:lnTo>
                    <a:lnTo>
                      <a:pt x="4903" y="10197"/>
                    </a:lnTo>
                    <a:lnTo>
                      <a:pt x="4948" y="9020"/>
                    </a:lnTo>
                    <a:lnTo>
                      <a:pt x="4842" y="9020"/>
                    </a:lnTo>
                    <a:close/>
                    <a:moveTo>
                      <a:pt x="5204" y="9020"/>
                    </a:moveTo>
                    <a:lnTo>
                      <a:pt x="5114" y="9020"/>
                    </a:lnTo>
                    <a:lnTo>
                      <a:pt x="5114" y="10197"/>
                    </a:lnTo>
                    <a:lnTo>
                      <a:pt x="5234" y="10197"/>
                    </a:lnTo>
                    <a:lnTo>
                      <a:pt x="5204" y="9020"/>
                    </a:lnTo>
                    <a:close/>
                    <a:moveTo>
                      <a:pt x="5461" y="9005"/>
                    </a:moveTo>
                    <a:lnTo>
                      <a:pt x="5370" y="9005"/>
                    </a:lnTo>
                    <a:lnTo>
                      <a:pt x="5446" y="10197"/>
                    </a:lnTo>
                    <a:lnTo>
                      <a:pt x="5461" y="10197"/>
                    </a:lnTo>
                    <a:lnTo>
                      <a:pt x="5581" y="10182"/>
                    </a:lnTo>
                    <a:lnTo>
                      <a:pt x="5461" y="9005"/>
                    </a:lnTo>
                    <a:close/>
                    <a:moveTo>
                      <a:pt x="5717" y="8975"/>
                    </a:moveTo>
                    <a:lnTo>
                      <a:pt x="5627" y="8990"/>
                    </a:lnTo>
                    <a:lnTo>
                      <a:pt x="5777" y="10151"/>
                    </a:lnTo>
                    <a:lnTo>
                      <a:pt x="5838" y="10151"/>
                    </a:lnTo>
                    <a:lnTo>
                      <a:pt x="5853" y="10151"/>
                    </a:lnTo>
                    <a:lnTo>
                      <a:pt x="5913" y="10151"/>
                    </a:lnTo>
                    <a:lnTo>
                      <a:pt x="5717" y="8975"/>
                    </a:lnTo>
                    <a:close/>
                    <a:moveTo>
                      <a:pt x="5973" y="8915"/>
                    </a:moveTo>
                    <a:lnTo>
                      <a:pt x="5868" y="8945"/>
                    </a:lnTo>
                    <a:lnTo>
                      <a:pt x="6109" y="10106"/>
                    </a:lnTo>
                    <a:lnTo>
                      <a:pt x="6139" y="10106"/>
                    </a:lnTo>
                    <a:lnTo>
                      <a:pt x="6139" y="10106"/>
                    </a:lnTo>
                    <a:lnTo>
                      <a:pt x="6230" y="10076"/>
                    </a:lnTo>
                    <a:lnTo>
                      <a:pt x="5973" y="8930"/>
                    </a:lnTo>
                    <a:close/>
                    <a:moveTo>
                      <a:pt x="6215" y="8854"/>
                    </a:moveTo>
                    <a:lnTo>
                      <a:pt x="6124" y="8884"/>
                    </a:lnTo>
                    <a:lnTo>
                      <a:pt x="6426" y="10016"/>
                    </a:lnTo>
                    <a:lnTo>
                      <a:pt x="6562" y="9986"/>
                    </a:lnTo>
                    <a:lnTo>
                      <a:pt x="6215" y="8854"/>
                    </a:lnTo>
                    <a:close/>
                    <a:moveTo>
                      <a:pt x="6456" y="8779"/>
                    </a:moveTo>
                    <a:lnTo>
                      <a:pt x="6366" y="8809"/>
                    </a:lnTo>
                    <a:lnTo>
                      <a:pt x="6743" y="9925"/>
                    </a:lnTo>
                    <a:lnTo>
                      <a:pt x="6818" y="9895"/>
                    </a:lnTo>
                    <a:lnTo>
                      <a:pt x="6863" y="9895"/>
                    </a:lnTo>
                    <a:lnTo>
                      <a:pt x="6879" y="9895"/>
                    </a:lnTo>
                    <a:lnTo>
                      <a:pt x="6456" y="8794"/>
                    </a:lnTo>
                    <a:close/>
                    <a:moveTo>
                      <a:pt x="6698" y="8673"/>
                    </a:moveTo>
                    <a:lnTo>
                      <a:pt x="6607" y="8719"/>
                    </a:lnTo>
                    <a:lnTo>
                      <a:pt x="7060" y="9805"/>
                    </a:lnTo>
                    <a:lnTo>
                      <a:pt x="7090" y="9789"/>
                    </a:lnTo>
                    <a:lnTo>
                      <a:pt x="7105" y="9789"/>
                    </a:lnTo>
                    <a:lnTo>
                      <a:pt x="7180" y="9759"/>
                    </a:lnTo>
                    <a:lnTo>
                      <a:pt x="7180" y="9759"/>
                    </a:lnTo>
                    <a:lnTo>
                      <a:pt x="6698" y="8688"/>
                    </a:lnTo>
                    <a:close/>
                    <a:moveTo>
                      <a:pt x="6924" y="8568"/>
                    </a:moveTo>
                    <a:lnTo>
                      <a:pt x="6833" y="8613"/>
                    </a:lnTo>
                    <a:lnTo>
                      <a:pt x="7376" y="9669"/>
                    </a:lnTo>
                    <a:lnTo>
                      <a:pt x="7406" y="9654"/>
                    </a:lnTo>
                    <a:lnTo>
                      <a:pt x="7437" y="9654"/>
                    </a:lnTo>
                    <a:lnTo>
                      <a:pt x="7482" y="9624"/>
                    </a:lnTo>
                    <a:lnTo>
                      <a:pt x="6924" y="8583"/>
                    </a:lnTo>
                    <a:close/>
                    <a:moveTo>
                      <a:pt x="7150" y="8432"/>
                    </a:moveTo>
                    <a:lnTo>
                      <a:pt x="7060" y="8492"/>
                    </a:lnTo>
                    <a:lnTo>
                      <a:pt x="7663" y="9503"/>
                    </a:lnTo>
                    <a:lnTo>
                      <a:pt x="7678" y="9503"/>
                    </a:lnTo>
                    <a:lnTo>
                      <a:pt x="7678" y="9503"/>
                    </a:lnTo>
                    <a:lnTo>
                      <a:pt x="7768" y="9443"/>
                    </a:lnTo>
                    <a:lnTo>
                      <a:pt x="7150" y="8447"/>
                    </a:lnTo>
                    <a:close/>
                    <a:moveTo>
                      <a:pt x="7361" y="8296"/>
                    </a:moveTo>
                    <a:cubicBezTo>
                      <a:pt x="7346" y="8311"/>
                      <a:pt x="7316" y="8326"/>
                      <a:pt x="7286" y="8357"/>
                    </a:cubicBezTo>
                    <a:lnTo>
                      <a:pt x="7949" y="9322"/>
                    </a:lnTo>
                    <a:lnTo>
                      <a:pt x="7949" y="9322"/>
                    </a:lnTo>
                    <a:lnTo>
                      <a:pt x="7980" y="9322"/>
                    </a:lnTo>
                    <a:cubicBezTo>
                      <a:pt x="7995" y="9307"/>
                      <a:pt x="8025" y="9292"/>
                      <a:pt x="8055" y="9277"/>
                    </a:cubicBezTo>
                    <a:lnTo>
                      <a:pt x="7361" y="8311"/>
                    </a:lnTo>
                    <a:close/>
                    <a:moveTo>
                      <a:pt x="7572" y="8130"/>
                    </a:moveTo>
                    <a:lnTo>
                      <a:pt x="7497" y="8206"/>
                    </a:lnTo>
                    <a:lnTo>
                      <a:pt x="8221" y="9126"/>
                    </a:lnTo>
                    <a:lnTo>
                      <a:pt x="8236" y="9126"/>
                    </a:lnTo>
                    <a:lnTo>
                      <a:pt x="8251" y="9126"/>
                    </a:lnTo>
                    <a:lnTo>
                      <a:pt x="8281" y="9126"/>
                    </a:lnTo>
                    <a:lnTo>
                      <a:pt x="8296" y="9111"/>
                    </a:lnTo>
                    <a:lnTo>
                      <a:pt x="8312" y="9111"/>
                    </a:lnTo>
                    <a:lnTo>
                      <a:pt x="7557" y="8191"/>
                    </a:lnTo>
                    <a:close/>
                    <a:moveTo>
                      <a:pt x="7753" y="7964"/>
                    </a:moveTo>
                    <a:lnTo>
                      <a:pt x="7693" y="8040"/>
                    </a:lnTo>
                    <a:lnTo>
                      <a:pt x="8462" y="8915"/>
                    </a:lnTo>
                    <a:cubicBezTo>
                      <a:pt x="8508" y="8884"/>
                      <a:pt x="8538" y="8854"/>
                      <a:pt x="8568" y="8824"/>
                    </a:cubicBezTo>
                    <a:close/>
                    <a:moveTo>
                      <a:pt x="7949" y="7783"/>
                    </a:moveTo>
                    <a:lnTo>
                      <a:pt x="7874" y="7859"/>
                    </a:lnTo>
                    <a:lnTo>
                      <a:pt x="8719" y="8688"/>
                    </a:lnTo>
                    <a:lnTo>
                      <a:pt x="8734" y="8673"/>
                    </a:lnTo>
                    <a:lnTo>
                      <a:pt x="8734" y="8673"/>
                    </a:lnTo>
                    <a:lnTo>
                      <a:pt x="8734" y="8673"/>
                    </a:lnTo>
                    <a:lnTo>
                      <a:pt x="8734" y="8673"/>
                    </a:lnTo>
                    <a:lnTo>
                      <a:pt x="8794" y="8598"/>
                    </a:lnTo>
                    <a:lnTo>
                      <a:pt x="7949" y="7798"/>
                    </a:lnTo>
                    <a:close/>
                    <a:moveTo>
                      <a:pt x="8115" y="7587"/>
                    </a:moveTo>
                    <a:lnTo>
                      <a:pt x="8055" y="7663"/>
                    </a:lnTo>
                    <a:lnTo>
                      <a:pt x="8945" y="8447"/>
                    </a:lnTo>
                    <a:lnTo>
                      <a:pt x="8960" y="8417"/>
                    </a:lnTo>
                    <a:lnTo>
                      <a:pt x="8960" y="8417"/>
                    </a:lnTo>
                    <a:lnTo>
                      <a:pt x="9020" y="8341"/>
                    </a:lnTo>
                    <a:lnTo>
                      <a:pt x="8115" y="7587"/>
                    </a:lnTo>
                    <a:close/>
                    <a:moveTo>
                      <a:pt x="8281" y="7391"/>
                    </a:moveTo>
                    <a:lnTo>
                      <a:pt x="8221" y="7467"/>
                    </a:lnTo>
                    <a:lnTo>
                      <a:pt x="9156" y="8175"/>
                    </a:lnTo>
                    <a:lnTo>
                      <a:pt x="9156" y="8175"/>
                    </a:lnTo>
                    <a:lnTo>
                      <a:pt x="9171" y="8175"/>
                    </a:lnTo>
                    <a:lnTo>
                      <a:pt x="9171" y="8175"/>
                    </a:lnTo>
                    <a:lnTo>
                      <a:pt x="9171" y="8175"/>
                    </a:lnTo>
                    <a:lnTo>
                      <a:pt x="9171" y="8175"/>
                    </a:lnTo>
                    <a:lnTo>
                      <a:pt x="9171" y="8175"/>
                    </a:lnTo>
                    <a:cubicBezTo>
                      <a:pt x="9186" y="8160"/>
                      <a:pt x="9201" y="8130"/>
                      <a:pt x="9217" y="8115"/>
                    </a:cubicBezTo>
                    <a:lnTo>
                      <a:pt x="8266" y="7421"/>
                    </a:lnTo>
                    <a:close/>
                    <a:moveTo>
                      <a:pt x="8417" y="7180"/>
                    </a:moveTo>
                    <a:cubicBezTo>
                      <a:pt x="8402" y="7195"/>
                      <a:pt x="8387" y="7225"/>
                      <a:pt x="8357" y="7255"/>
                    </a:cubicBezTo>
                    <a:lnTo>
                      <a:pt x="9352" y="7904"/>
                    </a:lnTo>
                    <a:lnTo>
                      <a:pt x="9352" y="7904"/>
                    </a:lnTo>
                    <a:lnTo>
                      <a:pt x="9352" y="7904"/>
                    </a:lnTo>
                    <a:cubicBezTo>
                      <a:pt x="9367" y="7874"/>
                      <a:pt x="9382" y="7844"/>
                      <a:pt x="9413" y="7813"/>
                    </a:cubicBezTo>
                    <a:lnTo>
                      <a:pt x="9413" y="7813"/>
                    </a:lnTo>
                    <a:lnTo>
                      <a:pt x="9413" y="7813"/>
                    </a:lnTo>
                    <a:lnTo>
                      <a:pt x="9413" y="7813"/>
                    </a:lnTo>
                    <a:lnTo>
                      <a:pt x="8402" y="7195"/>
                    </a:lnTo>
                    <a:close/>
                    <a:moveTo>
                      <a:pt x="8553" y="6954"/>
                    </a:moveTo>
                    <a:cubicBezTo>
                      <a:pt x="8538" y="6984"/>
                      <a:pt x="8523" y="7014"/>
                      <a:pt x="8493" y="7044"/>
                    </a:cubicBezTo>
                    <a:lnTo>
                      <a:pt x="9518" y="7617"/>
                    </a:lnTo>
                    <a:lnTo>
                      <a:pt x="9548" y="7587"/>
                    </a:lnTo>
                    <a:lnTo>
                      <a:pt x="9548" y="7587"/>
                    </a:lnTo>
                    <a:cubicBezTo>
                      <a:pt x="9548" y="7572"/>
                      <a:pt x="9563" y="7542"/>
                      <a:pt x="9579" y="7527"/>
                    </a:cubicBezTo>
                    <a:lnTo>
                      <a:pt x="9579" y="7527"/>
                    </a:lnTo>
                    <a:lnTo>
                      <a:pt x="9579" y="7527"/>
                    </a:lnTo>
                    <a:lnTo>
                      <a:pt x="9579" y="7527"/>
                    </a:lnTo>
                    <a:lnTo>
                      <a:pt x="8538" y="6954"/>
                    </a:lnTo>
                    <a:close/>
                    <a:moveTo>
                      <a:pt x="8658" y="6727"/>
                    </a:moveTo>
                    <a:cubicBezTo>
                      <a:pt x="8643" y="6758"/>
                      <a:pt x="8628" y="6788"/>
                      <a:pt x="8613" y="6818"/>
                    </a:cubicBezTo>
                    <a:lnTo>
                      <a:pt x="9684" y="7331"/>
                    </a:lnTo>
                    <a:cubicBezTo>
                      <a:pt x="9684" y="7316"/>
                      <a:pt x="9684" y="7301"/>
                      <a:pt x="9699" y="7301"/>
                    </a:cubicBez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714" y="7240"/>
                    </a:lnTo>
                    <a:lnTo>
                      <a:pt x="9714" y="7240"/>
                    </a:lnTo>
                    <a:lnTo>
                      <a:pt x="9714" y="7240"/>
                    </a:lnTo>
                    <a:lnTo>
                      <a:pt x="9714" y="7240"/>
                    </a:lnTo>
                    <a:lnTo>
                      <a:pt x="8643" y="6758"/>
                    </a:lnTo>
                    <a:close/>
                    <a:moveTo>
                      <a:pt x="8764" y="6486"/>
                    </a:moveTo>
                    <a:cubicBezTo>
                      <a:pt x="8749" y="6516"/>
                      <a:pt x="8734" y="6546"/>
                      <a:pt x="8719" y="6577"/>
                    </a:cubicBezTo>
                    <a:lnTo>
                      <a:pt x="9820" y="7029"/>
                    </a:lnTo>
                    <a:lnTo>
                      <a:pt x="9820" y="7014"/>
                    </a:lnTo>
                    <a:lnTo>
                      <a:pt x="9820" y="7014"/>
                    </a:lnTo>
                    <a:lnTo>
                      <a:pt x="9820" y="7014"/>
                    </a:lnTo>
                    <a:lnTo>
                      <a:pt x="9820" y="7014"/>
                    </a:lnTo>
                    <a:lnTo>
                      <a:pt x="9820" y="7014"/>
                    </a:lnTo>
                    <a:lnTo>
                      <a:pt x="9820" y="7014"/>
                    </a:lnTo>
                    <a:lnTo>
                      <a:pt x="9820" y="7014"/>
                    </a:lnTo>
                    <a:lnTo>
                      <a:pt x="9835" y="7014"/>
                    </a:lnTo>
                    <a:lnTo>
                      <a:pt x="9835" y="7014"/>
                    </a:lnTo>
                    <a:lnTo>
                      <a:pt x="9835" y="7014"/>
                    </a:lnTo>
                    <a:lnTo>
                      <a:pt x="9850" y="6939"/>
                    </a:lnTo>
                    <a:lnTo>
                      <a:pt x="8749" y="6516"/>
                    </a:lnTo>
                    <a:close/>
                    <a:moveTo>
                      <a:pt x="8839" y="6245"/>
                    </a:moveTo>
                    <a:cubicBezTo>
                      <a:pt x="8839" y="6275"/>
                      <a:pt x="8824" y="6305"/>
                      <a:pt x="8809" y="6335"/>
                    </a:cubicBezTo>
                    <a:lnTo>
                      <a:pt x="9925" y="671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cubicBezTo>
                      <a:pt x="9956" y="6667"/>
                      <a:pt x="9956" y="6652"/>
                      <a:pt x="9956" y="6622"/>
                    </a:cubicBezTo>
                    <a:lnTo>
                      <a:pt x="8824" y="6290"/>
                    </a:lnTo>
                    <a:close/>
                    <a:moveTo>
                      <a:pt x="8915" y="5988"/>
                    </a:moveTo>
                    <a:lnTo>
                      <a:pt x="8885" y="6094"/>
                    </a:lnTo>
                    <a:lnTo>
                      <a:pt x="10031" y="6396"/>
                    </a:lnTo>
                    <a:lnTo>
                      <a:pt x="10046" y="6350"/>
                    </a:lnTo>
                    <a:lnTo>
                      <a:pt x="10046" y="6350"/>
                    </a:lnTo>
                    <a:lnTo>
                      <a:pt x="10046" y="6350"/>
                    </a:lnTo>
                    <a:lnTo>
                      <a:pt x="10046" y="6350"/>
                    </a:lnTo>
                    <a:lnTo>
                      <a:pt x="10046" y="6350"/>
                    </a:lnTo>
                    <a:lnTo>
                      <a:pt x="10046" y="6350"/>
                    </a:lnTo>
                    <a:cubicBezTo>
                      <a:pt x="10046" y="6320"/>
                      <a:pt x="10046" y="6305"/>
                      <a:pt x="10046" y="6290"/>
                    </a:cubicBezTo>
                    <a:lnTo>
                      <a:pt x="8900" y="6018"/>
                    </a:lnTo>
                    <a:close/>
                    <a:moveTo>
                      <a:pt x="8960" y="5747"/>
                    </a:moveTo>
                    <a:lnTo>
                      <a:pt x="8945" y="5837"/>
                    </a:lnTo>
                    <a:lnTo>
                      <a:pt x="10106" y="6064"/>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5973"/>
                    </a:lnTo>
                    <a:lnTo>
                      <a:pt x="8945" y="5792"/>
                    </a:lnTo>
                    <a:close/>
                    <a:moveTo>
                      <a:pt x="8990" y="5491"/>
                    </a:moveTo>
                    <a:lnTo>
                      <a:pt x="8975" y="5581"/>
                    </a:lnTo>
                    <a:lnTo>
                      <a:pt x="10152" y="573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56"/>
                    </a:lnTo>
                    <a:lnTo>
                      <a:pt x="8975" y="5551"/>
                    </a:lnTo>
                    <a:close/>
                    <a:moveTo>
                      <a:pt x="9005" y="5234"/>
                    </a:moveTo>
                    <a:lnTo>
                      <a:pt x="9005" y="5325"/>
                    </a:lnTo>
                    <a:lnTo>
                      <a:pt x="10182" y="5400"/>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294"/>
                    </a:lnTo>
                    <a:lnTo>
                      <a:pt x="9005" y="5249"/>
                    </a:lnTo>
                    <a:close/>
                    <a:moveTo>
                      <a:pt x="10197" y="4932"/>
                    </a:moveTo>
                    <a:lnTo>
                      <a:pt x="9005" y="4978"/>
                    </a:lnTo>
                    <a:lnTo>
                      <a:pt x="9005" y="5068"/>
                    </a:lnTo>
                    <a:lnTo>
                      <a:pt x="10197" y="5068"/>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4993"/>
                    </a:lnTo>
                    <a:close/>
                    <a:moveTo>
                      <a:pt x="10167" y="4601"/>
                    </a:moveTo>
                    <a:lnTo>
                      <a:pt x="8990" y="4721"/>
                    </a:lnTo>
                    <a:lnTo>
                      <a:pt x="8990" y="4812"/>
                    </a:lnTo>
                    <a:lnTo>
                      <a:pt x="10167" y="4736"/>
                    </a:lnTo>
                    <a:lnTo>
                      <a:pt x="10167" y="4661"/>
                    </a:lnTo>
                    <a:lnTo>
                      <a:pt x="10167" y="4601"/>
                    </a:lnTo>
                    <a:close/>
                    <a:moveTo>
                      <a:pt x="10122" y="4269"/>
                    </a:moveTo>
                    <a:lnTo>
                      <a:pt x="8960" y="4465"/>
                    </a:lnTo>
                    <a:cubicBezTo>
                      <a:pt x="8960" y="4495"/>
                      <a:pt x="8975" y="4525"/>
                      <a:pt x="8975" y="4555"/>
                    </a:cubicBezTo>
                    <a:lnTo>
                      <a:pt x="10137" y="4405"/>
                    </a:lnTo>
                    <a:lnTo>
                      <a:pt x="10137" y="4405"/>
                    </a:lnTo>
                    <a:lnTo>
                      <a:pt x="10137" y="4405"/>
                    </a:lnTo>
                    <a:lnTo>
                      <a:pt x="10137" y="4405"/>
                    </a:lnTo>
                    <a:lnTo>
                      <a:pt x="10137" y="4405"/>
                    </a:lnTo>
                    <a:lnTo>
                      <a:pt x="10137" y="4405"/>
                    </a:lnTo>
                    <a:lnTo>
                      <a:pt x="10137" y="4405"/>
                    </a:lnTo>
                    <a:lnTo>
                      <a:pt x="10137" y="4359"/>
                    </a:lnTo>
                    <a:lnTo>
                      <a:pt x="10137" y="4359"/>
                    </a:lnTo>
                    <a:lnTo>
                      <a:pt x="10137" y="4359"/>
                    </a:lnTo>
                    <a:lnTo>
                      <a:pt x="10137" y="4359"/>
                    </a:lnTo>
                    <a:cubicBezTo>
                      <a:pt x="10152" y="4344"/>
                      <a:pt x="10152" y="4329"/>
                      <a:pt x="10137" y="4314"/>
                    </a:cubicBezTo>
                    <a:close/>
                    <a:moveTo>
                      <a:pt x="10061" y="3952"/>
                    </a:moveTo>
                    <a:lnTo>
                      <a:pt x="8915" y="4208"/>
                    </a:lnTo>
                    <a:cubicBezTo>
                      <a:pt x="8915" y="4239"/>
                      <a:pt x="8930" y="4269"/>
                      <a:pt x="8930" y="4314"/>
                    </a:cubicBezTo>
                    <a:lnTo>
                      <a:pt x="10091" y="4073"/>
                    </a:lnTo>
                    <a:cubicBezTo>
                      <a:pt x="10091" y="4043"/>
                      <a:pt x="10076" y="4012"/>
                      <a:pt x="10076" y="3982"/>
                    </a:cubicBezTo>
                    <a:lnTo>
                      <a:pt x="10076" y="3982"/>
                    </a:lnTo>
                    <a:lnTo>
                      <a:pt x="10076" y="3982"/>
                    </a:lnTo>
                    <a:lnTo>
                      <a:pt x="10076" y="3982"/>
                    </a:lnTo>
                    <a:lnTo>
                      <a:pt x="10076" y="3952"/>
                    </a:lnTo>
                    <a:close/>
                    <a:moveTo>
                      <a:pt x="9971" y="3620"/>
                    </a:moveTo>
                    <a:lnTo>
                      <a:pt x="8839" y="3967"/>
                    </a:lnTo>
                    <a:lnTo>
                      <a:pt x="8870" y="4058"/>
                    </a:lnTo>
                    <a:lnTo>
                      <a:pt x="10001" y="3756"/>
                    </a:lnTo>
                    <a:cubicBezTo>
                      <a:pt x="10001" y="3741"/>
                      <a:pt x="10001" y="3726"/>
                      <a:pt x="10001" y="3726"/>
                    </a:cubicBezTo>
                    <a:lnTo>
                      <a:pt x="10001" y="3726"/>
                    </a:lnTo>
                    <a:lnTo>
                      <a:pt x="9971" y="3635"/>
                    </a:lnTo>
                    <a:close/>
                    <a:moveTo>
                      <a:pt x="9865" y="3303"/>
                    </a:moveTo>
                    <a:lnTo>
                      <a:pt x="8764" y="3726"/>
                    </a:lnTo>
                    <a:lnTo>
                      <a:pt x="8794" y="3816"/>
                    </a:lnTo>
                    <a:lnTo>
                      <a:pt x="9910" y="3424"/>
                    </a:lnTo>
                    <a:lnTo>
                      <a:pt x="9910" y="3424"/>
                    </a:lnTo>
                    <a:lnTo>
                      <a:pt x="9910" y="3424"/>
                    </a:lnTo>
                    <a:lnTo>
                      <a:pt x="9910" y="3424"/>
                    </a:lnTo>
                    <a:lnTo>
                      <a:pt x="9910" y="3424"/>
                    </a:lnTo>
                    <a:lnTo>
                      <a:pt x="9910" y="3424"/>
                    </a:lnTo>
                    <a:lnTo>
                      <a:pt x="9880" y="3349"/>
                    </a:lnTo>
                    <a:lnTo>
                      <a:pt x="9880" y="3349"/>
                    </a:lnTo>
                    <a:lnTo>
                      <a:pt x="9880" y="3349"/>
                    </a:lnTo>
                    <a:lnTo>
                      <a:pt x="9880" y="3349"/>
                    </a:lnTo>
                    <a:lnTo>
                      <a:pt x="9880" y="3349"/>
                    </a:lnTo>
                    <a:lnTo>
                      <a:pt x="9880" y="3349"/>
                    </a:lnTo>
                    <a:lnTo>
                      <a:pt x="9880" y="3349"/>
                    </a:lnTo>
                    <a:lnTo>
                      <a:pt x="9880" y="3349"/>
                    </a:lnTo>
                    <a:lnTo>
                      <a:pt x="9880" y="3349"/>
                    </a:lnTo>
                    <a:lnTo>
                      <a:pt x="9880" y="3349"/>
                    </a:lnTo>
                    <a:lnTo>
                      <a:pt x="9880" y="3334"/>
                    </a:lnTo>
                    <a:close/>
                    <a:moveTo>
                      <a:pt x="9744" y="3002"/>
                    </a:moveTo>
                    <a:lnTo>
                      <a:pt x="8658" y="3484"/>
                    </a:lnTo>
                    <a:cubicBezTo>
                      <a:pt x="8674" y="3515"/>
                      <a:pt x="8689" y="3545"/>
                      <a:pt x="8704" y="3575"/>
                    </a:cubicBezTo>
                    <a:lnTo>
                      <a:pt x="9790" y="3122"/>
                    </a:lnTo>
                    <a:lnTo>
                      <a:pt x="9775" y="3122"/>
                    </a:lnTo>
                    <a:lnTo>
                      <a:pt x="9775" y="3122"/>
                    </a:lnTo>
                    <a:lnTo>
                      <a:pt x="9775" y="3122"/>
                    </a:lnTo>
                    <a:lnTo>
                      <a:pt x="9775" y="3122"/>
                    </a:lnTo>
                    <a:lnTo>
                      <a:pt x="9775" y="3122"/>
                    </a:lnTo>
                    <a:lnTo>
                      <a:pt x="9775" y="3122"/>
                    </a:lnTo>
                    <a:lnTo>
                      <a:pt x="9775" y="3122"/>
                    </a:lnTo>
                    <a:cubicBezTo>
                      <a:pt x="9775" y="3092"/>
                      <a:pt x="9760" y="3062"/>
                      <a:pt x="9744" y="3047"/>
                    </a:cubicBezTo>
                    <a:close/>
                    <a:moveTo>
                      <a:pt x="9594" y="2700"/>
                    </a:moveTo>
                    <a:lnTo>
                      <a:pt x="8553" y="3258"/>
                    </a:lnTo>
                    <a:lnTo>
                      <a:pt x="8598" y="3349"/>
                    </a:lnTo>
                    <a:lnTo>
                      <a:pt x="9654" y="2821"/>
                    </a:lnTo>
                    <a:lnTo>
                      <a:pt x="9594" y="2700"/>
                    </a:lnTo>
                    <a:close/>
                    <a:moveTo>
                      <a:pt x="9428" y="2413"/>
                    </a:moveTo>
                    <a:lnTo>
                      <a:pt x="8417" y="3032"/>
                    </a:lnTo>
                    <a:lnTo>
                      <a:pt x="8477" y="3122"/>
                    </a:lnTo>
                    <a:lnTo>
                      <a:pt x="9503" y="2519"/>
                    </a:lnTo>
                    <a:lnTo>
                      <a:pt x="9503" y="2519"/>
                    </a:lnTo>
                    <a:lnTo>
                      <a:pt x="9503" y="2519"/>
                    </a:lnTo>
                    <a:lnTo>
                      <a:pt x="9503" y="2519"/>
                    </a:lnTo>
                    <a:lnTo>
                      <a:pt x="9488" y="2519"/>
                    </a:lnTo>
                    <a:lnTo>
                      <a:pt x="9473" y="2489"/>
                    </a:lnTo>
                    <a:lnTo>
                      <a:pt x="9473" y="2489"/>
                    </a:lnTo>
                    <a:lnTo>
                      <a:pt x="9473" y="2489"/>
                    </a:lnTo>
                    <a:lnTo>
                      <a:pt x="9458" y="2489"/>
                    </a:lnTo>
                    <a:lnTo>
                      <a:pt x="9458" y="2489"/>
                    </a:lnTo>
                    <a:lnTo>
                      <a:pt x="9458" y="2489"/>
                    </a:lnTo>
                    <a:cubicBezTo>
                      <a:pt x="9458" y="2489"/>
                      <a:pt x="9443" y="2474"/>
                      <a:pt x="9443" y="2459"/>
                    </a:cubicBezTo>
                    <a:close/>
                    <a:moveTo>
                      <a:pt x="9232" y="2127"/>
                    </a:moveTo>
                    <a:lnTo>
                      <a:pt x="8281" y="2821"/>
                    </a:lnTo>
                    <a:lnTo>
                      <a:pt x="8342" y="2896"/>
                    </a:lnTo>
                    <a:lnTo>
                      <a:pt x="9307" y="2232"/>
                    </a:lnTo>
                    <a:lnTo>
                      <a:pt x="9262" y="2172"/>
                    </a:lnTo>
                    <a:lnTo>
                      <a:pt x="9262" y="2172"/>
                    </a:lnTo>
                    <a:lnTo>
                      <a:pt x="9262" y="2172"/>
                    </a:lnTo>
                    <a:lnTo>
                      <a:pt x="9262" y="2172"/>
                    </a:lnTo>
                    <a:cubicBezTo>
                      <a:pt x="9262" y="2157"/>
                      <a:pt x="9262" y="2157"/>
                      <a:pt x="9247" y="2142"/>
                    </a:cubicBezTo>
                    <a:close/>
                    <a:moveTo>
                      <a:pt x="9036" y="1870"/>
                    </a:moveTo>
                    <a:lnTo>
                      <a:pt x="8115" y="2625"/>
                    </a:lnTo>
                    <a:cubicBezTo>
                      <a:pt x="8146" y="2640"/>
                      <a:pt x="8161" y="2670"/>
                      <a:pt x="8191" y="2700"/>
                    </a:cubicBezTo>
                    <a:lnTo>
                      <a:pt x="9111" y="1976"/>
                    </a:lnTo>
                    <a:lnTo>
                      <a:pt x="9036" y="1870"/>
                    </a:lnTo>
                    <a:close/>
                    <a:moveTo>
                      <a:pt x="8809" y="1614"/>
                    </a:moveTo>
                    <a:lnTo>
                      <a:pt x="7949" y="2429"/>
                    </a:lnTo>
                    <a:cubicBezTo>
                      <a:pt x="7980" y="2444"/>
                      <a:pt x="7995" y="2474"/>
                      <a:pt x="8025" y="2504"/>
                    </a:cubicBezTo>
                    <a:lnTo>
                      <a:pt x="8900" y="1704"/>
                    </a:lnTo>
                    <a:lnTo>
                      <a:pt x="8855" y="1659"/>
                    </a:lnTo>
                    <a:lnTo>
                      <a:pt x="8855" y="1659"/>
                    </a:lnTo>
                    <a:lnTo>
                      <a:pt x="8809" y="1614"/>
                    </a:lnTo>
                    <a:close/>
                    <a:moveTo>
                      <a:pt x="8583" y="1388"/>
                    </a:moveTo>
                    <a:lnTo>
                      <a:pt x="7768" y="2248"/>
                    </a:lnTo>
                    <a:lnTo>
                      <a:pt x="7844" y="2308"/>
                    </a:lnTo>
                    <a:lnTo>
                      <a:pt x="8674" y="1478"/>
                    </a:lnTo>
                    <a:lnTo>
                      <a:pt x="8674" y="1478"/>
                    </a:lnTo>
                    <a:lnTo>
                      <a:pt x="8643" y="1478"/>
                    </a:lnTo>
                    <a:lnTo>
                      <a:pt x="8643" y="1478"/>
                    </a:lnTo>
                    <a:lnTo>
                      <a:pt x="8643" y="1478"/>
                    </a:lnTo>
                    <a:lnTo>
                      <a:pt x="8643" y="1478"/>
                    </a:lnTo>
                    <a:lnTo>
                      <a:pt x="8643" y="1478"/>
                    </a:lnTo>
                    <a:lnTo>
                      <a:pt x="8643" y="1478"/>
                    </a:lnTo>
                    <a:lnTo>
                      <a:pt x="8613" y="1478"/>
                    </a:lnTo>
                    <a:cubicBezTo>
                      <a:pt x="8613" y="1463"/>
                      <a:pt x="8598" y="1463"/>
                      <a:pt x="8598" y="1448"/>
                    </a:cubicBezTo>
                    <a:close/>
                    <a:moveTo>
                      <a:pt x="8327" y="1161"/>
                    </a:moveTo>
                    <a:lnTo>
                      <a:pt x="7572" y="2067"/>
                    </a:lnTo>
                    <a:lnTo>
                      <a:pt x="7648" y="2142"/>
                    </a:lnTo>
                    <a:lnTo>
                      <a:pt x="8417" y="1237"/>
                    </a:lnTo>
                    <a:lnTo>
                      <a:pt x="8417" y="1237"/>
                    </a:lnTo>
                    <a:lnTo>
                      <a:pt x="8387" y="1237"/>
                    </a:lnTo>
                    <a:lnTo>
                      <a:pt x="8387" y="1237"/>
                    </a:lnTo>
                    <a:lnTo>
                      <a:pt x="8387" y="1237"/>
                    </a:lnTo>
                    <a:lnTo>
                      <a:pt x="8372" y="1237"/>
                    </a:lnTo>
                    <a:lnTo>
                      <a:pt x="8327" y="1192"/>
                    </a:lnTo>
                    <a:close/>
                    <a:moveTo>
                      <a:pt x="8055" y="965"/>
                    </a:moveTo>
                    <a:lnTo>
                      <a:pt x="7376" y="1916"/>
                    </a:lnTo>
                    <a:lnTo>
                      <a:pt x="7452" y="1976"/>
                    </a:lnTo>
                    <a:lnTo>
                      <a:pt x="8161" y="1026"/>
                    </a:lnTo>
                    <a:lnTo>
                      <a:pt x="8130" y="1011"/>
                    </a:lnTo>
                    <a:lnTo>
                      <a:pt x="8130" y="1011"/>
                    </a:lnTo>
                    <a:lnTo>
                      <a:pt x="8055" y="950"/>
                    </a:lnTo>
                    <a:close/>
                    <a:moveTo>
                      <a:pt x="7784" y="769"/>
                    </a:moveTo>
                    <a:lnTo>
                      <a:pt x="7165" y="1780"/>
                    </a:lnTo>
                    <a:lnTo>
                      <a:pt x="7241" y="1825"/>
                    </a:lnTo>
                    <a:lnTo>
                      <a:pt x="7889" y="845"/>
                    </a:lnTo>
                    <a:lnTo>
                      <a:pt x="7844" y="799"/>
                    </a:lnTo>
                    <a:lnTo>
                      <a:pt x="7829" y="799"/>
                    </a:lnTo>
                    <a:lnTo>
                      <a:pt x="7784" y="784"/>
                    </a:lnTo>
                    <a:close/>
                    <a:moveTo>
                      <a:pt x="7497" y="603"/>
                    </a:moveTo>
                    <a:lnTo>
                      <a:pt x="6939" y="1644"/>
                    </a:lnTo>
                    <a:lnTo>
                      <a:pt x="7029" y="1689"/>
                    </a:lnTo>
                    <a:lnTo>
                      <a:pt x="7618" y="664"/>
                    </a:lnTo>
                    <a:lnTo>
                      <a:pt x="7542" y="618"/>
                    </a:lnTo>
                    <a:lnTo>
                      <a:pt x="7527" y="618"/>
                    </a:lnTo>
                    <a:lnTo>
                      <a:pt x="7497" y="603"/>
                    </a:lnTo>
                    <a:close/>
                    <a:moveTo>
                      <a:pt x="7195" y="453"/>
                    </a:moveTo>
                    <a:lnTo>
                      <a:pt x="6713" y="1539"/>
                    </a:lnTo>
                    <a:lnTo>
                      <a:pt x="6803" y="1569"/>
                    </a:lnTo>
                    <a:lnTo>
                      <a:pt x="7316" y="513"/>
                    </a:lnTo>
                    <a:lnTo>
                      <a:pt x="7271" y="498"/>
                    </a:lnTo>
                    <a:lnTo>
                      <a:pt x="7256" y="498"/>
                    </a:lnTo>
                    <a:lnTo>
                      <a:pt x="7210" y="468"/>
                    </a:lnTo>
                    <a:lnTo>
                      <a:pt x="7210" y="468"/>
                    </a:lnTo>
                    <a:lnTo>
                      <a:pt x="7195" y="468"/>
                    </a:lnTo>
                    <a:close/>
                    <a:moveTo>
                      <a:pt x="6879" y="332"/>
                    </a:moveTo>
                    <a:lnTo>
                      <a:pt x="6471" y="1433"/>
                    </a:lnTo>
                    <a:lnTo>
                      <a:pt x="6562" y="1463"/>
                    </a:lnTo>
                    <a:lnTo>
                      <a:pt x="7014" y="377"/>
                    </a:lnTo>
                    <a:lnTo>
                      <a:pt x="6999" y="377"/>
                    </a:lnTo>
                    <a:lnTo>
                      <a:pt x="6939" y="377"/>
                    </a:lnTo>
                    <a:lnTo>
                      <a:pt x="6879" y="347"/>
                    </a:lnTo>
                    <a:close/>
                    <a:moveTo>
                      <a:pt x="6562" y="226"/>
                    </a:moveTo>
                    <a:lnTo>
                      <a:pt x="6230" y="1358"/>
                    </a:lnTo>
                    <a:lnTo>
                      <a:pt x="6320" y="1388"/>
                    </a:lnTo>
                    <a:lnTo>
                      <a:pt x="6698" y="256"/>
                    </a:lnTo>
                    <a:lnTo>
                      <a:pt x="6637" y="241"/>
                    </a:lnTo>
                    <a:lnTo>
                      <a:pt x="6607" y="241"/>
                    </a:lnTo>
                    <a:lnTo>
                      <a:pt x="6577" y="241"/>
                    </a:lnTo>
                    <a:close/>
                    <a:moveTo>
                      <a:pt x="6245" y="136"/>
                    </a:moveTo>
                    <a:lnTo>
                      <a:pt x="5973" y="1282"/>
                    </a:lnTo>
                    <a:lnTo>
                      <a:pt x="6079" y="1312"/>
                    </a:lnTo>
                    <a:lnTo>
                      <a:pt x="6366" y="166"/>
                    </a:lnTo>
                    <a:lnTo>
                      <a:pt x="6336" y="151"/>
                    </a:lnTo>
                    <a:lnTo>
                      <a:pt x="6305" y="151"/>
                    </a:lnTo>
                    <a:lnTo>
                      <a:pt x="6245" y="136"/>
                    </a:lnTo>
                    <a:close/>
                    <a:moveTo>
                      <a:pt x="5913" y="60"/>
                    </a:moveTo>
                    <a:lnTo>
                      <a:pt x="5732" y="1222"/>
                    </a:lnTo>
                    <a:lnTo>
                      <a:pt x="5823" y="1237"/>
                    </a:lnTo>
                    <a:lnTo>
                      <a:pt x="6049" y="91"/>
                    </a:lnTo>
                    <a:lnTo>
                      <a:pt x="6049" y="91"/>
                    </a:lnTo>
                    <a:close/>
                    <a:moveTo>
                      <a:pt x="5581" y="15"/>
                    </a:moveTo>
                    <a:lnTo>
                      <a:pt x="5476" y="1192"/>
                    </a:lnTo>
                    <a:cubicBezTo>
                      <a:pt x="5506" y="1192"/>
                      <a:pt x="5536" y="1192"/>
                      <a:pt x="5566" y="1207"/>
                    </a:cubicBezTo>
                    <a:lnTo>
                      <a:pt x="5717" y="30"/>
                    </a:lnTo>
                    <a:lnTo>
                      <a:pt x="5702" y="30"/>
                    </a:lnTo>
                    <a:lnTo>
                      <a:pt x="5581" y="15"/>
                    </a:lnTo>
                    <a:close/>
                    <a:moveTo>
                      <a:pt x="5249" y="0"/>
                    </a:moveTo>
                    <a:lnTo>
                      <a:pt x="5219" y="1192"/>
                    </a:lnTo>
                    <a:lnTo>
                      <a:pt x="5325" y="1192"/>
                    </a:lnTo>
                    <a:lnTo>
                      <a:pt x="5385" y="15"/>
                    </a:lnTo>
                    <a:lnTo>
                      <a:pt x="5249" y="1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66"/>
              <p:cNvSpPr/>
              <p:nvPr/>
            </p:nvSpPr>
            <p:spPr>
              <a:xfrm>
                <a:off x="-294408" y="2853020"/>
                <a:ext cx="744911" cy="721114"/>
              </a:xfrm>
              <a:custGeom>
                <a:avLst/>
                <a:gdLst/>
                <a:ahLst/>
                <a:cxnLst/>
                <a:rect l="l" t="t" r="r" b="b"/>
                <a:pathLst>
                  <a:path w="14180" h="13727" extrusionOk="0">
                    <a:moveTo>
                      <a:pt x="7060" y="91"/>
                    </a:moveTo>
                    <a:cubicBezTo>
                      <a:pt x="4314" y="91"/>
                      <a:pt x="1871" y="1780"/>
                      <a:pt x="905" y="4344"/>
                    </a:cubicBezTo>
                    <a:lnTo>
                      <a:pt x="1629" y="4344"/>
                    </a:lnTo>
                    <a:cubicBezTo>
                      <a:pt x="2896" y="1418"/>
                      <a:pt x="6245" y="0"/>
                      <a:pt x="9217" y="1162"/>
                    </a:cubicBezTo>
                    <a:cubicBezTo>
                      <a:pt x="12173" y="2308"/>
                      <a:pt x="13697" y="5612"/>
                      <a:pt x="12656" y="8613"/>
                    </a:cubicBezTo>
                    <a:cubicBezTo>
                      <a:pt x="11615" y="11630"/>
                      <a:pt x="8372" y="13274"/>
                      <a:pt x="5325" y="12324"/>
                    </a:cubicBezTo>
                    <a:cubicBezTo>
                      <a:pt x="2278" y="11389"/>
                      <a:pt x="528" y="8206"/>
                      <a:pt x="1358" y="5144"/>
                    </a:cubicBezTo>
                    <a:lnTo>
                      <a:pt x="649" y="5144"/>
                    </a:lnTo>
                    <a:cubicBezTo>
                      <a:pt x="0" y="7859"/>
                      <a:pt x="1147" y="10710"/>
                      <a:pt x="3500" y="12218"/>
                    </a:cubicBezTo>
                    <a:cubicBezTo>
                      <a:pt x="5868" y="13727"/>
                      <a:pt x="8915" y="13576"/>
                      <a:pt x="11117" y="11841"/>
                    </a:cubicBezTo>
                    <a:cubicBezTo>
                      <a:pt x="13319" y="10107"/>
                      <a:pt x="14179" y="7165"/>
                      <a:pt x="13274" y="4510"/>
                    </a:cubicBezTo>
                    <a:cubicBezTo>
                      <a:pt x="12354" y="1871"/>
                      <a:pt x="9850" y="91"/>
                      <a:pt x="7045" y="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66"/>
              <p:cNvSpPr/>
              <p:nvPr/>
            </p:nvSpPr>
            <p:spPr>
              <a:xfrm>
                <a:off x="-91583" y="3036040"/>
                <a:ext cx="335262" cy="335262"/>
              </a:xfrm>
              <a:custGeom>
                <a:avLst/>
                <a:gdLst/>
                <a:ahLst/>
                <a:cxnLst/>
                <a:rect l="l" t="t" r="r" b="b"/>
                <a:pathLst>
                  <a:path w="6382" h="6382" extrusionOk="0">
                    <a:moveTo>
                      <a:pt x="6381" y="3183"/>
                    </a:moveTo>
                    <a:cubicBezTo>
                      <a:pt x="6381" y="4948"/>
                      <a:pt x="4948" y="6381"/>
                      <a:pt x="3199" y="6381"/>
                    </a:cubicBezTo>
                    <a:cubicBezTo>
                      <a:pt x="1434" y="6381"/>
                      <a:pt x="1" y="4948"/>
                      <a:pt x="1" y="3183"/>
                    </a:cubicBezTo>
                    <a:cubicBezTo>
                      <a:pt x="1" y="1419"/>
                      <a:pt x="1434" y="1"/>
                      <a:pt x="3199" y="1"/>
                    </a:cubicBezTo>
                    <a:cubicBezTo>
                      <a:pt x="4948" y="1"/>
                      <a:pt x="6381" y="1419"/>
                      <a:pt x="6381" y="3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66"/>
              <p:cNvSpPr/>
              <p:nvPr/>
            </p:nvSpPr>
            <p:spPr>
              <a:xfrm>
                <a:off x="75626" y="2617679"/>
                <a:ext cx="585632" cy="585632"/>
              </a:xfrm>
              <a:custGeom>
                <a:avLst/>
                <a:gdLst/>
                <a:ahLst/>
                <a:cxnLst/>
                <a:rect l="l" t="t" r="r" b="b"/>
                <a:pathLst>
                  <a:path w="11148" h="11148" extrusionOk="0">
                    <a:moveTo>
                      <a:pt x="11148" y="11147"/>
                    </a:moveTo>
                    <a:lnTo>
                      <a:pt x="10016" y="11147"/>
                    </a:lnTo>
                    <a:cubicBezTo>
                      <a:pt x="10016" y="5627"/>
                      <a:pt x="5536" y="1147"/>
                      <a:pt x="1" y="1132"/>
                    </a:cubicBezTo>
                    <a:lnTo>
                      <a:pt x="1" y="0"/>
                    </a:lnTo>
                    <a:cubicBezTo>
                      <a:pt x="6155" y="0"/>
                      <a:pt x="11148" y="4993"/>
                      <a:pt x="11148" y="11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66"/>
              <p:cNvSpPr/>
              <p:nvPr/>
            </p:nvSpPr>
            <p:spPr>
              <a:xfrm>
                <a:off x="-509158" y="3203247"/>
                <a:ext cx="585632" cy="585632"/>
              </a:xfrm>
              <a:custGeom>
                <a:avLst/>
                <a:gdLst/>
                <a:ahLst/>
                <a:cxnLst/>
                <a:rect l="l" t="t" r="r" b="b"/>
                <a:pathLst>
                  <a:path w="11148" h="11148" extrusionOk="0">
                    <a:moveTo>
                      <a:pt x="11148" y="11147"/>
                    </a:moveTo>
                    <a:cubicBezTo>
                      <a:pt x="4993" y="11132"/>
                      <a:pt x="1" y="6155"/>
                      <a:pt x="1" y="0"/>
                    </a:cubicBezTo>
                    <a:lnTo>
                      <a:pt x="1132" y="0"/>
                    </a:lnTo>
                    <a:cubicBezTo>
                      <a:pt x="1132" y="5536"/>
                      <a:pt x="5627" y="10016"/>
                      <a:pt x="11148" y="100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253" name="Google Shape;3253;p66"/>
          <p:cNvCxnSpPr>
            <a:stCxn id="3254" idx="1"/>
            <a:endCxn id="3229" idx="6"/>
          </p:cNvCxnSpPr>
          <p:nvPr/>
        </p:nvCxnSpPr>
        <p:spPr>
          <a:xfrm rot="10800000">
            <a:off x="2157247" y="1322213"/>
            <a:ext cx="2040065" cy="299431"/>
          </a:xfrm>
          <a:prstGeom prst="bentConnector3">
            <a:avLst>
              <a:gd name="adj1" fmla="val 50000"/>
            </a:avLst>
          </a:prstGeom>
          <a:noFill/>
          <a:ln w="19050" cap="flat" cmpd="sng">
            <a:solidFill>
              <a:schemeClr val="lt2"/>
            </a:solidFill>
            <a:prstDash val="solid"/>
            <a:round/>
            <a:headEnd type="none" w="med" len="med"/>
            <a:tailEnd type="none" w="med" len="med"/>
          </a:ln>
        </p:spPr>
      </p:cxnSp>
      <p:sp>
        <p:nvSpPr>
          <p:cNvPr id="3254" name="Google Shape;3254;p66"/>
          <p:cNvSpPr/>
          <p:nvPr/>
        </p:nvSpPr>
        <p:spPr>
          <a:xfrm>
            <a:off x="4197311" y="1178843"/>
            <a:ext cx="133500" cy="88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66"/>
          <p:cNvSpPr/>
          <p:nvPr/>
        </p:nvSpPr>
        <p:spPr>
          <a:xfrm>
            <a:off x="4197311" y="2529182"/>
            <a:ext cx="133500" cy="885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66"/>
          <p:cNvSpPr/>
          <p:nvPr/>
        </p:nvSpPr>
        <p:spPr>
          <a:xfrm>
            <a:off x="4226780" y="3820885"/>
            <a:ext cx="133499" cy="1011959"/>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7" name="Google Shape;3257;p66"/>
          <p:cNvGrpSpPr/>
          <p:nvPr/>
        </p:nvGrpSpPr>
        <p:grpSpPr>
          <a:xfrm>
            <a:off x="-74974" y="2118070"/>
            <a:ext cx="2123700" cy="2123700"/>
            <a:chOff x="679050" y="2154016"/>
            <a:chExt cx="2123700" cy="2123700"/>
          </a:xfrm>
        </p:grpSpPr>
        <p:grpSp>
          <p:nvGrpSpPr>
            <p:cNvPr id="3258" name="Google Shape;3258;p66"/>
            <p:cNvGrpSpPr/>
            <p:nvPr/>
          </p:nvGrpSpPr>
          <p:grpSpPr>
            <a:xfrm>
              <a:off x="717675" y="2195100"/>
              <a:ext cx="2013910" cy="2041524"/>
              <a:chOff x="-79100" y="-499150"/>
              <a:chExt cx="2013910" cy="2041524"/>
            </a:xfrm>
          </p:grpSpPr>
          <p:sp>
            <p:nvSpPr>
              <p:cNvPr id="3259" name="Google Shape;3259;p66"/>
              <p:cNvSpPr/>
              <p:nvPr/>
            </p:nvSpPr>
            <p:spPr>
              <a:xfrm>
                <a:off x="-79100" y="-499150"/>
                <a:ext cx="1987851" cy="2041524"/>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66"/>
              <p:cNvSpPr/>
              <p:nvPr/>
            </p:nvSpPr>
            <p:spPr>
              <a:xfrm>
                <a:off x="111150" y="-307416"/>
                <a:ext cx="1682686" cy="1681153"/>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66"/>
              <p:cNvSpPr/>
              <p:nvPr/>
            </p:nvSpPr>
            <p:spPr>
              <a:xfrm>
                <a:off x="-29831" y="532038"/>
                <a:ext cx="982721" cy="982721"/>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66"/>
              <p:cNvSpPr/>
              <p:nvPr/>
            </p:nvSpPr>
            <p:spPr>
              <a:xfrm>
                <a:off x="952831" y="-450672"/>
                <a:ext cx="981979" cy="982771"/>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66"/>
              <p:cNvSpPr/>
              <p:nvPr/>
            </p:nvSpPr>
            <p:spPr>
              <a:xfrm>
                <a:off x="347701" y="-67897"/>
                <a:ext cx="1204336" cy="1199142"/>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66"/>
              <p:cNvSpPr/>
              <p:nvPr/>
            </p:nvSpPr>
            <p:spPr>
              <a:xfrm>
                <a:off x="214140" y="-152931"/>
                <a:ext cx="1455829" cy="1423724"/>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66"/>
              <p:cNvSpPr/>
              <p:nvPr/>
            </p:nvSpPr>
            <p:spPr>
              <a:xfrm>
                <a:off x="396970" y="-208186"/>
                <a:ext cx="555916" cy="30150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66"/>
              <p:cNvSpPr/>
              <p:nvPr/>
            </p:nvSpPr>
            <p:spPr>
              <a:xfrm>
                <a:off x="212656" y="532038"/>
                <a:ext cx="155229" cy="35295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66"/>
              <p:cNvSpPr/>
              <p:nvPr/>
            </p:nvSpPr>
            <p:spPr>
              <a:xfrm>
                <a:off x="555858" y="1093883"/>
                <a:ext cx="397026" cy="178380"/>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66"/>
              <p:cNvSpPr/>
              <p:nvPr/>
            </p:nvSpPr>
            <p:spPr>
              <a:xfrm>
                <a:off x="1401249" y="532038"/>
                <a:ext cx="291067" cy="546220"/>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66"/>
              <p:cNvSpPr/>
              <p:nvPr/>
            </p:nvSpPr>
            <p:spPr>
              <a:xfrm>
                <a:off x="1284111" y="-109697"/>
                <a:ext cx="363438" cy="413449"/>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66"/>
              <p:cNvSpPr/>
              <p:nvPr/>
            </p:nvSpPr>
            <p:spPr>
              <a:xfrm>
                <a:off x="431251" y="20896"/>
                <a:ext cx="1043962" cy="999194"/>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66"/>
              <p:cNvSpPr/>
              <p:nvPr/>
            </p:nvSpPr>
            <p:spPr>
              <a:xfrm>
                <a:off x="402906" y="-19370"/>
                <a:ext cx="702933" cy="1021553"/>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66"/>
              <p:cNvSpPr/>
              <p:nvPr/>
            </p:nvSpPr>
            <p:spPr>
              <a:xfrm>
                <a:off x="530531" y="102219"/>
                <a:ext cx="860339" cy="843223"/>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66"/>
              <p:cNvSpPr/>
              <p:nvPr/>
            </p:nvSpPr>
            <p:spPr>
              <a:xfrm>
                <a:off x="824513" y="69423"/>
                <a:ext cx="590246" cy="854403"/>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66"/>
              <p:cNvSpPr/>
              <p:nvPr/>
            </p:nvSpPr>
            <p:spPr>
              <a:xfrm>
                <a:off x="615565" y="194772"/>
                <a:ext cx="674588" cy="673797"/>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66"/>
              <p:cNvSpPr/>
              <p:nvPr/>
            </p:nvSpPr>
            <p:spPr>
              <a:xfrm>
                <a:off x="737204" y="316362"/>
                <a:ext cx="431307" cy="43135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6" name="Google Shape;3276;p66"/>
            <p:cNvSpPr/>
            <p:nvPr/>
          </p:nvSpPr>
          <p:spPr>
            <a:xfrm>
              <a:off x="679050" y="2154016"/>
              <a:ext cx="2123700" cy="21237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77" name="Google Shape;3277;p66"/>
          <p:cNvCxnSpPr>
            <a:cxnSpLocks/>
            <a:stCxn id="3255" idx="1"/>
          </p:cNvCxnSpPr>
          <p:nvPr/>
        </p:nvCxnSpPr>
        <p:spPr>
          <a:xfrm rot="10800000" flipV="1">
            <a:off x="2039409" y="2971982"/>
            <a:ext cx="2157903" cy="178498"/>
          </a:xfrm>
          <a:prstGeom prst="bentConnector3">
            <a:avLst>
              <a:gd name="adj1" fmla="val 50000"/>
            </a:avLst>
          </a:prstGeom>
          <a:noFill/>
          <a:ln w="19050" cap="flat" cmpd="sng">
            <a:solidFill>
              <a:schemeClr val="lt2"/>
            </a:solidFill>
            <a:prstDash val="solid"/>
            <a:round/>
            <a:headEnd type="none" w="med" len="med"/>
            <a:tailEnd type="none" w="med" len="med"/>
          </a:ln>
        </p:spPr>
      </p:cxnSp>
      <p:cxnSp>
        <p:nvCxnSpPr>
          <p:cNvPr id="3278" name="Google Shape;3278;p66"/>
          <p:cNvCxnSpPr>
            <a:cxnSpLocks/>
            <a:stCxn id="3256" idx="1"/>
            <a:endCxn id="3288" idx="6"/>
          </p:cNvCxnSpPr>
          <p:nvPr/>
        </p:nvCxnSpPr>
        <p:spPr>
          <a:xfrm rot="10800000" flipV="1">
            <a:off x="2536854" y="4326865"/>
            <a:ext cx="1689927" cy="237678"/>
          </a:xfrm>
          <a:prstGeom prst="bentConnector3">
            <a:avLst>
              <a:gd name="adj1" fmla="val 50000"/>
            </a:avLst>
          </a:prstGeom>
          <a:noFill/>
          <a:ln w="19050" cap="flat" cmpd="sng">
            <a:solidFill>
              <a:schemeClr val="lt2"/>
            </a:solidFill>
            <a:prstDash val="solid"/>
            <a:round/>
            <a:headEnd type="none" w="med" len="med"/>
            <a:tailEnd type="none" w="med" len="med"/>
          </a:ln>
        </p:spPr>
      </p:cxnSp>
      <p:grpSp>
        <p:nvGrpSpPr>
          <p:cNvPr id="3280" name="Google Shape;3280;p66"/>
          <p:cNvGrpSpPr/>
          <p:nvPr/>
        </p:nvGrpSpPr>
        <p:grpSpPr>
          <a:xfrm>
            <a:off x="1348853" y="3970543"/>
            <a:ext cx="1188000" cy="1188000"/>
            <a:chOff x="3373525" y="3382950"/>
            <a:chExt cx="1188000" cy="1188000"/>
          </a:xfrm>
        </p:grpSpPr>
        <p:grpSp>
          <p:nvGrpSpPr>
            <p:cNvPr id="3281" name="Google Shape;3281;p66"/>
            <p:cNvGrpSpPr/>
            <p:nvPr/>
          </p:nvGrpSpPr>
          <p:grpSpPr>
            <a:xfrm>
              <a:off x="3423954" y="3455411"/>
              <a:ext cx="1087233" cy="1081876"/>
              <a:chOff x="3170379" y="3216836"/>
              <a:chExt cx="1087233" cy="1081876"/>
            </a:xfrm>
          </p:grpSpPr>
          <p:sp>
            <p:nvSpPr>
              <p:cNvPr id="3282" name="Google Shape;3282;p66"/>
              <p:cNvSpPr/>
              <p:nvPr/>
            </p:nvSpPr>
            <p:spPr>
              <a:xfrm rot="10800000">
                <a:off x="3193462" y="3216836"/>
                <a:ext cx="1064151" cy="1081876"/>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66"/>
              <p:cNvSpPr/>
              <p:nvPr/>
            </p:nvSpPr>
            <p:spPr>
              <a:xfrm rot="10800000">
                <a:off x="3262067" y="3302400"/>
                <a:ext cx="886894" cy="887661"/>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66"/>
              <p:cNvSpPr/>
              <p:nvPr/>
            </p:nvSpPr>
            <p:spPr>
              <a:xfrm rot="10800000">
                <a:off x="3396874" y="3436442"/>
                <a:ext cx="692781" cy="642669"/>
              </a:xfrm>
              <a:custGeom>
                <a:avLst/>
                <a:gdLst/>
                <a:ahLst/>
                <a:cxnLst/>
                <a:rect l="l" t="t" r="r" b="b"/>
                <a:pathLst>
                  <a:path w="13562" h="12581" extrusionOk="0">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66"/>
              <p:cNvSpPr/>
              <p:nvPr/>
            </p:nvSpPr>
            <p:spPr>
              <a:xfrm rot="10800000">
                <a:off x="3884659" y="3252288"/>
                <a:ext cx="355228" cy="987884"/>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66"/>
              <p:cNvSpPr/>
              <p:nvPr/>
            </p:nvSpPr>
            <p:spPr>
              <a:xfrm rot="10800000">
                <a:off x="3170379" y="3252292"/>
                <a:ext cx="355228" cy="494734"/>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66"/>
              <p:cNvSpPr/>
              <p:nvPr/>
            </p:nvSpPr>
            <p:spPr>
              <a:xfrm rot="10800000">
                <a:off x="3445454" y="3465713"/>
                <a:ext cx="607984" cy="540964"/>
              </a:xfrm>
              <a:custGeom>
                <a:avLst/>
                <a:gdLst/>
                <a:ahLst/>
                <a:cxnLst/>
                <a:rect l="l" t="t" r="r" b="b"/>
                <a:pathLst>
                  <a:path w="11902" h="10590" extrusionOk="0">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8" name="Google Shape;3288;p66"/>
            <p:cNvSpPr/>
            <p:nvPr/>
          </p:nvSpPr>
          <p:spPr>
            <a:xfrm>
              <a:off x="3373525" y="3382950"/>
              <a:ext cx="1188000" cy="1188000"/>
            </a:xfrm>
            <a:prstGeom prst="ellipse">
              <a:avLst/>
            </a:prstGeom>
            <a:solidFill>
              <a:srgbClr val="61ABFC">
                <a:alpha val="28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xmlns="" id="{7FD0638C-7EB8-DAE7-EB0D-80B6E0A27B16}"/>
              </a:ext>
            </a:extLst>
          </p:cNvPr>
          <p:cNvSpPr txBox="1"/>
          <p:nvPr/>
        </p:nvSpPr>
        <p:spPr>
          <a:xfrm>
            <a:off x="4410617" y="658967"/>
            <a:ext cx="4523014" cy="1641988"/>
          </a:xfrm>
          <a:prstGeom prst="rect">
            <a:avLst/>
          </a:prstGeom>
          <a:noFill/>
        </p:spPr>
        <p:txBody>
          <a:bodyPr wrap="square" rtlCol="0">
            <a:spAutoFit/>
          </a:bodyPr>
          <a:lstStyle/>
          <a:p>
            <a:pPr marL="0" marR="0" algn="just">
              <a:lnSpc>
                <a:spcPct val="115000"/>
              </a:lnSpc>
              <a:spcBef>
                <a:spcPts val="600"/>
              </a:spcBef>
              <a:spcAft>
                <a:spcPts val="1200"/>
              </a:spcAft>
            </a:pPr>
            <a:endParaRPr lang="en-US" sz="1800">
              <a:solidFill>
                <a:schemeClr val="bg2"/>
              </a:solidFill>
              <a:effectLst/>
              <a:latin typeface="Arial" panose="020B0604020202020204" pitchFamily="34" charset="0"/>
              <a:ea typeface="Arial" panose="020B0604020202020204" pitchFamily="34" charset="0"/>
            </a:endParaRPr>
          </a:p>
          <a:p>
            <a:pPr marL="285750" indent="-285750">
              <a:buClr>
                <a:schemeClr val="bg2"/>
              </a:buClr>
              <a:buFontTx/>
              <a:buChar char="-"/>
            </a:pPr>
            <a:r>
              <a:rPr lang="vi-VN" err="1">
                <a:solidFill>
                  <a:schemeClr val="bg2"/>
                </a:solidFill>
                <a:effectLst/>
                <a:latin typeface="Arial" panose="020B0604020202020204" pitchFamily="34" charset="0"/>
                <a:ea typeface="Arial" panose="020B0604020202020204" pitchFamily="34" charset="0"/>
              </a:rPr>
              <a:t>Hiểu</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được</a:t>
            </a:r>
            <a:r>
              <a:rPr lang="vi-VN">
                <a:solidFill>
                  <a:schemeClr val="bg2"/>
                </a:solidFill>
                <a:effectLst/>
                <a:latin typeface="Arial" panose="020B0604020202020204" pitchFamily="34" charset="0"/>
                <a:ea typeface="Arial" panose="020B0604020202020204" pitchFamily="34" charset="0"/>
              </a:rPr>
              <a:t> quy </a:t>
            </a:r>
            <a:r>
              <a:rPr lang="vi-VN" err="1">
                <a:solidFill>
                  <a:schemeClr val="bg2"/>
                </a:solidFill>
                <a:effectLst/>
                <a:latin typeface="Arial" panose="020B0604020202020204" pitchFamily="34" charset="0"/>
                <a:ea typeface="Arial" panose="020B0604020202020204" pitchFamily="34" charset="0"/>
              </a:rPr>
              <a:t>trình</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nghiệp</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vụ</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quản</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lý</a:t>
            </a:r>
            <a:r>
              <a:rPr lang="vi-VN">
                <a:solidFill>
                  <a:schemeClr val="bg2"/>
                </a:solidFill>
                <a:effectLst/>
                <a:latin typeface="Arial" panose="020B0604020202020204" pitchFamily="34" charset="0"/>
                <a:ea typeface="Arial" panose="020B0604020202020204" pitchFamily="34" charset="0"/>
              </a:rPr>
              <a:t> </a:t>
            </a:r>
            <a:r>
              <a:rPr lang="en-US" smtClean="0">
                <a:solidFill>
                  <a:schemeClr val="bg2"/>
                </a:solidFill>
                <a:effectLst/>
                <a:latin typeface="Arial" panose="020B0604020202020204" pitchFamily="34" charset="0"/>
                <a:ea typeface="Arial" panose="020B0604020202020204" pitchFamily="34" charset="0"/>
              </a:rPr>
              <a:t>BÁN HÀNG</a:t>
            </a:r>
          </a:p>
          <a:p>
            <a:pPr marL="285750" indent="-285750">
              <a:buClr>
                <a:schemeClr val="bg2"/>
              </a:buClr>
              <a:buFontTx/>
              <a:buChar char="-"/>
            </a:pPr>
            <a:r>
              <a:rPr lang="vi-VN" smtClean="0">
                <a:solidFill>
                  <a:schemeClr val="bg2"/>
                </a:solidFill>
                <a:effectLst/>
                <a:latin typeface="Arial" panose="020B0604020202020204" pitchFamily="34" charset="0"/>
                <a:ea typeface="Arial" panose="020B0604020202020204" pitchFamily="34" charset="0"/>
              </a:rPr>
              <a:t>Vận </a:t>
            </a:r>
            <a:r>
              <a:rPr lang="vi-VN" err="1">
                <a:solidFill>
                  <a:schemeClr val="bg2"/>
                </a:solidFill>
                <a:effectLst/>
                <a:latin typeface="Arial" panose="020B0604020202020204" pitchFamily="34" charset="0"/>
                <a:ea typeface="Arial" panose="020B0604020202020204" pitchFamily="34" charset="0"/>
              </a:rPr>
              <a:t>dụng</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đầy</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đủ</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thế</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mạnh</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của</a:t>
            </a:r>
            <a:r>
              <a:rPr lang="vi-VN">
                <a:solidFill>
                  <a:schemeClr val="bg2"/>
                </a:solidFill>
                <a:effectLst/>
                <a:latin typeface="Arial" panose="020B0604020202020204" pitchFamily="34" charset="0"/>
                <a:ea typeface="Arial" panose="020B0604020202020204" pitchFamily="34" charset="0"/>
              </a:rPr>
              <a:t> công </a:t>
            </a:r>
            <a:r>
              <a:rPr lang="vi-VN" err="1">
                <a:solidFill>
                  <a:schemeClr val="bg2"/>
                </a:solidFill>
                <a:effectLst/>
                <a:latin typeface="Arial" panose="020B0604020202020204" pitchFamily="34" charset="0"/>
                <a:ea typeface="Arial" panose="020B0604020202020204" pitchFamily="34" charset="0"/>
              </a:rPr>
              <a:t>nghệ</a:t>
            </a:r>
            <a:r>
              <a:rPr lang="vi-VN">
                <a:solidFill>
                  <a:schemeClr val="bg2"/>
                </a:solidFill>
                <a:effectLst/>
                <a:latin typeface="Arial" panose="020B0604020202020204" pitchFamily="34" charset="0"/>
                <a:ea typeface="Arial" panose="020B0604020202020204" pitchFamily="34" charset="0"/>
              </a:rPr>
              <a:t>.</a:t>
            </a:r>
            <a:endParaRPr lang="en-US">
              <a:solidFill>
                <a:schemeClr val="bg2"/>
              </a:solidFill>
              <a:effectLst/>
              <a:latin typeface="Arial" panose="020B0604020202020204" pitchFamily="34" charset="0"/>
              <a:ea typeface="Arial" panose="020B0604020202020204" pitchFamily="34" charset="0"/>
            </a:endParaRPr>
          </a:p>
          <a:p>
            <a:pPr marL="285750" indent="-285750">
              <a:buClr>
                <a:schemeClr val="bg2"/>
              </a:buClr>
              <a:buFontTx/>
              <a:buChar char="-"/>
            </a:pPr>
            <a:r>
              <a:rPr lang="vi-VN" err="1">
                <a:solidFill>
                  <a:schemeClr val="bg2"/>
                </a:solidFill>
                <a:effectLst/>
                <a:latin typeface="Arial" panose="020B0604020202020204" pitchFamily="34" charset="0"/>
                <a:ea typeface="Arial" panose="020B0604020202020204" pitchFamily="34" charset="0"/>
              </a:rPr>
              <a:t>Có</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sự</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tập</a:t>
            </a:r>
            <a:r>
              <a:rPr lang="vi-VN">
                <a:solidFill>
                  <a:schemeClr val="bg2"/>
                </a:solidFill>
                <a:effectLst/>
                <a:latin typeface="Arial" panose="020B0604020202020204" pitchFamily="34" charset="0"/>
                <a:ea typeface="Arial" panose="020B0604020202020204" pitchFamily="34" charset="0"/>
              </a:rPr>
              <a:t> trung </a:t>
            </a:r>
            <a:r>
              <a:rPr lang="vi-VN" err="1">
                <a:solidFill>
                  <a:schemeClr val="bg2"/>
                </a:solidFill>
                <a:effectLst/>
                <a:latin typeface="Arial" panose="020B0604020202020204" pitchFamily="34" charset="0"/>
                <a:ea typeface="Arial" panose="020B0604020202020204" pitchFamily="34" charset="0"/>
              </a:rPr>
              <a:t>làm</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việc</a:t>
            </a:r>
            <a:r>
              <a:rPr lang="vi-VN">
                <a:solidFill>
                  <a:schemeClr val="bg2"/>
                </a:solidFill>
                <a:effectLst/>
                <a:latin typeface="Arial" panose="020B0604020202020204" pitchFamily="34" charset="0"/>
                <a:ea typeface="Arial" panose="020B0604020202020204" pitchFamily="34" charset="0"/>
              </a:rPr>
              <a:t>, tranh </a:t>
            </a:r>
            <a:r>
              <a:rPr lang="vi-VN" err="1">
                <a:solidFill>
                  <a:schemeClr val="bg2"/>
                </a:solidFill>
                <a:effectLst/>
                <a:latin typeface="Arial" panose="020B0604020202020204" pitchFamily="34" charset="0"/>
                <a:ea typeface="Arial" panose="020B0604020202020204" pitchFamily="34" charset="0"/>
              </a:rPr>
              <a:t>luận</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để</a:t>
            </a:r>
            <a:r>
              <a:rPr lang="vi-VN">
                <a:solidFill>
                  <a:schemeClr val="bg2"/>
                </a:solidFill>
                <a:effectLst/>
                <a:latin typeface="Arial" panose="020B0604020202020204" pitchFamily="34" charset="0"/>
                <a:ea typeface="Arial" panose="020B0604020202020204" pitchFamily="34" charset="0"/>
              </a:rPr>
              <a:t> xây </a:t>
            </a:r>
            <a:r>
              <a:rPr lang="vi-VN" err="1">
                <a:solidFill>
                  <a:schemeClr val="bg2"/>
                </a:solidFill>
                <a:effectLst/>
                <a:latin typeface="Arial" panose="020B0604020202020204" pitchFamily="34" charset="0"/>
                <a:ea typeface="Arial" panose="020B0604020202020204" pitchFamily="34" charset="0"/>
              </a:rPr>
              <a:t>dựng</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tốt</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đề</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án</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đến</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mức</a:t>
            </a:r>
            <a:r>
              <a:rPr lang="vi-VN">
                <a:solidFill>
                  <a:schemeClr val="bg2"/>
                </a:solidFill>
                <a:effectLst/>
                <a:latin typeface="Arial" panose="020B0604020202020204" pitchFamily="34" charset="0"/>
                <a:ea typeface="Arial" panose="020B0604020202020204" pitchFamily="34" charset="0"/>
              </a:rPr>
              <a:t> </a:t>
            </a:r>
            <a:r>
              <a:rPr lang="en-US" err="1">
                <a:solidFill>
                  <a:schemeClr val="bg2"/>
                </a:solidFill>
                <a:effectLst/>
                <a:latin typeface="Arial" panose="020B0604020202020204" pitchFamily="34" charset="0"/>
                <a:ea typeface="Arial" panose="020B0604020202020204" pitchFamily="34" charset="0"/>
              </a:rPr>
              <a:t>tốt</a:t>
            </a:r>
            <a:r>
              <a:rPr lang="en-US">
                <a:solidFill>
                  <a:schemeClr val="bg2"/>
                </a:solidFill>
                <a:effectLst/>
                <a:latin typeface="Arial" panose="020B0604020202020204" pitchFamily="34" charset="0"/>
                <a:ea typeface="Arial" panose="020B0604020202020204" pitchFamily="34" charset="0"/>
              </a:rPr>
              <a:t> </a:t>
            </a:r>
            <a:r>
              <a:rPr lang="en-US" err="1">
                <a:solidFill>
                  <a:schemeClr val="bg2"/>
                </a:solidFill>
                <a:effectLst/>
                <a:latin typeface="Arial" panose="020B0604020202020204" pitchFamily="34" charset="0"/>
                <a:ea typeface="Arial" panose="020B0604020202020204" pitchFamily="34" charset="0"/>
              </a:rPr>
              <a:t>nhất</a:t>
            </a:r>
            <a:r>
              <a:rPr lang="en-US">
                <a:solidFill>
                  <a:schemeClr val="bg2"/>
                </a:solidFill>
                <a:effectLst/>
                <a:latin typeface="Arial" panose="020B0604020202020204" pitchFamily="34" charset="0"/>
                <a:ea typeface="Arial" panose="020B0604020202020204" pitchFamily="34" charset="0"/>
              </a:rPr>
              <a:t> </a:t>
            </a:r>
            <a:r>
              <a:rPr lang="en-US" err="1">
                <a:solidFill>
                  <a:schemeClr val="bg2"/>
                </a:solidFill>
                <a:effectLst/>
                <a:latin typeface="Arial" panose="020B0604020202020204" pitchFamily="34" charset="0"/>
                <a:ea typeface="Arial" panose="020B0604020202020204" pitchFamily="34" charset="0"/>
              </a:rPr>
              <a:t>có</a:t>
            </a:r>
            <a:r>
              <a:rPr lang="en-US">
                <a:solidFill>
                  <a:schemeClr val="bg2"/>
                </a:solidFill>
                <a:effectLst/>
                <a:latin typeface="Arial" panose="020B0604020202020204" pitchFamily="34" charset="0"/>
                <a:ea typeface="Arial" panose="020B0604020202020204" pitchFamily="34" charset="0"/>
              </a:rPr>
              <a:t> </a:t>
            </a:r>
            <a:r>
              <a:rPr lang="en-US" err="1">
                <a:solidFill>
                  <a:schemeClr val="bg2"/>
                </a:solidFill>
                <a:effectLst/>
                <a:latin typeface="Arial" panose="020B0604020202020204" pitchFamily="34" charset="0"/>
                <a:ea typeface="Arial" panose="020B0604020202020204" pitchFamily="34" charset="0"/>
              </a:rPr>
              <a:t>thể</a:t>
            </a:r>
            <a:r>
              <a:rPr lang="en-US">
                <a:solidFill>
                  <a:schemeClr val="bg2"/>
                </a:solidFill>
                <a:effectLst/>
                <a:latin typeface="Arial" panose="020B0604020202020204" pitchFamily="34" charset="0"/>
                <a:ea typeface="Arial" panose="020B0604020202020204" pitchFamily="34" charset="0"/>
              </a:rPr>
              <a:t>.</a:t>
            </a:r>
          </a:p>
          <a:p>
            <a:endParaRPr lang="en-US">
              <a:solidFill>
                <a:schemeClr val="bg2"/>
              </a:solidFill>
            </a:endParaRPr>
          </a:p>
        </p:txBody>
      </p:sp>
      <p:sp>
        <p:nvSpPr>
          <p:cNvPr id="7" name="TextBox 6">
            <a:extLst>
              <a:ext uri="{FF2B5EF4-FFF2-40B4-BE49-F238E27FC236}">
                <a16:creationId xmlns:a16="http://schemas.microsoft.com/office/drawing/2014/main" xmlns="" id="{BA3CA5DA-94EB-0842-0636-1C4E8C4A3F9B}"/>
              </a:ext>
            </a:extLst>
          </p:cNvPr>
          <p:cNvSpPr txBox="1"/>
          <p:nvPr/>
        </p:nvSpPr>
        <p:spPr>
          <a:xfrm>
            <a:off x="4330811" y="2515286"/>
            <a:ext cx="4968866" cy="1169551"/>
          </a:xfrm>
          <a:prstGeom prst="rect">
            <a:avLst/>
          </a:prstGeom>
          <a:noFill/>
        </p:spPr>
        <p:txBody>
          <a:bodyPr wrap="square" rtlCol="0">
            <a:spAutoFit/>
          </a:bodyPr>
          <a:lstStyle/>
          <a:p>
            <a:pPr marL="0" marR="0">
              <a:spcBef>
                <a:spcPts val="0"/>
              </a:spcBef>
              <a:spcAft>
                <a:spcPts val="0"/>
              </a:spcAft>
            </a:pPr>
            <a:r>
              <a:rPr lang="en-US">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Thời</a:t>
            </a:r>
            <a:r>
              <a:rPr lang="vi-VN">
                <a:solidFill>
                  <a:schemeClr val="bg2"/>
                </a:solidFill>
                <a:effectLst/>
                <a:latin typeface="Arial" panose="020B0604020202020204" pitchFamily="34" charset="0"/>
                <a:ea typeface="Arial" panose="020B0604020202020204" pitchFamily="34" charset="0"/>
              </a:rPr>
              <a:t> gian </a:t>
            </a:r>
            <a:r>
              <a:rPr lang="vi-VN" err="1">
                <a:solidFill>
                  <a:schemeClr val="bg2"/>
                </a:solidFill>
                <a:effectLst/>
                <a:latin typeface="Arial" panose="020B0604020202020204" pitchFamily="34" charset="0"/>
                <a:ea typeface="Arial" panose="020B0604020202020204" pitchFamily="34" charset="0"/>
              </a:rPr>
              <a:t>làm</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việc</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ngắn</a:t>
            </a:r>
            <a:r>
              <a:rPr lang="en-US">
                <a:solidFill>
                  <a:schemeClr val="bg2"/>
                </a:solidFill>
                <a:effectLst/>
                <a:latin typeface="Arial" panose="020B0604020202020204" pitchFamily="34" charset="0"/>
                <a:ea typeface="Arial" panose="020B0604020202020204" pitchFamily="34" charset="0"/>
              </a:rPr>
              <a:t>.</a:t>
            </a:r>
          </a:p>
          <a:p>
            <a:pPr marL="0" marR="0">
              <a:spcBef>
                <a:spcPts val="0"/>
              </a:spcBef>
              <a:spcAft>
                <a:spcPts val="0"/>
              </a:spcAft>
            </a:pPr>
            <a:r>
              <a:rPr lang="vi-VN">
                <a:solidFill>
                  <a:schemeClr val="bg2"/>
                </a:solidFill>
                <a:effectLst/>
                <a:latin typeface="Arial" panose="020B0604020202020204" pitchFamily="34" charset="0"/>
                <a:ea typeface="Arial" panose="020B0604020202020204" pitchFamily="34" charset="0"/>
              </a:rPr>
              <a:t>- </a:t>
            </a:r>
            <a:r>
              <a:rPr lang="en-US">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Còn</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nhiều</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thiếu</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sót</a:t>
            </a:r>
            <a:r>
              <a:rPr lang="vi-VN">
                <a:solidFill>
                  <a:schemeClr val="bg2"/>
                </a:solidFill>
                <a:effectLst/>
                <a:latin typeface="Arial" panose="020B0604020202020204" pitchFamily="34" charset="0"/>
                <a:ea typeface="Arial" panose="020B0604020202020204" pitchFamily="34" charset="0"/>
              </a:rPr>
              <a:t> trong </a:t>
            </a:r>
            <a:r>
              <a:rPr lang="vi-VN" err="1">
                <a:solidFill>
                  <a:schemeClr val="bg2"/>
                </a:solidFill>
                <a:effectLst/>
                <a:latin typeface="Arial" panose="020B0604020202020204" pitchFamily="34" charset="0"/>
                <a:ea typeface="Arial" panose="020B0604020202020204" pitchFamily="34" charset="0"/>
              </a:rPr>
              <a:t>quá</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trình</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tìm</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hiểu</a:t>
            </a:r>
            <a:r>
              <a:rPr lang="vi-VN">
                <a:solidFill>
                  <a:schemeClr val="bg2"/>
                </a:solidFill>
                <a:effectLst/>
                <a:latin typeface="Arial" panose="020B0604020202020204" pitchFamily="34" charset="0"/>
                <a:ea typeface="Arial" panose="020B0604020202020204" pitchFamily="34" charset="0"/>
              </a:rPr>
              <a:t> chi </a:t>
            </a:r>
            <a:r>
              <a:rPr lang="vi-VN" err="1">
                <a:solidFill>
                  <a:schemeClr val="bg2"/>
                </a:solidFill>
                <a:effectLst/>
                <a:latin typeface="Arial" panose="020B0604020202020204" pitchFamily="34" charset="0"/>
                <a:ea typeface="Arial" panose="020B0604020202020204" pitchFamily="34" charset="0"/>
              </a:rPr>
              <a:t>tiết</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đề</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tài</a:t>
            </a:r>
            <a:r>
              <a:rPr lang="vi-VN">
                <a:solidFill>
                  <a:schemeClr val="bg2"/>
                </a:solidFill>
                <a:effectLst/>
                <a:latin typeface="Arial" panose="020B0604020202020204" pitchFamily="34" charset="0"/>
                <a:ea typeface="Arial" panose="020B0604020202020204" pitchFamily="34" charset="0"/>
              </a:rPr>
              <a:t>.</a:t>
            </a:r>
            <a:endParaRPr lang="en-US">
              <a:solidFill>
                <a:schemeClr val="bg2"/>
              </a:solidFill>
              <a:effectLst/>
              <a:latin typeface="Arial" panose="020B0604020202020204" pitchFamily="34" charset="0"/>
              <a:ea typeface="Arial" panose="020B0604020202020204" pitchFamily="34" charset="0"/>
            </a:endParaRPr>
          </a:p>
          <a:p>
            <a:pPr marL="0" marR="0">
              <a:spcBef>
                <a:spcPts val="0"/>
              </a:spcBef>
              <a:spcAft>
                <a:spcPts val="0"/>
              </a:spcAft>
            </a:pPr>
            <a:r>
              <a:rPr lang="vi-VN">
                <a:solidFill>
                  <a:schemeClr val="bg2"/>
                </a:solidFill>
                <a:effectLst/>
                <a:latin typeface="Arial" panose="020B0604020202020204" pitchFamily="34" charset="0"/>
                <a:ea typeface="Arial" panose="020B0604020202020204" pitchFamily="34" charset="0"/>
              </a:rPr>
              <a:t>- </a:t>
            </a:r>
            <a:r>
              <a:rPr lang="en-US">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Tự</a:t>
            </a:r>
            <a:r>
              <a:rPr lang="vi-VN">
                <a:solidFill>
                  <a:schemeClr val="bg2"/>
                </a:solidFill>
                <a:effectLst/>
                <a:latin typeface="Arial" panose="020B0604020202020204" pitchFamily="34" charset="0"/>
                <a:ea typeface="Arial" panose="020B0604020202020204" pitchFamily="34" charset="0"/>
              </a:rPr>
              <a:t> phân công </a:t>
            </a:r>
            <a:r>
              <a:rPr lang="vi-VN" err="1">
                <a:solidFill>
                  <a:schemeClr val="bg2"/>
                </a:solidFill>
                <a:effectLst/>
                <a:latin typeface="Arial" panose="020B0604020202020204" pitchFamily="34" charset="0"/>
                <a:ea typeface="Arial" panose="020B0604020202020204" pitchFamily="34" charset="0"/>
              </a:rPr>
              <a:t>mỗi</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người</a:t>
            </a:r>
            <a:r>
              <a:rPr lang="vi-VN">
                <a:solidFill>
                  <a:schemeClr val="bg2"/>
                </a:solidFill>
                <a:effectLst/>
                <a:latin typeface="Arial" panose="020B0604020202020204" pitchFamily="34" charset="0"/>
                <a:ea typeface="Arial" panose="020B0604020202020204" pitchFamily="34" charset="0"/>
              </a:rPr>
              <a:t> 1 </a:t>
            </a:r>
            <a:r>
              <a:rPr lang="vi-VN" err="1">
                <a:solidFill>
                  <a:schemeClr val="bg2"/>
                </a:solidFill>
                <a:effectLst/>
                <a:latin typeface="Arial" panose="020B0604020202020204" pitchFamily="34" charset="0"/>
                <a:ea typeface="Arial" panose="020B0604020202020204" pitchFamily="34" charset="0"/>
              </a:rPr>
              <a:t>phần</a:t>
            </a:r>
            <a:r>
              <a:rPr lang="vi-VN">
                <a:solidFill>
                  <a:schemeClr val="bg2"/>
                </a:solidFill>
                <a:effectLst/>
                <a:latin typeface="Arial" panose="020B0604020202020204" pitchFamily="34" charset="0"/>
                <a:ea typeface="Arial" panose="020B0604020202020204" pitchFamily="34" charset="0"/>
              </a:rPr>
              <a:t> không </a:t>
            </a:r>
            <a:r>
              <a:rPr lang="vi-VN" err="1">
                <a:solidFill>
                  <a:schemeClr val="bg2"/>
                </a:solidFill>
                <a:effectLst/>
                <a:latin typeface="Arial" panose="020B0604020202020204" pitchFamily="34" charset="0"/>
                <a:ea typeface="Arial" panose="020B0604020202020204" pitchFamily="34" charset="0"/>
              </a:rPr>
              <a:t>thống</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nhất</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trước</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cách</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trình</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bày</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dẫn</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đến</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việc</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chỉnh</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sửa</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nhiều</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lần</a:t>
            </a:r>
            <a:r>
              <a:rPr lang="vi-VN">
                <a:solidFill>
                  <a:schemeClr val="bg2"/>
                </a:solidFill>
                <a:effectLst/>
                <a:latin typeface="Arial" panose="020B0604020202020204" pitchFamily="34" charset="0"/>
                <a:ea typeface="Arial" panose="020B0604020202020204" pitchFamily="34" charset="0"/>
              </a:rPr>
              <a:t>.</a:t>
            </a:r>
            <a:endParaRPr lang="en-US">
              <a:solidFill>
                <a:schemeClr val="bg2"/>
              </a:solidFill>
              <a:effectLst/>
              <a:latin typeface="Arial" panose="020B0604020202020204" pitchFamily="34" charset="0"/>
              <a:ea typeface="Arial" panose="020B0604020202020204" pitchFamily="34" charset="0"/>
            </a:endParaRPr>
          </a:p>
          <a:p>
            <a:endParaRPr lang="en-US">
              <a:solidFill>
                <a:schemeClr val="bg2"/>
              </a:solidFill>
            </a:endParaRPr>
          </a:p>
        </p:txBody>
      </p:sp>
      <p:sp>
        <p:nvSpPr>
          <p:cNvPr id="9" name="TextBox 8">
            <a:extLst>
              <a:ext uri="{FF2B5EF4-FFF2-40B4-BE49-F238E27FC236}">
                <a16:creationId xmlns:a16="http://schemas.microsoft.com/office/drawing/2014/main" xmlns="" id="{4756A372-61DE-D69F-ABC4-F77FC1D795A6}"/>
              </a:ext>
            </a:extLst>
          </p:cNvPr>
          <p:cNvSpPr txBox="1"/>
          <p:nvPr/>
        </p:nvSpPr>
        <p:spPr>
          <a:xfrm>
            <a:off x="4384543" y="3739885"/>
            <a:ext cx="4575162" cy="1384995"/>
          </a:xfrm>
          <a:prstGeom prst="rect">
            <a:avLst/>
          </a:prstGeom>
          <a:noFill/>
        </p:spPr>
        <p:txBody>
          <a:bodyPr wrap="square" rtlCol="0">
            <a:spAutoFit/>
          </a:bodyPr>
          <a:lstStyle/>
          <a:p>
            <a:pPr algn="just"/>
            <a:r>
              <a:rPr lang="vi-VN">
                <a:solidFill>
                  <a:schemeClr val="bg2"/>
                </a:solidFill>
                <a:effectLst/>
                <a:latin typeface="Arial" panose="020B0604020202020204" pitchFamily="34" charset="0"/>
                <a:ea typeface="Arial" panose="020B0604020202020204" pitchFamily="34" charset="0"/>
              </a:rPr>
              <a:t>Do thời gian có hạn, kinh nghiệm và vốn hiểu biết của chúng em còn nhiều hạn chế nên chương trình còn rất nhiều hạn chế và không thể ứng dụng vào thực tế. Chính vì vậy, chúng em mong thầy cô hướng dẫn cho đề tài của chúng em được tốt hơn.</a:t>
            </a:r>
            <a:endParaRPr lang="en-US">
              <a:solidFill>
                <a:schemeClr val="bg2"/>
              </a:solidFill>
              <a:effectLst/>
              <a:latin typeface="Arial" panose="020B0604020202020204" pitchFamily="34" charset="0"/>
              <a:ea typeface="Arial" panose="020B0604020202020204" pitchFamily="34" charset="0"/>
            </a:endParaRPr>
          </a:p>
          <a:p>
            <a:pPr algn="just"/>
            <a:endParaRPr lang="en-US">
              <a:solidFill>
                <a:schemeClr val="bg2"/>
              </a:solidFill>
            </a:endParaRPr>
          </a:p>
        </p:txBody>
      </p:sp>
    </p:spTree>
    <p:extLst>
      <p:ext uri="{BB962C8B-B14F-4D97-AF65-F5344CB8AC3E}">
        <p14:creationId xmlns:p14="http://schemas.microsoft.com/office/powerpoint/2010/main" val="5052114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221"/>
                                        </p:tgtEl>
                                        <p:attrNameLst>
                                          <p:attrName>style.visibility</p:attrName>
                                        </p:attrNameLst>
                                      </p:cBhvr>
                                      <p:to>
                                        <p:strVal val="visible"/>
                                      </p:to>
                                    </p:set>
                                    <p:animEffect transition="in" filter="wipe(down)">
                                      <p:cBhvr>
                                        <p:cTn id="7" dur="580">
                                          <p:stCondLst>
                                            <p:cond delay="0"/>
                                          </p:stCondLst>
                                        </p:cTn>
                                        <p:tgtEl>
                                          <p:spTgt spid="3221"/>
                                        </p:tgtEl>
                                      </p:cBhvr>
                                    </p:animEffect>
                                    <p:anim calcmode="lin" valueType="num">
                                      <p:cBhvr>
                                        <p:cTn id="8" dur="1822" tmFilter="0,0; 0.14,0.36; 0.43,0.73; 0.71,0.91; 1.0,1.0">
                                          <p:stCondLst>
                                            <p:cond delay="0"/>
                                          </p:stCondLst>
                                        </p:cTn>
                                        <p:tgtEl>
                                          <p:spTgt spid="322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22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22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22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221"/>
                                        </p:tgtEl>
                                        <p:attrNameLst>
                                          <p:attrName>ppt_y</p:attrName>
                                        </p:attrNameLst>
                                      </p:cBhvr>
                                      <p:tavLst>
                                        <p:tav tm="0" fmla="#ppt_y-sin(pi*$)/81">
                                          <p:val>
                                            <p:fltVal val="0"/>
                                          </p:val>
                                        </p:tav>
                                        <p:tav tm="100000">
                                          <p:val>
                                            <p:fltVal val="1"/>
                                          </p:val>
                                        </p:tav>
                                      </p:tavLst>
                                    </p:anim>
                                    <p:animScale>
                                      <p:cBhvr>
                                        <p:cTn id="13" dur="26">
                                          <p:stCondLst>
                                            <p:cond delay="650"/>
                                          </p:stCondLst>
                                        </p:cTn>
                                        <p:tgtEl>
                                          <p:spTgt spid="3221"/>
                                        </p:tgtEl>
                                      </p:cBhvr>
                                      <p:to x="100000" y="60000"/>
                                    </p:animScale>
                                    <p:animScale>
                                      <p:cBhvr>
                                        <p:cTn id="14" dur="166" decel="50000">
                                          <p:stCondLst>
                                            <p:cond delay="676"/>
                                          </p:stCondLst>
                                        </p:cTn>
                                        <p:tgtEl>
                                          <p:spTgt spid="3221"/>
                                        </p:tgtEl>
                                      </p:cBhvr>
                                      <p:to x="100000" y="100000"/>
                                    </p:animScale>
                                    <p:animScale>
                                      <p:cBhvr>
                                        <p:cTn id="15" dur="26">
                                          <p:stCondLst>
                                            <p:cond delay="1312"/>
                                          </p:stCondLst>
                                        </p:cTn>
                                        <p:tgtEl>
                                          <p:spTgt spid="3221"/>
                                        </p:tgtEl>
                                      </p:cBhvr>
                                      <p:to x="100000" y="80000"/>
                                    </p:animScale>
                                    <p:animScale>
                                      <p:cBhvr>
                                        <p:cTn id="16" dur="166" decel="50000">
                                          <p:stCondLst>
                                            <p:cond delay="1338"/>
                                          </p:stCondLst>
                                        </p:cTn>
                                        <p:tgtEl>
                                          <p:spTgt spid="3221"/>
                                        </p:tgtEl>
                                      </p:cBhvr>
                                      <p:to x="100000" y="100000"/>
                                    </p:animScale>
                                    <p:animScale>
                                      <p:cBhvr>
                                        <p:cTn id="17" dur="26">
                                          <p:stCondLst>
                                            <p:cond delay="1642"/>
                                          </p:stCondLst>
                                        </p:cTn>
                                        <p:tgtEl>
                                          <p:spTgt spid="3221"/>
                                        </p:tgtEl>
                                      </p:cBhvr>
                                      <p:to x="100000" y="90000"/>
                                    </p:animScale>
                                    <p:animScale>
                                      <p:cBhvr>
                                        <p:cTn id="18" dur="166" decel="50000">
                                          <p:stCondLst>
                                            <p:cond delay="1668"/>
                                          </p:stCondLst>
                                        </p:cTn>
                                        <p:tgtEl>
                                          <p:spTgt spid="3221"/>
                                        </p:tgtEl>
                                      </p:cBhvr>
                                      <p:to x="100000" y="100000"/>
                                    </p:animScale>
                                    <p:animScale>
                                      <p:cBhvr>
                                        <p:cTn id="19" dur="26">
                                          <p:stCondLst>
                                            <p:cond delay="1808"/>
                                          </p:stCondLst>
                                        </p:cTn>
                                        <p:tgtEl>
                                          <p:spTgt spid="3221"/>
                                        </p:tgtEl>
                                      </p:cBhvr>
                                      <p:to x="100000" y="95000"/>
                                    </p:animScale>
                                    <p:animScale>
                                      <p:cBhvr>
                                        <p:cTn id="20" dur="166" decel="50000">
                                          <p:stCondLst>
                                            <p:cond delay="1834"/>
                                          </p:stCondLst>
                                        </p:cTn>
                                        <p:tgtEl>
                                          <p:spTgt spid="3221"/>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nodePh="1">
                                  <p:stCondLst>
                                    <p:cond delay="0"/>
                                  </p:stCondLst>
                                  <p:endCondLst>
                                    <p:cond evt="begin" delay="0">
                                      <p:tn val="23"/>
                                    </p:cond>
                                  </p:endCondLst>
                                  <p:childTnLst>
                                    <p:set>
                                      <p:cBhvr>
                                        <p:cTn id="24" dur="1" fill="hold">
                                          <p:stCondLst>
                                            <p:cond delay="0"/>
                                          </p:stCondLst>
                                        </p:cTn>
                                        <p:tgtEl>
                                          <p:spTgt spid="3222"/>
                                        </p:tgtEl>
                                        <p:attrNameLst>
                                          <p:attrName>style.visibility</p:attrName>
                                        </p:attrNameLst>
                                      </p:cBhvr>
                                      <p:to>
                                        <p:strVal val="visible"/>
                                      </p:to>
                                    </p:set>
                                    <p:anim calcmode="lin" valueType="num">
                                      <p:cBhvr>
                                        <p:cTn id="25" dur="1000" fill="hold"/>
                                        <p:tgtEl>
                                          <p:spTgt spid="3222"/>
                                        </p:tgtEl>
                                        <p:attrNameLst>
                                          <p:attrName>ppt_w</p:attrName>
                                        </p:attrNameLst>
                                      </p:cBhvr>
                                      <p:tavLst>
                                        <p:tav tm="0">
                                          <p:val>
                                            <p:fltVal val="0"/>
                                          </p:val>
                                        </p:tav>
                                        <p:tav tm="100000">
                                          <p:val>
                                            <p:strVal val="#ppt_w"/>
                                          </p:val>
                                        </p:tav>
                                      </p:tavLst>
                                    </p:anim>
                                    <p:anim calcmode="lin" valueType="num">
                                      <p:cBhvr>
                                        <p:cTn id="26" dur="1000" fill="hold"/>
                                        <p:tgtEl>
                                          <p:spTgt spid="3222"/>
                                        </p:tgtEl>
                                        <p:attrNameLst>
                                          <p:attrName>ppt_h</p:attrName>
                                        </p:attrNameLst>
                                      </p:cBhvr>
                                      <p:tavLst>
                                        <p:tav tm="0">
                                          <p:val>
                                            <p:fltVal val="0"/>
                                          </p:val>
                                        </p:tav>
                                        <p:tav tm="100000">
                                          <p:val>
                                            <p:strVal val="#ppt_h"/>
                                          </p:val>
                                        </p:tav>
                                      </p:tavLst>
                                    </p:anim>
                                    <p:anim calcmode="lin" valueType="num">
                                      <p:cBhvr>
                                        <p:cTn id="27" dur="1000" fill="hold"/>
                                        <p:tgtEl>
                                          <p:spTgt spid="3222"/>
                                        </p:tgtEl>
                                        <p:attrNameLst>
                                          <p:attrName>style.rotation</p:attrName>
                                        </p:attrNameLst>
                                      </p:cBhvr>
                                      <p:tavLst>
                                        <p:tav tm="0">
                                          <p:val>
                                            <p:fltVal val="90"/>
                                          </p:val>
                                        </p:tav>
                                        <p:tav tm="100000">
                                          <p:val>
                                            <p:fltVal val="0"/>
                                          </p:val>
                                        </p:tav>
                                      </p:tavLst>
                                    </p:anim>
                                    <p:animEffect transition="in" filter="fade">
                                      <p:cBhvr>
                                        <p:cTn id="28" dur="1000"/>
                                        <p:tgtEl>
                                          <p:spTgt spid="3222"/>
                                        </p:tgtEl>
                                      </p:cBhvr>
                                    </p:animEffect>
                                  </p:childTnLst>
                                </p:cTn>
                              </p:par>
                              <p:par>
                                <p:cTn id="29" presetID="31" presetClass="entr" presetSubtype="0" fill="hold" grpId="0" nodeType="withEffect" nodePh="1">
                                  <p:stCondLst>
                                    <p:cond delay="0"/>
                                  </p:stCondLst>
                                  <p:endCondLst>
                                    <p:cond evt="begin" delay="0">
                                      <p:tn val="29"/>
                                    </p:cond>
                                  </p:endCondLst>
                                  <p:childTnLst>
                                    <p:set>
                                      <p:cBhvr>
                                        <p:cTn id="30" dur="1" fill="hold">
                                          <p:stCondLst>
                                            <p:cond delay="0"/>
                                          </p:stCondLst>
                                        </p:cTn>
                                        <p:tgtEl>
                                          <p:spTgt spid="3223"/>
                                        </p:tgtEl>
                                        <p:attrNameLst>
                                          <p:attrName>style.visibility</p:attrName>
                                        </p:attrNameLst>
                                      </p:cBhvr>
                                      <p:to>
                                        <p:strVal val="visible"/>
                                      </p:to>
                                    </p:set>
                                    <p:anim calcmode="lin" valueType="num">
                                      <p:cBhvr>
                                        <p:cTn id="31" dur="1000" fill="hold"/>
                                        <p:tgtEl>
                                          <p:spTgt spid="3223"/>
                                        </p:tgtEl>
                                        <p:attrNameLst>
                                          <p:attrName>ppt_w</p:attrName>
                                        </p:attrNameLst>
                                      </p:cBhvr>
                                      <p:tavLst>
                                        <p:tav tm="0">
                                          <p:val>
                                            <p:fltVal val="0"/>
                                          </p:val>
                                        </p:tav>
                                        <p:tav tm="100000">
                                          <p:val>
                                            <p:strVal val="#ppt_w"/>
                                          </p:val>
                                        </p:tav>
                                      </p:tavLst>
                                    </p:anim>
                                    <p:anim calcmode="lin" valueType="num">
                                      <p:cBhvr>
                                        <p:cTn id="32" dur="1000" fill="hold"/>
                                        <p:tgtEl>
                                          <p:spTgt spid="3223"/>
                                        </p:tgtEl>
                                        <p:attrNameLst>
                                          <p:attrName>ppt_h</p:attrName>
                                        </p:attrNameLst>
                                      </p:cBhvr>
                                      <p:tavLst>
                                        <p:tav tm="0">
                                          <p:val>
                                            <p:fltVal val="0"/>
                                          </p:val>
                                        </p:tav>
                                        <p:tav tm="100000">
                                          <p:val>
                                            <p:strVal val="#ppt_h"/>
                                          </p:val>
                                        </p:tav>
                                      </p:tavLst>
                                    </p:anim>
                                    <p:anim calcmode="lin" valueType="num">
                                      <p:cBhvr>
                                        <p:cTn id="33" dur="1000" fill="hold"/>
                                        <p:tgtEl>
                                          <p:spTgt spid="3223"/>
                                        </p:tgtEl>
                                        <p:attrNameLst>
                                          <p:attrName>style.rotation</p:attrName>
                                        </p:attrNameLst>
                                      </p:cBhvr>
                                      <p:tavLst>
                                        <p:tav tm="0">
                                          <p:val>
                                            <p:fltVal val="90"/>
                                          </p:val>
                                        </p:tav>
                                        <p:tav tm="100000">
                                          <p:val>
                                            <p:fltVal val="0"/>
                                          </p:val>
                                        </p:tav>
                                      </p:tavLst>
                                    </p:anim>
                                    <p:animEffect transition="in" filter="fade">
                                      <p:cBhvr>
                                        <p:cTn id="34" dur="1000"/>
                                        <p:tgtEl>
                                          <p:spTgt spid="3223"/>
                                        </p:tgtEl>
                                      </p:cBhvr>
                                    </p:animEffect>
                                  </p:childTnLst>
                                </p:cTn>
                              </p:par>
                              <p:par>
                                <p:cTn id="35" presetID="31" presetClass="entr" presetSubtype="0" fill="hold" nodeType="withEffect">
                                  <p:stCondLst>
                                    <p:cond delay="0"/>
                                  </p:stCondLst>
                                  <p:childTnLst>
                                    <p:set>
                                      <p:cBhvr>
                                        <p:cTn id="36" dur="1" fill="hold">
                                          <p:stCondLst>
                                            <p:cond delay="0"/>
                                          </p:stCondLst>
                                        </p:cTn>
                                        <p:tgtEl>
                                          <p:spTgt spid="3228"/>
                                        </p:tgtEl>
                                        <p:attrNameLst>
                                          <p:attrName>style.visibility</p:attrName>
                                        </p:attrNameLst>
                                      </p:cBhvr>
                                      <p:to>
                                        <p:strVal val="visible"/>
                                      </p:to>
                                    </p:set>
                                    <p:anim calcmode="lin" valueType="num">
                                      <p:cBhvr>
                                        <p:cTn id="37" dur="1000" fill="hold"/>
                                        <p:tgtEl>
                                          <p:spTgt spid="3228"/>
                                        </p:tgtEl>
                                        <p:attrNameLst>
                                          <p:attrName>ppt_w</p:attrName>
                                        </p:attrNameLst>
                                      </p:cBhvr>
                                      <p:tavLst>
                                        <p:tav tm="0">
                                          <p:val>
                                            <p:fltVal val="0"/>
                                          </p:val>
                                        </p:tav>
                                        <p:tav tm="100000">
                                          <p:val>
                                            <p:strVal val="#ppt_w"/>
                                          </p:val>
                                        </p:tav>
                                      </p:tavLst>
                                    </p:anim>
                                    <p:anim calcmode="lin" valueType="num">
                                      <p:cBhvr>
                                        <p:cTn id="38" dur="1000" fill="hold"/>
                                        <p:tgtEl>
                                          <p:spTgt spid="3228"/>
                                        </p:tgtEl>
                                        <p:attrNameLst>
                                          <p:attrName>ppt_h</p:attrName>
                                        </p:attrNameLst>
                                      </p:cBhvr>
                                      <p:tavLst>
                                        <p:tav tm="0">
                                          <p:val>
                                            <p:fltVal val="0"/>
                                          </p:val>
                                        </p:tav>
                                        <p:tav tm="100000">
                                          <p:val>
                                            <p:strVal val="#ppt_h"/>
                                          </p:val>
                                        </p:tav>
                                      </p:tavLst>
                                    </p:anim>
                                    <p:anim calcmode="lin" valueType="num">
                                      <p:cBhvr>
                                        <p:cTn id="39" dur="1000" fill="hold"/>
                                        <p:tgtEl>
                                          <p:spTgt spid="3228"/>
                                        </p:tgtEl>
                                        <p:attrNameLst>
                                          <p:attrName>style.rotation</p:attrName>
                                        </p:attrNameLst>
                                      </p:cBhvr>
                                      <p:tavLst>
                                        <p:tav tm="0">
                                          <p:val>
                                            <p:fltVal val="90"/>
                                          </p:val>
                                        </p:tav>
                                        <p:tav tm="100000">
                                          <p:val>
                                            <p:fltVal val="0"/>
                                          </p:val>
                                        </p:tav>
                                      </p:tavLst>
                                    </p:anim>
                                    <p:animEffect transition="in" filter="fade">
                                      <p:cBhvr>
                                        <p:cTn id="40" dur="1000"/>
                                        <p:tgtEl>
                                          <p:spTgt spid="3228"/>
                                        </p:tgtEl>
                                      </p:cBhvr>
                                    </p:animEffect>
                                  </p:childTnLst>
                                </p:cTn>
                              </p:par>
                              <p:par>
                                <p:cTn id="41" presetID="31" presetClass="entr" presetSubtype="0" fill="hold" nodeType="withEffect">
                                  <p:stCondLst>
                                    <p:cond delay="0"/>
                                  </p:stCondLst>
                                  <p:childTnLst>
                                    <p:set>
                                      <p:cBhvr>
                                        <p:cTn id="42" dur="1" fill="hold">
                                          <p:stCondLst>
                                            <p:cond delay="0"/>
                                          </p:stCondLst>
                                        </p:cTn>
                                        <p:tgtEl>
                                          <p:spTgt spid="3253"/>
                                        </p:tgtEl>
                                        <p:attrNameLst>
                                          <p:attrName>style.visibility</p:attrName>
                                        </p:attrNameLst>
                                      </p:cBhvr>
                                      <p:to>
                                        <p:strVal val="visible"/>
                                      </p:to>
                                    </p:set>
                                    <p:anim calcmode="lin" valueType="num">
                                      <p:cBhvr>
                                        <p:cTn id="43" dur="1000" fill="hold"/>
                                        <p:tgtEl>
                                          <p:spTgt spid="3253"/>
                                        </p:tgtEl>
                                        <p:attrNameLst>
                                          <p:attrName>ppt_w</p:attrName>
                                        </p:attrNameLst>
                                      </p:cBhvr>
                                      <p:tavLst>
                                        <p:tav tm="0">
                                          <p:val>
                                            <p:fltVal val="0"/>
                                          </p:val>
                                        </p:tav>
                                        <p:tav tm="100000">
                                          <p:val>
                                            <p:strVal val="#ppt_w"/>
                                          </p:val>
                                        </p:tav>
                                      </p:tavLst>
                                    </p:anim>
                                    <p:anim calcmode="lin" valueType="num">
                                      <p:cBhvr>
                                        <p:cTn id="44" dur="1000" fill="hold"/>
                                        <p:tgtEl>
                                          <p:spTgt spid="3253"/>
                                        </p:tgtEl>
                                        <p:attrNameLst>
                                          <p:attrName>ppt_h</p:attrName>
                                        </p:attrNameLst>
                                      </p:cBhvr>
                                      <p:tavLst>
                                        <p:tav tm="0">
                                          <p:val>
                                            <p:fltVal val="0"/>
                                          </p:val>
                                        </p:tav>
                                        <p:tav tm="100000">
                                          <p:val>
                                            <p:strVal val="#ppt_h"/>
                                          </p:val>
                                        </p:tav>
                                      </p:tavLst>
                                    </p:anim>
                                    <p:anim calcmode="lin" valueType="num">
                                      <p:cBhvr>
                                        <p:cTn id="45" dur="1000" fill="hold"/>
                                        <p:tgtEl>
                                          <p:spTgt spid="3253"/>
                                        </p:tgtEl>
                                        <p:attrNameLst>
                                          <p:attrName>style.rotation</p:attrName>
                                        </p:attrNameLst>
                                      </p:cBhvr>
                                      <p:tavLst>
                                        <p:tav tm="0">
                                          <p:val>
                                            <p:fltVal val="90"/>
                                          </p:val>
                                        </p:tav>
                                        <p:tav tm="100000">
                                          <p:val>
                                            <p:fltVal val="0"/>
                                          </p:val>
                                        </p:tav>
                                      </p:tavLst>
                                    </p:anim>
                                    <p:animEffect transition="in" filter="fade">
                                      <p:cBhvr>
                                        <p:cTn id="46" dur="1000"/>
                                        <p:tgtEl>
                                          <p:spTgt spid="3253"/>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3254"/>
                                        </p:tgtEl>
                                        <p:attrNameLst>
                                          <p:attrName>style.visibility</p:attrName>
                                        </p:attrNameLst>
                                      </p:cBhvr>
                                      <p:to>
                                        <p:strVal val="visible"/>
                                      </p:to>
                                    </p:set>
                                    <p:anim calcmode="lin" valueType="num">
                                      <p:cBhvr>
                                        <p:cTn id="49" dur="1000" fill="hold"/>
                                        <p:tgtEl>
                                          <p:spTgt spid="3254"/>
                                        </p:tgtEl>
                                        <p:attrNameLst>
                                          <p:attrName>ppt_w</p:attrName>
                                        </p:attrNameLst>
                                      </p:cBhvr>
                                      <p:tavLst>
                                        <p:tav tm="0">
                                          <p:val>
                                            <p:fltVal val="0"/>
                                          </p:val>
                                        </p:tav>
                                        <p:tav tm="100000">
                                          <p:val>
                                            <p:strVal val="#ppt_w"/>
                                          </p:val>
                                        </p:tav>
                                      </p:tavLst>
                                    </p:anim>
                                    <p:anim calcmode="lin" valueType="num">
                                      <p:cBhvr>
                                        <p:cTn id="50" dur="1000" fill="hold"/>
                                        <p:tgtEl>
                                          <p:spTgt spid="3254"/>
                                        </p:tgtEl>
                                        <p:attrNameLst>
                                          <p:attrName>ppt_h</p:attrName>
                                        </p:attrNameLst>
                                      </p:cBhvr>
                                      <p:tavLst>
                                        <p:tav tm="0">
                                          <p:val>
                                            <p:fltVal val="0"/>
                                          </p:val>
                                        </p:tav>
                                        <p:tav tm="100000">
                                          <p:val>
                                            <p:strVal val="#ppt_h"/>
                                          </p:val>
                                        </p:tav>
                                      </p:tavLst>
                                    </p:anim>
                                    <p:anim calcmode="lin" valueType="num">
                                      <p:cBhvr>
                                        <p:cTn id="51" dur="1000" fill="hold"/>
                                        <p:tgtEl>
                                          <p:spTgt spid="3254"/>
                                        </p:tgtEl>
                                        <p:attrNameLst>
                                          <p:attrName>style.rotation</p:attrName>
                                        </p:attrNameLst>
                                      </p:cBhvr>
                                      <p:tavLst>
                                        <p:tav tm="0">
                                          <p:val>
                                            <p:fltVal val="90"/>
                                          </p:val>
                                        </p:tav>
                                        <p:tav tm="100000">
                                          <p:val>
                                            <p:fltVal val="0"/>
                                          </p:val>
                                        </p:tav>
                                      </p:tavLst>
                                    </p:anim>
                                    <p:animEffect transition="in" filter="fade">
                                      <p:cBhvr>
                                        <p:cTn id="52" dur="1000"/>
                                        <p:tgtEl>
                                          <p:spTgt spid="3254"/>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p:cTn id="55" dur="1000" fill="hold"/>
                                        <p:tgtEl>
                                          <p:spTgt spid="5"/>
                                        </p:tgtEl>
                                        <p:attrNameLst>
                                          <p:attrName>ppt_w</p:attrName>
                                        </p:attrNameLst>
                                      </p:cBhvr>
                                      <p:tavLst>
                                        <p:tav tm="0">
                                          <p:val>
                                            <p:fltVal val="0"/>
                                          </p:val>
                                        </p:tav>
                                        <p:tav tm="100000">
                                          <p:val>
                                            <p:strVal val="#ppt_w"/>
                                          </p:val>
                                        </p:tav>
                                      </p:tavLst>
                                    </p:anim>
                                    <p:anim calcmode="lin" valueType="num">
                                      <p:cBhvr>
                                        <p:cTn id="56" dur="1000" fill="hold"/>
                                        <p:tgtEl>
                                          <p:spTgt spid="5"/>
                                        </p:tgtEl>
                                        <p:attrNameLst>
                                          <p:attrName>ppt_h</p:attrName>
                                        </p:attrNameLst>
                                      </p:cBhvr>
                                      <p:tavLst>
                                        <p:tav tm="0">
                                          <p:val>
                                            <p:fltVal val="0"/>
                                          </p:val>
                                        </p:tav>
                                        <p:tav tm="100000">
                                          <p:val>
                                            <p:strVal val="#ppt_h"/>
                                          </p:val>
                                        </p:tav>
                                      </p:tavLst>
                                    </p:anim>
                                    <p:anim calcmode="lin" valueType="num">
                                      <p:cBhvr>
                                        <p:cTn id="57" dur="1000" fill="hold"/>
                                        <p:tgtEl>
                                          <p:spTgt spid="5"/>
                                        </p:tgtEl>
                                        <p:attrNameLst>
                                          <p:attrName>style.rotation</p:attrName>
                                        </p:attrNameLst>
                                      </p:cBhvr>
                                      <p:tavLst>
                                        <p:tav tm="0">
                                          <p:val>
                                            <p:fltVal val="90"/>
                                          </p:val>
                                        </p:tav>
                                        <p:tav tm="100000">
                                          <p:val>
                                            <p:fltVal val="0"/>
                                          </p:val>
                                        </p:tav>
                                      </p:tavLst>
                                    </p:anim>
                                    <p:animEffect transition="in" filter="fade">
                                      <p:cBhvr>
                                        <p:cTn id="58" dur="1000"/>
                                        <p:tgtEl>
                                          <p:spTgt spid="5"/>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3255"/>
                                        </p:tgtEl>
                                        <p:attrNameLst>
                                          <p:attrName>style.visibility</p:attrName>
                                        </p:attrNameLst>
                                      </p:cBhvr>
                                      <p:to>
                                        <p:strVal val="visible"/>
                                      </p:to>
                                    </p:set>
                                    <p:anim calcmode="lin" valueType="num">
                                      <p:cBhvr>
                                        <p:cTn id="63" dur="1000" fill="hold"/>
                                        <p:tgtEl>
                                          <p:spTgt spid="3255"/>
                                        </p:tgtEl>
                                        <p:attrNameLst>
                                          <p:attrName>ppt_w</p:attrName>
                                        </p:attrNameLst>
                                      </p:cBhvr>
                                      <p:tavLst>
                                        <p:tav tm="0">
                                          <p:val>
                                            <p:fltVal val="0"/>
                                          </p:val>
                                        </p:tav>
                                        <p:tav tm="100000">
                                          <p:val>
                                            <p:strVal val="#ppt_w"/>
                                          </p:val>
                                        </p:tav>
                                      </p:tavLst>
                                    </p:anim>
                                    <p:anim calcmode="lin" valueType="num">
                                      <p:cBhvr>
                                        <p:cTn id="64" dur="1000" fill="hold"/>
                                        <p:tgtEl>
                                          <p:spTgt spid="3255"/>
                                        </p:tgtEl>
                                        <p:attrNameLst>
                                          <p:attrName>ppt_h</p:attrName>
                                        </p:attrNameLst>
                                      </p:cBhvr>
                                      <p:tavLst>
                                        <p:tav tm="0">
                                          <p:val>
                                            <p:fltVal val="0"/>
                                          </p:val>
                                        </p:tav>
                                        <p:tav tm="100000">
                                          <p:val>
                                            <p:strVal val="#ppt_h"/>
                                          </p:val>
                                        </p:tav>
                                      </p:tavLst>
                                    </p:anim>
                                    <p:anim calcmode="lin" valueType="num">
                                      <p:cBhvr>
                                        <p:cTn id="65" dur="1000" fill="hold"/>
                                        <p:tgtEl>
                                          <p:spTgt spid="3255"/>
                                        </p:tgtEl>
                                        <p:attrNameLst>
                                          <p:attrName>style.rotation</p:attrName>
                                        </p:attrNameLst>
                                      </p:cBhvr>
                                      <p:tavLst>
                                        <p:tav tm="0">
                                          <p:val>
                                            <p:fltVal val="90"/>
                                          </p:val>
                                        </p:tav>
                                        <p:tav tm="100000">
                                          <p:val>
                                            <p:fltVal val="0"/>
                                          </p:val>
                                        </p:tav>
                                      </p:tavLst>
                                    </p:anim>
                                    <p:animEffect transition="in" filter="fade">
                                      <p:cBhvr>
                                        <p:cTn id="66" dur="1000"/>
                                        <p:tgtEl>
                                          <p:spTgt spid="3255"/>
                                        </p:tgtEl>
                                      </p:cBhvr>
                                    </p:animEffect>
                                  </p:childTnLst>
                                </p:cTn>
                              </p:par>
                              <p:par>
                                <p:cTn id="67" presetID="31" presetClass="entr" presetSubtype="0" fill="hold" nodeType="withEffect">
                                  <p:stCondLst>
                                    <p:cond delay="0"/>
                                  </p:stCondLst>
                                  <p:childTnLst>
                                    <p:set>
                                      <p:cBhvr>
                                        <p:cTn id="68" dur="1" fill="hold">
                                          <p:stCondLst>
                                            <p:cond delay="0"/>
                                          </p:stCondLst>
                                        </p:cTn>
                                        <p:tgtEl>
                                          <p:spTgt spid="3257"/>
                                        </p:tgtEl>
                                        <p:attrNameLst>
                                          <p:attrName>style.visibility</p:attrName>
                                        </p:attrNameLst>
                                      </p:cBhvr>
                                      <p:to>
                                        <p:strVal val="visible"/>
                                      </p:to>
                                    </p:set>
                                    <p:anim calcmode="lin" valueType="num">
                                      <p:cBhvr>
                                        <p:cTn id="69" dur="1000" fill="hold"/>
                                        <p:tgtEl>
                                          <p:spTgt spid="3257"/>
                                        </p:tgtEl>
                                        <p:attrNameLst>
                                          <p:attrName>ppt_w</p:attrName>
                                        </p:attrNameLst>
                                      </p:cBhvr>
                                      <p:tavLst>
                                        <p:tav tm="0">
                                          <p:val>
                                            <p:fltVal val="0"/>
                                          </p:val>
                                        </p:tav>
                                        <p:tav tm="100000">
                                          <p:val>
                                            <p:strVal val="#ppt_w"/>
                                          </p:val>
                                        </p:tav>
                                      </p:tavLst>
                                    </p:anim>
                                    <p:anim calcmode="lin" valueType="num">
                                      <p:cBhvr>
                                        <p:cTn id="70" dur="1000" fill="hold"/>
                                        <p:tgtEl>
                                          <p:spTgt spid="3257"/>
                                        </p:tgtEl>
                                        <p:attrNameLst>
                                          <p:attrName>ppt_h</p:attrName>
                                        </p:attrNameLst>
                                      </p:cBhvr>
                                      <p:tavLst>
                                        <p:tav tm="0">
                                          <p:val>
                                            <p:fltVal val="0"/>
                                          </p:val>
                                        </p:tav>
                                        <p:tav tm="100000">
                                          <p:val>
                                            <p:strVal val="#ppt_h"/>
                                          </p:val>
                                        </p:tav>
                                      </p:tavLst>
                                    </p:anim>
                                    <p:anim calcmode="lin" valueType="num">
                                      <p:cBhvr>
                                        <p:cTn id="71" dur="1000" fill="hold"/>
                                        <p:tgtEl>
                                          <p:spTgt spid="3257"/>
                                        </p:tgtEl>
                                        <p:attrNameLst>
                                          <p:attrName>style.rotation</p:attrName>
                                        </p:attrNameLst>
                                      </p:cBhvr>
                                      <p:tavLst>
                                        <p:tav tm="0">
                                          <p:val>
                                            <p:fltVal val="90"/>
                                          </p:val>
                                        </p:tav>
                                        <p:tav tm="100000">
                                          <p:val>
                                            <p:fltVal val="0"/>
                                          </p:val>
                                        </p:tav>
                                      </p:tavLst>
                                    </p:anim>
                                    <p:animEffect transition="in" filter="fade">
                                      <p:cBhvr>
                                        <p:cTn id="72" dur="1000"/>
                                        <p:tgtEl>
                                          <p:spTgt spid="3257"/>
                                        </p:tgtEl>
                                      </p:cBhvr>
                                    </p:animEffect>
                                  </p:childTnLst>
                                </p:cTn>
                              </p:par>
                              <p:par>
                                <p:cTn id="73" presetID="31" presetClass="entr" presetSubtype="0" fill="hold" nodeType="withEffect">
                                  <p:stCondLst>
                                    <p:cond delay="0"/>
                                  </p:stCondLst>
                                  <p:childTnLst>
                                    <p:set>
                                      <p:cBhvr>
                                        <p:cTn id="74" dur="1" fill="hold">
                                          <p:stCondLst>
                                            <p:cond delay="0"/>
                                          </p:stCondLst>
                                        </p:cTn>
                                        <p:tgtEl>
                                          <p:spTgt spid="3277"/>
                                        </p:tgtEl>
                                        <p:attrNameLst>
                                          <p:attrName>style.visibility</p:attrName>
                                        </p:attrNameLst>
                                      </p:cBhvr>
                                      <p:to>
                                        <p:strVal val="visible"/>
                                      </p:to>
                                    </p:set>
                                    <p:anim calcmode="lin" valueType="num">
                                      <p:cBhvr>
                                        <p:cTn id="75" dur="1000" fill="hold"/>
                                        <p:tgtEl>
                                          <p:spTgt spid="3277"/>
                                        </p:tgtEl>
                                        <p:attrNameLst>
                                          <p:attrName>ppt_w</p:attrName>
                                        </p:attrNameLst>
                                      </p:cBhvr>
                                      <p:tavLst>
                                        <p:tav tm="0">
                                          <p:val>
                                            <p:fltVal val="0"/>
                                          </p:val>
                                        </p:tav>
                                        <p:tav tm="100000">
                                          <p:val>
                                            <p:strVal val="#ppt_w"/>
                                          </p:val>
                                        </p:tav>
                                      </p:tavLst>
                                    </p:anim>
                                    <p:anim calcmode="lin" valueType="num">
                                      <p:cBhvr>
                                        <p:cTn id="76" dur="1000" fill="hold"/>
                                        <p:tgtEl>
                                          <p:spTgt spid="3277"/>
                                        </p:tgtEl>
                                        <p:attrNameLst>
                                          <p:attrName>ppt_h</p:attrName>
                                        </p:attrNameLst>
                                      </p:cBhvr>
                                      <p:tavLst>
                                        <p:tav tm="0">
                                          <p:val>
                                            <p:fltVal val="0"/>
                                          </p:val>
                                        </p:tav>
                                        <p:tav tm="100000">
                                          <p:val>
                                            <p:strVal val="#ppt_h"/>
                                          </p:val>
                                        </p:tav>
                                      </p:tavLst>
                                    </p:anim>
                                    <p:anim calcmode="lin" valueType="num">
                                      <p:cBhvr>
                                        <p:cTn id="77" dur="1000" fill="hold"/>
                                        <p:tgtEl>
                                          <p:spTgt spid="3277"/>
                                        </p:tgtEl>
                                        <p:attrNameLst>
                                          <p:attrName>style.rotation</p:attrName>
                                        </p:attrNameLst>
                                      </p:cBhvr>
                                      <p:tavLst>
                                        <p:tav tm="0">
                                          <p:val>
                                            <p:fltVal val="90"/>
                                          </p:val>
                                        </p:tav>
                                        <p:tav tm="100000">
                                          <p:val>
                                            <p:fltVal val="0"/>
                                          </p:val>
                                        </p:tav>
                                      </p:tavLst>
                                    </p:anim>
                                    <p:animEffect transition="in" filter="fade">
                                      <p:cBhvr>
                                        <p:cTn id="78" dur="1000"/>
                                        <p:tgtEl>
                                          <p:spTgt spid="3277"/>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7"/>
                                        </p:tgtEl>
                                        <p:attrNameLst>
                                          <p:attrName>style.visibility</p:attrName>
                                        </p:attrNameLst>
                                      </p:cBhvr>
                                      <p:to>
                                        <p:strVal val="visible"/>
                                      </p:to>
                                    </p:set>
                                    <p:anim calcmode="lin" valueType="num">
                                      <p:cBhvr>
                                        <p:cTn id="81" dur="1000" fill="hold"/>
                                        <p:tgtEl>
                                          <p:spTgt spid="7"/>
                                        </p:tgtEl>
                                        <p:attrNameLst>
                                          <p:attrName>ppt_w</p:attrName>
                                        </p:attrNameLst>
                                      </p:cBhvr>
                                      <p:tavLst>
                                        <p:tav tm="0">
                                          <p:val>
                                            <p:fltVal val="0"/>
                                          </p:val>
                                        </p:tav>
                                        <p:tav tm="100000">
                                          <p:val>
                                            <p:strVal val="#ppt_w"/>
                                          </p:val>
                                        </p:tav>
                                      </p:tavLst>
                                    </p:anim>
                                    <p:anim calcmode="lin" valueType="num">
                                      <p:cBhvr>
                                        <p:cTn id="82" dur="1000" fill="hold"/>
                                        <p:tgtEl>
                                          <p:spTgt spid="7"/>
                                        </p:tgtEl>
                                        <p:attrNameLst>
                                          <p:attrName>ppt_h</p:attrName>
                                        </p:attrNameLst>
                                      </p:cBhvr>
                                      <p:tavLst>
                                        <p:tav tm="0">
                                          <p:val>
                                            <p:fltVal val="0"/>
                                          </p:val>
                                        </p:tav>
                                        <p:tav tm="100000">
                                          <p:val>
                                            <p:strVal val="#ppt_h"/>
                                          </p:val>
                                        </p:tav>
                                      </p:tavLst>
                                    </p:anim>
                                    <p:anim calcmode="lin" valueType="num">
                                      <p:cBhvr>
                                        <p:cTn id="83" dur="1000" fill="hold"/>
                                        <p:tgtEl>
                                          <p:spTgt spid="7"/>
                                        </p:tgtEl>
                                        <p:attrNameLst>
                                          <p:attrName>style.rotation</p:attrName>
                                        </p:attrNameLst>
                                      </p:cBhvr>
                                      <p:tavLst>
                                        <p:tav tm="0">
                                          <p:val>
                                            <p:fltVal val="90"/>
                                          </p:val>
                                        </p:tav>
                                        <p:tav tm="100000">
                                          <p:val>
                                            <p:fltVal val="0"/>
                                          </p:val>
                                        </p:tav>
                                      </p:tavLst>
                                    </p:anim>
                                    <p:animEffect transition="in" filter="fade">
                                      <p:cBhvr>
                                        <p:cTn id="84" dur="1000"/>
                                        <p:tgtEl>
                                          <p:spTgt spid="7"/>
                                        </p:tgtEl>
                                      </p:cBhvr>
                                    </p:animEffect>
                                  </p:childTnLst>
                                </p:cTn>
                              </p:par>
                            </p:childTnLst>
                          </p:cTn>
                        </p:par>
                      </p:childTnLst>
                    </p:cTn>
                  </p:par>
                  <p:par>
                    <p:cTn id="85" fill="hold">
                      <p:stCondLst>
                        <p:cond delay="indefinite"/>
                      </p:stCondLst>
                      <p:childTnLst>
                        <p:par>
                          <p:cTn id="86" fill="hold">
                            <p:stCondLst>
                              <p:cond delay="0"/>
                            </p:stCondLst>
                            <p:childTnLst>
                              <p:par>
                                <p:cTn id="87" presetID="31" presetClass="entr" presetSubtype="0" fill="hold" grpId="0" nodeType="clickEffect">
                                  <p:stCondLst>
                                    <p:cond delay="0"/>
                                  </p:stCondLst>
                                  <p:childTnLst>
                                    <p:set>
                                      <p:cBhvr>
                                        <p:cTn id="88" dur="1" fill="hold">
                                          <p:stCondLst>
                                            <p:cond delay="0"/>
                                          </p:stCondLst>
                                        </p:cTn>
                                        <p:tgtEl>
                                          <p:spTgt spid="3256"/>
                                        </p:tgtEl>
                                        <p:attrNameLst>
                                          <p:attrName>style.visibility</p:attrName>
                                        </p:attrNameLst>
                                      </p:cBhvr>
                                      <p:to>
                                        <p:strVal val="visible"/>
                                      </p:to>
                                    </p:set>
                                    <p:anim calcmode="lin" valueType="num">
                                      <p:cBhvr>
                                        <p:cTn id="89" dur="1000" fill="hold"/>
                                        <p:tgtEl>
                                          <p:spTgt spid="3256"/>
                                        </p:tgtEl>
                                        <p:attrNameLst>
                                          <p:attrName>ppt_w</p:attrName>
                                        </p:attrNameLst>
                                      </p:cBhvr>
                                      <p:tavLst>
                                        <p:tav tm="0">
                                          <p:val>
                                            <p:fltVal val="0"/>
                                          </p:val>
                                        </p:tav>
                                        <p:tav tm="100000">
                                          <p:val>
                                            <p:strVal val="#ppt_w"/>
                                          </p:val>
                                        </p:tav>
                                      </p:tavLst>
                                    </p:anim>
                                    <p:anim calcmode="lin" valueType="num">
                                      <p:cBhvr>
                                        <p:cTn id="90" dur="1000" fill="hold"/>
                                        <p:tgtEl>
                                          <p:spTgt spid="3256"/>
                                        </p:tgtEl>
                                        <p:attrNameLst>
                                          <p:attrName>ppt_h</p:attrName>
                                        </p:attrNameLst>
                                      </p:cBhvr>
                                      <p:tavLst>
                                        <p:tav tm="0">
                                          <p:val>
                                            <p:fltVal val="0"/>
                                          </p:val>
                                        </p:tav>
                                        <p:tav tm="100000">
                                          <p:val>
                                            <p:strVal val="#ppt_h"/>
                                          </p:val>
                                        </p:tav>
                                      </p:tavLst>
                                    </p:anim>
                                    <p:anim calcmode="lin" valueType="num">
                                      <p:cBhvr>
                                        <p:cTn id="91" dur="1000" fill="hold"/>
                                        <p:tgtEl>
                                          <p:spTgt spid="3256"/>
                                        </p:tgtEl>
                                        <p:attrNameLst>
                                          <p:attrName>style.rotation</p:attrName>
                                        </p:attrNameLst>
                                      </p:cBhvr>
                                      <p:tavLst>
                                        <p:tav tm="0">
                                          <p:val>
                                            <p:fltVal val="90"/>
                                          </p:val>
                                        </p:tav>
                                        <p:tav tm="100000">
                                          <p:val>
                                            <p:fltVal val="0"/>
                                          </p:val>
                                        </p:tav>
                                      </p:tavLst>
                                    </p:anim>
                                    <p:animEffect transition="in" filter="fade">
                                      <p:cBhvr>
                                        <p:cTn id="92" dur="1000"/>
                                        <p:tgtEl>
                                          <p:spTgt spid="3256"/>
                                        </p:tgtEl>
                                      </p:cBhvr>
                                    </p:animEffect>
                                  </p:childTnLst>
                                </p:cTn>
                              </p:par>
                              <p:par>
                                <p:cTn id="93" presetID="31" presetClass="entr" presetSubtype="0" fill="hold" nodeType="withEffect">
                                  <p:stCondLst>
                                    <p:cond delay="0"/>
                                  </p:stCondLst>
                                  <p:childTnLst>
                                    <p:set>
                                      <p:cBhvr>
                                        <p:cTn id="94" dur="1" fill="hold">
                                          <p:stCondLst>
                                            <p:cond delay="0"/>
                                          </p:stCondLst>
                                        </p:cTn>
                                        <p:tgtEl>
                                          <p:spTgt spid="3278"/>
                                        </p:tgtEl>
                                        <p:attrNameLst>
                                          <p:attrName>style.visibility</p:attrName>
                                        </p:attrNameLst>
                                      </p:cBhvr>
                                      <p:to>
                                        <p:strVal val="visible"/>
                                      </p:to>
                                    </p:set>
                                    <p:anim calcmode="lin" valueType="num">
                                      <p:cBhvr>
                                        <p:cTn id="95" dur="1000" fill="hold"/>
                                        <p:tgtEl>
                                          <p:spTgt spid="3278"/>
                                        </p:tgtEl>
                                        <p:attrNameLst>
                                          <p:attrName>ppt_w</p:attrName>
                                        </p:attrNameLst>
                                      </p:cBhvr>
                                      <p:tavLst>
                                        <p:tav tm="0">
                                          <p:val>
                                            <p:fltVal val="0"/>
                                          </p:val>
                                        </p:tav>
                                        <p:tav tm="100000">
                                          <p:val>
                                            <p:strVal val="#ppt_w"/>
                                          </p:val>
                                        </p:tav>
                                      </p:tavLst>
                                    </p:anim>
                                    <p:anim calcmode="lin" valueType="num">
                                      <p:cBhvr>
                                        <p:cTn id="96" dur="1000" fill="hold"/>
                                        <p:tgtEl>
                                          <p:spTgt spid="3278"/>
                                        </p:tgtEl>
                                        <p:attrNameLst>
                                          <p:attrName>ppt_h</p:attrName>
                                        </p:attrNameLst>
                                      </p:cBhvr>
                                      <p:tavLst>
                                        <p:tav tm="0">
                                          <p:val>
                                            <p:fltVal val="0"/>
                                          </p:val>
                                        </p:tav>
                                        <p:tav tm="100000">
                                          <p:val>
                                            <p:strVal val="#ppt_h"/>
                                          </p:val>
                                        </p:tav>
                                      </p:tavLst>
                                    </p:anim>
                                    <p:anim calcmode="lin" valueType="num">
                                      <p:cBhvr>
                                        <p:cTn id="97" dur="1000" fill="hold"/>
                                        <p:tgtEl>
                                          <p:spTgt spid="3278"/>
                                        </p:tgtEl>
                                        <p:attrNameLst>
                                          <p:attrName>style.rotation</p:attrName>
                                        </p:attrNameLst>
                                      </p:cBhvr>
                                      <p:tavLst>
                                        <p:tav tm="0">
                                          <p:val>
                                            <p:fltVal val="90"/>
                                          </p:val>
                                        </p:tav>
                                        <p:tav tm="100000">
                                          <p:val>
                                            <p:fltVal val="0"/>
                                          </p:val>
                                        </p:tav>
                                      </p:tavLst>
                                    </p:anim>
                                    <p:animEffect transition="in" filter="fade">
                                      <p:cBhvr>
                                        <p:cTn id="98" dur="1000"/>
                                        <p:tgtEl>
                                          <p:spTgt spid="3278"/>
                                        </p:tgtEl>
                                      </p:cBhvr>
                                    </p:animEffect>
                                  </p:childTnLst>
                                </p:cTn>
                              </p:par>
                              <p:par>
                                <p:cTn id="99" presetID="31" presetClass="entr" presetSubtype="0" fill="hold" nodeType="withEffect">
                                  <p:stCondLst>
                                    <p:cond delay="0"/>
                                  </p:stCondLst>
                                  <p:childTnLst>
                                    <p:set>
                                      <p:cBhvr>
                                        <p:cTn id="100" dur="1" fill="hold">
                                          <p:stCondLst>
                                            <p:cond delay="0"/>
                                          </p:stCondLst>
                                        </p:cTn>
                                        <p:tgtEl>
                                          <p:spTgt spid="3280"/>
                                        </p:tgtEl>
                                        <p:attrNameLst>
                                          <p:attrName>style.visibility</p:attrName>
                                        </p:attrNameLst>
                                      </p:cBhvr>
                                      <p:to>
                                        <p:strVal val="visible"/>
                                      </p:to>
                                    </p:set>
                                    <p:anim calcmode="lin" valueType="num">
                                      <p:cBhvr>
                                        <p:cTn id="101" dur="1000" fill="hold"/>
                                        <p:tgtEl>
                                          <p:spTgt spid="3280"/>
                                        </p:tgtEl>
                                        <p:attrNameLst>
                                          <p:attrName>ppt_w</p:attrName>
                                        </p:attrNameLst>
                                      </p:cBhvr>
                                      <p:tavLst>
                                        <p:tav tm="0">
                                          <p:val>
                                            <p:fltVal val="0"/>
                                          </p:val>
                                        </p:tav>
                                        <p:tav tm="100000">
                                          <p:val>
                                            <p:strVal val="#ppt_w"/>
                                          </p:val>
                                        </p:tav>
                                      </p:tavLst>
                                    </p:anim>
                                    <p:anim calcmode="lin" valueType="num">
                                      <p:cBhvr>
                                        <p:cTn id="102" dur="1000" fill="hold"/>
                                        <p:tgtEl>
                                          <p:spTgt spid="3280"/>
                                        </p:tgtEl>
                                        <p:attrNameLst>
                                          <p:attrName>ppt_h</p:attrName>
                                        </p:attrNameLst>
                                      </p:cBhvr>
                                      <p:tavLst>
                                        <p:tav tm="0">
                                          <p:val>
                                            <p:fltVal val="0"/>
                                          </p:val>
                                        </p:tav>
                                        <p:tav tm="100000">
                                          <p:val>
                                            <p:strVal val="#ppt_h"/>
                                          </p:val>
                                        </p:tav>
                                      </p:tavLst>
                                    </p:anim>
                                    <p:anim calcmode="lin" valueType="num">
                                      <p:cBhvr>
                                        <p:cTn id="103" dur="1000" fill="hold"/>
                                        <p:tgtEl>
                                          <p:spTgt spid="3280"/>
                                        </p:tgtEl>
                                        <p:attrNameLst>
                                          <p:attrName>style.rotation</p:attrName>
                                        </p:attrNameLst>
                                      </p:cBhvr>
                                      <p:tavLst>
                                        <p:tav tm="0">
                                          <p:val>
                                            <p:fltVal val="90"/>
                                          </p:val>
                                        </p:tav>
                                        <p:tav tm="100000">
                                          <p:val>
                                            <p:fltVal val="0"/>
                                          </p:val>
                                        </p:tav>
                                      </p:tavLst>
                                    </p:anim>
                                    <p:animEffect transition="in" filter="fade">
                                      <p:cBhvr>
                                        <p:cTn id="104" dur="1000"/>
                                        <p:tgtEl>
                                          <p:spTgt spid="3280"/>
                                        </p:tgtEl>
                                      </p:cBhvr>
                                    </p:animEffect>
                                  </p:childTnLst>
                                </p:cTn>
                              </p:par>
                              <p:par>
                                <p:cTn id="105" presetID="31" presetClass="entr" presetSubtype="0" fill="hold" grpId="0" nodeType="withEffect">
                                  <p:stCondLst>
                                    <p:cond delay="0"/>
                                  </p:stCondLst>
                                  <p:childTnLst>
                                    <p:set>
                                      <p:cBhvr>
                                        <p:cTn id="106" dur="1" fill="hold">
                                          <p:stCondLst>
                                            <p:cond delay="0"/>
                                          </p:stCondLst>
                                        </p:cTn>
                                        <p:tgtEl>
                                          <p:spTgt spid="9"/>
                                        </p:tgtEl>
                                        <p:attrNameLst>
                                          <p:attrName>style.visibility</p:attrName>
                                        </p:attrNameLst>
                                      </p:cBhvr>
                                      <p:to>
                                        <p:strVal val="visible"/>
                                      </p:to>
                                    </p:set>
                                    <p:anim calcmode="lin" valueType="num">
                                      <p:cBhvr>
                                        <p:cTn id="107" dur="1000" fill="hold"/>
                                        <p:tgtEl>
                                          <p:spTgt spid="9"/>
                                        </p:tgtEl>
                                        <p:attrNameLst>
                                          <p:attrName>ppt_w</p:attrName>
                                        </p:attrNameLst>
                                      </p:cBhvr>
                                      <p:tavLst>
                                        <p:tav tm="0">
                                          <p:val>
                                            <p:fltVal val="0"/>
                                          </p:val>
                                        </p:tav>
                                        <p:tav tm="100000">
                                          <p:val>
                                            <p:strVal val="#ppt_w"/>
                                          </p:val>
                                        </p:tav>
                                      </p:tavLst>
                                    </p:anim>
                                    <p:anim calcmode="lin" valueType="num">
                                      <p:cBhvr>
                                        <p:cTn id="108" dur="1000" fill="hold"/>
                                        <p:tgtEl>
                                          <p:spTgt spid="9"/>
                                        </p:tgtEl>
                                        <p:attrNameLst>
                                          <p:attrName>ppt_h</p:attrName>
                                        </p:attrNameLst>
                                      </p:cBhvr>
                                      <p:tavLst>
                                        <p:tav tm="0">
                                          <p:val>
                                            <p:fltVal val="0"/>
                                          </p:val>
                                        </p:tav>
                                        <p:tav tm="100000">
                                          <p:val>
                                            <p:strVal val="#ppt_h"/>
                                          </p:val>
                                        </p:tav>
                                      </p:tavLst>
                                    </p:anim>
                                    <p:anim calcmode="lin" valueType="num">
                                      <p:cBhvr>
                                        <p:cTn id="109" dur="1000" fill="hold"/>
                                        <p:tgtEl>
                                          <p:spTgt spid="9"/>
                                        </p:tgtEl>
                                        <p:attrNameLst>
                                          <p:attrName>style.rotation</p:attrName>
                                        </p:attrNameLst>
                                      </p:cBhvr>
                                      <p:tavLst>
                                        <p:tav tm="0">
                                          <p:val>
                                            <p:fltVal val="90"/>
                                          </p:val>
                                        </p:tav>
                                        <p:tav tm="100000">
                                          <p:val>
                                            <p:fltVal val="0"/>
                                          </p:val>
                                        </p:tav>
                                      </p:tavLst>
                                    </p:anim>
                                    <p:animEffect transition="in" filter="fade">
                                      <p:cBhvr>
                                        <p:cTn id="1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1" grpId="0"/>
      <p:bldP spid="3222" grpId="0"/>
      <p:bldP spid="3223" grpId="0"/>
      <p:bldP spid="3254" grpId="0" animBg="1"/>
      <p:bldP spid="3255" grpId="0" animBg="1"/>
      <p:bldP spid="3256" grpId="0" animBg="1"/>
      <p:bldP spid="5" grpId="0"/>
      <p:bldP spid="7"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Google Shape;1353;p52"/>
          <p:cNvSpPr txBox="1">
            <a:spLocks noGrp="1"/>
          </p:cNvSpPr>
          <p:nvPr>
            <p:ph type="title"/>
          </p:nvPr>
        </p:nvSpPr>
        <p:spPr>
          <a:xfrm>
            <a:off x="946249" y="844847"/>
            <a:ext cx="6468689" cy="3105117"/>
          </a:xfrm>
          <a:prstGeom prst="rect">
            <a:avLst/>
          </a:prstGeom>
        </p:spPr>
        <p:txBody>
          <a:bodyPr spcFirstLastPara="1" wrap="square" lIns="91425" tIns="91425" rIns="91425" bIns="91425" anchor="ctr" anchorCtr="0">
            <a:noAutofit/>
          </a:bodyPr>
          <a:lstStyle/>
          <a:p>
            <a:pPr marL="342900" indent="-342900"/>
            <a:r>
              <a:rPr lang="en-US" sz="5400">
                <a:solidFill>
                  <a:schemeClr val="bg2"/>
                </a:solidFill>
              </a:rPr>
              <a:t>Thanks</a:t>
            </a:r>
            <a:r>
              <a:rPr lang="en" sz="4800" smtClean="0">
                <a:solidFill>
                  <a:schemeClr val="lt2"/>
                </a:solidFill>
              </a:rPr>
              <a:t> </a:t>
            </a:r>
            <a:r>
              <a:rPr lang="en" sz="1200">
                <a:solidFill>
                  <a:schemeClr val="lt2"/>
                </a:solidFill>
              </a:rPr>
              <a:t/>
            </a:r>
            <a:br>
              <a:rPr lang="en" sz="1200">
                <a:solidFill>
                  <a:schemeClr val="lt2"/>
                </a:solidFill>
              </a:rPr>
            </a:br>
            <a:r>
              <a:rPr lang="en" sz="1200" smtClean="0">
                <a:solidFill>
                  <a:schemeClr val="lt2"/>
                </a:solidFill>
              </a:rPr>
              <a:t/>
            </a:r>
            <a:br>
              <a:rPr lang="en" sz="1200" smtClean="0">
                <a:solidFill>
                  <a:schemeClr val="lt2"/>
                </a:solidFill>
              </a:rPr>
            </a:br>
            <a:r>
              <a:rPr lang="en" sz="1200" smtClean="0">
                <a:solidFill>
                  <a:schemeClr val="lt2"/>
                </a:solidFill>
              </a:rPr>
              <a:t/>
            </a:r>
            <a:br>
              <a:rPr lang="en" sz="1200" smtClean="0">
                <a:solidFill>
                  <a:schemeClr val="lt2"/>
                </a:solidFill>
              </a:rPr>
            </a:br>
            <a:r>
              <a:rPr lang="vi-VN" sz="1600" b="1" smtClean="0">
                <a:solidFill>
                  <a:schemeClr val="bg2"/>
                </a:solidFill>
                <a:latin typeface="Times New Roman" panose="02020603050405020304" pitchFamily="18" charset="0"/>
                <a:ea typeface="Times New Roman" panose="02020603050405020304" pitchFamily="18" charset="0"/>
              </a:rPr>
              <a:t>Cảm </a:t>
            </a:r>
            <a:r>
              <a:rPr lang="vi-VN" sz="1600" b="1">
                <a:solidFill>
                  <a:schemeClr val="bg2"/>
                </a:solidFill>
                <a:latin typeface="Times New Roman" panose="02020603050405020304" pitchFamily="18" charset="0"/>
                <a:ea typeface="Times New Roman" panose="02020603050405020304" pitchFamily="18" charset="0"/>
              </a:rPr>
              <a:t>ơn thầy và các bạn đã lắng </a:t>
            </a:r>
            <a:r>
              <a:rPr lang="vi-VN" sz="1600" b="1">
                <a:solidFill>
                  <a:schemeClr val="bg2"/>
                </a:solidFill>
                <a:latin typeface="Times New Roman" panose="02020603050405020304" pitchFamily="18" charset="0"/>
                <a:ea typeface="Times New Roman" panose="02020603050405020304" pitchFamily="18" charset="0"/>
              </a:rPr>
              <a:t>nghe </a:t>
            </a:r>
            <a:r>
              <a:rPr lang="en-US" sz="1600" b="1" smtClean="0">
                <a:solidFill>
                  <a:schemeClr val="bg2"/>
                </a:solidFill>
                <a:latin typeface="Times New Roman" panose="02020603050405020304" pitchFamily="18" charset="0"/>
                <a:ea typeface="Times New Roman" panose="02020603050405020304" pitchFamily="18" charset="0"/>
              </a:rPr>
              <a:t/>
            </a:r>
            <a:br>
              <a:rPr lang="en-US" sz="1600" b="1" smtClean="0">
                <a:solidFill>
                  <a:schemeClr val="bg2"/>
                </a:solidFill>
                <a:latin typeface="Times New Roman" panose="02020603050405020304" pitchFamily="18" charset="0"/>
                <a:ea typeface="Times New Roman" panose="02020603050405020304" pitchFamily="18" charset="0"/>
              </a:rPr>
            </a:br>
            <a:r>
              <a:rPr lang="vi-VN" sz="1600" b="1">
                <a:solidFill>
                  <a:schemeClr val="bg2"/>
                </a:solidFill>
                <a:latin typeface="Times New Roman" panose="02020603050405020304" pitchFamily="18" charset="0"/>
                <a:ea typeface="Times New Roman" panose="02020603050405020304" pitchFamily="18" charset="0"/>
              </a:rPr>
              <a:t/>
            </a:r>
            <a:br>
              <a:rPr lang="vi-VN" sz="1600" b="1">
                <a:solidFill>
                  <a:schemeClr val="bg2"/>
                </a:solidFill>
                <a:latin typeface="Times New Roman" panose="02020603050405020304" pitchFamily="18" charset="0"/>
                <a:ea typeface="Times New Roman" panose="02020603050405020304" pitchFamily="18" charset="0"/>
              </a:rPr>
            </a:br>
            <a:r>
              <a:rPr lang="vi-VN" sz="1600" b="1">
                <a:solidFill>
                  <a:schemeClr val="bg2"/>
                </a:solidFill>
                <a:latin typeface="Times New Roman" panose="02020603050405020304" pitchFamily="18" charset="0"/>
                <a:ea typeface="Times New Roman" panose="02020603050405020304" pitchFamily="18" charset="0"/>
              </a:rPr>
              <a:t>Rất mong thầy và các bạn tận tình giúp đỡ và cho ý kiến để ứng dụng ngày càng được hoàn thiện hơn</a:t>
            </a:r>
            <a:r>
              <a:rPr lang="vi-VN" sz="1600" b="1">
                <a:solidFill>
                  <a:schemeClr val="bg2"/>
                </a:solidFill>
                <a:latin typeface="Times New Roman" panose="02020603050405020304" pitchFamily="18" charset="0"/>
                <a:ea typeface="Times New Roman" panose="02020603050405020304" pitchFamily="18" charset="0"/>
              </a:rPr>
              <a:t>. </a:t>
            </a:r>
            <a:r>
              <a:rPr lang="en-US" sz="1600" b="1">
                <a:solidFill>
                  <a:schemeClr val="bg2"/>
                </a:solidFill>
                <a:latin typeface="Times New Roman" panose="02020603050405020304" pitchFamily="18" charset="0"/>
                <a:ea typeface="Times New Roman" panose="02020603050405020304" pitchFamily="18" charset="0"/>
              </a:rPr>
              <a:t/>
            </a:r>
            <a:br>
              <a:rPr lang="en-US" sz="1600" b="1">
                <a:solidFill>
                  <a:schemeClr val="bg2"/>
                </a:solidFill>
                <a:latin typeface="Times New Roman" panose="02020603050405020304" pitchFamily="18" charset="0"/>
                <a:ea typeface="Times New Roman" panose="02020603050405020304" pitchFamily="18" charset="0"/>
              </a:rPr>
            </a:br>
            <a:r>
              <a:rPr lang="en-US" sz="1600" b="1">
                <a:solidFill>
                  <a:schemeClr val="bg2"/>
                </a:solidFill>
                <a:latin typeface="Times New Roman" panose="02020603050405020304" pitchFamily="18" charset="0"/>
                <a:ea typeface="Times New Roman" panose="02020603050405020304" pitchFamily="18" charset="0"/>
              </a:rPr>
              <a:t>LINK </a:t>
            </a:r>
            <a:r>
              <a:rPr lang="en-US" sz="1600" b="1" smtClean="0">
                <a:solidFill>
                  <a:schemeClr val="bg2"/>
                </a:solidFill>
                <a:latin typeface="Times New Roman" panose="02020603050405020304" pitchFamily="18" charset="0"/>
                <a:ea typeface="Times New Roman" panose="02020603050405020304" pitchFamily="18" charset="0"/>
              </a:rPr>
              <a:t>: </a:t>
            </a:r>
            <a:r>
              <a:rPr lang="en-US" sz="1600" b="1">
                <a:solidFill>
                  <a:schemeClr val="bg2"/>
                </a:solidFill>
                <a:latin typeface="Times New Roman" panose="02020603050405020304" pitchFamily="18" charset="0"/>
                <a:ea typeface="Times New Roman" panose="02020603050405020304" pitchFamily="18" charset="0"/>
              </a:rPr>
              <a:t>https://drive.google.com/drive/folders/15mcrSDlGStqqr4MY0VzoUSjmLu2t6diB?usp=sharing</a:t>
            </a:r>
            <a:endParaRPr lang="vi-VN" sz="1600">
              <a:solidFill>
                <a:schemeClr val="bg2"/>
              </a:solidFill>
            </a:endParaRPr>
          </a:p>
        </p:txBody>
      </p:sp>
      <p:sp>
        <p:nvSpPr>
          <p:cNvPr id="1354" name="Google Shape;1354;p52"/>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algn="r"/>
            <a:r>
              <a:rPr lang="en">
                <a:solidFill>
                  <a:srgbClr val="FFB632"/>
                </a:solidFill>
                <a:latin typeface="Bebas Neue"/>
                <a:ea typeface="Bebas Neue"/>
                <a:cs typeface="Bebas Neue"/>
                <a:sym typeface="Bebas Neue"/>
              </a:rPr>
              <a:t>Data ANALYSIS</a:t>
            </a:r>
            <a:endParaRPr>
              <a:solidFill>
                <a:srgbClr val="FFB632"/>
              </a:solidFill>
            </a:endParaRPr>
          </a:p>
        </p:txBody>
      </p:sp>
      <p:sp>
        <p:nvSpPr>
          <p:cNvPr id="1355" name="Google Shape;1355;p52"/>
          <p:cNvSpPr/>
          <p:nvPr/>
        </p:nvSpPr>
        <p:spPr>
          <a:xfrm rot="8100000">
            <a:off x="261266" y="2237299"/>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endParaRPr/>
          </a:p>
        </p:txBody>
      </p:sp>
      <p:sp>
        <p:nvSpPr>
          <p:cNvPr id="1356" name="Google Shape;1356;p52"/>
          <p:cNvSpPr/>
          <p:nvPr/>
        </p:nvSpPr>
        <p:spPr>
          <a:xfrm rot="7198710">
            <a:off x="7684748" y="7834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endParaRPr/>
          </a:p>
        </p:txBody>
      </p:sp>
      <p:sp>
        <p:nvSpPr>
          <p:cNvPr id="1357" name="Google Shape;1357;p52"/>
          <p:cNvSpPr/>
          <p:nvPr/>
        </p:nvSpPr>
        <p:spPr>
          <a:xfrm rot="7198898">
            <a:off x="1428737" y="3657344"/>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58" name="Google Shape;1358;p52"/>
          <p:cNvSpPr/>
          <p:nvPr/>
        </p:nvSpPr>
        <p:spPr>
          <a:xfrm rot="7201932">
            <a:off x="7814250" y="174956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59" name="Google Shape;1359;p52"/>
          <p:cNvSpPr/>
          <p:nvPr/>
        </p:nvSpPr>
        <p:spPr>
          <a:xfrm>
            <a:off x="7414938" y="8973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360" name="Google Shape;1360;p52"/>
          <p:cNvSpPr/>
          <p:nvPr/>
        </p:nvSpPr>
        <p:spPr>
          <a:xfrm>
            <a:off x="565801" y="24889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endParaRPr/>
          </a:p>
        </p:txBody>
      </p:sp>
      <p:sp>
        <p:nvSpPr>
          <p:cNvPr id="1361" name="Google Shape;1361;p52"/>
          <p:cNvSpPr/>
          <p:nvPr/>
        </p:nvSpPr>
        <p:spPr>
          <a:xfrm>
            <a:off x="8322988" y="24523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endParaRPr/>
          </a:p>
        </p:txBody>
      </p:sp>
      <p:sp>
        <p:nvSpPr>
          <p:cNvPr id="1362" name="Google Shape;1362;p52"/>
          <p:cNvSpPr/>
          <p:nvPr/>
        </p:nvSpPr>
        <p:spPr>
          <a:xfrm>
            <a:off x="8322988"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363" name="Google Shape;1363;p52"/>
          <p:cNvSpPr/>
          <p:nvPr/>
        </p:nvSpPr>
        <p:spPr>
          <a:xfrm rot="-1685758">
            <a:off x="840716" y="3914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364" name="Google Shape;1364;p52"/>
          <p:cNvSpPr/>
          <p:nvPr/>
        </p:nvSpPr>
        <p:spPr>
          <a:xfrm>
            <a:off x="660389" y="11632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365" name="Google Shape;1365;p52"/>
          <p:cNvSpPr/>
          <p:nvPr/>
        </p:nvSpPr>
        <p:spPr>
          <a:xfrm>
            <a:off x="8536424" y="33224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endParaRPr/>
          </a:p>
        </p:txBody>
      </p:sp>
      <p:sp>
        <p:nvSpPr>
          <p:cNvPr id="1366" name="Google Shape;1366;p52"/>
          <p:cNvSpPr/>
          <p:nvPr/>
        </p:nvSpPr>
        <p:spPr>
          <a:xfrm>
            <a:off x="998263" y="8448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endParaRPr/>
          </a:p>
        </p:txBody>
      </p:sp>
      <p:sp>
        <p:nvSpPr>
          <p:cNvPr id="1367" name="Google Shape;1367;p52"/>
          <p:cNvSpPr/>
          <p:nvPr/>
        </p:nvSpPr>
        <p:spPr>
          <a:xfrm>
            <a:off x="910913" y="21881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368" name="Google Shape;1368;p52"/>
          <p:cNvSpPr/>
          <p:nvPr/>
        </p:nvSpPr>
        <p:spPr>
          <a:xfrm>
            <a:off x="1302152" y="1527401"/>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369" name="Google Shape;1369;p52"/>
          <p:cNvSpPr/>
          <p:nvPr/>
        </p:nvSpPr>
        <p:spPr>
          <a:xfrm>
            <a:off x="7578100" y="3904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endParaRPr/>
          </a:p>
        </p:txBody>
      </p:sp>
      <p:sp>
        <p:nvSpPr>
          <p:cNvPr id="1370" name="Google Shape;1370;p52"/>
          <p:cNvSpPr/>
          <p:nvPr/>
        </p:nvSpPr>
        <p:spPr>
          <a:xfrm rot="-1685758">
            <a:off x="7500516" y="36188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371" name="Google Shape;1371;p52">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372" name="Google Shape;1372;p52">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373" name="Google Shape;1373;p52">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algn="ctr"/>
            <a:r>
              <a:rPr lang="en" sz="1000">
                <a:solidFill>
                  <a:srgbClr val="FFFFFF"/>
                </a:solidFill>
                <a:latin typeface="Bebas Neue"/>
                <a:ea typeface="Bebas Neue"/>
                <a:cs typeface="Bebas Neue"/>
                <a:sym typeface="Bebas Neue"/>
              </a:rPr>
              <a:t>MENU</a:t>
            </a:r>
            <a:endParaRPr sz="1000">
              <a:solidFill>
                <a:srgbClr val="FFFFFF"/>
              </a:solidFill>
              <a:latin typeface="Bebas Neue"/>
              <a:ea typeface="Bebas Neue"/>
              <a:cs typeface="Bebas Neue"/>
              <a:sym typeface="Bebas Neue"/>
            </a:endParaRPr>
          </a:p>
        </p:txBody>
      </p:sp>
      <p:sp>
        <p:nvSpPr>
          <p:cNvPr id="1374" name="Google Shape;1374;p52">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algn="ctr"/>
            <a:r>
              <a:rPr lang="en" sz="1000">
                <a:solidFill>
                  <a:srgbClr val="FFFFFF"/>
                </a:solidFill>
                <a:latin typeface="Bebas Neue"/>
                <a:ea typeface="Bebas Neue"/>
                <a:cs typeface="Bebas Neue"/>
                <a:sym typeface="Bebas Neue"/>
              </a:rPr>
              <a:t>ANALYSIS</a:t>
            </a:r>
            <a:endParaRPr sz="1000">
              <a:solidFill>
                <a:srgbClr val="FFFFFF"/>
              </a:solidFill>
              <a:latin typeface="Bebas Neue"/>
              <a:ea typeface="Bebas Neue"/>
              <a:cs typeface="Bebas Neue"/>
              <a:sym typeface="Bebas Neue"/>
            </a:endParaRPr>
          </a:p>
        </p:txBody>
      </p:sp>
      <p:sp>
        <p:nvSpPr>
          <p:cNvPr id="1375" name="Google Shape;1375;p52">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algn="ctr"/>
            <a:r>
              <a:rPr lang="en" sz="1000">
                <a:solidFill>
                  <a:srgbClr val="FFFFFF"/>
                </a:solidFill>
                <a:latin typeface="Bebas Neue"/>
                <a:ea typeface="Bebas Neue"/>
                <a:cs typeface="Bebas Neue"/>
                <a:sym typeface="Bebas Neue"/>
              </a:rPr>
              <a:t>CONTACT</a:t>
            </a:r>
            <a:endParaRPr sz="1000">
              <a:solidFill>
                <a:srgbClr val="FFFFFF"/>
              </a:solidFill>
              <a:latin typeface="Bebas Neue"/>
              <a:ea typeface="Bebas Neue"/>
              <a:cs typeface="Bebas Neue"/>
              <a:sym typeface="Bebas Neue"/>
            </a:endParaRPr>
          </a:p>
        </p:txBody>
      </p:sp>
      <p:grpSp>
        <p:nvGrpSpPr>
          <p:cNvPr id="1376" name="Google Shape;1376;p52"/>
          <p:cNvGrpSpPr/>
          <p:nvPr/>
        </p:nvGrpSpPr>
        <p:grpSpPr>
          <a:xfrm>
            <a:off x="706038" y="312972"/>
            <a:ext cx="140222" cy="140409"/>
            <a:chOff x="2741000" y="199475"/>
            <a:chExt cx="191953" cy="192210"/>
          </a:xfrm>
        </p:grpSpPr>
        <p:sp>
          <p:nvSpPr>
            <p:cNvPr id="1377" name="Google Shape;1377;p52"/>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378" name="Google Shape;1378;p52"/>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379" name="Google Shape;1379;p52"/>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380" name="Google Shape;1380;p52"/>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381" name="Google Shape;1381;p52"/>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382" name="Google Shape;1382;p52"/>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383" name="Google Shape;1383;p52"/>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384" name="Google Shape;1384;p52"/>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385" name="Google Shape;1385;p52"/>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grpSp>
      <p:sp>
        <p:nvSpPr>
          <p:cNvPr id="1386" name="Google Shape;1386;p52">
            <a:hlinkClick r:id="" action="ppaction://noaction"/>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endParaRPr/>
          </a:p>
        </p:txBody>
      </p:sp>
      <p:cxnSp>
        <p:nvCxnSpPr>
          <p:cNvPr id="1387" name="Google Shape;1387;p52"/>
          <p:cNvCxnSpPr/>
          <p:nvPr/>
        </p:nvCxnSpPr>
        <p:spPr>
          <a:xfrm>
            <a:off x="2526911" y="2571738"/>
            <a:ext cx="4090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6016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41"/>
          <p:cNvSpPr txBox="1">
            <a:spLocks noGrp="1"/>
          </p:cNvSpPr>
          <p:nvPr>
            <p:ph type="title"/>
          </p:nvPr>
        </p:nvSpPr>
        <p:spPr>
          <a:xfrm>
            <a:off x="2117539" y="201401"/>
            <a:ext cx="4305000" cy="74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Thành Viên </a:t>
            </a:r>
            <a:endParaRPr/>
          </a:p>
        </p:txBody>
      </p:sp>
      <p:sp>
        <p:nvSpPr>
          <p:cNvPr id="854" name="Google Shape;854;p41"/>
          <p:cNvSpPr txBox="1">
            <a:spLocks noGrp="1"/>
          </p:cNvSpPr>
          <p:nvPr>
            <p:ph type="subTitle" idx="1"/>
          </p:nvPr>
        </p:nvSpPr>
        <p:spPr>
          <a:xfrm>
            <a:off x="2334771" y="1138887"/>
            <a:ext cx="4796309" cy="134348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smtClean="0"/>
              <a:t>nguyễn đình khoa– 46.01.104.084</a:t>
            </a:r>
            <a:endParaRPr lang="en-US" sz="2000"/>
          </a:p>
          <a:p>
            <a:pPr marL="0" lvl="0" indent="0" algn="ctr" rtl="0">
              <a:spcBef>
                <a:spcPts val="0"/>
              </a:spcBef>
              <a:spcAft>
                <a:spcPts val="0"/>
              </a:spcAft>
              <a:buNone/>
            </a:pPr>
            <a:r>
              <a:rPr lang="en-US" sz="2000" smtClean="0"/>
              <a:t>võ thị hồng diễm 46.01.104.027 </a:t>
            </a:r>
            <a:endParaRPr lang="en-US" sz="2000"/>
          </a:p>
        </p:txBody>
      </p:sp>
      <p:sp>
        <p:nvSpPr>
          <p:cNvPr id="855" name="Google Shape;855;p41"/>
          <p:cNvSpPr/>
          <p:nvPr/>
        </p:nvSpPr>
        <p:spPr>
          <a:xfrm>
            <a:off x="7671538" y="539500"/>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6" name="Google Shape;856;p41"/>
          <p:cNvGrpSpPr/>
          <p:nvPr/>
        </p:nvGrpSpPr>
        <p:grpSpPr>
          <a:xfrm>
            <a:off x="7123019" y="2599425"/>
            <a:ext cx="471138" cy="470661"/>
            <a:chOff x="4079851" y="151677"/>
            <a:chExt cx="1014291" cy="1013263"/>
          </a:xfrm>
        </p:grpSpPr>
        <p:sp>
          <p:nvSpPr>
            <p:cNvPr id="857" name="Google Shape;857;p41"/>
            <p:cNvSpPr/>
            <p:nvPr/>
          </p:nvSpPr>
          <p:spPr>
            <a:xfrm>
              <a:off x="4245054" y="331410"/>
              <a:ext cx="653786" cy="653786"/>
            </a:xfrm>
            <a:custGeom>
              <a:avLst/>
              <a:gdLst/>
              <a:ahLst/>
              <a:cxnLst/>
              <a:rect l="l" t="t" r="r" b="b"/>
              <a:pathLst>
                <a:path w="19429" h="19429" extrusionOk="0">
                  <a:moveTo>
                    <a:pt x="10076" y="0"/>
                  </a:moveTo>
                  <a:cubicBezTo>
                    <a:pt x="6306" y="0"/>
                    <a:pt x="2897" y="2278"/>
                    <a:pt x="1448" y="5778"/>
                  </a:cubicBezTo>
                  <a:cubicBezTo>
                    <a:pt x="0" y="9262"/>
                    <a:pt x="800" y="13289"/>
                    <a:pt x="3470" y="15959"/>
                  </a:cubicBezTo>
                  <a:cubicBezTo>
                    <a:pt x="6140" y="18629"/>
                    <a:pt x="10167" y="19428"/>
                    <a:pt x="13666" y="17980"/>
                  </a:cubicBezTo>
                  <a:cubicBezTo>
                    <a:pt x="17151" y="16532"/>
                    <a:pt x="19429" y="13123"/>
                    <a:pt x="19429" y="9352"/>
                  </a:cubicBezTo>
                  <a:cubicBezTo>
                    <a:pt x="19429" y="4179"/>
                    <a:pt x="15235" y="0"/>
                    <a:pt x="10076" y="0"/>
                  </a:cubicBezTo>
                  <a:close/>
                  <a:moveTo>
                    <a:pt x="10076" y="14692"/>
                  </a:moveTo>
                  <a:cubicBezTo>
                    <a:pt x="5325" y="14692"/>
                    <a:pt x="2942" y="8930"/>
                    <a:pt x="6306" y="5566"/>
                  </a:cubicBezTo>
                  <a:cubicBezTo>
                    <a:pt x="9669" y="2203"/>
                    <a:pt x="15431" y="4586"/>
                    <a:pt x="15431" y="9352"/>
                  </a:cubicBezTo>
                  <a:cubicBezTo>
                    <a:pt x="15431" y="12294"/>
                    <a:pt x="13033" y="14692"/>
                    <a:pt x="10076" y="146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p:cNvSpPr/>
            <p:nvPr/>
          </p:nvSpPr>
          <p:spPr>
            <a:xfrm>
              <a:off x="4079851" y="151677"/>
              <a:ext cx="1014291" cy="1013263"/>
            </a:xfrm>
            <a:custGeom>
              <a:avLst/>
              <a:gdLst/>
              <a:ahLst/>
              <a:cxnLst/>
              <a:rect l="l" t="t" r="r" b="b"/>
              <a:pathLst>
                <a:path w="15794" h="15778" fill="none" extrusionOk="0">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solidFill>
              <a:schemeClr val="accent1"/>
            </a:solidFill>
            <a:ln w="9050" cap="flat" cmpd="sng">
              <a:solidFill>
                <a:schemeClr val="accent1"/>
              </a:solidFill>
              <a:prstDash val="solid"/>
              <a:miter lim="150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p:cNvSpPr/>
            <p:nvPr/>
          </p:nvSpPr>
          <p:spPr>
            <a:xfrm>
              <a:off x="4495574" y="551824"/>
              <a:ext cx="182855" cy="182855"/>
            </a:xfrm>
            <a:custGeom>
              <a:avLst/>
              <a:gdLst/>
              <a:ahLst/>
              <a:cxnLst/>
              <a:rect l="l" t="t" r="r" b="b"/>
              <a:pathLst>
                <a:path w="5340" h="5340" extrusionOk="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41"/>
          <p:cNvGrpSpPr/>
          <p:nvPr/>
        </p:nvGrpSpPr>
        <p:grpSpPr>
          <a:xfrm>
            <a:off x="5544059" y="3496539"/>
            <a:ext cx="1344848" cy="1343486"/>
            <a:chOff x="4079851" y="151677"/>
            <a:chExt cx="1014291" cy="1013263"/>
          </a:xfrm>
        </p:grpSpPr>
        <p:sp>
          <p:nvSpPr>
            <p:cNvPr id="861" name="Google Shape;861;p41"/>
            <p:cNvSpPr/>
            <p:nvPr/>
          </p:nvSpPr>
          <p:spPr>
            <a:xfrm>
              <a:off x="4079851" y="151677"/>
              <a:ext cx="1014291" cy="1013263"/>
            </a:xfrm>
            <a:custGeom>
              <a:avLst/>
              <a:gdLst/>
              <a:ahLst/>
              <a:cxnLst/>
              <a:rect l="l" t="t" r="r" b="b"/>
              <a:pathLst>
                <a:path w="15794" h="15778" fill="none" extrusionOk="0">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solidFill>
              <a:schemeClr val="accent1"/>
            </a:solidFill>
            <a:ln w="28575" cap="flat" cmpd="sng">
              <a:solidFill>
                <a:schemeClr val="accent1"/>
              </a:solidFill>
              <a:prstDash val="solid"/>
              <a:miter lim="150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1"/>
            <p:cNvSpPr/>
            <p:nvPr/>
          </p:nvSpPr>
          <p:spPr>
            <a:xfrm>
              <a:off x="4323054" y="394357"/>
              <a:ext cx="527899" cy="527899"/>
            </a:xfrm>
            <a:custGeom>
              <a:avLst/>
              <a:gdLst/>
              <a:ahLst/>
              <a:cxnLst/>
              <a:rect l="l" t="t" r="r" b="b"/>
              <a:pathLst>
                <a:path w="5340" h="5340" extrusionOk="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3" name="Google Shape;863;p41"/>
          <p:cNvSpPr/>
          <p:nvPr/>
        </p:nvSpPr>
        <p:spPr>
          <a:xfrm>
            <a:off x="621088" y="3756625"/>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3655;p80">
            <a:extLst>
              <a:ext uri="{FF2B5EF4-FFF2-40B4-BE49-F238E27FC236}">
                <a16:creationId xmlns:a16="http://schemas.microsoft.com/office/drawing/2014/main" xmlns="" id="{A40ED7CE-5449-4810-BF47-3D1419E93A2C}"/>
              </a:ext>
            </a:extLst>
          </p:cNvPr>
          <p:cNvPicPr preferRelativeResize="0"/>
          <p:nvPr/>
        </p:nvPicPr>
        <p:blipFill rotWithShape="1">
          <a:blip r:embed="rId3">
            <a:alphaModFix/>
          </a:blip>
          <a:srcRect t="16540" b="16547"/>
          <a:stretch/>
        </p:blipFill>
        <p:spPr>
          <a:xfrm>
            <a:off x="408471" y="2332147"/>
            <a:ext cx="4305000" cy="2663051"/>
          </a:xfrm>
          <a:prstGeom prst="rect">
            <a:avLst/>
          </a:prstGeom>
          <a:noFill/>
          <a:ln>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53"/>
                                        </p:tgtEl>
                                        <p:attrNameLst>
                                          <p:attrName>style.visibility</p:attrName>
                                        </p:attrNameLst>
                                      </p:cBhvr>
                                      <p:to>
                                        <p:strVal val="visible"/>
                                      </p:to>
                                    </p:set>
                                    <p:anim calcmode="lin" valueType="num">
                                      <p:cBhvr>
                                        <p:cTn id="7" dur="500" fill="hold"/>
                                        <p:tgtEl>
                                          <p:spTgt spid="853"/>
                                        </p:tgtEl>
                                        <p:attrNameLst>
                                          <p:attrName>ppt_w</p:attrName>
                                        </p:attrNameLst>
                                      </p:cBhvr>
                                      <p:tavLst>
                                        <p:tav tm="0">
                                          <p:val>
                                            <p:fltVal val="0"/>
                                          </p:val>
                                        </p:tav>
                                        <p:tav tm="100000">
                                          <p:val>
                                            <p:strVal val="#ppt_w"/>
                                          </p:val>
                                        </p:tav>
                                      </p:tavLst>
                                    </p:anim>
                                    <p:anim calcmode="lin" valueType="num">
                                      <p:cBhvr>
                                        <p:cTn id="8" dur="500" fill="hold"/>
                                        <p:tgtEl>
                                          <p:spTgt spid="853"/>
                                        </p:tgtEl>
                                        <p:attrNameLst>
                                          <p:attrName>ppt_h</p:attrName>
                                        </p:attrNameLst>
                                      </p:cBhvr>
                                      <p:tavLst>
                                        <p:tav tm="0">
                                          <p:val>
                                            <p:fltVal val="0"/>
                                          </p:val>
                                        </p:tav>
                                        <p:tav tm="100000">
                                          <p:val>
                                            <p:strVal val="#ppt_h"/>
                                          </p:val>
                                        </p:tav>
                                      </p:tavLst>
                                    </p:anim>
                                    <p:animEffect transition="in" filter="fade">
                                      <p:cBhvr>
                                        <p:cTn id="9" dur="500"/>
                                        <p:tgtEl>
                                          <p:spTgt spid="853"/>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854">
                                            <p:txEl>
                                              <p:pRg st="0" end="0"/>
                                            </p:txEl>
                                          </p:spTgt>
                                        </p:tgtEl>
                                        <p:attrNameLst>
                                          <p:attrName>style.visibility</p:attrName>
                                        </p:attrNameLst>
                                      </p:cBhvr>
                                      <p:to>
                                        <p:strVal val="visible"/>
                                      </p:to>
                                    </p:set>
                                    <p:animEffect transition="in" filter="circle(in)">
                                      <p:cBhvr>
                                        <p:cTn id="14" dur="1000"/>
                                        <p:tgtEl>
                                          <p:spTgt spid="85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854">
                                            <p:txEl>
                                              <p:pRg st="1" end="1"/>
                                            </p:txEl>
                                          </p:spTgt>
                                        </p:tgtEl>
                                        <p:attrNameLst>
                                          <p:attrName>style.visibility</p:attrName>
                                        </p:attrNameLst>
                                      </p:cBhvr>
                                      <p:to>
                                        <p:strVal val="visible"/>
                                      </p:to>
                                    </p:set>
                                    <p:animEffect transition="in" filter="circle(in)">
                                      <p:cBhvr>
                                        <p:cTn id="19" dur="1000"/>
                                        <p:tgtEl>
                                          <p:spTgt spid="85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3" grpId="0"/>
      <p:bldP spid="85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994" name="Google Shape;994;p36"/>
          <p:cNvSpPr txBox="1">
            <a:spLocks noGrp="1"/>
          </p:cNvSpPr>
          <p:nvPr>
            <p:ph type="title"/>
          </p:nvPr>
        </p:nvSpPr>
        <p:spPr>
          <a:xfrm>
            <a:off x="4294500" y="111390"/>
            <a:ext cx="4015200" cy="842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smtClean="0"/>
              <a:t>giới thiệu</a:t>
            </a:r>
            <a:endParaRPr/>
          </a:p>
        </p:txBody>
      </p:sp>
      <p:sp>
        <p:nvSpPr>
          <p:cNvPr id="995" name="Google Shape;995;p36"/>
          <p:cNvSpPr txBox="1">
            <a:spLocks noGrp="1"/>
          </p:cNvSpPr>
          <p:nvPr>
            <p:ph type="subTitle" idx="1"/>
          </p:nvPr>
        </p:nvSpPr>
        <p:spPr>
          <a:xfrm>
            <a:off x="3636818" y="810490"/>
            <a:ext cx="5392882" cy="4218709"/>
          </a:xfrm>
          <a:prstGeom prst="rect">
            <a:avLst/>
          </a:prstGeom>
        </p:spPr>
        <p:txBody>
          <a:bodyPr spcFirstLastPara="1" wrap="square" lIns="0" tIns="0" rIns="0" bIns="0" anchor="ctr" anchorCtr="0">
            <a:noAutofit/>
          </a:bodyPr>
          <a:lstStyle/>
          <a:p>
            <a:pPr algn="l"/>
            <a:endParaRPr lang="en-US" sz="1300"/>
          </a:p>
          <a:p>
            <a:pPr algn="l"/>
            <a:r>
              <a:rPr lang="en-US" sz="1300"/>
              <a:t>       </a:t>
            </a:r>
            <a:r>
              <a:rPr lang="en-US" sz="1800"/>
              <a:t>Ngày nay, với sự phát triển công nghệ thông tin mà máy tính đã được sử dụng rộng rãi trong các cơ quan, nhà máy, trường học. giúp cho công việc được tốt hơn. Việc sử dụng máy tính vào công tác quản lý là một yêu cầu cần thiết nhằm xóa bỏ những phương pháp quản lý lạc hậu, lỗi thời gây tốn kém về nhiều mặt. Vì vậy, chúng em đã xây dựng đề tài “Xây dựng phần mềm quản lý bán hàng” . Do thời gian có hạn và sự hiểu biết về quản lý bán hàng còn hạn chế nên chắc chắn bài làm không tránh khỏi những thiếu sót, rất mong được sự giúp đỡ và góp ý kiến của các thầy cô.</a:t>
            </a:r>
          </a:p>
        </p:txBody>
      </p:sp>
    </p:spTree>
    <p:extLst>
      <p:ext uri="{BB962C8B-B14F-4D97-AF65-F5344CB8AC3E}">
        <p14:creationId xmlns:p14="http://schemas.microsoft.com/office/powerpoint/2010/main" val="2226992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42"/>
          <p:cNvSpPr txBox="1">
            <a:spLocks noGrp="1"/>
          </p:cNvSpPr>
          <p:nvPr>
            <p:ph type="title"/>
          </p:nvPr>
        </p:nvSpPr>
        <p:spPr>
          <a:xfrm>
            <a:off x="127941" y="147233"/>
            <a:ext cx="790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t>Nội</a:t>
            </a:r>
            <a:r>
              <a:rPr lang="en-US"/>
              <a:t> dung</a:t>
            </a:r>
            <a:endParaRPr/>
          </a:p>
        </p:txBody>
      </p:sp>
      <p:sp>
        <p:nvSpPr>
          <p:cNvPr id="869" name="Google Shape;869;p42"/>
          <p:cNvSpPr txBox="1">
            <a:spLocks noGrp="1"/>
          </p:cNvSpPr>
          <p:nvPr>
            <p:ph type="subTitle" idx="3"/>
          </p:nvPr>
        </p:nvSpPr>
        <p:spPr>
          <a:xfrm>
            <a:off x="1713576" y="1990762"/>
            <a:ext cx="25314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Nova Flat"/>
                <a:ea typeface="Nova Flat"/>
                <a:cs typeface="Nova Flat"/>
                <a:sym typeface="Nova Flat"/>
              </a:rPr>
              <a:t>Tổng quan </a:t>
            </a:r>
            <a:endParaRPr>
              <a:latin typeface="Nova Flat"/>
              <a:ea typeface="Nova Flat"/>
              <a:cs typeface="Nova Flat"/>
              <a:sym typeface="Nova Flat"/>
            </a:endParaRPr>
          </a:p>
        </p:txBody>
      </p:sp>
      <p:sp>
        <p:nvSpPr>
          <p:cNvPr id="870" name="Google Shape;870;p42"/>
          <p:cNvSpPr txBox="1">
            <a:spLocks noGrp="1"/>
          </p:cNvSpPr>
          <p:nvPr>
            <p:ph type="subTitle" idx="1"/>
          </p:nvPr>
        </p:nvSpPr>
        <p:spPr>
          <a:xfrm>
            <a:off x="4954611" y="2007044"/>
            <a:ext cx="2486100" cy="68143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Nova Flat"/>
                <a:ea typeface="Nova Flat"/>
                <a:cs typeface="Nova Flat"/>
                <a:sym typeface="Nova Flat"/>
              </a:rPr>
              <a:t>Đặt tả yêu cầu bài toán </a:t>
            </a:r>
            <a:endParaRPr>
              <a:latin typeface="Nova Flat"/>
              <a:ea typeface="Nova Flat"/>
              <a:cs typeface="Nova Flat"/>
              <a:sym typeface="Nova Flat"/>
            </a:endParaRPr>
          </a:p>
        </p:txBody>
      </p:sp>
      <p:sp>
        <p:nvSpPr>
          <p:cNvPr id="875" name="Google Shape;875;p42"/>
          <p:cNvSpPr txBox="1">
            <a:spLocks noGrp="1"/>
          </p:cNvSpPr>
          <p:nvPr>
            <p:ph type="subTitle" idx="7"/>
          </p:nvPr>
        </p:nvSpPr>
        <p:spPr>
          <a:xfrm>
            <a:off x="2939703" y="3620769"/>
            <a:ext cx="2531400" cy="73586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err="1">
                <a:latin typeface="Nova Flat"/>
                <a:ea typeface="Nova Flat"/>
                <a:cs typeface="Nova Flat"/>
                <a:sym typeface="Nova Flat"/>
              </a:rPr>
              <a:t>Sơ</a:t>
            </a:r>
            <a:r>
              <a:rPr lang="en-US">
                <a:latin typeface="Nova Flat"/>
                <a:ea typeface="Nova Flat"/>
                <a:cs typeface="Nova Flat"/>
                <a:sym typeface="Nova Flat"/>
              </a:rPr>
              <a:t> </a:t>
            </a:r>
            <a:r>
              <a:rPr lang="en-US" err="1">
                <a:latin typeface="Nova Flat"/>
                <a:ea typeface="Nova Flat"/>
                <a:cs typeface="Nova Flat"/>
                <a:sym typeface="Nova Flat"/>
              </a:rPr>
              <a:t>đồ</a:t>
            </a:r>
            <a:r>
              <a:rPr lang="en-US">
                <a:latin typeface="Nova Flat"/>
                <a:ea typeface="Nova Flat"/>
                <a:cs typeface="Nova Flat"/>
                <a:sym typeface="Nova Flat"/>
              </a:rPr>
              <a:t> CDM  PDM </a:t>
            </a:r>
          </a:p>
        </p:txBody>
      </p:sp>
      <p:sp>
        <p:nvSpPr>
          <p:cNvPr id="877" name="Google Shape;877;p42"/>
          <p:cNvSpPr txBox="1">
            <a:spLocks noGrp="1"/>
          </p:cNvSpPr>
          <p:nvPr>
            <p:ph type="title" idx="9"/>
          </p:nvPr>
        </p:nvSpPr>
        <p:spPr>
          <a:xfrm>
            <a:off x="2459676" y="1313875"/>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78" name="Google Shape;878;p42"/>
          <p:cNvSpPr txBox="1">
            <a:spLocks noGrp="1"/>
          </p:cNvSpPr>
          <p:nvPr>
            <p:ph type="title" idx="13"/>
          </p:nvPr>
        </p:nvSpPr>
        <p:spPr>
          <a:xfrm>
            <a:off x="5667769" y="1313875"/>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79" name="Google Shape;879;p42"/>
          <p:cNvSpPr txBox="1">
            <a:spLocks noGrp="1"/>
          </p:cNvSpPr>
          <p:nvPr>
            <p:ph type="title" idx="14"/>
          </p:nvPr>
        </p:nvSpPr>
        <p:spPr>
          <a:xfrm>
            <a:off x="3696194" y="3094716"/>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81" name="Google Shape;881;p42"/>
          <p:cNvSpPr/>
          <p:nvPr/>
        </p:nvSpPr>
        <p:spPr>
          <a:xfrm>
            <a:off x="7921113" y="3913625"/>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2" name="Google Shape;882;p42"/>
          <p:cNvGrpSpPr/>
          <p:nvPr/>
        </p:nvGrpSpPr>
        <p:grpSpPr>
          <a:xfrm>
            <a:off x="822454" y="3943003"/>
            <a:ext cx="471138" cy="470661"/>
            <a:chOff x="4079851" y="151677"/>
            <a:chExt cx="1014291" cy="1013263"/>
          </a:xfrm>
        </p:grpSpPr>
        <p:sp>
          <p:nvSpPr>
            <p:cNvPr id="883" name="Google Shape;883;p42"/>
            <p:cNvSpPr/>
            <p:nvPr/>
          </p:nvSpPr>
          <p:spPr>
            <a:xfrm>
              <a:off x="4245054" y="331410"/>
              <a:ext cx="653786" cy="653786"/>
            </a:xfrm>
            <a:custGeom>
              <a:avLst/>
              <a:gdLst/>
              <a:ahLst/>
              <a:cxnLst/>
              <a:rect l="l" t="t" r="r" b="b"/>
              <a:pathLst>
                <a:path w="19429" h="19429" extrusionOk="0">
                  <a:moveTo>
                    <a:pt x="10076" y="0"/>
                  </a:moveTo>
                  <a:cubicBezTo>
                    <a:pt x="6306" y="0"/>
                    <a:pt x="2897" y="2278"/>
                    <a:pt x="1448" y="5778"/>
                  </a:cubicBezTo>
                  <a:cubicBezTo>
                    <a:pt x="0" y="9262"/>
                    <a:pt x="800" y="13289"/>
                    <a:pt x="3470" y="15959"/>
                  </a:cubicBezTo>
                  <a:cubicBezTo>
                    <a:pt x="6140" y="18629"/>
                    <a:pt x="10167" y="19428"/>
                    <a:pt x="13666" y="17980"/>
                  </a:cubicBezTo>
                  <a:cubicBezTo>
                    <a:pt x="17151" y="16532"/>
                    <a:pt x="19429" y="13123"/>
                    <a:pt x="19429" y="9352"/>
                  </a:cubicBezTo>
                  <a:cubicBezTo>
                    <a:pt x="19429" y="4179"/>
                    <a:pt x="15235" y="0"/>
                    <a:pt x="10076" y="0"/>
                  </a:cubicBezTo>
                  <a:close/>
                  <a:moveTo>
                    <a:pt x="10076" y="14692"/>
                  </a:moveTo>
                  <a:cubicBezTo>
                    <a:pt x="5325" y="14692"/>
                    <a:pt x="2942" y="8930"/>
                    <a:pt x="6306" y="5566"/>
                  </a:cubicBezTo>
                  <a:cubicBezTo>
                    <a:pt x="9669" y="2203"/>
                    <a:pt x="15431" y="4586"/>
                    <a:pt x="15431" y="9352"/>
                  </a:cubicBezTo>
                  <a:cubicBezTo>
                    <a:pt x="15431" y="12294"/>
                    <a:pt x="13033" y="14692"/>
                    <a:pt x="10076" y="146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4079851" y="151677"/>
              <a:ext cx="1014291" cy="1013263"/>
            </a:xfrm>
            <a:custGeom>
              <a:avLst/>
              <a:gdLst/>
              <a:ahLst/>
              <a:cxnLst/>
              <a:rect l="l" t="t" r="r" b="b"/>
              <a:pathLst>
                <a:path w="15794" h="15778" fill="none" extrusionOk="0">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solidFill>
              <a:schemeClr val="accent1"/>
            </a:solidFill>
            <a:ln w="9050" cap="flat" cmpd="sng">
              <a:solidFill>
                <a:schemeClr val="accent1"/>
              </a:solidFill>
              <a:prstDash val="solid"/>
              <a:miter lim="150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4495574" y="551824"/>
              <a:ext cx="182855" cy="182855"/>
            </a:xfrm>
            <a:custGeom>
              <a:avLst/>
              <a:gdLst/>
              <a:ahLst/>
              <a:cxnLst/>
              <a:rect l="l" t="t" r="r" b="b"/>
              <a:pathLst>
                <a:path w="5340" h="5340" extrusionOk="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68"/>
                                        </p:tgtEl>
                                        <p:attrNameLst>
                                          <p:attrName>style.visibility</p:attrName>
                                        </p:attrNameLst>
                                      </p:cBhvr>
                                      <p:to>
                                        <p:strVal val="visible"/>
                                      </p:to>
                                    </p:set>
                                    <p:animEffect transition="in" filter="wipe(down)">
                                      <p:cBhvr>
                                        <p:cTn id="7" dur="500"/>
                                        <p:tgtEl>
                                          <p:spTgt spid="868"/>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869">
                                            <p:txEl>
                                              <p:pRg st="0" end="0"/>
                                            </p:txEl>
                                          </p:spTgt>
                                        </p:tgtEl>
                                        <p:attrNameLst>
                                          <p:attrName>style.visibility</p:attrName>
                                        </p:attrNameLst>
                                      </p:cBhvr>
                                      <p:to>
                                        <p:strVal val="visible"/>
                                      </p:to>
                                    </p:set>
                                    <p:anim calcmode="lin" valueType="num">
                                      <p:cBhvr>
                                        <p:cTn id="12" dur="1000" fill="hold"/>
                                        <p:tgtEl>
                                          <p:spTgt spid="869">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869">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869">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869">
                                            <p:txEl>
                                              <p:pRg st="0" end="0"/>
                                            </p:txEl>
                                          </p:spTgt>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870">
                                            <p:txEl>
                                              <p:pRg st="0" end="0"/>
                                            </p:txEl>
                                          </p:spTgt>
                                        </p:tgtEl>
                                        <p:attrNameLst>
                                          <p:attrName>style.visibility</p:attrName>
                                        </p:attrNameLst>
                                      </p:cBhvr>
                                      <p:to>
                                        <p:strVal val="visible"/>
                                      </p:to>
                                    </p:set>
                                    <p:anim calcmode="lin" valueType="num">
                                      <p:cBhvr>
                                        <p:cTn id="18" dur="1000" fill="hold"/>
                                        <p:tgtEl>
                                          <p:spTgt spid="870">
                                            <p:txEl>
                                              <p:pRg st="0" end="0"/>
                                            </p:txEl>
                                          </p:spTgt>
                                        </p:tgtEl>
                                        <p:attrNameLst>
                                          <p:attrName>ppt_w</p:attrName>
                                        </p:attrNameLst>
                                      </p:cBhvr>
                                      <p:tavLst>
                                        <p:tav tm="0">
                                          <p:val>
                                            <p:fltVal val="0"/>
                                          </p:val>
                                        </p:tav>
                                        <p:tav tm="100000">
                                          <p:val>
                                            <p:strVal val="#ppt_w"/>
                                          </p:val>
                                        </p:tav>
                                      </p:tavLst>
                                    </p:anim>
                                    <p:anim calcmode="lin" valueType="num">
                                      <p:cBhvr>
                                        <p:cTn id="19" dur="1000" fill="hold"/>
                                        <p:tgtEl>
                                          <p:spTgt spid="870">
                                            <p:txEl>
                                              <p:pRg st="0" end="0"/>
                                            </p:txEl>
                                          </p:spTgt>
                                        </p:tgtEl>
                                        <p:attrNameLst>
                                          <p:attrName>ppt_h</p:attrName>
                                        </p:attrNameLst>
                                      </p:cBhvr>
                                      <p:tavLst>
                                        <p:tav tm="0">
                                          <p:val>
                                            <p:fltVal val="0"/>
                                          </p:val>
                                        </p:tav>
                                        <p:tav tm="100000">
                                          <p:val>
                                            <p:strVal val="#ppt_h"/>
                                          </p:val>
                                        </p:tav>
                                      </p:tavLst>
                                    </p:anim>
                                    <p:anim calcmode="lin" valueType="num">
                                      <p:cBhvr>
                                        <p:cTn id="20" dur="1000" fill="hold"/>
                                        <p:tgtEl>
                                          <p:spTgt spid="870">
                                            <p:txEl>
                                              <p:pRg st="0" end="0"/>
                                            </p:txEl>
                                          </p:spTgt>
                                        </p:tgtEl>
                                        <p:attrNameLst>
                                          <p:attrName>style.rotation</p:attrName>
                                        </p:attrNameLst>
                                      </p:cBhvr>
                                      <p:tavLst>
                                        <p:tav tm="0">
                                          <p:val>
                                            <p:fltVal val="90"/>
                                          </p:val>
                                        </p:tav>
                                        <p:tav tm="100000">
                                          <p:val>
                                            <p:fltVal val="0"/>
                                          </p:val>
                                        </p:tav>
                                      </p:tavLst>
                                    </p:anim>
                                    <p:animEffect transition="in" filter="fade">
                                      <p:cBhvr>
                                        <p:cTn id="21" dur="1000"/>
                                        <p:tgtEl>
                                          <p:spTgt spid="870">
                                            <p:txEl>
                                              <p:pRg st="0" end="0"/>
                                            </p:txEl>
                                          </p:spTgt>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875">
                                            <p:txEl>
                                              <p:pRg st="0" end="0"/>
                                            </p:txEl>
                                          </p:spTgt>
                                        </p:tgtEl>
                                        <p:attrNameLst>
                                          <p:attrName>style.visibility</p:attrName>
                                        </p:attrNameLst>
                                      </p:cBhvr>
                                      <p:to>
                                        <p:strVal val="visible"/>
                                      </p:to>
                                    </p:set>
                                    <p:anim calcmode="lin" valueType="num">
                                      <p:cBhvr>
                                        <p:cTn id="24" dur="1000" fill="hold"/>
                                        <p:tgtEl>
                                          <p:spTgt spid="875">
                                            <p:txEl>
                                              <p:pRg st="0" end="0"/>
                                            </p:txEl>
                                          </p:spTgt>
                                        </p:tgtEl>
                                        <p:attrNameLst>
                                          <p:attrName>ppt_w</p:attrName>
                                        </p:attrNameLst>
                                      </p:cBhvr>
                                      <p:tavLst>
                                        <p:tav tm="0">
                                          <p:val>
                                            <p:fltVal val="0"/>
                                          </p:val>
                                        </p:tav>
                                        <p:tav tm="100000">
                                          <p:val>
                                            <p:strVal val="#ppt_w"/>
                                          </p:val>
                                        </p:tav>
                                      </p:tavLst>
                                    </p:anim>
                                    <p:anim calcmode="lin" valueType="num">
                                      <p:cBhvr>
                                        <p:cTn id="25" dur="1000" fill="hold"/>
                                        <p:tgtEl>
                                          <p:spTgt spid="875">
                                            <p:txEl>
                                              <p:pRg st="0" end="0"/>
                                            </p:txEl>
                                          </p:spTgt>
                                        </p:tgtEl>
                                        <p:attrNameLst>
                                          <p:attrName>ppt_h</p:attrName>
                                        </p:attrNameLst>
                                      </p:cBhvr>
                                      <p:tavLst>
                                        <p:tav tm="0">
                                          <p:val>
                                            <p:fltVal val="0"/>
                                          </p:val>
                                        </p:tav>
                                        <p:tav tm="100000">
                                          <p:val>
                                            <p:strVal val="#ppt_h"/>
                                          </p:val>
                                        </p:tav>
                                      </p:tavLst>
                                    </p:anim>
                                    <p:anim calcmode="lin" valueType="num">
                                      <p:cBhvr>
                                        <p:cTn id="26" dur="1000" fill="hold"/>
                                        <p:tgtEl>
                                          <p:spTgt spid="875">
                                            <p:txEl>
                                              <p:pRg st="0" end="0"/>
                                            </p:txEl>
                                          </p:spTgt>
                                        </p:tgtEl>
                                        <p:attrNameLst>
                                          <p:attrName>style.rotation</p:attrName>
                                        </p:attrNameLst>
                                      </p:cBhvr>
                                      <p:tavLst>
                                        <p:tav tm="0">
                                          <p:val>
                                            <p:fltVal val="90"/>
                                          </p:val>
                                        </p:tav>
                                        <p:tav tm="100000">
                                          <p:val>
                                            <p:fltVal val="0"/>
                                          </p:val>
                                        </p:tav>
                                      </p:tavLst>
                                    </p:anim>
                                    <p:animEffect transition="in" filter="fade">
                                      <p:cBhvr>
                                        <p:cTn id="27" dur="1000"/>
                                        <p:tgtEl>
                                          <p:spTgt spid="875">
                                            <p:txEl>
                                              <p:pRg st="0" end="0"/>
                                            </p:txEl>
                                          </p:spTgt>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877"/>
                                        </p:tgtEl>
                                        <p:attrNameLst>
                                          <p:attrName>style.visibility</p:attrName>
                                        </p:attrNameLst>
                                      </p:cBhvr>
                                      <p:to>
                                        <p:strVal val="visible"/>
                                      </p:to>
                                    </p:set>
                                    <p:anim calcmode="lin" valueType="num">
                                      <p:cBhvr>
                                        <p:cTn id="30" dur="1000" fill="hold"/>
                                        <p:tgtEl>
                                          <p:spTgt spid="877"/>
                                        </p:tgtEl>
                                        <p:attrNameLst>
                                          <p:attrName>ppt_w</p:attrName>
                                        </p:attrNameLst>
                                      </p:cBhvr>
                                      <p:tavLst>
                                        <p:tav tm="0">
                                          <p:val>
                                            <p:fltVal val="0"/>
                                          </p:val>
                                        </p:tav>
                                        <p:tav tm="100000">
                                          <p:val>
                                            <p:strVal val="#ppt_w"/>
                                          </p:val>
                                        </p:tav>
                                      </p:tavLst>
                                    </p:anim>
                                    <p:anim calcmode="lin" valueType="num">
                                      <p:cBhvr>
                                        <p:cTn id="31" dur="1000" fill="hold"/>
                                        <p:tgtEl>
                                          <p:spTgt spid="877"/>
                                        </p:tgtEl>
                                        <p:attrNameLst>
                                          <p:attrName>ppt_h</p:attrName>
                                        </p:attrNameLst>
                                      </p:cBhvr>
                                      <p:tavLst>
                                        <p:tav tm="0">
                                          <p:val>
                                            <p:fltVal val="0"/>
                                          </p:val>
                                        </p:tav>
                                        <p:tav tm="100000">
                                          <p:val>
                                            <p:strVal val="#ppt_h"/>
                                          </p:val>
                                        </p:tav>
                                      </p:tavLst>
                                    </p:anim>
                                    <p:anim calcmode="lin" valueType="num">
                                      <p:cBhvr>
                                        <p:cTn id="32" dur="1000" fill="hold"/>
                                        <p:tgtEl>
                                          <p:spTgt spid="877"/>
                                        </p:tgtEl>
                                        <p:attrNameLst>
                                          <p:attrName>style.rotation</p:attrName>
                                        </p:attrNameLst>
                                      </p:cBhvr>
                                      <p:tavLst>
                                        <p:tav tm="0">
                                          <p:val>
                                            <p:fltVal val="90"/>
                                          </p:val>
                                        </p:tav>
                                        <p:tav tm="100000">
                                          <p:val>
                                            <p:fltVal val="0"/>
                                          </p:val>
                                        </p:tav>
                                      </p:tavLst>
                                    </p:anim>
                                    <p:animEffect transition="in" filter="fade">
                                      <p:cBhvr>
                                        <p:cTn id="33" dur="1000"/>
                                        <p:tgtEl>
                                          <p:spTgt spid="877"/>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878"/>
                                        </p:tgtEl>
                                        <p:attrNameLst>
                                          <p:attrName>style.visibility</p:attrName>
                                        </p:attrNameLst>
                                      </p:cBhvr>
                                      <p:to>
                                        <p:strVal val="visible"/>
                                      </p:to>
                                    </p:set>
                                    <p:anim calcmode="lin" valueType="num">
                                      <p:cBhvr>
                                        <p:cTn id="36" dur="1000" fill="hold"/>
                                        <p:tgtEl>
                                          <p:spTgt spid="878"/>
                                        </p:tgtEl>
                                        <p:attrNameLst>
                                          <p:attrName>ppt_w</p:attrName>
                                        </p:attrNameLst>
                                      </p:cBhvr>
                                      <p:tavLst>
                                        <p:tav tm="0">
                                          <p:val>
                                            <p:fltVal val="0"/>
                                          </p:val>
                                        </p:tav>
                                        <p:tav tm="100000">
                                          <p:val>
                                            <p:strVal val="#ppt_w"/>
                                          </p:val>
                                        </p:tav>
                                      </p:tavLst>
                                    </p:anim>
                                    <p:anim calcmode="lin" valueType="num">
                                      <p:cBhvr>
                                        <p:cTn id="37" dur="1000" fill="hold"/>
                                        <p:tgtEl>
                                          <p:spTgt spid="878"/>
                                        </p:tgtEl>
                                        <p:attrNameLst>
                                          <p:attrName>ppt_h</p:attrName>
                                        </p:attrNameLst>
                                      </p:cBhvr>
                                      <p:tavLst>
                                        <p:tav tm="0">
                                          <p:val>
                                            <p:fltVal val="0"/>
                                          </p:val>
                                        </p:tav>
                                        <p:tav tm="100000">
                                          <p:val>
                                            <p:strVal val="#ppt_h"/>
                                          </p:val>
                                        </p:tav>
                                      </p:tavLst>
                                    </p:anim>
                                    <p:anim calcmode="lin" valueType="num">
                                      <p:cBhvr>
                                        <p:cTn id="38" dur="1000" fill="hold"/>
                                        <p:tgtEl>
                                          <p:spTgt spid="878"/>
                                        </p:tgtEl>
                                        <p:attrNameLst>
                                          <p:attrName>style.rotation</p:attrName>
                                        </p:attrNameLst>
                                      </p:cBhvr>
                                      <p:tavLst>
                                        <p:tav tm="0">
                                          <p:val>
                                            <p:fltVal val="90"/>
                                          </p:val>
                                        </p:tav>
                                        <p:tav tm="100000">
                                          <p:val>
                                            <p:fltVal val="0"/>
                                          </p:val>
                                        </p:tav>
                                      </p:tavLst>
                                    </p:anim>
                                    <p:animEffect transition="in" filter="fade">
                                      <p:cBhvr>
                                        <p:cTn id="39" dur="1000"/>
                                        <p:tgtEl>
                                          <p:spTgt spid="878"/>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879"/>
                                        </p:tgtEl>
                                        <p:attrNameLst>
                                          <p:attrName>style.visibility</p:attrName>
                                        </p:attrNameLst>
                                      </p:cBhvr>
                                      <p:to>
                                        <p:strVal val="visible"/>
                                      </p:to>
                                    </p:set>
                                    <p:anim calcmode="lin" valueType="num">
                                      <p:cBhvr>
                                        <p:cTn id="42" dur="1000" fill="hold"/>
                                        <p:tgtEl>
                                          <p:spTgt spid="879"/>
                                        </p:tgtEl>
                                        <p:attrNameLst>
                                          <p:attrName>ppt_w</p:attrName>
                                        </p:attrNameLst>
                                      </p:cBhvr>
                                      <p:tavLst>
                                        <p:tav tm="0">
                                          <p:val>
                                            <p:fltVal val="0"/>
                                          </p:val>
                                        </p:tav>
                                        <p:tav tm="100000">
                                          <p:val>
                                            <p:strVal val="#ppt_w"/>
                                          </p:val>
                                        </p:tav>
                                      </p:tavLst>
                                    </p:anim>
                                    <p:anim calcmode="lin" valueType="num">
                                      <p:cBhvr>
                                        <p:cTn id="43" dur="1000" fill="hold"/>
                                        <p:tgtEl>
                                          <p:spTgt spid="879"/>
                                        </p:tgtEl>
                                        <p:attrNameLst>
                                          <p:attrName>ppt_h</p:attrName>
                                        </p:attrNameLst>
                                      </p:cBhvr>
                                      <p:tavLst>
                                        <p:tav tm="0">
                                          <p:val>
                                            <p:fltVal val="0"/>
                                          </p:val>
                                        </p:tav>
                                        <p:tav tm="100000">
                                          <p:val>
                                            <p:strVal val="#ppt_h"/>
                                          </p:val>
                                        </p:tav>
                                      </p:tavLst>
                                    </p:anim>
                                    <p:anim calcmode="lin" valueType="num">
                                      <p:cBhvr>
                                        <p:cTn id="44" dur="1000" fill="hold"/>
                                        <p:tgtEl>
                                          <p:spTgt spid="879"/>
                                        </p:tgtEl>
                                        <p:attrNameLst>
                                          <p:attrName>style.rotation</p:attrName>
                                        </p:attrNameLst>
                                      </p:cBhvr>
                                      <p:tavLst>
                                        <p:tav tm="0">
                                          <p:val>
                                            <p:fltVal val="90"/>
                                          </p:val>
                                        </p:tav>
                                        <p:tav tm="100000">
                                          <p:val>
                                            <p:fltVal val="0"/>
                                          </p:val>
                                        </p:tav>
                                      </p:tavLst>
                                    </p:anim>
                                    <p:animEffect transition="in" filter="fade">
                                      <p:cBhvr>
                                        <p:cTn id="45" dur="1000"/>
                                        <p:tgtEl>
                                          <p:spTgt spid="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8" grpId="0"/>
      <p:bldP spid="869" grpId="0" build="p"/>
      <p:bldP spid="870" grpId="0" build="p"/>
      <p:bldP spid="875" grpId="0" build="p"/>
      <p:bldP spid="877" grpId="0"/>
      <p:bldP spid="878" grpId="0"/>
      <p:bldP spid="87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43"/>
          <p:cNvSpPr txBox="1">
            <a:spLocks noGrp="1"/>
          </p:cNvSpPr>
          <p:nvPr>
            <p:ph type="title"/>
          </p:nvPr>
        </p:nvSpPr>
        <p:spPr>
          <a:xfrm>
            <a:off x="3371298" y="1959725"/>
            <a:ext cx="4118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Tổng Quan</a:t>
            </a:r>
            <a:endParaRPr/>
          </a:p>
        </p:txBody>
      </p:sp>
      <p:sp>
        <p:nvSpPr>
          <p:cNvPr id="891" name="Google Shape;891;p43"/>
          <p:cNvSpPr txBox="1">
            <a:spLocks noGrp="1"/>
          </p:cNvSpPr>
          <p:nvPr>
            <p:ph type="title" idx="2"/>
          </p:nvPr>
        </p:nvSpPr>
        <p:spPr>
          <a:xfrm>
            <a:off x="1574329" y="1902067"/>
            <a:ext cx="1605300" cy="10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893" name="Google Shape;893;p43"/>
          <p:cNvGrpSpPr/>
          <p:nvPr/>
        </p:nvGrpSpPr>
        <p:grpSpPr>
          <a:xfrm flipH="1">
            <a:off x="621100" y="4255275"/>
            <a:ext cx="1206211" cy="336300"/>
            <a:chOff x="7299150" y="4255275"/>
            <a:chExt cx="1206211" cy="336300"/>
          </a:xfrm>
        </p:grpSpPr>
        <p:sp>
          <p:nvSpPr>
            <p:cNvPr id="894" name="Google Shape;894;p43"/>
            <p:cNvSpPr/>
            <p:nvPr/>
          </p:nvSpPr>
          <p:spPr>
            <a:xfrm>
              <a:off x="843757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3"/>
            <p:cNvSpPr/>
            <p:nvPr/>
          </p:nvSpPr>
          <p:spPr>
            <a:xfrm>
              <a:off x="8311080"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3"/>
            <p:cNvSpPr/>
            <p:nvPr/>
          </p:nvSpPr>
          <p:spPr>
            <a:xfrm>
              <a:off x="8184589"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3"/>
            <p:cNvSpPr/>
            <p:nvPr/>
          </p:nvSpPr>
          <p:spPr>
            <a:xfrm>
              <a:off x="8058097"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3"/>
            <p:cNvSpPr/>
            <p:nvPr/>
          </p:nvSpPr>
          <p:spPr>
            <a:xfrm>
              <a:off x="7931606"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3"/>
            <p:cNvSpPr/>
            <p:nvPr/>
          </p:nvSpPr>
          <p:spPr>
            <a:xfrm>
              <a:off x="7805115"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3"/>
            <p:cNvSpPr/>
            <p:nvPr/>
          </p:nvSpPr>
          <p:spPr>
            <a:xfrm>
              <a:off x="7678624"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3"/>
            <p:cNvSpPr/>
            <p:nvPr/>
          </p:nvSpPr>
          <p:spPr>
            <a:xfrm>
              <a:off x="7552132"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3"/>
            <p:cNvSpPr/>
            <p:nvPr/>
          </p:nvSpPr>
          <p:spPr>
            <a:xfrm>
              <a:off x="742564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3"/>
            <p:cNvSpPr/>
            <p:nvPr/>
          </p:nvSpPr>
          <p:spPr>
            <a:xfrm>
              <a:off x="7299150"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3"/>
            <p:cNvSpPr/>
            <p:nvPr/>
          </p:nvSpPr>
          <p:spPr>
            <a:xfrm>
              <a:off x="7552132"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3"/>
            <p:cNvSpPr/>
            <p:nvPr/>
          </p:nvSpPr>
          <p:spPr>
            <a:xfrm>
              <a:off x="7425641"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3"/>
            <p:cNvSpPr/>
            <p:nvPr/>
          </p:nvSpPr>
          <p:spPr>
            <a:xfrm>
              <a:off x="7299150"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3"/>
            <p:cNvSpPr/>
            <p:nvPr/>
          </p:nvSpPr>
          <p:spPr>
            <a:xfrm>
              <a:off x="7805115"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3"/>
            <p:cNvSpPr/>
            <p:nvPr/>
          </p:nvSpPr>
          <p:spPr>
            <a:xfrm>
              <a:off x="7678624"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p:nvPr/>
          </p:nvSpPr>
          <p:spPr>
            <a:xfrm>
              <a:off x="7552132"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3"/>
            <p:cNvSpPr/>
            <p:nvPr/>
          </p:nvSpPr>
          <p:spPr>
            <a:xfrm>
              <a:off x="7425641"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3"/>
            <p:cNvSpPr/>
            <p:nvPr/>
          </p:nvSpPr>
          <p:spPr>
            <a:xfrm>
              <a:off x="7299150"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43"/>
          <p:cNvGrpSpPr/>
          <p:nvPr/>
        </p:nvGrpSpPr>
        <p:grpSpPr>
          <a:xfrm flipH="1">
            <a:off x="7299150" y="539500"/>
            <a:ext cx="1206211" cy="336300"/>
            <a:chOff x="2113900" y="803075"/>
            <a:chExt cx="1206211" cy="336300"/>
          </a:xfrm>
        </p:grpSpPr>
        <p:sp>
          <p:nvSpPr>
            <p:cNvPr id="913" name="Google Shape;913;p43"/>
            <p:cNvSpPr/>
            <p:nvPr/>
          </p:nvSpPr>
          <p:spPr>
            <a:xfrm rot="10800000">
              <a:off x="2113900"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3"/>
            <p:cNvSpPr/>
            <p:nvPr/>
          </p:nvSpPr>
          <p:spPr>
            <a:xfrm rot="10800000">
              <a:off x="2240391"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3"/>
            <p:cNvSpPr/>
            <p:nvPr/>
          </p:nvSpPr>
          <p:spPr>
            <a:xfrm rot="10800000">
              <a:off x="2366882"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rot="10800000">
              <a:off x="2493374"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3"/>
            <p:cNvSpPr/>
            <p:nvPr/>
          </p:nvSpPr>
          <p:spPr>
            <a:xfrm rot="10800000">
              <a:off x="2619865"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3"/>
            <p:cNvSpPr/>
            <p:nvPr/>
          </p:nvSpPr>
          <p:spPr>
            <a:xfrm rot="10800000">
              <a:off x="2746356"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rot="10800000">
              <a:off x="2872847"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3"/>
            <p:cNvSpPr/>
            <p:nvPr/>
          </p:nvSpPr>
          <p:spPr>
            <a:xfrm rot="10800000">
              <a:off x="2999339"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3"/>
            <p:cNvSpPr/>
            <p:nvPr/>
          </p:nvSpPr>
          <p:spPr>
            <a:xfrm rot="10800000">
              <a:off x="3125830"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3"/>
            <p:cNvSpPr/>
            <p:nvPr/>
          </p:nvSpPr>
          <p:spPr>
            <a:xfrm rot="10800000">
              <a:off x="3252321"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3"/>
            <p:cNvSpPr/>
            <p:nvPr/>
          </p:nvSpPr>
          <p:spPr>
            <a:xfrm rot="10800000">
              <a:off x="2999339"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3"/>
            <p:cNvSpPr/>
            <p:nvPr/>
          </p:nvSpPr>
          <p:spPr>
            <a:xfrm rot="10800000">
              <a:off x="3125830"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3"/>
            <p:cNvSpPr/>
            <p:nvPr/>
          </p:nvSpPr>
          <p:spPr>
            <a:xfrm rot="10800000">
              <a:off x="3252321"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3"/>
            <p:cNvSpPr/>
            <p:nvPr/>
          </p:nvSpPr>
          <p:spPr>
            <a:xfrm rot="10800000">
              <a:off x="2746356"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3"/>
            <p:cNvSpPr/>
            <p:nvPr/>
          </p:nvSpPr>
          <p:spPr>
            <a:xfrm rot="10800000">
              <a:off x="2872847"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3"/>
            <p:cNvSpPr/>
            <p:nvPr/>
          </p:nvSpPr>
          <p:spPr>
            <a:xfrm rot="10800000">
              <a:off x="2999339"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3"/>
            <p:cNvSpPr/>
            <p:nvPr/>
          </p:nvSpPr>
          <p:spPr>
            <a:xfrm rot="10800000">
              <a:off x="3125830" y="10707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3"/>
            <p:cNvSpPr/>
            <p:nvPr/>
          </p:nvSpPr>
          <p:spPr>
            <a:xfrm rot="10800000">
              <a:off x="3252321" y="10707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1" name="Google Shape;931;p43"/>
          <p:cNvSpPr/>
          <p:nvPr/>
        </p:nvSpPr>
        <p:spPr>
          <a:xfrm>
            <a:off x="2436563" y="4047900"/>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3"/>
          <p:cNvSpPr/>
          <p:nvPr/>
        </p:nvSpPr>
        <p:spPr>
          <a:xfrm>
            <a:off x="8456150" y="1826700"/>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90"/>
                                        </p:tgtEl>
                                        <p:attrNameLst>
                                          <p:attrName>style.visibility</p:attrName>
                                        </p:attrNameLst>
                                      </p:cBhvr>
                                      <p:to>
                                        <p:strVal val="visible"/>
                                      </p:to>
                                    </p:set>
                                    <p:anim calcmode="lin" valueType="num">
                                      <p:cBhvr>
                                        <p:cTn id="7" dur="1000" fill="hold"/>
                                        <p:tgtEl>
                                          <p:spTgt spid="890"/>
                                        </p:tgtEl>
                                        <p:attrNameLst>
                                          <p:attrName>ppt_w</p:attrName>
                                        </p:attrNameLst>
                                      </p:cBhvr>
                                      <p:tavLst>
                                        <p:tav tm="0">
                                          <p:val>
                                            <p:fltVal val="0"/>
                                          </p:val>
                                        </p:tav>
                                        <p:tav tm="100000">
                                          <p:val>
                                            <p:strVal val="#ppt_w"/>
                                          </p:val>
                                        </p:tav>
                                      </p:tavLst>
                                    </p:anim>
                                    <p:anim calcmode="lin" valueType="num">
                                      <p:cBhvr>
                                        <p:cTn id="8" dur="1000" fill="hold"/>
                                        <p:tgtEl>
                                          <p:spTgt spid="890"/>
                                        </p:tgtEl>
                                        <p:attrNameLst>
                                          <p:attrName>ppt_h</p:attrName>
                                        </p:attrNameLst>
                                      </p:cBhvr>
                                      <p:tavLst>
                                        <p:tav tm="0">
                                          <p:val>
                                            <p:fltVal val="0"/>
                                          </p:val>
                                        </p:tav>
                                        <p:tav tm="100000">
                                          <p:val>
                                            <p:strVal val="#ppt_h"/>
                                          </p:val>
                                        </p:tav>
                                      </p:tavLst>
                                    </p:anim>
                                    <p:anim calcmode="lin" valueType="num">
                                      <p:cBhvr>
                                        <p:cTn id="9" dur="1000" fill="hold"/>
                                        <p:tgtEl>
                                          <p:spTgt spid="890"/>
                                        </p:tgtEl>
                                        <p:attrNameLst>
                                          <p:attrName>style.rotation</p:attrName>
                                        </p:attrNameLst>
                                      </p:cBhvr>
                                      <p:tavLst>
                                        <p:tav tm="0">
                                          <p:val>
                                            <p:fltVal val="90"/>
                                          </p:val>
                                        </p:tav>
                                        <p:tav tm="100000">
                                          <p:val>
                                            <p:fltVal val="0"/>
                                          </p:val>
                                        </p:tav>
                                      </p:tavLst>
                                    </p:anim>
                                    <p:animEffect transition="in" filter="fade">
                                      <p:cBhvr>
                                        <p:cTn id="10" dur="1000"/>
                                        <p:tgtEl>
                                          <p:spTgt spid="89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91"/>
                                        </p:tgtEl>
                                        <p:attrNameLst>
                                          <p:attrName>style.visibility</p:attrName>
                                        </p:attrNameLst>
                                      </p:cBhvr>
                                      <p:to>
                                        <p:strVal val="visible"/>
                                      </p:to>
                                    </p:set>
                                    <p:anim calcmode="lin" valueType="num">
                                      <p:cBhvr>
                                        <p:cTn id="13" dur="1000" fill="hold"/>
                                        <p:tgtEl>
                                          <p:spTgt spid="891"/>
                                        </p:tgtEl>
                                        <p:attrNameLst>
                                          <p:attrName>ppt_w</p:attrName>
                                        </p:attrNameLst>
                                      </p:cBhvr>
                                      <p:tavLst>
                                        <p:tav tm="0">
                                          <p:val>
                                            <p:fltVal val="0"/>
                                          </p:val>
                                        </p:tav>
                                        <p:tav tm="100000">
                                          <p:val>
                                            <p:strVal val="#ppt_w"/>
                                          </p:val>
                                        </p:tav>
                                      </p:tavLst>
                                    </p:anim>
                                    <p:anim calcmode="lin" valueType="num">
                                      <p:cBhvr>
                                        <p:cTn id="14" dur="1000" fill="hold"/>
                                        <p:tgtEl>
                                          <p:spTgt spid="891"/>
                                        </p:tgtEl>
                                        <p:attrNameLst>
                                          <p:attrName>ppt_h</p:attrName>
                                        </p:attrNameLst>
                                      </p:cBhvr>
                                      <p:tavLst>
                                        <p:tav tm="0">
                                          <p:val>
                                            <p:fltVal val="0"/>
                                          </p:val>
                                        </p:tav>
                                        <p:tav tm="100000">
                                          <p:val>
                                            <p:strVal val="#ppt_h"/>
                                          </p:val>
                                        </p:tav>
                                      </p:tavLst>
                                    </p:anim>
                                    <p:anim calcmode="lin" valueType="num">
                                      <p:cBhvr>
                                        <p:cTn id="15" dur="1000" fill="hold"/>
                                        <p:tgtEl>
                                          <p:spTgt spid="891"/>
                                        </p:tgtEl>
                                        <p:attrNameLst>
                                          <p:attrName>style.rotation</p:attrName>
                                        </p:attrNameLst>
                                      </p:cBhvr>
                                      <p:tavLst>
                                        <p:tav tm="0">
                                          <p:val>
                                            <p:fltVal val="90"/>
                                          </p:val>
                                        </p:tav>
                                        <p:tav tm="100000">
                                          <p:val>
                                            <p:fltVal val="0"/>
                                          </p:val>
                                        </p:tav>
                                      </p:tavLst>
                                    </p:anim>
                                    <p:animEffect transition="in" filter="fade">
                                      <p:cBhvr>
                                        <p:cTn id="16" dur="1000"/>
                                        <p:tgtEl>
                                          <p:spTgt spid="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 grpId="0"/>
      <p:bldP spid="89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40"/>
          <p:cNvSpPr txBox="1">
            <a:spLocks noGrp="1"/>
          </p:cNvSpPr>
          <p:nvPr>
            <p:ph type="title"/>
          </p:nvPr>
        </p:nvSpPr>
        <p:spPr>
          <a:xfrm>
            <a:off x="282889" y="63582"/>
            <a:ext cx="790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t>Biểu</a:t>
            </a:r>
            <a:r>
              <a:rPr lang="en-US"/>
              <a:t> </a:t>
            </a:r>
            <a:r>
              <a:rPr lang="en-US" err="1"/>
              <a:t>đồ</a:t>
            </a:r>
            <a:r>
              <a:rPr lang="en-US"/>
              <a:t> </a:t>
            </a:r>
            <a:r>
              <a:rPr lang="en-US" err="1"/>
              <a:t>phân</a:t>
            </a:r>
            <a:r>
              <a:rPr lang="en-US"/>
              <a:t> </a:t>
            </a:r>
            <a:r>
              <a:rPr lang="en-US" err="1"/>
              <a:t>cấp</a:t>
            </a:r>
            <a:r>
              <a:rPr lang="en-US"/>
              <a:t> </a:t>
            </a:r>
            <a:r>
              <a:rPr lang="en-US" err="1"/>
              <a:t>chức</a:t>
            </a:r>
            <a:r>
              <a:rPr lang="en-US"/>
              <a:t> </a:t>
            </a:r>
            <a:r>
              <a:rPr lang="en-US" err="1"/>
              <a:t>năng</a:t>
            </a:r>
            <a:r>
              <a:rPr lang="en-US"/>
              <a:t> </a:t>
            </a:r>
            <a:endParaRPr/>
          </a:p>
        </p:txBody>
      </p:sp>
      <p:grpSp>
        <p:nvGrpSpPr>
          <p:cNvPr id="830" name="Google Shape;830;p40"/>
          <p:cNvGrpSpPr/>
          <p:nvPr/>
        </p:nvGrpSpPr>
        <p:grpSpPr>
          <a:xfrm flipH="1">
            <a:off x="7299150" y="539500"/>
            <a:ext cx="1206211" cy="336300"/>
            <a:chOff x="2113900" y="803075"/>
            <a:chExt cx="1206211" cy="336300"/>
          </a:xfrm>
        </p:grpSpPr>
        <p:sp>
          <p:nvSpPr>
            <p:cNvPr id="831" name="Google Shape;831;p40"/>
            <p:cNvSpPr/>
            <p:nvPr/>
          </p:nvSpPr>
          <p:spPr>
            <a:xfrm rot="10800000">
              <a:off x="2113900"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0"/>
            <p:cNvSpPr/>
            <p:nvPr/>
          </p:nvSpPr>
          <p:spPr>
            <a:xfrm rot="10800000">
              <a:off x="2240391"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0"/>
            <p:cNvSpPr/>
            <p:nvPr/>
          </p:nvSpPr>
          <p:spPr>
            <a:xfrm rot="10800000">
              <a:off x="2366882"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0"/>
            <p:cNvSpPr/>
            <p:nvPr/>
          </p:nvSpPr>
          <p:spPr>
            <a:xfrm rot="10800000">
              <a:off x="2493374"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0"/>
            <p:cNvSpPr/>
            <p:nvPr/>
          </p:nvSpPr>
          <p:spPr>
            <a:xfrm rot="10800000">
              <a:off x="2619865"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rot="10800000">
              <a:off x="2746356"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0"/>
            <p:cNvSpPr/>
            <p:nvPr/>
          </p:nvSpPr>
          <p:spPr>
            <a:xfrm rot="10800000">
              <a:off x="2872847"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0"/>
            <p:cNvSpPr/>
            <p:nvPr/>
          </p:nvSpPr>
          <p:spPr>
            <a:xfrm rot="10800000">
              <a:off x="2999339"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0"/>
            <p:cNvSpPr/>
            <p:nvPr/>
          </p:nvSpPr>
          <p:spPr>
            <a:xfrm rot="10800000">
              <a:off x="3125830"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0"/>
            <p:cNvSpPr/>
            <p:nvPr/>
          </p:nvSpPr>
          <p:spPr>
            <a:xfrm rot="10800000">
              <a:off x="3252321"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0"/>
            <p:cNvSpPr/>
            <p:nvPr/>
          </p:nvSpPr>
          <p:spPr>
            <a:xfrm rot="10800000">
              <a:off x="2999339"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0"/>
            <p:cNvSpPr/>
            <p:nvPr/>
          </p:nvSpPr>
          <p:spPr>
            <a:xfrm rot="10800000">
              <a:off x="3125830"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0"/>
            <p:cNvSpPr/>
            <p:nvPr/>
          </p:nvSpPr>
          <p:spPr>
            <a:xfrm rot="10800000">
              <a:off x="3252321"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0"/>
            <p:cNvSpPr/>
            <p:nvPr/>
          </p:nvSpPr>
          <p:spPr>
            <a:xfrm rot="10800000">
              <a:off x="2746356"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0"/>
            <p:cNvSpPr/>
            <p:nvPr/>
          </p:nvSpPr>
          <p:spPr>
            <a:xfrm rot="10800000">
              <a:off x="2872847"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0"/>
            <p:cNvSpPr/>
            <p:nvPr/>
          </p:nvSpPr>
          <p:spPr>
            <a:xfrm rot="10800000">
              <a:off x="2999339"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rot="10800000">
              <a:off x="3125830" y="10707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rot="10800000">
              <a:off x="3252321" y="10707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3" name="Picture 22" descr="PHẦN MỀM QUẢN LÝ BÁN HÀNG TRANG TRí NỘI THẤT Ô TÔ - DAIHANCORP VIETNAM"/>
          <p:cNvPicPr/>
          <p:nvPr/>
        </p:nvPicPr>
        <p:blipFill>
          <a:blip r:embed="rId3">
            <a:extLst>
              <a:ext uri="{28A0092B-C50C-407E-A947-70E740481C1C}">
                <a14:useLocalDpi xmlns:a14="http://schemas.microsoft.com/office/drawing/2010/main" val="0"/>
              </a:ext>
            </a:extLst>
          </a:blip>
          <a:srcRect/>
          <a:stretch>
            <a:fillRect/>
          </a:stretch>
        </p:blipFill>
        <p:spPr bwMode="auto">
          <a:xfrm>
            <a:off x="72736" y="741951"/>
            <a:ext cx="9071264" cy="4401548"/>
          </a:xfrm>
          <a:prstGeom prst="rect">
            <a:avLst/>
          </a:prstGeom>
          <a:noFill/>
          <a:ln>
            <a:noFill/>
          </a:ln>
        </p:spPr>
      </p:pic>
    </p:spTree>
    <p:extLst>
      <p:ext uri="{BB962C8B-B14F-4D97-AF65-F5344CB8AC3E}">
        <p14:creationId xmlns:p14="http://schemas.microsoft.com/office/powerpoint/2010/main" val="107107792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28"/>
                                        </p:tgtEl>
                                        <p:attrNameLst>
                                          <p:attrName>style.visibility</p:attrName>
                                        </p:attrNameLst>
                                      </p:cBhvr>
                                      <p:to>
                                        <p:strVal val="visible"/>
                                      </p:to>
                                    </p:set>
                                    <p:animEffect transition="in" filter="diamond(in)">
                                      <p:cBhvr>
                                        <p:cTn id="7" dur="1000"/>
                                        <p:tgtEl>
                                          <p:spTgt spid="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50"/>
          <p:cNvSpPr txBox="1">
            <a:spLocks noGrp="1"/>
          </p:cNvSpPr>
          <p:nvPr>
            <p:ph type="title"/>
          </p:nvPr>
        </p:nvSpPr>
        <p:spPr>
          <a:xfrm>
            <a:off x="1692625" y="2435734"/>
            <a:ext cx="6493980" cy="185207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err="1"/>
              <a:t>Đặt</a:t>
            </a:r>
            <a:r>
              <a:rPr lang="en-US"/>
              <a:t> </a:t>
            </a:r>
            <a:r>
              <a:rPr lang="en-US" err="1"/>
              <a:t>tả</a:t>
            </a:r>
            <a:r>
              <a:rPr lang="en-US"/>
              <a:t> </a:t>
            </a:r>
            <a:r>
              <a:rPr lang="en-US" err="1"/>
              <a:t>yêu</a:t>
            </a:r>
            <a:r>
              <a:rPr lang="en-US"/>
              <a:t> </a:t>
            </a:r>
            <a:r>
              <a:rPr lang="en-US" err="1"/>
              <a:t>cầu</a:t>
            </a:r>
            <a:r>
              <a:rPr lang="en-US"/>
              <a:t> </a:t>
            </a:r>
            <a:r>
              <a:rPr lang="en-US" err="1"/>
              <a:t>bài</a:t>
            </a:r>
            <a:r>
              <a:rPr lang="en-US"/>
              <a:t> </a:t>
            </a:r>
            <a:r>
              <a:rPr lang="en-US" err="1"/>
              <a:t>toán</a:t>
            </a:r>
            <a:endParaRPr/>
          </a:p>
        </p:txBody>
      </p:sp>
      <p:sp>
        <p:nvSpPr>
          <p:cNvPr id="1148" name="Google Shape;1148;p50"/>
          <p:cNvSpPr txBox="1">
            <a:spLocks noGrp="1"/>
          </p:cNvSpPr>
          <p:nvPr>
            <p:ph type="title" idx="2"/>
          </p:nvPr>
        </p:nvSpPr>
        <p:spPr>
          <a:xfrm>
            <a:off x="3506850" y="1045459"/>
            <a:ext cx="2130300" cy="10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1149" name="Google Shape;1149;p50"/>
          <p:cNvGrpSpPr/>
          <p:nvPr/>
        </p:nvGrpSpPr>
        <p:grpSpPr>
          <a:xfrm>
            <a:off x="621106" y="539494"/>
            <a:ext cx="336300" cy="1206211"/>
            <a:chOff x="1056056" y="3820319"/>
            <a:chExt cx="336300" cy="1206211"/>
          </a:xfrm>
        </p:grpSpPr>
        <p:sp>
          <p:nvSpPr>
            <p:cNvPr id="1150" name="Google Shape;1150;p50"/>
            <p:cNvSpPr/>
            <p:nvPr/>
          </p:nvSpPr>
          <p:spPr>
            <a:xfrm rot="5400000">
              <a:off x="1056461" y="495833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0"/>
            <p:cNvSpPr/>
            <p:nvPr/>
          </p:nvSpPr>
          <p:spPr>
            <a:xfrm rot="5400000">
              <a:off x="1056867" y="4832249"/>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0"/>
            <p:cNvSpPr/>
            <p:nvPr/>
          </p:nvSpPr>
          <p:spPr>
            <a:xfrm rot="5400000">
              <a:off x="1056461" y="4705352"/>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0"/>
            <p:cNvSpPr/>
            <p:nvPr/>
          </p:nvSpPr>
          <p:spPr>
            <a:xfrm rot="5400000">
              <a:off x="1056461" y="4578861"/>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0"/>
            <p:cNvSpPr/>
            <p:nvPr/>
          </p:nvSpPr>
          <p:spPr>
            <a:xfrm rot="5400000">
              <a:off x="1056461" y="445237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0"/>
            <p:cNvSpPr/>
            <p:nvPr/>
          </p:nvSpPr>
          <p:spPr>
            <a:xfrm rot="5400000">
              <a:off x="1056867" y="4326284"/>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0"/>
            <p:cNvSpPr/>
            <p:nvPr/>
          </p:nvSpPr>
          <p:spPr>
            <a:xfrm rot="5400000">
              <a:off x="1056867" y="419979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0"/>
            <p:cNvSpPr/>
            <p:nvPr/>
          </p:nvSpPr>
          <p:spPr>
            <a:xfrm rot="5400000">
              <a:off x="1056461" y="4072896"/>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0"/>
            <p:cNvSpPr/>
            <p:nvPr/>
          </p:nvSpPr>
          <p:spPr>
            <a:xfrm rot="5400000">
              <a:off x="1056461" y="394640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0"/>
            <p:cNvSpPr/>
            <p:nvPr/>
          </p:nvSpPr>
          <p:spPr>
            <a:xfrm rot="5400000">
              <a:off x="1056461" y="3819914"/>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0"/>
            <p:cNvSpPr/>
            <p:nvPr/>
          </p:nvSpPr>
          <p:spPr>
            <a:xfrm rot="5400000">
              <a:off x="1190310" y="4072896"/>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0"/>
            <p:cNvSpPr/>
            <p:nvPr/>
          </p:nvSpPr>
          <p:spPr>
            <a:xfrm rot="5400000">
              <a:off x="1190310" y="3946405"/>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0"/>
            <p:cNvSpPr/>
            <p:nvPr/>
          </p:nvSpPr>
          <p:spPr>
            <a:xfrm rot="5400000">
              <a:off x="1190310" y="381991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0"/>
            <p:cNvSpPr/>
            <p:nvPr/>
          </p:nvSpPr>
          <p:spPr>
            <a:xfrm rot="5400000">
              <a:off x="1324565" y="4326284"/>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0"/>
            <p:cNvSpPr/>
            <p:nvPr/>
          </p:nvSpPr>
          <p:spPr>
            <a:xfrm rot="5400000">
              <a:off x="1324565" y="4199793"/>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0"/>
            <p:cNvSpPr/>
            <p:nvPr/>
          </p:nvSpPr>
          <p:spPr>
            <a:xfrm rot="5400000">
              <a:off x="1324565" y="4073302"/>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0"/>
            <p:cNvSpPr/>
            <p:nvPr/>
          </p:nvSpPr>
          <p:spPr>
            <a:xfrm rot="5400000">
              <a:off x="1324160" y="394640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0"/>
            <p:cNvSpPr/>
            <p:nvPr/>
          </p:nvSpPr>
          <p:spPr>
            <a:xfrm rot="5400000">
              <a:off x="1324160" y="3819914"/>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8" name="Google Shape;1168;p50"/>
          <p:cNvGrpSpPr/>
          <p:nvPr/>
        </p:nvGrpSpPr>
        <p:grpSpPr>
          <a:xfrm>
            <a:off x="8186606" y="3402369"/>
            <a:ext cx="336300" cy="1206211"/>
            <a:chOff x="8186606" y="3402369"/>
            <a:chExt cx="336300" cy="1206211"/>
          </a:xfrm>
        </p:grpSpPr>
        <p:sp>
          <p:nvSpPr>
            <p:cNvPr id="1169" name="Google Shape;1169;p50"/>
            <p:cNvSpPr/>
            <p:nvPr/>
          </p:nvSpPr>
          <p:spPr>
            <a:xfrm rot="-5400000">
              <a:off x="8454710" y="3401964"/>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0"/>
            <p:cNvSpPr/>
            <p:nvPr/>
          </p:nvSpPr>
          <p:spPr>
            <a:xfrm rot="-5400000">
              <a:off x="8454304" y="3528861"/>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0"/>
            <p:cNvSpPr/>
            <p:nvPr/>
          </p:nvSpPr>
          <p:spPr>
            <a:xfrm rot="-5400000">
              <a:off x="8454710" y="3654946"/>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0"/>
            <p:cNvSpPr/>
            <p:nvPr/>
          </p:nvSpPr>
          <p:spPr>
            <a:xfrm rot="-5400000">
              <a:off x="8454710" y="3781437"/>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0"/>
            <p:cNvSpPr/>
            <p:nvPr/>
          </p:nvSpPr>
          <p:spPr>
            <a:xfrm rot="-5400000">
              <a:off x="8454710" y="3907929"/>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0"/>
            <p:cNvSpPr/>
            <p:nvPr/>
          </p:nvSpPr>
          <p:spPr>
            <a:xfrm rot="-5400000">
              <a:off x="8454304" y="4034826"/>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0"/>
            <p:cNvSpPr/>
            <p:nvPr/>
          </p:nvSpPr>
          <p:spPr>
            <a:xfrm rot="-5400000">
              <a:off x="8454304" y="416131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0"/>
            <p:cNvSpPr/>
            <p:nvPr/>
          </p:nvSpPr>
          <p:spPr>
            <a:xfrm rot="-5400000">
              <a:off x="8454710" y="4287402"/>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0"/>
            <p:cNvSpPr/>
            <p:nvPr/>
          </p:nvSpPr>
          <p:spPr>
            <a:xfrm rot="-5400000">
              <a:off x="8454710" y="441389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0"/>
            <p:cNvSpPr/>
            <p:nvPr/>
          </p:nvSpPr>
          <p:spPr>
            <a:xfrm rot="-5400000">
              <a:off x="8454710" y="454038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0"/>
            <p:cNvSpPr/>
            <p:nvPr/>
          </p:nvSpPr>
          <p:spPr>
            <a:xfrm rot="-5400000">
              <a:off x="8320860" y="4287402"/>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0"/>
            <p:cNvSpPr/>
            <p:nvPr/>
          </p:nvSpPr>
          <p:spPr>
            <a:xfrm rot="-5400000">
              <a:off x="8320860" y="4413893"/>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0"/>
            <p:cNvSpPr/>
            <p:nvPr/>
          </p:nvSpPr>
          <p:spPr>
            <a:xfrm rot="-5400000">
              <a:off x="8320860" y="4540385"/>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0"/>
            <p:cNvSpPr/>
            <p:nvPr/>
          </p:nvSpPr>
          <p:spPr>
            <a:xfrm rot="-5400000">
              <a:off x="8186606" y="4034826"/>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0"/>
            <p:cNvSpPr/>
            <p:nvPr/>
          </p:nvSpPr>
          <p:spPr>
            <a:xfrm rot="-5400000">
              <a:off x="8186606" y="4161317"/>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0"/>
            <p:cNvSpPr/>
            <p:nvPr/>
          </p:nvSpPr>
          <p:spPr>
            <a:xfrm rot="-5400000">
              <a:off x="8186606" y="4287808"/>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0"/>
            <p:cNvSpPr/>
            <p:nvPr/>
          </p:nvSpPr>
          <p:spPr>
            <a:xfrm rot="-5400000">
              <a:off x="8187011" y="441389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0"/>
            <p:cNvSpPr/>
            <p:nvPr/>
          </p:nvSpPr>
          <p:spPr>
            <a:xfrm rot="-5400000">
              <a:off x="8187011" y="454038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7" name="Google Shape;1187;p50"/>
          <p:cNvSpPr/>
          <p:nvPr/>
        </p:nvSpPr>
        <p:spPr>
          <a:xfrm>
            <a:off x="8389400" y="534138"/>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0"/>
          <p:cNvSpPr/>
          <p:nvPr/>
        </p:nvSpPr>
        <p:spPr>
          <a:xfrm>
            <a:off x="621100" y="3397000"/>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400">
        <p14:door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146"/>
                                        </p:tgtEl>
                                        <p:attrNameLst>
                                          <p:attrName>style.visibility</p:attrName>
                                        </p:attrNameLst>
                                      </p:cBhvr>
                                      <p:to>
                                        <p:strVal val="visible"/>
                                      </p:to>
                                    </p:set>
                                    <p:anim calcmode="lin" valueType="num">
                                      <p:cBhvr>
                                        <p:cTn id="7" dur="1000" fill="hold"/>
                                        <p:tgtEl>
                                          <p:spTgt spid="1146"/>
                                        </p:tgtEl>
                                        <p:attrNameLst>
                                          <p:attrName>ppt_w</p:attrName>
                                        </p:attrNameLst>
                                      </p:cBhvr>
                                      <p:tavLst>
                                        <p:tav tm="0">
                                          <p:val>
                                            <p:fltVal val="0"/>
                                          </p:val>
                                        </p:tav>
                                        <p:tav tm="100000">
                                          <p:val>
                                            <p:strVal val="#ppt_w"/>
                                          </p:val>
                                        </p:tav>
                                      </p:tavLst>
                                    </p:anim>
                                    <p:anim calcmode="lin" valueType="num">
                                      <p:cBhvr>
                                        <p:cTn id="8" dur="1000" fill="hold"/>
                                        <p:tgtEl>
                                          <p:spTgt spid="1146"/>
                                        </p:tgtEl>
                                        <p:attrNameLst>
                                          <p:attrName>ppt_h</p:attrName>
                                        </p:attrNameLst>
                                      </p:cBhvr>
                                      <p:tavLst>
                                        <p:tav tm="0">
                                          <p:val>
                                            <p:fltVal val="0"/>
                                          </p:val>
                                        </p:tav>
                                        <p:tav tm="100000">
                                          <p:val>
                                            <p:strVal val="#ppt_h"/>
                                          </p:val>
                                        </p:tav>
                                      </p:tavLst>
                                    </p:anim>
                                    <p:anim calcmode="lin" valueType="num">
                                      <p:cBhvr>
                                        <p:cTn id="9" dur="1000" fill="hold"/>
                                        <p:tgtEl>
                                          <p:spTgt spid="1146"/>
                                        </p:tgtEl>
                                        <p:attrNameLst>
                                          <p:attrName>style.rotation</p:attrName>
                                        </p:attrNameLst>
                                      </p:cBhvr>
                                      <p:tavLst>
                                        <p:tav tm="0">
                                          <p:val>
                                            <p:fltVal val="90"/>
                                          </p:val>
                                        </p:tav>
                                        <p:tav tm="100000">
                                          <p:val>
                                            <p:fltVal val="0"/>
                                          </p:val>
                                        </p:tav>
                                      </p:tavLst>
                                    </p:anim>
                                    <p:animEffect transition="in" filter="fade">
                                      <p:cBhvr>
                                        <p:cTn id="10" dur="1000"/>
                                        <p:tgtEl>
                                          <p:spTgt spid="114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148"/>
                                        </p:tgtEl>
                                        <p:attrNameLst>
                                          <p:attrName>style.visibility</p:attrName>
                                        </p:attrNameLst>
                                      </p:cBhvr>
                                      <p:to>
                                        <p:strVal val="visible"/>
                                      </p:to>
                                    </p:set>
                                    <p:anim calcmode="lin" valueType="num">
                                      <p:cBhvr>
                                        <p:cTn id="13" dur="1000" fill="hold"/>
                                        <p:tgtEl>
                                          <p:spTgt spid="1148"/>
                                        </p:tgtEl>
                                        <p:attrNameLst>
                                          <p:attrName>ppt_w</p:attrName>
                                        </p:attrNameLst>
                                      </p:cBhvr>
                                      <p:tavLst>
                                        <p:tav tm="0">
                                          <p:val>
                                            <p:fltVal val="0"/>
                                          </p:val>
                                        </p:tav>
                                        <p:tav tm="100000">
                                          <p:val>
                                            <p:strVal val="#ppt_w"/>
                                          </p:val>
                                        </p:tav>
                                      </p:tavLst>
                                    </p:anim>
                                    <p:anim calcmode="lin" valueType="num">
                                      <p:cBhvr>
                                        <p:cTn id="14" dur="1000" fill="hold"/>
                                        <p:tgtEl>
                                          <p:spTgt spid="1148"/>
                                        </p:tgtEl>
                                        <p:attrNameLst>
                                          <p:attrName>ppt_h</p:attrName>
                                        </p:attrNameLst>
                                      </p:cBhvr>
                                      <p:tavLst>
                                        <p:tav tm="0">
                                          <p:val>
                                            <p:fltVal val="0"/>
                                          </p:val>
                                        </p:tav>
                                        <p:tav tm="100000">
                                          <p:val>
                                            <p:strVal val="#ppt_h"/>
                                          </p:val>
                                        </p:tav>
                                      </p:tavLst>
                                    </p:anim>
                                    <p:anim calcmode="lin" valueType="num">
                                      <p:cBhvr>
                                        <p:cTn id="15" dur="1000" fill="hold"/>
                                        <p:tgtEl>
                                          <p:spTgt spid="1148"/>
                                        </p:tgtEl>
                                        <p:attrNameLst>
                                          <p:attrName>style.rotation</p:attrName>
                                        </p:attrNameLst>
                                      </p:cBhvr>
                                      <p:tavLst>
                                        <p:tav tm="0">
                                          <p:val>
                                            <p:fltVal val="90"/>
                                          </p:val>
                                        </p:tav>
                                        <p:tav tm="100000">
                                          <p:val>
                                            <p:fltVal val="0"/>
                                          </p:val>
                                        </p:tav>
                                      </p:tavLst>
                                    </p:anim>
                                    <p:animEffect transition="in" filter="fade">
                                      <p:cBhvr>
                                        <p:cTn id="16" dur="1000"/>
                                        <p:tgtEl>
                                          <p:spTgt spid="1148"/>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188"/>
                                        </p:tgtEl>
                                        <p:attrNameLst>
                                          <p:attrName>style.visibility</p:attrName>
                                        </p:attrNameLst>
                                      </p:cBhvr>
                                      <p:to>
                                        <p:strVal val="visible"/>
                                      </p:to>
                                    </p:set>
                                    <p:anim calcmode="lin" valueType="num">
                                      <p:cBhvr>
                                        <p:cTn id="19" dur="1000" fill="hold"/>
                                        <p:tgtEl>
                                          <p:spTgt spid="1188"/>
                                        </p:tgtEl>
                                        <p:attrNameLst>
                                          <p:attrName>ppt_w</p:attrName>
                                        </p:attrNameLst>
                                      </p:cBhvr>
                                      <p:tavLst>
                                        <p:tav tm="0">
                                          <p:val>
                                            <p:fltVal val="0"/>
                                          </p:val>
                                        </p:tav>
                                        <p:tav tm="100000">
                                          <p:val>
                                            <p:strVal val="#ppt_w"/>
                                          </p:val>
                                        </p:tav>
                                      </p:tavLst>
                                    </p:anim>
                                    <p:anim calcmode="lin" valueType="num">
                                      <p:cBhvr>
                                        <p:cTn id="20" dur="1000" fill="hold"/>
                                        <p:tgtEl>
                                          <p:spTgt spid="1188"/>
                                        </p:tgtEl>
                                        <p:attrNameLst>
                                          <p:attrName>ppt_h</p:attrName>
                                        </p:attrNameLst>
                                      </p:cBhvr>
                                      <p:tavLst>
                                        <p:tav tm="0">
                                          <p:val>
                                            <p:fltVal val="0"/>
                                          </p:val>
                                        </p:tav>
                                        <p:tav tm="100000">
                                          <p:val>
                                            <p:strVal val="#ppt_h"/>
                                          </p:val>
                                        </p:tav>
                                      </p:tavLst>
                                    </p:anim>
                                    <p:anim calcmode="lin" valueType="num">
                                      <p:cBhvr>
                                        <p:cTn id="21" dur="1000" fill="hold"/>
                                        <p:tgtEl>
                                          <p:spTgt spid="1188"/>
                                        </p:tgtEl>
                                        <p:attrNameLst>
                                          <p:attrName>style.rotation</p:attrName>
                                        </p:attrNameLst>
                                      </p:cBhvr>
                                      <p:tavLst>
                                        <p:tav tm="0">
                                          <p:val>
                                            <p:fltVal val="90"/>
                                          </p:val>
                                        </p:tav>
                                        <p:tav tm="100000">
                                          <p:val>
                                            <p:fltVal val="0"/>
                                          </p:val>
                                        </p:tav>
                                      </p:tavLst>
                                    </p:anim>
                                    <p:animEffect transition="in" filter="fade">
                                      <p:cBhvr>
                                        <p:cTn id="22" dur="1000"/>
                                        <p:tgtEl>
                                          <p:spTgt spid="1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 grpId="0"/>
      <p:bldP spid="1148" grpId="0"/>
      <p:bldP spid="118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2"/>
        <p:cNvGrpSpPr/>
        <p:nvPr/>
      </p:nvGrpSpPr>
      <p:grpSpPr>
        <a:xfrm>
          <a:off x="0" y="0"/>
          <a:ext cx="0" cy="0"/>
          <a:chOff x="0" y="0"/>
          <a:chExt cx="0" cy="0"/>
        </a:xfrm>
      </p:grpSpPr>
      <p:sp>
        <p:nvSpPr>
          <p:cNvPr id="1053" name="Google Shape;1053;p46"/>
          <p:cNvSpPr txBox="1">
            <a:spLocks noGrp="1"/>
          </p:cNvSpPr>
          <p:nvPr>
            <p:ph type="title"/>
          </p:nvPr>
        </p:nvSpPr>
        <p:spPr>
          <a:xfrm>
            <a:off x="776152" y="891308"/>
            <a:ext cx="6969848" cy="13531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phân tích yêu cầu bài toán</a:t>
            </a:r>
            <a:endParaRPr/>
          </a:p>
        </p:txBody>
      </p:sp>
      <p:sp>
        <p:nvSpPr>
          <p:cNvPr id="1054" name="Google Shape;1054;p46"/>
          <p:cNvSpPr/>
          <p:nvPr/>
        </p:nvSpPr>
        <p:spPr>
          <a:xfrm>
            <a:off x="856775" y="1901536"/>
            <a:ext cx="7572924" cy="2608119"/>
          </a:xfrm>
          <a:prstGeom prst="rect">
            <a:avLst/>
          </a:prstGeom>
        </p:spPr>
        <p:txBody>
          <a:bodyPr>
            <a:prstTxWarp prst="textPlain">
              <a:avLst/>
            </a:prstTxWarp>
          </a:bodyPr>
          <a:lstStyle/>
          <a:p>
            <a:r>
              <a:rPr lang="en-US"/>
              <a:t>Các hoạt động quản lý trong một cửa hàng nói riêng hay công ty nói chung là một chuỗi công việc rất vất vả và tốn nhiều thời gian, công sức. Nếu không có sự cần mẫn, chăm chỉ và sáng suốt thì những sai sót là không tránh khỏi. Phần mềm quản lý bán hàng sẽ giúp cho quá trình mua bán diễn ra mau lẹ, hợp lý và tránh được những sai sót không đáng có nêu trên.</a:t>
            </a:r>
          </a:p>
        </p:txBody>
      </p:sp>
      <p:sp>
        <p:nvSpPr>
          <p:cNvPr id="1056" name="Google Shape;1056;p46"/>
          <p:cNvSpPr/>
          <p:nvPr/>
        </p:nvSpPr>
        <p:spPr>
          <a:xfrm>
            <a:off x="4951838" y="38718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057" name="Google Shape;1057;p46"/>
          <p:cNvSpPr/>
          <p:nvPr/>
        </p:nvSpPr>
        <p:spPr>
          <a:xfrm>
            <a:off x="4323201" y="41754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endParaRPr/>
          </a:p>
        </p:txBody>
      </p:sp>
      <p:sp>
        <p:nvSpPr>
          <p:cNvPr id="1058" name="Google Shape;1058;p46"/>
          <p:cNvSpPr/>
          <p:nvPr/>
        </p:nvSpPr>
        <p:spPr>
          <a:xfrm rot="-1685758">
            <a:off x="4253003" y="3304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060" name="Google Shape;1060;p46"/>
          <p:cNvSpPr/>
          <p:nvPr/>
        </p:nvSpPr>
        <p:spPr>
          <a:xfrm rot="-1685758">
            <a:off x="746378" y="23489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062" name="Google Shape;1062;p46"/>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algn="r"/>
            <a:r>
              <a:rPr lang="en">
                <a:solidFill>
                  <a:srgbClr val="FFB632"/>
                </a:solidFill>
                <a:latin typeface="Bebas Neue"/>
                <a:ea typeface="Bebas Neue"/>
                <a:cs typeface="Bebas Neue"/>
                <a:sym typeface="Bebas Neue"/>
              </a:rPr>
              <a:t>Data ANALYSIS</a:t>
            </a:r>
            <a:endParaRPr>
              <a:solidFill>
                <a:srgbClr val="FFB632"/>
              </a:solidFill>
            </a:endParaRPr>
          </a:p>
        </p:txBody>
      </p:sp>
      <p:sp>
        <p:nvSpPr>
          <p:cNvPr id="1063" name="Google Shape;1063;p4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064" name="Google Shape;1064;p4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065" name="Google Shape;1065;p46">
            <a:hlinkClick r:id="rId4"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algn="ctr"/>
            <a:r>
              <a:rPr lang="en" sz="1000">
                <a:solidFill>
                  <a:srgbClr val="FFFFFF"/>
                </a:solidFill>
                <a:latin typeface="Bebas Neue"/>
                <a:ea typeface="Bebas Neue"/>
                <a:cs typeface="Bebas Neue"/>
                <a:sym typeface="Bebas Neue"/>
              </a:rPr>
              <a:t>MENU</a:t>
            </a:r>
            <a:endParaRPr sz="1000">
              <a:solidFill>
                <a:srgbClr val="FFFFFF"/>
              </a:solidFill>
              <a:latin typeface="Bebas Neue"/>
              <a:ea typeface="Bebas Neue"/>
              <a:cs typeface="Bebas Neue"/>
              <a:sym typeface="Bebas Neue"/>
            </a:endParaRPr>
          </a:p>
        </p:txBody>
      </p:sp>
      <p:sp>
        <p:nvSpPr>
          <p:cNvPr id="1066" name="Google Shape;1066;p46">
            <a:hlinkClick r:id="rId5"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algn="ctr"/>
            <a:r>
              <a:rPr lang="en" sz="1000">
                <a:solidFill>
                  <a:srgbClr val="FFFFFF"/>
                </a:solidFill>
                <a:latin typeface="Bebas Neue"/>
                <a:ea typeface="Bebas Neue"/>
                <a:cs typeface="Bebas Neue"/>
                <a:sym typeface="Bebas Neue"/>
              </a:rPr>
              <a:t>ANALYSIS</a:t>
            </a:r>
            <a:endParaRPr sz="1000">
              <a:solidFill>
                <a:srgbClr val="FFFFFF"/>
              </a:solidFill>
              <a:latin typeface="Bebas Neue"/>
              <a:ea typeface="Bebas Neue"/>
              <a:cs typeface="Bebas Neue"/>
              <a:sym typeface="Bebas Neue"/>
            </a:endParaRPr>
          </a:p>
        </p:txBody>
      </p:sp>
      <p:sp>
        <p:nvSpPr>
          <p:cNvPr id="1067" name="Google Shape;1067;p4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algn="ctr"/>
            <a:r>
              <a:rPr lang="en" sz="1000">
                <a:solidFill>
                  <a:srgbClr val="FFFFFF"/>
                </a:solidFill>
                <a:latin typeface="Bebas Neue"/>
                <a:ea typeface="Bebas Neue"/>
                <a:cs typeface="Bebas Neue"/>
                <a:sym typeface="Bebas Neue"/>
              </a:rPr>
              <a:t>CONTACT</a:t>
            </a:r>
            <a:endParaRPr sz="1000">
              <a:solidFill>
                <a:srgbClr val="FFFFFF"/>
              </a:solidFill>
              <a:latin typeface="Bebas Neue"/>
              <a:ea typeface="Bebas Neue"/>
              <a:cs typeface="Bebas Neue"/>
              <a:sym typeface="Bebas Neue"/>
            </a:endParaRPr>
          </a:p>
        </p:txBody>
      </p:sp>
      <p:grpSp>
        <p:nvGrpSpPr>
          <p:cNvPr id="1068" name="Google Shape;1068;p46"/>
          <p:cNvGrpSpPr/>
          <p:nvPr/>
        </p:nvGrpSpPr>
        <p:grpSpPr>
          <a:xfrm>
            <a:off x="706038" y="312972"/>
            <a:ext cx="140222" cy="140409"/>
            <a:chOff x="2741000" y="199475"/>
            <a:chExt cx="191953" cy="192210"/>
          </a:xfrm>
        </p:grpSpPr>
        <p:sp>
          <p:nvSpPr>
            <p:cNvPr id="1069" name="Google Shape;1069;p4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070" name="Google Shape;1070;p4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071" name="Google Shape;1071;p4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072" name="Google Shape;1072;p4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073" name="Google Shape;1073;p4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074" name="Google Shape;1074;p4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075" name="Google Shape;1075;p4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076" name="Google Shape;1076;p4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077" name="Google Shape;1077;p4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grpSp>
      <p:sp>
        <p:nvSpPr>
          <p:cNvPr id="1078" name="Google Shape;1078;p46">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15101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199" name="Google Shape;1199;p49"/>
          <p:cNvSpPr txBox="1">
            <a:spLocks noGrp="1"/>
          </p:cNvSpPr>
          <p:nvPr>
            <p:ph type="title"/>
          </p:nvPr>
        </p:nvSpPr>
        <p:spPr>
          <a:xfrm>
            <a:off x="1878492" y="565960"/>
            <a:ext cx="5114196" cy="16599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smtClean="0"/>
              <a:t>sơ đồ use case đăng nhập</a:t>
            </a:r>
            <a:endParaRPr sz="4800"/>
          </a:p>
        </p:txBody>
      </p:sp>
      <p:sp>
        <p:nvSpPr>
          <p:cNvPr id="1200" name="Google Shape;1200;p49"/>
          <p:cNvSpPr txBox="1">
            <a:spLocks noGrp="1"/>
          </p:cNvSpPr>
          <p:nvPr>
            <p:ph type="subTitle" idx="1"/>
          </p:nvPr>
        </p:nvSpPr>
        <p:spPr>
          <a:xfrm>
            <a:off x="1010864" y="2042066"/>
            <a:ext cx="7418834" cy="252993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1" name="Google Shape;1201;p49"/>
          <p:cNvSpPr/>
          <p:nvPr/>
        </p:nvSpPr>
        <p:spPr>
          <a:xfrm>
            <a:off x="2085850" y="1545350"/>
            <a:ext cx="1560326" cy="1065500"/>
          </a:xfrm>
          <a:prstGeom prst="rect">
            <a:avLst/>
          </a:prstGeom>
        </p:spPr>
        <p:txBody>
          <a:bodyPr>
            <a:prstTxWarp prst="textPlain">
              <a:avLst/>
            </a:prstTxWarp>
          </a:bodyPr>
          <a:lstStyle/>
          <a:p>
            <a:pPr algn="ctr"/>
            <a:r>
              <a:rPr smtClean="0">
                <a:ln w="9525" cap="flat" cmpd="sng">
                  <a:solidFill>
                    <a:srgbClr val="FFFFFF"/>
                  </a:solidFill>
                  <a:prstDash val="solid"/>
                  <a:round/>
                  <a:headEnd type="none" w="sm" len="sm"/>
                  <a:tailEnd type="none" w="sm" len="sm"/>
                </a:ln>
                <a:noFill/>
                <a:latin typeface="Bebas Neue"/>
              </a:rPr>
              <a:t>,</a:t>
            </a:r>
            <a:endParaRPr>
              <a:ln w="9525" cap="flat" cmpd="sng">
                <a:solidFill>
                  <a:srgbClr val="FFFFFF"/>
                </a:solidFill>
                <a:prstDash val="solid"/>
                <a:round/>
                <a:headEnd type="none" w="sm" len="sm"/>
                <a:tailEnd type="none" w="sm" len="sm"/>
              </a:ln>
              <a:noFill/>
              <a:latin typeface="Bebas Neue"/>
            </a:endParaRPr>
          </a:p>
        </p:txBody>
      </p:sp>
      <p:sp>
        <p:nvSpPr>
          <p:cNvPr id="1202" name="Google Shape;1202;p4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algn="r"/>
            <a:r>
              <a:rPr lang="en">
                <a:solidFill>
                  <a:srgbClr val="FFB632"/>
                </a:solidFill>
                <a:latin typeface="Bebas Neue"/>
                <a:ea typeface="Bebas Neue"/>
                <a:cs typeface="Bebas Neue"/>
                <a:sym typeface="Bebas Neue"/>
              </a:rPr>
              <a:t>Data ANALYSIS</a:t>
            </a:r>
            <a:endParaRPr>
              <a:solidFill>
                <a:srgbClr val="FFB632"/>
              </a:solidFill>
            </a:endParaRPr>
          </a:p>
        </p:txBody>
      </p:sp>
      <p:sp>
        <p:nvSpPr>
          <p:cNvPr id="1203" name="Google Shape;1203;p49"/>
          <p:cNvSpPr/>
          <p:nvPr/>
        </p:nvSpPr>
        <p:spPr>
          <a:xfrm>
            <a:off x="8119788" y="40718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endParaRPr/>
          </a:p>
        </p:txBody>
      </p:sp>
      <p:grpSp>
        <p:nvGrpSpPr>
          <p:cNvPr id="1204" name="Google Shape;1204;p49"/>
          <p:cNvGrpSpPr/>
          <p:nvPr/>
        </p:nvGrpSpPr>
        <p:grpSpPr>
          <a:xfrm>
            <a:off x="6636847" y="4126352"/>
            <a:ext cx="695830" cy="243805"/>
            <a:chOff x="2271950" y="2722775"/>
            <a:chExt cx="575875" cy="201775"/>
          </a:xfrm>
        </p:grpSpPr>
        <p:sp>
          <p:nvSpPr>
            <p:cNvPr id="1205" name="Google Shape;1205;p4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206" name="Google Shape;1206;p4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207" name="Google Shape;1207;p4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208" name="Google Shape;1208;p4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209" name="Google Shape;1209;p4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grpSp>
      <p:sp>
        <p:nvSpPr>
          <p:cNvPr id="1210" name="Google Shape;1210;p49"/>
          <p:cNvSpPr/>
          <p:nvPr/>
        </p:nvSpPr>
        <p:spPr>
          <a:xfrm rot="-1685758">
            <a:off x="8240328" y="38392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211" name="Google Shape;1211;p49"/>
          <p:cNvSpPr/>
          <p:nvPr/>
        </p:nvSpPr>
        <p:spPr>
          <a:xfrm rot="7198898">
            <a:off x="1116987" y="6786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12" name="Google Shape;1212;p49"/>
          <p:cNvSpPr/>
          <p:nvPr/>
        </p:nvSpPr>
        <p:spPr>
          <a:xfrm rot="7201932">
            <a:off x="781587" y="156186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13" name="Google Shape;1213;p49"/>
          <p:cNvSpPr/>
          <p:nvPr/>
        </p:nvSpPr>
        <p:spPr>
          <a:xfrm>
            <a:off x="7586788" y="7934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214" name="Google Shape;1214;p49"/>
          <p:cNvSpPr/>
          <p:nvPr/>
        </p:nvSpPr>
        <p:spPr>
          <a:xfrm>
            <a:off x="1549276" y="19018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endParaRPr/>
          </a:p>
        </p:txBody>
      </p:sp>
      <p:sp>
        <p:nvSpPr>
          <p:cNvPr id="1215" name="Google Shape;1215;p49"/>
          <p:cNvSpPr/>
          <p:nvPr/>
        </p:nvSpPr>
        <p:spPr>
          <a:xfrm rot="-1685758">
            <a:off x="2431941" y="8957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216" name="Google Shape;1216;p49"/>
          <p:cNvSpPr/>
          <p:nvPr/>
        </p:nvSpPr>
        <p:spPr>
          <a:xfrm>
            <a:off x="1826501" y="40352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endParaRPr/>
          </a:p>
        </p:txBody>
      </p:sp>
      <p:grpSp>
        <p:nvGrpSpPr>
          <p:cNvPr id="1217" name="Google Shape;1217;p49"/>
          <p:cNvGrpSpPr/>
          <p:nvPr/>
        </p:nvGrpSpPr>
        <p:grpSpPr>
          <a:xfrm>
            <a:off x="7476107" y="3173929"/>
            <a:ext cx="953591" cy="334099"/>
            <a:chOff x="2271950" y="2722775"/>
            <a:chExt cx="575875" cy="201775"/>
          </a:xfrm>
        </p:grpSpPr>
        <p:sp>
          <p:nvSpPr>
            <p:cNvPr id="1218" name="Google Shape;1218;p4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219" name="Google Shape;1219;p4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220" name="Google Shape;1220;p4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221" name="Google Shape;1221;p4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222" name="Google Shape;1222;p4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grpSp>
      <p:sp>
        <p:nvSpPr>
          <p:cNvPr id="1223" name="Google Shape;1223;p49"/>
          <p:cNvSpPr/>
          <p:nvPr/>
        </p:nvSpPr>
        <p:spPr>
          <a:xfrm>
            <a:off x="8026427" y="22738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224" name="Google Shape;1224;p49"/>
          <p:cNvSpPr/>
          <p:nvPr/>
        </p:nvSpPr>
        <p:spPr>
          <a:xfrm>
            <a:off x="842975" y="237369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endParaRPr/>
          </a:p>
        </p:txBody>
      </p:sp>
      <p:sp>
        <p:nvSpPr>
          <p:cNvPr id="1225" name="Google Shape;1225;p49"/>
          <p:cNvSpPr/>
          <p:nvPr/>
        </p:nvSpPr>
        <p:spPr>
          <a:xfrm>
            <a:off x="7952901" y="1053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endParaRPr/>
          </a:p>
        </p:txBody>
      </p:sp>
      <p:sp>
        <p:nvSpPr>
          <p:cNvPr id="1226" name="Google Shape;1226;p49"/>
          <p:cNvSpPr/>
          <p:nvPr/>
        </p:nvSpPr>
        <p:spPr>
          <a:xfrm rot="-1685758">
            <a:off x="8049603" y="1971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227" name="Google Shape;1227;p49"/>
          <p:cNvSpPr/>
          <p:nvPr/>
        </p:nvSpPr>
        <p:spPr>
          <a:xfrm rot="-1685758">
            <a:off x="1437403" y="32002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228" name="Google Shape;1228;p4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229" name="Google Shape;1229;p4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230" name="Google Shape;1230;p49">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algn="ctr"/>
            <a:r>
              <a:rPr lang="en" sz="1000">
                <a:solidFill>
                  <a:srgbClr val="FFFFFF"/>
                </a:solidFill>
                <a:latin typeface="Bebas Neue"/>
                <a:ea typeface="Bebas Neue"/>
                <a:cs typeface="Bebas Neue"/>
                <a:sym typeface="Bebas Neue"/>
              </a:rPr>
              <a:t>MENU</a:t>
            </a:r>
            <a:endParaRPr sz="1000">
              <a:solidFill>
                <a:srgbClr val="FFFFFF"/>
              </a:solidFill>
              <a:latin typeface="Bebas Neue"/>
              <a:ea typeface="Bebas Neue"/>
              <a:cs typeface="Bebas Neue"/>
              <a:sym typeface="Bebas Neue"/>
            </a:endParaRPr>
          </a:p>
        </p:txBody>
      </p:sp>
      <p:sp>
        <p:nvSpPr>
          <p:cNvPr id="1231" name="Google Shape;1231;p49">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algn="ctr"/>
            <a:r>
              <a:rPr lang="en" sz="1000">
                <a:solidFill>
                  <a:srgbClr val="FFFFFF"/>
                </a:solidFill>
                <a:latin typeface="Bebas Neue"/>
                <a:ea typeface="Bebas Neue"/>
                <a:cs typeface="Bebas Neue"/>
                <a:sym typeface="Bebas Neue"/>
              </a:rPr>
              <a:t>ANALYSIS</a:t>
            </a:r>
            <a:endParaRPr sz="1000">
              <a:solidFill>
                <a:srgbClr val="FFFFFF"/>
              </a:solidFill>
              <a:latin typeface="Bebas Neue"/>
              <a:ea typeface="Bebas Neue"/>
              <a:cs typeface="Bebas Neue"/>
              <a:sym typeface="Bebas Neue"/>
            </a:endParaRPr>
          </a:p>
        </p:txBody>
      </p:sp>
      <p:sp>
        <p:nvSpPr>
          <p:cNvPr id="1232" name="Google Shape;1232;p49">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algn="ctr"/>
            <a:r>
              <a:rPr lang="en" sz="1000">
                <a:solidFill>
                  <a:srgbClr val="FFFFFF"/>
                </a:solidFill>
                <a:latin typeface="Bebas Neue"/>
                <a:ea typeface="Bebas Neue"/>
                <a:cs typeface="Bebas Neue"/>
                <a:sym typeface="Bebas Neue"/>
              </a:rPr>
              <a:t>CONTACT</a:t>
            </a:r>
            <a:endParaRPr sz="1000">
              <a:solidFill>
                <a:srgbClr val="FFFFFF"/>
              </a:solidFill>
              <a:latin typeface="Bebas Neue"/>
              <a:ea typeface="Bebas Neue"/>
              <a:cs typeface="Bebas Neue"/>
              <a:sym typeface="Bebas Neue"/>
            </a:endParaRPr>
          </a:p>
        </p:txBody>
      </p:sp>
      <p:grpSp>
        <p:nvGrpSpPr>
          <p:cNvPr id="1233" name="Google Shape;1233;p49"/>
          <p:cNvGrpSpPr/>
          <p:nvPr/>
        </p:nvGrpSpPr>
        <p:grpSpPr>
          <a:xfrm>
            <a:off x="706038" y="312972"/>
            <a:ext cx="140222" cy="140409"/>
            <a:chOff x="2741000" y="199475"/>
            <a:chExt cx="191953" cy="192210"/>
          </a:xfrm>
        </p:grpSpPr>
        <p:sp>
          <p:nvSpPr>
            <p:cNvPr id="1234" name="Google Shape;1234;p4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235" name="Google Shape;1235;p4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236" name="Google Shape;1236;p4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237" name="Google Shape;1237;p4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238" name="Google Shape;1238;p4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239" name="Google Shape;1239;p4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240" name="Google Shape;1240;p4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241" name="Google Shape;1241;p4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242" name="Google Shape;1242;p4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grpSp>
      <p:sp>
        <p:nvSpPr>
          <p:cNvPr id="1243" name="Google Shape;1243;p49">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endParaRPr/>
          </a:p>
        </p:txBody>
      </p:sp>
      <p:sp>
        <p:nvSpPr>
          <p:cNvPr id="1244" name="Google Shape;1244;p49"/>
          <p:cNvSpPr/>
          <p:nvPr/>
        </p:nvSpPr>
        <p:spPr>
          <a:xfrm>
            <a:off x="1129525" y="40877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pic>
        <p:nvPicPr>
          <p:cNvPr id="49" name="Picture 48"/>
          <p:cNvPicPr/>
          <p:nvPr/>
        </p:nvPicPr>
        <p:blipFill>
          <a:blip r:embed="rId6"/>
          <a:stretch>
            <a:fillRect/>
          </a:stretch>
        </p:blipFill>
        <p:spPr>
          <a:xfrm>
            <a:off x="1010864" y="2078100"/>
            <a:ext cx="7418835" cy="2535464"/>
          </a:xfrm>
          <a:prstGeom prst="rect">
            <a:avLst/>
          </a:prstGeom>
        </p:spPr>
      </p:pic>
    </p:spTree>
    <p:extLst>
      <p:ext uri="{BB962C8B-B14F-4D97-AF65-F5344CB8AC3E}">
        <p14:creationId xmlns:p14="http://schemas.microsoft.com/office/powerpoint/2010/main" val="2943425612"/>
      </p:ext>
    </p:extLst>
  </p:cSld>
  <p:clrMapOvr>
    <a:masterClrMapping/>
  </p:clrMapOvr>
</p:sld>
</file>

<file path=ppt/theme/theme1.xml><?xml version="1.0" encoding="utf-8"?>
<a:theme xmlns:a="http://schemas.openxmlformats.org/drawingml/2006/main" name="Computer &amp; Information Sciences Major for College by Slidesgo">
  <a:themeElements>
    <a:clrScheme name="Simple Light">
      <a:dk1>
        <a:srgbClr val="FFFFFF"/>
      </a:dk1>
      <a:lt1>
        <a:srgbClr val="310047"/>
      </a:lt1>
      <a:dk2>
        <a:srgbClr val="FFFFFF"/>
      </a:dk2>
      <a:lt2>
        <a:srgbClr val="D9A3F3"/>
      </a:lt2>
      <a:accent1>
        <a:srgbClr val="61ABFC"/>
      </a:accent1>
      <a:accent2>
        <a:srgbClr val="DB00A6"/>
      </a:accent2>
      <a:accent3>
        <a:srgbClr val="DF596E"/>
      </a:accent3>
      <a:accent4>
        <a:srgbClr val="EAC93D"/>
      </a:accent4>
      <a:accent5>
        <a:srgbClr val="611582"/>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2C641DAB1E407489AAFBD1506E4FFBC" ma:contentTypeVersion="9" ma:contentTypeDescription="Create a new document." ma:contentTypeScope="" ma:versionID="a3b8b31e4e3adc133d5da3f8525706cd">
  <xsd:schema xmlns:xsd="http://www.w3.org/2001/XMLSchema" xmlns:xs="http://www.w3.org/2001/XMLSchema" xmlns:p="http://schemas.microsoft.com/office/2006/metadata/properties" xmlns:ns3="8683049d-06c7-46e4-8cec-289ad8842f90" xmlns:ns4="1b1b30cf-fe08-4f05-8b80-08912e82cc20" targetNamespace="http://schemas.microsoft.com/office/2006/metadata/properties" ma:root="true" ma:fieldsID="b20c3192d28e368d9b41efe3689ac1eb" ns3:_="" ns4:_="">
    <xsd:import namespace="8683049d-06c7-46e4-8cec-289ad8842f90"/>
    <xsd:import namespace="1b1b30cf-fe08-4f05-8b80-08912e82cc2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83049d-06c7-46e4-8cec-289ad8842f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b1b30cf-fe08-4f05-8b80-08912e82cc2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FA7957-7853-4AC9-A5A1-7B1EA332D999}">
  <ds:schemaRefs>
    <ds:schemaRef ds:uri="1b1b30cf-fe08-4f05-8b80-08912e82cc20"/>
    <ds:schemaRef ds:uri="8683049d-06c7-46e4-8cec-289ad8842f9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CE4F9CA-A537-436E-BBF0-2B71D6A1FC05}">
  <ds:schemaRefs>
    <ds:schemaRef ds:uri="http://purl.org/dc/dcmitype/"/>
    <ds:schemaRef ds:uri="http://schemas.microsoft.com/office/2006/metadata/properties"/>
    <ds:schemaRef ds:uri="http://purl.org/dc/elements/1.1/"/>
    <ds:schemaRef ds:uri="http://www.w3.org/XML/1998/namespace"/>
    <ds:schemaRef ds:uri="http://schemas.microsoft.com/office/infopath/2007/PartnerControls"/>
    <ds:schemaRef ds:uri="http://schemas.openxmlformats.org/package/2006/metadata/core-properties"/>
    <ds:schemaRef ds:uri="http://schemas.microsoft.com/office/2006/documentManagement/types"/>
    <ds:schemaRef ds:uri="1b1b30cf-fe08-4f05-8b80-08912e82cc20"/>
    <ds:schemaRef ds:uri="8683049d-06c7-46e4-8cec-289ad8842f90"/>
    <ds:schemaRef ds:uri="http://purl.org/dc/terms/"/>
  </ds:schemaRefs>
</ds:datastoreItem>
</file>

<file path=customXml/itemProps3.xml><?xml version="1.0" encoding="utf-8"?>
<ds:datastoreItem xmlns:ds="http://schemas.openxmlformats.org/officeDocument/2006/customXml" ds:itemID="{C45A46E6-204C-48C8-9F6C-40BE2BE4CF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64</TotalTime>
  <Words>335</Words>
  <Application>Microsoft Office PowerPoint</Application>
  <PresentationFormat>On-screen Show (16:9)</PresentationFormat>
  <Paragraphs>50</Paragraphs>
  <Slides>16</Slides>
  <Notes>16</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16</vt:i4>
      </vt:variant>
    </vt:vector>
  </HeadingPairs>
  <TitlesOfParts>
    <vt:vector size="29" baseType="lpstr">
      <vt:lpstr>Arial</vt:lpstr>
      <vt:lpstr>Barlow</vt:lpstr>
      <vt:lpstr>Lalezar</vt:lpstr>
      <vt:lpstr>Anaheim</vt:lpstr>
      <vt:lpstr>Barlow Medium</vt:lpstr>
      <vt:lpstr>Bebas Neue</vt:lpstr>
      <vt:lpstr>Nova Flat</vt:lpstr>
      <vt:lpstr>Arvo</vt:lpstr>
      <vt:lpstr>Times New Roman</vt:lpstr>
      <vt:lpstr>Arimo</vt:lpstr>
      <vt:lpstr>Roboto Condensed Light</vt:lpstr>
      <vt:lpstr>Computer &amp; Information Sciences Major for College by Slidesgo</vt:lpstr>
      <vt:lpstr>Data Analysis for Business by Slidesgo</vt:lpstr>
      <vt:lpstr>ĐỒ ÁN QUẢN LÝ bán hàng</vt:lpstr>
      <vt:lpstr>Thành Viên </vt:lpstr>
      <vt:lpstr>giới thiệu</vt:lpstr>
      <vt:lpstr>Nội dung</vt:lpstr>
      <vt:lpstr>Tổng Quan</vt:lpstr>
      <vt:lpstr>Biểu đồ phân cấp chức năng </vt:lpstr>
      <vt:lpstr>Đặt tả yêu cầu bài toán</vt:lpstr>
      <vt:lpstr>phân tích yêu cầu bài toán</vt:lpstr>
      <vt:lpstr>sơ đồ use case đăng nhập</vt:lpstr>
      <vt:lpstr>Sơ đồ use case TỔNG QUÁT</vt:lpstr>
      <vt:lpstr>PowerPoint Presentation</vt:lpstr>
      <vt:lpstr>MÔ HÌNH CDM và PDM</vt:lpstr>
      <vt:lpstr>CDM</vt:lpstr>
      <vt:lpstr>PDM</vt:lpstr>
      <vt:lpstr>Tổng kết</vt:lpstr>
      <vt:lpstr>Thanks    Cảm ơn thầy và các bạn đã lắng nghe   Rất mong thầy và các bạn tận tình giúp đỡ và cho ý kiến để ứng dụng ngày càng được hoàn thiện hơn.  LINK : https://drive.google.com/drive/folders/15mcrSDlGStqqr4MY0VzoUSjmLu2t6diB?usp=sharing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&amp;  Information Sciences  Major For College</dc:title>
  <dc:creator>Lê Đức Thi</dc:creator>
  <cp:lastModifiedBy>Nguyen </cp:lastModifiedBy>
  <cp:revision>9</cp:revision>
  <dcterms:modified xsi:type="dcterms:W3CDTF">2022-06-21T13:35:50Z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0x01010052C641DAB1E407489AAFBD1506E4FFBC</vt:lpwstr>
  </property>
</Properties>
</file>