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4"/>
    <p:sldMasterId id="2147483687" r:id="rId5"/>
  </p:sldMasterIdLst>
  <p:notesMasterIdLst>
    <p:notesMasterId r:id="rId22"/>
  </p:notesMasterIdLst>
  <p:sldIdLst>
    <p:sldId id="256" r:id="rId6"/>
    <p:sldId id="258" r:id="rId7"/>
    <p:sldId id="348" r:id="rId8"/>
    <p:sldId id="259" r:id="rId9"/>
    <p:sldId id="260" r:id="rId10"/>
    <p:sldId id="312" r:id="rId11"/>
    <p:sldId id="267" r:id="rId12"/>
    <p:sldId id="341" r:id="rId13"/>
    <p:sldId id="343" r:id="rId14"/>
    <p:sldId id="314" r:id="rId15"/>
    <p:sldId id="315" r:id="rId16"/>
    <p:sldId id="282" r:id="rId17"/>
    <p:sldId id="266" r:id="rId18"/>
    <p:sldId id="319" r:id="rId19"/>
    <p:sldId id="327" r:id="rId20"/>
    <p:sldId id="346" r:id="rId21"/>
  </p:sldIdLst>
  <p:sldSz cx="9144000" cy="5143500" type="screen16x9"/>
  <p:notesSz cx="6858000" cy="9144000"/>
  <p:embeddedFontLst>
    <p:embeddedFont>
      <p:font typeface="Barlow" charset="0"/>
      <p:regular r:id="rId23"/>
      <p:bold r:id="rId24"/>
      <p:italic r:id="rId25"/>
      <p:boldItalic r:id="rId26"/>
    </p:embeddedFont>
    <p:embeddedFont>
      <p:font typeface="Lalezar" charset="-78"/>
      <p:regular r:id="rId27"/>
    </p:embeddedFont>
    <p:embeddedFont>
      <p:font typeface="Barlow Medium" charset="0"/>
      <p:regular r:id="rId28"/>
      <p:bold r:id="rId29"/>
      <p:italic r:id="rId30"/>
      <p:boldItalic r:id="rId31"/>
    </p:embeddedFont>
    <p:embeddedFont>
      <p:font typeface="Bebas Neue" charset="0"/>
      <p:regular r:id="rId32"/>
    </p:embeddedFont>
    <p:embeddedFont>
      <p:font typeface="Nova Flat" charset="0"/>
      <p:regular r:id="rId33"/>
    </p:embeddedFont>
    <p:embeddedFont>
      <p:font typeface="Arimo"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9A490-29B5-4DB8-BB42-8EF95561A1A4}" v="2134" dt="2022-06-21T03:22:41.105"/>
    <p1510:client id="{AB03A016-D60B-4234-BCCB-92CAE675478D}" v="2234" dt="2022-06-20T13:23:13.715"/>
  </p1510:revLst>
</p1510:revInfo>
</file>

<file path=ppt/tableStyles.xml><?xml version="1.0" encoding="utf-8"?>
<a:tblStyleLst xmlns:a="http://schemas.openxmlformats.org/drawingml/2006/main" def="{95CA2C29-0603-40A1-8821-2A09DAA133B5}">
  <a:tblStyle styleId="{95CA2C29-0603-40A1-8821-2A09DAA133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font" Target="fonts/font12.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9.fntdata"/><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39830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23594f85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23594f85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017ad9157a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017ad9157a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47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017ad9157a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017ad9157a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40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3"/>
        <p:cNvGrpSpPr/>
        <p:nvPr/>
      </p:nvGrpSpPr>
      <p:grpSpPr>
        <a:xfrm>
          <a:off x="0" y="0"/>
          <a:ext cx="0" cy="0"/>
          <a:chOff x="0" y="0"/>
          <a:chExt cx="0" cy="0"/>
        </a:xfrm>
      </p:grpSpPr>
      <p:sp>
        <p:nvSpPr>
          <p:cNvPr id="3194" name="Google Shape;3194;g1017ad9157a_0_3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5" name="Google Shape;3195;g1017ad9157a_0_3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017ad9157a_0_1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017ad9157a_0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017ad9157a_0_1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017ad9157a_0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258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7"/>
        <p:cNvGrpSpPr/>
        <p:nvPr/>
      </p:nvGrpSpPr>
      <p:grpSpPr>
        <a:xfrm>
          <a:off x="0" y="0"/>
          <a:ext cx="0" cy="0"/>
          <a:chOff x="0" y="0"/>
          <a:chExt cx="0" cy="0"/>
        </a:xfrm>
      </p:grpSpPr>
      <p:sp>
        <p:nvSpPr>
          <p:cNvPr id="3218" name="Google Shape;3218;gfa9253a06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9" name="Google Shape;3219;gfa9253a06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72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f5e77e6543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f5e77e6543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017ad9157a_0_1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1017ad9157a_0_1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b26aa399d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b26aa399d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017ad915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017ad915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132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017ad9157a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017ad9157a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52075" y="1467025"/>
            <a:ext cx="7039800" cy="1836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52050" y="3416375"/>
            <a:ext cx="7039800" cy="33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299150" y="4255275"/>
            <a:ext cx="1206211" cy="336300"/>
            <a:chOff x="7299150" y="4255275"/>
            <a:chExt cx="1206211" cy="336300"/>
          </a:xfrm>
        </p:grpSpPr>
        <p:sp>
          <p:nvSpPr>
            <p:cNvPr id="12" name="Google Shape;12;p2"/>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621100" y="539500"/>
            <a:ext cx="1206211" cy="336300"/>
            <a:chOff x="2113900" y="803075"/>
            <a:chExt cx="1206211" cy="336300"/>
          </a:xfrm>
        </p:grpSpPr>
        <p:sp>
          <p:nvSpPr>
            <p:cNvPr id="31" name="Google Shape;31;p2"/>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a:off x="4898489"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45464"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2"/>
          <p:cNvGrpSpPr/>
          <p:nvPr/>
        </p:nvGrpSpPr>
        <p:grpSpPr>
          <a:xfrm>
            <a:off x="1379338" y="4255280"/>
            <a:ext cx="1543427" cy="1543427"/>
            <a:chOff x="-1154300" y="1435713"/>
            <a:chExt cx="1019100" cy="1019100"/>
          </a:xfrm>
        </p:grpSpPr>
        <p:grpSp>
          <p:nvGrpSpPr>
            <p:cNvPr id="52" name="Google Shape;52;p2"/>
            <p:cNvGrpSpPr/>
            <p:nvPr/>
          </p:nvGrpSpPr>
          <p:grpSpPr>
            <a:xfrm>
              <a:off x="-1092956" y="1494839"/>
              <a:ext cx="896401" cy="900845"/>
              <a:chOff x="-1092956" y="1494839"/>
              <a:chExt cx="896401" cy="900845"/>
            </a:xfrm>
          </p:grpSpPr>
          <p:sp>
            <p:nvSpPr>
              <p:cNvPr id="53" name="Google Shape;53;p2"/>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
            <p:cNvSpPr/>
            <p:nvPr/>
          </p:nvSpPr>
          <p:spPr>
            <a:xfrm>
              <a:off x="-1154300" y="1435713"/>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1" name="Shape 358"/>
        <p:cNvGrpSpPr/>
        <p:nvPr/>
      </p:nvGrpSpPr>
      <p:grpSpPr>
        <a:xfrm>
          <a:off x="0" y="0"/>
          <a:ext cx="0" cy="0"/>
          <a:chOff x="0" y="0"/>
          <a:chExt cx="0" cy="0"/>
        </a:xfrm>
      </p:grpSpPr>
      <p:sp>
        <p:nvSpPr>
          <p:cNvPr id="359" name="Google Shape;359;p17"/>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0" name="Google Shape;360;p17"/>
          <p:cNvSpPr txBox="1">
            <a:spLocks noGrp="1"/>
          </p:cNvSpPr>
          <p:nvPr>
            <p:ph type="subTitle" idx="1"/>
          </p:nvPr>
        </p:nvSpPr>
        <p:spPr>
          <a:xfrm>
            <a:off x="2322887" y="3161725"/>
            <a:ext cx="44982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300"/>
              <a:buFont typeface="Arvo"/>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2pPr>
            <a:lvl3pPr lvl="2"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3pPr>
            <a:lvl4pPr lvl="3"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4pPr>
            <a:lvl5pPr lvl="4"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5pPr>
            <a:lvl6pPr lvl="5"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6pPr>
            <a:lvl7pPr lvl="6"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7pPr>
            <a:lvl8pPr lvl="7"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8pPr>
            <a:lvl9pPr lvl="8"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9pPr>
          </a:lstStyle>
          <a:p>
            <a:endParaRPr/>
          </a:p>
        </p:txBody>
      </p:sp>
      <p:sp>
        <p:nvSpPr>
          <p:cNvPr id="361" name="Google Shape;361;p17"/>
          <p:cNvSpPr txBox="1">
            <a:spLocks noGrp="1"/>
          </p:cNvSpPr>
          <p:nvPr>
            <p:ph type="subTitle" idx="2"/>
          </p:nvPr>
        </p:nvSpPr>
        <p:spPr>
          <a:xfrm>
            <a:off x="2322937" y="3483500"/>
            <a:ext cx="4498200" cy="8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362" name="Google Shape;362;p17"/>
          <p:cNvSpPr txBox="1">
            <a:spLocks noGrp="1"/>
          </p:cNvSpPr>
          <p:nvPr>
            <p:ph type="subTitle" idx="3"/>
          </p:nvPr>
        </p:nvSpPr>
        <p:spPr>
          <a:xfrm>
            <a:off x="2322862" y="1645150"/>
            <a:ext cx="44982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300"/>
              <a:buFont typeface="Arvo"/>
              <a:buNone/>
              <a:defRPr sz="2600">
                <a:solidFill>
                  <a:schemeClr val="dk1"/>
                </a:solidFill>
                <a:latin typeface="Nova Flat"/>
                <a:ea typeface="Nova Flat"/>
                <a:cs typeface="Nova Flat"/>
                <a:sym typeface="Nova Flat"/>
              </a:defRPr>
            </a:lvl1pPr>
            <a:lvl2pPr lvl="1"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2pPr>
            <a:lvl3pPr lvl="2"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3pPr>
            <a:lvl4pPr lvl="3"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4pPr>
            <a:lvl5pPr lvl="4"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5pPr>
            <a:lvl6pPr lvl="5"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6pPr>
            <a:lvl7pPr lvl="6"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7pPr>
            <a:lvl8pPr lvl="7"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8pPr>
            <a:lvl9pPr lvl="8" algn="ctr" rtl="0">
              <a:spcBef>
                <a:spcPts val="0"/>
              </a:spcBef>
              <a:spcAft>
                <a:spcPts val="0"/>
              </a:spcAft>
              <a:buClr>
                <a:schemeClr val="dk1"/>
              </a:buClr>
              <a:buSzPts val="2300"/>
              <a:buFont typeface="Arvo"/>
              <a:buNone/>
              <a:defRPr sz="2300" b="1">
                <a:solidFill>
                  <a:schemeClr val="dk1"/>
                </a:solidFill>
                <a:latin typeface="Arvo"/>
                <a:ea typeface="Arvo"/>
                <a:cs typeface="Arvo"/>
                <a:sym typeface="Arvo"/>
              </a:defRPr>
            </a:lvl9pPr>
          </a:lstStyle>
          <a:p>
            <a:endParaRPr/>
          </a:p>
        </p:txBody>
      </p:sp>
      <p:sp>
        <p:nvSpPr>
          <p:cNvPr id="363" name="Google Shape;363;p17"/>
          <p:cNvSpPr txBox="1">
            <a:spLocks noGrp="1"/>
          </p:cNvSpPr>
          <p:nvPr>
            <p:ph type="subTitle" idx="4"/>
          </p:nvPr>
        </p:nvSpPr>
        <p:spPr>
          <a:xfrm>
            <a:off x="2322862" y="1966925"/>
            <a:ext cx="4498200" cy="80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364"/>
        <p:cNvGrpSpPr/>
        <p:nvPr/>
      </p:nvGrpSpPr>
      <p:grpSpPr>
        <a:xfrm>
          <a:off x="0" y="0"/>
          <a:ext cx="0" cy="0"/>
          <a:chOff x="0" y="0"/>
          <a:chExt cx="0" cy="0"/>
        </a:xfrm>
      </p:grpSpPr>
      <p:sp>
        <p:nvSpPr>
          <p:cNvPr id="365" name="Google Shape;365;p18"/>
          <p:cNvSpPr txBox="1">
            <a:spLocks noGrp="1"/>
          </p:cNvSpPr>
          <p:nvPr>
            <p:ph type="title"/>
          </p:nvPr>
        </p:nvSpPr>
        <p:spPr>
          <a:xfrm>
            <a:off x="2262950" y="2503525"/>
            <a:ext cx="4618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66" name="Google Shape;366;p18"/>
          <p:cNvSpPr txBox="1">
            <a:spLocks noGrp="1"/>
          </p:cNvSpPr>
          <p:nvPr>
            <p:ph type="title" idx="2" hasCustomPrompt="1"/>
          </p:nvPr>
        </p:nvSpPr>
        <p:spPr>
          <a:xfrm>
            <a:off x="3506850" y="1244200"/>
            <a:ext cx="2130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67" name="Google Shape;367;p18"/>
          <p:cNvSpPr txBox="1">
            <a:spLocks noGrp="1"/>
          </p:cNvSpPr>
          <p:nvPr>
            <p:ph type="subTitle" idx="1"/>
          </p:nvPr>
        </p:nvSpPr>
        <p:spPr>
          <a:xfrm>
            <a:off x="2443950" y="3442775"/>
            <a:ext cx="4256100" cy="2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368" name="Google Shape;368;p18"/>
          <p:cNvGrpSpPr/>
          <p:nvPr/>
        </p:nvGrpSpPr>
        <p:grpSpPr>
          <a:xfrm>
            <a:off x="1519451" y="4185132"/>
            <a:ext cx="1297200" cy="1297200"/>
            <a:chOff x="6496201" y="285832"/>
            <a:chExt cx="1297200" cy="1297200"/>
          </a:xfrm>
        </p:grpSpPr>
        <p:sp>
          <p:nvSpPr>
            <p:cNvPr id="369" name="Google Shape;369;p18"/>
            <p:cNvSpPr/>
            <p:nvPr/>
          </p:nvSpPr>
          <p:spPr>
            <a:xfrm>
              <a:off x="6496201" y="285832"/>
              <a:ext cx="1297200" cy="12972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8"/>
            <p:cNvGrpSpPr/>
            <p:nvPr/>
          </p:nvGrpSpPr>
          <p:grpSpPr>
            <a:xfrm>
              <a:off x="6560741" y="365850"/>
              <a:ext cx="1129671" cy="1137203"/>
              <a:chOff x="-529750" y="2597875"/>
              <a:chExt cx="1191008" cy="1198949"/>
            </a:xfrm>
          </p:grpSpPr>
          <p:sp>
            <p:nvSpPr>
              <p:cNvPr id="371" name="Google Shape;371;p1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3" name="Google Shape;393;p18"/>
          <p:cNvSpPr/>
          <p:nvPr/>
        </p:nvSpPr>
        <p:spPr>
          <a:xfrm rot="10800000">
            <a:off x="660443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rot="10800000">
            <a:off x="555141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11"/>
        <p:cNvGrpSpPr/>
        <p:nvPr/>
      </p:nvGrpSpPr>
      <p:grpSpPr>
        <a:xfrm>
          <a:off x="0" y="0"/>
          <a:ext cx="0" cy="0"/>
          <a:chOff x="0" y="0"/>
          <a:chExt cx="0" cy="0"/>
        </a:xfrm>
      </p:grpSpPr>
      <p:sp>
        <p:nvSpPr>
          <p:cNvPr id="412" name="Google Shape;412;p20"/>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13" name="Google Shape;413;p20"/>
          <p:cNvSpPr/>
          <p:nvPr/>
        </p:nvSpPr>
        <p:spPr>
          <a:xfrm rot="10800000">
            <a:off x="791918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rot="10800000">
            <a:off x="686616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631"/>
        <p:cNvGrpSpPr/>
        <p:nvPr/>
      </p:nvGrpSpPr>
      <p:grpSpPr>
        <a:xfrm>
          <a:off x="0" y="0"/>
          <a:ext cx="0" cy="0"/>
          <a:chOff x="0" y="0"/>
          <a:chExt cx="0" cy="0"/>
        </a:xfrm>
      </p:grpSpPr>
      <p:sp>
        <p:nvSpPr>
          <p:cNvPr id="632" name="Google Shape;632;p33"/>
          <p:cNvSpPr/>
          <p:nvPr/>
        </p:nvSpPr>
        <p:spPr>
          <a:xfrm rot="10800000" flipH="1">
            <a:off x="4987089"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rot="10800000" flipH="1">
            <a:off x="3510274"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33"/>
          <p:cNvGrpSpPr/>
          <p:nvPr/>
        </p:nvGrpSpPr>
        <p:grpSpPr>
          <a:xfrm>
            <a:off x="7600027" y="1374101"/>
            <a:ext cx="1101925" cy="1100809"/>
            <a:chOff x="4079851" y="151677"/>
            <a:chExt cx="1014291" cy="1013263"/>
          </a:xfrm>
        </p:grpSpPr>
        <p:sp>
          <p:nvSpPr>
            <p:cNvPr id="635" name="Google Shape;635;p33"/>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3"/>
          <p:cNvGrpSpPr/>
          <p:nvPr/>
        </p:nvGrpSpPr>
        <p:grpSpPr>
          <a:xfrm>
            <a:off x="285999" y="-6"/>
            <a:ext cx="1751857" cy="1728189"/>
            <a:chOff x="4153095" y="184485"/>
            <a:chExt cx="1261418" cy="1244376"/>
          </a:xfrm>
        </p:grpSpPr>
        <p:sp>
          <p:nvSpPr>
            <p:cNvPr id="639" name="Google Shape;639;p33"/>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3"/>
          <p:cNvGrpSpPr/>
          <p:nvPr/>
        </p:nvGrpSpPr>
        <p:grpSpPr>
          <a:xfrm>
            <a:off x="7299150" y="4255275"/>
            <a:ext cx="1206211" cy="336300"/>
            <a:chOff x="7299150" y="4255275"/>
            <a:chExt cx="1206211" cy="336300"/>
          </a:xfrm>
        </p:grpSpPr>
        <p:sp>
          <p:nvSpPr>
            <p:cNvPr id="657" name="Google Shape;657;p3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3"/>
          <p:cNvGrpSpPr/>
          <p:nvPr/>
        </p:nvGrpSpPr>
        <p:grpSpPr>
          <a:xfrm>
            <a:off x="3510267" y="3707482"/>
            <a:ext cx="2460541" cy="2460541"/>
            <a:chOff x="1867264" y="3751457"/>
            <a:chExt cx="1904149" cy="1904149"/>
          </a:xfrm>
        </p:grpSpPr>
        <p:sp>
          <p:nvSpPr>
            <p:cNvPr id="676" name="Google Shape;676;p33"/>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3"/>
          <p:cNvSpPr/>
          <p:nvPr/>
        </p:nvSpPr>
        <p:spPr>
          <a:xfrm flipH="1">
            <a:off x="404913" y="405415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681"/>
        <p:cNvGrpSpPr/>
        <p:nvPr/>
      </p:nvGrpSpPr>
      <p:grpSpPr>
        <a:xfrm>
          <a:off x="0" y="0"/>
          <a:ext cx="0" cy="0"/>
          <a:chOff x="0" y="0"/>
          <a:chExt cx="0" cy="0"/>
        </a:xfrm>
      </p:grpSpPr>
      <p:grpSp>
        <p:nvGrpSpPr>
          <p:cNvPr id="682" name="Google Shape;682;p34"/>
          <p:cNvGrpSpPr/>
          <p:nvPr/>
        </p:nvGrpSpPr>
        <p:grpSpPr>
          <a:xfrm>
            <a:off x="6037306" y="2027023"/>
            <a:ext cx="2664856" cy="2664856"/>
            <a:chOff x="1867264" y="3751457"/>
            <a:chExt cx="1904149" cy="1904149"/>
          </a:xfrm>
        </p:grpSpPr>
        <p:sp>
          <p:nvSpPr>
            <p:cNvPr id="683" name="Google Shape;683;p34"/>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4"/>
          <p:cNvGrpSpPr/>
          <p:nvPr/>
        </p:nvGrpSpPr>
        <p:grpSpPr>
          <a:xfrm>
            <a:off x="5927284" y="539505"/>
            <a:ext cx="1416950" cy="1397807"/>
            <a:chOff x="4153095" y="184485"/>
            <a:chExt cx="1261418" cy="1244376"/>
          </a:xfrm>
        </p:grpSpPr>
        <p:sp>
          <p:nvSpPr>
            <p:cNvPr id="688" name="Google Shape;688;p34"/>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4"/>
          <p:cNvSpPr/>
          <p:nvPr/>
        </p:nvSpPr>
        <p:spPr>
          <a:xfrm>
            <a:off x="554350" y="33916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4"/>
          <p:cNvGrpSpPr/>
          <p:nvPr/>
        </p:nvGrpSpPr>
        <p:grpSpPr>
          <a:xfrm>
            <a:off x="621100" y="539500"/>
            <a:ext cx="1206211" cy="336300"/>
            <a:chOff x="621100" y="539500"/>
            <a:chExt cx="1206211" cy="336300"/>
          </a:xfrm>
        </p:grpSpPr>
        <p:sp>
          <p:nvSpPr>
            <p:cNvPr id="707" name="Google Shape;707;p34"/>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1" name="Shape 725"/>
        <p:cNvGrpSpPr/>
        <p:nvPr/>
      </p:nvGrpSpPr>
      <p:grpSpPr>
        <a:xfrm>
          <a:off x="0" y="0"/>
          <a:ext cx="0" cy="0"/>
          <a:chOff x="0" y="0"/>
          <a:chExt cx="0" cy="0"/>
        </a:xfrm>
      </p:grpSpPr>
      <p:grpSp>
        <p:nvGrpSpPr>
          <p:cNvPr id="726" name="Google Shape;726;p35"/>
          <p:cNvGrpSpPr/>
          <p:nvPr/>
        </p:nvGrpSpPr>
        <p:grpSpPr>
          <a:xfrm>
            <a:off x="6811050" y="2891000"/>
            <a:ext cx="2013910" cy="2041524"/>
            <a:chOff x="-79100" y="-499150"/>
            <a:chExt cx="2013910" cy="2041524"/>
          </a:xfrm>
        </p:grpSpPr>
        <p:sp>
          <p:nvSpPr>
            <p:cNvPr id="727" name="Google Shape;727;p35"/>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5"/>
          <p:cNvSpPr/>
          <p:nvPr/>
        </p:nvSpPr>
        <p:spPr>
          <a:xfrm rot="5400000">
            <a:off x="-252374" y="1508960"/>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rot="5400000">
            <a:off x="-252374" y="455936"/>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35"/>
          <p:cNvGrpSpPr/>
          <p:nvPr/>
        </p:nvGrpSpPr>
        <p:grpSpPr>
          <a:xfrm flipH="1">
            <a:off x="621100" y="4255275"/>
            <a:ext cx="1206211" cy="336300"/>
            <a:chOff x="7299150" y="4255275"/>
            <a:chExt cx="1206211" cy="336300"/>
          </a:xfrm>
        </p:grpSpPr>
        <p:sp>
          <p:nvSpPr>
            <p:cNvPr id="747" name="Google Shape;747;p35"/>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5"/>
          <p:cNvGrpSpPr/>
          <p:nvPr/>
        </p:nvGrpSpPr>
        <p:grpSpPr>
          <a:xfrm flipH="1">
            <a:off x="7316700" y="539500"/>
            <a:ext cx="1206211" cy="336300"/>
            <a:chOff x="621100" y="539500"/>
            <a:chExt cx="1206211" cy="336300"/>
          </a:xfrm>
        </p:grpSpPr>
        <p:sp>
          <p:nvSpPr>
            <p:cNvPr id="766" name="Google Shape;766;p35"/>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one column">
  <p:cSld name="Title and one column">
    <p:bg>
      <p:bgPr>
        <a:blipFill>
          <a:blip r:embed="rId2">
            <a:alphaModFix/>
          </a:blip>
          <a:stretch>
            <a:fillRect/>
          </a:stretch>
        </a:blipFill>
        <a:effectLst/>
      </p:bgPr>
    </p:bg>
    <p:spTree>
      <p:nvGrpSpPr>
        <p:cNvPr id="1" name="Shape 525"/>
        <p:cNvGrpSpPr/>
        <p:nvPr/>
      </p:nvGrpSpPr>
      <p:grpSpPr>
        <a:xfrm>
          <a:off x="0" y="0"/>
          <a:ext cx="0" cy="0"/>
          <a:chOff x="0" y="0"/>
          <a:chExt cx="0" cy="0"/>
        </a:xfrm>
      </p:grpSpPr>
      <p:sp>
        <p:nvSpPr>
          <p:cNvPr id="526" name="Google Shape;526;p16"/>
          <p:cNvSpPr txBox="1">
            <a:spLocks noGrp="1"/>
          </p:cNvSpPr>
          <p:nvPr>
            <p:ph type="title"/>
          </p:nvPr>
        </p:nvSpPr>
        <p:spPr>
          <a:xfrm>
            <a:off x="4408800" y="1285563"/>
            <a:ext cx="4015200" cy="842100"/>
          </a:xfrm>
          <a:prstGeom prst="rect">
            <a:avLst/>
          </a:prstGeom>
        </p:spPr>
        <p:txBody>
          <a:bodyPr spcFirstLastPara="1" wrap="square" lIns="0" tIns="0" rIns="0" bIns="0" anchor="ctr" anchorCtr="0">
            <a:noAutofit/>
          </a:bodyPr>
          <a:lstStyle>
            <a:lvl1pPr lvl="0" algn="r" rtl="0">
              <a:spcBef>
                <a:spcPts val="0"/>
              </a:spcBef>
              <a:spcAft>
                <a:spcPts val="0"/>
              </a:spcAft>
              <a:buSzPts val="3600"/>
              <a:buNone/>
              <a:defRPr>
                <a:solidFill>
                  <a:schemeClr val="lt1"/>
                </a:solidFill>
              </a:defRPr>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527" name="Google Shape;527;p16"/>
          <p:cNvSpPr txBox="1">
            <a:spLocks noGrp="1"/>
          </p:cNvSpPr>
          <p:nvPr>
            <p:ph type="subTitle" idx="1"/>
          </p:nvPr>
        </p:nvSpPr>
        <p:spPr>
          <a:xfrm>
            <a:off x="4408800" y="2127538"/>
            <a:ext cx="4015200" cy="1730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pic>
        <p:nvPicPr>
          <p:cNvPr id="528" name="Google Shape;528;p16"/>
          <p:cNvPicPr preferRelativeResize="0"/>
          <p:nvPr/>
        </p:nvPicPr>
        <p:blipFill rotWithShape="1">
          <a:blip r:embed="rId3">
            <a:alphaModFix/>
          </a:blip>
          <a:srcRect/>
          <a:stretch/>
        </p:blipFill>
        <p:spPr>
          <a:xfrm>
            <a:off x="720000" y="1264112"/>
            <a:ext cx="3076821" cy="2615291"/>
          </a:xfrm>
          <a:prstGeom prst="rect">
            <a:avLst/>
          </a:prstGeom>
          <a:noFill/>
          <a:ln>
            <a:noFill/>
          </a:ln>
        </p:spPr>
      </p:pic>
      <p:grpSp>
        <p:nvGrpSpPr>
          <p:cNvPr id="529" name="Google Shape;529;p16"/>
          <p:cNvGrpSpPr/>
          <p:nvPr/>
        </p:nvGrpSpPr>
        <p:grpSpPr>
          <a:xfrm rot="-5400000">
            <a:off x="982355" y="-99948"/>
            <a:ext cx="377602" cy="902290"/>
            <a:chOff x="720000" y="540000"/>
            <a:chExt cx="234900" cy="561300"/>
          </a:xfrm>
        </p:grpSpPr>
        <p:sp>
          <p:nvSpPr>
            <p:cNvPr id="530" name="Google Shape;530;p16"/>
            <p:cNvSpPr/>
            <p:nvPr/>
          </p:nvSpPr>
          <p:spPr>
            <a:xfrm>
              <a:off x="7200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6"/>
            <p:cNvSpPr/>
            <p:nvPr/>
          </p:nvSpPr>
          <p:spPr>
            <a:xfrm>
              <a:off x="7200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7200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a:off x="7200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6"/>
            <p:cNvSpPr/>
            <p:nvPr/>
          </p:nvSpPr>
          <p:spPr>
            <a:xfrm>
              <a:off x="7200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6"/>
            <p:cNvSpPr/>
            <p:nvPr/>
          </p:nvSpPr>
          <p:spPr>
            <a:xfrm>
              <a:off x="7200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7200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80835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80835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80835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80835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80835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80835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80835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896700" y="5400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896700" y="6238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896700" y="7077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896700" y="7915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896700" y="8754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896700" y="95925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896700" y="1043100"/>
              <a:ext cx="58200" cy="582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16"/>
          <p:cNvGrpSpPr/>
          <p:nvPr/>
        </p:nvGrpSpPr>
        <p:grpSpPr>
          <a:xfrm>
            <a:off x="8693118" y="3510464"/>
            <a:ext cx="235623" cy="1441521"/>
            <a:chOff x="8478680" y="2824527"/>
            <a:chExt cx="235623" cy="1441521"/>
          </a:xfrm>
        </p:grpSpPr>
        <p:sp>
          <p:nvSpPr>
            <p:cNvPr id="552" name="Google Shape;552;p16"/>
            <p:cNvSpPr/>
            <p:nvPr/>
          </p:nvSpPr>
          <p:spPr>
            <a:xfrm>
              <a:off x="8478680" y="336371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8478680" y="349850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8478680" y="363329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8478680" y="376808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8478680" y="390287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8478680" y="4037659"/>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8478680" y="417244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8620703" y="2824527"/>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8620703" y="2959316"/>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8620703" y="3094104"/>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8620703" y="3228893"/>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8620703" y="3363682"/>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8620703" y="3498471"/>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8620703" y="3633260"/>
              <a:ext cx="93600" cy="93600"/>
            </a:xfrm>
            <a:prstGeom prst="ellipse">
              <a:avLst/>
            </a:prstGeom>
            <a:solidFill>
              <a:srgbClr val="FFFFFF">
                <a:alpha val="37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53514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24876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600923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4002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3371298" y="1959725"/>
            <a:ext cx="4118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3"/>
          <p:cNvSpPr txBox="1">
            <a:spLocks noGrp="1"/>
          </p:cNvSpPr>
          <p:nvPr>
            <p:ph type="title" idx="2" hasCustomPrompt="1"/>
          </p:nvPr>
        </p:nvSpPr>
        <p:spPr>
          <a:xfrm>
            <a:off x="1654004" y="2038650"/>
            <a:ext cx="1605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3"/>
          <p:cNvSpPr txBox="1">
            <a:spLocks noGrp="1"/>
          </p:cNvSpPr>
          <p:nvPr>
            <p:ph type="subTitle" idx="1"/>
          </p:nvPr>
        </p:nvSpPr>
        <p:spPr>
          <a:xfrm>
            <a:off x="3371288" y="2920375"/>
            <a:ext cx="4075500" cy="2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62" name="Google Shape;62;p3"/>
          <p:cNvGrpSpPr/>
          <p:nvPr/>
        </p:nvGrpSpPr>
        <p:grpSpPr>
          <a:xfrm>
            <a:off x="432861" y="-1106622"/>
            <a:ext cx="2435100" cy="2435100"/>
            <a:chOff x="432861" y="-1106622"/>
            <a:chExt cx="2435100" cy="2435100"/>
          </a:xfrm>
        </p:grpSpPr>
        <p:sp>
          <p:nvSpPr>
            <p:cNvPr id="63" name="Google Shape;63;p3"/>
            <p:cNvSpPr/>
            <p:nvPr/>
          </p:nvSpPr>
          <p:spPr>
            <a:xfrm>
              <a:off x="432861" y="-1106622"/>
              <a:ext cx="2435100" cy="24351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a:off x="682783" y="-852106"/>
              <a:ext cx="1935354" cy="1925806"/>
              <a:chOff x="7498900" y="3716375"/>
              <a:chExt cx="532100" cy="529475"/>
            </a:xfrm>
          </p:grpSpPr>
          <p:sp>
            <p:nvSpPr>
              <p:cNvPr id="65" name="Google Shape;65;p3"/>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71;p3"/>
          <p:cNvGrpSpPr/>
          <p:nvPr/>
        </p:nvGrpSpPr>
        <p:grpSpPr>
          <a:xfrm>
            <a:off x="6151561" y="3885440"/>
            <a:ext cx="2435237" cy="2435237"/>
            <a:chOff x="1718025" y="-429812"/>
            <a:chExt cx="1692900" cy="1692900"/>
          </a:xfrm>
        </p:grpSpPr>
        <p:sp>
          <p:nvSpPr>
            <p:cNvPr id="72" name="Google Shape;72;p3"/>
            <p:cNvSpPr/>
            <p:nvPr/>
          </p:nvSpPr>
          <p:spPr>
            <a:xfrm>
              <a:off x="1718025" y="-429812"/>
              <a:ext cx="1692900" cy="1692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3"/>
            <p:cNvGrpSpPr/>
            <p:nvPr/>
          </p:nvGrpSpPr>
          <p:grpSpPr>
            <a:xfrm>
              <a:off x="1827290" y="-325449"/>
              <a:ext cx="1474349" cy="1484179"/>
              <a:chOff x="-529750" y="2597875"/>
              <a:chExt cx="1191008" cy="1198949"/>
            </a:xfrm>
          </p:grpSpPr>
          <p:sp>
            <p:nvSpPr>
              <p:cNvPr id="74" name="Google Shape;74;p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26" name="Google Shape;26;p5"/>
          <p:cNvSpPr txBox="1">
            <a:spLocks noGrp="1"/>
          </p:cNvSpPr>
          <p:nvPr>
            <p:ph type="title" idx="2"/>
          </p:nvPr>
        </p:nvSpPr>
        <p:spPr>
          <a:xfrm>
            <a:off x="1804169"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7" name="Google Shape;27;p5"/>
          <p:cNvSpPr txBox="1">
            <a:spLocks noGrp="1"/>
          </p:cNvSpPr>
          <p:nvPr>
            <p:ph type="subTitle" idx="1"/>
          </p:nvPr>
        </p:nvSpPr>
        <p:spPr>
          <a:xfrm>
            <a:off x="1804169"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 name="Google Shape;28;p5"/>
          <p:cNvSpPr txBox="1">
            <a:spLocks noGrp="1"/>
          </p:cNvSpPr>
          <p:nvPr>
            <p:ph type="title" idx="3"/>
          </p:nvPr>
        </p:nvSpPr>
        <p:spPr>
          <a:xfrm>
            <a:off x="5109344"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9" name="Google Shape;29;p5"/>
          <p:cNvSpPr txBox="1">
            <a:spLocks noGrp="1"/>
          </p:cNvSpPr>
          <p:nvPr>
            <p:ph type="subTitle" idx="4"/>
          </p:nvPr>
        </p:nvSpPr>
        <p:spPr>
          <a:xfrm>
            <a:off x="5109344"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30" name="Google Shape;30;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6587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23871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04975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235156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10060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439109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01462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extLst>
      <p:ext uri="{BB962C8B-B14F-4D97-AF65-F5344CB8AC3E}">
        <p14:creationId xmlns:p14="http://schemas.microsoft.com/office/powerpoint/2010/main" val="1741399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336376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9336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6"/>
        <p:cNvGrpSpPr/>
        <p:nvPr/>
      </p:nvGrpSpPr>
      <p:grpSpPr>
        <a:xfrm>
          <a:off x="0" y="0"/>
          <a:ext cx="0" cy="0"/>
          <a:chOff x="0" y="0"/>
          <a:chExt cx="0" cy="0"/>
        </a:xfrm>
      </p:grpSpPr>
      <p:sp>
        <p:nvSpPr>
          <p:cNvPr id="97" name="Google Shape;97;p4"/>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98" name="Google Shape;98;p4"/>
          <p:cNvSpPr txBox="1">
            <a:spLocks noGrp="1"/>
          </p:cNvSpPr>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1300"/>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99" name="Google Shape;99;p4"/>
          <p:cNvSpPr/>
          <p:nvPr/>
        </p:nvSpPr>
        <p:spPr>
          <a:xfrm>
            <a:off x="8178188" y="10177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09973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extLst>
      <p:ext uri="{BB962C8B-B14F-4D97-AF65-F5344CB8AC3E}">
        <p14:creationId xmlns:p14="http://schemas.microsoft.com/office/powerpoint/2010/main" val="16519102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785257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42226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94325" y="34435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0" name="Google Shape;130;p19"/>
          <p:cNvSpPr txBox="1">
            <a:spLocks noGrp="1"/>
          </p:cNvSpPr>
          <p:nvPr>
            <p:ph type="subTitle" idx="1"/>
          </p:nvPr>
        </p:nvSpPr>
        <p:spPr>
          <a:xfrm>
            <a:off x="5194325" y="4090330"/>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idx="2"/>
          </p:nvPr>
        </p:nvSpPr>
        <p:spPr>
          <a:xfrm>
            <a:off x="5194313" y="11581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2" name="Google Shape;132;p19"/>
          <p:cNvSpPr txBox="1">
            <a:spLocks noGrp="1"/>
          </p:cNvSpPr>
          <p:nvPr>
            <p:ph type="subTitle" idx="3"/>
          </p:nvPr>
        </p:nvSpPr>
        <p:spPr>
          <a:xfrm>
            <a:off x="5194325" y="1804929"/>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9"/>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34" name="Google Shape;134;p19"/>
          <p:cNvSpPr txBox="1">
            <a:spLocks noGrp="1"/>
          </p:cNvSpPr>
          <p:nvPr>
            <p:ph type="title" idx="5"/>
          </p:nvPr>
        </p:nvSpPr>
        <p:spPr>
          <a:xfrm>
            <a:off x="5194325" y="23008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5" name="Google Shape;135;p19"/>
          <p:cNvSpPr txBox="1">
            <a:spLocks noGrp="1"/>
          </p:cNvSpPr>
          <p:nvPr>
            <p:ph type="subTitle" idx="6"/>
          </p:nvPr>
        </p:nvSpPr>
        <p:spPr>
          <a:xfrm>
            <a:off x="5194325" y="2947643"/>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36" name="Google Shape;136;p1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38637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6829407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8" name="Google Shape;148;p2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062474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50"/>
        <p:cNvGrpSpPr/>
        <p:nvPr/>
      </p:nvGrpSpPr>
      <p:grpSpPr>
        <a:xfrm>
          <a:off x="0" y="0"/>
          <a:ext cx="0" cy="0"/>
          <a:chOff x="0" y="0"/>
          <a:chExt cx="0" cy="0"/>
        </a:xfrm>
      </p:grpSpPr>
      <p:sp>
        <p:nvSpPr>
          <p:cNvPr id="151" name="Google Shape;151;p22"/>
          <p:cNvSpPr txBox="1">
            <a:spLocks noGrp="1"/>
          </p:cNvSpPr>
          <p:nvPr>
            <p:ph type="title" hasCustomPrompt="1"/>
          </p:nvPr>
        </p:nvSpPr>
        <p:spPr>
          <a:xfrm>
            <a:off x="1146851"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2" name="Google Shape;152;p22"/>
          <p:cNvSpPr txBox="1">
            <a:spLocks noGrp="1"/>
          </p:cNvSpPr>
          <p:nvPr>
            <p:ph type="subTitle" idx="1"/>
          </p:nvPr>
        </p:nvSpPr>
        <p:spPr>
          <a:xfrm>
            <a:off x="714350"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2" hasCustomPrompt="1"/>
          </p:nvPr>
        </p:nvSpPr>
        <p:spPr>
          <a:xfrm>
            <a:off x="3075717"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4" name="Google Shape;154;p22"/>
          <p:cNvSpPr txBox="1">
            <a:spLocks noGrp="1"/>
          </p:cNvSpPr>
          <p:nvPr>
            <p:ph type="subTitle" idx="3"/>
          </p:nvPr>
        </p:nvSpPr>
        <p:spPr>
          <a:xfrm>
            <a:off x="2643217"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2"/>
          <p:cNvSpPr txBox="1">
            <a:spLocks noGrp="1"/>
          </p:cNvSpPr>
          <p:nvPr>
            <p:ph type="title" idx="4" hasCustomPrompt="1"/>
          </p:nvPr>
        </p:nvSpPr>
        <p:spPr>
          <a:xfrm>
            <a:off x="5004584"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6" name="Google Shape;156;p22"/>
          <p:cNvSpPr txBox="1">
            <a:spLocks noGrp="1"/>
          </p:cNvSpPr>
          <p:nvPr>
            <p:ph type="subTitle" idx="5"/>
          </p:nvPr>
        </p:nvSpPr>
        <p:spPr>
          <a:xfrm>
            <a:off x="4572083"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title" idx="6" hasCustomPrompt="1"/>
          </p:nvPr>
        </p:nvSpPr>
        <p:spPr>
          <a:xfrm>
            <a:off x="6933451"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8" name="Google Shape;158;p22"/>
          <p:cNvSpPr txBox="1">
            <a:spLocks noGrp="1"/>
          </p:cNvSpPr>
          <p:nvPr>
            <p:ph type="subTitle" idx="7"/>
          </p:nvPr>
        </p:nvSpPr>
        <p:spPr>
          <a:xfrm>
            <a:off x="6500950"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2"/>
          <p:cNvSpPr txBox="1">
            <a:spLocks noGrp="1"/>
          </p:cNvSpPr>
          <p:nvPr>
            <p:ph type="title" idx="8"/>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60" name="Google Shape;160;p2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2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824696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37096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3709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3662325" y="1431300"/>
            <a:ext cx="4860600" cy="2280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7" name="Google Shape;137;p8"/>
          <p:cNvSpPr/>
          <p:nvPr/>
        </p:nvSpPr>
        <p:spPr>
          <a:xfrm>
            <a:off x="936547" y="2346166"/>
            <a:ext cx="2160300" cy="21603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8"/>
          <p:cNvGrpSpPr/>
          <p:nvPr/>
        </p:nvGrpSpPr>
        <p:grpSpPr>
          <a:xfrm>
            <a:off x="698481" y="2079298"/>
            <a:ext cx="2664856" cy="2664856"/>
            <a:chOff x="1867264" y="3751457"/>
            <a:chExt cx="1904149" cy="1904149"/>
          </a:xfrm>
        </p:grpSpPr>
        <p:sp>
          <p:nvSpPr>
            <p:cNvPr id="139" name="Google Shape;139;p8"/>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8"/>
          <p:cNvGrpSpPr/>
          <p:nvPr/>
        </p:nvGrpSpPr>
        <p:grpSpPr>
          <a:xfrm>
            <a:off x="588370" y="591773"/>
            <a:ext cx="1261418" cy="1244376"/>
            <a:chOff x="4153095" y="184485"/>
            <a:chExt cx="1261418" cy="1244376"/>
          </a:xfrm>
        </p:grpSpPr>
        <p:sp>
          <p:nvSpPr>
            <p:cNvPr id="144" name="Google Shape;144;p8"/>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2034094" y="1339117"/>
            <a:ext cx="785872" cy="785076"/>
            <a:chOff x="4079851" y="151677"/>
            <a:chExt cx="1014291" cy="1013263"/>
          </a:xfrm>
        </p:grpSpPr>
        <p:sp>
          <p:nvSpPr>
            <p:cNvPr id="162" name="Google Shape;162;p8"/>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700" scaled="0"/>
            </a:gradFill>
            <a:ln w="19050" cap="flat" cmpd="sng">
              <a:solidFill>
                <a:schemeClr val="accent2"/>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460723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606405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82"/>
        <p:cNvGrpSpPr/>
        <p:nvPr/>
      </p:nvGrpSpPr>
      <p:grpSpPr>
        <a:xfrm>
          <a:off x="0" y="0"/>
          <a:ext cx="0" cy="0"/>
          <a:chOff x="0" y="0"/>
          <a:chExt cx="0" cy="0"/>
        </a:xfrm>
      </p:grpSpPr>
      <p:sp>
        <p:nvSpPr>
          <p:cNvPr id="183" name="Google Shape;183;p27"/>
          <p:cNvSpPr txBox="1">
            <a:spLocks noGrp="1"/>
          </p:cNvSpPr>
          <p:nvPr>
            <p:ph type="subTitle" idx="1"/>
          </p:nvPr>
        </p:nvSpPr>
        <p:spPr>
          <a:xfrm>
            <a:off x="7060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cxnSp>
        <p:nvCxnSpPr>
          <p:cNvPr id="184" name="Google Shape;184;p2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2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86" name="Google Shape;186;p27"/>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87" name="Google Shape;187;p27"/>
          <p:cNvSpPr txBox="1">
            <a:spLocks noGrp="1"/>
          </p:cNvSpPr>
          <p:nvPr>
            <p:ph type="subTitle" idx="2"/>
          </p:nvPr>
        </p:nvSpPr>
        <p:spPr>
          <a:xfrm>
            <a:off x="46696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32409227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a:spcBef>
                <a:spcPts val="300"/>
              </a:spcBef>
            </a:pPr>
            <a:r>
              <a:rPr lang="en" sz="1200">
                <a:solidFill>
                  <a:srgbClr val="FFFFFF"/>
                </a:solidFill>
                <a:latin typeface="Arimo"/>
                <a:ea typeface="Arimo"/>
                <a:cs typeface="Arimo"/>
                <a:sym typeface="Arimo"/>
              </a:rPr>
              <a:t>CREDITS: This presentation template was created by </a:t>
            </a:r>
            <a:r>
              <a:rPr lang="en" sz="1200" b="1">
                <a:solidFill>
                  <a:srgbClr val="FFFFFF"/>
                </a:solidFill>
                <a:uFill>
                  <a:noFill/>
                </a:uFill>
                <a:latin typeface="Arimo"/>
                <a:ea typeface="Arimo"/>
                <a:cs typeface="Arimo"/>
                <a:sym typeface="Arim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rgbClr val="FFFFFF"/>
                </a:solidFill>
                <a:latin typeface="Arimo"/>
                <a:ea typeface="Arimo"/>
                <a:cs typeface="Arimo"/>
                <a:sym typeface="Arimo"/>
              </a:rPr>
              <a:t>, including icons by </a:t>
            </a:r>
            <a:r>
              <a:rPr lang="en" sz="1200" b="1">
                <a:solidFill>
                  <a:srgbClr val="FFFFFF"/>
                </a:solidFill>
                <a:uFill>
                  <a:noFill/>
                </a:uFill>
                <a:latin typeface="Arimo"/>
                <a:ea typeface="Arimo"/>
                <a:cs typeface="Arimo"/>
                <a:sym typeface="Arim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rgbClr val="FFFFFF"/>
                </a:solidFill>
                <a:latin typeface="Arimo"/>
                <a:ea typeface="Arimo"/>
                <a:cs typeface="Arimo"/>
                <a:sym typeface="Arimo"/>
              </a:rPr>
              <a:t> and infographics &amp; images by </a:t>
            </a:r>
            <a:r>
              <a:rPr lang="en" sz="1200" b="1">
                <a:solidFill>
                  <a:srgbClr val="FFFFFF"/>
                </a:solidFill>
                <a:uFill>
                  <a:noFill/>
                </a:uFill>
                <a:latin typeface="Arimo"/>
                <a:ea typeface="Arimo"/>
                <a:cs typeface="Arimo"/>
                <a:sym typeface="Arim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a:solidFill>
                <a:srgbClr val="FFFFFF"/>
              </a:solidFill>
              <a:latin typeface="Arimo"/>
              <a:ea typeface="Arimo"/>
              <a:cs typeface="Arimo"/>
              <a:sym typeface="Arimo"/>
            </a:endParaRPr>
          </a:p>
        </p:txBody>
      </p:sp>
    </p:spTree>
    <p:extLst>
      <p:ext uri="{BB962C8B-B14F-4D97-AF65-F5344CB8AC3E}">
        <p14:creationId xmlns:p14="http://schemas.microsoft.com/office/powerpoint/2010/main" val="41794962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8887548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359332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2419500" y="1420650"/>
            <a:ext cx="43050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67" name="Google Shape;167;p9"/>
          <p:cNvSpPr txBox="1">
            <a:spLocks noGrp="1"/>
          </p:cNvSpPr>
          <p:nvPr>
            <p:ph type="subTitle" idx="1"/>
          </p:nvPr>
        </p:nvSpPr>
        <p:spPr>
          <a:xfrm>
            <a:off x="2419500" y="2163750"/>
            <a:ext cx="4305000" cy="15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grpSp>
        <p:nvGrpSpPr>
          <p:cNvPr id="168" name="Google Shape;168;p9"/>
          <p:cNvGrpSpPr/>
          <p:nvPr/>
        </p:nvGrpSpPr>
        <p:grpSpPr>
          <a:xfrm>
            <a:off x="230750" y="156675"/>
            <a:ext cx="2013910" cy="2041524"/>
            <a:chOff x="-79100" y="-499150"/>
            <a:chExt cx="2013910" cy="2041524"/>
          </a:xfrm>
        </p:grpSpPr>
        <p:sp>
          <p:nvSpPr>
            <p:cNvPr id="169" name="Google Shape;169;p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66"/>
        <p:cNvGrpSpPr/>
        <p:nvPr/>
      </p:nvGrpSpPr>
      <p:grpSpPr>
        <a:xfrm>
          <a:off x="0" y="0"/>
          <a:ext cx="0" cy="0"/>
          <a:chOff x="0" y="0"/>
          <a:chExt cx="0" cy="0"/>
        </a:xfrm>
      </p:grpSpPr>
      <p:sp>
        <p:nvSpPr>
          <p:cNvPr id="267" name="Google Shape;267;p13"/>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68" name="Google Shape;268;p13"/>
          <p:cNvSpPr txBox="1">
            <a:spLocks noGrp="1"/>
          </p:cNvSpPr>
          <p:nvPr>
            <p:ph type="subTitle" idx="1"/>
          </p:nvPr>
        </p:nvSpPr>
        <p:spPr>
          <a:xfrm>
            <a:off x="4944319" y="18967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9" name="Google Shape;269;p13"/>
          <p:cNvSpPr txBox="1">
            <a:spLocks noGrp="1"/>
          </p:cNvSpPr>
          <p:nvPr>
            <p:ph type="subTitle" idx="2"/>
          </p:nvPr>
        </p:nvSpPr>
        <p:spPr>
          <a:xfrm>
            <a:off x="4944319" y="220895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0" name="Google Shape;270;p13"/>
          <p:cNvSpPr txBox="1">
            <a:spLocks noGrp="1"/>
          </p:cNvSpPr>
          <p:nvPr>
            <p:ph type="subTitle" idx="3"/>
          </p:nvPr>
        </p:nvSpPr>
        <p:spPr>
          <a:xfrm>
            <a:off x="1713576" y="1896775"/>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1" name="Google Shape;271;p13"/>
          <p:cNvSpPr txBox="1">
            <a:spLocks noGrp="1"/>
          </p:cNvSpPr>
          <p:nvPr>
            <p:ph type="subTitle" idx="4"/>
          </p:nvPr>
        </p:nvSpPr>
        <p:spPr>
          <a:xfrm>
            <a:off x="1713576" y="2208950"/>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2" name="Google Shape;272;p13"/>
          <p:cNvSpPr txBox="1">
            <a:spLocks noGrp="1"/>
          </p:cNvSpPr>
          <p:nvPr>
            <p:ph type="subTitle" idx="5"/>
          </p:nvPr>
        </p:nvSpPr>
        <p:spPr>
          <a:xfrm>
            <a:off x="4944319" y="36778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3" name="Google Shape;273;p13"/>
          <p:cNvSpPr txBox="1">
            <a:spLocks noGrp="1"/>
          </p:cNvSpPr>
          <p:nvPr>
            <p:ph type="subTitle" idx="6"/>
          </p:nvPr>
        </p:nvSpPr>
        <p:spPr>
          <a:xfrm>
            <a:off x="4944319" y="39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4" name="Google Shape;274;p13"/>
          <p:cNvSpPr txBox="1">
            <a:spLocks noGrp="1"/>
          </p:cNvSpPr>
          <p:nvPr>
            <p:ph type="subTitle" idx="7"/>
          </p:nvPr>
        </p:nvSpPr>
        <p:spPr>
          <a:xfrm>
            <a:off x="1713576" y="3677800"/>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5" name="Google Shape;275;p13"/>
          <p:cNvSpPr txBox="1">
            <a:spLocks noGrp="1"/>
          </p:cNvSpPr>
          <p:nvPr>
            <p:ph type="subTitle" idx="8"/>
          </p:nvPr>
        </p:nvSpPr>
        <p:spPr>
          <a:xfrm>
            <a:off x="1713576" y="398997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 name="Google Shape;276;p13"/>
          <p:cNvSpPr txBox="1">
            <a:spLocks noGrp="1"/>
          </p:cNvSpPr>
          <p:nvPr>
            <p:ph type="title" idx="9" hasCustomPrompt="1"/>
          </p:nvPr>
        </p:nvSpPr>
        <p:spPr>
          <a:xfrm>
            <a:off x="2459676"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7" name="Google Shape;277;p13"/>
          <p:cNvSpPr txBox="1">
            <a:spLocks noGrp="1"/>
          </p:cNvSpPr>
          <p:nvPr>
            <p:ph type="title" idx="13" hasCustomPrompt="1"/>
          </p:nvPr>
        </p:nvSpPr>
        <p:spPr>
          <a:xfrm>
            <a:off x="5667769"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8" name="Google Shape;278;p13"/>
          <p:cNvSpPr txBox="1">
            <a:spLocks noGrp="1"/>
          </p:cNvSpPr>
          <p:nvPr>
            <p:ph type="title" idx="14" hasCustomPrompt="1"/>
          </p:nvPr>
        </p:nvSpPr>
        <p:spPr>
          <a:xfrm>
            <a:off x="2459676" y="30843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9" name="Google Shape;279;p13"/>
          <p:cNvSpPr txBox="1">
            <a:spLocks noGrp="1"/>
          </p:cNvSpPr>
          <p:nvPr>
            <p:ph type="title" idx="15" hasCustomPrompt="1"/>
          </p:nvPr>
        </p:nvSpPr>
        <p:spPr>
          <a:xfrm>
            <a:off x="5667769" y="3084336"/>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80" name="Google Shape;280;p13"/>
          <p:cNvGrpSpPr/>
          <p:nvPr/>
        </p:nvGrpSpPr>
        <p:grpSpPr>
          <a:xfrm>
            <a:off x="7702300" y="-144750"/>
            <a:ext cx="2013910" cy="2041524"/>
            <a:chOff x="-79100" y="-499150"/>
            <a:chExt cx="2013910" cy="2041524"/>
          </a:xfrm>
        </p:grpSpPr>
        <p:sp>
          <p:nvSpPr>
            <p:cNvPr id="281" name="Google Shape;281;p13"/>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3"/>
          <p:cNvGrpSpPr/>
          <p:nvPr/>
        </p:nvGrpSpPr>
        <p:grpSpPr>
          <a:xfrm>
            <a:off x="-376635" y="2103601"/>
            <a:ext cx="1474349" cy="1484179"/>
            <a:chOff x="-529750" y="2597875"/>
            <a:chExt cx="1191008" cy="1198949"/>
          </a:xfrm>
        </p:grpSpPr>
        <p:sp>
          <p:nvSpPr>
            <p:cNvPr id="299" name="Google Shape;299;p1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Una columna de texto 1">
  <p:cSld name="ONE_COLUMN_TEXT_1">
    <p:spTree>
      <p:nvGrpSpPr>
        <p:cNvPr id="1" name="Shape 321"/>
        <p:cNvGrpSpPr/>
        <p:nvPr/>
      </p:nvGrpSpPr>
      <p:grpSpPr>
        <a:xfrm>
          <a:off x="0" y="0"/>
          <a:ext cx="0" cy="0"/>
          <a:chOff x="0" y="0"/>
          <a:chExt cx="0" cy="0"/>
        </a:xfrm>
      </p:grpSpPr>
      <p:sp>
        <p:nvSpPr>
          <p:cNvPr id="322" name="Google Shape;322;p14"/>
          <p:cNvSpPr txBox="1">
            <a:spLocks noGrp="1"/>
          </p:cNvSpPr>
          <p:nvPr>
            <p:ph type="title"/>
          </p:nvPr>
        </p:nvSpPr>
        <p:spPr>
          <a:xfrm>
            <a:off x="2716050" y="1550850"/>
            <a:ext cx="37119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3" name="Google Shape;323;p14"/>
          <p:cNvSpPr txBox="1">
            <a:spLocks noGrp="1"/>
          </p:cNvSpPr>
          <p:nvPr>
            <p:ph type="subTitle" idx="1"/>
          </p:nvPr>
        </p:nvSpPr>
        <p:spPr>
          <a:xfrm>
            <a:off x="2716050" y="2293950"/>
            <a:ext cx="3711900" cy="12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335"/>
        <p:cNvGrpSpPr/>
        <p:nvPr/>
      </p:nvGrpSpPr>
      <p:grpSpPr>
        <a:xfrm>
          <a:off x="0" y="0"/>
          <a:ext cx="0" cy="0"/>
          <a:chOff x="0" y="0"/>
          <a:chExt cx="0" cy="0"/>
        </a:xfrm>
      </p:grpSpPr>
      <p:sp>
        <p:nvSpPr>
          <p:cNvPr id="336" name="Google Shape;336;p16"/>
          <p:cNvSpPr txBox="1">
            <a:spLocks noGrp="1"/>
          </p:cNvSpPr>
          <p:nvPr>
            <p:ph type="title"/>
          </p:nvPr>
        </p:nvSpPr>
        <p:spPr>
          <a:xfrm>
            <a:off x="1994850" y="1674113"/>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337" name="Google Shape;337;p16"/>
          <p:cNvSpPr txBox="1">
            <a:spLocks noGrp="1"/>
          </p:cNvSpPr>
          <p:nvPr>
            <p:ph type="subTitle" idx="1"/>
          </p:nvPr>
        </p:nvSpPr>
        <p:spPr>
          <a:xfrm>
            <a:off x="1994850" y="2914988"/>
            <a:ext cx="5154300" cy="5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38" name="Google Shape;338;p16"/>
          <p:cNvGrpSpPr/>
          <p:nvPr/>
        </p:nvGrpSpPr>
        <p:grpSpPr>
          <a:xfrm>
            <a:off x="-1054850" y="3002227"/>
            <a:ext cx="3212700" cy="3212700"/>
            <a:chOff x="-1054850" y="3002227"/>
            <a:chExt cx="3212700" cy="3212700"/>
          </a:xfrm>
        </p:grpSpPr>
        <p:grpSp>
          <p:nvGrpSpPr>
            <p:cNvPr id="339" name="Google Shape;339;p16"/>
            <p:cNvGrpSpPr/>
            <p:nvPr/>
          </p:nvGrpSpPr>
          <p:grpSpPr>
            <a:xfrm>
              <a:off x="-875953" y="3168629"/>
              <a:ext cx="2919130" cy="2879871"/>
              <a:chOff x="-875953" y="3168629"/>
              <a:chExt cx="2919130" cy="2879871"/>
            </a:xfrm>
          </p:grpSpPr>
          <p:sp>
            <p:nvSpPr>
              <p:cNvPr id="340" name="Google Shape;340;p16"/>
              <p:cNvSpPr/>
              <p:nvPr/>
            </p:nvSpPr>
            <p:spPr>
              <a:xfrm rot="5400000">
                <a:off x="-837681" y="3130357"/>
                <a:ext cx="2842586" cy="2919130"/>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rot="5400000">
                <a:off x="-636008" y="3441868"/>
                <a:ext cx="2406207" cy="2403844"/>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rot="5400000">
                <a:off x="-836539" y="3239133"/>
                <a:ext cx="1405271" cy="1405172"/>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rot="5400000">
                <a:off x="569133" y="4643774"/>
                <a:ext cx="1404210" cy="1405243"/>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291872" y="3782729"/>
                <a:ext cx="1722175" cy="1714627"/>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rot="5400000">
                <a:off x="-510660" y="3610989"/>
                <a:ext cx="2081805" cy="2035752"/>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rot="5400000">
                <a:off x="1014096" y="4031326"/>
                <a:ext cx="794948" cy="431115"/>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rot="5400000">
                <a:off x="205357" y="3444489"/>
                <a:ext cx="221974" cy="504676"/>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rot="5400000">
                <a:off x="-646101" y="4232958"/>
                <a:ext cx="567739" cy="255061"/>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rot="5400000">
                <a:off x="-29942" y="5103124"/>
                <a:ext cx="416219" cy="781028"/>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rot="5400000">
                <a:off x="930853" y="5082284"/>
                <a:ext cx="519708" cy="59118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rot="5400000">
                <a:off x="-161221" y="3930490"/>
                <a:ext cx="1492844" cy="1428726"/>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rot="5400000">
                <a:off x="124202" y="3630139"/>
                <a:ext cx="1005180" cy="1460697"/>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rot="5400000">
                <a:off x="-34707" y="4052682"/>
                <a:ext cx="1230267" cy="1205706"/>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rot="5400000">
                <a:off x="197309" y="4271970"/>
                <a:ext cx="844040" cy="1221692"/>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5400000">
                <a:off x="86891" y="4162600"/>
                <a:ext cx="964647" cy="96344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5400000">
                <a:off x="260303" y="4335930"/>
                <a:ext cx="616760" cy="61678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6"/>
            <p:cNvSpPr/>
            <p:nvPr/>
          </p:nvSpPr>
          <p:spPr>
            <a:xfrm>
              <a:off x="-1054850" y="3002227"/>
              <a:ext cx="3212700" cy="3212700"/>
            </a:xfrm>
            <a:prstGeom prst="ellipse">
              <a:avLst/>
            </a:prstGeom>
            <a:solidFill>
              <a:srgbClr val="D9A3F3">
                <a:alpha val="25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4000">
              <a:schemeClr val="accent5"/>
            </a:gs>
            <a:gs pos="80000">
              <a:schemeClr val="lt1"/>
            </a:gs>
            <a:gs pos="100000">
              <a:srgbClr val="61158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Nova Flat"/>
              <a:buNone/>
              <a:defRPr sz="3600">
                <a:solidFill>
                  <a:schemeClr val="dk1"/>
                </a:solidFill>
                <a:latin typeface="Nova Flat"/>
                <a:ea typeface="Nova Flat"/>
                <a:cs typeface="Nova Flat"/>
                <a:sym typeface="Nova Flat"/>
              </a:defRPr>
            </a:lvl1pPr>
            <a:lvl2pPr lvl="1">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2pPr>
            <a:lvl3pPr lvl="2">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3pPr>
            <a:lvl4pPr lvl="3">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4pPr>
            <a:lvl5pPr lvl="4">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5pPr>
            <a:lvl6pPr lvl="5">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6pPr>
            <a:lvl7pPr lvl="6">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7pPr>
            <a:lvl8pPr lvl="7">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8pPr>
            <a:lvl9pPr lvl="8">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62" r:id="rId9"/>
    <p:sldLayoutId id="2147483663" r:id="rId10"/>
    <p:sldLayoutId id="2147483664" r:id="rId11"/>
    <p:sldLayoutId id="2147483666" r:id="rId12"/>
    <p:sldLayoutId id="2147483679" r:id="rId13"/>
    <p:sldLayoutId id="2147483680" r:id="rId14"/>
    <p:sldLayoutId id="2147483681" r:id="rId15"/>
    <p:sldLayoutId id="214748368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extLst>
      <p:ext uri="{BB962C8B-B14F-4D97-AF65-F5344CB8AC3E}">
        <p14:creationId xmlns:p14="http://schemas.microsoft.com/office/powerpoint/2010/main" val="3563692171"/>
      </p:ext>
    </p:extLst>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slide" Target="slide1.xml"/><Relationship Id="rId5" Type="http://schemas.openxmlformats.org/officeDocument/2006/relationships/slide" Target="slide7.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6.png"/><Relationship Id="rId5" Type="http://schemas.openxmlformats.org/officeDocument/2006/relationships/slide" Target="slide1.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9"/>
          <p:cNvSpPr/>
          <p:nvPr/>
        </p:nvSpPr>
        <p:spPr>
          <a:xfrm>
            <a:off x="3127575" y="-143300"/>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txBox="1">
            <a:spLocks noGrp="1"/>
          </p:cNvSpPr>
          <p:nvPr>
            <p:ph type="ctrTitle"/>
          </p:nvPr>
        </p:nvSpPr>
        <p:spPr>
          <a:xfrm>
            <a:off x="798982" y="1752991"/>
            <a:ext cx="7039800" cy="18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lt2"/>
                </a:solidFill>
              </a:rPr>
              <a:t>ĐỒ ÁN QUẢN LÝ </a:t>
            </a:r>
            <a:r>
              <a:rPr lang="en-US" smtClean="0">
                <a:solidFill>
                  <a:schemeClr val="lt2"/>
                </a:solidFill>
              </a:rPr>
              <a:t>bán</a:t>
            </a:r>
            <a:r>
              <a:rPr lang="en-US" smtClean="0">
                <a:solidFill>
                  <a:schemeClr val="lt2"/>
                </a:solidFill>
              </a:rPr>
              <a:t> hàng</a:t>
            </a:r>
            <a:endParaRPr>
              <a:solidFill>
                <a:schemeClr val="lt2"/>
              </a:solidFill>
            </a:endParaRPr>
          </a:p>
        </p:txBody>
      </p:sp>
      <p:sp>
        <p:nvSpPr>
          <p:cNvPr id="796" name="Google Shape;796;p39"/>
          <p:cNvSpPr txBox="1">
            <a:spLocks noGrp="1"/>
          </p:cNvSpPr>
          <p:nvPr>
            <p:ph type="subTitle" idx="1"/>
          </p:nvPr>
        </p:nvSpPr>
        <p:spPr>
          <a:xfrm>
            <a:off x="4908505" y="1089548"/>
            <a:ext cx="3409611" cy="458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err="1"/>
              <a:t>Nhập</a:t>
            </a:r>
            <a:r>
              <a:rPr lang="en-US" b="1"/>
              <a:t> </a:t>
            </a:r>
            <a:r>
              <a:rPr lang="en-US" b="1" err="1"/>
              <a:t>môn</a:t>
            </a:r>
            <a:r>
              <a:rPr lang="en-US" b="1"/>
              <a:t> </a:t>
            </a:r>
            <a:r>
              <a:rPr lang="en-US" b="1" err="1"/>
              <a:t>công</a:t>
            </a:r>
            <a:r>
              <a:rPr lang="en-US" b="1"/>
              <a:t> </a:t>
            </a:r>
            <a:r>
              <a:rPr lang="en-US" b="1" err="1"/>
              <a:t>nghệ</a:t>
            </a:r>
            <a:r>
              <a:rPr lang="en-US" b="1"/>
              <a:t> </a:t>
            </a:r>
            <a:r>
              <a:rPr lang="en-US" b="1" err="1"/>
              <a:t>phần</a:t>
            </a:r>
            <a:r>
              <a:rPr lang="en-US" b="1"/>
              <a:t> </a:t>
            </a:r>
            <a:r>
              <a:rPr lang="en-US" b="1" err="1"/>
              <a:t>mềm</a:t>
            </a:r>
            <a:endParaRPr lang="en-US" b="1"/>
          </a:p>
        </p:txBody>
      </p:sp>
      <p:sp>
        <p:nvSpPr>
          <p:cNvPr id="797" name="Google Shape;797;p39"/>
          <p:cNvSpPr/>
          <p:nvPr/>
        </p:nvSpPr>
        <p:spPr>
          <a:xfrm>
            <a:off x="221163" y="342987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9"/>
          <p:cNvGrpSpPr/>
          <p:nvPr/>
        </p:nvGrpSpPr>
        <p:grpSpPr>
          <a:xfrm>
            <a:off x="3186597" y="-81989"/>
            <a:ext cx="900845" cy="896401"/>
            <a:chOff x="7498900" y="3716375"/>
            <a:chExt cx="532100" cy="529475"/>
          </a:xfrm>
        </p:grpSpPr>
        <p:sp>
          <p:nvSpPr>
            <p:cNvPr id="799" name="Google Shape;799;p39"/>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9"/>
          <p:cNvGrpSpPr/>
          <p:nvPr/>
        </p:nvGrpSpPr>
        <p:grpSpPr>
          <a:xfrm>
            <a:off x="5365700" y="-959350"/>
            <a:ext cx="2013910" cy="2041524"/>
            <a:chOff x="-79100" y="-499150"/>
            <a:chExt cx="2013910" cy="2041524"/>
          </a:xfrm>
        </p:grpSpPr>
        <p:sp>
          <p:nvSpPr>
            <p:cNvPr id="806" name="Google Shape;806;p3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9"/>
          <p:cNvSpPr/>
          <p:nvPr/>
        </p:nvSpPr>
        <p:spPr>
          <a:xfrm>
            <a:off x="8456150" y="2035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96">
                                            <p:txEl>
                                              <p:pRg st="0" end="0"/>
                                            </p:txEl>
                                          </p:spTgt>
                                        </p:tgtEl>
                                        <p:attrNameLst>
                                          <p:attrName>style.visibility</p:attrName>
                                        </p:attrNameLst>
                                      </p:cBhvr>
                                      <p:to>
                                        <p:strVal val="visible"/>
                                      </p:to>
                                    </p:set>
                                    <p:animEffect transition="in" filter="circle(in)">
                                      <p:cBhvr>
                                        <p:cTn id="7" dur="1000"/>
                                        <p:tgtEl>
                                          <p:spTgt spid="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95"/>
                                        </p:tgtEl>
                                        <p:attrNameLst>
                                          <p:attrName>style.visibility</p:attrName>
                                        </p:attrNameLst>
                                      </p:cBhvr>
                                      <p:to>
                                        <p:strVal val="visible"/>
                                      </p:to>
                                    </p:set>
                                    <p:animEffect transition="in" filter="wipe(down)">
                                      <p:cBhvr>
                                        <p:cTn id="12" dur="348">
                                          <p:stCondLst>
                                            <p:cond delay="0"/>
                                          </p:stCondLst>
                                        </p:cTn>
                                        <p:tgtEl>
                                          <p:spTgt spid="795"/>
                                        </p:tgtEl>
                                      </p:cBhvr>
                                    </p:animEffect>
                                    <p:anim calcmode="lin" valueType="num">
                                      <p:cBhvr>
                                        <p:cTn id="13" dur="1093" tmFilter="0,0; 0.14,0.36; 0.43,0.73; 0.71,0.91; 1.0,1.0">
                                          <p:stCondLst>
                                            <p:cond delay="0"/>
                                          </p:stCondLst>
                                        </p:cTn>
                                        <p:tgtEl>
                                          <p:spTgt spid="795"/>
                                        </p:tgtEl>
                                        <p:attrNameLst>
                                          <p:attrName>ppt_x</p:attrName>
                                        </p:attrNameLst>
                                      </p:cBhvr>
                                      <p:tavLst>
                                        <p:tav tm="0">
                                          <p:val>
                                            <p:strVal val="#ppt_x-0.25"/>
                                          </p:val>
                                        </p:tav>
                                        <p:tav tm="100000">
                                          <p:val>
                                            <p:strVal val="#ppt_x"/>
                                          </p:val>
                                        </p:tav>
                                      </p:tavLst>
                                    </p:anim>
                                    <p:anim calcmode="lin" valueType="num">
                                      <p:cBhvr>
                                        <p:cTn id="14" dur="398" tmFilter="0.0,0.0; 0.25,0.07; 0.50,0.2; 0.75,0.467; 1.0,1.0">
                                          <p:stCondLst>
                                            <p:cond delay="0"/>
                                          </p:stCondLst>
                                        </p:cTn>
                                        <p:tgtEl>
                                          <p:spTgt spid="795"/>
                                        </p:tgtEl>
                                        <p:attrNameLst>
                                          <p:attrName>ppt_y</p:attrName>
                                        </p:attrNameLst>
                                      </p:cBhvr>
                                      <p:tavLst>
                                        <p:tav tm="0" fmla="#ppt_y-sin(pi*$)/3">
                                          <p:val>
                                            <p:fltVal val="0.5"/>
                                          </p:val>
                                        </p:tav>
                                        <p:tav tm="100000">
                                          <p:val>
                                            <p:fltVal val="1"/>
                                          </p:val>
                                        </p:tav>
                                      </p:tavLst>
                                    </p:anim>
                                    <p:anim calcmode="lin" valueType="num">
                                      <p:cBhvr>
                                        <p:cTn id="15" dur="398" tmFilter="0, 0; 0.125,0.2665; 0.25,0.4; 0.375,0.465; 0.5,0.5;  0.625,0.535; 0.75,0.6; 0.875,0.7335; 1,1">
                                          <p:stCondLst>
                                            <p:cond delay="398"/>
                                          </p:stCondLst>
                                        </p:cTn>
                                        <p:tgtEl>
                                          <p:spTgt spid="795"/>
                                        </p:tgtEl>
                                        <p:attrNameLst>
                                          <p:attrName>ppt_y</p:attrName>
                                        </p:attrNameLst>
                                      </p:cBhvr>
                                      <p:tavLst>
                                        <p:tav tm="0" fmla="#ppt_y-sin(pi*$)/9">
                                          <p:val>
                                            <p:fltVal val="0"/>
                                          </p:val>
                                        </p:tav>
                                        <p:tav tm="100000">
                                          <p:val>
                                            <p:fltVal val="1"/>
                                          </p:val>
                                        </p:tav>
                                      </p:tavLst>
                                    </p:anim>
                                    <p:anim calcmode="lin" valueType="num">
                                      <p:cBhvr>
                                        <p:cTn id="16" dur="199" tmFilter="0, 0; 0.125,0.2665; 0.25,0.4; 0.375,0.465; 0.5,0.5;  0.625,0.535; 0.75,0.6; 0.875,0.7335; 1,1">
                                          <p:stCondLst>
                                            <p:cond delay="794"/>
                                          </p:stCondLst>
                                        </p:cTn>
                                        <p:tgtEl>
                                          <p:spTgt spid="795"/>
                                        </p:tgtEl>
                                        <p:attrNameLst>
                                          <p:attrName>ppt_y</p:attrName>
                                        </p:attrNameLst>
                                      </p:cBhvr>
                                      <p:tavLst>
                                        <p:tav tm="0" fmla="#ppt_y-sin(pi*$)/27">
                                          <p:val>
                                            <p:fltVal val="0"/>
                                          </p:val>
                                        </p:tav>
                                        <p:tav tm="100000">
                                          <p:val>
                                            <p:fltVal val="1"/>
                                          </p:val>
                                        </p:tav>
                                      </p:tavLst>
                                    </p:anim>
                                    <p:anim calcmode="lin" valueType="num">
                                      <p:cBhvr>
                                        <p:cTn id="17" dur="98" tmFilter="0, 0; 0.125,0.2665; 0.25,0.4; 0.375,0.465; 0.5,0.5;  0.625,0.535; 0.75,0.6; 0.875,0.7335; 1,1">
                                          <p:stCondLst>
                                            <p:cond delay="994"/>
                                          </p:stCondLst>
                                        </p:cTn>
                                        <p:tgtEl>
                                          <p:spTgt spid="795"/>
                                        </p:tgtEl>
                                        <p:attrNameLst>
                                          <p:attrName>ppt_y</p:attrName>
                                        </p:attrNameLst>
                                      </p:cBhvr>
                                      <p:tavLst>
                                        <p:tav tm="0" fmla="#ppt_y-sin(pi*$)/81">
                                          <p:val>
                                            <p:fltVal val="0"/>
                                          </p:val>
                                        </p:tav>
                                        <p:tav tm="100000">
                                          <p:val>
                                            <p:fltVal val="1"/>
                                          </p:val>
                                        </p:tav>
                                      </p:tavLst>
                                    </p:anim>
                                    <p:animScale>
                                      <p:cBhvr>
                                        <p:cTn id="18" dur="16">
                                          <p:stCondLst>
                                            <p:cond delay="390"/>
                                          </p:stCondLst>
                                        </p:cTn>
                                        <p:tgtEl>
                                          <p:spTgt spid="795"/>
                                        </p:tgtEl>
                                      </p:cBhvr>
                                      <p:to x="100000" y="60000"/>
                                    </p:animScale>
                                    <p:animScale>
                                      <p:cBhvr>
                                        <p:cTn id="19" dur="100" decel="50000">
                                          <p:stCondLst>
                                            <p:cond delay="406"/>
                                          </p:stCondLst>
                                        </p:cTn>
                                        <p:tgtEl>
                                          <p:spTgt spid="795"/>
                                        </p:tgtEl>
                                      </p:cBhvr>
                                      <p:to x="100000" y="100000"/>
                                    </p:animScale>
                                    <p:animScale>
                                      <p:cBhvr>
                                        <p:cTn id="20" dur="16">
                                          <p:stCondLst>
                                            <p:cond delay="787"/>
                                          </p:stCondLst>
                                        </p:cTn>
                                        <p:tgtEl>
                                          <p:spTgt spid="795"/>
                                        </p:tgtEl>
                                      </p:cBhvr>
                                      <p:to x="100000" y="80000"/>
                                    </p:animScale>
                                    <p:animScale>
                                      <p:cBhvr>
                                        <p:cTn id="21" dur="100" decel="50000">
                                          <p:stCondLst>
                                            <p:cond delay="803"/>
                                          </p:stCondLst>
                                        </p:cTn>
                                        <p:tgtEl>
                                          <p:spTgt spid="795"/>
                                        </p:tgtEl>
                                      </p:cBhvr>
                                      <p:to x="100000" y="100000"/>
                                    </p:animScale>
                                    <p:animScale>
                                      <p:cBhvr>
                                        <p:cTn id="22" dur="16">
                                          <p:stCondLst>
                                            <p:cond delay="985"/>
                                          </p:stCondLst>
                                        </p:cTn>
                                        <p:tgtEl>
                                          <p:spTgt spid="795"/>
                                        </p:tgtEl>
                                      </p:cBhvr>
                                      <p:to x="100000" y="90000"/>
                                    </p:animScale>
                                    <p:animScale>
                                      <p:cBhvr>
                                        <p:cTn id="23" dur="100" decel="50000">
                                          <p:stCondLst>
                                            <p:cond delay="1001"/>
                                          </p:stCondLst>
                                        </p:cTn>
                                        <p:tgtEl>
                                          <p:spTgt spid="795"/>
                                        </p:tgtEl>
                                      </p:cBhvr>
                                      <p:to x="100000" y="100000"/>
                                    </p:animScale>
                                    <p:animScale>
                                      <p:cBhvr>
                                        <p:cTn id="24" dur="16">
                                          <p:stCondLst>
                                            <p:cond delay="1085"/>
                                          </p:stCondLst>
                                        </p:cTn>
                                        <p:tgtEl>
                                          <p:spTgt spid="795"/>
                                        </p:tgtEl>
                                      </p:cBhvr>
                                      <p:to x="100000" y="95000"/>
                                    </p:animScale>
                                    <p:animScale>
                                      <p:cBhvr>
                                        <p:cTn id="25" dur="100" decel="50000">
                                          <p:stCondLst>
                                            <p:cond delay="1100"/>
                                          </p:stCondLst>
                                        </p:cTn>
                                        <p:tgtEl>
                                          <p:spTgt spid="7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48"/>
          <p:cNvSpPr txBox="1">
            <a:spLocks noGrp="1"/>
          </p:cNvSpPr>
          <p:nvPr>
            <p:ph type="title"/>
          </p:nvPr>
        </p:nvSpPr>
        <p:spPr>
          <a:xfrm>
            <a:off x="273228" y="1046119"/>
            <a:ext cx="8597544" cy="26202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Sơ đồ use case TỔNG QUÁT</a:t>
            </a:r>
            <a:endParaRPr/>
          </a:p>
        </p:txBody>
      </p:sp>
      <p:grpSp>
        <p:nvGrpSpPr>
          <p:cNvPr id="1077" name="Google Shape;1077;p48"/>
          <p:cNvGrpSpPr/>
          <p:nvPr/>
        </p:nvGrpSpPr>
        <p:grpSpPr>
          <a:xfrm>
            <a:off x="7532631" y="0"/>
            <a:ext cx="1322615" cy="1331433"/>
            <a:chOff x="-529750" y="2597875"/>
            <a:chExt cx="1191008" cy="1198949"/>
          </a:xfrm>
        </p:grpSpPr>
        <p:sp>
          <p:nvSpPr>
            <p:cNvPr id="1078" name="Google Shape;1078;p4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48"/>
          <p:cNvSpPr/>
          <p:nvPr/>
        </p:nvSpPr>
        <p:spPr>
          <a:xfrm>
            <a:off x="7921113" y="3913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350243" y="237479"/>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3159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75"/>
                                        </p:tgtEl>
                                        <p:attrNameLst>
                                          <p:attrName>style.visibility</p:attrName>
                                        </p:attrNameLst>
                                      </p:cBhvr>
                                      <p:to>
                                        <p:strVal val="visible"/>
                                      </p:to>
                                    </p:set>
                                    <p:animEffect transition="in" filter="diamond(in)">
                                      <p:cBhvr>
                                        <p:cTn id="7" dur="2000"/>
                                        <p:tgtEl>
                                          <p:spTgt spid="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7257">
              <a:schemeClr val="tx1"/>
            </a:gs>
            <a:gs pos="84000">
              <a:schemeClr val="tx1"/>
            </a:gs>
            <a:gs pos="97000">
              <a:schemeClr val="accent5"/>
            </a:gs>
            <a:gs pos="100000">
              <a:schemeClr val="lt1"/>
            </a:gs>
            <a:gs pos="100000">
              <a:schemeClr val="bg1">
                <a:lumMod val="25000"/>
                <a:lumOff val="75000"/>
              </a:schemeClr>
            </a:gs>
          </a:gsLst>
          <a:lin ang="18900044" scaled="0"/>
        </a:gradFill>
        <a:effectLst/>
      </p:bgPr>
    </p:bg>
    <p:spTree>
      <p:nvGrpSpPr>
        <p:cNvPr id="1" name="Shape 1074"/>
        <p:cNvGrpSpPr/>
        <p:nvPr/>
      </p:nvGrpSpPr>
      <p:grpSpPr>
        <a:xfrm>
          <a:off x="0" y="0"/>
          <a:ext cx="0" cy="0"/>
          <a:chOff x="0" y="0"/>
          <a:chExt cx="0" cy="0"/>
        </a:xfrm>
      </p:grpSpPr>
      <p:grpSp>
        <p:nvGrpSpPr>
          <p:cNvPr id="1077" name="Google Shape;1077;p48"/>
          <p:cNvGrpSpPr/>
          <p:nvPr/>
        </p:nvGrpSpPr>
        <p:grpSpPr>
          <a:xfrm>
            <a:off x="7836240" y="-26202"/>
            <a:ext cx="1322615" cy="1331433"/>
            <a:chOff x="-529750" y="2597875"/>
            <a:chExt cx="1191008" cy="1198949"/>
          </a:xfrm>
        </p:grpSpPr>
        <p:sp>
          <p:nvSpPr>
            <p:cNvPr id="1078" name="Google Shape;1078;p4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0" name="Google Shape;1100;p48"/>
          <p:cNvSpPr/>
          <p:nvPr/>
        </p:nvSpPr>
        <p:spPr>
          <a:xfrm>
            <a:off x="8034560" y="3776889"/>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a:off x="350243" y="237479"/>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7"/>
          <p:cNvPicPr/>
          <p:nvPr/>
        </p:nvPicPr>
        <p:blipFill>
          <a:blip r:embed="rId3"/>
          <a:stretch>
            <a:fillRect/>
          </a:stretch>
        </p:blipFill>
        <p:spPr>
          <a:xfrm>
            <a:off x="665017" y="932027"/>
            <a:ext cx="7645557" cy="4076391"/>
          </a:xfrm>
          <a:prstGeom prst="rect">
            <a:avLst/>
          </a:prstGeom>
        </p:spPr>
      </p:pic>
    </p:spTree>
    <p:extLst>
      <p:ext uri="{BB962C8B-B14F-4D97-AF65-F5344CB8AC3E}">
        <p14:creationId xmlns:p14="http://schemas.microsoft.com/office/powerpoint/2010/main" val="31947056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6"/>
        <p:cNvGrpSpPr/>
        <p:nvPr/>
      </p:nvGrpSpPr>
      <p:grpSpPr>
        <a:xfrm>
          <a:off x="0" y="0"/>
          <a:ext cx="0" cy="0"/>
          <a:chOff x="0" y="0"/>
          <a:chExt cx="0" cy="0"/>
        </a:xfrm>
      </p:grpSpPr>
      <p:sp>
        <p:nvSpPr>
          <p:cNvPr id="3197" name="Google Shape;3197;p65"/>
          <p:cNvSpPr txBox="1">
            <a:spLocks noGrp="1"/>
          </p:cNvSpPr>
          <p:nvPr>
            <p:ph type="title"/>
          </p:nvPr>
        </p:nvSpPr>
        <p:spPr>
          <a:xfrm>
            <a:off x="3662325" y="377687"/>
            <a:ext cx="4860600" cy="35880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MÔ HÌNH CDM </a:t>
            </a:r>
            <a:r>
              <a:rPr lang="en-US" err="1"/>
              <a:t>và</a:t>
            </a:r>
            <a:r>
              <a:rPr lang="en-US"/>
              <a:t> PDM</a:t>
            </a:r>
            <a:endParaRPr/>
          </a:p>
        </p:txBody>
      </p:sp>
      <p:grpSp>
        <p:nvGrpSpPr>
          <p:cNvPr id="3198" name="Google Shape;3198;p65"/>
          <p:cNvGrpSpPr/>
          <p:nvPr/>
        </p:nvGrpSpPr>
        <p:grpSpPr>
          <a:xfrm>
            <a:off x="7299150" y="4255275"/>
            <a:ext cx="1206211" cy="336300"/>
            <a:chOff x="7299150" y="4255275"/>
            <a:chExt cx="1206211" cy="336300"/>
          </a:xfrm>
        </p:grpSpPr>
        <p:sp>
          <p:nvSpPr>
            <p:cNvPr id="3199" name="Google Shape;3199;p65"/>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5"/>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5"/>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5"/>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5"/>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5"/>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5"/>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5"/>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5"/>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5"/>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5"/>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5"/>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5"/>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5"/>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5"/>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5"/>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65"/>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5"/>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197"/>
                                        </p:tgtEl>
                                        <p:attrNameLst>
                                          <p:attrName>style.visibility</p:attrName>
                                        </p:attrNameLst>
                                      </p:cBhvr>
                                      <p:to>
                                        <p:strVal val="visible"/>
                                      </p:to>
                                    </p:set>
                                    <p:animEffect transition="in" filter="diamond(in)">
                                      <p:cBhvr>
                                        <p:cTn id="7" dur="1100"/>
                                        <p:tgtEl>
                                          <p:spTgt spid="3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49"/>
          <p:cNvSpPr txBox="1">
            <a:spLocks noGrp="1"/>
          </p:cNvSpPr>
          <p:nvPr>
            <p:ph type="title"/>
          </p:nvPr>
        </p:nvSpPr>
        <p:spPr>
          <a:xfrm>
            <a:off x="452955" y="157058"/>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CDM</a:t>
            </a:r>
            <a:endParaRPr/>
          </a:p>
        </p:txBody>
      </p:sp>
      <p:sp>
        <p:nvSpPr>
          <p:cNvPr id="1122" name="Google Shape;1122;p49"/>
          <p:cNvSpPr/>
          <p:nvPr/>
        </p:nvSpPr>
        <p:spPr>
          <a:xfrm>
            <a:off x="621100" y="33916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49"/>
          <p:cNvGrpSpPr/>
          <p:nvPr/>
        </p:nvGrpSpPr>
        <p:grpSpPr>
          <a:xfrm>
            <a:off x="8186504" y="347750"/>
            <a:ext cx="336301" cy="1206211"/>
            <a:chOff x="7328305" y="376345"/>
            <a:chExt cx="336301" cy="1206211"/>
          </a:xfrm>
        </p:grpSpPr>
        <p:sp>
          <p:nvSpPr>
            <p:cNvPr id="1124" name="Google Shape;1124;p49"/>
            <p:cNvSpPr/>
            <p:nvPr/>
          </p:nvSpPr>
          <p:spPr>
            <a:xfrm rot="-5400000" flipH="1">
              <a:off x="7596410" y="151436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rot="-5400000" flipH="1">
              <a:off x="7596004" y="138827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rot="-5400000" flipH="1">
              <a:off x="7596410" y="126137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rot="-5400000" flipH="1">
              <a:off x="7596410" y="113488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rot="-5400000" flipH="1">
              <a:off x="7596410" y="100839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rot="-5400000" flipH="1">
              <a:off x="7596004" y="88230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rot="-5400000" flipH="1">
              <a:off x="7596004" y="755818"/>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rot="-5400000" flipH="1">
              <a:off x="7596410" y="62892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rot="-5400000" flipH="1">
              <a:off x="7596410" y="50243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rot="-5400000" flipH="1">
              <a:off x="7596410" y="37593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rot="-5400000" flipH="1">
              <a:off x="7462560" y="628921"/>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rot="-5400000" flipH="1">
              <a:off x="7462560" y="502430"/>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rot="-5400000" flipH="1">
              <a:off x="7462560" y="37593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rot="-5400000" flipH="1">
              <a:off x="7328306" y="882309"/>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rot="-5400000" flipH="1">
              <a:off x="7328306" y="75581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rot="-5400000" flipH="1">
              <a:off x="7328306" y="62932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rot="-5400000" flipH="1">
              <a:off x="7328711" y="502430"/>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rot="-5400000" flipH="1">
              <a:off x="7328711" y="375939"/>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518" y="795013"/>
            <a:ext cx="6141027" cy="420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106"/>
                                        </p:tgtEl>
                                        <p:attrNameLst>
                                          <p:attrName>style.visibility</p:attrName>
                                        </p:attrNameLst>
                                      </p:cBhvr>
                                      <p:to>
                                        <p:strVal val="visible"/>
                                      </p:to>
                                    </p:set>
                                    <p:animEffect transition="in" filter="wedge">
                                      <p:cBhvr>
                                        <p:cTn id="7" dur="2000"/>
                                        <p:tgtEl>
                                          <p:spTgt spid="1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49"/>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PDM</a:t>
            </a:r>
            <a:endParaRPr/>
          </a:p>
        </p:txBody>
      </p:sp>
      <p:sp>
        <p:nvSpPr>
          <p:cNvPr id="1122" name="Google Shape;1122;p49"/>
          <p:cNvSpPr/>
          <p:nvPr/>
        </p:nvSpPr>
        <p:spPr>
          <a:xfrm>
            <a:off x="621100" y="33916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49"/>
          <p:cNvGrpSpPr/>
          <p:nvPr/>
        </p:nvGrpSpPr>
        <p:grpSpPr>
          <a:xfrm>
            <a:off x="8186506" y="539494"/>
            <a:ext cx="336300" cy="1206211"/>
            <a:chOff x="7328306" y="376344"/>
            <a:chExt cx="336300" cy="1206211"/>
          </a:xfrm>
        </p:grpSpPr>
        <p:sp>
          <p:nvSpPr>
            <p:cNvPr id="1124" name="Google Shape;1124;p49"/>
            <p:cNvSpPr/>
            <p:nvPr/>
          </p:nvSpPr>
          <p:spPr>
            <a:xfrm rot="-5400000" flipH="1">
              <a:off x="7596410" y="151436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rot="-5400000" flipH="1">
              <a:off x="7596004" y="138827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rot="-5400000" flipH="1">
              <a:off x="7596410" y="126137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rot="-5400000" flipH="1">
              <a:off x="7596410" y="113488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rot="-5400000" flipH="1">
              <a:off x="7596410" y="100839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rot="-5400000" flipH="1">
              <a:off x="7596004" y="88230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rot="-5400000" flipH="1">
              <a:off x="7596004" y="755818"/>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rot="-5400000" flipH="1">
              <a:off x="7596410" y="62892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rot="-5400000" flipH="1">
              <a:off x="7596410" y="50243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rot="-5400000" flipH="1">
              <a:off x="7596410" y="37593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rot="-5400000" flipH="1">
              <a:off x="7462560" y="628921"/>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rot="-5400000" flipH="1">
              <a:off x="7462560" y="502430"/>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rot="-5400000" flipH="1">
              <a:off x="7462560" y="37593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rot="-5400000" flipH="1">
              <a:off x="7328306" y="882309"/>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rot="-5400000" flipH="1">
              <a:off x="7328306" y="75581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rot="-5400000" flipH="1">
              <a:off x="7328306" y="62932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rot="-5400000" flipH="1">
              <a:off x="7328711" y="502430"/>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rot="-5400000" flipH="1">
              <a:off x="7328711" y="375939"/>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p:cNvPicPr/>
          <p:nvPr/>
        </p:nvPicPr>
        <p:blipFill>
          <a:blip r:embed="rId3"/>
          <a:stretch>
            <a:fillRect/>
          </a:stretch>
        </p:blipFill>
        <p:spPr>
          <a:xfrm>
            <a:off x="1463039" y="1171951"/>
            <a:ext cx="5997633" cy="3673382"/>
          </a:xfrm>
          <a:prstGeom prst="rect">
            <a:avLst/>
          </a:prstGeom>
        </p:spPr>
      </p:pic>
    </p:spTree>
    <p:extLst>
      <p:ext uri="{BB962C8B-B14F-4D97-AF65-F5344CB8AC3E}">
        <p14:creationId xmlns:p14="http://schemas.microsoft.com/office/powerpoint/2010/main" val="14485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6"/>
                                        </p:tgtEl>
                                        <p:attrNameLst>
                                          <p:attrName>style.visibility</p:attrName>
                                        </p:attrNameLst>
                                      </p:cBhvr>
                                      <p:to>
                                        <p:strVal val="visible"/>
                                      </p:to>
                                    </p:set>
                                    <p:animEffect transition="in" filter="box(in)">
                                      <p:cBhvr>
                                        <p:cTn id="7" dur="1600"/>
                                        <p:tgtEl>
                                          <p:spTgt spid="1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0"/>
        <p:cNvGrpSpPr/>
        <p:nvPr/>
      </p:nvGrpSpPr>
      <p:grpSpPr>
        <a:xfrm>
          <a:off x="0" y="0"/>
          <a:ext cx="0" cy="0"/>
          <a:chOff x="0" y="0"/>
          <a:chExt cx="0" cy="0"/>
        </a:xfrm>
      </p:grpSpPr>
      <p:sp>
        <p:nvSpPr>
          <p:cNvPr id="3221" name="Google Shape;3221;p66"/>
          <p:cNvSpPr txBox="1">
            <a:spLocks noGrp="1"/>
          </p:cNvSpPr>
          <p:nvPr>
            <p:ph type="title"/>
          </p:nvPr>
        </p:nvSpPr>
        <p:spPr>
          <a:xfrm>
            <a:off x="390452" y="21325"/>
            <a:ext cx="790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Tổng</a:t>
            </a:r>
            <a:r>
              <a:rPr lang="en-US"/>
              <a:t> </a:t>
            </a:r>
            <a:r>
              <a:rPr lang="en-US" err="1"/>
              <a:t>kết</a:t>
            </a:r>
            <a:endParaRPr lang="en-US"/>
          </a:p>
        </p:txBody>
      </p:sp>
      <p:sp>
        <p:nvSpPr>
          <p:cNvPr id="3222" name="Google Shape;3222;p66"/>
          <p:cNvSpPr txBox="1"/>
          <p:nvPr/>
        </p:nvSpPr>
        <p:spPr>
          <a:xfrm>
            <a:off x="5958246" y="1416088"/>
            <a:ext cx="19248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600">
              <a:solidFill>
                <a:schemeClr val="dk1"/>
              </a:solidFill>
              <a:latin typeface="Nova Flat"/>
              <a:ea typeface="Nova Flat"/>
              <a:cs typeface="Nova Flat"/>
              <a:sym typeface="Nova Flat"/>
            </a:endParaRPr>
          </a:p>
        </p:txBody>
      </p:sp>
      <p:sp>
        <p:nvSpPr>
          <p:cNvPr id="3223" name="Google Shape;3223;p66"/>
          <p:cNvSpPr txBox="1"/>
          <p:nvPr/>
        </p:nvSpPr>
        <p:spPr>
          <a:xfrm>
            <a:off x="5958225" y="1729113"/>
            <a:ext cx="1924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600">
              <a:solidFill>
                <a:schemeClr val="dk1"/>
              </a:solidFill>
              <a:latin typeface="Barlow"/>
              <a:ea typeface="Barlow"/>
              <a:cs typeface="Barlow"/>
              <a:sym typeface="Barlow"/>
            </a:endParaRPr>
          </a:p>
        </p:txBody>
      </p:sp>
      <p:grpSp>
        <p:nvGrpSpPr>
          <p:cNvPr id="3228" name="Google Shape;3228;p66"/>
          <p:cNvGrpSpPr/>
          <p:nvPr/>
        </p:nvGrpSpPr>
        <p:grpSpPr>
          <a:xfrm>
            <a:off x="860046" y="673612"/>
            <a:ext cx="1297200" cy="1297200"/>
            <a:chOff x="6496201" y="285832"/>
            <a:chExt cx="1297200" cy="1297200"/>
          </a:xfrm>
        </p:grpSpPr>
        <p:sp>
          <p:nvSpPr>
            <p:cNvPr id="3229" name="Google Shape;3229;p66"/>
            <p:cNvSpPr/>
            <p:nvPr/>
          </p:nvSpPr>
          <p:spPr>
            <a:xfrm>
              <a:off x="6496201" y="285832"/>
              <a:ext cx="1297200" cy="12972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0" name="Google Shape;3230;p66"/>
            <p:cNvGrpSpPr/>
            <p:nvPr/>
          </p:nvGrpSpPr>
          <p:grpSpPr>
            <a:xfrm>
              <a:off x="6560741" y="365850"/>
              <a:ext cx="1129671" cy="1137203"/>
              <a:chOff x="-529750" y="2597875"/>
              <a:chExt cx="1191008" cy="1198949"/>
            </a:xfrm>
          </p:grpSpPr>
          <p:sp>
            <p:nvSpPr>
              <p:cNvPr id="3231" name="Google Shape;3231;p66"/>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66"/>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66"/>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66"/>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66"/>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66"/>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66"/>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66"/>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66"/>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6"/>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66"/>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66"/>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6"/>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66"/>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66"/>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6"/>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6"/>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66"/>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66"/>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66"/>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66"/>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66"/>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53" name="Google Shape;3253;p66"/>
          <p:cNvCxnSpPr>
            <a:stCxn id="3254" idx="1"/>
            <a:endCxn id="3229" idx="6"/>
          </p:cNvCxnSpPr>
          <p:nvPr/>
        </p:nvCxnSpPr>
        <p:spPr>
          <a:xfrm rot="10800000">
            <a:off x="2157247" y="1322213"/>
            <a:ext cx="2040065" cy="299431"/>
          </a:xfrm>
          <a:prstGeom prst="bentConnector3">
            <a:avLst>
              <a:gd name="adj1" fmla="val 50000"/>
            </a:avLst>
          </a:prstGeom>
          <a:noFill/>
          <a:ln w="19050" cap="flat" cmpd="sng">
            <a:solidFill>
              <a:schemeClr val="lt2"/>
            </a:solidFill>
            <a:prstDash val="solid"/>
            <a:round/>
            <a:headEnd type="none" w="med" len="med"/>
            <a:tailEnd type="none" w="med" len="med"/>
          </a:ln>
        </p:spPr>
      </p:cxnSp>
      <p:sp>
        <p:nvSpPr>
          <p:cNvPr id="3254" name="Google Shape;3254;p66"/>
          <p:cNvSpPr/>
          <p:nvPr/>
        </p:nvSpPr>
        <p:spPr>
          <a:xfrm>
            <a:off x="4197311" y="1178843"/>
            <a:ext cx="133500" cy="88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66"/>
          <p:cNvSpPr/>
          <p:nvPr/>
        </p:nvSpPr>
        <p:spPr>
          <a:xfrm>
            <a:off x="4197311" y="2529182"/>
            <a:ext cx="133500" cy="88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66"/>
          <p:cNvSpPr/>
          <p:nvPr/>
        </p:nvSpPr>
        <p:spPr>
          <a:xfrm>
            <a:off x="4226780" y="3820885"/>
            <a:ext cx="133499" cy="101195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7" name="Google Shape;3257;p66"/>
          <p:cNvGrpSpPr/>
          <p:nvPr/>
        </p:nvGrpSpPr>
        <p:grpSpPr>
          <a:xfrm>
            <a:off x="-74974" y="2118070"/>
            <a:ext cx="2123700" cy="2123700"/>
            <a:chOff x="679050" y="2154016"/>
            <a:chExt cx="2123700" cy="2123700"/>
          </a:xfrm>
        </p:grpSpPr>
        <p:grpSp>
          <p:nvGrpSpPr>
            <p:cNvPr id="3258" name="Google Shape;3258;p66"/>
            <p:cNvGrpSpPr/>
            <p:nvPr/>
          </p:nvGrpSpPr>
          <p:grpSpPr>
            <a:xfrm>
              <a:off x="717675" y="2195100"/>
              <a:ext cx="2013910" cy="2041524"/>
              <a:chOff x="-79100" y="-499150"/>
              <a:chExt cx="2013910" cy="2041524"/>
            </a:xfrm>
          </p:grpSpPr>
          <p:sp>
            <p:nvSpPr>
              <p:cNvPr id="3259" name="Google Shape;3259;p66"/>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66"/>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66"/>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66"/>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66"/>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66"/>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66"/>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6"/>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6"/>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66"/>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6"/>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6"/>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6"/>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6"/>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6"/>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6"/>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6"/>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6" name="Google Shape;3276;p66"/>
            <p:cNvSpPr/>
            <p:nvPr/>
          </p:nvSpPr>
          <p:spPr>
            <a:xfrm>
              <a:off x="679050" y="2154016"/>
              <a:ext cx="2123700" cy="21237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77" name="Google Shape;3277;p66"/>
          <p:cNvCxnSpPr>
            <a:cxnSpLocks/>
            <a:stCxn id="3255" idx="1"/>
          </p:cNvCxnSpPr>
          <p:nvPr/>
        </p:nvCxnSpPr>
        <p:spPr>
          <a:xfrm rot="10800000" flipV="1">
            <a:off x="2039409" y="2971982"/>
            <a:ext cx="2157903" cy="178498"/>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3278" name="Google Shape;3278;p66"/>
          <p:cNvCxnSpPr>
            <a:cxnSpLocks/>
            <a:stCxn id="3256" idx="1"/>
            <a:endCxn id="3288" idx="6"/>
          </p:cNvCxnSpPr>
          <p:nvPr/>
        </p:nvCxnSpPr>
        <p:spPr>
          <a:xfrm rot="10800000" flipV="1">
            <a:off x="2536854" y="4326865"/>
            <a:ext cx="1689927" cy="237678"/>
          </a:xfrm>
          <a:prstGeom prst="bentConnector3">
            <a:avLst>
              <a:gd name="adj1" fmla="val 50000"/>
            </a:avLst>
          </a:prstGeom>
          <a:noFill/>
          <a:ln w="19050" cap="flat" cmpd="sng">
            <a:solidFill>
              <a:schemeClr val="lt2"/>
            </a:solidFill>
            <a:prstDash val="solid"/>
            <a:round/>
            <a:headEnd type="none" w="med" len="med"/>
            <a:tailEnd type="none" w="med" len="med"/>
          </a:ln>
        </p:spPr>
      </p:cxnSp>
      <p:grpSp>
        <p:nvGrpSpPr>
          <p:cNvPr id="3280" name="Google Shape;3280;p66"/>
          <p:cNvGrpSpPr/>
          <p:nvPr/>
        </p:nvGrpSpPr>
        <p:grpSpPr>
          <a:xfrm>
            <a:off x="1348853" y="3970543"/>
            <a:ext cx="1188000" cy="1188000"/>
            <a:chOff x="3373525" y="3382950"/>
            <a:chExt cx="1188000" cy="1188000"/>
          </a:xfrm>
        </p:grpSpPr>
        <p:grpSp>
          <p:nvGrpSpPr>
            <p:cNvPr id="3281" name="Google Shape;3281;p66"/>
            <p:cNvGrpSpPr/>
            <p:nvPr/>
          </p:nvGrpSpPr>
          <p:grpSpPr>
            <a:xfrm>
              <a:off x="3423954" y="3455411"/>
              <a:ext cx="1087233" cy="1081876"/>
              <a:chOff x="3170379" y="3216836"/>
              <a:chExt cx="1087233" cy="1081876"/>
            </a:xfrm>
          </p:grpSpPr>
          <p:sp>
            <p:nvSpPr>
              <p:cNvPr id="3282" name="Google Shape;3282;p66"/>
              <p:cNvSpPr/>
              <p:nvPr/>
            </p:nvSpPr>
            <p:spPr>
              <a:xfrm rot="10800000">
                <a:off x="3193462" y="3216836"/>
                <a:ext cx="1064151" cy="1081876"/>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6"/>
              <p:cNvSpPr/>
              <p:nvPr/>
            </p:nvSpPr>
            <p:spPr>
              <a:xfrm rot="10800000">
                <a:off x="3262067" y="3302400"/>
                <a:ext cx="886894" cy="887661"/>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6"/>
              <p:cNvSpPr/>
              <p:nvPr/>
            </p:nvSpPr>
            <p:spPr>
              <a:xfrm rot="10800000">
                <a:off x="3396874" y="3436442"/>
                <a:ext cx="692781" cy="642669"/>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6"/>
              <p:cNvSpPr/>
              <p:nvPr/>
            </p:nvSpPr>
            <p:spPr>
              <a:xfrm rot="10800000">
                <a:off x="3884659" y="3252288"/>
                <a:ext cx="355228" cy="987884"/>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6"/>
              <p:cNvSpPr/>
              <p:nvPr/>
            </p:nvSpPr>
            <p:spPr>
              <a:xfrm rot="10800000">
                <a:off x="3170379" y="3252292"/>
                <a:ext cx="355228" cy="494734"/>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6"/>
              <p:cNvSpPr/>
              <p:nvPr/>
            </p:nvSpPr>
            <p:spPr>
              <a:xfrm rot="10800000">
                <a:off x="3445454" y="3465713"/>
                <a:ext cx="607984" cy="540964"/>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8" name="Google Shape;3288;p66"/>
            <p:cNvSpPr/>
            <p:nvPr/>
          </p:nvSpPr>
          <p:spPr>
            <a:xfrm>
              <a:off x="3373525" y="3382950"/>
              <a:ext cx="1188000" cy="11880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xmlns="" id="{7FD0638C-7EB8-DAE7-EB0D-80B6E0A27B16}"/>
              </a:ext>
            </a:extLst>
          </p:cNvPr>
          <p:cNvSpPr txBox="1"/>
          <p:nvPr/>
        </p:nvSpPr>
        <p:spPr>
          <a:xfrm>
            <a:off x="4410617" y="658967"/>
            <a:ext cx="4523014" cy="1641988"/>
          </a:xfrm>
          <a:prstGeom prst="rect">
            <a:avLst/>
          </a:prstGeom>
          <a:noFill/>
        </p:spPr>
        <p:txBody>
          <a:bodyPr wrap="square" rtlCol="0">
            <a:spAutoFit/>
          </a:bodyPr>
          <a:lstStyle/>
          <a:p>
            <a:pPr marL="0" marR="0" algn="just">
              <a:lnSpc>
                <a:spcPct val="115000"/>
              </a:lnSpc>
              <a:spcBef>
                <a:spcPts val="600"/>
              </a:spcBef>
              <a:spcAft>
                <a:spcPts val="1200"/>
              </a:spcAft>
            </a:pPr>
            <a:endParaRPr lang="en-US" sz="1800">
              <a:solidFill>
                <a:schemeClr val="bg2"/>
              </a:solidFill>
              <a:effectLst/>
              <a:latin typeface="Arial" panose="020B0604020202020204" pitchFamily="34" charset="0"/>
              <a:ea typeface="Arial" panose="020B0604020202020204" pitchFamily="34" charset="0"/>
            </a:endParaRPr>
          </a:p>
          <a:p>
            <a:pPr marL="285750" indent="-285750">
              <a:buClr>
                <a:schemeClr val="bg2"/>
              </a:buClr>
              <a:buFontTx/>
              <a:buChar char="-"/>
            </a:pPr>
            <a:r>
              <a:rPr lang="vi-VN" err="1">
                <a:solidFill>
                  <a:schemeClr val="bg2"/>
                </a:solidFill>
                <a:effectLst/>
                <a:latin typeface="Arial" panose="020B0604020202020204" pitchFamily="34" charset="0"/>
                <a:ea typeface="Arial" panose="020B0604020202020204" pitchFamily="34" charset="0"/>
              </a:rPr>
              <a:t>Hiểu</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được</a:t>
            </a:r>
            <a:r>
              <a:rPr lang="vi-VN">
                <a:solidFill>
                  <a:schemeClr val="bg2"/>
                </a:solidFill>
                <a:effectLst/>
                <a:latin typeface="Arial" panose="020B0604020202020204" pitchFamily="34" charset="0"/>
                <a:ea typeface="Arial" panose="020B0604020202020204" pitchFamily="34" charset="0"/>
              </a:rPr>
              <a:t> quy </a:t>
            </a:r>
            <a:r>
              <a:rPr lang="vi-VN" err="1">
                <a:solidFill>
                  <a:schemeClr val="bg2"/>
                </a:solidFill>
                <a:effectLst/>
                <a:latin typeface="Arial" panose="020B0604020202020204" pitchFamily="34" charset="0"/>
                <a:ea typeface="Arial" panose="020B0604020202020204" pitchFamily="34" charset="0"/>
              </a:rPr>
              <a:t>trình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nghiệp</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vụ</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quản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lý</a:t>
            </a:r>
            <a:r>
              <a:rPr lang="vi-VN">
                <a:solidFill>
                  <a:schemeClr val="bg2"/>
                </a:solidFill>
                <a:effectLst/>
                <a:latin typeface="Arial" panose="020B0604020202020204" pitchFamily="34" charset="0"/>
                <a:ea typeface="Arial" panose="020B0604020202020204" pitchFamily="34" charset="0"/>
              </a:rPr>
              <a:t> </a:t>
            </a:r>
            <a:r>
              <a:rPr lang="en-US" smtClean="0">
                <a:solidFill>
                  <a:schemeClr val="bg2"/>
                </a:solidFill>
                <a:effectLst/>
                <a:latin typeface="Arial" panose="020B0604020202020204" pitchFamily="34" charset="0"/>
                <a:ea typeface="Arial" panose="020B0604020202020204" pitchFamily="34" charset="0"/>
              </a:rPr>
              <a:t>BÁN HÀNG</a:t>
            </a:r>
          </a:p>
          <a:p>
            <a:pPr marL="285750" indent="-285750">
              <a:buClr>
                <a:schemeClr val="bg2"/>
              </a:buClr>
              <a:buFontTx/>
              <a:buChar char="-"/>
            </a:pPr>
            <a:r>
              <a:rPr lang="vi-VN" smtClean="0">
                <a:solidFill>
                  <a:schemeClr val="bg2"/>
                </a:solidFill>
                <a:effectLst/>
                <a:latin typeface="Arial" panose="020B0604020202020204" pitchFamily="34" charset="0"/>
                <a:ea typeface="Arial" panose="020B0604020202020204" pitchFamily="34" charset="0"/>
              </a:rPr>
              <a:t>Vận </a:t>
            </a:r>
            <a:r>
              <a:rPr lang="vi-VN" err="1">
                <a:solidFill>
                  <a:schemeClr val="bg2"/>
                </a:solidFill>
                <a:effectLst/>
                <a:latin typeface="Arial" panose="020B0604020202020204" pitchFamily="34" charset="0"/>
                <a:ea typeface="Arial" panose="020B0604020202020204" pitchFamily="34" charset="0"/>
              </a:rPr>
              <a:t>dụng</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đầy</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đủ</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thế</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mạnh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của</a:t>
            </a:r>
            <a:r>
              <a:rPr lang="vi-VN">
                <a:solidFill>
                  <a:schemeClr val="bg2"/>
                </a:solidFill>
                <a:effectLst/>
                <a:latin typeface="Arial" panose="020B0604020202020204" pitchFamily="34" charset="0"/>
                <a:ea typeface="Arial" panose="020B0604020202020204" pitchFamily="34" charset="0"/>
              </a:rPr>
              <a:t> công </a:t>
            </a:r>
            <a:r>
              <a:rPr lang="vi-VN" err="1">
                <a:solidFill>
                  <a:schemeClr val="bg2"/>
                </a:solidFill>
                <a:effectLst/>
                <a:latin typeface="Arial" panose="020B0604020202020204" pitchFamily="34" charset="0"/>
                <a:ea typeface="Arial" panose="020B0604020202020204" pitchFamily="34" charset="0"/>
              </a:rPr>
              <a:t>nghệ</a:t>
            </a:r>
            <a:r>
              <a:rPr lang="vi-VN">
                <a:solidFill>
                  <a:schemeClr val="bg2"/>
                </a:solidFill>
                <a:effectLst/>
                <a:latin typeface="Arial" panose="020B0604020202020204" pitchFamily="34" charset="0"/>
                <a:ea typeface="Arial" panose="020B0604020202020204" pitchFamily="34" charset="0"/>
              </a:rPr>
              <a:t>.</a:t>
            </a:r>
            <a:endParaRPr lang="en-US">
              <a:solidFill>
                <a:schemeClr val="bg2"/>
              </a:solidFill>
              <a:effectLst/>
              <a:latin typeface="Arial" panose="020B0604020202020204" pitchFamily="34" charset="0"/>
              <a:ea typeface="Arial" panose="020B0604020202020204" pitchFamily="34" charset="0"/>
            </a:endParaRPr>
          </a:p>
          <a:p>
            <a:pPr marL="285750" indent="-285750">
              <a:buClr>
                <a:schemeClr val="bg2"/>
              </a:buClr>
              <a:buFontTx/>
              <a:buChar char="-"/>
            </a:pPr>
            <a:r>
              <a:rPr lang="vi-VN" err="1">
                <a:solidFill>
                  <a:schemeClr val="bg2"/>
                </a:solidFill>
                <a:effectLst/>
                <a:latin typeface="Arial" panose="020B0604020202020204" pitchFamily="34" charset="0"/>
                <a:ea typeface="Arial" panose="020B0604020202020204" pitchFamily="34" charset="0"/>
              </a:rPr>
              <a:t>Có</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sự</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tập</a:t>
            </a:r>
            <a:r>
              <a:rPr lang="vi-VN">
                <a:solidFill>
                  <a:schemeClr val="bg2"/>
                </a:solidFill>
                <a:effectLst/>
                <a:latin typeface="Arial" panose="020B0604020202020204" pitchFamily="34" charset="0"/>
                <a:ea typeface="Arial" panose="020B0604020202020204" pitchFamily="34" charset="0"/>
              </a:rPr>
              <a:t> trung </a:t>
            </a:r>
            <a:r>
              <a:rPr lang="vi-VN" err="1">
                <a:solidFill>
                  <a:schemeClr val="bg2"/>
                </a:solidFill>
                <a:effectLst/>
                <a:latin typeface="Arial" panose="020B0604020202020204" pitchFamily="34" charset="0"/>
                <a:ea typeface="Arial" panose="020B0604020202020204" pitchFamily="34" charset="0"/>
              </a:rPr>
              <a:t>làm</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việc</a:t>
            </a:r>
            <a:r>
              <a:rPr lang="vi-VN">
                <a:solidFill>
                  <a:schemeClr val="bg2"/>
                </a:solidFill>
                <a:effectLst/>
                <a:latin typeface="Arial" panose="020B0604020202020204" pitchFamily="34" charset="0"/>
                <a:ea typeface="Arial" panose="020B0604020202020204" pitchFamily="34" charset="0"/>
              </a:rPr>
              <a:t>, tranh </a:t>
            </a:r>
            <a:r>
              <a:rPr lang="vi-VN" err="1">
                <a:solidFill>
                  <a:schemeClr val="bg2"/>
                </a:solidFill>
                <a:effectLst/>
                <a:latin typeface="Arial" panose="020B0604020202020204" pitchFamily="34" charset="0"/>
                <a:ea typeface="Arial" panose="020B0604020202020204" pitchFamily="34" charset="0"/>
              </a:rPr>
              <a:t>luận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để</a:t>
            </a:r>
            <a:r>
              <a:rPr lang="vi-VN">
                <a:solidFill>
                  <a:schemeClr val="bg2"/>
                </a:solidFill>
                <a:effectLst/>
                <a:latin typeface="Arial" panose="020B0604020202020204" pitchFamily="34" charset="0"/>
                <a:ea typeface="Arial" panose="020B0604020202020204" pitchFamily="34" charset="0"/>
              </a:rPr>
              <a:t> xây </a:t>
            </a:r>
            <a:r>
              <a:rPr lang="vi-VN" err="1">
                <a:solidFill>
                  <a:schemeClr val="bg2"/>
                </a:solidFill>
                <a:effectLst/>
                <a:latin typeface="Arial" panose="020B0604020202020204" pitchFamily="34" charset="0"/>
                <a:ea typeface="Arial" panose="020B0604020202020204" pitchFamily="34" charset="0"/>
              </a:rPr>
              <a:t>dựng</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tốt</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đề</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án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đến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mức</a:t>
            </a:r>
            <a:r>
              <a:rPr lang="vi-VN">
                <a:solidFill>
                  <a:schemeClr val="bg2"/>
                </a:solidFill>
                <a:effectLst/>
                <a:latin typeface="Arial" panose="020B0604020202020204" pitchFamily="34" charset="0"/>
                <a:ea typeface="Arial" panose="020B0604020202020204" pitchFamily="34" charset="0"/>
              </a:rPr>
              <a:t> </a:t>
            </a:r>
            <a:r>
              <a:rPr lang="en-US" err="1">
                <a:solidFill>
                  <a:schemeClr val="bg2"/>
                </a:solidFill>
                <a:effectLst/>
                <a:latin typeface="Arial" panose="020B0604020202020204" pitchFamily="34" charset="0"/>
                <a:ea typeface="Arial" panose="020B0604020202020204" pitchFamily="34" charset="0"/>
              </a:rPr>
              <a:t>tốt</a:t>
            </a:r>
            <a:r>
              <a:rPr lang="en-US">
                <a:solidFill>
                  <a:schemeClr val="bg2"/>
                </a:solidFill>
                <a:effectLst/>
                <a:latin typeface="Arial" panose="020B0604020202020204" pitchFamily="34" charset="0"/>
                <a:ea typeface="Arial" panose="020B0604020202020204" pitchFamily="34" charset="0"/>
              </a:rPr>
              <a:t> </a:t>
            </a:r>
            <a:r>
              <a:rPr lang="en-US" err="1">
                <a:solidFill>
                  <a:schemeClr val="bg2"/>
                </a:solidFill>
                <a:effectLst/>
                <a:latin typeface="Arial" panose="020B0604020202020204" pitchFamily="34" charset="0"/>
                <a:ea typeface="Arial" panose="020B0604020202020204" pitchFamily="34" charset="0"/>
              </a:rPr>
              <a:t>nhất</a:t>
            </a:r>
            <a:r>
              <a:rPr lang="en-US">
                <a:solidFill>
                  <a:schemeClr val="bg2"/>
                </a:solidFill>
                <a:effectLst/>
                <a:latin typeface="Arial" panose="020B0604020202020204" pitchFamily="34" charset="0"/>
                <a:ea typeface="Arial" panose="020B0604020202020204" pitchFamily="34" charset="0"/>
              </a:rPr>
              <a:t> </a:t>
            </a:r>
            <a:r>
              <a:rPr lang="en-US" err="1">
                <a:solidFill>
                  <a:schemeClr val="bg2"/>
                </a:solidFill>
                <a:effectLst/>
                <a:latin typeface="Arial" panose="020B0604020202020204" pitchFamily="34" charset="0"/>
                <a:ea typeface="Arial" panose="020B0604020202020204" pitchFamily="34" charset="0"/>
              </a:rPr>
              <a:t>có</a:t>
            </a:r>
            <a:r>
              <a:rPr lang="en-US">
                <a:solidFill>
                  <a:schemeClr val="bg2"/>
                </a:solidFill>
                <a:effectLst/>
                <a:latin typeface="Arial" panose="020B0604020202020204" pitchFamily="34" charset="0"/>
                <a:ea typeface="Arial" panose="020B0604020202020204" pitchFamily="34" charset="0"/>
              </a:rPr>
              <a:t> </a:t>
            </a:r>
            <a:r>
              <a:rPr lang="en-US" err="1">
                <a:solidFill>
                  <a:schemeClr val="bg2"/>
                </a:solidFill>
                <a:effectLst/>
                <a:latin typeface="Arial" panose="020B0604020202020204" pitchFamily="34" charset="0"/>
                <a:ea typeface="Arial" panose="020B0604020202020204" pitchFamily="34" charset="0"/>
              </a:rPr>
              <a:t>thể</a:t>
            </a:r>
            <a:r>
              <a:rPr lang="en-US">
                <a:solidFill>
                  <a:schemeClr val="bg2"/>
                </a:solidFill>
                <a:effectLst/>
                <a:latin typeface="Arial" panose="020B0604020202020204" pitchFamily="34" charset="0"/>
                <a:ea typeface="Arial" panose="020B0604020202020204" pitchFamily="34" charset="0"/>
              </a:rPr>
              <a:t>.</a:t>
            </a:r>
          </a:p>
          <a:p>
            <a:endParaRPr lang="en-US">
              <a:solidFill>
                <a:schemeClr val="bg2"/>
              </a:solidFill>
            </a:endParaRPr>
          </a:p>
        </p:txBody>
      </p:sp>
      <p:sp>
        <p:nvSpPr>
          <p:cNvPr id="7" name="TextBox 6">
            <a:extLst>
              <a:ext uri="{FF2B5EF4-FFF2-40B4-BE49-F238E27FC236}">
                <a16:creationId xmlns:a16="http://schemas.microsoft.com/office/drawing/2014/main" xmlns="" id="{BA3CA5DA-94EB-0842-0636-1C4E8C4A3F9B}"/>
              </a:ext>
            </a:extLst>
          </p:cNvPr>
          <p:cNvSpPr txBox="1"/>
          <p:nvPr/>
        </p:nvSpPr>
        <p:spPr>
          <a:xfrm>
            <a:off x="4330811" y="2515286"/>
            <a:ext cx="4968866" cy="1169551"/>
          </a:xfrm>
          <a:prstGeom prst="rect">
            <a:avLst/>
          </a:prstGeom>
          <a:noFill/>
        </p:spPr>
        <p:txBody>
          <a:bodyPr wrap="square" rtlCol="0">
            <a:spAutoFit/>
          </a:bodyPr>
          <a:lstStyle/>
          <a:p>
            <a:pPr marL="0" marR="0">
              <a:spcBef>
                <a:spcPts val="0"/>
              </a:spcBef>
              <a:spcAft>
                <a:spcPts val="0"/>
              </a:spcAft>
            </a:pPr>
            <a:r>
              <a:rPr lang="en-US">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Thời</a:t>
            </a:r>
            <a:r>
              <a:rPr lang="vi-VN">
                <a:solidFill>
                  <a:schemeClr val="bg2"/>
                </a:solidFill>
                <a:effectLst/>
                <a:latin typeface="Arial" panose="020B0604020202020204" pitchFamily="34" charset="0"/>
                <a:ea typeface="Arial" panose="020B0604020202020204" pitchFamily="34" charset="0"/>
              </a:rPr>
              <a:t> gian </a:t>
            </a:r>
            <a:r>
              <a:rPr lang="vi-VN" err="1">
                <a:solidFill>
                  <a:schemeClr val="bg2"/>
                </a:solidFill>
                <a:effectLst/>
                <a:latin typeface="Arial" panose="020B0604020202020204" pitchFamily="34" charset="0"/>
                <a:ea typeface="Arial" panose="020B0604020202020204" pitchFamily="34" charset="0"/>
              </a:rPr>
              <a:t>làm</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việc</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ngắn</a:t>
            </a:r>
            <a:r>
              <a:rPr lang="en-US">
                <a:solidFill>
                  <a:schemeClr val="bg2"/>
                </a:solidFill>
                <a:effectLst/>
                <a:latin typeface="Arial" panose="020B0604020202020204" pitchFamily="34" charset="0"/>
                <a:ea typeface="Arial" panose="020B0604020202020204" pitchFamily="34" charset="0"/>
              </a:rPr>
              <a:t>.</a:t>
            </a:r>
          </a:p>
          <a:p>
            <a:pPr marL="0" marR="0">
              <a:spcBef>
                <a:spcPts val="0"/>
              </a:spcBef>
              <a:spcAft>
                <a:spcPts val="0"/>
              </a:spcAft>
            </a:pPr>
            <a:r>
              <a:rPr lang="vi-VN">
                <a:solidFill>
                  <a:schemeClr val="bg2"/>
                </a:solidFill>
                <a:effectLst/>
                <a:latin typeface="Arial" panose="020B0604020202020204" pitchFamily="34" charset="0"/>
                <a:ea typeface="Arial" panose="020B0604020202020204" pitchFamily="34" charset="0"/>
              </a:rPr>
              <a:t>- </a:t>
            </a:r>
            <a:r>
              <a:rPr lang="en-US">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Còn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nhiều</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thiếu</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sót</a:t>
            </a:r>
            <a:r>
              <a:rPr lang="vi-VN">
                <a:solidFill>
                  <a:schemeClr val="bg2"/>
                </a:solidFill>
                <a:effectLst/>
                <a:latin typeface="Arial" panose="020B0604020202020204" pitchFamily="34" charset="0"/>
                <a:ea typeface="Arial" panose="020B0604020202020204" pitchFamily="34" charset="0"/>
              </a:rPr>
              <a:t> trong </a:t>
            </a:r>
            <a:r>
              <a:rPr lang="vi-VN" err="1">
                <a:solidFill>
                  <a:schemeClr val="bg2"/>
                </a:solidFill>
                <a:effectLst/>
                <a:latin typeface="Arial" panose="020B0604020202020204" pitchFamily="34" charset="0"/>
                <a:ea typeface="Arial" panose="020B0604020202020204" pitchFamily="34" charset="0"/>
              </a:rPr>
              <a:t>quá</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trình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tìm</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hiểu</a:t>
            </a:r>
            <a:r>
              <a:rPr lang="vi-VN">
                <a:solidFill>
                  <a:schemeClr val="bg2"/>
                </a:solidFill>
                <a:effectLst/>
                <a:latin typeface="Arial" panose="020B0604020202020204" pitchFamily="34" charset="0"/>
                <a:ea typeface="Arial" panose="020B0604020202020204" pitchFamily="34" charset="0"/>
              </a:rPr>
              <a:t> chi </a:t>
            </a:r>
            <a:r>
              <a:rPr lang="vi-VN" err="1">
                <a:solidFill>
                  <a:schemeClr val="bg2"/>
                </a:solidFill>
                <a:effectLst/>
                <a:latin typeface="Arial" panose="020B0604020202020204" pitchFamily="34" charset="0"/>
                <a:ea typeface="Arial" panose="020B0604020202020204" pitchFamily="34" charset="0"/>
              </a:rPr>
              <a:t>tiết</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đề</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tài</a:t>
            </a:r>
            <a:r>
              <a:rPr lang="vi-VN">
                <a:solidFill>
                  <a:schemeClr val="bg2"/>
                </a:solidFill>
                <a:effectLst/>
                <a:latin typeface="Arial" panose="020B0604020202020204" pitchFamily="34" charset="0"/>
                <a:ea typeface="Arial" panose="020B0604020202020204" pitchFamily="34" charset="0"/>
              </a:rPr>
              <a:t>.</a:t>
            </a:r>
            <a:endParaRPr lang="en-US">
              <a:solidFill>
                <a:schemeClr val="bg2"/>
              </a:solidFill>
              <a:effectLst/>
              <a:latin typeface="Arial" panose="020B0604020202020204" pitchFamily="34" charset="0"/>
              <a:ea typeface="Arial" panose="020B0604020202020204" pitchFamily="34" charset="0"/>
            </a:endParaRPr>
          </a:p>
          <a:p>
            <a:pPr marL="0" marR="0">
              <a:spcBef>
                <a:spcPts val="0"/>
              </a:spcBef>
              <a:spcAft>
                <a:spcPts val="0"/>
              </a:spcAft>
            </a:pPr>
            <a:r>
              <a:rPr lang="vi-VN">
                <a:solidFill>
                  <a:schemeClr val="bg2"/>
                </a:solidFill>
                <a:effectLst/>
                <a:latin typeface="Arial" panose="020B0604020202020204" pitchFamily="34" charset="0"/>
                <a:ea typeface="Arial" panose="020B0604020202020204" pitchFamily="34" charset="0"/>
              </a:rPr>
              <a:t>- </a:t>
            </a:r>
            <a:r>
              <a:rPr lang="en-US">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Tự</a:t>
            </a:r>
            <a:r>
              <a:rPr lang="vi-VN">
                <a:solidFill>
                  <a:schemeClr val="bg2"/>
                </a:solidFill>
                <a:effectLst/>
                <a:latin typeface="Arial" panose="020B0604020202020204" pitchFamily="34" charset="0"/>
                <a:ea typeface="Arial" panose="020B0604020202020204" pitchFamily="34" charset="0"/>
              </a:rPr>
              <a:t> phân công </a:t>
            </a:r>
            <a:r>
              <a:rPr lang="vi-VN" err="1">
                <a:solidFill>
                  <a:schemeClr val="bg2"/>
                </a:solidFill>
                <a:effectLst/>
                <a:latin typeface="Arial" panose="020B0604020202020204" pitchFamily="34" charset="0"/>
                <a:ea typeface="Arial" panose="020B0604020202020204" pitchFamily="34" charset="0"/>
              </a:rPr>
              <a:t>mỗi</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người</a:t>
            </a:r>
            <a:r>
              <a:rPr lang="vi-VN">
                <a:solidFill>
                  <a:schemeClr val="bg2"/>
                </a:solidFill>
                <a:effectLst/>
                <a:latin typeface="Arial" panose="020B0604020202020204" pitchFamily="34" charset="0"/>
                <a:ea typeface="Arial" panose="020B0604020202020204" pitchFamily="34" charset="0"/>
              </a:rPr>
              <a:t> 1 </a:t>
            </a:r>
            <a:r>
              <a:rPr lang="vi-VN" err="1">
                <a:solidFill>
                  <a:schemeClr val="bg2"/>
                </a:solidFill>
                <a:effectLst/>
                <a:latin typeface="Arial" panose="020B0604020202020204" pitchFamily="34" charset="0"/>
                <a:ea typeface="Arial" panose="020B0604020202020204" pitchFamily="34" charset="0"/>
              </a:rPr>
              <a:t>phần</a:t>
            </a:r>
            <a:r>
              <a:rPr lang="vi-VN">
                <a:solidFill>
                  <a:schemeClr val="bg2"/>
                </a:solidFill>
                <a:effectLst/>
                <a:latin typeface="Arial" panose="020B0604020202020204" pitchFamily="34" charset="0"/>
                <a:ea typeface="Arial" panose="020B0604020202020204" pitchFamily="34" charset="0"/>
              </a:rPr>
              <a:t> không </a:t>
            </a:r>
            <a:r>
              <a:rPr lang="vi-VN" err="1">
                <a:solidFill>
                  <a:schemeClr val="bg2"/>
                </a:solidFill>
                <a:effectLst/>
                <a:latin typeface="Arial" panose="020B0604020202020204" pitchFamily="34" charset="0"/>
                <a:ea typeface="Arial" panose="020B0604020202020204" pitchFamily="34" charset="0"/>
              </a:rPr>
              <a:t>thống</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nhất</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trước</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cách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trình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bày</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dẫn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đến</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việc</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chỉnh</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sửa</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nhiều</a:t>
            </a:r>
            <a:r>
              <a:rPr lang="vi-VN">
                <a:solidFill>
                  <a:schemeClr val="bg2"/>
                </a:solidFill>
                <a:effectLst/>
                <a:latin typeface="Arial" panose="020B0604020202020204" pitchFamily="34" charset="0"/>
                <a:ea typeface="Arial" panose="020B0604020202020204" pitchFamily="34" charset="0"/>
              </a:rPr>
              <a:t> </a:t>
            </a:r>
            <a:r>
              <a:rPr lang="vi-VN" err="1">
                <a:solidFill>
                  <a:schemeClr val="bg2"/>
                </a:solidFill>
                <a:effectLst/>
                <a:latin typeface="Arial" panose="020B0604020202020204" pitchFamily="34" charset="0"/>
                <a:ea typeface="Arial" panose="020B0604020202020204" pitchFamily="34" charset="0"/>
              </a:rPr>
              <a:t>lần</a:t>
            </a:r>
            <a:r>
              <a:rPr lang="vi-VN">
                <a:solidFill>
                  <a:schemeClr val="bg2"/>
                </a:solidFill>
                <a:effectLst/>
                <a:latin typeface="Arial" panose="020B0604020202020204" pitchFamily="34" charset="0"/>
                <a:ea typeface="Arial" panose="020B0604020202020204" pitchFamily="34" charset="0"/>
              </a:rPr>
              <a:t>.</a:t>
            </a:r>
            <a:endParaRPr lang="en-US">
              <a:solidFill>
                <a:schemeClr val="bg2"/>
              </a:solidFill>
              <a:effectLst/>
              <a:latin typeface="Arial" panose="020B0604020202020204" pitchFamily="34" charset="0"/>
              <a:ea typeface="Arial" panose="020B0604020202020204" pitchFamily="34" charset="0"/>
            </a:endParaRPr>
          </a:p>
          <a:p>
            <a:endParaRPr lang="en-US">
              <a:solidFill>
                <a:schemeClr val="bg2"/>
              </a:solidFill>
            </a:endParaRPr>
          </a:p>
        </p:txBody>
      </p:sp>
      <p:sp>
        <p:nvSpPr>
          <p:cNvPr id="9" name="TextBox 8">
            <a:extLst>
              <a:ext uri="{FF2B5EF4-FFF2-40B4-BE49-F238E27FC236}">
                <a16:creationId xmlns:a16="http://schemas.microsoft.com/office/drawing/2014/main" xmlns="" id="{4756A372-61DE-D69F-ABC4-F77FC1D795A6}"/>
              </a:ext>
            </a:extLst>
          </p:cNvPr>
          <p:cNvSpPr txBox="1"/>
          <p:nvPr/>
        </p:nvSpPr>
        <p:spPr>
          <a:xfrm>
            <a:off x="4384543" y="3739885"/>
            <a:ext cx="4575162" cy="1384995"/>
          </a:xfrm>
          <a:prstGeom prst="rect">
            <a:avLst/>
          </a:prstGeom>
          <a:noFill/>
        </p:spPr>
        <p:txBody>
          <a:bodyPr wrap="square" rtlCol="0">
            <a:spAutoFit/>
          </a:bodyPr>
          <a:lstStyle/>
          <a:p>
            <a:pPr algn="just"/>
            <a:r>
              <a:rPr lang="vi-VN">
                <a:solidFill>
                  <a:schemeClr val="bg2"/>
                </a:solidFill>
                <a:effectLst/>
                <a:latin typeface="Arial" panose="020B0604020202020204" pitchFamily="34" charset="0"/>
                <a:ea typeface="Arial" panose="020B0604020202020204" pitchFamily="34" charset="0"/>
              </a:rPr>
              <a:t>Do thời gian có hạn, kinh nghiệm và vốn hiểu biết của chúng em còn nhiều hạn chế nên chương trình còn rất nhiều hạn chế và không thể ứng dụng vào thực tế. Chính vì vậy, chúng em mong thầy cô hướng dẫn cho đề tài của chúng em được tốt hơn.</a:t>
            </a:r>
            <a:endParaRPr lang="en-US">
              <a:solidFill>
                <a:schemeClr val="bg2"/>
              </a:solidFill>
              <a:effectLst/>
              <a:latin typeface="Arial" panose="020B0604020202020204" pitchFamily="34" charset="0"/>
              <a:ea typeface="Arial" panose="020B0604020202020204" pitchFamily="34" charset="0"/>
            </a:endParaRPr>
          </a:p>
          <a:p>
            <a:pPr algn="just"/>
            <a:endParaRPr lang="en-US">
              <a:solidFill>
                <a:schemeClr val="bg2"/>
              </a:solidFill>
            </a:endParaRPr>
          </a:p>
        </p:txBody>
      </p:sp>
    </p:spTree>
    <p:extLst>
      <p:ext uri="{BB962C8B-B14F-4D97-AF65-F5344CB8AC3E}">
        <p14:creationId xmlns:p14="http://schemas.microsoft.com/office/powerpoint/2010/main" val="505211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221"/>
                                        </p:tgtEl>
                                        <p:attrNameLst>
                                          <p:attrName>style.visibility</p:attrName>
                                        </p:attrNameLst>
                                      </p:cBhvr>
                                      <p:to>
                                        <p:strVal val="visible"/>
                                      </p:to>
                                    </p:set>
                                    <p:animEffect transition="in" filter="wipe(down)">
                                      <p:cBhvr>
                                        <p:cTn id="7" dur="580">
                                          <p:stCondLst>
                                            <p:cond delay="0"/>
                                          </p:stCondLst>
                                        </p:cTn>
                                        <p:tgtEl>
                                          <p:spTgt spid="3221"/>
                                        </p:tgtEl>
                                      </p:cBhvr>
                                    </p:animEffect>
                                    <p:anim calcmode="lin" valueType="num">
                                      <p:cBhvr>
                                        <p:cTn id="8" dur="1822" tmFilter="0,0; 0.14,0.36; 0.43,0.73; 0.71,0.91; 1.0,1.0">
                                          <p:stCondLst>
                                            <p:cond delay="0"/>
                                          </p:stCondLst>
                                        </p:cTn>
                                        <p:tgtEl>
                                          <p:spTgt spid="32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2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2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2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221"/>
                                        </p:tgtEl>
                                        <p:attrNameLst>
                                          <p:attrName>ppt_y</p:attrName>
                                        </p:attrNameLst>
                                      </p:cBhvr>
                                      <p:tavLst>
                                        <p:tav tm="0" fmla="#ppt_y-sin(pi*$)/81">
                                          <p:val>
                                            <p:fltVal val="0"/>
                                          </p:val>
                                        </p:tav>
                                        <p:tav tm="100000">
                                          <p:val>
                                            <p:fltVal val="1"/>
                                          </p:val>
                                        </p:tav>
                                      </p:tavLst>
                                    </p:anim>
                                    <p:animScale>
                                      <p:cBhvr>
                                        <p:cTn id="13" dur="26">
                                          <p:stCondLst>
                                            <p:cond delay="650"/>
                                          </p:stCondLst>
                                        </p:cTn>
                                        <p:tgtEl>
                                          <p:spTgt spid="3221"/>
                                        </p:tgtEl>
                                      </p:cBhvr>
                                      <p:to x="100000" y="60000"/>
                                    </p:animScale>
                                    <p:animScale>
                                      <p:cBhvr>
                                        <p:cTn id="14" dur="166" decel="50000">
                                          <p:stCondLst>
                                            <p:cond delay="676"/>
                                          </p:stCondLst>
                                        </p:cTn>
                                        <p:tgtEl>
                                          <p:spTgt spid="3221"/>
                                        </p:tgtEl>
                                      </p:cBhvr>
                                      <p:to x="100000" y="100000"/>
                                    </p:animScale>
                                    <p:animScale>
                                      <p:cBhvr>
                                        <p:cTn id="15" dur="26">
                                          <p:stCondLst>
                                            <p:cond delay="1312"/>
                                          </p:stCondLst>
                                        </p:cTn>
                                        <p:tgtEl>
                                          <p:spTgt spid="3221"/>
                                        </p:tgtEl>
                                      </p:cBhvr>
                                      <p:to x="100000" y="80000"/>
                                    </p:animScale>
                                    <p:animScale>
                                      <p:cBhvr>
                                        <p:cTn id="16" dur="166" decel="50000">
                                          <p:stCondLst>
                                            <p:cond delay="1338"/>
                                          </p:stCondLst>
                                        </p:cTn>
                                        <p:tgtEl>
                                          <p:spTgt spid="3221"/>
                                        </p:tgtEl>
                                      </p:cBhvr>
                                      <p:to x="100000" y="100000"/>
                                    </p:animScale>
                                    <p:animScale>
                                      <p:cBhvr>
                                        <p:cTn id="17" dur="26">
                                          <p:stCondLst>
                                            <p:cond delay="1642"/>
                                          </p:stCondLst>
                                        </p:cTn>
                                        <p:tgtEl>
                                          <p:spTgt spid="3221"/>
                                        </p:tgtEl>
                                      </p:cBhvr>
                                      <p:to x="100000" y="90000"/>
                                    </p:animScale>
                                    <p:animScale>
                                      <p:cBhvr>
                                        <p:cTn id="18" dur="166" decel="50000">
                                          <p:stCondLst>
                                            <p:cond delay="1668"/>
                                          </p:stCondLst>
                                        </p:cTn>
                                        <p:tgtEl>
                                          <p:spTgt spid="3221"/>
                                        </p:tgtEl>
                                      </p:cBhvr>
                                      <p:to x="100000" y="100000"/>
                                    </p:animScale>
                                    <p:animScale>
                                      <p:cBhvr>
                                        <p:cTn id="19" dur="26">
                                          <p:stCondLst>
                                            <p:cond delay="1808"/>
                                          </p:stCondLst>
                                        </p:cTn>
                                        <p:tgtEl>
                                          <p:spTgt spid="3221"/>
                                        </p:tgtEl>
                                      </p:cBhvr>
                                      <p:to x="100000" y="95000"/>
                                    </p:animScale>
                                    <p:animScale>
                                      <p:cBhvr>
                                        <p:cTn id="20" dur="166" decel="50000">
                                          <p:stCondLst>
                                            <p:cond delay="1834"/>
                                          </p:stCondLst>
                                        </p:cTn>
                                        <p:tgtEl>
                                          <p:spTgt spid="322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nodePh="1">
                                  <p:stCondLst>
                                    <p:cond delay="0"/>
                                  </p:stCondLst>
                                  <p:endCondLst>
                                    <p:cond evt="begin" delay="0">
                                      <p:tn val="23"/>
                                    </p:cond>
                                  </p:endCondLst>
                                  <p:childTnLst>
                                    <p:set>
                                      <p:cBhvr>
                                        <p:cTn id="24" dur="1" fill="hold">
                                          <p:stCondLst>
                                            <p:cond delay="0"/>
                                          </p:stCondLst>
                                        </p:cTn>
                                        <p:tgtEl>
                                          <p:spTgt spid="3222"/>
                                        </p:tgtEl>
                                        <p:attrNameLst>
                                          <p:attrName>style.visibility</p:attrName>
                                        </p:attrNameLst>
                                      </p:cBhvr>
                                      <p:to>
                                        <p:strVal val="visible"/>
                                      </p:to>
                                    </p:set>
                                    <p:anim calcmode="lin" valueType="num">
                                      <p:cBhvr>
                                        <p:cTn id="25" dur="1000" fill="hold"/>
                                        <p:tgtEl>
                                          <p:spTgt spid="3222"/>
                                        </p:tgtEl>
                                        <p:attrNameLst>
                                          <p:attrName>ppt_w</p:attrName>
                                        </p:attrNameLst>
                                      </p:cBhvr>
                                      <p:tavLst>
                                        <p:tav tm="0">
                                          <p:val>
                                            <p:fltVal val="0"/>
                                          </p:val>
                                        </p:tav>
                                        <p:tav tm="100000">
                                          <p:val>
                                            <p:strVal val="#ppt_w"/>
                                          </p:val>
                                        </p:tav>
                                      </p:tavLst>
                                    </p:anim>
                                    <p:anim calcmode="lin" valueType="num">
                                      <p:cBhvr>
                                        <p:cTn id="26" dur="1000" fill="hold"/>
                                        <p:tgtEl>
                                          <p:spTgt spid="3222"/>
                                        </p:tgtEl>
                                        <p:attrNameLst>
                                          <p:attrName>ppt_h</p:attrName>
                                        </p:attrNameLst>
                                      </p:cBhvr>
                                      <p:tavLst>
                                        <p:tav tm="0">
                                          <p:val>
                                            <p:fltVal val="0"/>
                                          </p:val>
                                        </p:tav>
                                        <p:tav tm="100000">
                                          <p:val>
                                            <p:strVal val="#ppt_h"/>
                                          </p:val>
                                        </p:tav>
                                      </p:tavLst>
                                    </p:anim>
                                    <p:anim calcmode="lin" valueType="num">
                                      <p:cBhvr>
                                        <p:cTn id="27" dur="1000" fill="hold"/>
                                        <p:tgtEl>
                                          <p:spTgt spid="3222"/>
                                        </p:tgtEl>
                                        <p:attrNameLst>
                                          <p:attrName>style.rotation</p:attrName>
                                        </p:attrNameLst>
                                      </p:cBhvr>
                                      <p:tavLst>
                                        <p:tav tm="0">
                                          <p:val>
                                            <p:fltVal val="90"/>
                                          </p:val>
                                        </p:tav>
                                        <p:tav tm="100000">
                                          <p:val>
                                            <p:fltVal val="0"/>
                                          </p:val>
                                        </p:tav>
                                      </p:tavLst>
                                    </p:anim>
                                    <p:animEffect transition="in" filter="fade">
                                      <p:cBhvr>
                                        <p:cTn id="28" dur="1000"/>
                                        <p:tgtEl>
                                          <p:spTgt spid="3222"/>
                                        </p:tgtEl>
                                      </p:cBhvr>
                                    </p:animEffect>
                                  </p:childTnLst>
                                </p:cTn>
                              </p:par>
                              <p:par>
                                <p:cTn id="29" presetID="31" presetClass="entr" presetSubtype="0" fill="hold" grpId="0" nodeType="withEffect" nodePh="1">
                                  <p:stCondLst>
                                    <p:cond delay="0"/>
                                  </p:stCondLst>
                                  <p:endCondLst>
                                    <p:cond evt="begin" delay="0">
                                      <p:tn val="29"/>
                                    </p:cond>
                                  </p:endCondLst>
                                  <p:childTnLst>
                                    <p:set>
                                      <p:cBhvr>
                                        <p:cTn id="30" dur="1" fill="hold">
                                          <p:stCondLst>
                                            <p:cond delay="0"/>
                                          </p:stCondLst>
                                        </p:cTn>
                                        <p:tgtEl>
                                          <p:spTgt spid="3223"/>
                                        </p:tgtEl>
                                        <p:attrNameLst>
                                          <p:attrName>style.visibility</p:attrName>
                                        </p:attrNameLst>
                                      </p:cBhvr>
                                      <p:to>
                                        <p:strVal val="visible"/>
                                      </p:to>
                                    </p:set>
                                    <p:anim calcmode="lin" valueType="num">
                                      <p:cBhvr>
                                        <p:cTn id="31" dur="1000" fill="hold"/>
                                        <p:tgtEl>
                                          <p:spTgt spid="3223"/>
                                        </p:tgtEl>
                                        <p:attrNameLst>
                                          <p:attrName>ppt_w</p:attrName>
                                        </p:attrNameLst>
                                      </p:cBhvr>
                                      <p:tavLst>
                                        <p:tav tm="0">
                                          <p:val>
                                            <p:fltVal val="0"/>
                                          </p:val>
                                        </p:tav>
                                        <p:tav tm="100000">
                                          <p:val>
                                            <p:strVal val="#ppt_w"/>
                                          </p:val>
                                        </p:tav>
                                      </p:tavLst>
                                    </p:anim>
                                    <p:anim calcmode="lin" valueType="num">
                                      <p:cBhvr>
                                        <p:cTn id="32" dur="1000" fill="hold"/>
                                        <p:tgtEl>
                                          <p:spTgt spid="3223"/>
                                        </p:tgtEl>
                                        <p:attrNameLst>
                                          <p:attrName>ppt_h</p:attrName>
                                        </p:attrNameLst>
                                      </p:cBhvr>
                                      <p:tavLst>
                                        <p:tav tm="0">
                                          <p:val>
                                            <p:fltVal val="0"/>
                                          </p:val>
                                        </p:tav>
                                        <p:tav tm="100000">
                                          <p:val>
                                            <p:strVal val="#ppt_h"/>
                                          </p:val>
                                        </p:tav>
                                      </p:tavLst>
                                    </p:anim>
                                    <p:anim calcmode="lin" valueType="num">
                                      <p:cBhvr>
                                        <p:cTn id="33" dur="1000" fill="hold"/>
                                        <p:tgtEl>
                                          <p:spTgt spid="3223"/>
                                        </p:tgtEl>
                                        <p:attrNameLst>
                                          <p:attrName>style.rotation</p:attrName>
                                        </p:attrNameLst>
                                      </p:cBhvr>
                                      <p:tavLst>
                                        <p:tav tm="0">
                                          <p:val>
                                            <p:fltVal val="90"/>
                                          </p:val>
                                        </p:tav>
                                        <p:tav tm="100000">
                                          <p:val>
                                            <p:fltVal val="0"/>
                                          </p:val>
                                        </p:tav>
                                      </p:tavLst>
                                    </p:anim>
                                    <p:animEffect transition="in" filter="fade">
                                      <p:cBhvr>
                                        <p:cTn id="34" dur="1000"/>
                                        <p:tgtEl>
                                          <p:spTgt spid="3223"/>
                                        </p:tgtEl>
                                      </p:cBhvr>
                                    </p:animEffect>
                                  </p:childTnLst>
                                </p:cTn>
                              </p:par>
                              <p:par>
                                <p:cTn id="35" presetID="31" presetClass="entr" presetSubtype="0" fill="hold" nodeType="withEffect">
                                  <p:stCondLst>
                                    <p:cond delay="0"/>
                                  </p:stCondLst>
                                  <p:childTnLst>
                                    <p:set>
                                      <p:cBhvr>
                                        <p:cTn id="36" dur="1" fill="hold">
                                          <p:stCondLst>
                                            <p:cond delay="0"/>
                                          </p:stCondLst>
                                        </p:cTn>
                                        <p:tgtEl>
                                          <p:spTgt spid="3228"/>
                                        </p:tgtEl>
                                        <p:attrNameLst>
                                          <p:attrName>style.visibility</p:attrName>
                                        </p:attrNameLst>
                                      </p:cBhvr>
                                      <p:to>
                                        <p:strVal val="visible"/>
                                      </p:to>
                                    </p:set>
                                    <p:anim calcmode="lin" valueType="num">
                                      <p:cBhvr>
                                        <p:cTn id="37" dur="1000" fill="hold"/>
                                        <p:tgtEl>
                                          <p:spTgt spid="3228"/>
                                        </p:tgtEl>
                                        <p:attrNameLst>
                                          <p:attrName>ppt_w</p:attrName>
                                        </p:attrNameLst>
                                      </p:cBhvr>
                                      <p:tavLst>
                                        <p:tav tm="0">
                                          <p:val>
                                            <p:fltVal val="0"/>
                                          </p:val>
                                        </p:tav>
                                        <p:tav tm="100000">
                                          <p:val>
                                            <p:strVal val="#ppt_w"/>
                                          </p:val>
                                        </p:tav>
                                      </p:tavLst>
                                    </p:anim>
                                    <p:anim calcmode="lin" valueType="num">
                                      <p:cBhvr>
                                        <p:cTn id="38" dur="1000" fill="hold"/>
                                        <p:tgtEl>
                                          <p:spTgt spid="3228"/>
                                        </p:tgtEl>
                                        <p:attrNameLst>
                                          <p:attrName>ppt_h</p:attrName>
                                        </p:attrNameLst>
                                      </p:cBhvr>
                                      <p:tavLst>
                                        <p:tav tm="0">
                                          <p:val>
                                            <p:fltVal val="0"/>
                                          </p:val>
                                        </p:tav>
                                        <p:tav tm="100000">
                                          <p:val>
                                            <p:strVal val="#ppt_h"/>
                                          </p:val>
                                        </p:tav>
                                      </p:tavLst>
                                    </p:anim>
                                    <p:anim calcmode="lin" valueType="num">
                                      <p:cBhvr>
                                        <p:cTn id="39" dur="1000" fill="hold"/>
                                        <p:tgtEl>
                                          <p:spTgt spid="3228"/>
                                        </p:tgtEl>
                                        <p:attrNameLst>
                                          <p:attrName>style.rotation</p:attrName>
                                        </p:attrNameLst>
                                      </p:cBhvr>
                                      <p:tavLst>
                                        <p:tav tm="0">
                                          <p:val>
                                            <p:fltVal val="90"/>
                                          </p:val>
                                        </p:tav>
                                        <p:tav tm="100000">
                                          <p:val>
                                            <p:fltVal val="0"/>
                                          </p:val>
                                        </p:tav>
                                      </p:tavLst>
                                    </p:anim>
                                    <p:animEffect transition="in" filter="fade">
                                      <p:cBhvr>
                                        <p:cTn id="40" dur="1000"/>
                                        <p:tgtEl>
                                          <p:spTgt spid="3228"/>
                                        </p:tgtEl>
                                      </p:cBhvr>
                                    </p:animEffect>
                                  </p:childTnLst>
                                </p:cTn>
                              </p:par>
                              <p:par>
                                <p:cTn id="41" presetID="31" presetClass="entr" presetSubtype="0" fill="hold" nodeType="withEffect">
                                  <p:stCondLst>
                                    <p:cond delay="0"/>
                                  </p:stCondLst>
                                  <p:childTnLst>
                                    <p:set>
                                      <p:cBhvr>
                                        <p:cTn id="42" dur="1" fill="hold">
                                          <p:stCondLst>
                                            <p:cond delay="0"/>
                                          </p:stCondLst>
                                        </p:cTn>
                                        <p:tgtEl>
                                          <p:spTgt spid="3253"/>
                                        </p:tgtEl>
                                        <p:attrNameLst>
                                          <p:attrName>style.visibility</p:attrName>
                                        </p:attrNameLst>
                                      </p:cBhvr>
                                      <p:to>
                                        <p:strVal val="visible"/>
                                      </p:to>
                                    </p:set>
                                    <p:anim calcmode="lin" valueType="num">
                                      <p:cBhvr>
                                        <p:cTn id="43" dur="1000" fill="hold"/>
                                        <p:tgtEl>
                                          <p:spTgt spid="3253"/>
                                        </p:tgtEl>
                                        <p:attrNameLst>
                                          <p:attrName>ppt_w</p:attrName>
                                        </p:attrNameLst>
                                      </p:cBhvr>
                                      <p:tavLst>
                                        <p:tav tm="0">
                                          <p:val>
                                            <p:fltVal val="0"/>
                                          </p:val>
                                        </p:tav>
                                        <p:tav tm="100000">
                                          <p:val>
                                            <p:strVal val="#ppt_w"/>
                                          </p:val>
                                        </p:tav>
                                      </p:tavLst>
                                    </p:anim>
                                    <p:anim calcmode="lin" valueType="num">
                                      <p:cBhvr>
                                        <p:cTn id="44" dur="1000" fill="hold"/>
                                        <p:tgtEl>
                                          <p:spTgt spid="3253"/>
                                        </p:tgtEl>
                                        <p:attrNameLst>
                                          <p:attrName>ppt_h</p:attrName>
                                        </p:attrNameLst>
                                      </p:cBhvr>
                                      <p:tavLst>
                                        <p:tav tm="0">
                                          <p:val>
                                            <p:fltVal val="0"/>
                                          </p:val>
                                        </p:tav>
                                        <p:tav tm="100000">
                                          <p:val>
                                            <p:strVal val="#ppt_h"/>
                                          </p:val>
                                        </p:tav>
                                      </p:tavLst>
                                    </p:anim>
                                    <p:anim calcmode="lin" valueType="num">
                                      <p:cBhvr>
                                        <p:cTn id="45" dur="1000" fill="hold"/>
                                        <p:tgtEl>
                                          <p:spTgt spid="3253"/>
                                        </p:tgtEl>
                                        <p:attrNameLst>
                                          <p:attrName>style.rotation</p:attrName>
                                        </p:attrNameLst>
                                      </p:cBhvr>
                                      <p:tavLst>
                                        <p:tav tm="0">
                                          <p:val>
                                            <p:fltVal val="90"/>
                                          </p:val>
                                        </p:tav>
                                        <p:tav tm="100000">
                                          <p:val>
                                            <p:fltVal val="0"/>
                                          </p:val>
                                        </p:tav>
                                      </p:tavLst>
                                    </p:anim>
                                    <p:animEffect transition="in" filter="fade">
                                      <p:cBhvr>
                                        <p:cTn id="46" dur="1000"/>
                                        <p:tgtEl>
                                          <p:spTgt spid="3253"/>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254"/>
                                        </p:tgtEl>
                                        <p:attrNameLst>
                                          <p:attrName>style.visibility</p:attrName>
                                        </p:attrNameLst>
                                      </p:cBhvr>
                                      <p:to>
                                        <p:strVal val="visible"/>
                                      </p:to>
                                    </p:set>
                                    <p:anim calcmode="lin" valueType="num">
                                      <p:cBhvr>
                                        <p:cTn id="49" dur="1000" fill="hold"/>
                                        <p:tgtEl>
                                          <p:spTgt spid="3254"/>
                                        </p:tgtEl>
                                        <p:attrNameLst>
                                          <p:attrName>ppt_w</p:attrName>
                                        </p:attrNameLst>
                                      </p:cBhvr>
                                      <p:tavLst>
                                        <p:tav tm="0">
                                          <p:val>
                                            <p:fltVal val="0"/>
                                          </p:val>
                                        </p:tav>
                                        <p:tav tm="100000">
                                          <p:val>
                                            <p:strVal val="#ppt_w"/>
                                          </p:val>
                                        </p:tav>
                                      </p:tavLst>
                                    </p:anim>
                                    <p:anim calcmode="lin" valueType="num">
                                      <p:cBhvr>
                                        <p:cTn id="50" dur="1000" fill="hold"/>
                                        <p:tgtEl>
                                          <p:spTgt spid="3254"/>
                                        </p:tgtEl>
                                        <p:attrNameLst>
                                          <p:attrName>ppt_h</p:attrName>
                                        </p:attrNameLst>
                                      </p:cBhvr>
                                      <p:tavLst>
                                        <p:tav tm="0">
                                          <p:val>
                                            <p:fltVal val="0"/>
                                          </p:val>
                                        </p:tav>
                                        <p:tav tm="100000">
                                          <p:val>
                                            <p:strVal val="#ppt_h"/>
                                          </p:val>
                                        </p:tav>
                                      </p:tavLst>
                                    </p:anim>
                                    <p:anim calcmode="lin" valueType="num">
                                      <p:cBhvr>
                                        <p:cTn id="51" dur="1000" fill="hold"/>
                                        <p:tgtEl>
                                          <p:spTgt spid="3254"/>
                                        </p:tgtEl>
                                        <p:attrNameLst>
                                          <p:attrName>style.rotation</p:attrName>
                                        </p:attrNameLst>
                                      </p:cBhvr>
                                      <p:tavLst>
                                        <p:tav tm="0">
                                          <p:val>
                                            <p:fltVal val="90"/>
                                          </p:val>
                                        </p:tav>
                                        <p:tav tm="100000">
                                          <p:val>
                                            <p:fltVal val="0"/>
                                          </p:val>
                                        </p:tav>
                                      </p:tavLst>
                                    </p:anim>
                                    <p:animEffect transition="in" filter="fade">
                                      <p:cBhvr>
                                        <p:cTn id="52" dur="1000"/>
                                        <p:tgtEl>
                                          <p:spTgt spid="3254"/>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1000" fill="hold"/>
                                        <p:tgtEl>
                                          <p:spTgt spid="5"/>
                                        </p:tgtEl>
                                        <p:attrNameLst>
                                          <p:attrName>ppt_w</p:attrName>
                                        </p:attrNameLst>
                                      </p:cBhvr>
                                      <p:tavLst>
                                        <p:tav tm="0">
                                          <p:val>
                                            <p:fltVal val="0"/>
                                          </p:val>
                                        </p:tav>
                                        <p:tav tm="100000">
                                          <p:val>
                                            <p:strVal val="#ppt_w"/>
                                          </p:val>
                                        </p:tav>
                                      </p:tavLst>
                                    </p:anim>
                                    <p:anim calcmode="lin" valueType="num">
                                      <p:cBhvr>
                                        <p:cTn id="56" dur="1000" fill="hold"/>
                                        <p:tgtEl>
                                          <p:spTgt spid="5"/>
                                        </p:tgtEl>
                                        <p:attrNameLst>
                                          <p:attrName>ppt_h</p:attrName>
                                        </p:attrNameLst>
                                      </p:cBhvr>
                                      <p:tavLst>
                                        <p:tav tm="0">
                                          <p:val>
                                            <p:fltVal val="0"/>
                                          </p:val>
                                        </p:tav>
                                        <p:tav tm="100000">
                                          <p:val>
                                            <p:strVal val="#ppt_h"/>
                                          </p:val>
                                        </p:tav>
                                      </p:tavLst>
                                    </p:anim>
                                    <p:anim calcmode="lin" valueType="num">
                                      <p:cBhvr>
                                        <p:cTn id="57" dur="1000" fill="hold"/>
                                        <p:tgtEl>
                                          <p:spTgt spid="5"/>
                                        </p:tgtEl>
                                        <p:attrNameLst>
                                          <p:attrName>style.rotation</p:attrName>
                                        </p:attrNameLst>
                                      </p:cBhvr>
                                      <p:tavLst>
                                        <p:tav tm="0">
                                          <p:val>
                                            <p:fltVal val="90"/>
                                          </p:val>
                                        </p:tav>
                                        <p:tav tm="100000">
                                          <p:val>
                                            <p:fltVal val="0"/>
                                          </p:val>
                                        </p:tav>
                                      </p:tavLst>
                                    </p:anim>
                                    <p:animEffect transition="in" filter="fade">
                                      <p:cBhvr>
                                        <p:cTn id="58" dur="10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255"/>
                                        </p:tgtEl>
                                        <p:attrNameLst>
                                          <p:attrName>style.visibility</p:attrName>
                                        </p:attrNameLst>
                                      </p:cBhvr>
                                      <p:to>
                                        <p:strVal val="visible"/>
                                      </p:to>
                                    </p:set>
                                    <p:anim calcmode="lin" valueType="num">
                                      <p:cBhvr>
                                        <p:cTn id="63" dur="1000" fill="hold"/>
                                        <p:tgtEl>
                                          <p:spTgt spid="3255"/>
                                        </p:tgtEl>
                                        <p:attrNameLst>
                                          <p:attrName>ppt_w</p:attrName>
                                        </p:attrNameLst>
                                      </p:cBhvr>
                                      <p:tavLst>
                                        <p:tav tm="0">
                                          <p:val>
                                            <p:fltVal val="0"/>
                                          </p:val>
                                        </p:tav>
                                        <p:tav tm="100000">
                                          <p:val>
                                            <p:strVal val="#ppt_w"/>
                                          </p:val>
                                        </p:tav>
                                      </p:tavLst>
                                    </p:anim>
                                    <p:anim calcmode="lin" valueType="num">
                                      <p:cBhvr>
                                        <p:cTn id="64" dur="1000" fill="hold"/>
                                        <p:tgtEl>
                                          <p:spTgt spid="3255"/>
                                        </p:tgtEl>
                                        <p:attrNameLst>
                                          <p:attrName>ppt_h</p:attrName>
                                        </p:attrNameLst>
                                      </p:cBhvr>
                                      <p:tavLst>
                                        <p:tav tm="0">
                                          <p:val>
                                            <p:fltVal val="0"/>
                                          </p:val>
                                        </p:tav>
                                        <p:tav tm="100000">
                                          <p:val>
                                            <p:strVal val="#ppt_h"/>
                                          </p:val>
                                        </p:tav>
                                      </p:tavLst>
                                    </p:anim>
                                    <p:anim calcmode="lin" valueType="num">
                                      <p:cBhvr>
                                        <p:cTn id="65" dur="1000" fill="hold"/>
                                        <p:tgtEl>
                                          <p:spTgt spid="3255"/>
                                        </p:tgtEl>
                                        <p:attrNameLst>
                                          <p:attrName>style.rotation</p:attrName>
                                        </p:attrNameLst>
                                      </p:cBhvr>
                                      <p:tavLst>
                                        <p:tav tm="0">
                                          <p:val>
                                            <p:fltVal val="90"/>
                                          </p:val>
                                        </p:tav>
                                        <p:tav tm="100000">
                                          <p:val>
                                            <p:fltVal val="0"/>
                                          </p:val>
                                        </p:tav>
                                      </p:tavLst>
                                    </p:anim>
                                    <p:animEffect transition="in" filter="fade">
                                      <p:cBhvr>
                                        <p:cTn id="66" dur="1000"/>
                                        <p:tgtEl>
                                          <p:spTgt spid="3255"/>
                                        </p:tgtEl>
                                      </p:cBhvr>
                                    </p:animEffect>
                                  </p:childTnLst>
                                </p:cTn>
                              </p:par>
                              <p:par>
                                <p:cTn id="67" presetID="31" presetClass="entr" presetSubtype="0" fill="hold" nodeType="withEffect">
                                  <p:stCondLst>
                                    <p:cond delay="0"/>
                                  </p:stCondLst>
                                  <p:childTnLst>
                                    <p:set>
                                      <p:cBhvr>
                                        <p:cTn id="68" dur="1" fill="hold">
                                          <p:stCondLst>
                                            <p:cond delay="0"/>
                                          </p:stCondLst>
                                        </p:cTn>
                                        <p:tgtEl>
                                          <p:spTgt spid="3257"/>
                                        </p:tgtEl>
                                        <p:attrNameLst>
                                          <p:attrName>style.visibility</p:attrName>
                                        </p:attrNameLst>
                                      </p:cBhvr>
                                      <p:to>
                                        <p:strVal val="visible"/>
                                      </p:to>
                                    </p:set>
                                    <p:anim calcmode="lin" valueType="num">
                                      <p:cBhvr>
                                        <p:cTn id="69" dur="1000" fill="hold"/>
                                        <p:tgtEl>
                                          <p:spTgt spid="3257"/>
                                        </p:tgtEl>
                                        <p:attrNameLst>
                                          <p:attrName>ppt_w</p:attrName>
                                        </p:attrNameLst>
                                      </p:cBhvr>
                                      <p:tavLst>
                                        <p:tav tm="0">
                                          <p:val>
                                            <p:fltVal val="0"/>
                                          </p:val>
                                        </p:tav>
                                        <p:tav tm="100000">
                                          <p:val>
                                            <p:strVal val="#ppt_w"/>
                                          </p:val>
                                        </p:tav>
                                      </p:tavLst>
                                    </p:anim>
                                    <p:anim calcmode="lin" valueType="num">
                                      <p:cBhvr>
                                        <p:cTn id="70" dur="1000" fill="hold"/>
                                        <p:tgtEl>
                                          <p:spTgt spid="3257"/>
                                        </p:tgtEl>
                                        <p:attrNameLst>
                                          <p:attrName>ppt_h</p:attrName>
                                        </p:attrNameLst>
                                      </p:cBhvr>
                                      <p:tavLst>
                                        <p:tav tm="0">
                                          <p:val>
                                            <p:fltVal val="0"/>
                                          </p:val>
                                        </p:tav>
                                        <p:tav tm="100000">
                                          <p:val>
                                            <p:strVal val="#ppt_h"/>
                                          </p:val>
                                        </p:tav>
                                      </p:tavLst>
                                    </p:anim>
                                    <p:anim calcmode="lin" valueType="num">
                                      <p:cBhvr>
                                        <p:cTn id="71" dur="1000" fill="hold"/>
                                        <p:tgtEl>
                                          <p:spTgt spid="3257"/>
                                        </p:tgtEl>
                                        <p:attrNameLst>
                                          <p:attrName>style.rotation</p:attrName>
                                        </p:attrNameLst>
                                      </p:cBhvr>
                                      <p:tavLst>
                                        <p:tav tm="0">
                                          <p:val>
                                            <p:fltVal val="90"/>
                                          </p:val>
                                        </p:tav>
                                        <p:tav tm="100000">
                                          <p:val>
                                            <p:fltVal val="0"/>
                                          </p:val>
                                        </p:tav>
                                      </p:tavLst>
                                    </p:anim>
                                    <p:animEffect transition="in" filter="fade">
                                      <p:cBhvr>
                                        <p:cTn id="72" dur="1000"/>
                                        <p:tgtEl>
                                          <p:spTgt spid="3257"/>
                                        </p:tgtEl>
                                      </p:cBhvr>
                                    </p:animEffect>
                                  </p:childTnLst>
                                </p:cTn>
                              </p:par>
                              <p:par>
                                <p:cTn id="73" presetID="31" presetClass="entr" presetSubtype="0" fill="hold" nodeType="withEffect">
                                  <p:stCondLst>
                                    <p:cond delay="0"/>
                                  </p:stCondLst>
                                  <p:childTnLst>
                                    <p:set>
                                      <p:cBhvr>
                                        <p:cTn id="74" dur="1" fill="hold">
                                          <p:stCondLst>
                                            <p:cond delay="0"/>
                                          </p:stCondLst>
                                        </p:cTn>
                                        <p:tgtEl>
                                          <p:spTgt spid="3277"/>
                                        </p:tgtEl>
                                        <p:attrNameLst>
                                          <p:attrName>style.visibility</p:attrName>
                                        </p:attrNameLst>
                                      </p:cBhvr>
                                      <p:to>
                                        <p:strVal val="visible"/>
                                      </p:to>
                                    </p:set>
                                    <p:anim calcmode="lin" valueType="num">
                                      <p:cBhvr>
                                        <p:cTn id="75" dur="1000" fill="hold"/>
                                        <p:tgtEl>
                                          <p:spTgt spid="3277"/>
                                        </p:tgtEl>
                                        <p:attrNameLst>
                                          <p:attrName>ppt_w</p:attrName>
                                        </p:attrNameLst>
                                      </p:cBhvr>
                                      <p:tavLst>
                                        <p:tav tm="0">
                                          <p:val>
                                            <p:fltVal val="0"/>
                                          </p:val>
                                        </p:tav>
                                        <p:tav tm="100000">
                                          <p:val>
                                            <p:strVal val="#ppt_w"/>
                                          </p:val>
                                        </p:tav>
                                      </p:tavLst>
                                    </p:anim>
                                    <p:anim calcmode="lin" valueType="num">
                                      <p:cBhvr>
                                        <p:cTn id="76" dur="1000" fill="hold"/>
                                        <p:tgtEl>
                                          <p:spTgt spid="3277"/>
                                        </p:tgtEl>
                                        <p:attrNameLst>
                                          <p:attrName>ppt_h</p:attrName>
                                        </p:attrNameLst>
                                      </p:cBhvr>
                                      <p:tavLst>
                                        <p:tav tm="0">
                                          <p:val>
                                            <p:fltVal val="0"/>
                                          </p:val>
                                        </p:tav>
                                        <p:tav tm="100000">
                                          <p:val>
                                            <p:strVal val="#ppt_h"/>
                                          </p:val>
                                        </p:tav>
                                      </p:tavLst>
                                    </p:anim>
                                    <p:anim calcmode="lin" valueType="num">
                                      <p:cBhvr>
                                        <p:cTn id="77" dur="1000" fill="hold"/>
                                        <p:tgtEl>
                                          <p:spTgt spid="3277"/>
                                        </p:tgtEl>
                                        <p:attrNameLst>
                                          <p:attrName>style.rotation</p:attrName>
                                        </p:attrNameLst>
                                      </p:cBhvr>
                                      <p:tavLst>
                                        <p:tav tm="0">
                                          <p:val>
                                            <p:fltVal val="90"/>
                                          </p:val>
                                        </p:tav>
                                        <p:tav tm="100000">
                                          <p:val>
                                            <p:fltVal val="0"/>
                                          </p:val>
                                        </p:tav>
                                      </p:tavLst>
                                    </p:anim>
                                    <p:animEffect transition="in" filter="fade">
                                      <p:cBhvr>
                                        <p:cTn id="78" dur="1000"/>
                                        <p:tgtEl>
                                          <p:spTgt spid="3277"/>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p:cTn id="81" dur="1000" fill="hold"/>
                                        <p:tgtEl>
                                          <p:spTgt spid="7"/>
                                        </p:tgtEl>
                                        <p:attrNameLst>
                                          <p:attrName>ppt_w</p:attrName>
                                        </p:attrNameLst>
                                      </p:cBhvr>
                                      <p:tavLst>
                                        <p:tav tm="0">
                                          <p:val>
                                            <p:fltVal val="0"/>
                                          </p:val>
                                        </p:tav>
                                        <p:tav tm="100000">
                                          <p:val>
                                            <p:strVal val="#ppt_w"/>
                                          </p:val>
                                        </p:tav>
                                      </p:tavLst>
                                    </p:anim>
                                    <p:anim calcmode="lin" valueType="num">
                                      <p:cBhvr>
                                        <p:cTn id="82" dur="1000" fill="hold"/>
                                        <p:tgtEl>
                                          <p:spTgt spid="7"/>
                                        </p:tgtEl>
                                        <p:attrNameLst>
                                          <p:attrName>ppt_h</p:attrName>
                                        </p:attrNameLst>
                                      </p:cBhvr>
                                      <p:tavLst>
                                        <p:tav tm="0">
                                          <p:val>
                                            <p:fltVal val="0"/>
                                          </p:val>
                                        </p:tav>
                                        <p:tav tm="100000">
                                          <p:val>
                                            <p:strVal val="#ppt_h"/>
                                          </p:val>
                                        </p:tav>
                                      </p:tavLst>
                                    </p:anim>
                                    <p:anim calcmode="lin" valueType="num">
                                      <p:cBhvr>
                                        <p:cTn id="83" dur="1000" fill="hold"/>
                                        <p:tgtEl>
                                          <p:spTgt spid="7"/>
                                        </p:tgtEl>
                                        <p:attrNameLst>
                                          <p:attrName>style.rotation</p:attrName>
                                        </p:attrNameLst>
                                      </p:cBhvr>
                                      <p:tavLst>
                                        <p:tav tm="0">
                                          <p:val>
                                            <p:fltVal val="90"/>
                                          </p:val>
                                        </p:tav>
                                        <p:tav tm="100000">
                                          <p:val>
                                            <p:fltVal val="0"/>
                                          </p:val>
                                        </p:tav>
                                      </p:tavLst>
                                    </p:anim>
                                    <p:animEffect transition="in" filter="fade">
                                      <p:cBhvr>
                                        <p:cTn id="84" dur="1000"/>
                                        <p:tgtEl>
                                          <p:spTgt spid="7"/>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grpId="0" nodeType="clickEffect">
                                  <p:stCondLst>
                                    <p:cond delay="0"/>
                                  </p:stCondLst>
                                  <p:childTnLst>
                                    <p:set>
                                      <p:cBhvr>
                                        <p:cTn id="88" dur="1" fill="hold">
                                          <p:stCondLst>
                                            <p:cond delay="0"/>
                                          </p:stCondLst>
                                        </p:cTn>
                                        <p:tgtEl>
                                          <p:spTgt spid="3256"/>
                                        </p:tgtEl>
                                        <p:attrNameLst>
                                          <p:attrName>style.visibility</p:attrName>
                                        </p:attrNameLst>
                                      </p:cBhvr>
                                      <p:to>
                                        <p:strVal val="visible"/>
                                      </p:to>
                                    </p:set>
                                    <p:anim calcmode="lin" valueType="num">
                                      <p:cBhvr>
                                        <p:cTn id="89" dur="1000" fill="hold"/>
                                        <p:tgtEl>
                                          <p:spTgt spid="3256"/>
                                        </p:tgtEl>
                                        <p:attrNameLst>
                                          <p:attrName>ppt_w</p:attrName>
                                        </p:attrNameLst>
                                      </p:cBhvr>
                                      <p:tavLst>
                                        <p:tav tm="0">
                                          <p:val>
                                            <p:fltVal val="0"/>
                                          </p:val>
                                        </p:tav>
                                        <p:tav tm="100000">
                                          <p:val>
                                            <p:strVal val="#ppt_w"/>
                                          </p:val>
                                        </p:tav>
                                      </p:tavLst>
                                    </p:anim>
                                    <p:anim calcmode="lin" valueType="num">
                                      <p:cBhvr>
                                        <p:cTn id="90" dur="1000" fill="hold"/>
                                        <p:tgtEl>
                                          <p:spTgt spid="3256"/>
                                        </p:tgtEl>
                                        <p:attrNameLst>
                                          <p:attrName>ppt_h</p:attrName>
                                        </p:attrNameLst>
                                      </p:cBhvr>
                                      <p:tavLst>
                                        <p:tav tm="0">
                                          <p:val>
                                            <p:fltVal val="0"/>
                                          </p:val>
                                        </p:tav>
                                        <p:tav tm="100000">
                                          <p:val>
                                            <p:strVal val="#ppt_h"/>
                                          </p:val>
                                        </p:tav>
                                      </p:tavLst>
                                    </p:anim>
                                    <p:anim calcmode="lin" valueType="num">
                                      <p:cBhvr>
                                        <p:cTn id="91" dur="1000" fill="hold"/>
                                        <p:tgtEl>
                                          <p:spTgt spid="3256"/>
                                        </p:tgtEl>
                                        <p:attrNameLst>
                                          <p:attrName>style.rotation</p:attrName>
                                        </p:attrNameLst>
                                      </p:cBhvr>
                                      <p:tavLst>
                                        <p:tav tm="0">
                                          <p:val>
                                            <p:fltVal val="90"/>
                                          </p:val>
                                        </p:tav>
                                        <p:tav tm="100000">
                                          <p:val>
                                            <p:fltVal val="0"/>
                                          </p:val>
                                        </p:tav>
                                      </p:tavLst>
                                    </p:anim>
                                    <p:animEffect transition="in" filter="fade">
                                      <p:cBhvr>
                                        <p:cTn id="92" dur="1000"/>
                                        <p:tgtEl>
                                          <p:spTgt spid="3256"/>
                                        </p:tgtEl>
                                      </p:cBhvr>
                                    </p:animEffect>
                                  </p:childTnLst>
                                </p:cTn>
                              </p:par>
                              <p:par>
                                <p:cTn id="93" presetID="31" presetClass="entr" presetSubtype="0" fill="hold" nodeType="withEffect">
                                  <p:stCondLst>
                                    <p:cond delay="0"/>
                                  </p:stCondLst>
                                  <p:childTnLst>
                                    <p:set>
                                      <p:cBhvr>
                                        <p:cTn id="94" dur="1" fill="hold">
                                          <p:stCondLst>
                                            <p:cond delay="0"/>
                                          </p:stCondLst>
                                        </p:cTn>
                                        <p:tgtEl>
                                          <p:spTgt spid="3278"/>
                                        </p:tgtEl>
                                        <p:attrNameLst>
                                          <p:attrName>style.visibility</p:attrName>
                                        </p:attrNameLst>
                                      </p:cBhvr>
                                      <p:to>
                                        <p:strVal val="visible"/>
                                      </p:to>
                                    </p:set>
                                    <p:anim calcmode="lin" valueType="num">
                                      <p:cBhvr>
                                        <p:cTn id="95" dur="1000" fill="hold"/>
                                        <p:tgtEl>
                                          <p:spTgt spid="3278"/>
                                        </p:tgtEl>
                                        <p:attrNameLst>
                                          <p:attrName>ppt_w</p:attrName>
                                        </p:attrNameLst>
                                      </p:cBhvr>
                                      <p:tavLst>
                                        <p:tav tm="0">
                                          <p:val>
                                            <p:fltVal val="0"/>
                                          </p:val>
                                        </p:tav>
                                        <p:tav tm="100000">
                                          <p:val>
                                            <p:strVal val="#ppt_w"/>
                                          </p:val>
                                        </p:tav>
                                      </p:tavLst>
                                    </p:anim>
                                    <p:anim calcmode="lin" valueType="num">
                                      <p:cBhvr>
                                        <p:cTn id="96" dur="1000" fill="hold"/>
                                        <p:tgtEl>
                                          <p:spTgt spid="3278"/>
                                        </p:tgtEl>
                                        <p:attrNameLst>
                                          <p:attrName>ppt_h</p:attrName>
                                        </p:attrNameLst>
                                      </p:cBhvr>
                                      <p:tavLst>
                                        <p:tav tm="0">
                                          <p:val>
                                            <p:fltVal val="0"/>
                                          </p:val>
                                        </p:tav>
                                        <p:tav tm="100000">
                                          <p:val>
                                            <p:strVal val="#ppt_h"/>
                                          </p:val>
                                        </p:tav>
                                      </p:tavLst>
                                    </p:anim>
                                    <p:anim calcmode="lin" valueType="num">
                                      <p:cBhvr>
                                        <p:cTn id="97" dur="1000" fill="hold"/>
                                        <p:tgtEl>
                                          <p:spTgt spid="3278"/>
                                        </p:tgtEl>
                                        <p:attrNameLst>
                                          <p:attrName>style.rotation</p:attrName>
                                        </p:attrNameLst>
                                      </p:cBhvr>
                                      <p:tavLst>
                                        <p:tav tm="0">
                                          <p:val>
                                            <p:fltVal val="90"/>
                                          </p:val>
                                        </p:tav>
                                        <p:tav tm="100000">
                                          <p:val>
                                            <p:fltVal val="0"/>
                                          </p:val>
                                        </p:tav>
                                      </p:tavLst>
                                    </p:anim>
                                    <p:animEffect transition="in" filter="fade">
                                      <p:cBhvr>
                                        <p:cTn id="98" dur="1000"/>
                                        <p:tgtEl>
                                          <p:spTgt spid="3278"/>
                                        </p:tgtEl>
                                      </p:cBhvr>
                                    </p:animEffect>
                                  </p:childTnLst>
                                </p:cTn>
                              </p:par>
                              <p:par>
                                <p:cTn id="99" presetID="31" presetClass="entr" presetSubtype="0" fill="hold" nodeType="withEffect">
                                  <p:stCondLst>
                                    <p:cond delay="0"/>
                                  </p:stCondLst>
                                  <p:childTnLst>
                                    <p:set>
                                      <p:cBhvr>
                                        <p:cTn id="100" dur="1" fill="hold">
                                          <p:stCondLst>
                                            <p:cond delay="0"/>
                                          </p:stCondLst>
                                        </p:cTn>
                                        <p:tgtEl>
                                          <p:spTgt spid="3280"/>
                                        </p:tgtEl>
                                        <p:attrNameLst>
                                          <p:attrName>style.visibility</p:attrName>
                                        </p:attrNameLst>
                                      </p:cBhvr>
                                      <p:to>
                                        <p:strVal val="visible"/>
                                      </p:to>
                                    </p:set>
                                    <p:anim calcmode="lin" valueType="num">
                                      <p:cBhvr>
                                        <p:cTn id="101" dur="1000" fill="hold"/>
                                        <p:tgtEl>
                                          <p:spTgt spid="3280"/>
                                        </p:tgtEl>
                                        <p:attrNameLst>
                                          <p:attrName>ppt_w</p:attrName>
                                        </p:attrNameLst>
                                      </p:cBhvr>
                                      <p:tavLst>
                                        <p:tav tm="0">
                                          <p:val>
                                            <p:fltVal val="0"/>
                                          </p:val>
                                        </p:tav>
                                        <p:tav tm="100000">
                                          <p:val>
                                            <p:strVal val="#ppt_w"/>
                                          </p:val>
                                        </p:tav>
                                      </p:tavLst>
                                    </p:anim>
                                    <p:anim calcmode="lin" valueType="num">
                                      <p:cBhvr>
                                        <p:cTn id="102" dur="1000" fill="hold"/>
                                        <p:tgtEl>
                                          <p:spTgt spid="3280"/>
                                        </p:tgtEl>
                                        <p:attrNameLst>
                                          <p:attrName>ppt_h</p:attrName>
                                        </p:attrNameLst>
                                      </p:cBhvr>
                                      <p:tavLst>
                                        <p:tav tm="0">
                                          <p:val>
                                            <p:fltVal val="0"/>
                                          </p:val>
                                        </p:tav>
                                        <p:tav tm="100000">
                                          <p:val>
                                            <p:strVal val="#ppt_h"/>
                                          </p:val>
                                        </p:tav>
                                      </p:tavLst>
                                    </p:anim>
                                    <p:anim calcmode="lin" valueType="num">
                                      <p:cBhvr>
                                        <p:cTn id="103" dur="1000" fill="hold"/>
                                        <p:tgtEl>
                                          <p:spTgt spid="3280"/>
                                        </p:tgtEl>
                                        <p:attrNameLst>
                                          <p:attrName>style.rotation</p:attrName>
                                        </p:attrNameLst>
                                      </p:cBhvr>
                                      <p:tavLst>
                                        <p:tav tm="0">
                                          <p:val>
                                            <p:fltVal val="90"/>
                                          </p:val>
                                        </p:tav>
                                        <p:tav tm="100000">
                                          <p:val>
                                            <p:fltVal val="0"/>
                                          </p:val>
                                        </p:tav>
                                      </p:tavLst>
                                    </p:anim>
                                    <p:animEffect transition="in" filter="fade">
                                      <p:cBhvr>
                                        <p:cTn id="104" dur="1000"/>
                                        <p:tgtEl>
                                          <p:spTgt spid="3280"/>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9"/>
                                        </p:tgtEl>
                                        <p:attrNameLst>
                                          <p:attrName>style.visibility</p:attrName>
                                        </p:attrNameLst>
                                      </p:cBhvr>
                                      <p:to>
                                        <p:strVal val="visible"/>
                                      </p:to>
                                    </p:set>
                                    <p:anim calcmode="lin" valueType="num">
                                      <p:cBhvr>
                                        <p:cTn id="107" dur="1000" fill="hold"/>
                                        <p:tgtEl>
                                          <p:spTgt spid="9"/>
                                        </p:tgtEl>
                                        <p:attrNameLst>
                                          <p:attrName>ppt_w</p:attrName>
                                        </p:attrNameLst>
                                      </p:cBhvr>
                                      <p:tavLst>
                                        <p:tav tm="0">
                                          <p:val>
                                            <p:fltVal val="0"/>
                                          </p:val>
                                        </p:tav>
                                        <p:tav tm="100000">
                                          <p:val>
                                            <p:strVal val="#ppt_w"/>
                                          </p:val>
                                        </p:tav>
                                      </p:tavLst>
                                    </p:anim>
                                    <p:anim calcmode="lin" valueType="num">
                                      <p:cBhvr>
                                        <p:cTn id="108" dur="1000" fill="hold"/>
                                        <p:tgtEl>
                                          <p:spTgt spid="9"/>
                                        </p:tgtEl>
                                        <p:attrNameLst>
                                          <p:attrName>ppt_h</p:attrName>
                                        </p:attrNameLst>
                                      </p:cBhvr>
                                      <p:tavLst>
                                        <p:tav tm="0">
                                          <p:val>
                                            <p:fltVal val="0"/>
                                          </p:val>
                                        </p:tav>
                                        <p:tav tm="100000">
                                          <p:val>
                                            <p:strVal val="#ppt_h"/>
                                          </p:val>
                                        </p:tav>
                                      </p:tavLst>
                                    </p:anim>
                                    <p:anim calcmode="lin" valueType="num">
                                      <p:cBhvr>
                                        <p:cTn id="109" dur="1000" fill="hold"/>
                                        <p:tgtEl>
                                          <p:spTgt spid="9"/>
                                        </p:tgtEl>
                                        <p:attrNameLst>
                                          <p:attrName>style.rotation</p:attrName>
                                        </p:attrNameLst>
                                      </p:cBhvr>
                                      <p:tavLst>
                                        <p:tav tm="0">
                                          <p:val>
                                            <p:fltVal val="90"/>
                                          </p:val>
                                        </p:tav>
                                        <p:tav tm="100000">
                                          <p:val>
                                            <p:fltVal val="0"/>
                                          </p:val>
                                        </p:tav>
                                      </p:tavLst>
                                    </p:anim>
                                    <p:animEffect transition="in" filter="fade">
                                      <p:cBhvr>
                                        <p:cTn id="1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1" grpId="0"/>
      <p:bldP spid="3222" grpId="0"/>
      <p:bldP spid="3223" grpId="0"/>
      <p:bldP spid="3254" grpId="0" animBg="1"/>
      <p:bldP spid="3255" grpId="0" animBg="1"/>
      <p:bldP spid="3256" grpId="0" animBg="1"/>
      <p:bldP spid="5"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2"/>
          <p:cNvSpPr txBox="1">
            <a:spLocks noGrp="1"/>
          </p:cNvSpPr>
          <p:nvPr>
            <p:ph type="title"/>
          </p:nvPr>
        </p:nvSpPr>
        <p:spPr>
          <a:xfrm>
            <a:off x="946249" y="844847"/>
            <a:ext cx="6468689" cy="3105117"/>
          </a:xfrm>
          <a:prstGeom prst="rect">
            <a:avLst/>
          </a:prstGeom>
        </p:spPr>
        <p:txBody>
          <a:bodyPr spcFirstLastPara="1" wrap="square" lIns="91425" tIns="91425" rIns="91425" bIns="91425" anchor="ctr" anchorCtr="0">
            <a:noAutofit/>
          </a:bodyPr>
          <a:lstStyle/>
          <a:p>
            <a:pPr marL="342900" indent="-342900"/>
            <a:r>
              <a:rPr lang="en-US" sz="5400">
                <a:solidFill>
                  <a:schemeClr val="bg2"/>
                </a:solidFill>
              </a:rPr>
              <a:t>Thanks</a:t>
            </a:r>
            <a:r>
              <a:rPr lang="en" sz="4800" smtClean="0">
                <a:solidFill>
                  <a:schemeClr val="lt2"/>
                </a:solidFill>
              </a:rPr>
              <a:t> </a:t>
            </a:r>
            <a:r>
              <a:rPr lang="en" sz="1200">
                <a:solidFill>
                  <a:schemeClr val="lt2"/>
                </a:solidFill>
              </a:rPr>
              <a:t/>
            </a:r>
            <a:br>
              <a:rPr lang="en" sz="1200">
                <a:solidFill>
                  <a:schemeClr val="lt2"/>
                </a:solidFill>
              </a:rPr>
            </a:br>
            <a:r>
              <a:rPr lang="en" sz="1200" smtClean="0">
                <a:solidFill>
                  <a:schemeClr val="lt2"/>
                </a:solidFill>
              </a:rPr>
              <a:t/>
            </a:r>
            <a:br>
              <a:rPr lang="en" sz="1200" smtClean="0">
                <a:solidFill>
                  <a:schemeClr val="lt2"/>
                </a:solidFill>
              </a:rPr>
            </a:br>
            <a:r>
              <a:rPr lang="en" sz="1200" smtClean="0">
                <a:solidFill>
                  <a:schemeClr val="lt2"/>
                </a:solidFill>
              </a:rPr>
              <a:t/>
            </a:r>
            <a:br>
              <a:rPr lang="en" sz="1200" smtClean="0">
                <a:solidFill>
                  <a:schemeClr val="lt2"/>
                </a:solidFill>
              </a:rPr>
            </a:br>
            <a:r>
              <a:rPr lang="vi-VN" sz="1600" b="1" smtClean="0">
                <a:solidFill>
                  <a:schemeClr val="bg2"/>
                </a:solidFill>
                <a:latin typeface="Times New Roman" panose="02020603050405020304" pitchFamily="18" charset="0"/>
                <a:ea typeface="Times New Roman" panose="02020603050405020304" pitchFamily="18" charset="0"/>
              </a:rPr>
              <a:t>Cảm </a:t>
            </a:r>
            <a:r>
              <a:rPr lang="vi-VN" sz="1600" b="1">
                <a:solidFill>
                  <a:schemeClr val="bg2"/>
                </a:solidFill>
                <a:latin typeface="Times New Roman" panose="02020603050405020304" pitchFamily="18" charset="0"/>
                <a:ea typeface="Times New Roman" panose="02020603050405020304" pitchFamily="18" charset="0"/>
              </a:rPr>
              <a:t>ơn thầy và các bạn đã lắng </a:t>
            </a:r>
            <a:r>
              <a:rPr lang="vi-VN" sz="1600" b="1">
                <a:solidFill>
                  <a:schemeClr val="bg2"/>
                </a:solidFill>
                <a:latin typeface="Times New Roman" panose="02020603050405020304" pitchFamily="18" charset="0"/>
                <a:ea typeface="Times New Roman" panose="02020603050405020304" pitchFamily="18" charset="0"/>
              </a:rPr>
              <a:t>nghe </a:t>
            </a:r>
            <a:r>
              <a:rPr lang="en-US" sz="1600" b="1" smtClean="0">
                <a:solidFill>
                  <a:schemeClr val="bg2"/>
                </a:solidFill>
                <a:latin typeface="Times New Roman" panose="02020603050405020304" pitchFamily="18" charset="0"/>
                <a:ea typeface="Times New Roman" panose="02020603050405020304" pitchFamily="18" charset="0"/>
              </a:rPr>
              <a:t/>
            </a:r>
            <a:br>
              <a:rPr lang="en-US" sz="1600" b="1" smtClean="0">
                <a:solidFill>
                  <a:schemeClr val="bg2"/>
                </a:solidFill>
                <a:latin typeface="Times New Roman" panose="02020603050405020304" pitchFamily="18" charset="0"/>
                <a:ea typeface="Times New Roman" panose="02020603050405020304" pitchFamily="18" charset="0"/>
              </a:rPr>
            </a:br>
            <a:r>
              <a:rPr lang="vi-VN" sz="1600" b="1">
                <a:solidFill>
                  <a:schemeClr val="bg2"/>
                </a:solidFill>
                <a:latin typeface="Times New Roman" panose="02020603050405020304" pitchFamily="18" charset="0"/>
                <a:ea typeface="Times New Roman" panose="02020603050405020304" pitchFamily="18" charset="0"/>
              </a:rPr>
              <a:t/>
            </a:r>
            <a:br>
              <a:rPr lang="vi-VN" sz="1600" b="1">
                <a:solidFill>
                  <a:schemeClr val="bg2"/>
                </a:solidFill>
                <a:latin typeface="Times New Roman" panose="02020603050405020304" pitchFamily="18" charset="0"/>
                <a:ea typeface="Times New Roman" panose="02020603050405020304" pitchFamily="18" charset="0"/>
              </a:rPr>
            </a:br>
            <a:r>
              <a:rPr lang="vi-VN" sz="1600" b="1">
                <a:solidFill>
                  <a:schemeClr val="bg2"/>
                </a:solidFill>
                <a:latin typeface="Times New Roman" panose="02020603050405020304" pitchFamily="18" charset="0"/>
                <a:ea typeface="Times New Roman" panose="02020603050405020304" pitchFamily="18" charset="0"/>
              </a:rPr>
              <a:t>Rất mong thầy và các bạn tận tình giúp đỡ và cho ý kiến để ứng dụng ngày càng được hoàn thiện hơn</a:t>
            </a:r>
            <a:r>
              <a:rPr lang="vi-VN" sz="1600" b="1">
                <a:solidFill>
                  <a:schemeClr val="bg2"/>
                </a:solidFill>
                <a:latin typeface="Times New Roman" panose="02020603050405020304" pitchFamily="18" charset="0"/>
                <a:ea typeface="Times New Roman" panose="02020603050405020304" pitchFamily="18" charset="0"/>
              </a:rPr>
              <a:t>. </a:t>
            </a:r>
            <a:r>
              <a:rPr lang="en-US" sz="1600" b="1">
                <a:solidFill>
                  <a:schemeClr val="bg2"/>
                </a:solidFill>
                <a:latin typeface="Times New Roman" panose="02020603050405020304" pitchFamily="18" charset="0"/>
                <a:ea typeface="Times New Roman" panose="02020603050405020304" pitchFamily="18" charset="0"/>
              </a:rPr>
              <a:t/>
            </a:r>
            <a:br>
              <a:rPr lang="en-US" sz="1600" b="1">
                <a:solidFill>
                  <a:schemeClr val="bg2"/>
                </a:solidFill>
                <a:latin typeface="Times New Roman" panose="02020603050405020304" pitchFamily="18" charset="0"/>
                <a:ea typeface="Times New Roman" panose="02020603050405020304" pitchFamily="18" charset="0"/>
              </a:rPr>
            </a:br>
            <a:r>
              <a:rPr lang="en-US" sz="1600" b="1">
                <a:solidFill>
                  <a:schemeClr val="bg2"/>
                </a:solidFill>
                <a:latin typeface="Times New Roman" panose="02020603050405020304" pitchFamily="18" charset="0"/>
                <a:ea typeface="Times New Roman" panose="02020603050405020304" pitchFamily="18" charset="0"/>
              </a:rPr>
              <a:t>LINK </a:t>
            </a:r>
            <a:r>
              <a:rPr lang="en-US" sz="1600" b="1" smtClean="0">
                <a:solidFill>
                  <a:schemeClr val="bg2"/>
                </a:solidFill>
                <a:latin typeface="Times New Roman" panose="02020603050405020304" pitchFamily="18" charset="0"/>
                <a:ea typeface="Times New Roman" panose="02020603050405020304" pitchFamily="18" charset="0"/>
              </a:rPr>
              <a:t>: </a:t>
            </a:r>
            <a:r>
              <a:rPr lang="en-US" sz="1600" b="1">
                <a:solidFill>
                  <a:schemeClr val="bg2"/>
                </a:solidFill>
                <a:latin typeface="Times New Roman" panose="02020603050405020304" pitchFamily="18" charset="0"/>
                <a:ea typeface="Times New Roman" panose="02020603050405020304" pitchFamily="18" charset="0"/>
              </a:rPr>
              <a:t>https://drive.google.com/drive/folders/15mcrSDlGStqqr4MY0VzoUSjmLu2t6diB?usp=sharing</a:t>
            </a:r>
            <a:endParaRPr lang="vi-VN" sz="1600">
              <a:solidFill>
                <a:schemeClr val="bg2"/>
              </a:solidFill>
            </a:endParaRPr>
          </a:p>
        </p:txBody>
      </p:sp>
      <p:sp>
        <p:nvSpPr>
          <p:cNvPr id="1354" name="Google Shape;1354;p5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algn="r"/>
            <a:r>
              <a:rPr lang="en">
                <a:solidFill>
                  <a:srgbClr val="FFB632"/>
                </a:solidFill>
                <a:latin typeface="Bebas Neue"/>
                <a:ea typeface="Bebas Neue"/>
                <a:cs typeface="Bebas Neue"/>
                <a:sym typeface="Bebas Neue"/>
              </a:rPr>
              <a:t>Data ANALYSIS</a:t>
            </a:r>
            <a:endParaRPr>
              <a:solidFill>
                <a:srgbClr val="FFB632"/>
              </a:solidFill>
            </a:endParaRPr>
          </a:p>
        </p:txBody>
      </p:sp>
      <p:sp>
        <p:nvSpPr>
          <p:cNvPr id="1355" name="Google Shape;1355;p52"/>
          <p:cNvSpPr/>
          <p:nvPr/>
        </p:nvSpPr>
        <p:spPr>
          <a:xfrm rot="8100000">
            <a:off x="261266" y="2237299"/>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endParaRPr/>
          </a:p>
        </p:txBody>
      </p:sp>
      <p:sp>
        <p:nvSpPr>
          <p:cNvPr id="1356" name="Google Shape;1356;p52"/>
          <p:cNvSpPr/>
          <p:nvPr/>
        </p:nvSpPr>
        <p:spPr>
          <a:xfrm rot="7198710">
            <a:off x="7684748" y="7834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endParaRPr/>
          </a:p>
        </p:txBody>
      </p:sp>
      <p:sp>
        <p:nvSpPr>
          <p:cNvPr id="1357" name="Google Shape;1357;p52"/>
          <p:cNvSpPr/>
          <p:nvPr/>
        </p:nvSpPr>
        <p:spPr>
          <a:xfrm rot="7198898">
            <a:off x="1428737" y="365734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58" name="Google Shape;1358;p52"/>
          <p:cNvSpPr/>
          <p:nvPr/>
        </p:nvSpPr>
        <p:spPr>
          <a:xfrm rot="7201932">
            <a:off x="7814250" y="17495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359" name="Google Shape;1359;p52"/>
          <p:cNvSpPr/>
          <p:nvPr/>
        </p:nvSpPr>
        <p:spPr>
          <a:xfrm>
            <a:off x="7414938" y="8973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0" name="Google Shape;1360;p52"/>
          <p:cNvSpPr/>
          <p:nvPr/>
        </p:nvSpPr>
        <p:spPr>
          <a:xfrm>
            <a:off x="565801" y="24889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361" name="Google Shape;1361;p52"/>
          <p:cNvSpPr/>
          <p:nvPr/>
        </p:nvSpPr>
        <p:spPr>
          <a:xfrm>
            <a:off x="8322988" y="2452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1362" name="Google Shape;1362;p52"/>
          <p:cNvSpPr/>
          <p:nvPr/>
        </p:nvSpPr>
        <p:spPr>
          <a:xfrm>
            <a:off x="8322988"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3" name="Google Shape;1363;p52"/>
          <p:cNvSpPr/>
          <p:nvPr/>
        </p:nvSpPr>
        <p:spPr>
          <a:xfrm rot="-1685758">
            <a:off x="840716" y="39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4" name="Google Shape;1364;p52"/>
          <p:cNvSpPr/>
          <p:nvPr/>
        </p:nvSpPr>
        <p:spPr>
          <a:xfrm>
            <a:off x="660389" y="11632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5" name="Google Shape;1365;p52"/>
          <p:cNvSpPr/>
          <p:nvPr/>
        </p:nvSpPr>
        <p:spPr>
          <a:xfrm>
            <a:off x="8536424" y="33224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1366" name="Google Shape;1366;p52"/>
          <p:cNvSpPr/>
          <p:nvPr/>
        </p:nvSpPr>
        <p:spPr>
          <a:xfrm>
            <a:off x="998263" y="8448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367" name="Google Shape;1367;p52"/>
          <p:cNvSpPr/>
          <p:nvPr/>
        </p:nvSpPr>
        <p:spPr>
          <a:xfrm>
            <a:off x="910913" y="21881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8" name="Google Shape;1368;p52"/>
          <p:cNvSpPr/>
          <p:nvPr/>
        </p:nvSpPr>
        <p:spPr>
          <a:xfrm>
            <a:off x="1302152" y="1527401"/>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69" name="Google Shape;1369;p52"/>
          <p:cNvSpPr/>
          <p:nvPr/>
        </p:nvSpPr>
        <p:spPr>
          <a:xfrm>
            <a:off x="7578100" y="3904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370" name="Google Shape;1370;p52"/>
          <p:cNvSpPr/>
          <p:nvPr/>
        </p:nvSpPr>
        <p:spPr>
          <a:xfrm rot="-1685758">
            <a:off x="7500516" y="36188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371" name="Google Shape;1371;p5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372" name="Google Shape;1372;p5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373" name="Google Shape;1373;p5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MENU</a:t>
            </a:r>
            <a:endParaRPr sz="1000">
              <a:solidFill>
                <a:srgbClr val="FFFFFF"/>
              </a:solidFill>
              <a:latin typeface="Bebas Neue"/>
              <a:ea typeface="Bebas Neue"/>
              <a:cs typeface="Bebas Neue"/>
              <a:sym typeface="Bebas Neue"/>
            </a:endParaRPr>
          </a:p>
        </p:txBody>
      </p:sp>
      <p:sp>
        <p:nvSpPr>
          <p:cNvPr id="1374" name="Google Shape;1374;p52">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ANALYSIS</a:t>
            </a:r>
            <a:endParaRPr sz="1000">
              <a:solidFill>
                <a:srgbClr val="FFFFFF"/>
              </a:solidFill>
              <a:latin typeface="Bebas Neue"/>
              <a:ea typeface="Bebas Neue"/>
              <a:cs typeface="Bebas Neue"/>
              <a:sym typeface="Bebas Neue"/>
            </a:endParaRPr>
          </a:p>
        </p:txBody>
      </p:sp>
      <p:sp>
        <p:nvSpPr>
          <p:cNvPr id="1375" name="Google Shape;1375;p5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CONTACT</a:t>
            </a:r>
            <a:endParaRPr sz="1000">
              <a:solidFill>
                <a:srgbClr val="FFFFFF"/>
              </a:solidFill>
              <a:latin typeface="Bebas Neue"/>
              <a:ea typeface="Bebas Neue"/>
              <a:cs typeface="Bebas Neue"/>
              <a:sym typeface="Bebas Neue"/>
            </a:endParaRPr>
          </a:p>
        </p:txBody>
      </p:sp>
      <p:grpSp>
        <p:nvGrpSpPr>
          <p:cNvPr id="1376" name="Google Shape;1376;p52"/>
          <p:cNvGrpSpPr/>
          <p:nvPr/>
        </p:nvGrpSpPr>
        <p:grpSpPr>
          <a:xfrm>
            <a:off x="706038" y="312972"/>
            <a:ext cx="140222" cy="140409"/>
            <a:chOff x="2741000" y="199475"/>
            <a:chExt cx="191953" cy="192210"/>
          </a:xfrm>
        </p:grpSpPr>
        <p:sp>
          <p:nvSpPr>
            <p:cNvPr id="1377" name="Google Shape;1377;p5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78" name="Google Shape;1378;p5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79" name="Google Shape;1379;p5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0" name="Google Shape;1380;p5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1" name="Google Shape;1381;p5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2" name="Google Shape;1382;p5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3" name="Google Shape;1383;p5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4" name="Google Shape;1384;p5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385" name="Google Shape;1385;p5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grpSp>
      <p:sp>
        <p:nvSpPr>
          <p:cNvPr id="1386" name="Google Shape;1386;p52">
            <a:hlinkClick r:id="" action="ppaction://noaction"/>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endParaRPr/>
          </a:p>
        </p:txBody>
      </p:sp>
      <p:cxnSp>
        <p:nvCxnSpPr>
          <p:cNvPr id="1387" name="Google Shape;1387;p52"/>
          <p:cNvCxnSpPr/>
          <p:nvPr/>
        </p:nvCxnSpPr>
        <p:spPr>
          <a:xfrm>
            <a:off x="2526911" y="2571738"/>
            <a:ext cx="4090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01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1"/>
          <p:cNvSpPr txBox="1">
            <a:spLocks noGrp="1"/>
          </p:cNvSpPr>
          <p:nvPr>
            <p:ph type="title"/>
          </p:nvPr>
        </p:nvSpPr>
        <p:spPr>
          <a:xfrm>
            <a:off x="2117539" y="201401"/>
            <a:ext cx="4305000" cy="74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Thành Viên </a:t>
            </a:r>
            <a:endParaRPr/>
          </a:p>
        </p:txBody>
      </p:sp>
      <p:sp>
        <p:nvSpPr>
          <p:cNvPr id="854" name="Google Shape;854;p41"/>
          <p:cNvSpPr txBox="1">
            <a:spLocks noGrp="1"/>
          </p:cNvSpPr>
          <p:nvPr>
            <p:ph type="subTitle" idx="1"/>
          </p:nvPr>
        </p:nvSpPr>
        <p:spPr>
          <a:xfrm>
            <a:off x="2334771" y="1138887"/>
            <a:ext cx="4796309" cy="13434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smtClean="0"/>
              <a:t>nguyễn đình khoa– 46.01.104.084</a:t>
            </a:r>
            <a:endParaRPr lang="en-US" sz="2000"/>
          </a:p>
          <a:p>
            <a:pPr marL="0" lvl="0" indent="0" algn="ctr" rtl="0">
              <a:spcBef>
                <a:spcPts val="0"/>
              </a:spcBef>
              <a:spcAft>
                <a:spcPts val="0"/>
              </a:spcAft>
              <a:buNone/>
            </a:pPr>
            <a:r>
              <a:rPr lang="en-US" sz="2000" smtClean="0"/>
              <a:t>võ thị hồng diễm 46.01.104.027 </a:t>
            </a:r>
            <a:endParaRPr lang="en-US" sz="2000"/>
          </a:p>
        </p:txBody>
      </p:sp>
      <p:sp>
        <p:nvSpPr>
          <p:cNvPr id="855" name="Google Shape;855;p41"/>
          <p:cNvSpPr/>
          <p:nvPr/>
        </p:nvSpPr>
        <p:spPr>
          <a:xfrm>
            <a:off x="7671538" y="53950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41"/>
          <p:cNvGrpSpPr/>
          <p:nvPr/>
        </p:nvGrpSpPr>
        <p:grpSpPr>
          <a:xfrm>
            <a:off x="7123019" y="2599425"/>
            <a:ext cx="471138" cy="470661"/>
            <a:chOff x="4079851" y="151677"/>
            <a:chExt cx="1014291" cy="1013263"/>
          </a:xfrm>
        </p:grpSpPr>
        <p:sp>
          <p:nvSpPr>
            <p:cNvPr id="857" name="Google Shape;857;p41"/>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1"/>
          <p:cNvGrpSpPr/>
          <p:nvPr/>
        </p:nvGrpSpPr>
        <p:grpSpPr>
          <a:xfrm>
            <a:off x="5544059" y="3496539"/>
            <a:ext cx="1344848" cy="1343486"/>
            <a:chOff x="4079851" y="151677"/>
            <a:chExt cx="1014291" cy="1013263"/>
          </a:xfrm>
        </p:grpSpPr>
        <p:sp>
          <p:nvSpPr>
            <p:cNvPr id="861" name="Google Shape;861;p41"/>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28575"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4323054" y="394357"/>
              <a:ext cx="527899" cy="527899"/>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41"/>
          <p:cNvSpPr/>
          <p:nvPr/>
        </p:nvSpPr>
        <p:spPr>
          <a:xfrm>
            <a:off x="621088" y="3756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3655;p80">
            <a:extLst>
              <a:ext uri="{FF2B5EF4-FFF2-40B4-BE49-F238E27FC236}">
                <a16:creationId xmlns:a16="http://schemas.microsoft.com/office/drawing/2014/main" xmlns="" id="{A40ED7CE-5449-4810-BF47-3D1419E93A2C}"/>
              </a:ext>
            </a:extLst>
          </p:cNvPr>
          <p:cNvPicPr preferRelativeResize="0"/>
          <p:nvPr/>
        </p:nvPicPr>
        <p:blipFill rotWithShape="1">
          <a:blip r:embed="rId3">
            <a:alphaModFix/>
          </a:blip>
          <a:srcRect t="16540" b="16547"/>
          <a:stretch/>
        </p:blipFill>
        <p:spPr>
          <a:xfrm>
            <a:off x="408471" y="2332147"/>
            <a:ext cx="4305000" cy="2663051"/>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53"/>
                                        </p:tgtEl>
                                        <p:attrNameLst>
                                          <p:attrName>style.visibility</p:attrName>
                                        </p:attrNameLst>
                                      </p:cBhvr>
                                      <p:to>
                                        <p:strVal val="visible"/>
                                      </p:to>
                                    </p:set>
                                    <p:anim calcmode="lin" valueType="num">
                                      <p:cBhvr>
                                        <p:cTn id="7" dur="500" fill="hold"/>
                                        <p:tgtEl>
                                          <p:spTgt spid="853"/>
                                        </p:tgtEl>
                                        <p:attrNameLst>
                                          <p:attrName>ppt_w</p:attrName>
                                        </p:attrNameLst>
                                      </p:cBhvr>
                                      <p:tavLst>
                                        <p:tav tm="0">
                                          <p:val>
                                            <p:fltVal val="0"/>
                                          </p:val>
                                        </p:tav>
                                        <p:tav tm="100000">
                                          <p:val>
                                            <p:strVal val="#ppt_w"/>
                                          </p:val>
                                        </p:tav>
                                      </p:tavLst>
                                    </p:anim>
                                    <p:anim calcmode="lin" valueType="num">
                                      <p:cBhvr>
                                        <p:cTn id="8" dur="500" fill="hold"/>
                                        <p:tgtEl>
                                          <p:spTgt spid="853"/>
                                        </p:tgtEl>
                                        <p:attrNameLst>
                                          <p:attrName>ppt_h</p:attrName>
                                        </p:attrNameLst>
                                      </p:cBhvr>
                                      <p:tavLst>
                                        <p:tav tm="0">
                                          <p:val>
                                            <p:fltVal val="0"/>
                                          </p:val>
                                        </p:tav>
                                        <p:tav tm="100000">
                                          <p:val>
                                            <p:strVal val="#ppt_h"/>
                                          </p:val>
                                        </p:tav>
                                      </p:tavLst>
                                    </p:anim>
                                    <p:animEffect transition="in" filter="fade">
                                      <p:cBhvr>
                                        <p:cTn id="9" dur="500"/>
                                        <p:tgtEl>
                                          <p:spTgt spid="85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54">
                                            <p:txEl>
                                              <p:pRg st="0" end="0"/>
                                            </p:txEl>
                                          </p:spTgt>
                                        </p:tgtEl>
                                        <p:attrNameLst>
                                          <p:attrName>style.visibility</p:attrName>
                                        </p:attrNameLst>
                                      </p:cBhvr>
                                      <p:to>
                                        <p:strVal val="visible"/>
                                      </p:to>
                                    </p:set>
                                    <p:animEffect transition="in" filter="circle(in)">
                                      <p:cBhvr>
                                        <p:cTn id="14" dur="1000"/>
                                        <p:tgtEl>
                                          <p:spTgt spid="85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54">
                                            <p:txEl>
                                              <p:pRg st="1" end="1"/>
                                            </p:txEl>
                                          </p:spTgt>
                                        </p:tgtEl>
                                        <p:attrNameLst>
                                          <p:attrName>style.visibility</p:attrName>
                                        </p:attrNameLst>
                                      </p:cBhvr>
                                      <p:to>
                                        <p:strVal val="visible"/>
                                      </p:to>
                                    </p:set>
                                    <p:animEffect transition="in" filter="circle(in)">
                                      <p:cBhvr>
                                        <p:cTn id="19" dur="1000"/>
                                        <p:tgtEl>
                                          <p:spTgt spid="8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 grpId="0"/>
      <p:bldP spid="85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36"/>
          <p:cNvSpPr txBox="1">
            <a:spLocks noGrp="1"/>
          </p:cNvSpPr>
          <p:nvPr>
            <p:ph type="title"/>
          </p:nvPr>
        </p:nvSpPr>
        <p:spPr>
          <a:xfrm>
            <a:off x="4294500" y="111390"/>
            <a:ext cx="4015200" cy="842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mtClean="0"/>
              <a:t>giới thiệu</a:t>
            </a:r>
            <a:endParaRPr/>
          </a:p>
        </p:txBody>
      </p:sp>
      <p:sp>
        <p:nvSpPr>
          <p:cNvPr id="995" name="Google Shape;995;p36"/>
          <p:cNvSpPr txBox="1">
            <a:spLocks noGrp="1"/>
          </p:cNvSpPr>
          <p:nvPr>
            <p:ph type="subTitle" idx="1"/>
          </p:nvPr>
        </p:nvSpPr>
        <p:spPr>
          <a:xfrm>
            <a:off x="3636818" y="810490"/>
            <a:ext cx="5392882" cy="4218709"/>
          </a:xfrm>
          <a:prstGeom prst="rect">
            <a:avLst/>
          </a:prstGeom>
        </p:spPr>
        <p:txBody>
          <a:bodyPr spcFirstLastPara="1" wrap="square" lIns="0" tIns="0" rIns="0" bIns="0" anchor="ctr" anchorCtr="0">
            <a:noAutofit/>
          </a:bodyPr>
          <a:lstStyle/>
          <a:p>
            <a:pPr algn="l"/>
            <a:endParaRPr lang="en-US" sz="1300"/>
          </a:p>
          <a:p>
            <a:pPr algn="l"/>
            <a:r>
              <a:rPr lang="en-US" sz="1300"/>
              <a:t>       </a:t>
            </a:r>
            <a:r>
              <a:rPr lang="en-US" sz="1800"/>
              <a:t>Ngày nay, với sự phát triển công nghệ thông tin mà máy tính đã được sử dụng rộng rãi trong các cơ quan, nhà máy, trường học. giúp cho công việc được tốt hơn. Việc sử dụng máy tính vào công tác quản lý là một yêu cầu cần thiết nhằm xóa bỏ những phương pháp quản lý lạc hậu, lỗi thời gây tốn kém về nhiều mặt. Vì vậy, chúng em đã xây dựng đề tài “Xây dựng phần mềm quản lý bán hàng” . Do thời gian có hạn và sự hiểu biết về quản lý bán hàng còn hạn chế nên chắc chắn bài làm không tránh khỏi những thiếu sót, rất mong được sự giúp đỡ và góp ý kiến của các thầy cô.</a:t>
            </a:r>
          </a:p>
        </p:txBody>
      </p:sp>
    </p:spTree>
    <p:extLst>
      <p:ext uri="{BB962C8B-B14F-4D97-AF65-F5344CB8AC3E}">
        <p14:creationId xmlns:p14="http://schemas.microsoft.com/office/powerpoint/2010/main" val="222699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2"/>
          <p:cNvSpPr txBox="1">
            <a:spLocks noGrp="1"/>
          </p:cNvSpPr>
          <p:nvPr>
            <p:ph type="title"/>
          </p:nvPr>
        </p:nvSpPr>
        <p:spPr>
          <a:xfrm>
            <a:off x="127941" y="147233"/>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Nội</a:t>
            </a:r>
            <a:r>
              <a:rPr lang="en-US"/>
              <a:t> dung</a:t>
            </a:r>
            <a:endParaRPr/>
          </a:p>
        </p:txBody>
      </p:sp>
      <p:sp>
        <p:nvSpPr>
          <p:cNvPr id="869" name="Google Shape;869;p42"/>
          <p:cNvSpPr txBox="1">
            <a:spLocks noGrp="1"/>
          </p:cNvSpPr>
          <p:nvPr>
            <p:ph type="subTitle" idx="3"/>
          </p:nvPr>
        </p:nvSpPr>
        <p:spPr>
          <a:xfrm>
            <a:off x="1713576" y="1990762"/>
            <a:ext cx="25314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ova Flat"/>
                <a:ea typeface="Nova Flat"/>
                <a:cs typeface="Nova Flat"/>
                <a:sym typeface="Nova Flat"/>
              </a:rPr>
              <a:t>Tổng quan </a:t>
            </a:r>
            <a:endParaRPr>
              <a:latin typeface="Nova Flat"/>
              <a:ea typeface="Nova Flat"/>
              <a:cs typeface="Nova Flat"/>
              <a:sym typeface="Nova Flat"/>
            </a:endParaRPr>
          </a:p>
        </p:txBody>
      </p:sp>
      <p:sp>
        <p:nvSpPr>
          <p:cNvPr id="870" name="Google Shape;870;p42"/>
          <p:cNvSpPr txBox="1">
            <a:spLocks noGrp="1"/>
          </p:cNvSpPr>
          <p:nvPr>
            <p:ph type="subTitle" idx="1"/>
          </p:nvPr>
        </p:nvSpPr>
        <p:spPr>
          <a:xfrm>
            <a:off x="4954611" y="2007044"/>
            <a:ext cx="2486100" cy="6814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Nova Flat"/>
                <a:ea typeface="Nova Flat"/>
                <a:cs typeface="Nova Flat"/>
                <a:sym typeface="Nova Flat"/>
              </a:rPr>
              <a:t>Đặt tả yêu cầu bài toán </a:t>
            </a:r>
            <a:endParaRPr>
              <a:latin typeface="Nova Flat"/>
              <a:ea typeface="Nova Flat"/>
              <a:cs typeface="Nova Flat"/>
              <a:sym typeface="Nova Flat"/>
            </a:endParaRPr>
          </a:p>
        </p:txBody>
      </p:sp>
      <p:sp>
        <p:nvSpPr>
          <p:cNvPr id="875" name="Google Shape;875;p42"/>
          <p:cNvSpPr txBox="1">
            <a:spLocks noGrp="1"/>
          </p:cNvSpPr>
          <p:nvPr>
            <p:ph type="subTitle" idx="7"/>
          </p:nvPr>
        </p:nvSpPr>
        <p:spPr>
          <a:xfrm>
            <a:off x="2939703" y="3620769"/>
            <a:ext cx="2531400" cy="7358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latin typeface="Nova Flat"/>
                <a:ea typeface="Nova Flat"/>
                <a:cs typeface="Nova Flat"/>
                <a:sym typeface="Nova Flat"/>
              </a:rPr>
              <a:t>Sơ</a:t>
            </a:r>
            <a:r>
              <a:rPr lang="en-US">
                <a:latin typeface="Nova Flat"/>
                <a:ea typeface="Nova Flat"/>
                <a:cs typeface="Nova Flat"/>
                <a:sym typeface="Nova Flat"/>
              </a:rPr>
              <a:t> </a:t>
            </a:r>
            <a:r>
              <a:rPr lang="en-US" err="1">
                <a:latin typeface="Nova Flat"/>
                <a:ea typeface="Nova Flat"/>
                <a:cs typeface="Nova Flat"/>
                <a:sym typeface="Nova Flat"/>
              </a:rPr>
              <a:t>đồ</a:t>
            </a:r>
            <a:r>
              <a:rPr lang="en-US">
                <a:latin typeface="Nova Flat"/>
                <a:ea typeface="Nova Flat"/>
                <a:cs typeface="Nova Flat"/>
                <a:sym typeface="Nova Flat"/>
              </a:rPr>
              <a:t> CDM  PDM </a:t>
            </a:r>
          </a:p>
        </p:txBody>
      </p:sp>
      <p:sp>
        <p:nvSpPr>
          <p:cNvPr id="877" name="Google Shape;877;p42"/>
          <p:cNvSpPr txBox="1">
            <a:spLocks noGrp="1"/>
          </p:cNvSpPr>
          <p:nvPr>
            <p:ph type="title" idx="9"/>
          </p:nvPr>
        </p:nvSpPr>
        <p:spPr>
          <a:xfrm>
            <a:off x="2459676" y="131387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78" name="Google Shape;878;p42"/>
          <p:cNvSpPr txBox="1">
            <a:spLocks noGrp="1"/>
          </p:cNvSpPr>
          <p:nvPr>
            <p:ph type="title" idx="13"/>
          </p:nvPr>
        </p:nvSpPr>
        <p:spPr>
          <a:xfrm>
            <a:off x="5667769" y="131387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79" name="Google Shape;879;p42"/>
          <p:cNvSpPr txBox="1">
            <a:spLocks noGrp="1"/>
          </p:cNvSpPr>
          <p:nvPr>
            <p:ph type="title" idx="14"/>
          </p:nvPr>
        </p:nvSpPr>
        <p:spPr>
          <a:xfrm>
            <a:off x="3696194" y="3094716"/>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81" name="Google Shape;881;p42"/>
          <p:cNvSpPr/>
          <p:nvPr/>
        </p:nvSpPr>
        <p:spPr>
          <a:xfrm>
            <a:off x="7921113" y="3913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2"/>
          <p:cNvGrpSpPr/>
          <p:nvPr/>
        </p:nvGrpSpPr>
        <p:grpSpPr>
          <a:xfrm>
            <a:off x="822454" y="3943003"/>
            <a:ext cx="471138" cy="470661"/>
            <a:chOff x="4079851" y="151677"/>
            <a:chExt cx="1014291" cy="1013263"/>
          </a:xfrm>
        </p:grpSpPr>
        <p:sp>
          <p:nvSpPr>
            <p:cNvPr id="883" name="Google Shape;883;p42"/>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68"/>
                                        </p:tgtEl>
                                        <p:attrNameLst>
                                          <p:attrName>style.visibility</p:attrName>
                                        </p:attrNameLst>
                                      </p:cBhvr>
                                      <p:to>
                                        <p:strVal val="visible"/>
                                      </p:to>
                                    </p:set>
                                    <p:animEffect transition="in" filter="wipe(down)">
                                      <p:cBhvr>
                                        <p:cTn id="7" dur="500"/>
                                        <p:tgtEl>
                                          <p:spTgt spid="86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69">
                                            <p:txEl>
                                              <p:pRg st="0" end="0"/>
                                            </p:txEl>
                                          </p:spTgt>
                                        </p:tgtEl>
                                        <p:attrNameLst>
                                          <p:attrName>style.visibility</p:attrName>
                                        </p:attrNameLst>
                                      </p:cBhvr>
                                      <p:to>
                                        <p:strVal val="visible"/>
                                      </p:to>
                                    </p:set>
                                    <p:anim calcmode="lin" valueType="num">
                                      <p:cBhvr>
                                        <p:cTn id="12" dur="1000" fill="hold"/>
                                        <p:tgtEl>
                                          <p:spTgt spid="869">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869">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869">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869">
                                            <p:txEl>
                                              <p:pRg st="0" end="0"/>
                                            </p:txEl>
                                          </p:spTgt>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870">
                                            <p:txEl>
                                              <p:pRg st="0" end="0"/>
                                            </p:txEl>
                                          </p:spTgt>
                                        </p:tgtEl>
                                        <p:attrNameLst>
                                          <p:attrName>style.visibility</p:attrName>
                                        </p:attrNameLst>
                                      </p:cBhvr>
                                      <p:to>
                                        <p:strVal val="visible"/>
                                      </p:to>
                                    </p:set>
                                    <p:anim calcmode="lin" valueType="num">
                                      <p:cBhvr>
                                        <p:cTn id="18" dur="1000" fill="hold"/>
                                        <p:tgtEl>
                                          <p:spTgt spid="870">
                                            <p:txEl>
                                              <p:pRg st="0" end="0"/>
                                            </p:txEl>
                                          </p:spTgt>
                                        </p:tgtEl>
                                        <p:attrNameLst>
                                          <p:attrName>ppt_w</p:attrName>
                                        </p:attrNameLst>
                                      </p:cBhvr>
                                      <p:tavLst>
                                        <p:tav tm="0">
                                          <p:val>
                                            <p:fltVal val="0"/>
                                          </p:val>
                                        </p:tav>
                                        <p:tav tm="100000">
                                          <p:val>
                                            <p:strVal val="#ppt_w"/>
                                          </p:val>
                                        </p:tav>
                                      </p:tavLst>
                                    </p:anim>
                                    <p:anim calcmode="lin" valueType="num">
                                      <p:cBhvr>
                                        <p:cTn id="19" dur="1000" fill="hold"/>
                                        <p:tgtEl>
                                          <p:spTgt spid="870">
                                            <p:txEl>
                                              <p:pRg st="0" end="0"/>
                                            </p:txEl>
                                          </p:spTgt>
                                        </p:tgtEl>
                                        <p:attrNameLst>
                                          <p:attrName>ppt_h</p:attrName>
                                        </p:attrNameLst>
                                      </p:cBhvr>
                                      <p:tavLst>
                                        <p:tav tm="0">
                                          <p:val>
                                            <p:fltVal val="0"/>
                                          </p:val>
                                        </p:tav>
                                        <p:tav tm="100000">
                                          <p:val>
                                            <p:strVal val="#ppt_h"/>
                                          </p:val>
                                        </p:tav>
                                      </p:tavLst>
                                    </p:anim>
                                    <p:anim calcmode="lin" valueType="num">
                                      <p:cBhvr>
                                        <p:cTn id="20" dur="1000" fill="hold"/>
                                        <p:tgtEl>
                                          <p:spTgt spid="870">
                                            <p:txEl>
                                              <p:pRg st="0" end="0"/>
                                            </p:txEl>
                                          </p:spTgt>
                                        </p:tgtEl>
                                        <p:attrNameLst>
                                          <p:attrName>style.rotation</p:attrName>
                                        </p:attrNameLst>
                                      </p:cBhvr>
                                      <p:tavLst>
                                        <p:tav tm="0">
                                          <p:val>
                                            <p:fltVal val="90"/>
                                          </p:val>
                                        </p:tav>
                                        <p:tav tm="100000">
                                          <p:val>
                                            <p:fltVal val="0"/>
                                          </p:val>
                                        </p:tav>
                                      </p:tavLst>
                                    </p:anim>
                                    <p:animEffect transition="in" filter="fade">
                                      <p:cBhvr>
                                        <p:cTn id="21" dur="1000"/>
                                        <p:tgtEl>
                                          <p:spTgt spid="870">
                                            <p:txEl>
                                              <p:pRg st="0" end="0"/>
                                            </p:txEl>
                                          </p:spTgt>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875">
                                            <p:txEl>
                                              <p:pRg st="0" end="0"/>
                                            </p:txEl>
                                          </p:spTgt>
                                        </p:tgtEl>
                                        <p:attrNameLst>
                                          <p:attrName>style.visibility</p:attrName>
                                        </p:attrNameLst>
                                      </p:cBhvr>
                                      <p:to>
                                        <p:strVal val="visible"/>
                                      </p:to>
                                    </p:set>
                                    <p:anim calcmode="lin" valueType="num">
                                      <p:cBhvr>
                                        <p:cTn id="24" dur="1000" fill="hold"/>
                                        <p:tgtEl>
                                          <p:spTgt spid="875">
                                            <p:txEl>
                                              <p:pRg st="0" end="0"/>
                                            </p:txEl>
                                          </p:spTgt>
                                        </p:tgtEl>
                                        <p:attrNameLst>
                                          <p:attrName>ppt_w</p:attrName>
                                        </p:attrNameLst>
                                      </p:cBhvr>
                                      <p:tavLst>
                                        <p:tav tm="0">
                                          <p:val>
                                            <p:fltVal val="0"/>
                                          </p:val>
                                        </p:tav>
                                        <p:tav tm="100000">
                                          <p:val>
                                            <p:strVal val="#ppt_w"/>
                                          </p:val>
                                        </p:tav>
                                      </p:tavLst>
                                    </p:anim>
                                    <p:anim calcmode="lin" valueType="num">
                                      <p:cBhvr>
                                        <p:cTn id="25" dur="1000" fill="hold"/>
                                        <p:tgtEl>
                                          <p:spTgt spid="875">
                                            <p:txEl>
                                              <p:pRg st="0" end="0"/>
                                            </p:txEl>
                                          </p:spTgt>
                                        </p:tgtEl>
                                        <p:attrNameLst>
                                          <p:attrName>ppt_h</p:attrName>
                                        </p:attrNameLst>
                                      </p:cBhvr>
                                      <p:tavLst>
                                        <p:tav tm="0">
                                          <p:val>
                                            <p:fltVal val="0"/>
                                          </p:val>
                                        </p:tav>
                                        <p:tav tm="100000">
                                          <p:val>
                                            <p:strVal val="#ppt_h"/>
                                          </p:val>
                                        </p:tav>
                                      </p:tavLst>
                                    </p:anim>
                                    <p:anim calcmode="lin" valueType="num">
                                      <p:cBhvr>
                                        <p:cTn id="26" dur="1000" fill="hold"/>
                                        <p:tgtEl>
                                          <p:spTgt spid="875">
                                            <p:txEl>
                                              <p:pRg st="0" end="0"/>
                                            </p:txEl>
                                          </p:spTgt>
                                        </p:tgtEl>
                                        <p:attrNameLst>
                                          <p:attrName>style.rotation</p:attrName>
                                        </p:attrNameLst>
                                      </p:cBhvr>
                                      <p:tavLst>
                                        <p:tav tm="0">
                                          <p:val>
                                            <p:fltVal val="90"/>
                                          </p:val>
                                        </p:tav>
                                        <p:tav tm="100000">
                                          <p:val>
                                            <p:fltVal val="0"/>
                                          </p:val>
                                        </p:tav>
                                      </p:tavLst>
                                    </p:anim>
                                    <p:animEffect transition="in" filter="fade">
                                      <p:cBhvr>
                                        <p:cTn id="27" dur="1000"/>
                                        <p:tgtEl>
                                          <p:spTgt spid="875">
                                            <p:txEl>
                                              <p:pRg st="0" end="0"/>
                                            </p:txEl>
                                          </p:spTgt>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877"/>
                                        </p:tgtEl>
                                        <p:attrNameLst>
                                          <p:attrName>style.visibility</p:attrName>
                                        </p:attrNameLst>
                                      </p:cBhvr>
                                      <p:to>
                                        <p:strVal val="visible"/>
                                      </p:to>
                                    </p:set>
                                    <p:anim calcmode="lin" valueType="num">
                                      <p:cBhvr>
                                        <p:cTn id="30" dur="1000" fill="hold"/>
                                        <p:tgtEl>
                                          <p:spTgt spid="877"/>
                                        </p:tgtEl>
                                        <p:attrNameLst>
                                          <p:attrName>ppt_w</p:attrName>
                                        </p:attrNameLst>
                                      </p:cBhvr>
                                      <p:tavLst>
                                        <p:tav tm="0">
                                          <p:val>
                                            <p:fltVal val="0"/>
                                          </p:val>
                                        </p:tav>
                                        <p:tav tm="100000">
                                          <p:val>
                                            <p:strVal val="#ppt_w"/>
                                          </p:val>
                                        </p:tav>
                                      </p:tavLst>
                                    </p:anim>
                                    <p:anim calcmode="lin" valueType="num">
                                      <p:cBhvr>
                                        <p:cTn id="31" dur="1000" fill="hold"/>
                                        <p:tgtEl>
                                          <p:spTgt spid="877"/>
                                        </p:tgtEl>
                                        <p:attrNameLst>
                                          <p:attrName>ppt_h</p:attrName>
                                        </p:attrNameLst>
                                      </p:cBhvr>
                                      <p:tavLst>
                                        <p:tav tm="0">
                                          <p:val>
                                            <p:fltVal val="0"/>
                                          </p:val>
                                        </p:tav>
                                        <p:tav tm="100000">
                                          <p:val>
                                            <p:strVal val="#ppt_h"/>
                                          </p:val>
                                        </p:tav>
                                      </p:tavLst>
                                    </p:anim>
                                    <p:anim calcmode="lin" valueType="num">
                                      <p:cBhvr>
                                        <p:cTn id="32" dur="1000" fill="hold"/>
                                        <p:tgtEl>
                                          <p:spTgt spid="877"/>
                                        </p:tgtEl>
                                        <p:attrNameLst>
                                          <p:attrName>style.rotation</p:attrName>
                                        </p:attrNameLst>
                                      </p:cBhvr>
                                      <p:tavLst>
                                        <p:tav tm="0">
                                          <p:val>
                                            <p:fltVal val="90"/>
                                          </p:val>
                                        </p:tav>
                                        <p:tav tm="100000">
                                          <p:val>
                                            <p:fltVal val="0"/>
                                          </p:val>
                                        </p:tav>
                                      </p:tavLst>
                                    </p:anim>
                                    <p:animEffect transition="in" filter="fade">
                                      <p:cBhvr>
                                        <p:cTn id="33" dur="1000"/>
                                        <p:tgtEl>
                                          <p:spTgt spid="877"/>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878"/>
                                        </p:tgtEl>
                                        <p:attrNameLst>
                                          <p:attrName>style.visibility</p:attrName>
                                        </p:attrNameLst>
                                      </p:cBhvr>
                                      <p:to>
                                        <p:strVal val="visible"/>
                                      </p:to>
                                    </p:set>
                                    <p:anim calcmode="lin" valueType="num">
                                      <p:cBhvr>
                                        <p:cTn id="36" dur="1000" fill="hold"/>
                                        <p:tgtEl>
                                          <p:spTgt spid="878"/>
                                        </p:tgtEl>
                                        <p:attrNameLst>
                                          <p:attrName>ppt_w</p:attrName>
                                        </p:attrNameLst>
                                      </p:cBhvr>
                                      <p:tavLst>
                                        <p:tav tm="0">
                                          <p:val>
                                            <p:fltVal val="0"/>
                                          </p:val>
                                        </p:tav>
                                        <p:tav tm="100000">
                                          <p:val>
                                            <p:strVal val="#ppt_w"/>
                                          </p:val>
                                        </p:tav>
                                      </p:tavLst>
                                    </p:anim>
                                    <p:anim calcmode="lin" valueType="num">
                                      <p:cBhvr>
                                        <p:cTn id="37" dur="1000" fill="hold"/>
                                        <p:tgtEl>
                                          <p:spTgt spid="878"/>
                                        </p:tgtEl>
                                        <p:attrNameLst>
                                          <p:attrName>ppt_h</p:attrName>
                                        </p:attrNameLst>
                                      </p:cBhvr>
                                      <p:tavLst>
                                        <p:tav tm="0">
                                          <p:val>
                                            <p:fltVal val="0"/>
                                          </p:val>
                                        </p:tav>
                                        <p:tav tm="100000">
                                          <p:val>
                                            <p:strVal val="#ppt_h"/>
                                          </p:val>
                                        </p:tav>
                                      </p:tavLst>
                                    </p:anim>
                                    <p:anim calcmode="lin" valueType="num">
                                      <p:cBhvr>
                                        <p:cTn id="38" dur="1000" fill="hold"/>
                                        <p:tgtEl>
                                          <p:spTgt spid="878"/>
                                        </p:tgtEl>
                                        <p:attrNameLst>
                                          <p:attrName>style.rotation</p:attrName>
                                        </p:attrNameLst>
                                      </p:cBhvr>
                                      <p:tavLst>
                                        <p:tav tm="0">
                                          <p:val>
                                            <p:fltVal val="90"/>
                                          </p:val>
                                        </p:tav>
                                        <p:tav tm="100000">
                                          <p:val>
                                            <p:fltVal val="0"/>
                                          </p:val>
                                        </p:tav>
                                      </p:tavLst>
                                    </p:anim>
                                    <p:animEffect transition="in" filter="fade">
                                      <p:cBhvr>
                                        <p:cTn id="39" dur="1000"/>
                                        <p:tgtEl>
                                          <p:spTgt spid="878"/>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879"/>
                                        </p:tgtEl>
                                        <p:attrNameLst>
                                          <p:attrName>style.visibility</p:attrName>
                                        </p:attrNameLst>
                                      </p:cBhvr>
                                      <p:to>
                                        <p:strVal val="visible"/>
                                      </p:to>
                                    </p:set>
                                    <p:anim calcmode="lin" valueType="num">
                                      <p:cBhvr>
                                        <p:cTn id="42" dur="1000" fill="hold"/>
                                        <p:tgtEl>
                                          <p:spTgt spid="879"/>
                                        </p:tgtEl>
                                        <p:attrNameLst>
                                          <p:attrName>ppt_w</p:attrName>
                                        </p:attrNameLst>
                                      </p:cBhvr>
                                      <p:tavLst>
                                        <p:tav tm="0">
                                          <p:val>
                                            <p:fltVal val="0"/>
                                          </p:val>
                                        </p:tav>
                                        <p:tav tm="100000">
                                          <p:val>
                                            <p:strVal val="#ppt_w"/>
                                          </p:val>
                                        </p:tav>
                                      </p:tavLst>
                                    </p:anim>
                                    <p:anim calcmode="lin" valueType="num">
                                      <p:cBhvr>
                                        <p:cTn id="43" dur="1000" fill="hold"/>
                                        <p:tgtEl>
                                          <p:spTgt spid="879"/>
                                        </p:tgtEl>
                                        <p:attrNameLst>
                                          <p:attrName>ppt_h</p:attrName>
                                        </p:attrNameLst>
                                      </p:cBhvr>
                                      <p:tavLst>
                                        <p:tav tm="0">
                                          <p:val>
                                            <p:fltVal val="0"/>
                                          </p:val>
                                        </p:tav>
                                        <p:tav tm="100000">
                                          <p:val>
                                            <p:strVal val="#ppt_h"/>
                                          </p:val>
                                        </p:tav>
                                      </p:tavLst>
                                    </p:anim>
                                    <p:anim calcmode="lin" valueType="num">
                                      <p:cBhvr>
                                        <p:cTn id="44" dur="1000" fill="hold"/>
                                        <p:tgtEl>
                                          <p:spTgt spid="879"/>
                                        </p:tgtEl>
                                        <p:attrNameLst>
                                          <p:attrName>style.rotation</p:attrName>
                                        </p:attrNameLst>
                                      </p:cBhvr>
                                      <p:tavLst>
                                        <p:tav tm="0">
                                          <p:val>
                                            <p:fltVal val="90"/>
                                          </p:val>
                                        </p:tav>
                                        <p:tav tm="100000">
                                          <p:val>
                                            <p:fltVal val="0"/>
                                          </p:val>
                                        </p:tav>
                                      </p:tavLst>
                                    </p:anim>
                                    <p:animEffect transition="in" filter="fade">
                                      <p:cBhvr>
                                        <p:cTn id="45" dur="1000"/>
                                        <p:tgtEl>
                                          <p:spTgt spid="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 grpId="0"/>
      <p:bldP spid="869" grpId="0" build="p"/>
      <p:bldP spid="870" grpId="0" build="p"/>
      <p:bldP spid="875" grpId="0" build="p"/>
      <p:bldP spid="877" grpId="0"/>
      <p:bldP spid="878" grpId="0"/>
      <p:bldP spid="8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43"/>
          <p:cNvSpPr txBox="1">
            <a:spLocks noGrp="1"/>
          </p:cNvSpPr>
          <p:nvPr>
            <p:ph type="title"/>
          </p:nvPr>
        </p:nvSpPr>
        <p:spPr>
          <a:xfrm>
            <a:off x="3371298" y="1959725"/>
            <a:ext cx="4118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Tổng Quan</a:t>
            </a:r>
            <a:endParaRPr/>
          </a:p>
        </p:txBody>
      </p:sp>
      <p:sp>
        <p:nvSpPr>
          <p:cNvPr id="891" name="Google Shape;891;p43"/>
          <p:cNvSpPr txBox="1">
            <a:spLocks noGrp="1"/>
          </p:cNvSpPr>
          <p:nvPr>
            <p:ph type="title" idx="2"/>
          </p:nvPr>
        </p:nvSpPr>
        <p:spPr>
          <a:xfrm>
            <a:off x="1574329" y="1902067"/>
            <a:ext cx="1605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893" name="Google Shape;893;p43"/>
          <p:cNvGrpSpPr/>
          <p:nvPr/>
        </p:nvGrpSpPr>
        <p:grpSpPr>
          <a:xfrm flipH="1">
            <a:off x="621100" y="4255275"/>
            <a:ext cx="1206211" cy="336300"/>
            <a:chOff x="7299150" y="4255275"/>
            <a:chExt cx="1206211" cy="336300"/>
          </a:xfrm>
        </p:grpSpPr>
        <p:sp>
          <p:nvSpPr>
            <p:cNvPr id="894" name="Google Shape;894;p4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3"/>
          <p:cNvGrpSpPr/>
          <p:nvPr/>
        </p:nvGrpSpPr>
        <p:grpSpPr>
          <a:xfrm flipH="1">
            <a:off x="7299150" y="539500"/>
            <a:ext cx="1206211" cy="336300"/>
            <a:chOff x="2113900" y="803075"/>
            <a:chExt cx="1206211" cy="336300"/>
          </a:xfrm>
        </p:grpSpPr>
        <p:sp>
          <p:nvSpPr>
            <p:cNvPr id="913" name="Google Shape;913;p43"/>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1" name="Google Shape;931;p43"/>
          <p:cNvSpPr/>
          <p:nvPr/>
        </p:nvSpPr>
        <p:spPr>
          <a:xfrm>
            <a:off x="2436563" y="404790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8456150" y="18267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90"/>
                                        </p:tgtEl>
                                        <p:attrNameLst>
                                          <p:attrName>style.visibility</p:attrName>
                                        </p:attrNameLst>
                                      </p:cBhvr>
                                      <p:to>
                                        <p:strVal val="visible"/>
                                      </p:to>
                                    </p:set>
                                    <p:anim calcmode="lin" valueType="num">
                                      <p:cBhvr>
                                        <p:cTn id="7" dur="1000" fill="hold"/>
                                        <p:tgtEl>
                                          <p:spTgt spid="890"/>
                                        </p:tgtEl>
                                        <p:attrNameLst>
                                          <p:attrName>ppt_w</p:attrName>
                                        </p:attrNameLst>
                                      </p:cBhvr>
                                      <p:tavLst>
                                        <p:tav tm="0">
                                          <p:val>
                                            <p:fltVal val="0"/>
                                          </p:val>
                                        </p:tav>
                                        <p:tav tm="100000">
                                          <p:val>
                                            <p:strVal val="#ppt_w"/>
                                          </p:val>
                                        </p:tav>
                                      </p:tavLst>
                                    </p:anim>
                                    <p:anim calcmode="lin" valueType="num">
                                      <p:cBhvr>
                                        <p:cTn id="8" dur="1000" fill="hold"/>
                                        <p:tgtEl>
                                          <p:spTgt spid="890"/>
                                        </p:tgtEl>
                                        <p:attrNameLst>
                                          <p:attrName>ppt_h</p:attrName>
                                        </p:attrNameLst>
                                      </p:cBhvr>
                                      <p:tavLst>
                                        <p:tav tm="0">
                                          <p:val>
                                            <p:fltVal val="0"/>
                                          </p:val>
                                        </p:tav>
                                        <p:tav tm="100000">
                                          <p:val>
                                            <p:strVal val="#ppt_h"/>
                                          </p:val>
                                        </p:tav>
                                      </p:tavLst>
                                    </p:anim>
                                    <p:anim calcmode="lin" valueType="num">
                                      <p:cBhvr>
                                        <p:cTn id="9" dur="1000" fill="hold"/>
                                        <p:tgtEl>
                                          <p:spTgt spid="890"/>
                                        </p:tgtEl>
                                        <p:attrNameLst>
                                          <p:attrName>style.rotation</p:attrName>
                                        </p:attrNameLst>
                                      </p:cBhvr>
                                      <p:tavLst>
                                        <p:tav tm="0">
                                          <p:val>
                                            <p:fltVal val="90"/>
                                          </p:val>
                                        </p:tav>
                                        <p:tav tm="100000">
                                          <p:val>
                                            <p:fltVal val="0"/>
                                          </p:val>
                                        </p:tav>
                                      </p:tavLst>
                                    </p:anim>
                                    <p:animEffect transition="in" filter="fade">
                                      <p:cBhvr>
                                        <p:cTn id="10" dur="1000"/>
                                        <p:tgtEl>
                                          <p:spTgt spid="89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91"/>
                                        </p:tgtEl>
                                        <p:attrNameLst>
                                          <p:attrName>style.visibility</p:attrName>
                                        </p:attrNameLst>
                                      </p:cBhvr>
                                      <p:to>
                                        <p:strVal val="visible"/>
                                      </p:to>
                                    </p:set>
                                    <p:anim calcmode="lin" valueType="num">
                                      <p:cBhvr>
                                        <p:cTn id="13" dur="1000" fill="hold"/>
                                        <p:tgtEl>
                                          <p:spTgt spid="891"/>
                                        </p:tgtEl>
                                        <p:attrNameLst>
                                          <p:attrName>ppt_w</p:attrName>
                                        </p:attrNameLst>
                                      </p:cBhvr>
                                      <p:tavLst>
                                        <p:tav tm="0">
                                          <p:val>
                                            <p:fltVal val="0"/>
                                          </p:val>
                                        </p:tav>
                                        <p:tav tm="100000">
                                          <p:val>
                                            <p:strVal val="#ppt_w"/>
                                          </p:val>
                                        </p:tav>
                                      </p:tavLst>
                                    </p:anim>
                                    <p:anim calcmode="lin" valueType="num">
                                      <p:cBhvr>
                                        <p:cTn id="14" dur="1000" fill="hold"/>
                                        <p:tgtEl>
                                          <p:spTgt spid="891"/>
                                        </p:tgtEl>
                                        <p:attrNameLst>
                                          <p:attrName>ppt_h</p:attrName>
                                        </p:attrNameLst>
                                      </p:cBhvr>
                                      <p:tavLst>
                                        <p:tav tm="0">
                                          <p:val>
                                            <p:fltVal val="0"/>
                                          </p:val>
                                        </p:tav>
                                        <p:tav tm="100000">
                                          <p:val>
                                            <p:strVal val="#ppt_h"/>
                                          </p:val>
                                        </p:tav>
                                      </p:tavLst>
                                    </p:anim>
                                    <p:anim calcmode="lin" valueType="num">
                                      <p:cBhvr>
                                        <p:cTn id="15" dur="1000" fill="hold"/>
                                        <p:tgtEl>
                                          <p:spTgt spid="891"/>
                                        </p:tgtEl>
                                        <p:attrNameLst>
                                          <p:attrName>style.rotation</p:attrName>
                                        </p:attrNameLst>
                                      </p:cBhvr>
                                      <p:tavLst>
                                        <p:tav tm="0">
                                          <p:val>
                                            <p:fltVal val="90"/>
                                          </p:val>
                                        </p:tav>
                                        <p:tav tm="100000">
                                          <p:val>
                                            <p:fltVal val="0"/>
                                          </p:val>
                                        </p:tav>
                                      </p:tavLst>
                                    </p:anim>
                                    <p:animEffect transition="in" filter="fade">
                                      <p:cBhvr>
                                        <p:cTn id="16" dur="1000"/>
                                        <p:tgtEl>
                                          <p:spTgt spid="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 grpId="0"/>
      <p:bldP spid="8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0"/>
          <p:cNvSpPr txBox="1">
            <a:spLocks noGrp="1"/>
          </p:cNvSpPr>
          <p:nvPr>
            <p:ph type="title"/>
          </p:nvPr>
        </p:nvSpPr>
        <p:spPr>
          <a:xfrm>
            <a:off x="282889" y="63582"/>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Biểu</a:t>
            </a:r>
            <a:r>
              <a:rPr lang="en-US"/>
              <a:t> </a:t>
            </a:r>
            <a:r>
              <a:rPr lang="en-US" err="1"/>
              <a:t>đồ</a:t>
            </a:r>
            <a:r>
              <a:rPr lang="en-US"/>
              <a:t> </a:t>
            </a:r>
            <a:r>
              <a:rPr lang="en-US" err="1"/>
              <a:t>phân</a:t>
            </a:r>
            <a:r>
              <a:rPr lang="en-US"/>
              <a:t> </a:t>
            </a:r>
            <a:r>
              <a:rPr lang="en-US" err="1"/>
              <a:t>cấp</a:t>
            </a:r>
            <a:r>
              <a:rPr lang="en-US"/>
              <a:t> </a:t>
            </a:r>
            <a:r>
              <a:rPr lang="en-US" err="1"/>
              <a:t>chức</a:t>
            </a:r>
            <a:r>
              <a:rPr lang="en-US"/>
              <a:t> </a:t>
            </a:r>
            <a:r>
              <a:rPr lang="en-US" err="1"/>
              <a:t>năng</a:t>
            </a:r>
            <a:r>
              <a:rPr lang="en-US"/>
              <a:t> </a:t>
            </a:r>
            <a:endParaRPr/>
          </a:p>
        </p:txBody>
      </p:sp>
      <p:grpSp>
        <p:nvGrpSpPr>
          <p:cNvPr id="830" name="Google Shape;830;p40"/>
          <p:cNvGrpSpPr/>
          <p:nvPr/>
        </p:nvGrpSpPr>
        <p:grpSpPr>
          <a:xfrm flipH="1">
            <a:off x="7299150" y="539500"/>
            <a:ext cx="1206211" cy="336300"/>
            <a:chOff x="2113900" y="803075"/>
            <a:chExt cx="1206211" cy="336300"/>
          </a:xfrm>
        </p:grpSpPr>
        <p:sp>
          <p:nvSpPr>
            <p:cNvPr id="831" name="Google Shape;831;p40"/>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descr="PHẦN MỀM QUẢN LÝ BÁN HÀNG TRANG TRí NỘI THẤT Ô TÔ - DAIHANCORP VIETNAM"/>
          <p:cNvPicPr/>
          <p:nvPr/>
        </p:nvPicPr>
        <p:blipFill>
          <a:blip r:embed="rId3">
            <a:extLst>
              <a:ext uri="{28A0092B-C50C-407E-A947-70E740481C1C}">
                <a14:useLocalDpi xmlns:a14="http://schemas.microsoft.com/office/drawing/2010/main" val="0"/>
              </a:ext>
            </a:extLst>
          </a:blip>
          <a:srcRect/>
          <a:stretch>
            <a:fillRect/>
          </a:stretch>
        </p:blipFill>
        <p:spPr bwMode="auto">
          <a:xfrm>
            <a:off x="72736" y="741951"/>
            <a:ext cx="9071264" cy="4401548"/>
          </a:xfrm>
          <a:prstGeom prst="rect">
            <a:avLst/>
          </a:prstGeom>
          <a:noFill/>
          <a:ln>
            <a:noFill/>
          </a:ln>
        </p:spPr>
      </p:pic>
    </p:spTree>
    <p:extLst>
      <p:ext uri="{BB962C8B-B14F-4D97-AF65-F5344CB8AC3E}">
        <p14:creationId xmlns:p14="http://schemas.microsoft.com/office/powerpoint/2010/main" val="10710779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diamond(in)">
                                      <p:cBhvr>
                                        <p:cTn id="7" dur="1000"/>
                                        <p:tgtEl>
                                          <p:spTgt spid="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0"/>
          <p:cNvSpPr txBox="1">
            <a:spLocks noGrp="1"/>
          </p:cNvSpPr>
          <p:nvPr>
            <p:ph type="title"/>
          </p:nvPr>
        </p:nvSpPr>
        <p:spPr>
          <a:xfrm>
            <a:off x="1692625" y="2435734"/>
            <a:ext cx="6493980" cy="18520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err="1"/>
              <a:t>Đặt</a:t>
            </a:r>
            <a:r>
              <a:rPr lang="en-US"/>
              <a:t> </a:t>
            </a:r>
            <a:r>
              <a:rPr lang="en-US" err="1"/>
              <a:t>tả</a:t>
            </a:r>
            <a:r>
              <a:rPr lang="en-US"/>
              <a:t> </a:t>
            </a:r>
            <a:r>
              <a:rPr lang="en-US" err="1"/>
              <a:t>yêu</a:t>
            </a:r>
            <a:r>
              <a:rPr lang="en-US"/>
              <a:t> </a:t>
            </a:r>
            <a:r>
              <a:rPr lang="en-US" err="1"/>
              <a:t>cầu</a:t>
            </a:r>
            <a:r>
              <a:rPr lang="en-US"/>
              <a:t> </a:t>
            </a:r>
            <a:r>
              <a:rPr lang="en-US" err="1"/>
              <a:t>bài</a:t>
            </a:r>
            <a:r>
              <a:rPr lang="en-US"/>
              <a:t> </a:t>
            </a:r>
            <a:r>
              <a:rPr lang="en-US" err="1"/>
              <a:t>toán</a:t>
            </a:r>
            <a:endParaRPr/>
          </a:p>
        </p:txBody>
      </p:sp>
      <p:sp>
        <p:nvSpPr>
          <p:cNvPr id="1148" name="Google Shape;1148;p50"/>
          <p:cNvSpPr txBox="1">
            <a:spLocks noGrp="1"/>
          </p:cNvSpPr>
          <p:nvPr>
            <p:ph type="title" idx="2"/>
          </p:nvPr>
        </p:nvSpPr>
        <p:spPr>
          <a:xfrm>
            <a:off x="3506850" y="1045459"/>
            <a:ext cx="2130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9" name="Google Shape;1149;p50"/>
          <p:cNvGrpSpPr/>
          <p:nvPr/>
        </p:nvGrpSpPr>
        <p:grpSpPr>
          <a:xfrm>
            <a:off x="621106" y="539494"/>
            <a:ext cx="336300" cy="1206211"/>
            <a:chOff x="1056056" y="3820319"/>
            <a:chExt cx="336300" cy="1206211"/>
          </a:xfrm>
        </p:grpSpPr>
        <p:sp>
          <p:nvSpPr>
            <p:cNvPr id="1150" name="Google Shape;1150;p50"/>
            <p:cNvSpPr/>
            <p:nvPr/>
          </p:nvSpPr>
          <p:spPr>
            <a:xfrm rot="5400000">
              <a:off x="1056461" y="495833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rot="5400000">
              <a:off x="1056867" y="483224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rot="5400000">
              <a:off x="1056461" y="470535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rot="5400000">
              <a:off x="1056461" y="457886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rot="5400000">
              <a:off x="1056461" y="445237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rot="5400000">
              <a:off x="1056867" y="432628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rot="5400000">
              <a:off x="1056867" y="419979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rot="5400000">
              <a:off x="1056461" y="407289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rot="5400000">
              <a:off x="1056461" y="394640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rot="5400000">
              <a:off x="1056461" y="381991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rot="5400000">
              <a:off x="1190310" y="4072896"/>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rot="5400000">
              <a:off x="1190310" y="394640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rot="5400000">
              <a:off x="1190310" y="381991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rot="5400000">
              <a:off x="1324565" y="4326284"/>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rot="5400000">
              <a:off x="1324565" y="4199793"/>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rot="5400000">
              <a:off x="1324565" y="4073302"/>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rot="5400000">
              <a:off x="1324160" y="394640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rot="5400000">
              <a:off x="1324160" y="3819914"/>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50"/>
          <p:cNvGrpSpPr/>
          <p:nvPr/>
        </p:nvGrpSpPr>
        <p:grpSpPr>
          <a:xfrm>
            <a:off x="8186606" y="3402369"/>
            <a:ext cx="336300" cy="1206211"/>
            <a:chOff x="8186606" y="3402369"/>
            <a:chExt cx="336300" cy="1206211"/>
          </a:xfrm>
        </p:grpSpPr>
        <p:sp>
          <p:nvSpPr>
            <p:cNvPr id="1169" name="Google Shape;1169;p50"/>
            <p:cNvSpPr/>
            <p:nvPr/>
          </p:nvSpPr>
          <p:spPr>
            <a:xfrm rot="-5400000">
              <a:off x="8454710" y="340196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rot="-5400000">
              <a:off x="8454304" y="3528861"/>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rot="-5400000">
              <a:off x="8454710" y="365494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rot="-5400000">
              <a:off x="8454710" y="378143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rot="-5400000">
              <a:off x="8454710" y="390792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rot="-5400000">
              <a:off x="8454304" y="4034826"/>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rot="-5400000">
              <a:off x="8454304" y="416131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rot="-5400000">
              <a:off x="8454710" y="428740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rot="-5400000">
              <a:off x="8454710" y="441389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rot="-5400000">
              <a:off x="8454710" y="454038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rot="-5400000">
              <a:off x="8320860" y="4287402"/>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rot="-5400000">
              <a:off x="8320860" y="4413893"/>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rot="-5400000">
              <a:off x="8320860" y="454038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rot="-5400000">
              <a:off x="8186606" y="4034826"/>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rot="-5400000">
              <a:off x="8186606" y="416131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rot="-5400000">
              <a:off x="8186606" y="428780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rot="-5400000">
              <a:off x="8187011" y="441389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rot="-5400000">
              <a:off x="8187011" y="454038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50"/>
          <p:cNvSpPr/>
          <p:nvPr/>
        </p:nvSpPr>
        <p:spPr>
          <a:xfrm>
            <a:off x="8389400" y="5341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621100" y="33970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46"/>
                                        </p:tgtEl>
                                        <p:attrNameLst>
                                          <p:attrName>style.visibility</p:attrName>
                                        </p:attrNameLst>
                                      </p:cBhvr>
                                      <p:to>
                                        <p:strVal val="visible"/>
                                      </p:to>
                                    </p:set>
                                    <p:anim calcmode="lin" valueType="num">
                                      <p:cBhvr>
                                        <p:cTn id="7" dur="1000" fill="hold"/>
                                        <p:tgtEl>
                                          <p:spTgt spid="1146"/>
                                        </p:tgtEl>
                                        <p:attrNameLst>
                                          <p:attrName>ppt_w</p:attrName>
                                        </p:attrNameLst>
                                      </p:cBhvr>
                                      <p:tavLst>
                                        <p:tav tm="0">
                                          <p:val>
                                            <p:fltVal val="0"/>
                                          </p:val>
                                        </p:tav>
                                        <p:tav tm="100000">
                                          <p:val>
                                            <p:strVal val="#ppt_w"/>
                                          </p:val>
                                        </p:tav>
                                      </p:tavLst>
                                    </p:anim>
                                    <p:anim calcmode="lin" valueType="num">
                                      <p:cBhvr>
                                        <p:cTn id="8" dur="1000" fill="hold"/>
                                        <p:tgtEl>
                                          <p:spTgt spid="1146"/>
                                        </p:tgtEl>
                                        <p:attrNameLst>
                                          <p:attrName>ppt_h</p:attrName>
                                        </p:attrNameLst>
                                      </p:cBhvr>
                                      <p:tavLst>
                                        <p:tav tm="0">
                                          <p:val>
                                            <p:fltVal val="0"/>
                                          </p:val>
                                        </p:tav>
                                        <p:tav tm="100000">
                                          <p:val>
                                            <p:strVal val="#ppt_h"/>
                                          </p:val>
                                        </p:tav>
                                      </p:tavLst>
                                    </p:anim>
                                    <p:anim calcmode="lin" valueType="num">
                                      <p:cBhvr>
                                        <p:cTn id="9" dur="1000" fill="hold"/>
                                        <p:tgtEl>
                                          <p:spTgt spid="1146"/>
                                        </p:tgtEl>
                                        <p:attrNameLst>
                                          <p:attrName>style.rotation</p:attrName>
                                        </p:attrNameLst>
                                      </p:cBhvr>
                                      <p:tavLst>
                                        <p:tav tm="0">
                                          <p:val>
                                            <p:fltVal val="90"/>
                                          </p:val>
                                        </p:tav>
                                        <p:tav tm="100000">
                                          <p:val>
                                            <p:fltVal val="0"/>
                                          </p:val>
                                        </p:tav>
                                      </p:tavLst>
                                    </p:anim>
                                    <p:animEffect transition="in" filter="fade">
                                      <p:cBhvr>
                                        <p:cTn id="10" dur="1000"/>
                                        <p:tgtEl>
                                          <p:spTgt spid="114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48"/>
                                        </p:tgtEl>
                                        <p:attrNameLst>
                                          <p:attrName>style.visibility</p:attrName>
                                        </p:attrNameLst>
                                      </p:cBhvr>
                                      <p:to>
                                        <p:strVal val="visible"/>
                                      </p:to>
                                    </p:set>
                                    <p:anim calcmode="lin" valueType="num">
                                      <p:cBhvr>
                                        <p:cTn id="13" dur="1000" fill="hold"/>
                                        <p:tgtEl>
                                          <p:spTgt spid="1148"/>
                                        </p:tgtEl>
                                        <p:attrNameLst>
                                          <p:attrName>ppt_w</p:attrName>
                                        </p:attrNameLst>
                                      </p:cBhvr>
                                      <p:tavLst>
                                        <p:tav tm="0">
                                          <p:val>
                                            <p:fltVal val="0"/>
                                          </p:val>
                                        </p:tav>
                                        <p:tav tm="100000">
                                          <p:val>
                                            <p:strVal val="#ppt_w"/>
                                          </p:val>
                                        </p:tav>
                                      </p:tavLst>
                                    </p:anim>
                                    <p:anim calcmode="lin" valueType="num">
                                      <p:cBhvr>
                                        <p:cTn id="14" dur="1000" fill="hold"/>
                                        <p:tgtEl>
                                          <p:spTgt spid="1148"/>
                                        </p:tgtEl>
                                        <p:attrNameLst>
                                          <p:attrName>ppt_h</p:attrName>
                                        </p:attrNameLst>
                                      </p:cBhvr>
                                      <p:tavLst>
                                        <p:tav tm="0">
                                          <p:val>
                                            <p:fltVal val="0"/>
                                          </p:val>
                                        </p:tav>
                                        <p:tav tm="100000">
                                          <p:val>
                                            <p:strVal val="#ppt_h"/>
                                          </p:val>
                                        </p:tav>
                                      </p:tavLst>
                                    </p:anim>
                                    <p:anim calcmode="lin" valueType="num">
                                      <p:cBhvr>
                                        <p:cTn id="15" dur="1000" fill="hold"/>
                                        <p:tgtEl>
                                          <p:spTgt spid="1148"/>
                                        </p:tgtEl>
                                        <p:attrNameLst>
                                          <p:attrName>style.rotation</p:attrName>
                                        </p:attrNameLst>
                                      </p:cBhvr>
                                      <p:tavLst>
                                        <p:tav tm="0">
                                          <p:val>
                                            <p:fltVal val="90"/>
                                          </p:val>
                                        </p:tav>
                                        <p:tav tm="100000">
                                          <p:val>
                                            <p:fltVal val="0"/>
                                          </p:val>
                                        </p:tav>
                                      </p:tavLst>
                                    </p:anim>
                                    <p:animEffect transition="in" filter="fade">
                                      <p:cBhvr>
                                        <p:cTn id="16" dur="1000"/>
                                        <p:tgtEl>
                                          <p:spTgt spid="1148"/>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88"/>
                                        </p:tgtEl>
                                        <p:attrNameLst>
                                          <p:attrName>style.visibility</p:attrName>
                                        </p:attrNameLst>
                                      </p:cBhvr>
                                      <p:to>
                                        <p:strVal val="visible"/>
                                      </p:to>
                                    </p:set>
                                    <p:anim calcmode="lin" valueType="num">
                                      <p:cBhvr>
                                        <p:cTn id="19" dur="1000" fill="hold"/>
                                        <p:tgtEl>
                                          <p:spTgt spid="1188"/>
                                        </p:tgtEl>
                                        <p:attrNameLst>
                                          <p:attrName>ppt_w</p:attrName>
                                        </p:attrNameLst>
                                      </p:cBhvr>
                                      <p:tavLst>
                                        <p:tav tm="0">
                                          <p:val>
                                            <p:fltVal val="0"/>
                                          </p:val>
                                        </p:tav>
                                        <p:tav tm="100000">
                                          <p:val>
                                            <p:strVal val="#ppt_w"/>
                                          </p:val>
                                        </p:tav>
                                      </p:tavLst>
                                    </p:anim>
                                    <p:anim calcmode="lin" valueType="num">
                                      <p:cBhvr>
                                        <p:cTn id="20" dur="1000" fill="hold"/>
                                        <p:tgtEl>
                                          <p:spTgt spid="1188"/>
                                        </p:tgtEl>
                                        <p:attrNameLst>
                                          <p:attrName>ppt_h</p:attrName>
                                        </p:attrNameLst>
                                      </p:cBhvr>
                                      <p:tavLst>
                                        <p:tav tm="0">
                                          <p:val>
                                            <p:fltVal val="0"/>
                                          </p:val>
                                        </p:tav>
                                        <p:tav tm="100000">
                                          <p:val>
                                            <p:strVal val="#ppt_h"/>
                                          </p:val>
                                        </p:tav>
                                      </p:tavLst>
                                    </p:anim>
                                    <p:anim calcmode="lin" valueType="num">
                                      <p:cBhvr>
                                        <p:cTn id="21" dur="1000" fill="hold"/>
                                        <p:tgtEl>
                                          <p:spTgt spid="1188"/>
                                        </p:tgtEl>
                                        <p:attrNameLst>
                                          <p:attrName>style.rotation</p:attrName>
                                        </p:attrNameLst>
                                      </p:cBhvr>
                                      <p:tavLst>
                                        <p:tav tm="0">
                                          <p:val>
                                            <p:fltVal val="90"/>
                                          </p:val>
                                        </p:tav>
                                        <p:tav tm="100000">
                                          <p:val>
                                            <p:fltVal val="0"/>
                                          </p:val>
                                        </p:tav>
                                      </p:tavLst>
                                    </p:anim>
                                    <p:animEffect transition="in" filter="fade">
                                      <p:cBhvr>
                                        <p:cTn id="22" dur="1000"/>
                                        <p:tgtEl>
                                          <p:spTgt spid="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p:bldP spid="1148" grpId="0"/>
      <p:bldP spid="11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3" name="Google Shape;1053;p46"/>
          <p:cNvSpPr txBox="1">
            <a:spLocks noGrp="1"/>
          </p:cNvSpPr>
          <p:nvPr>
            <p:ph type="title"/>
          </p:nvPr>
        </p:nvSpPr>
        <p:spPr>
          <a:xfrm>
            <a:off x="776152" y="891308"/>
            <a:ext cx="6969848" cy="1353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phân tích yêu cầu bài toán</a:t>
            </a:r>
            <a:endParaRPr/>
          </a:p>
        </p:txBody>
      </p:sp>
      <p:sp>
        <p:nvSpPr>
          <p:cNvPr id="1054" name="Google Shape;1054;p46"/>
          <p:cNvSpPr/>
          <p:nvPr/>
        </p:nvSpPr>
        <p:spPr>
          <a:xfrm>
            <a:off x="856775" y="1901536"/>
            <a:ext cx="7572924" cy="2608119"/>
          </a:xfrm>
          <a:prstGeom prst="rect">
            <a:avLst/>
          </a:prstGeom>
        </p:spPr>
        <p:txBody>
          <a:bodyPr>
            <a:prstTxWarp prst="textPlain">
              <a:avLst/>
            </a:prstTxWarp>
          </a:bodyPr>
          <a:lstStyle/>
          <a:p>
            <a:r>
              <a:rPr lang="en-US"/>
              <a:t>Các hoạt động quản lý trong một cửa hàng nói riêng hay công ty nói chung là một chuỗi công việc rất vất vả và tốn nhiều thời gian, công sức. Nếu không có sự cần mẫn, chăm chỉ và sáng suốt thì những sai sót là không tránh khỏi. Phần mềm quản lý bán hàng sẽ giúp cho quá trình mua bán diễn ra mau lẹ, hợp lý và tránh được những sai sót không đáng có nêu trên.</a:t>
            </a: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062" name="Google Shape;1062;p4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algn="r"/>
            <a:r>
              <a:rPr lang="en">
                <a:solidFill>
                  <a:srgbClr val="FFB632"/>
                </a:solidFill>
                <a:latin typeface="Bebas Neue"/>
                <a:ea typeface="Bebas Neue"/>
                <a:cs typeface="Bebas Neue"/>
                <a:sym typeface="Bebas Neue"/>
              </a:rPr>
              <a:t>Data ANALYSIS</a:t>
            </a:r>
            <a:endParaRPr>
              <a:solidFill>
                <a:srgbClr val="FFB632"/>
              </a:solidFill>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065" name="Google Shape;1065;p46">
            <a:hlinkClick r:id="rId4"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MENU</a:t>
            </a:r>
            <a:endParaRPr sz="1000">
              <a:solidFill>
                <a:srgbClr val="FFFFFF"/>
              </a:solidFill>
              <a:latin typeface="Bebas Neue"/>
              <a:ea typeface="Bebas Neue"/>
              <a:cs typeface="Bebas Neue"/>
              <a:sym typeface="Bebas Neue"/>
            </a:endParaRPr>
          </a:p>
        </p:txBody>
      </p:sp>
      <p:sp>
        <p:nvSpPr>
          <p:cNvPr id="1066" name="Google Shape;1066;p46">
            <a:hlinkClick r:id="rId5"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ANALYSIS</a:t>
            </a:r>
            <a:endParaRPr sz="1000">
              <a:solidFill>
                <a:srgbClr val="FFFFFF"/>
              </a:solidFill>
              <a:latin typeface="Bebas Neue"/>
              <a:ea typeface="Bebas Neue"/>
              <a:cs typeface="Bebas Neue"/>
              <a:sym typeface="Bebas Neue"/>
            </a:endParaRPr>
          </a:p>
        </p:txBody>
      </p:sp>
      <p:sp>
        <p:nvSpPr>
          <p:cNvPr id="1067" name="Google Shape;1067;p4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CONTACT</a:t>
            </a:r>
            <a:endParaRPr sz="1000">
              <a:solidFill>
                <a:srgbClr val="FFFFFF"/>
              </a:solidFill>
              <a:latin typeface="Bebas Neue"/>
              <a:ea typeface="Bebas Neue"/>
              <a:cs typeface="Bebas Neue"/>
              <a:sym typeface="Bebas Neue"/>
            </a:endParaRPr>
          </a:p>
        </p:txBody>
      </p:sp>
      <p:grpSp>
        <p:nvGrpSpPr>
          <p:cNvPr id="1068" name="Google Shape;1068;p46"/>
          <p:cNvGrpSpPr/>
          <p:nvPr/>
        </p:nvGrpSpPr>
        <p:grpSpPr>
          <a:xfrm>
            <a:off x="706038" y="312972"/>
            <a:ext cx="140222" cy="140409"/>
            <a:chOff x="2741000" y="199475"/>
            <a:chExt cx="191953" cy="192210"/>
          </a:xfrm>
        </p:grpSpPr>
        <p:sp>
          <p:nvSpPr>
            <p:cNvPr id="1069" name="Google Shape;1069;p4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0" name="Google Shape;1070;p4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1" name="Google Shape;1071;p4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2" name="Google Shape;1072;p4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3" name="Google Shape;1073;p4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4" name="Google Shape;1074;p4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5" name="Google Shape;1075;p4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6" name="Google Shape;1076;p4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077" name="Google Shape;1077;p4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grpSp>
      <p:sp>
        <p:nvSpPr>
          <p:cNvPr id="1078" name="Google Shape;1078;p46">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1510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9" name="Google Shape;1199;p49"/>
          <p:cNvSpPr txBox="1">
            <a:spLocks noGrp="1"/>
          </p:cNvSpPr>
          <p:nvPr>
            <p:ph type="title"/>
          </p:nvPr>
        </p:nvSpPr>
        <p:spPr>
          <a:xfrm>
            <a:off x="1878492" y="565960"/>
            <a:ext cx="5114196" cy="16599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smtClean="0"/>
              <a:t>sơ đồ use case đăng nhập</a:t>
            </a:r>
            <a:endParaRPr sz="4800"/>
          </a:p>
        </p:txBody>
      </p:sp>
      <p:sp>
        <p:nvSpPr>
          <p:cNvPr id="1200" name="Google Shape;1200;p49"/>
          <p:cNvSpPr txBox="1">
            <a:spLocks noGrp="1"/>
          </p:cNvSpPr>
          <p:nvPr>
            <p:ph type="subTitle" idx="1"/>
          </p:nvPr>
        </p:nvSpPr>
        <p:spPr>
          <a:xfrm>
            <a:off x="1010864" y="2042066"/>
            <a:ext cx="7418834" cy="25299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1" name="Google Shape;1201;p49"/>
          <p:cNvSpPr/>
          <p:nvPr/>
        </p:nvSpPr>
        <p:spPr>
          <a:xfrm>
            <a:off x="2085850" y="1545350"/>
            <a:ext cx="1560326" cy="1065500"/>
          </a:xfrm>
          <a:prstGeom prst="rect">
            <a:avLst/>
          </a:prstGeom>
        </p:spPr>
        <p:txBody>
          <a:bodyPr>
            <a:prstTxWarp prst="textPlain">
              <a:avLst/>
            </a:prstTxWarp>
          </a:bodyPr>
          <a:lstStyle/>
          <a:p>
            <a:pPr algn="ctr"/>
            <a:r>
              <a:rPr smtClean="0">
                <a:ln w="9525" cap="flat" cmpd="sng">
                  <a:solidFill>
                    <a:srgbClr val="FFFFFF"/>
                  </a:solidFill>
                  <a:prstDash val="solid"/>
                  <a:round/>
                  <a:headEnd type="none" w="sm" len="sm"/>
                  <a:tailEnd type="none" w="sm" len="sm"/>
                </a:ln>
                <a:noFill/>
                <a:latin typeface="Bebas Neue"/>
              </a:rPr>
              <a:t>,</a:t>
            </a:r>
            <a:endParaRPr>
              <a:ln w="9525" cap="flat" cmpd="sng">
                <a:solidFill>
                  <a:srgbClr val="FFFFFF"/>
                </a:solidFill>
                <a:prstDash val="solid"/>
                <a:round/>
                <a:headEnd type="none" w="sm" len="sm"/>
                <a:tailEnd type="none" w="sm" len="sm"/>
              </a:ln>
              <a:noFill/>
              <a:latin typeface="Bebas Neue"/>
            </a:endParaRPr>
          </a:p>
        </p:txBody>
      </p:sp>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algn="r"/>
            <a:r>
              <a:rPr lang="en">
                <a:solidFill>
                  <a:srgbClr val="FFB632"/>
                </a:solidFill>
                <a:latin typeface="Bebas Neue"/>
                <a:ea typeface="Bebas Neue"/>
                <a:cs typeface="Bebas Neue"/>
                <a:sym typeface="Bebas Neue"/>
              </a:rPr>
              <a:t>Data ANALYSIS</a:t>
            </a:r>
            <a:endParaRPr>
              <a:solidFill>
                <a:srgbClr val="FFB632"/>
              </a:solidFill>
            </a:endParaRPr>
          </a:p>
        </p:txBody>
      </p:sp>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11" name="Google Shape;1211;p49"/>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2" name="Google Shape;1212;p49"/>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14" name="Google Shape;1214;p49"/>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16" name="Google Shape;1216;p49"/>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4" name="Google Shape;1224;p49"/>
          <p:cNvSpPr/>
          <p:nvPr/>
        </p:nvSpPr>
        <p:spPr>
          <a:xfrm>
            <a:off x="842975" y="237369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7" name="Google Shape;1227;p49"/>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endParaRPr/>
          </a:p>
        </p:txBody>
      </p:sp>
      <p:sp>
        <p:nvSpPr>
          <p:cNvPr id="1230" name="Google Shape;1230;p4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MENU</a:t>
            </a:r>
            <a:endParaRPr sz="1000">
              <a:solidFill>
                <a:srgbClr val="FFFFFF"/>
              </a:solidFill>
              <a:latin typeface="Bebas Neue"/>
              <a:ea typeface="Bebas Neue"/>
              <a:cs typeface="Bebas Neue"/>
              <a:sym typeface="Bebas Neue"/>
            </a:endParaRPr>
          </a:p>
        </p:txBody>
      </p:sp>
      <p:sp>
        <p:nvSpPr>
          <p:cNvPr id="1231" name="Google Shape;1231;p4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ANALYSIS</a:t>
            </a:r>
            <a:endParaRPr sz="1000">
              <a:solidFill>
                <a:srgbClr val="FFFFFF"/>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algn="ctr"/>
            <a:r>
              <a:rPr lang="en" sz="1000">
                <a:solidFill>
                  <a:srgbClr val="FFFFFF"/>
                </a:solidFill>
                <a:latin typeface="Bebas Neue"/>
                <a:ea typeface="Bebas Neue"/>
                <a:cs typeface="Bebas Neue"/>
                <a:sym typeface="Bebas Neue"/>
              </a:rPr>
              <a:t>CONTACT</a:t>
            </a:r>
            <a:endParaRPr sz="1000">
              <a:solidFill>
                <a:srgbClr val="FFFFFF"/>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endParaRPr/>
            </a:p>
          </p:txBody>
        </p:sp>
      </p:grpSp>
      <p:sp>
        <p:nvSpPr>
          <p:cNvPr id="1243" name="Google Shape;1243;p4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endParaRPr/>
          </a:p>
        </p:txBody>
      </p:sp>
      <p:pic>
        <p:nvPicPr>
          <p:cNvPr id="49" name="Picture 48"/>
          <p:cNvPicPr/>
          <p:nvPr/>
        </p:nvPicPr>
        <p:blipFill>
          <a:blip r:embed="rId6"/>
          <a:stretch>
            <a:fillRect/>
          </a:stretch>
        </p:blipFill>
        <p:spPr>
          <a:xfrm>
            <a:off x="1010864" y="2078100"/>
            <a:ext cx="7418835" cy="2535464"/>
          </a:xfrm>
          <a:prstGeom prst="rect">
            <a:avLst/>
          </a:prstGeom>
        </p:spPr>
      </p:pic>
    </p:spTree>
    <p:extLst>
      <p:ext uri="{BB962C8B-B14F-4D97-AF65-F5344CB8AC3E}">
        <p14:creationId xmlns:p14="http://schemas.microsoft.com/office/powerpoint/2010/main" val="2943425612"/>
      </p:ext>
    </p:extLst>
  </p:cSld>
  <p:clrMapOvr>
    <a:masterClrMapping/>
  </p:clrMapOvr>
</p:sld>
</file>

<file path=ppt/theme/theme1.xml><?xml version="1.0" encoding="utf-8"?>
<a:theme xmlns:a="http://schemas.openxmlformats.org/drawingml/2006/main" name="Computer &amp; Information Sciences Major for College by Slidesgo">
  <a:themeElements>
    <a:clrScheme name="Simple Light">
      <a:dk1>
        <a:srgbClr val="FFFFFF"/>
      </a:dk1>
      <a:lt1>
        <a:srgbClr val="310047"/>
      </a:lt1>
      <a:dk2>
        <a:srgbClr val="FFFFFF"/>
      </a:dk2>
      <a:lt2>
        <a:srgbClr val="D9A3F3"/>
      </a:lt2>
      <a:accent1>
        <a:srgbClr val="61ABFC"/>
      </a:accent1>
      <a:accent2>
        <a:srgbClr val="DB00A6"/>
      </a:accent2>
      <a:accent3>
        <a:srgbClr val="DF596E"/>
      </a:accent3>
      <a:accent4>
        <a:srgbClr val="EAC93D"/>
      </a:accent4>
      <a:accent5>
        <a:srgbClr val="61158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C641DAB1E407489AAFBD1506E4FFBC" ma:contentTypeVersion="9" ma:contentTypeDescription="Create a new document." ma:contentTypeScope="" ma:versionID="a3b8b31e4e3adc133d5da3f8525706cd">
  <xsd:schema xmlns:xsd="http://www.w3.org/2001/XMLSchema" xmlns:xs="http://www.w3.org/2001/XMLSchema" xmlns:p="http://schemas.microsoft.com/office/2006/metadata/properties" xmlns:ns3="8683049d-06c7-46e4-8cec-289ad8842f90" xmlns:ns4="1b1b30cf-fe08-4f05-8b80-08912e82cc20" targetNamespace="http://schemas.microsoft.com/office/2006/metadata/properties" ma:root="true" ma:fieldsID="b20c3192d28e368d9b41efe3689ac1eb" ns3:_="" ns4:_="">
    <xsd:import namespace="8683049d-06c7-46e4-8cec-289ad8842f90"/>
    <xsd:import namespace="1b1b30cf-fe08-4f05-8b80-08912e82cc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83049d-06c7-46e4-8cec-289ad8842f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b1b30cf-fe08-4f05-8b80-08912e82cc2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FA7957-7853-4AC9-A5A1-7B1EA332D999}">
  <ds:schemaRefs>
    <ds:schemaRef ds:uri="1b1b30cf-fe08-4f05-8b80-08912e82cc20"/>
    <ds:schemaRef ds:uri="8683049d-06c7-46e4-8cec-289ad8842f9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CE4F9CA-A537-436E-BBF0-2B71D6A1FC05}">
  <ds:schemaRefs>
    <ds:schemaRef ds:uri="http://purl.org/dc/dcmitype/"/>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1b1b30cf-fe08-4f05-8b80-08912e82cc20"/>
    <ds:schemaRef ds:uri="8683049d-06c7-46e4-8cec-289ad8842f90"/>
    <ds:schemaRef ds:uri="http://purl.org/dc/terms/"/>
  </ds:schemaRefs>
</ds:datastoreItem>
</file>

<file path=customXml/itemProps3.xml><?xml version="1.0" encoding="utf-8"?>
<ds:datastoreItem xmlns:ds="http://schemas.openxmlformats.org/officeDocument/2006/customXml" ds:itemID="{C45A46E6-204C-48C8-9F6C-40BE2BE4CF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TotalTime>
  <Words>335</Words>
  <Application>Microsoft Office PowerPoint</Application>
  <PresentationFormat>On-screen Show (16:9)</PresentationFormat>
  <Paragraphs>50</Paragraphs>
  <Slides>16</Slides>
  <Notes>16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Arial</vt:lpstr>
      <vt:lpstr>Barlow</vt:lpstr>
      <vt:lpstr>Lalezar</vt:lpstr>
      <vt:lpstr>Anaheim</vt:lpstr>
      <vt:lpstr>Barlow Medium</vt:lpstr>
      <vt:lpstr>Bebas Neue</vt:lpstr>
      <vt:lpstr>Nova Flat</vt:lpstr>
      <vt:lpstr>Arvo</vt:lpstr>
      <vt:lpstr>Times New Roman</vt:lpstr>
      <vt:lpstr>Arimo</vt:lpstr>
      <vt:lpstr>Roboto Condensed Light</vt:lpstr>
      <vt:lpstr>Computer &amp; Information Sciences Major for College by Slidesgo</vt:lpstr>
      <vt:lpstr>Data Analysis for Business by Slidesgo</vt:lpstr>
      <vt:lpstr>ĐỒ ÁN QUẢN LÝ bán hàng</vt:lpstr>
      <vt:lpstr>Thành Viên </vt:lpstr>
      <vt:lpstr>giới thiệu</vt:lpstr>
      <vt:lpstr>Nội dung</vt:lpstr>
      <vt:lpstr>Tổng Quan</vt:lpstr>
      <vt:lpstr>Biểu đồ phân cấp chức năng </vt:lpstr>
      <vt:lpstr>Đặt tả yêu cầu bài toán</vt:lpstr>
      <vt:lpstr>phân tích yêu cầu bài toán</vt:lpstr>
      <vt:lpstr>sơ đồ use case đăng nhập</vt:lpstr>
      <vt:lpstr>Sơ đồ use case TỔNG QUÁT</vt:lpstr>
      <vt:lpstr>PowerPoint Presentation</vt:lpstr>
      <vt:lpstr>MÔ HÌNH CDM và PDM</vt:lpstr>
      <vt:lpstr>CDM</vt:lpstr>
      <vt:lpstr>PDM</vt:lpstr>
      <vt:lpstr>Tổng kết</vt:lpstr>
      <vt:lpstr>Thanks    Cảm ơn thầy và các bạn đã lắng nghe   Rất mong thầy và các bạn tận tình giúp đỡ và cho ý kiến để ứng dụng ngày càng được hoàn thiện hơn.  LINK : https://drive.google.com/drive/folders/15mcrSDlGStqqr4MY0VzoUSjmLu2t6diB?usp=sharing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&amp;  Information Sciences  Major For College</dc:title>
  <dc:creator>Lê Đức Thi</dc:creator>
  <cp:lastModifiedBy>Nguyen </cp:lastModifiedBy>
  <cp:revision>9</cp:revision>
  <dcterms:modified xsi:type="dcterms:W3CDTF">2022-06-21T13:58:08Z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0x01010052C641DAB1E407489AAFBD1506E4FFBC</vt:lpwstr>
  </property>
</Properties>
</file>