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7" r:id="rId4"/>
    <p:sldId id="271" r:id="rId5"/>
    <p:sldId id="272" r:id="rId6"/>
    <p:sldId id="273" r:id="rId7"/>
    <p:sldId id="274" r:id="rId8"/>
    <p:sldId id="281" r:id="rId9"/>
    <p:sldId id="275" r:id="rId10"/>
    <p:sldId id="294"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CAA"/>
    <a:srgbClr val="CCFFFF"/>
    <a:srgbClr val="00AFEF"/>
    <a:srgbClr val="FFFFFF"/>
    <a:srgbClr val="27ACE3"/>
    <a:srgbClr val="1F5CA9"/>
    <a:srgbClr val="F2F2F2"/>
    <a:srgbClr val="000000"/>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1" autoAdjust="0"/>
    <p:restoredTop sz="74453" autoAdjust="0"/>
  </p:normalViewPr>
  <p:slideViewPr>
    <p:cSldViewPr snapToGrid="0">
      <p:cViewPr varScale="1">
        <p:scale>
          <a:sx n="73" d="100"/>
          <a:sy n="73" d="100"/>
        </p:scale>
        <p:origin x="70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2061E-ED73-47C5-9653-79970B87CB6C}" type="doc">
      <dgm:prSet loTypeId="urn:microsoft.com/office/officeart/2005/8/layout/chevron1" loCatId="process" qsTypeId="urn:microsoft.com/office/officeart/2005/8/quickstyle/simple1" qsCatId="simple" csTypeId="urn:microsoft.com/office/officeart/2005/8/colors/accent1_2" csCatId="accent1" phldr="1"/>
      <dgm:spPr/>
    </dgm:pt>
    <dgm:pt modelId="{D9D51225-8110-408C-906B-A3FBA1403E73}">
      <dgm:prSet phldrT="[Text]" custT="1"/>
      <dgm:spPr/>
      <dgm:t>
        <a:bodyPr/>
        <a:lstStyle/>
        <a:p>
          <a:r>
            <a:rPr lang="en-US" sz="1300">
              <a:latin typeface="Times New Roman" panose="02020603050405020304" pitchFamily="18" charset="0"/>
              <a:cs typeface="Times New Roman" panose="02020603050405020304" pitchFamily="18" charset="0"/>
            </a:rPr>
            <a:t>Data</a:t>
          </a:r>
          <a:r>
            <a:rPr lang="en-US" sz="1300" baseline="0">
              <a:latin typeface="Times New Roman" panose="02020603050405020304" pitchFamily="18" charset="0"/>
              <a:cs typeface="Times New Roman" panose="02020603050405020304" pitchFamily="18" charset="0"/>
            </a:rPr>
            <a:t> Analyst</a:t>
          </a:r>
          <a:endParaRPr lang="en-US" sz="1300">
            <a:latin typeface="Times New Roman" panose="02020603050405020304" pitchFamily="18" charset="0"/>
            <a:cs typeface="Times New Roman" panose="02020603050405020304" pitchFamily="18" charset="0"/>
          </a:endParaRPr>
        </a:p>
      </dgm:t>
    </dgm:pt>
    <dgm:pt modelId="{D95104A7-553E-4BDB-B1C7-044F14CF5025}" type="parTrans" cxnId="{AAD13700-C293-4C09-8ECF-847F9BD8C2A4}">
      <dgm:prSet/>
      <dgm:spPr/>
      <dgm:t>
        <a:bodyPr/>
        <a:lstStyle/>
        <a:p>
          <a:endParaRPr lang="en-US"/>
        </a:p>
      </dgm:t>
    </dgm:pt>
    <dgm:pt modelId="{AD3A912D-C63E-4C45-851C-A2C9745F0220}" type="sibTrans" cxnId="{AAD13700-C293-4C09-8ECF-847F9BD8C2A4}">
      <dgm:prSet/>
      <dgm:spPr/>
      <dgm:t>
        <a:bodyPr/>
        <a:lstStyle/>
        <a:p>
          <a:endParaRPr lang="en-US"/>
        </a:p>
      </dgm:t>
    </dgm:pt>
    <dgm:pt modelId="{149BB1F2-2B4E-4738-9CEA-D06D387D9257}">
      <dgm:prSet phldrT="[Text]" custT="1"/>
      <dgm:spPr/>
      <dgm:t>
        <a:bodyPr/>
        <a:lstStyle/>
        <a:p>
          <a:r>
            <a:rPr lang="en-US" sz="1300">
              <a:latin typeface="Times New Roman" panose="02020603050405020304" pitchFamily="18" charset="0"/>
              <a:cs typeface="Times New Roman" panose="02020603050405020304" pitchFamily="18" charset="0"/>
            </a:rPr>
            <a:t>Data Processing</a:t>
          </a:r>
        </a:p>
      </dgm:t>
    </dgm:pt>
    <dgm:pt modelId="{1BB9059B-D789-4969-A052-509A4F3B70FF}" type="parTrans" cxnId="{390F9761-8E42-42C6-9E19-54E962683431}">
      <dgm:prSet/>
      <dgm:spPr/>
      <dgm:t>
        <a:bodyPr/>
        <a:lstStyle/>
        <a:p>
          <a:endParaRPr lang="en-US"/>
        </a:p>
      </dgm:t>
    </dgm:pt>
    <dgm:pt modelId="{4B67ADA6-1D5F-4D80-9221-05C246109A45}" type="sibTrans" cxnId="{390F9761-8E42-42C6-9E19-54E962683431}">
      <dgm:prSet/>
      <dgm:spPr/>
      <dgm:t>
        <a:bodyPr/>
        <a:lstStyle/>
        <a:p>
          <a:endParaRPr lang="en-US"/>
        </a:p>
      </dgm:t>
    </dgm:pt>
    <dgm:pt modelId="{2017364A-73BA-4CA0-A20C-89AC9D6ED869}">
      <dgm:prSet phldrT="[Text]" custT="1"/>
      <dgm:spPr/>
      <dgm:t>
        <a:bodyPr/>
        <a:lstStyle/>
        <a:p>
          <a:r>
            <a:rPr lang="en-US" sz="1300">
              <a:latin typeface="Times New Roman" panose="02020603050405020304" pitchFamily="18" charset="0"/>
              <a:cs typeface="Times New Roman" panose="02020603050405020304" pitchFamily="18" charset="0"/>
            </a:rPr>
            <a:t>Training Model</a:t>
          </a:r>
        </a:p>
      </dgm:t>
    </dgm:pt>
    <dgm:pt modelId="{895ECB24-8D8A-4B8E-B6F1-898720C317D9}" type="parTrans" cxnId="{DA8D2BE1-9EBA-4C56-B4C8-376C693A55CA}">
      <dgm:prSet/>
      <dgm:spPr/>
      <dgm:t>
        <a:bodyPr/>
        <a:lstStyle/>
        <a:p>
          <a:endParaRPr lang="en-US"/>
        </a:p>
      </dgm:t>
    </dgm:pt>
    <dgm:pt modelId="{3EF55C41-993D-472F-A336-4BB5D7C11F51}" type="sibTrans" cxnId="{DA8D2BE1-9EBA-4C56-B4C8-376C693A55CA}">
      <dgm:prSet/>
      <dgm:spPr/>
      <dgm:t>
        <a:bodyPr/>
        <a:lstStyle/>
        <a:p>
          <a:endParaRPr lang="en-US"/>
        </a:p>
      </dgm:t>
    </dgm:pt>
    <dgm:pt modelId="{665FDB3A-58CC-4C63-A5EF-7707661FE0F4}">
      <dgm:prSet phldrT="[Text]" custT="1"/>
      <dgm:spPr/>
      <dgm:t>
        <a:bodyPr/>
        <a:lstStyle/>
        <a:p>
          <a:r>
            <a:rPr lang="en-US" sz="1300">
              <a:latin typeface="Times New Roman" panose="02020603050405020304" pitchFamily="18" charset="0"/>
              <a:cs typeface="Times New Roman" panose="02020603050405020304" pitchFamily="18" charset="0"/>
            </a:rPr>
            <a:t>Evaluate</a:t>
          </a:r>
          <a:r>
            <a:rPr lang="en-US" sz="1300" baseline="0">
              <a:latin typeface="Times New Roman" panose="02020603050405020304" pitchFamily="18" charset="0"/>
              <a:cs typeface="Times New Roman" panose="02020603050405020304" pitchFamily="18" charset="0"/>
            </a:rPr>
            <a:t> Model</a:t>
          </a:r>
          <a:endParaRPr lang="en-US" sz="1300">
            <a:latin typeface="Times New Roman" panose="02020603050405020304" pitchFamily="18" charset="0"/>
            <a:cs typeface="Times New Roman" panose="02020603050405020304" pitchFamily="18" charset="0"/>
          </a:endParaRPr>
        </a:p>
      </dgm:t>
    </dgm:pt>
    <dgm:pt modelId="{FEACD874-D45E-48A5-8C7B-EA1502CC3D5B}" type="parTrans" cxnId="{ADE7A6AD-46E9-46D5-8C2B-428B7561E175}">
      <dgm:prSet/>
      <dgm:spPr/>
      <dgm:t>
        <a:bodyPr/>
        <a:lstStyle/>
        <a:p>
          <a:endParaRPr lang="en-US"/>
        </a:p>
      </dgm:t>
    </dgm:pt>
    <dgm:pt modelId="{B3AD481F-26C3-4AE1-89B1-B2077FBD824B}" type="sibTrans" cxnId="{ADE7A6AD-46E9-46D5-8C2B-428B7561E175}">
      <dgm:prSet/>
      <dgm:spPr/>
      <dgm:t>
        <a:bodyPr/>
        <a:lstStyle/>
        <a:p>
          <a:endParaRPr lang="en-US"/>
        </a:p>
      </dgm:t>
    </dgm:pt>
    <dgm:pt modelId="{A1232486-F9A6-4F90-8FFB-D20CFE49F4F5}">
      <dgm:prSet custT="1"/>
      <dgm:spPr/>
      <dgm:t>
        <a:bodyPr/>
        <a:lstStyle/>
        <a:p>
          <a:r>
            <a:rPr lang="en-US" sz="1300">
              <a:latin typeface="Times New Roman" panose="02020603050405020304" pitchFamily="18" charset="0"/>
              <a:cs typeface="Times New Roman" panose="02020603050405020304" pitchFamily="18" charset="0"/>
            </a:rPr>
            <a:t>Deploy</a:t>
          </a:r>
          <a:endParaRPr lang="en-001" sz="1300">
            <a:latin typeface="Times New Roman" panose="02020603050405020304" pitchFamily="18" charset="0"/>
            <a:cs typeface="Times New Roman" panose="02020603050405020304" pitchFamily="18" charset="0"/>
          </a:endParaRPr>
        </a:p>
      </dgm:t>
    </dgm:pt>
    <dgm:pt modelId="{660139DE-982B-4B28-96EC-B1E34C4C73CA}" type="parTrans" cxnId="{701B50A4-755D-468B-8B28-BFF897E7D189}">
      <dgm:prSet/>
      <dgm:spPr/>
      <dgm:t>
        <a:bodyPr/>
        <a:lstStyle/>
        <a:p>
          <a:endParaRPr lang="en-001"/>
        </a:p>
      </dgm:t>
    </dgm:pt>
    <dgm:pt modelId="{D2479415-54BB-4A0A-AB43-4C47BD58502D}" type="sibTrans" cxnId="{701B50A4-755D-468B-8B28-BFF897E7D189}">
      <dgm:prSet/>
      <dgm:spPr/>
      <dgm:t>
        <a:bodyPr/>
        <a:lstStyle/>
        <a:p>
          <a:endParaRPr lang="en-001"/>
        </a:p>
      </dgm:t>
    </dgm:pt>
    <dgm:pt modelId="{1EA2C337-B8E2-4029-8711-6144D18D6BEE}" type="pres">
      <dgm:prSet presAssocID="{0F12061E-ED73-47C5-9653-79970B87CB6C}" presName="Name0" presStyleCnt="0">
        <dgm:presLayoutVars>
          <dgm:dir/>
          <dgm:animLvl val="lvl"/>
          <dgm:resizeHandles val="exact"/>
        </dgm:presLayoutVars>
      </dgm:prSet>
      <dgm:spPr/>
    </dgm:pt>
    <dgm:pt modelId="{E5B54E8D-2F12-499D-8501-3C2D75AF3BE8}" type="pres">
      <dgm:prSet presAssocID="{D9D51225-8110-408C-906B-A3FBA1403E73}" presName="parTxOnly" presStyleLbl="node1" presStyleIdx="0" presStyleCnt="5">
        <dgm:presLayoutVars>
          <dgm:chMax val="0"/>
          <dgm:chPref val="0"/>
          <dgm:bulletEnabled val="1"/>
        </dgm:presLayoutVars>
      </dgm:prSet>
      <dgm:spPr/>
      <dgm:t>
        <a:bodyPr/>
        <a:lstStyle/>
        <a:p>
          <a:endParaRPr lang="en-US"/>
        </a:p>
      </dgm:t>
    </dgm:pt>
    <dgm:pt modelId="{05789AC8-89E0-4CDF-83FC-09DBE41F619E}" type="pres">
      <dgm:prSet presAssocID="{AD3A912D-C63E-4C45-851C-A2C9745F0220}" presName="parTxOnlySpace" presStyleCnt="0"/>
      <dgm:spPr/>
    </dgm:pt>
    <dgm:pt modelId="{C89D1F7B-96C5-4FF5-8B64-27005D1804E7}" type="pres">
      <dgm:prSet presAssocID="{149BB1F2-2B4E-4738-9CEA-D06D387D9257}" presName="parTxOnly" presStyleLbl="node1" presStyleIdx="1" presStyleCnt="5" custScaleX="125057" custScaleY="104675">
        <dgm:presLayoutVars>
          <dgm:chMax val="0"/>
          <dgm:chPref val="0"/>
          <dgm:bulletEnabled val="1"/>
        </dgm:presLayoutVars>
      </dgm:prSet>
      <dgm:spPr/>
      <dgm:t>
        <a:bodyPr/>
        <a:lstStyle/>
        <a:p>
          <a:endParaRPr lang="en-US"/>
        </a:p>
      </dgm:t>
    </dgm:pt>
    <dgm:pt modelId="{BEB89641-38E6-4005-B1DE-59E1BBF996A6}" type="pres">
      <dgm:prSet presAssocID="{4B67ADA6-1D5F-4D80-9221-05C246109A45}" presName="parTxOnlySpace" presStyleCnt="0"/>
      <dgm:spPr/>
    </dgm:pt>
    <dgm:pt modelId="{C2D91CD4-B82E-48BE-8E76-A3B566D38F04}" type="pres">
      <dgm:prSet presAssocID="{2017364A-73BA-4CA0-A20C-89AC9D6ED869}" presName="parTxOnly" presStyleLbl="node1" presStyleIdx="2" presStyleCnt="5" custLinFactNeighborX="20790" custLinFactNeighborY="3119">
        <dgm:presLayoutVars>
          <dgm:chMax val="0"/>
          <dgm:chPref val="0"/>
          <dgm:bulletEnabled val="1"/>
        </dgm:presLayoutVars>
      </dgm:prSet>
      <dgm:spPr/>
      <dgm:t>
        <a:bodyPr/>
        <a:lstStyle/>
        <a:p>
          <a:endParaRPr lang="en-US"/>
        </a:p>
      </dgm:t>
    </dgm:pt>
    <dgm:pt modelId="{A57D5F47-DF19-4AD5-BC0F-E47574CE4C6E}" type="pres">
      <dgm:prSet presAssocID="{3EF55C41-993D-472F-A336-4BB5D7C11F51}" presName="parTxOnlySpace" presStyleCnt="0"/>
      <dgm:spPr/>
    </dgm:pt>
    <dgm:pt modelId="{28584A1A-2A22-4B55-A8BC-3D543A652ECD}" type="pres">
      <dgm:prSet presAssocID="{665FDB3A-58CC-4C63-A5EF-7707661FE0F4}" presName="parTxOnly" presStyleLbl="node1" presStyleIdx="3" presStyleCnt="5">
        <dgm:presLayoutVars>
          <dgm:chMax val="0"/>
          <dgm:chPref val="0"/>
          <dgm:bulletEnabled val="1"/>
        </dgm:presLayoutVars>
      </dgm:prSet>
      <dgm:spPr/>
      <dgm:t>
        <a:bodyPr/>
        <a:lstStyle/>
        <a:p>
          <a:endParaRPr lang="en-US"/>
        </a:p>
      </dgm:t>
    </dgm:pt>
    <dgm:pt modelId="{761B0D3D-6618-40D8-87B1-9E1EA2F33340}" type="pres">
      <dgm:prSet presAssocID="{B3AD481F-26C3-4AE1-89B1-B2077FBD824B}" presName="parTxOnlySpace" presStyleCnt="0"/>
      <dgm:spPr/>
    </dgm:pt>
    <dgm:pt modelId="{3872DC84-2A8D-4F66-9410-143D1C9E3CE2}" type="pres">
      <dgm:prSet presAssocID="{A1232486-F9A6-4F90-8FFB-D20CFE49F4F5}" presName="parTxOnly" presStyleLbl="node1" presStyleIdx="4" presStyleCnt="5" custScaleX="110403">
        <dgm:presLayoutVars>
          <dgm:chMax val="0"/>
          <dgm:chPref val="0"/>
          <dgm:bulletEnabled val="1"/>
        </dgm:presLayoutVars>
      </dgm:prSet>
      <dgm:spPr/>
      <dgm:t>
        <a:bodyPr/>
        <a:lstStyle/>
        <a:p>
          <a:endParaRPr lang="en-US"/>
        </a:p>
      </dgm:t>
    </dgm:pt>
  </dgm:ptLst>
  <dgm:cxnLst>
    <dgm:cxn modelId="{390F9761-8E42-42C6-9E19-54E962683431}" srcId="{0F12061E-ED73-47C5-9653-79970B87CB6C}" destId="{149BB1F2-2B4E-4738-9CEA-D06D387D9257}" srcOrd="1" destOrd="0" parTransId="{1BB9059B-D789-4969-A052-509A4F3B70FF}" sibTransId="{4B67ADA6-1D5F-4D80-9221-05C246109A45}"/>
    <dgm:cxn modelId="{AD5AC386-8C93-47E4-92B1-D0978D3110DC}" type="presOf" srcId="{D9D51225-8110-408C-906B-A3FBA1403E73}" destId="{E5B54E8D-2F12-499D-8501-3C2D75AF3BE8}" srcOrd="0" destOrd="0" presId="urn:microsoft.com/office/officeart/2005/8/layout/chevron1"/>
    <dgm:cxn modelId="{AAD13700-C293-4C09-8ECF-847F9BD8C2A4}" srcId="{0F12061E-ED73-47C5-9653-79970B87CB6C}" destId="{D9D51225-8110-408C-906B-A3FBA1403E73}" srcOrd="0" destOrd="0" parTransId="{D95104A7-553E-4BDB-B1C7-044F14CF5025}" sibTransId="{AD3A912D-C63E-4C45-851C-A2C9745F0220}"/>
    <dgm:cxn modelId="{8DAA814F-43A1-4924-B664-3183753E8139}" type="presOf" srcId="{149BB1F2-2B4E-4738-9CEA-D06D387D9257}" destId="{C89D1F7B-96C5-4FF5-8B64-27005D1804E7}" srcOrd="0" destOrd="0" presId="urn:microsoft.com/office/officeart/2005/8/layout/chevron1"/>
    <dgm:cxn modelId="{B57C2DCE-DD76-4E01-BA24-1E02485E6439}" type="presOf" srcId="{665FDB3A-58CC-4C63-A5EF-7707661FE0F4}" destId="{28584A1A-2A22-4B55-A8BC-3D543A652ECD}" srcOrd="0" destOrd="0" presId="urn:microsoft.com/office/officeart/2005/8/layout/chevron1"/>
    <dgm:cxn modelId="{9E1450A6-4EAB-4A55-91BA-99CA00F10B11}" type="presOf" srcId="{A1232486-F9A6-4F90-8FFB-D20CFE49F4F5}" destId="{3872DC84-2A8D-4F66-9410-143D1C9E3CE2}" srcOrd="0" destOrd="0" presId="urn:microsoft.com/office/officeart/2005/8/layout/chevron1"/>
    <dgm:cxn modelId="{ADE7A6AD-46E9-46D5-8C2B-428B7561E175}" srcId="{0F12061E-ED73-47C5-9653-79970B87CB6C}" destId="{665FDB3A-58CC-4C63-A5EF-7707661FE0F4}" srcOrd="3" destOrd="0" parTransId="{FEACD874-D45E-48A5-8C7B-EA1502CC3D5B}" sibTransId="{B3AD481F-26C3-4AE1-89B1-B2077FBD824B}"/>
    <dgm:cxn modelId="{4A274CBE-23E7-41BA-8068-70EB027013A8}" type="presOf" srcId="{2017364A-73BA-4CA0-A20C-89AC9D6ED869}" destId="{C2D91CD4-B82E-48BE-8E76-A3B566D38F04}" srcOrd="0" destOrd="0" presId="urn:microsoft.com/office/officeart/2005/8/layout/chevron1"/>
    <dgm:cxn modelId="{701B50A4-755D-468B-8B28-BFF897E7D189}" srcId="{0F12061E-ED73-47C5-9653-79970B87CB6C}" destId="{A1232486-F9A6-4F90-8FFB-D20CFE49F4F5}" srcOrd="4" destOrd="0" parTransId="{660139DE-982B-4B28-96EC-B1E34C4C73CA}" sibTransId="{D2479415-54BB-4A0A-AB43-4C47BD58502D}"/>
    <dgm:cxn modelId="{DA8D2BE1-9EBA-4C56-B4C8-376C693A55CA}" srcId="{0F12061E-ED73-47C5-9653-79970B87CB6C}" destId="{2017364A-73BA-4CA0-A20C-89AC9D6ED869}" srcOrd="2" destOrd="0" parTransId="{895ECB24-8D8A-4B8E-B6F1-898720C317D9}" sibTransId="{3EF55C41-993D-472F-A336-4BB5D7C11F51}"/>
    <dgm:cxn modelId="{CE693C0C-9526-4066-A15B-25BAF60DBF2A}" type="presOf" srcId="{0F12061E-ED73-47C5-9653-79970B87CB6C}" destId="{1EA2C337-B8E2-4029-8711-6144D18D6BEE}" srcOrd="0" destOrd="0" presId="urn:microsoft.com/office/officeart/2005/8/layout/chevron1"/>
    <dgm:cxn modelId="{870D3C63-A986-479E-B35A-615A35B8BF98}" type="presParOf" srcId="{1EA2C337-B8E2-4029-8711-6144D18D6BEE}" destId="{E5B54E8D-2F12-499D-8501-3C2D75AF3BE8}" srcOrd="0" destOrd="0" presId="urn:microsoft.com/office/officeart/2005/8/layout/chevron1"/>
    <dgm:cxn modelId="{0E661D8C-CFD6-4B9A-AAE8-444BEC6455A5}" type="presParOf" srcId="{1EA2C337-B8E2-4029-8711-6144D18D6BEE}" destId="{05789AC8-89E0-4CDF-83FC-09DBE41F619E}" srcOrd="1" destOrd="0" presId="urn:microsoft.com/office/officeart/2005/8/layout/chevron1"/>
    <dgm:cxn modelId="{E9CDE134-3424-4B44-B387-36F4239ABF7D}" type="presParOf" srcId="{1EA2C337-B8E2-4029-8711-6144D18D6BEE}" destId="{C89D1F7B-96C5-4FF5-8B64-27005D1804E7}" srcOrd="2" destOrd="0" presId="urn:microsoft.com/office/officeart/2005/8/layout/chevron1"/>
    <dgm:cxn modelId="{EF0D2D1C-8A31-4F6F-8BEA-5674CE955C82}" type="presParOf" srcId="{1EA2C337-B8E2-4029-8711-6144D18D6BEE}" destId="{BEB89641-38E6-4005-B1DE-59E1BBF996A6}" srcOrd="3" destOrd="0" presId="urn:microsoft.com/office/officeart/2005/8/layout/chevron1"/>
    <dgm:cxn modelId="{BBE3859D-88BA-4197-B06A-57A02860CD66}" type="presParOf" srcId="{1EA2C337-B8E2-4029-8711-6144D18D6BEE}" destId="{C2D91CD4-B82E-48BE-8E76-A3B566D38F04}" srcOrd="4" destOrd="0" presId="urn:microsoft.com/office/officeart/2005/8/layout/chevron1"/>
    <dgm:cxn modelId="{A20F8175-0490-4C88-9E10-C839717750EA}" type="presParOf" srcId="{1EA2C337-B8E2-4029-8711-6144D18D6BEE}" destId="{A57D5F47-DF19-4AD5-BC0F-E47574CE4C6E}" srcOrd="5" destOrd="0" presId="urn:microsoft.com/office/officeart/2005/8/layout/chevron1"/>
    <dgm:cxn modelId="{9AAF7A13-3ADD-48E4-BF25-2FF8229EF04B}" type="presParOf" srcId="{1EA2C337-B8E2-4029-8711-6144D18D6BEE}" destId="{28584A1A-2A22-4B55-A8BC-3D543A652ECD}" srcOrd="6" destOrd="0" presId="urn:microsoft.com/office/officeart/2005/8/layout/chevron1"/>
    <dgm:cxn modelId="{D027EEB2-E8F9-4E82-92BA-E7DE9EEBCF84}" type="presParOf" srcId="{1EA2C337-B8E2-4029-8711-6144D18D6BEE}" destId="{761B0D3D-6618-40D8-87B1-9E1EA2F33340}" srcOrd="7" destOrd="0" presId="urn:microsoft.com/office/officeart/2005/8/layout/chevron1"/>
    <dgm:cxn modelId="{0024F01A-21FF-4908-8B41-1765EF86DFB8}" type="presParOf" srcId="{1EA2C337-B8E2-4029-8711-6144D18D6BEE}" destId="{3872DC84-2A8D-4F66-9410-143D1C9E3CE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54E8D-2F12-499D-8501-3C2D75AF3BE8}">
      <dsp:nvSpPr>
        <dsp:cNvPr id="0" name=""/>
        <dsp:cNvSpPr/>
      </dsp:nvSpPr>
      <dsp:spPr>
        <a:xfrm>
          <a:off x="3744" y="1363825"/>
          <a:ext cx="1767312" cy="706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Data</a:t>
          </a:r>
          <a:r>
            <a:rPr lang="en-US" sz="1300" kern="1200" baseline="0">
              <a:latin typeface="Times New Roman" panose="02020603050405020304" pitchFamily="18" charset="0"/>
              <a:cs typeface="Times New Roman" panose="02020603050405020304" pitchFamily="18" charset="0"/>
            </a:rPr>
            <a:t> Analyst</a:t>
          </a:r>
          <a:endParaRPr lang="en-US" sz="1300" kern="1200">
            <a:latin typeface="Times New Roman" panose="02020603050405020304" pitchFamily="18" charset="0"/>
            <a:cs typeface="Times New Roman" panose="02020603050405020304" pitchFamily="18" charset="0"/>
          </a:endParaRPr>
        </a:p>
      </dsp:txBody>
      <dsp:txXfrm>
        <a:off x="357206" y="1363825"/>
        <a:ext cx="1060388" cy="706924"/>
      </dsp:txXfrm>
    </dsp:sp>
    <dsp:sp modelId="{C89D1F7B-96C5-4FF5-8B64-27005D1804E7}">
      <dsp:nvSpPr>
        <dsp:cNvPr id="0" name=""/>
        <dsp:cNvSpPr/>
      </dsp:nvSpPr>
      <dsp:spPr>
        <a:xfrm>
          <a:off x="1594325" y="1347301"/>
          <a:ext cx="2210147" cy="7399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Data Processing</a:t>
          </a:r>
        </a:p>
      </dsp:txBody>
      <dsp:txXfrm>
        <a:off x="1964312" y="1347301"/>
        <a:ext cx="1470174" cy="739973"/>
      </dsp:txXfrm>
    </dsp:sp>
    <dsp:sp modelId="{C2D91CD4-B82E-48BE-8E76-A3B566D38F04}">
      <dsp:nvSpPr>
        <dsp:cNvPr id="0" name=""/>
        <dsp:cNvSpPr/>
      </dsp:nvSpPr>
      <dsp:spPr>
        <a:xfrm>
          <a:off x="3664484" y="1385874"/>
          <a:ext cx="1767312" cy="706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Training Model</a:t>
          </a:r>
        </a:p>
      </dsp:txBody>
      <dsp:txXfrm>
        <a:off x="4017946" y="1385874"/>
        <a:ext cx="1060388" cy="706924"/>
      </dsp:txXfrm>
    </dsp:sp>
    <dsp:sp modelId="{28584A1A-2A22-4B55-A8BC-3D543A652ECD}">
      <dsp:nvSpPr>
        <dsp:cNvPr id="0" name=""/>
        <dsp:cNvSpPr/>
      </dsp:nvSpPr>
      <dsp:spPr>
        <a:xfrm>
          <a:off x="5218322" y="1363825"/>
          <a:ext cx="1767312" cy="706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Evaluate</a:t>
          </a:r>
          <a:r>
            <a:rPr lang="en-US" sz="1300" kern="1200" baseline="0">
              <a:latin typeface="Times New Roman" panose="02020603050405020304" pitchFamily="18" charset="0"/>
              <a:cs typeface="Times New Roman" panose="02020603050405020304" pitchFamily="18" charset="0"/>
            </a:rPr>
            <a:t> Model</a:t>
          </a:r>
          <a:endParaRPr lang="en-US" sz="1300" kern="1200">
            <a:latin typeface="Times New Roman" panose="02020603050405020304" pitchFamily="18" charset="0"/>
            <a:cs typeface="Times New Roman" panose="02020603050405020304" pitchFamily="18" charset="0"/>
          </a:endParaRPr>
        </a:p>
      </dsp:txBody>
      <dsp:txXfrm>
        <a:off x="5571784" y="1363825"/>
        <a:ext cx="1060388" cy="706924"/>
      </dsp:txXfrm>
    </dsp:sp>
    <dsp:sp modelId="{3872DC84-2A8D-4F66-9410-143D1C9E3CE2}">
      <dsp:nvSpPr>
        <dsp:cNvPr id="0" name=""/>
        <dsp:cNvSpPr/>
      </dsp:nvSpPr>
      <dsp:spPr>
        <a:xfrm>
          <a:off x="6808903" y="1363825"/>
          <a:ext cx="1951165" cy="7069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Deploy</a:t>
          </a:r>
          <a:endParaRPr lang="en-001" sz="1300" kern="1200">
            <a:latin typeface="Times New Roman" panose="02020603050405020304" pitchFamily="18" charset="0"/>
            <a:cs typeface="Times New Roman" panose="02020603050405020304" pitchFamily="18" charset="0"/>
          </a:endParaRPr>
        </a:p>
      </dsp:txBody>
      <dsp:txXfrm>
        <a:off x="7162365" y="1363825"/>
        <a:ext cx="1244241" cy="7069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3E129-9BC1-4E1B-8CAB-A6BD27A23106}"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21E20-6FCF-4081-A764-806543C5D210}" type="slidenum">
              <a:rPr lang="en-US" smtClean="0"/>
              <a:t>‹#›</a:t>
            </a:fld>
            <a:endParaRPr lang="en-US"/>
          </a:p>
        </p:txBody>
      </p:sp>
    </p:spTree>
    <p:extLst>
      <p:ext uri="{BB962C8B-B14F-4D97-AF65-F5344CB8AC3E}">
        <p14:creationId xmlns:p14="http://schemas.microsoft.com/office/powerpoint/2010/main" val="63659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Gd</a:t>
            </a:r>
            <a:r>
              <a:rPr lang="en-US" baseline="0" dirty="0" smtClean="0"/>
              <a:t> </a:t>
            </a:r>
            <a:r>
              <a:rPr lang="en-US" baseline="0" dirty="0" err="1" smtClean="0"/>
              <a:t>moring</a:t>
            </a:r>
            <a:r>
              <a:rPr lang="en-US" baseline="0" dirty="0" smtClean="0"/>
              <a:t> teacher,</a:t>
            </a:r>
          </a:p>
          <a:p>
            <a:r>
              <a:rPr lang="en-US" baseline="0" dirty="0" smtClean="0"/>
              <a:t>My name is Tran Dang </a:t>
            </a:r>
            <a:r>
              <a:rPr lang="en-US" baseline="0" dirty="0" err="1" smtClean="0"/>
              <a:t>Khoa</a:t>
            </a:r>
            <a:r>
              <a:rPr lang="en-US" baseline="0" dirty="0" smtClean="0"/>
              <a:t> ID student: </a:t>
            </a:r>
            <a:r>
              <a:rPr lang="en-US" baseline="0" dirty="0" err="1" smtClean="0"/>
              <a:t>B2014926</a:t>
            </a:r>
            <a:endParaRPr lang="en-US" baseline="0" dirty="0" smtClean="0"/>
          </a:p>
          <a:p>
            <a:r>
              <a:rPr lang="en-US" baseline="0" dirty="0" smtClean="0"/>
              <a:t>My research topic is recommendation system using </a:t>
            </a:r>
            <a:r>
              <a:rPr lang="en-US" baseline="0" dirty="0" err="1" smtClean="0"/>
              <a:t>word2vec</a:t>
            </a:r>
            <a:r>
              <a:rPr lang="en-US" baseline="0" dirty="0" smtClean="0"/>
              <a:t> model</a:t>
            </a:r>
          </a:p>
          <a:p>
            <a:r>
              <a:rPr lang="en-US" dirty="0" smtClean="0"/>
              <a:t>My instructor is teacher Nguyen Thai </a:t>
            </a:r>
            <a:r>
              <a:rPr lang="en-US" dirty="0" err="1" smtClean="0"/>
              <a:t>Nghe</a:t>
            </a:r>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1</a:t>
            </a:fld>
            <a:endParaRPr lang="en-US"/>
          </a:p>
        </p:txBody>
      </p:sp>
    </p:spTree>
    <p:extLst>
      <p:ext uri="{BB962C8B-B14F-4D97-AF65-F5344CB8AC3E}">
        <p14:creationId xmlns:p14="http://schemas.microsoft.com/office/powerpoint/2010/main" val="2788363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a:t>
            </a:r>
            <a:r>
              <a:rPr lang="en-US" baseline="0" dirty="0" smtClean="0"/>
              <a:t> last context is conclusion</a:t>
            </a:r>
          </a:p>
          <a:p>
            <a:r>
              <a:rPr lang="en-US" baseline="0" dirty="0" smtClean="0"/>
              <a:t>the </a:t>
            </a:r>
            <a:r>
              <a:rPr lang="en-US" baseline="0" dirty="0" err="1" smtClean="0"/>
              <a:t>word2vec</a:t>
            </a:r>
            <a:r>
              <a:rPr lang="en-US" baseline="0" dirty="0" smtClean="0"/>
              <a:t> model is achieved </a:t>
            </a:r>
            <a:r>
              <a:rPr lang="en-US" baseline="0" dirty="0" smtClean="0"/>
              <a:t>0.6 </a:t>
            </a:r>
            <a:r>
              <a:rPr lang="en-US" baseline="0" dirty="0" smtClean="0"/>
              <a:t>which is </a:t>
            </a:r>
            <a:r>
              <a:rPr lang="en-US" baseline="0" dirty="0" smtClean="0"/>
              <a:t>60</a:t>
            </a:r>
            <a:r>
              <a:rPr lang="en-US" baseline="0" dirty="0" smtClean="0"/>
              <a:t>% of relevant items in the evaluation process</a:t>
            </a:r>
          </a:p>
          <a:p>
            <a:r>
              <a:rPr lang="en-US" baseline="0" dirty="0" smtClean="0"/>
              <a:t>However, Accuracy is only 0.5 so related prediction items are only 50%</a:t>
            </a:r>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10</a:t>
            </a:fld>
            <a:endParaRPr lang="en-US"/>
          </a:p>
        </p:txBody>
      </p:sp>
    </p:spTree>
    <p:extLst>
      <p:ext uri="{BB962C8B-B14F-4D97-AF65-F5344CB8AC3E}">
        <p14:creationId xmlns:p14="http://schemas.microsoft.com/office/powerpoint/2010/main" val="170316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 content includes 5 parts:</a:t>
            </a:r>
          </a:p>
          <a:p>
            <a:pPr marL="228600" indent="-228600">
              <a:buAutoNum type="arabicPeriod"/>
            </a:pPr>
            <a:r>
              <a:rPr lang="en-US" baseline="0" dirty="0" smtClean="0"/>
              <a:t>Introduction</a:t>
            </a:r>
          </a:p>
          <a:p>
            <a:pPr marL="228600" indent="-228600">
              <a:buAutoNum type="arabicPeriod"/>
            </a:pPr>
            <a:r>
              <a:rPr lang="en-US" baseline="0" dirty="0" smtClean="0"/>
              <a:t>Relative study</a:t>
            </a:r>
          </a:p>
          <a:p>
            <a:pPr marL="228600" indent="-228600">
              <a:buAutoNum type="arabicPeriod"/>
            </a:pPr>
            <a:r>
              <a:rPr lang="en-US" baseline="0" dirty="0" smtClean="0"/>
              <a:t>Methodology</a:t>
            </a:r>
          </a:p>
          <a:p>
            <a:pPr marL="228600" indent="-228600">
              <a:buAutoNum type="arabicPeriod"/>
            </a:pPr>
            <a:r>
              <a:rPr lang="en-US" baseline="0" dirty="0" smtClean="0"/>
              <a:t>Conclusion</a:t>
            </a:r>
          </a:p>
          <a:p>
            <a:pPr marL="0" indent="0">
              <a:buNone/>
            </a:pPr>
            <a:endParaRPr lang="en-US" baseline="0" dirty="0" smtClean="0"/>
          </a:p>
          <a:p>
            <a:pPr marL="0" indent="0">
              <a:buNone/>
            </a:pPr>
            <a:r>
              <a:rPr lang="en-US" baseline="0" dirty="0" smtClean="0"/>
              <a:t>Now, will enter the first content which is</a:t>
            </a:r>
            <a:endParaRPr lang="en-US" dirty="0" smtClean="0"/>
          </a:p>
          <a:p>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2</a:t>
            </a:fld>
            <a:endParaRPr lang="en-US"/>
          </a:p>
        </p:txBody>
      </p:sp>
    </p:spTree>
    <p:extLst>
      <p:ext uri="{BB962C8B-B14F-4D97-AF65-F5344CB8AC3E}">
        <p14:creationId xmlns:p14="http://schemas.microsoft.com/office/powerpoint/2010/main" val="97490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Next, we will come to the first part</a:t>
            </a:r>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3</a:t>
            </a:fld>
            <a:endParaRPr lang="en-US"/>
          </a:p>
        </p:txBody>
      </p:sp>
    </p:spTree>
    <p:extLst>
      <p:ext uri="{BB962C8B-B14F-4D97-AF65-F5344CB8AC3E}">
        <p14:creationId xmlns:p14="http://schemas.microsoft.com/office/powerpoint/2010/main" val="304500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NOW,</a:t>
            </a:r>
            <a:r>
              <a:rPr lang="en-US" baseline="0" dirty="0" smtClean="0"/>
              <a:t> NOW WE'RE GOING TO THE SECOND CONTENT RELATIVE STUDY.</a:t>
            </a:r>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4</a:t>
            </a:fld>
            <a:endParaRPr lang="en-US"/>
          </a:p>
        </p:txBody>
      </p:sp>
    </p:spTree>
    <p:extLst>
      <p:ext uri="{BB962C8B-B14F-4D97-AF65-F5344CB8AC3E}">
        <p14:creationId xmlns:p14="http://schemas.microsoft.com/office/powerpoint/2010/main" val="200035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a:t>
            </a:r>
            <a:r>
              <a:rPr lang="en-US" dirty="0" err="1" smtClean="0"/>
              <a:t>OVERVIES</a:t>
            </a:r>
            <a:r>
              <a:rPr lang="en-US" dirty="0" smtClean="0"/>
              <a:t> </a:t>
            </a:r>
            <a:r>
              <a:rPr lang="en-US" dirty="0" err="1" smtClean="0"/>
              <a:t>WORD2VEC</a:t>
            </a:r>
            <a:r>
              <a:rPr lang="en-US" baseline="0" dirty="0" smtClean="0"/>
              <a:t> MODEL,</a:t>
            </a:r>
          </a:p>
          <a:p>
            <a:endParaRPr lang="en-US" dirty="0" smtClean="0"/>
          </a:p>
          <a:p>
            <a:r>
              <a:rPr lang="vi-VN" sz="1000" dirty="0" smtClean="0"/>
              <a:t>Word2Vec là một mô hình mạnh mẽ trong xử lý ngôn ngữ tự nhiên (NLP), học cách biểu diễn các từ dưới dạng vectơ dày đặc trong không gian vectơ liên tục</a:t>
            </a:r>
          </a:p>
          <a:p>
            <a:r>
              <a:rPr lang="vi-VN" sz="1000" dirty="0" smtClean="0"/>
              <a:t>Bộ dữ liệu này được coi là lớn nhất cho đến nay, chứa 100 tỷ từ, Word2Vec sử dụng mạng lưới thần kinh nông để ánh xạ các từ thành vectơ dựa trên ngữ cảnh của chúng trong một kho văn bản lớn</a:t>
            </a:r>
            <a:endParaRPr lang="en-US" sz="1000" dirty="0" smtClean="0"/>
          </a:p>
          <a:p>
            <a:r>
              <a:rPr lang="en-US" sz="1000" dirty="0" smtClean="0"/>
              <a:t> AND,</a:t>
            </a:r>
            <a:r>
              <a:rPr lang="en-US" sz="1000" baseline="0" dirty="0" smtClean="0"/>
              <a:t> </a:t>
            </a:r>
            <a:endParaRPr lang="en-US" sz="1000" dirty="0"/>
          </a:p>
        </p:txBody>
      </p:sp>
      <p:sp>
        <p:nvSpPr>
          <p:cNvPr id="4" name="Slide Number Placeholder 3"/>
          <p:cNvSpPr>
            <a:spLocks noGrp="1"/>
          </p:cNvSpPr>
          <p:nvPr>
            <p:ph type="sldNum" sz="quarter" idx="10"/>
          </p:nvPr>
        </p:nvSpPr>
        <p:spPr/>
        <p:txBody>
          <a:bodyPr/>
          <a:lstStyle/>
          <a:p>
            <a:fld id="{58821E20-6FCF-4081-A764-806543C5D210}" type="slidenum">
              <a:rPr lang="en-US" smtClean="0"/>
              <a:t>5</a:t>
            </a:fld>
            <a:endParaRPr lang="en-US"/>
          </a:p>
        </p:txBody>
      </p:sp>
    </p:spTree>
    <p:extLst>
      <p:ext uri="{BB962C8B-B14F-4D97-AF65-F5344CB8AC3E}">
        <p14:creationId xmlns:p14="http://schemas.microsoft.com/office/powerpoint/2010/main" val="314713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are two primary architectures (A CHI </a:t>
            </a:r>
            <a:r>
              <a:rPr lang="en-US" dirty="0" err="1" smtClean="0"/>
              <a:t>TẸC</a:t>
            </a:r>
            <a:r>
              <a:rPr lang="en-US" baseline="0" dirty="0" smtClean="0"/>
              <a:t> </a:t>
            </a:r>
            <a:r>
              <a:rPr lang="en-US" baseline="0" dirty="0" err="1" smtClean="0"/>
              <a:t>CHƠ</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dirty="0" smtClean="0"/>
              <a:t> in </a:t>
            </a:r>
            <a:r>
              <a:rPr lang="en-US" dirty="0" err="1" smtClean="0"/>
              <a:t>Word2Vec</a:t>
            </a:r>
            <a:r>
              <a:rPr lang="en-US" dirty="0" smtClean="0"/>
              <a:t> [4]: Skip-Gram and Continuous Bag of Words (</a:t>
            </a:r>
            <a:r>
              <a:rPr lang="en-US" dirty="0" err="1" smtClean="0"/>
              <a:t>CBOW</a:t>
            </a:r>
            <a:r>
              <a:rPr lang="en-US" dirty="0" smtClean="0"/>
              <a:t>)</a:t>
            </a:r>
          </a:p>
          <a:p>
            <a:r>
              <a:rPr lang="en-US" dirty="0" smtClean="0"/>
              <a:t>AND</a:t>
            </a:r>
          </a:p>
          <a:p>
            <a:r>
              <a:rPr lang="en-US" sz="1200" b="0" i="0" kern="1200" dirty="0" smtClean="0">
                <a:solidFill>
                  <a:schemeClr val="tx1"/>
                </a:solidFill>
                <a:effectLst/>
                <a:latin typeface="+mn-lt"/>
                <a:ea typeface="+mn-ea"/>
                <a:cs typeface="+mn-cs"/>
              </a:rPr>
              <a:t>The Skip-Gram model predicts context words given a target word, whereas the </a:t>
            </a:r>
            <a:r>
              <a:rPr lang="en-US" sz="1200" b="0" i="0" kern="1200" dirty="0" err="1" smtClean="0">
                <a:solidFill>
                  <a:schemeClr val="tx1"/>
                </a:solidFill>
                <a:effectLst/>
                <a:latin typeface="+mn-lt"/>
                <a:ea typeface="+mn-ea"/>
                <a:cs typeface="+mn-cs"/>
              </a:rPr>
              <a:t>CBOW</a:t>
            </a:r>
            <a:r>
              <a:rPr lang="en-US" sz="1200" b="0" i="0" kern="1200" dirty="0" smtClean="0">
                <a:solidFill>
                  <a:schemeClr val="tx1"/>
                </a:solidFill>
                <a:effectLst/>
                <a:latin typeface="+mn-lt"/>
                <a:ea typeface="+mn-ea"/>
                <a:cs typeface="+mn-cs"/>
              </a:rPr>
              <a:t> model predicts the target word from its surrounding context words.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CBOW</a:t>
            </a:r>
            <a:r>
              <a:rPr lang="en-US" sz="1200" b="0" i="0" kern="1200" dirty="0" smtClean="0">
                <a:solidFill>
                  <a:schemeClr val="tx1"/>
                </a:solidFill>
                <a:effectLst/>
                <a:latin typeface="+mn-lt"/>
                <a:ea typeface="+mn-ea"/>
                <a:cs typeface="+mn-cs"/>
              </a:rPr>
              <a:t> (Continuous Bag of Words) model differs from the Skip-Gram model in that it predicts the center word based on the surrounding context words.</a:t>
            </a:r>
          </a:p>
          <a:p>
            <a:r>
              <a:rPr lang="en-US" sz="1200" b="0" i="0" kern="1200" dirty="0" err="1" smtClean="0">
                <a:solidFill>
                  <a:schemeClr val="tx1"/>
                </a:solidFill>
                <a:effectLst/>
                <a:latin typeface="+mn-lt"/>
                <a:ea typeface="+mn-ea"/>
                <a:cs typeface="+mn-cs"/>
              </a:rPr>
              <a:t>CBOW</a:t>
            </a:r>
            <a:r>
              <a:rPr lang="en-US" sz="1200" b="0" i="0" kern="1200" dirty="0" smtClean="0">
                <a:solidFill>
                  <a:schemeClr val="tx1"/>
                </a:solidFill>
                <a:effectLst/>
                <a:latin typeface="+mn-lt"/>
                <a:ea typeface="+mn-ea"/>
                <a:cs typeface="+mn-cs"/>
              </a:rPr>
              <a:t> tends to train faster than Skip-Gram, but it generally has lower accuracy</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6</a:t>
            </a:fld>
            <a:endParaRPr lang="en-US"/>
          </a:p>
        </p:txBody>
      </p:sp>
    </p:spTree>
    <p:extLst>
      <p:ext uri="{BB962C8B-B14F-4D97-AF65-F5344CB8AC3E}">
        <p14:creationId xmlns:p14="http://schemas.microsoft.com/office/powerpoint/2010/main" val="57208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Skip-gram solves a simulated task (predicting context words from central words) to learn meaningful embedding vectors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821E20-6FCF-4081-A764-806543C5D210}" type="slidenum">
              <a:rPr lang="en-US" smtClean="0"/>
              <a:t>7</a:t>
            </a:fld>
            <a:endParaRPr lang="en-US"/>
          </a:p>
        </p:txBody>
      </p:sp>
    </p:spTree>
    <p:extLst>
      <p:ext uri="{BB962C8B-B14F-4D97-AF65-F5344CB8AC3E}">
        <p14:creationId xmlns:p14="http://schemas.microsoft.com/office/powerpoint/2010/main" val="98238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t>
            </a:r>
            <a:r>
              <a:rPr lang="en-US" dirty="0" smtClean="0"/>
              <a:t>this is how the rest of the </a:t>
            </a:r>
            <a:r>
              <a:rPr lang="en-US" dirty="0" err="1" smtClean="0"/>
              <a:t>Word2vec</a:t>
            </a:r>
            <a:r>
              <a:rPr lang="en-US" dirty="0" smtClean="0"/>
              <a:t> Model Overview covers</a:t>
            </a:r>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8</a:t>
            </a:fld>
            <a:endParaRPr lang="en-US"/>
          </a:p>
        </p:txBody>
      </p:sp>
    </p:spTree>
    <p:extLst>
      <p:ext uri="{BB962C8B-B14F-4D97-AF65-F5344CB8AC3E}">
        <p14:creationId xmlns:p14="http://schemas.microsoft.com/office/powerpoint/2010/main" val="1912811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ANALYST</a:t>
            </a:r>
            <a:endParaRPr lang="en-US" baseline="0" dirty="0" smtClean="0"/>
          </a:p>
          <a:p>
            <a:r>
              <a:rPr lang="en-US" baseline="0" dirty="0" smtClean="0"/>
              <a:t>DATA </a:t>
            </a:r>
            <a:r>
              <a:rPr lang="en-US" baseline="0" dirty="0" err="1" smtClean="0"/>
              <a:t>PROCCESSING</a:t>
            </a:r>
            <a:endParaRPr lang="en-US" baseline="0" dirty="0" smtClean="0"/>
          </a:p>
          <a:p>
            <a:r>
              <a:rPr lang="en-US" baseline="0" dirty="0" err="1" smtClean="0"/>
              <a:t>TRANNING</a:t>
            </a:r>
            <a:r>
              <a:rPr lang="en-US" baseline="0" dirty="0" smtClean="0"/>
              <a:t> MODEL</a:t>
            </a:r>
          </a:p>
          <a:p>
            <a:r>
              <a:rPr lang="en-US" baseline="0" dirty="0" smtClean="0"/>
              <a:t>EVALUATE MODEL</a:t>
            </a:r>
          </a:p>
          <a:p>
            <a:r>
              <a:rPr lang="en-US" baseline="0" dirty="0" smtClean="0"/>
              <a:t>AND DEPLOY</a:t>
            </a:r>
            <a:endParaRPr lang="en-US" dirty="0"/>
          </a:p>
        </p:txBody>
      </p:sp>
      <p:sp>
        <p:nvSpPr>
          <p:cNvPr id="4" name="Slide Number Placeholder 3"/>
          <p:cNvSpPr>
            <a:spLocks noGrp="1"/>
          </p:cNvSpPr>
          <p:nvPr>
            <p:ph type="sldNum" sz="quarter" idx="10"/>
          </p:nvPr>
        </p:nvSpPr>
        <p:spPr/>
        <p:txBody>
          <a:bodyPr/>
          <a:lstStyle/>
          <a:p>
            <a:fld id="{58821E20-6FCF-4081-A764-806543C5D210}" type="slidenum">
              <a:rPr lang="en-US" smtClean="0"/>
              <a:t>9</a:t>
            </a:fld>
            <a:endParaRPr lang="en-US"/>
          </a:p>
        </p:txBody>
      </p:sp>
    </p:spTree>
    <p:extLst>
      <p:ext uri="{BB962C8B-B14F-4D97-AF65-F5344CB8AC3E}">
        <p14:creationId xmlns:p14="http://schemas.microsoft.com/office/powerpoint/2010/main" val="1547856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p:nvPr>
        </p:nvSpPr>
        <p:spPr>
          <a:xfrm>
            <a:off x="493144" y="2008231"/>
            <a:ext cx="11205713" cy="1855310"/>
          </a:xfrm>
        </p:spPr>
        <p:txBody>
          <a:bodyPr anchor="b" anchorCtr="0">
            <a:normAutofit/>
          </a:bodyPr>
          <a:lstStyle>
            <a:lvl1pPr algn="ctr">
              <a:lnSpc>
                <a:spcPct val="100000"/>
              </a:lnSpc>
              <a:defRPr sz="4400" b="1">
                <a:solidFill>
                  <a:schemeClr val="bg1"/>
                </a:solidFill>
                <a:latin typeface="K2D" panose="00000500000000000000" pitchFamily="2" charset="-34"/>
                <a:cs typeface="K2D" panose="00000500000000000000" pitchFamily="2" charset="-34"/>
              </a:defRPr>
            </a:lvl1pPr>
          </a:lstStyle>
          <a:p>
            <a:r>
              <a:rPr lang="en-US" dirty="0"/>
              <a:t>Click to edit Master title style</a:t>
            </a:r>
          </a:p>
        </p:txBody>
      </p:sp>
      <p:sp>
        <p:nvSpPr>
          <p:cNvPr id="20" name="Subtitle 2"/>
          <p:cNvSpPr>
            <a:spLocks noGrp="1"/>
          </p:cNvSpPr>
          <p:nvPr>
            <p:ph type="subTitle" idx="1"/>
          </p:nvPr>
        </p:nvSpPr>
        <p:spPr>
          <a:xfrm>
            <a:off x="493144" y="3863542"/>
            <a:ext cx="11205713" cy="1036706"/>
          </a:xfrm>
        </p:spPr>
        <p:txBody>
          <a:bodyPr anchor="t" anchorCtr="0">
            <a:normAutofit/>
          </a:bodyPr>
          <a:lstStyle>
            <a:lvl1pPr marL="0" indent="0" algn="ctr">
              <a:buNone/>
              <a:defRPr sz="320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dirty="0"/>
              <a:t>Click to add presenter | Date</a:t>
            </a:r>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914220" y="6478829"/>
            <a:ext cx="8961120" cy="113469"/>
          </a:xfrm>
          <a:prstGeom prst="rect">
            <a:avLst/>
          </a:prstGeom>
        </p:spPr>
      </p:pic>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CAN THO UNIVERSITY</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02962"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P spid="25"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0"/>
            <a:ext cx="4787900" cy="6858000"/>
          </a:xfrm>
        </p:spPr>
        <p:txBody>
          <a:bodyPr anchor="ctr" anchorCtr="0"/>
          <a:lstStyle>
            <a:lvl1pPr marL="0" indent="0" algn="ctr">
              <a:buNone/>
              <a:defRPr/>
            </a:lvl1pPr>
          </a:lstStyle>
          <a:p>
            <a:endParaRPr lang="en-US"/>
          </a:p>
        </p:txBody>
      </p:sp>
      <p:sp>
        <p:nvSpPr>
          <p:cNvPr id="16" name="Title 1"/>
          <p:cNvSpPr>
            <a:spLocks noGrp="1"/>
          </p:cNvSpPr>
          <p:nvPr>
            <p:ph type="ctrTitle"/>
          </p:nvPr>
        </p:nvSpPr>
        <p:spPr>
          <a:xfrm>
            <a:off x="5626100" y="1109534"/>
            <a:ext cx="5959476" cy="1655762"/>
          </a:xfrm>
        </p:spPr>
        <p:txBody>
          <a:bodyPr anchor="b" anchorCtr="0">
            <a:noAutofit/>
          </a:bodyPr>
          <a:lstStyle>
            <a:lvl1pPr algn="l">
              <a:defRPr lang="en-US" sz="3600" b="1" kern="1200" dirty="0" smtClean="0">
                <a:solidFill>
                  <a:srgbClr val="0070C0"/>
                </a:solidFill>
                <a:latin typeface="K2D" panose="00000500000000000000" pitchFamily="2" charset="-34"/>
                <a:ea typeface="+mj-ea"/>
                <a:cs typeface="+mj-cs"/>
              </a:defRPr>
            </a:lvl1pPr>
          </a:lstStyle>
          <a:p>
            <a:r>
              <a:rPr lang="en-US" dirty="0"/>
              <a:t>Click to edit Master title style</a:t>
            </a:r>
          </a:p>
        </p:txBody>
      </p:sp>
      <p:sp>
        <p:nvSpPr>
          <p:cNvPr id="18" name="Subtitle 2"/>
          <p:cNvSpPr>
            <a:spLocks noGrp="1"/>
          </p:cNvSpPr>
          <p:nvPr>
            <p:ph type="subTitle" idx="1"/>
          </p:nvPr>
        </p:nvSpPr>
        <p:spPr>
          <a:xfrm>
            <a:off x="5626098" y="2870070"/>
            <a:ext cx="5959480" cy="2502381"/>
          </a:xfrm>
        </p:spPr>
        <p:txBody>
          <a:bodyPr anchor="t" anchorCtr="0">
            <a:noAutofit/>
          </a:bodyPr>
          <a:lstStyle>
            <a:lvl1pPr marL="0" indent="0" algn="just">
              <a:lnSpc>
                <a:spcPct val="100000"/>
              </a:lnSpc>
              <a:buNone/>
              <a:defRPr sz="200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15" name="Rectangle 14">
            <a:extLst>
              <a:ext uri="{FF2B5EF4-FFF2-40B4-BE49-F238E27FC236}">
                <a16:creationId xmlns:a16="http://schemas.microsoft.com/office/drawing/2014/main" id="{0F0BCA23-68B0-63A7-A73B-EFC23283BDC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9" name="Slide Number Placeholder 5">
            <a:extLst>
              <a:ext uri="{FF2B5EF4-FFF2-40B4-BE49-F238E27FC236}">
                <a16:creationId xmlns:a16="http://schemas.microsoft.com/office/drawing/2014/main" id="{363CD6AD-4253-51A2-A566-BB6B7D849D8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0" name="TextBox 19">
            <a:extLst>
              <a:ext uri="{FF2B5EF4-FFF2-40B4-BE49-F238E27FC236}">
                <a16:creationId xmlns:a16="http://schemas.microsoft.com/office/drawing/2014/main" id="{7E83A458-D564-08E2-48BE-8576EA6126DD}"/>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1" name="Rectangle 20">
            <a:extLst>
              <a:ext uri="{FF2B5EF4-FFF2-40B4-BE49-F238E27FC236}">
                <a16:creationId xmlns:a16="http://schemas.microsoft.com/office/drawing/2014/main" id="{A071C8A4-C658-2658-0973-AA88EDE1D46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3" name="Group 22">
            <a:extLst>
              <a:ext uri="{FF2B5EF4-FFF2-40B4-BE49-F238E27FC236}">
                <a16:creationId xmlns:a16="http://schemas.microsoft.com/office/drawing/2014/main" id="{F8366489-BD44-2B4C-DDA0-3AD9135A43AB}"/>
              </a:ext>
            </a:extLst>
          </p:cNvPr>
          <p:cNvGrpSpPr/>
          <p:nvPr userDrawn="1"/>
        </p:nvGrpSpPr>
        <p:grpSpPr>
          <a:xfrm>
            <a:off x="817685" y="6410864"/>
            <a:ext cx="2760487" cy="403790"/>
            <a:chOff x="741485" y="6410864"/>
            <a:chExt cx="2760487" cy="403790"/>
          </a:xfrm>
        </p:grpSpPr>
        <p:sp>
          <p:nvSpPr>
            <p:cNvPr id="24" name="TextBox 23">
              <a:extLst>
                <a:ext uri="{FF2B5EF4-FFF2-40B4-BE49-F238E27FC236}">
                  <a16:creationId xmlns:a16="http://schemas.microsoft.com/office/drawing/2014/main" id="{BE722696-6207-C6F8-AD0A-3AC757C034B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5" name="TextBox 24">
              <a:extLst>
                <a:ext uri="{FF2B5EF4-FFF2-40B4-BE49-F238E27FC236}">
                  <a16:creationId xmlns:a16="http://schemas.microsoft.com/office/drawing/2014/main" id="{2ED87827-8B15-2E13-32B7-99C6EC9889F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6" name="Picture 25">
            <a:extLst>
              <a:ext uri="{FF2B5EF4-FFF2-40B4-BE49-F238E27FC236}">
                <a16:creationId xmlns:a16="http://schemas.microsoft.com/office/drawing/2014/main" id="{C3BA3247-1921-72DB-7520-8D4E50C99047}"/>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7" name="Date Placeholder 3">
            <a:extLst>
              <a:ext uri="{FF2B5EF4-FFF2-40B4-BE49-F238E27FC236}">
                <a16:creationId xmlns:a16="http://schemas.microsoft.com/office/drawing/2014/main" id="{D910A593-E300-33C3-FBE8-D93BACDD6C7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8" name="Footer Placeholder 4">
            <a:extLst>
              <a:ext uri="{FF2B5EF4-FFF2-40B4-BE49-F238E27FC236}">
                <a16:creationId xmlns:a16="http://schemas.microsoft.com/office/drawing/2014/main" id="{D2501568-239C-83F7-5DD0-657DBF00C2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p:nvPr>
        </p:nvSpPr>
        <p:spPr>
          <a:xfrm>
            <a:off x="5575300" y="769938"/>
            <a:ext cx="5959476" cy="1655762"/>
          </a:xfrm>
        </p:spPr>
        <p:txBody>
          <a:bodyPr anchor="b" anchorCtr="0">
            <a:noAutofit/>
          </a:bodyPr>
          <a:lstStyle>
            <a:lvl1pPr algn="l">
              <a:defRPr lang="en-US" sz="3600" b="1" kern="1200" dirty="0" smtClean="0">
                <a:solidFill>
                  <a:srgbClr val="0070C0"/>
                </a:solidFill>
                <a:latin typeface="K2D" panose="00000500000000000000" pitchFamily="2" charset="-34"/>
                <a:ea typeface="+mj-ea"/>
                <a:cs typeface="+mj-cs"/>
              </a:defRPr>
            </a:lvl1pPr>
          </a:lstStyle>
          <a:p>
            <a:r>
              <a:rPr lang="en-US" dirty="0"/>
              <a:t>Click to edit Master title style</a:t>
            </a:r>
          </a:p>
        </p:txBody>
      </p:sp>
      <p:sp>
        <p:nvSpPr>
          <p:cNvPr id="18" name="Subtitle 2"/>
          <p:cNvSpPr>
            <a:spLocks noGrp="1"/>
          </p:cNvSpPr>
          <p:nvPr>
            <p:ph type="subTitle" idx="1"/>
          </p:nvPr>
        </p:nvSpPr>
        <p:spPr>
          <a:xfrm>
            <a:off x="5575298" y="2530474"/>
            <a:ext cx="5959480" cy="3550350"/>
          </a:xfrm>
        </p:spPr>
        <p:txBody>
          <a:bodyPr anchor="t" anchorCtr="0">
            <a:noAutofit/>
          </a:bodyPr>
          <a:lstStyle>
            <a:lvl1pPr marL="0" indent="0" algn="just">
              <a:lnSpc>
                <a:spcPct val="100000"/>
              </a:lnSpc>
              <a:buNone/>
              <a:defRPr sz="200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endParaRPr lang="en-US"/>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endParaRPr lang="en-US"/>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endParaRPr lang="en-US"/>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13" name="Rectangle 12">
            <a:extLst>
              <a:ext uri="{FF2B5EF4-FFF2-40B4-BE49-F238E27FC236}">
                <a16:creationId xmlns:a16="http://schemas.microsoft.com/office/drawing/2014/main" id="{B386DC99-8F32-11E9-983C-B3C39D2459F4}"/>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4" name="Slide Number Placeholder 5">
            <a:extLst>
              <a:ext uri="{FF2B5EF4-FFF2-40B4-BE49-F238E27FC236}">
                <a16:creationId xmlns:a16="http://schemas.microsoft.com/office/drawing/2014/main" id="{C3D1BD4B-6E3C-FAF0-9C5D-40A11B8635C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5" name="TextBox 14">
            <a:extLst>
              <a:ext uri="{FF2B5EF4-FFF2-40B4-BE49-F238E27FC236}">
                <a16:creationId xmlns:a16="http://schemas.microsoft.com/office/drawing/2014/main" id="{870977BD-8ECF-5110-F1F4-0937C2E1125A}"/>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7" name="Rectangle 16">
            <a:extLst>
              <a:ext uri="{FF2B5EF4-FFF2-40B4-BE49-F238E27FC236}">
                <a16:creationId xmlns:a16="http://schemas.microsoft.com/office/drawing/2014/main" id="{F866D88B-91F5-F3BF-F212-0F4AE14A651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9" name="Group 18">
            <a:extLst>
              <a:ext uri="{FF2B5EF4-FFF2-40B4-BE49-F238E27FC236}">
                <a16:creationId xmlns:a16="http://schemas.microsoft.com/office/drawing/2014/main" id="{5DBE89AD-C6CF-2A50-8DC2-85D9791E461C}"/>
              </a:ext>
            </a:extLst>
          </p:cNvPr>
          <p:cNvGrpSpPr/>
          <p:nvPr userDrawn="1"/>
        </p:nvGrpSpPr>
        <p:grpSpPr>
          <a:xfrm>
            <a:off x="817685" y="6410864"/>
            <a:ext cx="2760487" cy="403790"/>
            <a:chOff x="741485" y="6410864"/>
            <a:chExt cx="2760487" cy="403790"/>
          </a:xfrm>
        </p:grpSpPr>
        <p:sp>
          <p:nvSpPr>
            <p:cNvPr id="20" name="TextBox 19">
              <a:extLst>
                <a:ext uri="{FF2B5EF4-FFF2-40B4-BE49-F238E27FC236}">
                  <a16:creationId xmlns:a16="http://schemas.microsoft.com/office/drawing/2014/main" id="{69D9B3C8-41F7-9472-9833-36699C4652B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1" name="TextBox 20">
              <a:extLst>
                <a:ext uri="{FF2B5EF4-FFF2-40B4-BE49-F238E27FC236}">
                  <a16:creationId xmlns:a16="http://schemas.microsoft.com/office/drawing/2014/main" id="{00AB2170-F31A-5854-12E4-933981ADDC3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7" name="Picture 26">
            <a:extLst>
              <a:ext uri="{FF2B5EF4-FFF2-40B4-BE49-F238E27FC236}">
                <a16:creationId xmlns:a16="http://schemas.microsoft.com/office/drawing/2014/main" id="{7CB6D149-9BC6-BE51-71B6-D144F8192FB5}"/>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9" name="Date Placeholder 3">
            <a:extLst>
              <a:ext uri="{FF2B5EF4-FFF2-40B4-BE49-F238E27FC236}">
                <a16:creationId xmlns:a16="http://schemas.microsoft.com/office/drawing/2014/main" id="{F8523E06-FA89-E334-682A-F7E2E1F114E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0" name="Footer Placeholder 4">
            <a:extLst>
              <a:ext uri="{FF2B5EF4-FFF2-40B4-BE49-F238E27FC236}">
                <a16:creationId xmlns:a16="http://schemas.microsoft.com/office/drawing/2014/main" id="{20FC346D-E32C-F851-0C12-1AF7BAC4E773}"/>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p:cNvSpPr>
            <a:spLocks noGrp="1"/>
          </p:cNvSpPr>
          <p:nvPr>
            <p:ph type="ctrTitle"/>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dirty="0"/>
              <a:t>Click to edit Master title style</a:t>
            </a:r>
          </a:p>
        </p:txBody>
      </p:sp>
      <p:sp>
        <p:nvSpPr>
          <p:cNvPr id="10" name="Content Placeholder 9"/>
          <p:cNvSpPr>
            <a:spLocks noGrp="1"/>
          </p:cNvSpPr>
          <p:nvPr>
            <p:ph sz="quarter" idx="12"/>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19" name="Rectangle 18">
            <a:extLst>
              <a:ext uri="{FF2B5EF4-FFF2-40B4-BE49-F238E27FC236}">
                <a16:creationId xmlns:a16="http://schemas.microsoft.com/office/drawing/2014/main" id="{6DD19746-30EB-A83A-D21A-F1B9E16D247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Slide Number Placeholder 5">
            <a:extLst>
              <a:ext uri="{FF2B5EF4-FFF2-40B4-BE49-F238E27FC236}">
                <a16:creationId xmlns:a16="http://schemas.microsoft.com/office/drawing/2014/main" id="{92E2A0A4-5A53-F038-F5EB-BD8F1E5AFD7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1" name="TextBox 20">
            <a:extLst>
              <a:ext uri="{FF2B5EF4-FFF2-40B4-BE49-F238E27FC236}">
                <a16:creationId xmlns:a16="http://schemas.microsoft.com/office/drawing/2014/main" id="{9C1F6732-8091-1AE1-6E1D-6954DC3EA4F0}"/>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2" name="Rectangle 21">
            <a:extLst>
              <a:ext uri="{FF2B5EF4-FFF2-40B4-BE49-F238E27FC236}">
                <a16:creationId xmlns:a16="http://schemas.microsoft.com/office/drawing/2014/main" id="{69A0811A-4588-6194-86AC-E194A3F1DFA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4" name="Group 23">
            <a:extLst>
              <a:ext uri="{FF2B5EF4-FFF2-40B4-BE49-F238E27FC236}">
                <a16:creationId xmlns:a16="http://schemas.microsoft.com/office/drawing/2014/main" id="{CDD4FBC2-A787-B800-17C5-0A781E726CD1}"/>
              </a:ext>
            </a:extLst>
          </p:cNvPr>
          <p:cNvGrpSpPr/>
          <p:nvPr userDrawn="1"/>
        </p:nvGrpSpPr>
        <p:grpSpPr>
          <a:xfrm>
            <a:off x="817685" y="6410864"/>
            <a:ext cx="2760487" cy="403790"/>
            <a:chOff x="741485" y="6410864"/>
            <a:chExt cx="2760487" cy="403790"/>
          </a:xfrm>
        </p:grpSpPr>
        <p:sp>
          <p:nvSpPr>
            <p:cNvPr id="25" name="TextBox 24">
              <a:extLst>
                <a:ext uri="{FF2B5EF4-FFF2-40B4-BE49-F238E27FC236}">
                  <a16:creationId xmlns:a16="http://schemas.microsoft.com/office/drawing/2014/main" id="{05EFD89B-7B87-AF4F-814F-0AA460F23D1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6" name="TextBox 25">
              <a:extLst>
                <a:ext uri="{FF2B5EF4-FFF2-40B4-BE49-F238E27FC236}">
                  <a16:creationId xmlns:a16="http://schemas.microsoft.com/office/drawing/2014/main" id="{441C4A7F-7300-21FE-EA50-16E1A5A77E98}"/>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7" name="Picture 26">
            <a:extLst>
              <a:ext uri="{FF2B5EF4-FFF2-40B4-BE49-F238E27FC236}">
                <a16:creationId xmlns:a16="http://schemas.microsoft.com/office/drawing/2014/main" id="{45B877AE-7BB3-BD6D-0542-D559E2009177}"/>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8" name="Date Placeholder 3">
            <a:extLst>
              <a:ext uri="{FF2B5EF4-FFF2-40B4-BE49-F238E27FC236}">
                <a16:creationId xmlns:a16="http://schemas.microsoft.com/office/drawing/2014/main" id="{6016BCA3-25B1-AB94-888D-5DD70978FD2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9" name="Footer Placeholder 4">
            <a:extLst>
              <a:ext uri="{FF2B5EF4-FFF2-40B4-BE49-F238E27FC236}">
                <a16:creationId xmlns:a16="http://schemas.microsoft.com/office/drawing/2014/main" id="{4DAE0421-35C8-A44D-DB29-498D0E12652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p:cNvSpPr>
            <a:spLocks noGrp="1"/>
          </p:cNvSpPr>
          <p:nvPr>
            <p:ph type="ctrTitle"/>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dirty="0"/>
              <a:t>Click to edit Master title style</a:t>
            </a:r>
          </a:p>
        </p:txBody>
      </p:sp>
      <p:sp>
        <p:nvSpPr>
          <p:cNvPr id="9" name="Picture Placeholder 8"/>
          <p:cNvSpPr>
            <a:spLocks noGrp="1"/>
          </p:cNvSpPr>
          <p:nvPr>
            <p:ph type="pic" sz="quarter" idx="12"/>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endParaRPr lang="en-US"/>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18" name="Rectangle 17">
            <a:extLst>
              <a:ext uri="{FF2B5EF4-FFF2-40B4-BE49-F238E27FC236}">
                <a16:creationId xmlns:a16="http://schemas.microsoft.com/office/drawing/2014/main" id="{D56579B3-3250-5A93-A619-C502AF4378C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2" name="Slide Number Placeholder 5">
            <a:extLst>
              <a:ext uri="{FF2B5EF4-FFF2-40B4-BE49-F238E27FC236}">
                <a16:creationId xmlns:a16="http://schemas.microsoft.com/office/drawing/2014/main" id="{00BC45EF-8099-BFBE-CB9B-3D5894AB918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3" name="TextBox 22">
            <a:extLst>
              <a:ext uri="{FF2B5EF4-FFF2-40B4-BE49-F238E27FC236}">
                <a16:creationId xmlns:a16="http://schemas.microsoft.com/office/drawing/2014/main" id="{A4B97C89-93B1-15A9-90AD-50C9C5302608}"/>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4" name="Rectangle 23">
            <a:extLst>
              <a:ext uri="{FF2B5EF4-FFF2-40B4-BE49-F238E27FC236}">
                <a16:creationId xmlns:a16="http://schemas.microsoft.com/office/drawing/2014/main" id="{0047C513-B9CB-E55A-A268-4D351439A6E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5" name="Group 24">
            <a:extLst>
              <a:ext uri="{FF2B5EF4-FFF2-40B4-BE49-F238E27FC236}">
                <a16:creationId xmlns:a16="http://schemas.microsoft.com/office/drawing/2014/main" id="{42BC9A06-D004-8B99-6028-4768BCA72E0F}"/>
              </a:ext>
            </a:extLst>
          </p:cNvPr>
          <p:cNvGrpSpPr/>
          <p:nvPr userDrawn="1"/>
        </p:nvGrpSpPr>
        <p:grpSpPr>
          <a:xfrm>
            <a:off x="817685" y="6410864"/>
            <a:ext cx="2760487" cy="403790"/>
            <a:chOff x="741485" y="6410864"/>
            <a:chExt cx="2760487" cy="403790"/>
          </a:xfrm>
        </p:grpSpPr>
        <p:sp>
          <p:nvSpPr>
            <p:cNvPr id="26" name="TextBox 25">
              <a:extLst>
                <a:ext uri="{FF2B5EF4-FFF2-40B4-BE49-F238E27FC236}">
                  <a16:creationId xmlns:a16="http://schemas.microsoft.com/office/drawing/2014/main" id="{94DAD25D-CCE9-7A57-F420-B77E7815229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8" name="TextBox 27">
              <a:extLst>
                <a:ext uri="{FF2B5EF4-FFF2-40B4-BE49-F238E27FC236}">
                  <a16:creationId xmlns:a16="http://schemas.microsoft.com/office/drawing/2014/main" id="{4DDC1981-6459-59D5-0815-171F02D5ED1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9" name="Picture 28">
            <a:extLst>
              <a:ext uri="{FF2B5EF4-FFF2-40B4-BE49-F238E27FC236}">
                <a16:creationId xmlns:a16="http://schemas.microsoft.com/office/drawing/2014/main" id="{D1245F4A-AB03-5AB1-0A83-90E93017E305}"/>
              </a:ext>
            </a:extLst>
          </p:cNvPr>
          <p:cNvPicPr>
            <a:picLocks noChangeAspect="1"/>
          </p:cNvPicPr>
          <p:nvPr userDrawn="1"/>
        </p:nvPicPr>
        <p:blipFill>
          <a:blip r:embed="rId5"/>
          <a:stretch>
            <a:fillRect/>
          </a:stretch>
        </p:blipFill>
        <p:spPr>
          <a:xfrm>
            <a:off x="2951205" y="6481985"/>
            <a:ext cx="8961120" cy="113469"/>
          </a:xfrm>
          <a:prstGeom prst="rect">
            <a:avLst/>
          </a:prstGeom>
        </p:spPr>
      </p:pic>
      <p:sp>
        <p:nvSpPr>
          <p:cNvPr id="30" name="Date Placeholder 3">
            <a:extLst>
              <a:ext uri="{FF2B5EF4-FFF2-40B4-BE49-F238E27FC236}">
                <a16:creationId xmlns:a16="http://schemas.microsoft.com/office/drawing/2014/main" id="{FEBFB8CF-A0C2-3CAE-ED9D-44D609BD9984}"/>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1" name="Footer Placeholder 4">
            <a:extLst>
              <a:ext uri="{FF2B5EF4-FFF2-40B4-BE49-F238E27FC236}">
                <a16:creationId xmlns:a16="http://schemas.microsoft.com/office/drawing/2014/main" id="{1FA38EFC-6D53-C543-BD40-EAB93D109D5C}"/>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p:cNvSpPr>
            <a:spLocks noGrp="1"/>
          </p:cNvSpPr>
          <p:nvPr>
            <p:ph type="ctrTitle"/>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dirty="0"/>
              <a:t>Click to edit Master title style</a:t>
            </a:r>
          </a:p>
        </p:txBody>
      </p:sp>
      <p:sp>
        <p:nvSpPr>
          <p:cNvPr id="9" name="Picture Placeholder 8"/>
          <p:cNvSpPr>
            <a:spLocks noGrp="1"/>
          </p:cNvSpPr>
          <p:nvPr>
            <p:ph type="pic" sz="quarter" idx="12"/>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endParaRPr lang="en-US"/>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18" name="Rectangle 17">
            <a:extLst>
              <a:ext uri="{FF2B5EF4-FFF2-40B4-BE49-F238E27FC236}">
                <a16:creationId xmlns:a16="http://schemas.microsoft.com/office/drawing/2014/main" id="{CB3FECD7-B809-C513-A765-543A8AA0930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2" name="Slide Number Placeholder 5">
            <a:extLst>
              <a:ext uri="{FF2B5EF4-FFF2-40B4-BE49-F238E27FC236}">
                <a16:creationId xmlns:a16="http://schemas.microsoft.com/office/drawing/2014/main" id="{A5F4ED96-5A50-7897-C9D3-D6C5F7F2464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3" name="TextBox 22">
            <a:extLst>
              <a:ext uri="{FF2B5EF4-FFF2-40B4-BE49-F238E27FC236}">
                <a16:creationId xmlns:a16="http://schemas.microsoft.com/office/drawing/2014/main" id="{4C5E1B64-47A0-177B-E38E-FFCB1BFB7F03}"/>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4" name="Rectangle 23">
            <a:extLst>
              <a:ext uri="{FF2B5EF4-FFF2-40B4-BE49-F238E27FC236}">
                <a16:creationId xmlns:a16="http://schemas.microsoft.com/office/drawing/2014/main" id="{C8D30235-6AFE-D5FB-9E67-891624ADA5ED}"/>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5" name="Group 24">
            <a:extLst>
              <a:ext uri="{FF2B5EF4-FFF2-40B4-BE49-F238E27FC236}">
                <a16:creationId xmlns:a16="http://schemas.microsoft.com/office/drawing/2014/main" id="{9668F9CF-08F2-8D07-00BA-ACA2889A7903}"/>
              </a:ext>
            </a:extLst>
          </p:cNvPr>
          <p:cNvGrpSpPr/>
          <p:nvPr userDrawn="1"/>
        </p:nvGrpSpPr>
        <p:grpSpPr>
          <a:xfrm>
            <a:off x="817685" y="6410864"/>
            <a:ext cx="2760487" cy="403790"/>
            <a:chOff x="741485" y="6410864"/>
            <a:chExt cx="2760487" cy="403790"/>
          </a:xfrm>
        </p:grpSpPr>
        <p:sp>
          <p:nvSpPr>
            <p:cNvPr id="26" name="TextBox 25">
              <a:extLst>
                <a:ext uri="{FF2B5EF4-FFF2-40B4-BE49-F238E27FC236}">
                  <a16:creationId xmlns:a16="http://schemas.microsoft.com/office/drawing/2014/main" id="{F243AC87-0F13-59D7-0A50-B5018743B78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8" name="TextBox 27">
              <a:extLst>
                <a:ext uri="{FF2B5EF4-FFF2-40B4-BE49-F238E27FC236}">
                  <a16:creationId xmlns:a16="http://schemas.microsoft.com/office/drawing/2014/main" id="{ED41F68F-BF55-4FE9-5090-3BEA11863EE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9" name="Picture 28">
            <a:extLst>
              <a:ext uri="{FF2B5EF4-FFF2-40B4-BE49-F238E27FC236}">
                <a16:creationId xmlns:a16="http://schemas.microsoft.com/office/drawing/2014/main" id="{D671AF42-A968-E709-F974-3786306B76E2}"/>
              </a:ext>
            </a:extLst>
          </p:cNvPr>
          <p:cNvPicPr>
            <a:picLocks noChangeAspect="1"/>
          </p:cNvPicPr>
          <p:nvPr userDrawn="1"/>
        </p:nvPicPr>
        <p:blipFill>
          <a:blip r:embed="rId5"/>
          <a:stretch>
            <a:fillRect/>
          </a:stretch>
        </p:blipFill>
        <p:spPr>
          <a:xfrm>
            <a:off x="2951205" y="6481985"/>
            <a:ext cx="8961120" cy="113469"/>
          </a:xfrm>
          <a:prstGeom prst="rect">
            <a:avLst/>
          </a:prstGeom>
        </p:spPr>
      </p:pic>
      <p:sp>
        <p:nvSpPr>
          <p:cNvPr id="30" name="Date Placeholder 3">
            <a:extLst>
              <a:ext uri="{FF2B5EF4-FFF2-40B4-BE49-F238E27FC236}">
                <a16:creationId xmlns:a16="http://schemas.microsoft.com/office/drawing/2014/main" id="{05C9C037-721A-EE13-7858-CB03EA8D60D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1" name="Footer Placeholder 4">
            <a:extLst>
              <a:ext uri="{FF2B5EF4-FFF2-40B4-BE49-F238E27FC236}">
                <a16:creationId xmlns:a16="http://schemas.microsoft.com/office/drawing/2014/main" id="{1947D90C-2FFF-4BCF-955E-477E804FC093}"/>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dirty="0">
                <a:solidFill>
                  <a:srgbClr val="1F5CA9"/>
                </a:solidFill>
                <a:latin typeface="K2D" panose="00000500000000000000" pitchFamily="2" charset="-34"/>
                <a:ea typeface="+mn-ea"/>
                <a:cs typeface="+mn-cs"/>
              </a:defRPr>
            </a:lvl1pPr>
          </a:lstStyle>
          <a:p>
            <a:pPr lvl="0"/>
            <a:r>
              <a:rPr lang="en-US" dirty="0"/>
              <a:t>Click to edit name</a:t>
            </a:r>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Cover Photo</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QR Code</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18" name="Rectangle 17">
            <a:extLst>
              <a:ext uri="{FF2B5EF4-FFF2-40B4-BE49-F238E27FC236}">
                <a16:creationId xmlns:a16="http://schemas.microsoft.com/office/drawing/2014/main" id="{DCF3A4AC-8C33-1F5F-4FCF-36E48B971DE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2" name="Slide Number Placeholder 5">
            <a:extLst>
              <a:ext uri="{FF2B5EF4-FFF2-40B4-BE49-F238E27FC236}">
                <a16:creationId xmlns:a16="http://schemas.microsoft.com/office/drawing/2014/main" id="{31EE6362-FF42-B158-14D7-791E563A4063}"/>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3" name="TextBox 22">
            <a:extLst>
              <a:ext uri="{FF2B5EF4-FFF2-40B4-BE49-F238E27FC236}">
                <a16:creationId xmlns:a16="http://schemas.microsoft.com/office/drawing/2014/main" id="{2BBCA2BB-3905-70EA-8E3B-4C4C23F4B242}"/>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4" name="Rectangle 23">
            <a:extLst>
              <a:ext uri="{FF2B5EF4-FFF2-40B4-BE49-F238E27FC236}">
                <a16:creationId xmlns:a16="http://schemas.microsoft.com/office/drawing/2014/main" id="{C3DE44E1-B632-C94B-C2E5-B6511AB5D1AD}"/>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5" name="Group 24">
            <a:extLst>
              <a:ext uri="{FF2B5EF4-FFF2-40B4-BE49-F238E27FC236}">
                <a16:creationId xmlns:a16="http://schemas.microsoft.com/office/drawing/2014/main" id="{C09379C1-1F55-27CD-8F20-239AEED92B48}"/>
              </a:ext>
            </a:extLst>
          </p:cNvPr>
          <p:cNvGrpSpPr/>
          <p:nvPr userDrawn="1"/>
        </p:nvGrpSpPr>
        <p:grpSpPr>
          <a:xfrm>
            <a:off x="817685" y="6410864"/>
            <a:ext cx="2760487" cy="403790"/>
            <a:chOff x="741485" y="6410864"/>
            <a:chExt cx="2760487" cy="403790"/>
          </a:xfrm>
        </p:grpSpPr>
        <p:sp>
          <p:nvSpPr>
            <p:cNvPr id="27" name="TextBox 26">
              <a:extLst>
                <a:ext uri="{FF2B5EF4-FFF2-40B4-BE49-F238E27FC236}">
                  <a16:creationId xmlns:a16="http://schemas.microsoft.com/office/drawing/2014/main" id="{A9B14EA4-6EC6-3850-7D93-4497D01D4F9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8" name="TextBox 27">
              <a:extLst>
                <a:ext uri="{FF2B5EF4-FFF2-40B4-BE49-F238E27FC236}">
                  <a16:creationId xmlns:a16="http://schemas.microsoft.com/office/drawing/2014/main" id="{FB51D4C4-7625-4EBC-C374-BA737125147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9" name="Picture 28">
            <a:extLst>
              <a:ext uri="{FF2B5EF4-FFF2-40B4-BE49-F238E27FC236}">
                <a16:creationId xmlns:a16="http://schemas.microsoft.com/office/drawing/2014/main" id="{D8720C55-B1E8-DEB6-C7AB-97941AEE105A}"/>
              </a:ext>
            </a:extLst>
          </p:cNvPr>
          <p:cNvPicPr>
            <a:picLocks noChangeAspect="1"/>
          </p:cNvPicPr>
          <p:nvPr userDrawn="1"/>
        </p:nvPicPr>
        <p:blipFill>
          <a:blip r:embed="rId5"/>
          <a:stretch>
            <a:fillRect/>
          </a:stretch>
        </p:blipFill>
        <p:spPr>
          <a:xfrm>
            <a:off x="2951205" y="6481985"/>
            <a:ext cx="8961120" cy="113469"/>
          </a:xfrm>
          <a:prstGeom prst="rect">
            <a:avLst/>
          </a:prstGeom>
        </p:spPr>
      </p:pic>
      <p:sp>
        <p:nvSpPr>
          <p:cNvPr id="30" name="Date Placeholder 3">
            <a:extLst>
              <a:ext uri="{FF2B5EF4-FFF2-40B4-BE49-F238E27FC236}">
                <a16:creationId xmlns:a16="http://schemas.microsoft.com/office/drawing/2014/main" id="{994FD199-97C2-38C6-8106-E7B191AA6B5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1" name="Footer Placeholder 4">
            <a:extLst>
              <a:ext uri="{FF2B5EF4-FFF2-40B4-BE49-F238E27FC236}">
                <a16:creationId xmlns:a16="http://schemas.microsoft.com/office/drawing/2014/main" id="{7108A6F0-993E-B1CF-C4F9-364A0D52183E}"/>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38865"/>
          </a:xfrm>
        </p:spPr>
        <p:txBody>
          <a:bodyPr vert="horz" lIns="91440" tIns="45720" rIns="91440" bIns="45720" rtlCol="0" anchor="ctr">
            <a:normAutofit/>
          </a:bodyPr>
          <a:lstStyle>
            <a:lvl1pPr>
              <a:defRPr lang="en-US" sz="3600" b="1" dirty="0">
                <a:solidFill>
                  <a:srgbClr val="1F5CA9"/>
                </a:solidFill>
                <a:latin typeface="K2D" panose="00000500000000000000" pitchFamily="2" charset="-34"/>
                <a:ea typeface="+mn-ea"/>
                <a:cs typeface="+mn-cs"/>
              </a:defRPr>
            </a:lvl1pPr>
          </a:lstStyle>
          <a:p>
            <a:pPr lvl="0"/>
            <a:r>
              <a:rPr lang="en-US" dirty="0"/>
              <a:t>Click to edit Master title style</a:t>
            </a:r>
          </a:p>
        </p:txBody>
      </p:sp>
      <p:sp>
        <p:nvSpPr>
          <p:cNvPr id="3" name="Text Placeholder 2"/>
          <p:cNvSpPr>
            <a:spLocks noGrp="1"/>
          </p:cNvSpPr>
          <p:nvPr>
            <p:ph type="body" idx="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Content Placeholder 9"/>
          <p:cNvSpPr>
            <a:spLocks noGrp="1"/>
          </p:cNvSpPr>
          <p:nvPr>
            <p:ph sz="quarter" idx="12"/>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
          <p:cNvSpPr>
            <a:spLocks noGrp="1"/>
          </p:cNvSpPr>
          <p:nvPr>
            <p:ph type="body" idx="13"/>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3" name="Content Placeholder 9"/>
          <p:cNvSpPr>
            <a:spLocks noGrp="1"/>
          </p:cNvSpPr>
          <p:nvPr>
            <p:ph sz="quarter" idx="14"/>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16" name="Rectangle 15">
            <a:extLst>
              <a:ext uri="{FF2B5EF4-FFF2-40B4-BE49-F238E27FC236}">
                <a16:creationId xmlns:a16="http://schemas.microsoft.com/office/drawing/2014/main" id="{EB6A1C3F-E095-6603-EB6A-4692D7DC4D7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Slide Number Placeholder 5">
            <a:extLst>
              <a:ext uri="{FF2B5EF4-FFF2-40B4-BE49-F238E27FC236}">
                <a16:creationId xmlns:a16="http://schemas.microsoft.com/office/drawing/2014/main" id="{2D484E77-EB85-6D96-B62E-324A0D7B3563}"/>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8" name="TextBox 17">
            <a:extLst>
              <a:ext uri="{FF2B5EF4-FFF2-40B4-BE49-F238E27FC236}">
                <a16:creationId xmlns:a16="http://schemas.microsoft.com/office/drawing/2014/main" id="{9FD5F61A-FC38-10EB-9F34-BDAF8DF522A3}"/>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9" name="Rectangle 18">
            <a:extLst>
              <a:ext uri="{FF2B5EF4-FFF2-40B4-BE49-F238E27FC236}">
                <a16:creationId xmlns:a16="http://schemas.microsoft.com/office/drawing/2014/main" id="{1199F45F-CE0A-F387-F44D-1D30A1F7C6D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0" name="Group 19">
            <a:extLst>
              <a:ext uri="{FF2B5EF4-FFF2-40B4-BE49-F238E27FC236}">
                <a16:creationId xmlns:a16="http://schemas.microsoft.com/office/drawing/2014/main" id="{A4F60203-170A-C54E-4359-94613593BE27}"/>
              </a:ext>
            </a:extLst>
          </p:cNvPr>
          <p:cNvGrpSpPr/>
          <p:nvPr userDrawn="1"/>
        </p:nvGrpSpPr>
        <p:grpSpPr>
          <a:xfrm>
            <a:off x="817685" y="6410864"/>
            <a:ext cx="2760487" cy="403790"/>
            <a:chOff x="741485" y="6410864"/>
            <a:chExt cx="2760487" cy="403790"/>
          </a:xfrm>
        </p:grpSpPr>
        <p:sp>
          <p:nvSpPr>
            <p:cNvPr id="21" name="TextBox 20">
              <a:extLst>
                <a:ext uri="{FF2B5EF4-FFF2-40B4-BE49-F238E27FC236}">
                  <a16:creationId xmlns:a16="http://schemas.microsoft.com/office/drawing/2014/main" id="{9A28C187-091A-1C47-C59F-5206838AE8E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4" name="TextBox 23">
              <a:extLst>
                <a:ext uri="{FF2B5EF4-FFF2-40B4-BE49-F238E27FC236}">
                  <a16:creationId xmlns:a16="http://schemas.microsoft.com/office/drawing/2014/main" id="{640BE4EB-93C3-DE8A-E5FE-5F7784F916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6" name="Picture 25">
            <a:extLst>
              <a:ext uri="{FF2B5EF4-FFF2-40B4-BE49-F238E27FC236}">
                <a16:creationId xmlns:a16="http://schemas.microsoft.com/office/drawing/2014/main" id="{821A8640-C550-B1AE-0B4C-F969DC9A61D2}"/>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7" name="Date Placeholder 3">
            <a:extLst>
              <a:ext uri="{FF2B5EF4-FFF2-40B4-BE49-F238E27FC236}">
                <a16:creationId xmlns:a16="http://schemas.microsoft.com/office/drawing/2014/main" id="{40A9790D-D392-1687-4196-57E7AF2AC7E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8" name="Footer Placeholder 4">
            <a:extLst>
              <a:ext uri="{FF2B5EF4-FFF2-40B4-BE49-F238E27FC236}">
                <a16:creationId xmlns:a16="http://schemas.microsoft.com/office/drawing/2014/main" id="{1B874F62-0481-F0D1-C531-35980622F40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dirty="0"/>
              <a:t>Insert photo #1</a:t>
            </a:r>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Insert photo #2</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Insert photo #3</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Insert photo #5</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Insert photo #4</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14" name="Rectangle 13">
            <a:extLst>
              <a:ext uri="{FF2B5EF4-FFF2-40B4-BE49-F238E27FC236}">
                <a16:creationId xmlns:a16="http://schemas.microsoft.com/office/drawing/2014/main" id="{2748535E-1DD2-7B67-FDAB-C062065B5FB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5" name="Slide Number Placeholder 5">
            <a:extLst>
              <a:ext uri="{FF2B5EF4-FFF2-40B4-BE49-F238E27FC236}">
                <a16:creationId xmlns:a16="http://schemas.microsoft.com/office/drawing/2014/main" id="{1AD74DFB-3387-82CA-DCBC-554151885FB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6" name="TextBox 15">
            <a:extLst>
              <a:ext uri="{FF2B5EF4-FFF2-40B4-BE49-F238E27FC236}">
                <a16:creationId xmlns:a16="http://schemas.microsoft.com/office/drawing/2014/main" id="{B92A8137-C994-2B6F-C3A5-BD9618F8FF3F}"/>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2" name="Rectangle 21">
            <a:extLst>
              <a:ext uri="{FF2B5EF4-FFF2-40B4-BE49-F238E27FC236}">
                <a16:creationId xmlns:a16="http://schemas.microsoft.com/office/drawing/2014/main" id="{A178CE0C-4765-B88E-0528-CE00C820B77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3" name="Group 22">
            <a:extLst>
              <a:ext uri="{FF2B5EF4-FFF2-40B4-BE49-F238E27FC236}">
                <a16:creationId xmlns:a16="http://schemas.microsoft.com/office/drawing/2014/main" id="{613D7AA8-6FFC-F2C3-785E-062ECC4ED589}"/>
              </a:ext>
            </a:extLst>
          </p:cNvPr>
          <p:cNvGrpSpPr/>
          <p:nvPr userDrawn="1"/>
        </p:nvGrpSpPr>
        <p:grpSpPr>
          <a:xfrm>
            <a:off x="817685" y="6410864"/>
            <a:ext cx="2760487" cy="403790"/>
            <a:chOff x="741485" y="6410864"/>
            <a:chExt cx="2760487" cy="403790"/>
          </a:xfrm>
        </p:grpSpPr>
        <p:sp>
          <p:nvSpPr>
            <p:cNvPr id="24" name="TextBox 23">
              <a:extLst>
                <a:ext uri="{FF2B5EF4-FFF2-40B4-BE49-F238E27FC236}">
                  <a16:creationId xmlns:a16="http://schemas.microsoft.com/office/drawing/2014/main" id="{F569E49A-EDDB-7575-6801-C788712B815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5" name="TextBox 24">
              <a:extLst>
                <a:ext uri="{FF2B5EF4-FFF2-40B4-BE49-F238E27FC236}">
                  <a16:creationId xmlns:a16="http://schemas.microsoft.com/office/drawing/2014/main" id="{A6D4431F-E9C5-9BF5-9401-B2EFB1930B0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6" name="Picture 25">
            <a:extLst>
              <a:ext uri="{FF2B5EF4-FFF2-40B4-BE49-F238E27FC236}">
                <a16:creationId xmlns:a16="http://schemas.microsoft.com/office/drawing/2014/main" id="{EC0A2792-06AE-7615-A081-77FCBDDEB347}"/>
              </a:ext>
            </a:extLst>
          </p:cNvPr>
          <p:cNvPicPr>
            <a:picLocks noChangeAspect="1"/>
          </p:cNvPicPr>
          <p:nvPr userDrawn="1"/>
        </p:nvPicPr>
        <p:blipFill>
          <a:blip r:embed="rId3"/>
          <a:stretch>
            <a:fillRect/>
          </a:stretch>
        </p:blipFill>
        <p:spPr>
          <a:xfrm>
            <a:off x="2951205" y="6481985"/>
            <a:ext cx="8961120" cy="113469"/>
          </a:xfrm>
          <a:prstGeom prst="rect">
            <a:avLst/>
          </a:prstGeom>
        </p:spPr>
      </p:pic>
      <p:sp>
        <p:nvSpPr>
          <p:cNvPr id="27" name="Date Placeholder 3">
            <a:extLst>
              <a:ext uri="{FF2B5EF4-FFF2-40B4-BE49-F238E27FC236}">
                <a16:creationId xmlns:a16="http://schemas.microsoft.com/office/drawing/2014/main" id="{7BD2C8B8-1DA8-CC71-639A-9C33900D933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8" name="Footer Placeholder 4">
            <a:extLst>
              <a:ext uri="{FF2B5EF4-FFF2-40B4-BE49-F238E27FC236}">
                <a16:creationId xmlns:a16="http://schemas.microsoft.com/office/drawing/2014/main" id="{92FC2236-5102-CDC0-2E5E-2AA120B7CF2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K2D" panose="00000500000000000000" pitchFamily="2" charset="-34"/>
                <a:ea typeface="+mn-ea"/>
                <a:cs typeface="+mn-cs"/>
              </a:defRPr>
            </a:lvl1pPr>
          </a:lstStyle>
          <a:p>
            <a:endParaRPr lang="en-US"/>
          </a:p>
        </p:txBody>
      </p:sp>
      <p:sp>
        <p:nvSpPr>
          <p:cNvPr id="19" name="Picture Placeholder 4"/>
          <p:cNvSpPr>
            <a:spLocks noGrp="1"/>
          </p:cNvSpPr>
          <p:nvPr>
            <p:ph type="pic" sz="quarter" idx="14"/>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K2D" panose="00000500000000000000" pitchFamily="2" charset="-34"/>
                <a:ea typeface="+mn-ea"/>
                <a:cs typeface="+mn-cs"/>
              </a:defRPr>
            </a:lvl1pPr>
          </a:lstStyle>
          <a:p>
            <a:endParaRPr lang="en-US"/>
          </a:p>
        </p:txBody>
      </p:sp>
      <p:sp>
        <p:nvSpPr>
          <p:cNvPr id="22" name="Text Placeholder 20"/>
          <p:cNvSpPr>
            <a:spLocks noGrp="1"/>
          </p:cNvSpPr>
          <p:nvPr>
            <p:ph type="body" sz="quarter" idx="16"/>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17"/>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13" name="Rectangle 12">
            <a:extLst>
              <a:ext uri="{FF2B5EF4-FFF2-40B4-BE49-F238E27FC236}">
                <a16:creationId xmlns:a16="http://schemas.microsoft.com/office/drawing/2014/main" id="{C5BE1441-A7C4-36F6-C4F4-9100027A0B6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4" name="Slide Number Placeholder 5">
            <a:extLst>
              <a:ext uri="{FF2B5EF4-FFF2-40B4-BE49-F238E27FC236}">
                <a16:creationId xmlns:a16="http://schemas.microsoft.com/office/drawing/2014/main" id="{CBE4B83F-5D8C-7F33-3016-2442DC2FC17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5" name="TextBox 14">
            <a:extLst>
              <a:ext uri="{FF2B5EF4-FFF2-40B4-BE49-F238E27FC236}">
                <a16:creationId xmlns:a16="http://schemas.microsoft.com/office/drawing/2014/main" id="{736720DA-518E-AAAA-F408-8FD447F87015}"/>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6" name="Rectangle 15">
            <a:extLst>
              <a:ext uri="{FF2B5EF4-FFF2-40B4-BE49-F238E27FC236}">
                <a16:creationId xmlns:a16="http://schemas.microsoft.com/office/drawing/2014/main" id="{992642A7-3527-8237-8F2D-C2631D6524D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1" name="Group 20">
            <a:extLst>
              <a:ext uri="{FF2B5EF4-FFF2-40B4-BE49-F238E27FC236}">
                <a16:creationId xmlns:a16="http://schemas.microsoft.com/office/drawing/2014/main" id="{796BAECC-4432-738B-ECBB-0057206A64DD}"/>
              </a:ext>
            </a:extLst>
          </p:cNvPr>
          <p:cNvGrpSpPr/>
          <p:nvPr userDrawn="1"/>
        </p:nvGrpSpPr>
        <p:grpSpPr>
          <a:xfrm>
            <a:off x="817685" y="6410864"/>
            <a:ext cx="2760487" cy="403790"/>
            <a:chOff x="741485" y="6410864"/>
            <a:chExt cx="2760487" cy="403790"/>
          </a:xfrm>
        </p:grpSpPr>
        <p:sp>
          <p:nvSpPr>
            <p:cNvPr id="24" name="TextBox 23">
              <a:extLst>
                <a:ext uri="{FF2B5EF4-FFF2-40B4-BE49-F238E27FC236}">
                  <a16:creationId xmlns:a16="http://schemas.microsoft.com/office/drawing/2014/main" id="{2A95D43E-8493-3BB9-29D7-930B3183397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7" name="TextBox 26">
              <a:extLst>
                <a:ext uri="{FF2B5EF4-FFF2-40B4-BE49-F238E27FC236}">
                  <a16:creationId xmlns:a16="http://schemas.microsoft.com/office/drawing/2014/main" id="{92389D17-E10E-30AC-A150-DCEE1AD6D3A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8" name="Picture 27">
            <a:extLst>
              <a:ext uri="{FF2B5EF4-FFF2-40B4-BE49-F238E27FC236}">
                <a16:creationId xmlns:a16="http://schemas.microsoft.com/office/drawing/2014/main" id="{C37F936C-906B-25E9-11BB-6DA34ADC423E}"/>
              </a:ext>
            </a:extLst>
          </p:cNvPr>
          <p:cNvPicPr>
            <a:picLocks noChangeAspect="1"/>
          </p:cNvPicPr>
          <p:nvPr userDrawn="1"/>
        </p:nvPicPr>
        <p:blipFill>
          <a:blip r:embed="rId3"/>
          <a:stretch>
            <a:fillRect/>
          </a:stretch>
        </p:blipFill>
        <p:spPr>
          <a:xfrm>
            <a:off x="2951205" y="6481985"/>
            <a:ext cx="8961120" cy="113469"/>
          </a:xfrm>
          <a:prstGeom prst="rect">
            <a:avLst/>
          </a:prstGeom>
        </p:spPr>
      </p:pic>
      <p:sp>
        <p:nvSpPr>
          <p:cNvPr id="29" name="Date Placeholder 3">
            <a:extLst>
              <a:ext uri="{FF2B5EF4-FFF2-40B4-BE49-F238E27FC236}">
                <a16:creationId xmlns:a16="http://schemas.microsoft.com/office/drawing/2014/main" id="{0E8D7227-1155-98FF-5470-13137C4AC584}"/>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0" name="Footer Placeholder 4">
            <a:extLst>
              <a:ext uri="{FF2B5EF4-FFF2-40B4-BE49-F238E27FC236}">
                <a16:creationId xmlns:a16="http://schemas.microsoft.com/office/drawing/2014/main" id="{F8CD56B0-3886-6989-B381-59404EB873F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329375" y="1162050"/>
            <a:ext cx="3368256" cy="1949450"/>
          </a:xfrm>
        </p:spPr>
        <p:txBody>
          <a:bodyPr anchor="ctr" anchorCtr="0">
            <a:normAutofit/>
          </a:bodyPr>
          <a:lstStyle>
            <a:lvl1pPr marL="0" indent="0" algn="ctr">
              <a:buNone/>
              <a:defRPr sz="2000" baseline="0">
                <a:latin typeface="K2D" panose="00000500000000000000" pitchFamily="2" charset="-34"/>
              </a:defRPr>
            </a:lvl1pPr>
          </a:lstStyle>
          <a:p>
            <a:endParaRPr lang="en-US"/>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K2D" panose="00000500000000000000" pitchFamily="2" charset="-34"/>
                <a:ea typeface="+mn-ea"/>
                <a:cs typeface="+mn-cs"/>
              </a:defRPr>
            </a:lvl1pPr>
          </a:lstStyle>
          <a:p>
            <a:endParaRPr lang="en-US"/>
          </a:p>
        </p:txBody>
      </p:sp>
      <p:sp>
        <p:nvSpPr>
          <p:cNvPr id="19" name="Picture Placeholder 4"/>
          <p:cNvSpPr>
            <a:spLocks noGrp="1"/>
          </p:cNvSpPr>
          <p:nvPr>
            <p:ph type="pic" sz="quarter" idx="14"/>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K2D" panose="00000500000000000000" pitchFamily="2" charset="-34"/>
                <a:ea typeface="+mn-ea"/>
                <a:cs typeface="+mn-cs"/>
              </a:defRPr>
            </a:lvl1pPr>
          </a:lstStyle>
          <a:p>
            <a:endParaRPr lang="en-US"/>
          </a:p>
        </p:txBody>
      </p:sp>
      <p:sp>
        <p:nvSpPr>
          <p:cNvPr id="21" name="Text Placeholder 20"/>
          <p:cNvSpPr>
            <a:spLocks noGrp="1"/>
          </p:cNvSpPr>
          <p:nvPr>
            <p:ph type="body" sz="quarter" idx="15"/>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0"/>
          <p:cNvSpPr>
            <a:spLocks noGrp="1"/>
          </p:cNvSpPr>
          <p:nvPr>
            <p:ph type="body" sz="quarter" idx="16"/>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17"/>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15" name="Rectangle 14">
            <a:extLst>
              <a:ext uri="{FF2B5EF4-FFF2-40B4-BE49-F238E27FC236}">
                <a16:creationId xmlns:a16="http://schemas.microsoft.com/office/drawing/2014/main" id="{AFA4B3AA-22E9-7751-468B-D7808BAF44B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6" name="Slide Number Placeholder 5">
            <a:extLst>
              <a:ext uri="{FF2B5EF4-FFF2-40B4-BE49-F238E27FC236}">
                <a16:creationId xmlns:a16="http://schemas.microsoft.com/office/drawing/2014/main" id="{9747DA11-94E3-B2DA-114B-E1D69C75BE6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0" name="TextBox 19">
            <a:extLst>
              <a:ext uri="{FF2B5EF4-FFF2-40B4-BE49-F238E27FC236}">
                <a16:creationId xmlns:a16="http://schemas.microsoft.com/office/drawing/2014/main" id="{2A8D6C4A-F51A-64E8-8A49-49C141862BBC}"/>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8" name="Rectangle 27">
            <a:extLst>
              <a:ext uri="{FF2B5EF4-FFF2-40B4-BE49-F238E27FC236}">
                <a16:creationId xmlns:a16="http://schemas.microsoft.com/office/drawing/2014/main" id="{D79645F9-6CC7-6F42-6379-6F00AB90708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9" name="Group 28">
            <a:extLst>
              <a:ext uri="{FF2B5EF4-FFF2-40B4-BE49-F238E27FC236}">
                <a16:creationId xmlns:a16="http://schemas.microsoft.com/office/drawing/2014/main" id="{AEE0E806-C242-0D32-B65D-E8E53A33CDA6}"/>
              </a:ext>
            </a:extLst>
          </p:cNvPr>
          <p:cNvGrpSpPr/>
          <p:nvPr userDrawn="1"/>
        </p:nvGrpSpPr>
        <p:grpSpPr>
          <a:xfrm>
            <a:off x="817685" y="6410864"/>
            <a:ext cx="2760487" cy="403790"/>
            <a:chOff x="741485" y="6410864"/>
            <a:chExt cx="2760487" cy="403790"/>
          </a:xfrm>
        </p:grpSpPr>
        <p:sp>
          <p:nvSpPr>
            <p:cNvPr id="30" name="TextBox 29">
              <a:extLst>
                <a:ext uri="{FF2B5EF4-FFF2-40B4-BE49-F238E27FC236}">
                  <a16:creationId xmlns:a16="http://schemas.microsoft.com/office/drawing/2014/main" id="{1E01F7E8-B82D-3942-44A2-8312FA5A492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31" name="TextBox 30">
              <a:extLst>
                <a:ext uri="{FF2B5EF4-FFF2-40B4-BE49-F238E27FC236}">
                  <a16:creationId xmlns:a16="http://schemas.microsoft.com/office/drawing/2014/main" id="{1A922989-8C7F-DE1C-F9DB-3819FD7E31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32" name="Picture 31">
            <a:extLst>
              <a:ext uri="{FF2B5EF4-FFF2-40B4-BE49-F238E27FC236}">
                <a16:creationId xmlns:a16="http://schemas.microsoft.com/office/drawing/2014/main" id="{5ADE44CC-E174-8BE4-0522-DD862811ED48}"/>
              </a:ext>
            </a:extLst>
          </p:cNvPr>
          <p:cNvPicPr>
            <a:picLocks noChangeAspect="1"/>
          </p:cNvPicPr>
          <p:nvPr userDrawn="1"/>
        </p:nvPicPr>
        <p:blipFill>
          <a:blip r:embed="rId3"/>
          <a:stretch>
            <a:fillRect/>
          </a:stretch>
        </p:blipFill>
        <p:spPr>
          <a:xfrm>
            <a:off x="2951205" y="6481985"/>
            <a:ext cx="8961120" cy="113469"/>
          </a:xfrm>
          <a:prstGeom prst="rect">
            <a:avLst/>
          </a:prstGeom>
        </p:spPr>
      </p:pic>
      <p:sp>
        <p:nvSpPr>
          <p:cNvPr id="33" name="Date Placeholder 3">
            <a:extLst>
              <a:ext uri="{FF2B5EF4-FFF2-40B4-BE49-F238E27FC236}">
                <a16:creationId xmlns:a16="http://schemas.microsoft.com/office/drawing/2014/main" id="{9DE29959-9E0B-0A99-71BE-E27767F0871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4" name="Footer Placeholder 4">
            <a:extLst>
              <a:ext uri="{FF2B5EF4-FFF2-40B4-BE49-F238E27FC236}">
                <a16:creationId xmlns:a16="http://schemas.microsoft.com/office/drawing/2014/main" id="{F607A11D-8A45-DFF7-EE6E-2CD55230B4E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p:nvPr>
        </p:nvSpPr>
        <p:spPr>
          <a:xfrm>
            <a:off x="493144" y="2008231"/>
            <a:ext cx="11205713" cy="1855310"/>
          </a:xfrm>
        </p:spPr>
        <p:txBody>
          <a:bodyPr anchor="b" anchorCtr="0">
            <a:normAutofit/>
          </a:bodyPr>
          <a:lstStyle>
            <a:lvl1pPr algn="ctr">
              <a:lnSpc>
                <a:spcPct val="100000"/>
              </a:lnSpc>
              <a:defRPr sz="4400" b="1">
                <a:solidFill>
                  <a:srgbClr val="0070C0"/>
                </a:solidFill>
                <a:latin typeface="K2D" panose="00000500000000000000" pitchFamily="2" charset="-34"/>
                <a:cs typeface="K2D" panose="00000500000000000000" pitchFamily="2" charset="-34"/>
              </a:defRPr>
            </a:lvl1pPr>
          </a:lstStyle>
          <a:p>
            <a:r>
              <a:rPr lang="en-US" dirty="0"/>
              <a:t>Click to edit Master title style</a:t>
            </a:r>
          </a:p>
        </p:txBody>
      </p:sp>
      <p:sp>
        <p:nvSpPr>
          <p:cNvPr id="20" name="Subtitle 2"/>
          <p:cNvSpPr>
            <a:spLocks noGrp="1"/>
          </p:cNvSpPr>
          <p:nvPr>
            <p:ph type="subTitle" idx="1"/>
          </p:nvPr>
        </p:nvSpPr>
        <p:spPr>
          <a:xfrm>
            <a:off x="493144" y="3863542"/>
            <a:ext cx="11205713" cy="1036706"/>
          </a:xfrm>
        </p:spPr>
        <p:txBody>
          <a:bodyPr anchor="t" anchorCtr="0">
            <a:normAutofit/>
          </a:bodyPr>
          <a:lstStyle>
            <a:lvl1pPr marL="0" indent="0" algn="ctr">
              <a:buNone/>
              <a:defRPr sz="320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dirty="0"/>
              <a:t>Click to add presenter | Date</a:t>
            </a:r>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0713"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932917" y="6481985"/>
            <a:ext cx="8961120" cy="113469"/>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P spid="25" grpId="1"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p:cNvSpPr>
            <a:spLocks noGrp="1"/>
          </p:cNvSpPr>
          <p:nvPr>
            <p:ph type="title"/>
          </p:nvPr>
        </p:nvSpPr>
        <p:spPr>
          <a:xfrm>
            <a:off x="839788" y="365125"/>
            <a:ext cx="10515600" cy="938865"/>
          </a:xfrm>
        </p:spPr>
        <p:txBody>
          <a:bodyPr vert="horz" lIns="91440" tIns="45720" rIns="91440" bIns="45720" rtlCol="0" anchor="ctr">
            <a:normAutofit/>
          </a:bodyPr>
          <a:lstStyle>
            <a:lvl1pPr>
              <a:defRPr lang="en-US" sz="3200" b="1" dirty="0">
                <a:solidFill>
                  <a:srgbClr val="1F5CA9"/>
                </a:solidFill>
                <a:latin typeface="K2D" panose="00000500000000000000" pitchFamily="2" charset="-34"/>
                <a:ea typeface="+mn-ea"/>
                <a:cs typeface="+mn-cs"/>
              </a:defRPr>
            </a:lvl1pPr>
          </a:lstStyle>
          <a:p>
            <a:pPr lvl="0"/>
            <a:r>
              <a:rPr lang="en-US" dirty="0"/>
              <a:t>Click to edit Master title style</a:t>
            </a:r>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14" name="Rectangle 13">
            <a:extLst>
              <a:ext uri="{FF2B5EF4-FFF2-40B4-BE49-F238E27FC236}">
                <a16:creationId xmlns:a16="http://schemas.microsoft.com/office/drawing/2014/main" id="{D32772FD-D424-B383-49DC-161E8C8DFF5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5" name="Slide Number Placeholder 5">
            <a:extLst>
              <a:ext uri="{FF2B5EF4-FFF2-40B4-BE49-F238E27FC236}">
                <a16:creationId xmlns:a16="http://schemas.microsoft.com/office/drawing/2014/main" id="{25574E33-7FA3-EB5A-07DA-B0D592DE755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6" name="TextBox 15">
            <a:extLst>
              <a:ext uri="{FF2B5EF4-FFF2-40B4-BE49-F238E27FC236}">
                <a16:creationId xmlns:a16="http://schemas.microsoft.com/office/drawing/2014/main" id="{80D0B717-8345-25F8-2957-47BBC585EC0F}"/>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8" name="Rectangle 17">
            <a:extLst>
              <a:ext uri="{FF2B5EF4-FFF2-40B4-BE49-F238E27FC236}">
                <a16:creationId xmlns:a16="http://schemas.microsoft.com/office/drawing/2014/main" id="{6231ED58-20F8-A968-3866-C42E815D154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9" name="Group 18">
            <a:extLst>
              <a:ext uri="{FF2B5EF4-FFF2-40B4-BE49-F238E27FC236}">
                <a16:creationId xmlns:a16="http://schemas.microsoft.com/office/drawing/2014/main" id="{F5F877E4-63EA-ACE6-E342-DC584FC089F2}"/>
              </a:ext>
            </a:extLst>
          </p:cNvPr>
          <p:cNvGrpSpPr/>
          <p:nvPr userDrawn="1"/>
        </p:nvGrpSpPr>
        <p:grpSpPr>
          <a:xfrm>
            <a:off x="817685" y="6410864"/>
            <a:ext cx="2760487" cy="403790"/>
            <a:chOff x="741485" y="6410864"/>
            <a:chExt cx="2760487" cy="403790"/>
          </a:xfrm>
        </p:grpSpPr>
        <p:sp>
          <p:nvSpPr>
            <p:cNvPr id="20" name="TextBox 19">
              <a:extLst>
                <a:ext uri="{FF2B5EF4-FFF2-40B4-BE49-F238E27FC236}">
                  <a16:creationId xmlns:a16="http://schemas.microsoft.com/office/drawing/2014/main" id="{A7E9476C-9B90-B9D1-4C52-6CA3CA8EC91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2" name="TextBox 21">
              <a:extLst>
                <a:ext uri="{FF2B5EF4-FFF2-40B4-BE49-F238E27FC236}">
                  <a16:creationId xmlns:a16="http://schemas.microsoft.com/office/drawing/2014/main" id="{9E388C27-8095-81DC-7EE3-CCEF9DECDE4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3" name="Picture 22">
            <a:extLst>
              <a:ext uri="{FF2B5EF4-FFF2-40B4-BE49-F238E27FC236}">
                <a16:creationId xmlns:a16="http://schemas.microsoft.com/office/drawing/2014/main" id="{BBDAE94A-EB44-AF0F-9F35-A4791C430EB3}"/>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4" name="Date Placeholder 3">
            <a:extLst>
              <a:ext uri="{FF2B5EF4-FFF2-40B4-BE49-F238E27FC236}">
                <a16:creationId xmlns:a16="http://schemas.microsoft.com/office/drawing/2014/main" id="{2189598B-13E1-FDF8-9B2D-1A850E76FF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5" name="Footer Placeholder 4">
            <a:extLst>
              <a:ext uri="{FF2B5EF4-FFF2-40B4-BE49-F238E27FC236}">
                <a16:creationId xmlns:a16="http://schemas.microsoft.com/office/drawing/2014/main" id="{5DDB4F9D-2C19-583B-3A9D-50BA2EC5060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dirty="0"/>
              <a:t>Click to edit Master title style</a:t>
            </a:r>
          </a:p>
        </p:txBody>
      </p:sp>
      <p:sp>
        <p:nvSpPr>
          <p:cNvPr id="13" name="Content Placeholder 9"/>
          <p:cNvSpPr>
            <a:spLocks noGrp="1"/>
          </p:cNvSpPr>
          <p:nvPr>
            <p:ph sz="quarter" idx="12"/>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15" name="Rectangle 14">
            <a:extLst>
              <a:ext uri="{FF2B5EF4-FFF2-40B4-BE49-F238E27FC236}">
                <a16:creationId xmlns:a16="http://schemas.microsoft.com/office/drawing/2014/main" id="{C5AEB09C-7C0D-C0E3-7B98-21C40CB9A184}"/>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6" name="Slide Number Placeholder 5">
            <a:extLst>
              <a:ext uri="{FF2B5EF4-FFF2-40B4-BE49-F238E27FC236}">
                <a16:creationId xmlns:a16="http://schemas.microsoft.com/office/drawing/2014/main" id="{F0832186-EAAB-4BE8-90C4-6BC4D82856C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7" name="TextBox 16">
            <a:extLst>
              <a:ext uri="{FF2B5EF4-FFF2-40B4-BE49-F238E27FC236}">
                <a16:creationId xmlns:a16="http://schemas.microsoft.com/office/drawing/2014/main" id="{399693BE-FF51-213B-F8C5-08BD83810D46}"/>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8" name="Rectangle 17">
            <a:extLst>
              <a:ext uri="{FF2B5EF4-FFF2-40B4-BE49-F238E27FC236}">
                <a16:creationId xmlns:a16="http://schemas.microsoft.com/office/drawing/2014/main" id="{DB185E88-EE79-628D-B92A-D7691650663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0" name="Group 19">
            <a:extLst>
              <a:ext uri="{FF2B5EF4-FFF2-40B4-BE49-F238E27FC236}">
                <a16:creationId xmlns:a16="http://schemas.microsoft.com/office/drawing/2014/main" id="{1237B433-287E-7247-5AB4-57A8A9309D0F}"/>
              </a:ext>
            </a:extLst>
          </p:cNvPr>
          <p:cNvGrpSpPr/>
          <p:nvPr userDrawn="1"/>
        </p:nvGrpSpPr>
        <p:grpSpPr>
          <a:xfrm>
            <a:off x="817685" y="6410864"/>
            <a:ext cx="2760487" cy="403790"/>
            <a:chOff x="741485" y="6410864"/>
            <a:chExt cx="2760487" cy="403790"/>
          </a:xfrm>
        </p:grpSpPr>
        <p:sp>
          <p:nvSpPr>
            <p:cNvPr id="21" name="TextBox 20">
              <a:extLst>
                <a:ext uri="{FF2B5EF4-FFF2-40B4-BE49-F238E27FC236}">
                  <a16:creationId xmlns:a16="http://schemas.microsoft.com/office/drawing/2014/main" id="{D4C13FAF-24C8-411A-86C1-49DA84B86D1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2" name="TextBox 21">
              <a:extLst>
                <a:ext uri="{FF2B5EF4-FFF2-40B4-BE49-F238E27FC236}">
                  <a16:creationId xmlns:a16="http://schemas.microsoft.com/office/drawing/2014/main" id="{49874890-26DA-8C8C-6D51-799D76D3804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3" name="Picture 22">
            <a:extLst>
              <a:ext uri="{FF2B5EF4-FFF2-40B4-BE49-F238E27FC236}">
                <a16:creationId xmlns:a16="http://schemas.microsoft.com/office/drawing/2014/main" id="{016BB26A-88E2-E41F-A0CD-D9C042B62379}"/>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4" name="Date Placeholder 3">
            <a:extLst>
              <a:ext uri="{FF2B5EF4-FFF2-40B4-BE49-F238E27FC236}">
                <a16:creationId xmlns:a16="http://schemas.microsoft.com/office/drawing/2014/main" id="{76FEF495-01CA-8881-23CF-4596A08A27A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5" name="Footer Placeholder 4">
            <a:extLst>
              <a:ext uri="{FF2B5EF4-FFF2-40B4-BE49-F238E27FC236}">
                <a16:creationId xmlns:a16="http://schemas.microsoft.com/office/drawing/2014/main" id="{1BCCF94D-F923-D87D-7129-CC43A7BA4F0C}"/>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25583"/>
            <a:ext cx="10515600" cy="978408"/>
          </a:xfrm>
        </p:spPr>
        <p:txBody>
          <a:bodyPr/>
          <a:lstStyle>
            <a:lvl1pPr>
              <a:defRPr lang="en-US" sz="3200" b="1" kern="1200" smtClean="0">
                <a:solidFill>
                  <a:srgbClr val="1F5CA9"/>
                </a:solidFill>
                <a:latin typeface="K2D" panose="00000500000000000000" pitchFamily="2" charset="-34"/>
                <a:ea typeface="+mn-ea"/>
                <a:cs typeface="+mn-cs"/>
              </a:defRPr>
            </a:lvl1pPr>
          </a:lstStyle>
          <a:p>
            <a:r>
              <a:rPr lang="en-US" dirty="0"/>
              <a:t>Click to edit Master title style</a:t>
            </a:r>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14" name="Rectangle 13">
            <a:extLst>
              <a:ext uri="{FF2B5EF4-FFF2-40B4-BE49-F238E27FC236}">
                <a16:creationId xmlns:a16="http://schemas.microsoft.com/office/drawing/2014/main" id="{B9919531-5790-1B13-2BBC-E44A0729F8B7}"/>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5" name="Slide Number Placeholder 5">
            <a:extLst>
              <a:ext uri="{FF2B5EF4-FFF2-40B4-BE49-F238E27FC236}">
                <a16:creationId xmlns:a16="http://schemas.microsoft.com/office/drawing/2014/main" id="{2C6611E1-0E92-CFBF-33DE-3FE881954955}"/>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6" name="TextBox 15">
            <a:extLst>
              <a:ext uri="{FF2B5EF4-FFF2-40B4-BE49-F238E27FC236}">
                <a16:creationId xmlns:a16="http://schemas.microsoft.com/office/drawing/2014/main" id="{25EDC3AD-682C-96BE-4565-69E8B40A78DA}"/>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7" name="Rectangle 16">
            <a:extLst>
              <a:ext uri="{FF2B5EF4-FFF2-40B4-BE49-F238E27FC236}">
                <a16:creationId xmlns:a16="http://schemas.microsoft.com/office/drawing/2014/main" id="{11E3977B-8545-D9C4-3AAB-28F9DD6F3DF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0" name="Group 19">
            <a:extLst>
              <a:ext uri="{FF2B5EF4-FFF2-40B4-BE49-F238E27FC236}">
                <a16:creationId xmlns:a16="http://schemas.microsoft.com/office/drawing/2014/main" id="{1AE7BC02-C481-879F-5E13-66665A956681}"/>
              </a:ext>
            </a:extLst>
          </p:cNvPr>
          <p:cNvGrpSpPr/>
          <p:nvPr userDrawn="1"/>
        </p:nvGrpSpPr>
        <p:grpSpPr>
          <a:xfrm>
            <a:off x="817685" y="6410864"/>
            <a:ext cx="2760487" cy="403790"/>
            <a:chOff x="741485" y="6410864"/>
            <a:chExt cx="2760487" cy="403790"/>
          </a:xfrm>
        </p:grpSpPr>
        <p:sp>
          <p:nvSpPr>
            <p:cNvPr id="21" name="TextBox 20">
              <a:extLst>
                <a:ext uri="{FF2B5EF4-FFF2-40B4-BE49-F238E27FC236}">
                  <a16:creationId xmlns:a16="http://schemas.microsoft.com/office/drawing/2014/main" id="{A90FDD4A-0B65-E851-C888-C3E4747E68E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2" name="TextBox 21">
              <a:extLst>
                <a:ext uri="{FF2B5EF4-FFF2-40B4-BE49-F238E27FC236}">
                  <a16:creationId xmlns:a16="http://schemas.microsoft.com/office/drawing/2014/main" id="{2B9020A6-9AE4-1C5E-2382-92C731256B0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3" name="Picture 22">
            <a:extLst>
              <a:ext uri="{FF2B5EF4-FFF2-40B4-BE49-F238E27FC236}">
                <a16:creationId xmlns:a16="http://schemas.microsoft.com/office/drawing/2014/main" id="{77D4506D-DA98-1098-1F12-442ACBBE5014}"/>
              </a:ext>
            </a:extLst>
          </p:cNvPr>
          <p:cNvPicPr>
            <a:picLocks noChangeAspect="1"/>
          </p:cNvPicPr>
          <p:nvPr userDrawn="1"/>
        </p:nvPicPr>
        <p:blipFill>
          <a:blip r:embed="rId5"/>
          <a:stretch>
            <a:fillRect/>
          </a:stretch>
        </p:blipFill>
        <p:spPr>
          <a:xfrm>
            <a:off x="2951205" y="6481985"/>
            <a:ext cx="8961120" cy="113469"/>
          </a:xfrm>
          <a:prstGeom prst="rect">
            <a:avLst/>
          </a:prstGeom>
        </p:spPr>
      </p:pic>
      <p:sp>
        <p:nvSpPr>
          <p:cNvPr id="24" name="Date Placeholder 3">
            <a:extLst>
              <a:ext uri="{FF2B5EF4-FFF2-40B4-BE49-F238E27FC236}">
                <a16:creationId xmlns:a16="http://schemas.microsoft.com/office/drawing/2014/main" id="{5DF6567C-9B56-05C1-4116-2F8FE0DF7A04}"/>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5" name="Footer Placeholder 4">
            <a:extLst>
              <a:ext uri="{FF2B5EF4-FFF2-40B4-BE49-F238E27FC236}">
                <a16:creationId xmlns:a16="http://schemas.microsoft.com/office/drawing/2014/main" id="{E0C7BC1C-FD72-64C1-CD8B-807BA95B6E52}"/>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13" name="Rectangle 12">
            <a:extLst>
              <a:ext uri="{FF2B5EF4-FFF2-40B4-BE49-F238E27FC236}">
                <a16:creationId xmlns:a16="http://schemas.microsoft.com/office/drawing/2014/main" id="{BA2A218B-FD80-D9A9-A563-EDD66C447C97}"/>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4" name="Slide Number Placeholder 5">
            <a:extLst>
              <a:ext uri="{FF2B5EF4-FFF2-40B4-BE49-F238E27FC236}">
                <a16:creationId xmlns:a16="http://schemas.microsoft.com/office/drawing/2014/main" id="{34D18193-6D41-7E8F-A381-F645A445BD8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7" name="TextBox 16">
            <a:extLst>
              <a:ext uri="{FF2B5EF4-FFF2-40B4-BE49-F238E27FC236}">
                <a16:creationId xmlns:a16="http://schemas.microsoft.com/office/drawing/2014/main" id="{8F0DE44E-0F54-4683-B3FC-23CC354865C4}"/>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8" name="Rectangle 17">
            <a:extLst>
              <a:ext uri="{FF2B5EF4-FFF2-40B4-BE49-F238E27FC236}">
                <a16:creationId xmlns:a16="http://schemas.microsoft.com/office/drawing/2014/main" id="{4A19DC06-DF8A-8075-CDF6-1D816B36D85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9" name="Group 18">
            <a:extLst>
              <a:ext uri="{FF2B5EF4-FFF2-40B4-BE49-F238E27FC236}">
                <a16:creationId xmlns:a16="http://schemas.microsoft.com/office/drawing/2014/main" id="{689F593B-7FEA-F5D2-C5B2-F34F4F27CD9E}"/>
              </a:ext>
            </a:extLst>
          </p:cNvPr>
          <p:cNvGrpSpPr/>
          <p:nvPr userDrawn="1"/>
        </p:nvGrpSpPr>
        <p:grpSpPr>
          <a:xfrm>
            <a:off x="817685" y="6410864"/>
            <a:ext cx="2760487" cy="403790"/>
            <a:chOff x="741485" y="6410864"/>
            <a:chExt cx="2760487" cy="403790"/>
          </a:xfrm>
        </p:grpSpPr>
        <p:sp>
          <p:nvSpPr>
            <p:cNvPr id="20" name="TextBox 19">
              <a:extLst>
                <a:ext uri="{FF2B5EF4-FFF2-40B4-BE49-F238E27FC236}">
                  <a16:creationId xmlns:a16="http://schemas.microsoft.com/office/drawing/2014/main" id="{B386CB8E-6A41-6224-EDAA-82C150F4F1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1" name="TextBox 20">
              <a:extLst>
                <a:ext uri="{FF2B5EF4-FFF2-40B4-BE49-F238E27FC236}">
                  <a16:creationId xmlns:a16="http://schemas.microsoft.com/office/drawing/2014/main" id="{265016A6-8328-D979-F3B1-3699FE7C12D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2" name="Picture 21">
            <a:extLst>
              <a:ext uri="{FF2B5EF4-FFF2-40B4-BE49-F238E27FC236}">
                <a16:creationId xmlns:a16="http://schemas.microsoft.com/office/drawing/2014/main" id="{01883C3A-31E7-5C99-C60E-FB33D489FE7C}"/>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3" name="Date Placeholder 3">
            <a:extLst>
              <a:ext uri="{FF2B5EF4-FFF2-40B4-BE49-F238E27FC236}">
                <a16:creationId xmlns:a16="http://schemas.microsoft.com/office/drawing/2014/main" id="{AAF4B286-E3B1-4602-9B2B-E971F31B9BC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4" name="Footer Placeholder 4">
            <a:extLst>
              <a:ext uri="{FF2B5EF4-FFF2-40B4-BE49-F238E27FC236}">
                <a16:creationId xmlns:a16="http://schemas.microsoft.com/office/drawing/2014/main" id="{D23BE6BC-821E-A5D1-30D2-E3CB2214019C}"/>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082EDF61-0E98-DA36-3E26-D168E759754A}"/>
              </a:ext>
            </a:extLst>
          </p:cNvPr>
          <p:cNvSpPr/>
          <p:nvPr userDrawn="1"/>
        </p:nvSpPr>
        <p:spPr>
          <a:xfrm>
            <a:off x="11537004" y="6559299"/>
            <a:ext cx="340536" cy="17037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8" name="Slide Number Placeholder 5">
            <a:extLst>
              <a:ext uri="{FF2B5EF4-FFF2-40B4-BE49-F238E27FC236}">
                <a16:creationId xmlns:a16="http://schemas.microsoft.com/office/drawing/2014/main" id="{DF5C25A6-8095-6AF2-C9C3-8CD0FED2FB3C}"/>
              </a:ext>
            </a:extLst>
          </p:cNvPr>
          <p:cNvSpPr txBox="1">
            <a:spLocks/>
          </p:cNvSpPr>
          <p:nvPr userDrawn="1"/>
        </p:nvSpPr>
        <p:spPr>
          <a:xfrm>
            <a:off x="11471662" y="6458314"/>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42" name="TextBox 41">
            <a:extLst>
              <a:ext uri="{FF2B5EF4-FFF2-40B4-BE49-F238E27FC236}">
                <a16:creationId xmlns:a16="http://schemas.microsoft.com/office/drawing/2014/main" id="{38DB983B-0A91-69E0-195A-772E71561D24}"/>
              </a:ext>
            </a:extLst>
          </p:cNvPr>
          <p:cNvSpPr txBox="1"/>
          <p:nvPr userDrawn="1"/>
        </p:nvSpPr>
        <p:spPr>
          <a:xfrm>
            <a:off x="10124841" y="6467839"/>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51" name="Picture 50">
            <a:extLst>
              <a:ext uri="{FF2B5EF4-FFF2-40B4-BE49-F238E27FC236}">
                <a16:creationId xmlns:a16="http://schemas.microsoft.com/office/drawing/2014/main" id="{8DADC743-2431-45F2-79E2-121CA7F28069}"/>
              </a:ext>
            </a:extLst>
          </p:cNvPr>
          <p:cNvPicPr>
            <a:picLocks noChangeAspect="1"/>
          </p:cNvPicPr>
          <p:nvPr userDrawn="1"/>
        </p:nvPicPr>
        <p:blipFill>
          <a:blip r:embed="rId3"/>
          <a:stretch>
            <a:fillRect/>
          </a:stretch>
        </p:blipFill>
        <p:spPr>
          <a:xfrm>
            <a:off x="2933270" y="6478829"/>
            <a:ext cx="8961120" cy="113469"/>
          </a:xfrm>
          <a:prstGeom prst="rect">
            <a:avLst/>
          </a:prstGeom>
        </p:spPr>
      </p:pic>
      <p:sp>
        <p:nvSpPr>
          <p:cNvPr id="52" name="Rectangle 51">
            <a:extLst>
              <a:ext uri="{FF2B5EF4-FFF2-40B4-BE49-F238E27FC236}">
                <a16:creationId xmlns:a16="http://schemas.microsoft.com/office/drawing/2014/main" id="{79887EFC-47B1-9E40-0D8C-00E95C29EF53}"/>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53" name="Group 52">
            <a:extLst>
              <a:ext uri="{FF2B5EF4-FFF2-40B4-BE49-F238E27FC236}">
                <a16:creationId xmlns:a16="http://schemas.microsoft.com/office/drawing/2014/main" id="{4EE3C0DB-B1FC-4FD9-6D12-4A8C131EE2DD}"/>
              </a:ext>
            </a:extLst>
          </p:cNvPr>
          <p:cNvGrpSpPr/>
          <p:nvPr userDrawn="1"/>
        </p:nvGrpSpPr>
        <p:grpSpPr>
          <a:xfrm>
            <a:off x="817685" y="6410864"/>
            <a:ext cx="2760487" cy="403790"/>
            <a:chOff x="741485" y="6410864"/>
            <a:chExt cx="2760487" cy="403790"/>
          </a:xfrm>
        </p:grpSpPr>
        <p:sp>
          <p:nvSpPr>
            <p:cNvPr id="54" name="TextBox 53">
              <a:extLst>
                <a:ext uri="{FF2B5EF4-FFF2-40B4-BE49-F238E27FC236}">
                  <a16:creationId xmlns:a16="http://schemas.microsoft.com/office/drawing/2014/main" id="{6806F485-7B56-F41A-BB6F-3E9B7BF9AD6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55" name="TextBox 54">
              <a:extLst>
                <a:ext uri="{FF2B5EF4-FFF2-40B4-BE49-F238E27FC236}">
                  <a16:creationId xmlns:a16="http://schemas.microsoft.com/office/drawing/2014/main" id="{E5A13944-4F33-47EC-96FA-50BC12ED342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CAN THO UNIVERSITY</a:t>
              </a:r>
              <a:endParaRPr lang="en-US" sz="1400" b="1">
                <a:solidFill>
                  <a:schemeClr val="bg1"/>
                </a:solidFill>
                <a:latin typeface="K2D" panose="00000500000000000000" pitchFamily="2" charset="-34"/>
              </a:endParaRPr>
            </a:p>
          </p:txBody>
        </p:sp>
      </p:grpSp>
      <p:sp>
        <p:nvSpPr>
          <p:cNvPr id="57" name="Date Placeholder 3">
            <a:extLst>
              <a:ext uri="{FF2B5EF4-FFF2-40B4-BE49-F238E27FC236}">
                <a16:creationId xmlns:a16="http://schemas.microsoft.com/office/drawing/2014/main" id="{B137584B-E513-D305-AC1C-9A6C3A36A53A}"/>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58" name="Footer Placeholder 4">
            <a:extLst>
              <a:ext uri="{FF2B5EF4-FFF2-40B4-BE49-F238E27FC236}">
                <a16:creationId xmlns:a16="http://schemas.microsoft.com/office/drawing/2014/main" id="{5F1F2948-EE2B-7B83-70EC-1CA44DC0D2CE}"/>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654608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97AF6527-BFE4-537E-1308-488B162949B2}"/>
              </a:ext>
            </a:extLst>
          </p:cNvPr>
          <p:cNvPicPr>
            <a:picLocks noChangeAspect="1"/>
          </p:cNvPicPr>
          <p:nvPr userDrawn="1"/>
        </p:nvPicPr>
        <p:blipFill>
          <a:blip r:embed="rId3"/>
          <a:stretch>
            <a:fillRect/>
          </a:stretch>
        </p:blipFill>
        <p:spPr>
          <a:xfrm>
            <a:off x="2966896" y="6488271"/>
            <a:ext cx="8961120" cy="113367"/>
          </a:xfrm>
          <a:prstGeom prst="rect">
            <a:avLst/>
          </a:prstGeom>
        </p:spPr>
      </p:pic>
      <p:sp>
        <p:nvSpPr>
          <p:cNvPr id="17" name="Rectangle 16">
            <a:extLst>
              <a:ext uri="{FF2B5EF4-FFF2-40B4-BE49-F238E27FC236}">
                <a16:creationId xmlns:a16="http://schemas.microsoft.com/office/drawing/2014/main" id="{1E5CACFF-45E7-55D3-E5A5-653F2B8017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19" name="Rectangle 18">
            <a:extLst>
              <a:ext uri="{FF2B5EF4-FFF2-40B4-BE49-F238E27FC236}">
                <a16:creationId xmlns:a16="http://schemas.microsoft.com/office/drawing/2014/main" id="{5F4E5C97-2B57-9E5D-764D-87DE472CB901}"/>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Slide Number Placeholder 5">
            <a:extLst>
              <a:ext uri="{FF2B5EF4-FFF2-40B4-BE49-F238E27FC236}">
                <a16:creationId xmlns:a16="http://schemas.microsoft.com/office/drawing/2014/main" id="{E5E75459-D4C7-9354-A931-B335C406F5A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22" name="Group 21">
            <a:extLst>
              <a:ext uri="{FF2B5EF4-FFF2-40B4-BE49-F238E27FC236}">
                <a16:creationId xmlns:a16="http://schemas.microsoft.com/office/drawing/2014/main" id="{7D0EE6BD-EFE1-AFBA-1E5F-9B64FFE8B6BE}"/>
              </a:ext>
            </a:extLst>
          </p:cNvPr>
          <p:cNvGrpSpPr/>
          <p:nvPr userDrawn="1"/>
        </p:nvGrpSpPr>
        <p:grpSpPr>
          <a:xfrm>
            <a:off x="817685" y="6410864"/>
            <a:ext cx="2760487" cy="403790"/>
            <a:chOff x="741485" y="6410864"/>
            <a:chExt cx="2760487" cy="403790"/>
          </a:xfrm>
        </p:grpSpPr>
        <p:sp>
          <p:nvSpPr>
            <p:cNvPr id="23" name="TextBox 22">
              <a:extLst>
                <a:ext uri="{FF2B5EF4-FFF2-40B4-BE49-F238E27FC236}">
                  <a16:creationId xmlns:a16="http://schemas.microsoft.com/office/drawing/2014/main" id="{4B1249A6-9C2C-8AA9-7B4D-3B74EC7BB0E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24" name="TextBox 23">
              <a:extLst>
                <a:ext uri="{FF2B5EF4-FFF2-40B4-BE49-F238E27FC236}">
                  <a16:creationId xmlns:a16="http://schemas.microsoft.com/office/drawing/2014/main" id="{A2B3CAD9-FCD5-AB71-2E3E-03FCB768FF8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CAN THO UNIVERSITY</a:t>
              </a:r>
              <a:endParaRPr lang="en-US" sz="1400" b="1">
                <a:solidFill>
                  <a:schemeClr val="bg1"/>
                </a:solidFill>
                <a:latin typeface="K2D" panose="00000500000000000000" pitchFamily="2" charset="-34"/>
              </a:endParaRPr>
            </a:p>
          </p:txBody>
        </p:sp>
      </p:grpSp>
      <p:sp>
        <p:nvSpPr>
          <p:cNvPr id="25" name="TextBox 24">
            <a:extLst>
              <a:ext uri="{FF2B5EF4-FFF2-40B4-BE49-F238E27FC236}">
                <a16:creationId xmlns:a16="http://schemas.microsoft.com/office/drawing/2014/main" id="{54E90919-B9E0-2168-DD97-F4BCD8260673}"/>
              </a:ext>
            </a:extLst>
          </p:cNvPr>
          <p:cNvSpPr txBox="1"/>
          <p:nvPr userDrawn="1"/>
        </p:nvSpPr>
        <p:spPr>
          <a:xfrm>
            <a:off x="10099117"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6" name="Date Placeholder 3">
            <a:extLst>
              <a:ext uri="{FF2B5EF4-FFF2-40B4-BE49-F238E27FC236}">
                <a16:creationId xmlns:a16="http://schemas.microsoft.com/office/drawing/2014/main" id="{E2A85561-D248-4BA0-93D1-F7F0B4A9F008}"/>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27" name="Footer Placeholder 4">
            <a:extLst>
              <a:ext uri="{FF2B5EF4-FFF2-40B4-BE49-F238E27FC236}">
                <a16:creationId xmlns:a16="http://schemas.microsoft.com/office/drawing/2014/main" id="{B2E66308-078F-2D9B-D872-3883B077C911}"/>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p:nvPr>
        </p:nvSpPr>
        <p:spPr>
          <a:xfrm>
            <a:off x="3219450" y="1400175"/>
            <a:ext cx="5762625" cy="3600450"/>
          </a:xfrm>
          <a:solidFill>
            <a:schemeClr val="bg1">
              <a:lumMod val="95000"/>
            </a:schemeClr>
          </a:solidFill>
        </p:spPr>
        <p:txBody>
          <a:bodyPr anchor="ctr" anchorCtr="0"/>
          <a:lstStyle>
            <a:lvl1pPr marL="0" indent="0" algn="ctr">
              <a:buNone/>
              <a:defRPr/>
            </a:lvl1pPr>
          </a:lstStyle>
          <a:p>
            <a:endParaRPr lang="en-US"/>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15" name="Rectangle 14">
            <a:extLst>
              <a:ext uri="{FF2B5EF4-FFF2-40B4-BE49-F238E27FC236}">
                <a16:creationId xmlns:a16="http://schemas.microsoft.com/office/drawing/2014/main" id="{6287B9FD-C79A-8EEC-DA77-0430594CE6FC}"/>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6" name="Slide Number Placeholder 5">
            <a:extLst>
              <a:ext uri="{FF2B5EF4-FFF2-40B4-BE49-F238E27FC236}">
                <a16:creationId xmlns:a16="http://schemas.microsoft.com/office/drawing/2014/main" id="{04660008-7F5F-0A11-964B-A878CD65CF3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4" name="TextBox 23">
            <a:extLst>
              <a:ext uri="{FF2B5EF4-FFF2-40B4-BE49-F238E27FC236}">
                <a16:creationId xmlns:a16="http://schemas.microsoft.com/office/drawing/2014/main" id="{5F9D2699-A975-3955-567E-8D16A284D731}"/>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5" name="Rectangle 24">
            <a:extLst>
              <a:ext uri="{FF2B5EF4-FFF2-40B4-BE49-F238E27FC236}">
                <a16:creationId xmlns:a16="http://schemas.microsoft.com/office/drawing/2014/main" id="{1D3125F0-F340-CFA8-92F8-610235DCCCF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6" name="Group 25">
            <a:extLst>
              <a:ext uri="{FF2B5EF4-FFF2-40B4-BE49-F238E27FC236}">
                <a16:creationId xmlns:a16="http://schemas.microsoft.com/office/drawing/2014/main" id="{96C743FA-D9C9-C6C2-44F3-7300A846F325}"/>
              </a:ext>
            </a:extLst>
          </p:cNvPr>
          <p:cNvGrpSpPr/>
          <p:nvPr userDrawn="1"/>
        </p:nvGrpSpPr>
        <p:grpSpPr>
          <a:xfrm>
            <a:off x="817685" y="6410864"/>
            <a:ext cx="2760487" cy="403790"/>
            <a:chOff x="741485" y="6410864"/>
            <a:chExt cx="2760487" cy="403790"/>
          </a:xfrm>
        </p:grpSpPr>
        <p:sp>
          <p:nvSpPr>
            <p:cNvPr id="27" name="TextBox 26">
              <a:extLst>
                <a:ext uri="{FF2B5EF4-FFF2-40B4-BE49-F238E27FC236}">
                  <a16:creationId xmlns:a16="http://schemas.microsoft.com/office/drawing/2014/main" id="{E1E68D7F-2272-301E-994D-57A01621A8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8" name="TextBox 27">
              <a:extLst>
                <a:ext uri="{FF2B5EF4-FFF2-40B4-BE49-F238E27FC236}">
                  <a16:creationId xmlns:a16="http://schemas.microsoft.com/office/drawing/2014/main" id="{7B08B4A4-84FB-D350-B610-3F768FCC3D0F}"/>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30" name="Picture 29">
            <a:extLst>
              <a:ext uri="{FF2B5EF4-FFF2-40B4-BE49-F238E27FC236}">
                <a16:creationId xmlns:a16="http://schemas.microsoft.com/office/drawing/2014/main" id="{F77AB56C-52A9-72A6-BE5C-712FF50C357C}"/>
              </a:ext>
            </a:extLst>
          </p:cNvPr>
          <p:cNvPicPr>
            <a:picLocks noChangeAspect="1"/>
          </p:cNvPicPr>
          <p:nvPr userDrawn="1"/>
        </p:nvPicPr>
        <p:blipFill>
          <a:blip r:embed="rId3"/>
          <a:stretch>
            <a:fillRect/>
          </a:stretch>
        </p:blipFill>
        <p:spPr>
          <a:xfrm>
            <a:off x="2951205" y="6481985"/>
            <a:ext cx="8961120" cy="113469"/>
          </a:xfrm>
          <a:prstGeom prst="rect">
            <a:avLst/>
          </a:prstGeom>
        </p:spPr>
      </p:pic>
      <p:sp>
        <p:nvSpPr>
          <p:cNvPr id="31" name="Date Placeholder 3">
            <a:extLst>
              <a:ext uri="{FF2B5EF4-FFF2-40B4-BE49-F238E27FC236}">
                <a16:creationId xmlns:a16="http://schemas.microsoft.com/office/drawing/2014/main" id="{03EA8419-42D3-1B00-055A-95A63C389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2" name="Footer Placeholder 4">
            <a:extLst>
              <a:ext uri="{FF2B5EF4-FFF2-40B4-BE49-F238E27FC236}">
                <a16:creationId xmlns:a16="http://schemas.microsoft.com/office/drawing/2014/main" id="{0485261C-7BF5-B42D-297D-A35E47524B4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p:nvPr>
        </p:nvSpPr>
        <p:spPr>
          <a:xfrm>
            <a:off x="6825291" y="1400175"/>
            <a:ext cx="5762625" cy="3600450"/>
          </a:xfrm>
          <a:solidFill>
            <a:schemeClr val="bg1">
              <a:lumMod val="95000"/>
            </a:schemeClr>
          </a:solidFill>
        </p:spPr>
        <p:txBody>
          <a:bodyPr anchor="ctr" anchorCtr="0"/>
          <a:lstStyle>
            <a:lvl1pPr marL="0" indent="0" algn="ctr">
              <a:buNone/>
              <a:defRPr/>
            </a:lvl1pPr>
          </a:lstStyle>
          <a:p>
            <a:endParaRPr lang="en-US"/>
          </a:p>
        </p:txBody>
      </p:sp>
      <p:sp>
        <p:nvSpPr>
          <p:cNvPr id="24" name="Title 1"/>
          <p:cNvSpPr>
            <a:spLocks noGrp="1"/>
          </p:cNvSpPr>
          <p:nvPr>
            <p:ph type="ctrTitle"/>
          </p:nvPr>
        </p:nvSpPr>
        <p:spPr>
          <a:xfrm>
            <a:off x="514349" y="1400175"/>
            <a:ext cx="5153025" cy="1655762"/>
          </a:xfrm>
        </p:spPr>
        <p:txBody>
          <a:bodyPr anchor="b" anchorCtr="0">
            <a:noAutofit/>
          </a:bodyPr>
          <a:lstStyle>
            <a:lvl1pPr algn="l">
              <a:defRPr lang="en-US" sz="4000" b="1" kern="1200" dirty="0">
                <a:solidFill>
                  <a:srgbClr val="0070C0"/>
                </a:solidFill>
                <a:latin typeface="K2D" panose="00000500000000000000" pitchFamily="2" charset="-34"/>
                <a:ea typeface="+mj-ea"/>
                <a:cs typeface="+mj-cs"/>
              </a:defRPr>
            </a:lvl1pPr>
          </a:lstStyle>
          <a:p>
            <a:r>
              <a:rPr lang="en-US" dirty="0"/>
              <a:t>Click to edit Master title style</a:t>
            </a:r>
          </a:p>
        </p:txBody>
      </p:sp>
      <p:sp>
        <p:nvSpPr>
          <p:cNvPr id="25" name="Subtitle 2"/>
          <p:cNvSpPr>
            <a:spLocks noGrp="1"/>
          </p:cNvSpPr>
          <p:nvPr>
            <p:ph type="subTitle" idx="1"/>
          </p:nvPr>
        </p:nvSpPr>
        <p:spPr>
          <a:xfrm>
            <a:off x="514348" y="3160711"/>
            <a:ext cx="5153026" cy="1839914"/>
          </a:xfrm>
        </p:spPr>
        <p:txBody>
          <a:bodyPr anchor="t" anchorCtr="0">
            <a:noAutofit/>
          </a:bodyPr>
          <a:lstStyle>
            <a:lvl1pPr marL="0" indent="0" algn="l">
              <a:buNone/>
              <a:defRPr sz="200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15" name="Rectangle 14">
            <a:extLst>
              <a:ext uri="{FF2B5EF4-FFF2-40B4-BE49-F238E27FC236}">
                <a16:creationId xmlns:a16="http://schemas.microsoft.com/office/drawing/2014/main" id="{767C2E8D-A219-06CC-DDED-60563052D40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6" name="Slide Number Placeholder 5">
            <a:extLst>
              <a:ext uri="{FF2B5EF4-FFF2-40B4-BE49-F238E27FC236}">
                <a16:creationId xmlns:a16="http://schemas.microsoft.com/office/drawing/2014/main" id="{18339483-E992-0B16-C57C-FCA2197AF14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7" name="TextBox 26">
            <a:extLst>
              <a:ext uri="{FF2B5EF4-FFF2-40B4-BE49-F238E27FC236}">
                <a16:creationId xmlns:a16="http://schemas.microsoft.com/office/drawing/2014/main" id="{DE01984B-E435-DF86-91C0-A34A6136DB54}"/>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8" name="Rectangle 27">
            <a:extLst>
              <a:ext uri="{FF2B5EF4-FFF2-40B4-BE49-F238E27FC236}">
                <a16:creationId xmlns:a16="http://schemas.microsoft.com/office/drawing/2014/main" id="{6EAE826F-6D23-1C12-4C77-DD6D4A76090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9" name="Group 28">
            <a:extLst>
              <a:ext uri="{FF2B5EF4-FFF2-40B4-BE49-F238E27FC236}">
                <a16:creationId xmlns:a16="http://schemas.microsoft.com/office/drawing/2014/main" id="{EDD13BBB-17CE-445B-C2C2-2254F68DEBA4}"/>
              </a:ext>
            </a:extLst>
          </p:cNvPr>
          <p:cNvGrpSpPr/>
          <p:nvPr userDrawn="1"/>
        </p:nvGrpSpPr>
        <p:grpSpPr>
          <a:xfrm>
            <a:off x="817685" y="6410864"/>
            <a:ext cx="2760487" cy="403790"/>
            <a:chOff x="741485" y="6410864"/>
            <a:chExt cx="2760487" cy="403790"/>
          </a:xfrm>
        </p:grpSpPr>
        <p:sp>
          <p:nvSpPr>
            <p:cNvPr id="30" name="TextBox 29">
              <a:extLst>
                <a:ext uri="{FF2B5EF4-FFF2-40B4-BE49-F238E27FC236}">
                  <a16:creationId xmlns:a16="http://schemas.microsoft.com/office/drawing/2014/main" id="{4A1CBAEE-DB37-69A6-C83C-9ED0BC3403D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32" name="TextBox 31">
              <a:extLst>
                <a:ext uri="{FF2B5EF4-FFF2-40B4-BE49-F238E27FC236}">
                  <a16:creationId xmlns:a16="http://schemas.microsoft.com/office/drawing/2014/main" id="{728E06ED-9C8D-C1F3-B2C1-7E82A3E89B4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33" name="Picture 32">
            <a:extLst>
              <a:ext uri="{FF2B5EF4-FFF2-40B4-BE49-F238E27FC236}">
                <a16:creationId xmlns:a16="http://schemas.microsoft.com/office/drawing/2014/main" id="{A2282D43-F19B-36CA-D127-B9AFE4A33DAD}"/>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34" name="Date Placeholder 3">
            <a:extLst>
              <a:ext uri="{FF2B5EF4-FFF2-40B4-BE49-F238E27FC236}">
                <a16:creationId xmlns:a16="http://schemas.microsoft.com/office/drawing/2014/main" id="{C09A338B-CA30-F0C4-C424-A777C06DFE9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5" name="Footer Placeholder 4">
            <a:extLst>
              <a:ext uri="{FF2B5EF4-FFF2-40B4-BE49-F238E27FC236}">
                <a16:creationId xmlns:a16="http://schemas.microsoft.com/office/drawing/2014/main" id="{A540C5A9-41E2-BA3D-15CF-D5824BC7E06E}"/>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p:nvPr>
        </p:nvSpPr>
        <p:spPr>
          <a:xfrm>
            <a:off x="514349" y="1048131"/>
            <a:ext cx="5153025" cy="1655762"/>
          </a:xfrm>
        </p:spPr>
        <p:txBody>
          <a:bodyPr anchor="b" anchorCtr="0">
            <a:noAutofit/>
          </a:bodyPr>
          <a:lstStyle>
            <a:lvl1pPr algn="l">
              <a:defRPr lang="en-US" sz="4000" b="1" kern="1200" dirty="0">
                <a:solidFill>
                  <a:srgbClr val="0070C0"/>
                </a:solidFill>
                <a:latin typeface="K2D" panose="00000500000000000000" pitchFamily="2" charset="-34"/>
                <a:ea typeface="+mj-ea"/>
                <a:cs typeface="+mj-cs"/>
              </a:defRPr>
            </a:lvl1pPr>
          </a:lstStyle>
          <a:p>
            <a:r>
              <a:rPr lang="en-US" dirty="0"/>
              <a:t>Click to edit Master title style</a:t>
            </a:r>
          </a:p>
        </p:txBody>
      </p:sp>
      <p:sp>
        <p:nvSpPr>
          <p:cNvPr id="25" name="Subtitle 2"/>
          <p:cNvSpPr>
            <a:spLocks noGrp="1"/>
          </p:cNvSpPr>
          <p:nvPr>
            <p:ph type="subTitle" idx="1"/>
          </p:nvPr>
        </p:nvSpPr>
        <p:spPr>
          <a:xfrm>
            <a:off x="514348" y="2808667"/>
            <a:ext cx="5153026" cy="2287208"/>
          </a:xfrm>
        </p:spPr>
        <p:txBody>
          <a:bodyPr anchor="t" anchorCtr="0">
            <a:noAutofit/>
          </a:bodyPr>
          <a:lstStyle>
            <a:lvl1pPr marL="0" indent="0" algn="l">
              <a:buNone/>
              <a:defRPr sz="200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endParaRPr lang="en-US"/>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13" name="Rectangle 12">
            <a:extLst>
              <a:ext uri="{FF2B5EF4-FFF2-40B4-BE49-F238E27FC236}">
                <a16:creationId xmlns:a16="http://schemas.microsoft.com/office/drawing/2014/main" id="{A6C50603-7118-372F-6CD8-67B3EA4744CC}"/>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4" name="Slide Number Placeholder 5">
            <a:extLst>
              <a:ext uri="{FF2B5EF4-FFF2-40B4-BE49-F238E27FC236}">
                <a16:creationId xmlns:a16="http://schemas.microsoft.com/office/drawing/2014/main" id="{46F76C3E-CA40-066E-6D9B-DDC46B954A8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5" name="TextBox 14">
            <a:extLst>
              <a:ext uri="{FF2B5EF4-FFF2-40B4-BE49-F238E27FC236}">
                <a16:creationId xmlns:a16="http://schemas.microsoft.com/office/drawing/2014/main" id="{FA87986D-55B9-3A95-61F3-24E53EB2E71B}"/>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6" name="Rectangle 15">
            <a:extLst>
              <a:ext uri="{FF2B5EF4-FFF2-40B4-BE49-F238E27FC236}">
                <a16:creationId xmlns:a16="http://schemas.microsoft.com/office/drawing/2014/main" id="{6B83DF21-9E95-D191-1729-A6BD31DA188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9" name="Group 18">
            <a:extLst>
              <a:ext uri="{FF2B5EF4-FFF2-40B4-BE49-F238E27FC236}">
                <a16:creationId xmlns:a16="http://schemas.microsoft.com/office/drawing/2014/main" id="{932303C9-325E-4679-0C55-AA4CC397279F}"/>
              </a:ext>
            </a:extLst>
          </p:cNvPr>
          <p:cNvGrpSpPr/>
          <p:nvPr userDrawn="1"/>
        </p:nvGrpSpPr>
        <p:grpSpPr>
          <a:xfrm>
            <a:off x="817685" y="6410864"/>
            <a:ext cx="2760487" cy="403790"/>
            <a:chOff x="741485" y="6410864"/>
            <a:chExt cx="2760487" cy="403790"/>
          </a:xfrm>
        </p:grpSpPr>
        <p:sp>
          <p:nvSpPr>
            <p:cNvPr id="22" name="TextBox 21">
              <a:extLst>
                <a:ext uri="{FF2B5EF4-FFF2-40B4-BE49-F238E27FC236}">
                  <a16:creationId xmlns:a16="http://schemas.microsoft.com/office/drawing/2014/main" id="{922D0F45-9137-6A7D-28A8-9A3BC979E4E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3" name="TextBox 22">
              <a:extLst>
                <a:ext uri="{FF2B5EF4-FFF2-40B4-BE49-F238E27FC236}">
                  <a16:creationId xmlns:a16="http://schemas.microsoft.com/office/drawing/2014/main" id="{AC045F73-3B00-AF17-A81A-929B412EAF3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6" name="Picture 25">
            <a:extLst>
              <a:ext uri="{FF2B5EF4-FFF2-40B4-BE49-F238E27FC236}">
                <a16:creationId xmlns:a16="http://schemas.microsoft.com/office/drawing/2014/main" id="{57B47963-B402-88E5-A96F-E4D6CF5D437C}"/>
              </a:ext>
            </a:extLst>
          </p:cNvPr>
          <p:cNvPicPr>
            <a:picLocks noChangeAspect="1"/>
          </p:cNvPicPr>
          <p:nvPr userDrawn="1"/>
        </p:nvPicPr>
        <p:blipFill>
          <a:blip r:embed="rId5"/>
          <a:stretch>
            <a:fillRect/>
          </a:stretch>
        </p:blipFill>
        <p:spPr>
          <a:xfrm>
            <a:off x="2951205" y="6481985"/>
            <a:ext cx="8961120" cy="113469"/>
          </a:xfrm>
          <a:prstGeom prst="rect">
            <a:avLst/>
          </a:prstGeom>
        </p:spPr>
      </p:pic>
      <p:sp>
        <p:nvSpPr>
          <p:cNvPr id="27" name="Date Placeholder 3">
            <a:extLst>
              <a:ext uri="{FF2B5EF4-FFF2-40B4-BE49-F238E27FC236}">
                <a16:creationId xmlns:a16="http://schemas.microsoft.com/office/drawing/2014/main" id="{4F74441E-7CED-96FA-08FA-C1E61087957C}"/>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8" name="Footer Placeholder 4">
            <a:extLst>
              <a:ext uri="{FF2B5EF4-FFF2-40B4-BE49-F238E27FC236}">
                <a16:creationId xmlns:a16="http://schemas.microsoft.com/office/drawing/2014/main" id="{C7022278-3B3F-6183-1CA9-35D3E0A0FFF3}"/>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sp>
        <p:nvSpPr>
          <p:cNvPr id="18" name="Picture Placeholder 1"/>
          <p:cNvSpPr>
            <a:spLocks noGrp="1"/>
          </p:cNvSpPr>
          <p:nvPr>
            <p:ph type="pic" sz="quarter" idx="15"/>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endParaRPr lang="en-US"/>
          </a:p>
        </p:txBody>
      </p:sp>
      <p:pic>
        <p:nvPicPr>
          <p:cNvPr id="26" name="Picture 25"/>
          <p:cNvPicPr>
            <a:picLocks noChangeAspect="1"/>
          </p:cNvPicPr>
          <p:nvPr userDrawn="1"/>
        </p:nvPicPr>
        <p:blipFill>
          <a:blip r:embed="rId3"/>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p:nvPr>
        </p:nvSpPr>
        <p:spPr>
          <a:xfrm>
            <a:off x="514349" y="1048131"/>
            <a:ext cx="5153025" cy="1655762"/>
          </a:xfrm>
        </p:spPr>
        <p:txBody>
          <a:bodyPr anchor="b" anchorCtr="0">
            <a:noAutofit/>
          </a:bodyPr>
          <a:lstStyle>
            <a:lvl1pPr algn="l">
              <a:defRPr lang="en-US" sz="4000" b="1" kern="1200" dirty="0">
                <a:solidFill>
                  <a:srgbClr val="0070C0"/>
                </a:solidFill>
                <a:latin typeface="K2D" panose="00000500000000000000" pitchFamily="2" charset="-34"/>
                <a:ea typeface="+mj-ea"/>
                <a:cs typeface="+mj-cs"/>
              </a:defRPr>
            </a:lvl1pPr>
          </a:lstStyle>
          <a:p>
            <a:r>
              <a:rPr lang="en-US" dirty="0"/>
              <a:t>Click to edit Master title style</a:t>
            </a:r>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p:nvPr>
        </p:nvSpPr>
        <p:spPr>
          <a:xfrm>
            <a:off x="514348" y="2808667"/>
            <a:ext cx="5153026" cy="2287208"/>
          </a:xfrm>
        </p:spPr>
        <p:txBody>
          <a:bodyPr anchor="t" anchorCtr="0">
            <a:noAutofit/>
          </a:bodyPr>
          <a:lstStyle>
            <a:lvl1pPr marL="0" indent="0" algn="l">
              <a:buNone/>
              <a:defRPr sz="200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3" name="Rectangle 12">
            <a:extLst>
              <a:ext uri="{FF2B5EF4-FFF2-40B4-BE49-F238E27FC236}">
                <a16:creationId xmlns:a16="http://schemas.microsoft.com/office/drawing/2014/main" id="{05917F0B-3CB7-E0EA-BFAE-20D511EF880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4" name="Slide Number Placeholder 5">
            <a:extLst>
              <a:ext uri="{FF2B5EF4-FFF2-40B4-BE49-F238E27FC236}">
                <a16:creationId xmlns:a16="http://schemas.microsoft.com/office/drawing/2014/main" id="{4408F28A-ACB2-6E48-D5E6-03F24C7118A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5" name="TextBox 14">
            <a:extLst>
              <a:ext uri="{FF2B5EF4-FFF2-40B4-BE49-F238E27FC236}">
                <a16:creationId xmlns:a16="http://schemas.microsoft.com/office/drawing/2014/main" id="{2EFF86E4-C720-0B16-79A3-87981D57083D}"/>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6" name="Rectangle 15">
            <a:extLst>
              <a:ext uri="{FF2B5EF4-FFF2-40B4-BE49-F238E27FC236}">
                <a16:creationId xmlns:a16="http://schemas.microsoft.com/office/drawing/2014/main" id="{88A5A958-3EF5-C954-1BDD-5C44193C42DD}"/>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9" name="Group 18">
            <a:extLst>
              <a:ext uri="{FF2B5EF4-FFF2-40B4-BE49-F238E27FC236}">
                <a16:creationId xmlns:a16="http://schemas.microsoft.com/office/drawing/2014/main" id="{8475DDA0-8FC0-DB37-99A8-55D3DD65ED4C}"/>
              </a:ext>
            </a:extLst>
          </p:cNvPr>
          <p:cNvGrpSpPr/>
          <p:nvPr userDrawn="1"/>
        </p:nvGrpSpPr>
        <p:grpSpPr>
          <a:xfrm>
            <a:off x="817685" y="6410864"/>
            <a:ext cx="2760487" cy="403790"/>
            <a:chOff x="741485" y="6410864"/>
            <a:chExt cx="2760487" cy="403790"/>
          </a:xfrm>
        </p:grpSpPr>
        <p:sp>
          <p:nvSpPr>
            <p:cNvPr id="20" name="TextBox 19">
              <a:extLst>
                <a:ext uri="{FF2B5EF4-FFF2-40B4-BE49-F238E27FC236}">
                  <a16:creationId xmlns:a16="http://schemas.microsoft.com/office/drawing/2014/main" id="{4A2E0A32-AF7C-F862-F2DF-150884F9200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1" name="TextBox 20">
              <a:extLst>
                <a:ext uri="{FF2B5EF4-FFF2-40B4-BE49-F238E27FC236}">
                  <a16:creationId xmlns:a16="http://schemas.microsoft.com/office/drawing/2014/main" id="{3F054695-BD09-A212-CA6E-A1D366705588}"/>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2" name="Picture 21">
            <a:extLst>
              <a:ext uri="{FF2B5EF4-FFF2-40B4-BE49-F238E27FC236}">
                <a16:creationId xmlns:a16="http://schemas.microsoft.com/office/drawing/2014/main" id="{DDA22685-D3D5-AF13-9F3C-2983763EFF55}"/>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3" name="Date Placeholder 3">
            <a:extLst>
              <a:ext uri="{FF2B5EF4-FFF2-40B4-BE49-F238E27FC236}">
                <a16:creationId xmlns:a16="http://schemas.microsoft.com/office/drawing/2014/main" id="{FB4B915C-60A3-0B79-5905-5A42CE54209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4" name="Footer Placeholder 4">
            <a:extLst>
              <a:ext uri="{FF2B5EF4-FFF2-40B4-BE49-F238E27FC236}">
                <a16:creationId xmlns:a16="http://schemas.microsoft.com/office/drawing/2014/main" id="{B38F3282-08F4-E668-5916-6C6A00B130D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1">
            <a:extLst>
              <a:ext uri="{FF2B5EF4-FFF2-40B4-BE49-F238E27FC236}">
                <a16:creationId xmlns:a16="http://schemas.microsoft.com/office/drawing/2014/main" id="{683CFCA1-DA12-C6FE-EFA3-0063CCBE582E}"/>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p:nvPr>
        </p:nvSpPr>
        <p:spPr>
          <a:xfrm>
            <a:off x="493144" y="686872"/>
            <a:ext cx="11205713" cy="2200204"/>
          </a:xfrm>
        </p:spPr>
        <p:txBody>
          <a:bodyPr anchor="b" anchorCtr="0">
            <a:normAutofit/>
          </a:bodyPr>
          <a:lstStyle>
            <a:lvl1pPr algn="ctr">
              <a:lnSpc>
                <a:spcPct val="100000"/>
              </a:lnSpc>
              <a:defRPr sz="4400" b="1">
                <a:solidFill>
                  <a:schemeClr val="bg1"/>
                </a:solidFill>
                <a:latin typeface="K2D" panose="00000500000000000000" pitchFamily="2" charset="-34"/>
                <a:cs typeface="K2D" panose="00000500000000000000" pitchFamily="2" charset="-34"/>
              </a:defRPr>
            </a:lvl1pPr>
          </a:lstStyle>
          <a:p>
            <a:r>
              <a:rPr lang="en-US" dirty="0"/>
              <a:t>Click to edit Master title style</a:t>
            </a:r>
          </a:p>
        </p:txBody>
      </p:sp>
      <p:sp>
        <p:nvSpPr>
          <p:cNvPr id="20" name="Subtitle 2"/>
          <p:cNvSpPr>
            <a:spLocks noGrp="1"/>
          </p:cNvSpPr>
          <p:nvPr>
            <p:ph type="subTitle" idx="1"/>
          </p:nvPr>
        </p:nvSpPr>
        <p:spPr>
          <a:xfrm>
            <a:off x="493144" y="2887077"/>
            <a:ext cx="11205713" cy="1036706"/>
          </a:xfrm>
        </p:spPr>
        <p:txBody>
          <a:bodyPr anchor="t" anchorCtr="0">
            <a:normAutofit/>
          </a:bodyPr>
          <a:lstStyle>
            <a:lvl1pPr marL="0" indent="0" algn="ctr">
              <a:buNone/>
              <a:defRPr sz="320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dirty="0"/>
              <a:t>Click to add presenter | Date</a:t>
            </a:r>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559C80C0-1870-FEE9-A583-DA16235CCD7C}"/>
              </a:ext>
            </a:extLst>
          </p:cNvPr>
          <p:cNvPicPr>
            <a:picLocks noChangeAspect="1"/>
          </p:cNvPicPr>
          <p:nvPr userDrawn="1"/>
        </p:nvPicPr>
        <p:blipFill>
          <a:blip r:embed="rId2"/>
          <a:stretch>
            <a:fillRect/>
          </a:stretch>
        </p:blipFill>
        <p:spPr>
          <a:xfrm>
            <a:off x="2914220" y="6478829"/>
            <a:ext cx="8961120" cy="113469"/>
          </a:xfrm>
          <a:prstGeom prst="rect">
            <a:avLst/>
          </a:prstGeom>
        </p:spPr>
      </p:pic>
      <p:sp>
        <p:nvSpPr>
          <p:cNvPr id="13" name="Rectangle 12">
            <a:extLst>
              <a:ext uri="{FF2B5EF4-FFF2-40B4-BE49-F238E27FC236}">
                <a16:creationId xmlns:a16="http://schemas.microsoft.com/office/drawing/2014/main" id="{2171C3B7-8353-DD25-5B07-10A1A6F46025}"/>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4" name="Group 13">
            <a:extLst>
              <a:ext uri="{FF2B5EF4-FFF2-40B4-BE49-F238E27FC236}">
                <a16:creationId xmlns:a16="http://schemas.microsoft.com/office/drawing/2014/main" id="{F04368F2-C88A-4D70-3B44-7581ADC71E22}"/>
              </a:ext>
            </a:extLst>
          </p:cNvPr>
          <p:cNvGrpSpPr/>
          <p:nvPr userDrawn="1"/>
        </p:nvGrpSpPr>
        <p:grpSpPr>
          <a:xfrm>
            <a:off x="817685" y="6410864"/>
            <a:ext cx="2760487" cy="403790"/>
            <a:chOff x="741485" y="6410864"/>
            <a:chExt cx="2760487" cy="403790"/>
          </a:xfrm>
        </p:grpSpPr>
        <p:sp>
          <p:nvSpPr>
            <p:cNvPr id="15" name="TextBox 14">
              <a:extLst>
                <a:ext uri="{FF2B5EF4-FFF2-40B4-BE49-F238E27FC236}">
                  <a16:creationId xmlns:a16="http://schemas.microsoft.com/office/drawing/2014/main" id="{33AE119F-50AD-2187-F53D-C029A648621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6" name="TextBox 15">
              <a:extLst>
                <a:ext uri="{FF2B5EF4-FFF2-40B4-BE49-F238E27FC236}">
                  <a16:creationId xmlns:a16="http://schemas.microsoft.com/office/drawing/2014/main" id="{319CCA49-4386-8CF5-117B-E4BFC03A736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CAN THO UNIVERSITY</a:t>
              </a:r>
              <a:endParaRPr lang="en-US" sz="1400" b="1">
                <a:solidFill>
                  <a:schemeClr val="bg1"/>
                </a:solidFill>
                <a:latin typeface="K2D" panose="00000500000000000000" pitchFamily="2" charset="-34"/>
              </a:endParaRPr>
            </a:p>
          </p:txBody>
        </p:sp>
      </p:grpSp>
      <p:sp>
        <p:nvSpPr>
          <p:cNvPr id="17" name="TextBox 16">
            <a:extLst>
              <a:ext uri="{FF2B5EF4-FFF2-40B4-BE49-F238E27FC236}">
                <a16:creationId xmlns:a16="http://schemas.microsoft.com/office/drawing/2014/main" id="{222ECB67-A862-ED3E-EF70-A151EAE406AD}"/>
              </a:ext>
            </a:extLst>
          </p:cNvPr>
          <p:cNvSpPr txBox="1"/>
          <p:nvPr userDrawn="1"/>
        </p:nvSpPr>
        <p:spPr>
          <a:xfrm>
            <a:off x="10502962"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23B8820C-ED70-91BD-0EE7-9365C8F15BC1}"/>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21" name="Footer Placeholder 4">
            <a:extLst>
              <a:ext uri="{FF2B5EF4-FFF2-40B4-BE49-F238E27FC236}">
                <a16:creationId xmlns:a16="http://schemas.microsoft.com/office/drawing/2014/main" id="{89BB8B7F-E65A-2B23-CBF8-A125DD29FC5C}"/>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p:nvPr>
        </p:nvSpPr>
        <p:spPr>
          <a:xfrm>
            <a:off x="1443567" y="1773238"/>
            <a:ext cx="10029565" cy="1655762"/>
          </a:xfrm>
        </p:spPr>
        <p:txBody>
          <a:bodyPr anchor="b" anchorCtr="0">
            <a:noAutofit/>
          </a:bodyPr>
          <a:lstStyle>
            <a:lvl1pPr algn="l">
              <a:defRPr sz="4000" b="1">
                <a:solidFill>
                  <a:srgbClr val="1F5CA9"/>
                </a:solidFill>
                <a:latin typeface="K2D" panose="00000500000000000000" pitchFamily="2" charset="-34"/>
              </a:defRPr>
            </a:lvl1pPr>
          </a:lstStyle>
          <a:p>
            <a:r>
              <a:rPr lang="en-US" dirty="0"/>
              <a:t>Click to edit Master title style</a:t>
            </a:r>
          </a:p>
        </p:txBody>
      </p:sp>
      <p:sp>
        <p:nvSpPr>
          <p:cNvPr id="18" name="Subtitle 2"/>
          <p:cNvSpPr>
            <a:spLocks noGrp="1"/>
          </p:cNvSpPr>
          <p:nvPr userDrawn="1">
            <p:ph type="subTitle" idx="1"/>
          </p:nvPr>
        </p:nvSpPr>
        <p:spPr>
          <a:xfrm>
            <a:off x="1443566" y="3428999"/>
            <a:ext cx="10029565" cy="796491"/>
          </a:xfrm>
        </p:spPr>
        <p:txBody>
          <a:bodyPr anchor="t" anchorCtr="0">
            <a:normAutofit/>
          </a:bodyPr>
          <a:lstStyle>
            <a:lvl1pPr marL="0" indent="0" algn="l">
              <a:buNone/>
              <a:defRPr sz="320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5" name="Rectangle 24">
            <a:extLst>
              <a:ext uri="{FF2B5EF4-FFF2-40B4-BE49-F238E27FC236}">
                <a16:creationId xmlns:a16="http://schemas.microsoft.com/office/drawing/2014/main" id="{D6870833-A090-2FC4-5912-C2D6C88612A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Slide Number Placeholder 5">
            <a:extLst>
              <a:ext uri="{FF2B5EF4-FFF2-40B4-BE49-F238E27FC236}">
                <a16:creationId xmlns:a16="http://schemas.microsoft.com/office/drawing/2014/main" id="{3A4C1548-DAF8-7811-AD5C-086ADE642C95}"/>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27" name="TextBox 26">
            <a:extLst>
              <a:ext uri="{FF2B5EF4-FFF2-40B4-BE49-F238E27FC236}">
                <a16:creationId xmlns:a16="http://schemas.microsoft.com/office/drawing/2014/main" id="{55DF397E-0964-19E3-3D29-4BF5AE20ED69}"/>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8" name="Rectangle 27">
            <a:extLst>
              <a:ext uri="{FF2B5EF4-FFF2-40B4-BE49-F238E27FC236}">
                <a16:creationId xmlns:a16="http://schemas.microsoft.com/office/drawing/2014/main" id="{01D6A55E-FCEC-1A21-4FB9-1AF1ED781E5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9" name="Group 28">
            <a:extLst>
              <a:ext uri="{FF2B5EF4-FFF2-40B4-BE49-F238E27FC236}">
                <a16:creationId xmlns:a16="http://schemas.microsoft.com/office/drawing/2014/main" id="{61A7836A-4A30-2561-AA4B-98F38D1A9F06}"/>
              </a:ext>
            </a:extLst>
          </p:cNvPr>
          <p:cNvGrpSpPr/>
          <p:nvPr userDrawn="1"/>
        </p:nvGrpSpPr>
        <p:grpSpPr>
          <a:xfrm>
            <a:off x="817685" y="6410864"/>
            <a:ext cx="2760487" cy="403790"/>
            <a:chOff x="741485" y="6410864"/>
            <a:chExt cx="2760487" cy="403790"/>
          </a:xfrm>
        </p:grpSpPr>
        <p:sp>
          <p:nvSpPr>
            <p:cNvPr id="31" name="TextBox 30">
              <a:extLst>
                <a:ext uri="{FF2B5EF4-FFF2-40B4-BE49-F238E27FC236}">
                  <a16:creationId xmlns:a16="http://schemas.microsoft.com/office/drawing/2014/main" id="{14C04067-9571-D949-58CF-3A60577C57A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32" name="TextBox 31">
              <a:extLst>
                <a:ext uri="{FF2B5EF4-FFF2-40B4-BE49-F238E27FC236}">
                  <a16:creationId xmlns:a16="http://schemas.microsoft.com/office/drawing/2014/main" id="{9A4F8271-FD06-2438-CFB7-3F76D949762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33" name="Picture 32">
            <a:extLst>
              <a:ext uri="{FF2B5EF4-FFF2-40B4-BE49-F238E27FC236}">
                <a16:creationId xmlns:a16="http://schemas.microsoft.com/office/drawing/2014/main" id="{CDADCF46-A404-DF10-F07D-A239C8E9440B}"/>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34" name="Date Placeholder 3">
            <a:extLst>
              <a:ext uri="{FF2B5EF4-FFF2-40B4-BE49-F238E27FC236}">
                <a16:creationId xmlns:a16="http://schemas.microsoft.com/office/drawing/2014/main" id="{978CCFED-7040-5747-0179-1AF652ABB7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5" name="Footer Placeholder 4">
            <a:extLst>
              <a:ext uri="{FF2B5EF4-FFF2-40B4-BE49-F238E27FC236}">
                <a16:creationId xmlns:a16="http://schemas.microsoft.com/office/drawing/2014/main" id="{98DD7559-E714-D42A-A835-F976F04366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p:nvPr>
        </p:nvSpPr>
        <p:spPr>
          <a:xfrm>
            <a:off x="1443567" y="1773238"/>
            <a:ext cx="10029565" cy="1655762"/>
          </a:xfrm>
        </p:spPr>
        <p:txBody>
          <a:bodyPr anchor="b" anchorCtr="0">
            <a:noAutofit/>
          </a:bodyPr>
          <a:lstStyle>
            <a:lvl1pPr algn="l">
              <a:defRPr sz="4000" b="1">
                <a:solidFill>
                  <a:schemeClr val="bg1"/>
                </a:solidFill>
                <a:latin typeface="K2D" panose="00000500000000000000" pitchFamily="2" charset="-34"/>
              </a:defRPr>
            </a:lvl1pPr>
          </a:lstStyle>
          <a:p>
            <a:r>
              <a:rPr lang="en-US" dirty="0"/>
              <a:t>Click to edit Master title style</a:t>
            </a:r>
          </a:p>
        </p:txBody>
      </p:sp>
      <p:sp>
        <p:nvSpPr>
          <p:cNvPr id="20" name="Subtitle 2"/>
          <p:cNvSpPr>
            <a:spLocks noGrp="1"/>
          </p:cNvSpPr>
          <p:nvPr>
            <p:ph type="subTitle" idx="1"/>
          </p:nvPr>
        </p:nvSpPr>
        <p:spPr>
          <a:xfrm>
            <a:off x="1443566" y="3428999"/>
            <a:ext cx="10029565" cy="796491"/>
          </a:xfrm>
        </p:spPr>
        <p:txBody>
          <a:bodyPr anchor="t" anchorCtr="0">
            <a:normAutofit/>
          </a:bodyPr>
          <a:lstStyle>
            <a:lvl1pPr marL="0" indent="0" algn="l">
              <a:buNone/>
              <a:defRPr sz="320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966896" y="6488271"/>
            <a:ext cx="8961120" cy="113367"/>
          </a:xfrm>
          <a:prstGeom prst="rect">
            <a:avLst/>
          </a:prstGeom>
        </p:spPr>
      </p:pic>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CAN THO UNIVERSITY</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99117"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2005"/>
            <a:ext cx="10515600" cy="1325563"/>
          </a:xfrm>
        </p:spPr>
        <p:txBody>
          <a:bodyPr>
            <a:normAutofit/>
          </a:bodyPr>
          <a:lstStyle>
            <a:lvl1pPr>
              <a:defRPr lang="en-US" sz="3600" b="1" kern="1200" dirty="0" smtClean="0">
                <a:solidFill>
                  <a:srgbClr val="0070C0"/>
                </a:solidFill>
                <a:latin typeface="K2D" panose="00000500000000000000" pitchFamily="2" charset="-34"/>
                <a:ea typeface="+mj-ea"/>
                <a:cs typeface="+mj-cs"/>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1" name="TextBox 10">
            <a:extLst>
              <a:ext uri="{FF2B5EF4-FFF2-40B4-BE49-F238E27FC236}">
                <a16:creationId xmlns:a16="http://schemas.microsoft.com/office/drawing/2014/main" id="{BBC96F8B-987B-47C3-DC48-3B2EC5C98BF8}"/>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4" name="Rectangle 23">
            <a:extLst>
              <a:ext uri="{FF2B5EF4-FFF2-40B4-BE49-F238E27FC236}">
                <a16:creationId xmlns:a16="http://schemas.microsoft.com/office/drawing/2014/main" id="{69E896E5-AB0B-ABF2-F541-548D70DF16A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6" name="Group 25">
            <a:extLst>
              <a:ext uri="{FF2B5EF4-FFF2-40B4-BE49-F238E27FC236}">
                <a16:creationId xmlns:a16="http://schemas.microsoft.com/office/drawing/2014/main" id="{61E7016E-5C25-89AC-E3E9-89EB47F0A810}"/>
              </a:ext>
            </a:extLst>
          </p:cNvPr>
          <p:cNvGrpSpPr/>
          <p:nvPr userDrawn="1"/>
        </p:nvGrpSpPr>
        <p:grpSpPr>
          <a:xfrm>
            <a:off x="817685" y="6410864"/>
            <a:ext cx="2760487" cy="403790"/>
            <a:chOff x="741485" y="6410864"/>
            <a:chExt cx="2760487" cy="403790"/>
          </a:xfrm>
        </p:grpSpPr>
        <p:sp>
          <p:nvSpPr>
            <p:cNvPr id="27" name="TextBox 26">
              <a:extLst>
                <a:ext uri="{FF2B5EF4-FFF2-40B4-BE49-F238E27FC236}">
                  <a16:creationId xmlns:a16="http://schemas.microsoft.com/office/drawing/2014/main" id="{5D33B369-34FD-38B1-40F4-836D92B18F93}"/>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8" name="TextBox 27">
              <a:extLst>
                <a:ext uri="{FF2B5EF4-FFF2-40B4-BE49-F238E27FC236}">
                  <a16:creationId xmlns:a16="http://schemas.microsoft.com/office/drawing/2014/main" id="{12CF3CD0-0780-0107-D9DB-DE3A0686537F}"/>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30" name="Picture 29">
            <a:extLst>
              <a:ext uri="{FF2B5EF4-FFF2-40B4-BE49-F238E27FC236}">
                <a16:creationId xmlns:a16="http://schemas.microsoft.com/office/drawing/2014/main" id="{116B1A76-6786-C06A-D6C0-A0BC7A7F25B0}"/>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31" name="Date Placeholder 3">
            <a:extLst>
              <a:ext uri="{FF2B5EF4-FFF2-40B4-BE49-F238E27FC236}">
                <a16:creationId xmlns:a16="http://schemas.microsoft.com/office/drawing/2014/main" id="{9005CE5F-4F8E-66A1-F81A-540454C06D9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32" name="Footer Placeholder 4">
            <a:extLst>
              <a:ext uri="{FF2B5EF4-FFF2-40B4-BE49-F238E27FC236}">
                <a16:creationId xmlns:a16="http://schemas.microsoft.com/office/drawing/2014/main" id="{6E2CA9E6-1E82-4B20-FB07-FD5250BFF4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p:nvPr>
        </p:nvSpPr>
        <p:spPr>
          <a:xfrm>
            <a:off x="838200" y="152005"/>
            <a:ext cx="10515600" cy="1325563"/>
          </a:xfrm>
        </p:spPr>
        <p:txBody>
          <a:bodyPr>
            <a:normAutofit/>
          </a:bodyPr>
          <a:lstStyle>
            <a:lvl1pPr>
              <a:defRPr lang="en-US" sz="3600" b="1" kern="1200" dirty="0" smtClean="0">
                <a:solidFill>
                  <a:srgbClr val="0070C0"/>
                </a:solidFill>
                <a:latin typeface="K2D" panose="00000500000000000000" pitchFamily="2" charset="-34"/>
                <a:ea typeface="+mj-ea"/>
                <a:cs typeface="+mj-cs"/>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16" name="Rectangle 15">
            <a:extLst>
              <a:ext uri="{FF2B5EF4-FFF2-40B4-BE49-F238E27FC236}">
                <a16:creationId xmlns:a16="http://schemas.microsoft.com/office/drawing/2014/main" id="{1C97F628-B079-2940-2E4F-049E98731294}"/>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Slide Number Placeholder 5">
            <a:extLst>
              <a:ext uri="{FF2B5EF4-FFF2-40B4-BE49-F238E27FC236}">
                <a16:creationId xmlns:a16="http://schemas.microsoft.com/office/drawing/2014/main" id="{D8560CBA-FB38-D549-7788-5A7F86AD1A8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8" name="TextBox 17">
            <a:extLst>
              <a:ext uri="{FF2B5EF4-FFF2-40B4-BE49-F238E27FC236}">
                <a16:creationId xmlns:a16="http://schemas.microsoft.com/office/drawing/2014/main" id="{24B756CF-635F-2E57-8722-72C3D8408D40}"/>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9" name="Rectangle 18">
            <a:extLst>
              <a:ext uri="{FF2B5EF4-FFF2-40B4-BE49-F238E27FC236}">
                <a16:creationId xmlns:a16="http://schemas.microsoft.com/office/drawing/2014/main" id="{5A44B8DB-D90F-26D8-B105-AECC09EE310D}"/>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1" name="Group 20">
            <a:extLst>
              <a:ext uri="{FF2B5EF4-FFF2-40B4-BE49-F238E27FC236}">
                <a16:creationId xmlns:a16="http://schemas.microsoft.com/office/drawing/2014/main" id="{D95BB7A6-D4CE-39DA-0C0F-8FA03C1C3893}"/>
              </a:ext>
            </a:extLst>
          </p:cNvPr>
          <p:cNvGrpSpPr/>
          <p:nvPr userDrawn="1"/>
        </p:nvGrpSpPr>
        <p:grpSpPr>
          <a:xfrm>
            <a:off x="817685" y="6410864"/>
            <a:ext cx="2760487" cy="403790"/>
            <a:chOff x="741485" y="6410864"/>
            <a:chExt cx="2760487" cy="403790"/>
          </a:xfrm>
        </p:grpSpPr>
        <p:sp>
          <p:nvSpPr>
            <p:cNvPr id="22" name="TextBox 21">
              <a:extLst>
                <a:ext uri="{FF2B5EF4-FFF2-40B4-BE49-F238E27FC236}">
                  <a16:creationId xmlns:a16="http://schemas.microsoft.com/office/drawing/2014/main" id="{3F0C7246-1027-A415-A357-8ED6859B41A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3" name="TextBox 22">
              <a:extLst>
                <a:ext uri="{FF2B5EF4-FFF2-40B4-BE49-F238E27FC236}">
                  <a16:creationId xmlns:a16="http://schemas.microsoft.com/office/drawing/2014/main" id="{965A1153-1465-6C9E-072E-0CB9EA95C83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4" name="Picture 23">
            <a:extLst>
              <a:ext uri="{FF2B5EF4-FFF2-40B4-BE49-F238E27FC236}">
                <a16:creationId xmlns:a16="http://schemas.microsoft.com/office/drawing/2014/main" id="{63DC1F8A-1143-0496-727C-A5E2853ADB43}"/>
              </a:ext>
            </a:extLst>
          </p:cNvPr>
          <p:cNvPicPr>
            <a:picLocks noChangeAspect="1"/>
          </p:cNvPicPr>
          <p:nvPr userDrawn="1"/>
        </p:nvPicPr>
        <p:blipFill>
          <a:blip r:embed="rId5"/>
          <a:stretch>
            <a:fillRect/>
          </a:stretch>
        </p:blipFill>
        <p:spPr>
          <a:xfrm>
            <a:off x="2951205" y="6481985"/>
            <a:ext cx="8961120" cy="113469"/>
          </a:xfrm>
          <a:prstGeom prst="rect">
            <a:avLst/>
          </a:prstGeom>
        </p:spPr>
      </p:pic>
      <p:sp>
        <p:nvSpPr>
          <p:cNvPr id="26" name="Date Placeholder 3">
            <a:extLst>
              <a:ext uri="{FF2B5EF4-FFF2-40B4-BE49-F238E27FC236}">
                <a16:creationId xmlns:a16="http://schemas.microsoft.com/office/drawing/2014/main" id="{C79EA280-7079-2671-7431-D4C8A282BD5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7" name="Footer Placeholder 4">
            <a:extLst>
              <a:ext uri="{FF2B5EF4-FFF2-40B4-BE49-F238E27FC236}">
                <a16:creationId xmlns:a16="http://schemas.microsoft.com/office/drawing/2014/main" id="{8BECDF71-9E3F-1FDA-7294-59E6E4045F0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p:nvPr>
        </p:nvSpPr>
        <p:spPr>
          <a:xfrm>
            <a:off x="514350" y="1125114"/>
            <a:ext cx="4467226" cy="1655762"/>
          </a:xfrm>
        </p:spPr>
        <p:txBody>
          <a:bodyPr anchor="b" anchorCtr="0">
            <a:noAutofit/>
          </a:bodyPr>
          <a:lstStyle>
            <a:lvl1pPr algn="l">
              <a:defRPr lang="en-US" sz="3600" b="1" kern="1200" dirty="0" smtClean="0">
                <a:solidFill>
                  <a:srgbClr val="0070C0"/>
                </a:solidFill>
                <a:latin typeface="K2D" panose="00000500000000000000" pitchFamily="2" charset="-34"/>
                <a:ea typeface="+mj-ea"/>
                <a:cs typeface="+mj-cs"/>
              </a:defRPr>
            </a:lvl1pPr>
          </a:lstStyle>
          <a:p>
            <a:r>
              <a:rPr lang="en-US" dirty="0"/>
              <a:t>Click to edit Master title style</a:t>
            </a:r>
          </a:p>
        </p:txBody>
      </p:sp>
      <p:sp>
        <p:nvSpPr>
          <p:cNvPr id="18" name="Subtitle 2"/>
          <p:cNvSpPr>
            <a:spLocks noGrp="1"/>
          </p:cNvSpPr>
          <p:nvPr userDrawn="1">
            <p:ph type="subTitle" idx="1"/>
          </p:nvPr>
        </p:nvSpPr>
        <p:spPr>
          <a:xfrm>
            <a:off x="514348" y="2885650"/>
            <a:ext cx="4467229" cy="2244548"/>
          </a:xfrm>
        </p:spPr>
        <p:txBody>
          <a:bodyPr anchor="t" anchorCtr="0">
            <a:noAutofit/>
          </a:bodyPr>
          <a:lstStyle>
            <a:lvl1pPr marL="0" indent="0" algn="l">
              <a:buNone/>
              <a:defRPr sz="200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Content Placeholder 9"/>
          <p:cNvSpPr>
            <a:spLocks noGrp="1"/>
          </p:cNvSpPr>
          <p:nvPr userDrawn="1">
            <p:ph sz="quarter" idx="12"/>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13" name="Rectangle 12">
            <a:extLst>
              <a:ext uri="{FF2B5EF4-FFF2-40B4-BE49-F238E27FC236}">
                <a16:creationId xmlns:a16="http://schemas.microsoft.com/office/drawing/2014/main" id="{5C457288-A298-8307-CA3A-BCC9B567B11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4" name="Slide Number Placeholder 5">
            <a:extLst>
              <a:ext uri="{FF2B5EF4-FFF2-40B4-BE49-F238E27FC236}">
                <a16:creationId xmlns:a16="http://schemas.microsoft.com/office/drawing/2014/main" id="{5A4107E3-FCC1-2FA8-940D-66942BC6AEA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5" name="TextBox 14">
            <a:extLst>
              <a:ext uri="{FF2B5EF4-FFF2-40B4-BE49-F238E27FC236}">
                <a16:creationId xmlns:a16="http://schemas.microsoft.com/office/drawing/2014/main" id="{B1AAE776-427C-454C-BFB3-E077817B15D9}"/>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17" name="Rectangle 16">
            <a:extLst>
              <a:ext uri="{FF2B5EF4-FFF2-40B4-BE49-F238E27FC236}">
                <a16:creationId xmlns:a16="http://schemas.microsoft.com/office/drawing/2014/main" id="{F90771E7-4B20-1F40-140A-4B261F8E428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2" name="Group 21">
            <a:extLst>
              <a:ext uri="{FF2B5EF4-FFF2-40B4-BE49-F238E27FC236}">
                <a16:creationId xmlns:a16="http://schemas.microsoft.com/office/drawing/2014/main" id="{ACD22E2F-B2A6-D479-E446-9453ECC03987}"/>
              </a:ext>
            </a:extLst>
          </p:cNvPr>
          <p:cNvGrpSpPr/>
          <p:nvPr userDrawn="1"/>
        </p:nvGrpSpPr>
        <p:grpSpPr>
          <a:xfrm>
            <a:off x="817685" y="6410864"/>
            <a:ext cx="2760487" cy="403790"/>
            <a:chOff x="741485" y="6410864"/>
            <a:chExt cx="2760487" cy="403790"/>
          </a:xfrm>
        </p:grpSpPr>
        <p:sp>
          <p:nvSpPr>
            <p:cNvPr id="23" name="TextBox 22">
              <a:extLst>
                <a:ext uri="{FF2B5EF4-FFF2-40B4-BE49-F238E27FC236}">
                  <a16:creationId xmlns:a16="http://schemas.microsoft.com/office/drawing/2014/main" id="{88D558C3-688C-AE5D-7773-5245FB2D1C5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4" name="TextBox 23">
              <a:extLst>
                <a:ext uri="{FF2B5EF4-FFF2-40B4-BE49-F238E27FC236}">
                  <a16:creationId xmlns:a16="http://schemas.microsoft.com/office/drawing/2014/main" id="{DEC6A0FB-F699-CD35-E089-2BA15C86614F}"/>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5" name="Picture 24">
            <a:extLst>
              <a:ext uri="{FF2B5EF4-FFF2-40B4-BE49-F238E27FC236}">
                <a16:creationId xmlns:a16="http://schemas.microsoft.com/office/drawing/2014/main" id="{DBA8FFA0-0FBE-EFB1-2CB7-431B66DFA7AF}"/>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6" name="Date Placeholder 3">
            <a:extLst>
              <a:ext uri="{FF2B5EF4-FFF2-40B4-BE49-F238E27FC236}">
                <a16:creationId xmlns:a16="http://schemas.microsoft.com/office/drawing/2014/main" id="{21FF757A-9B60-2BBB-5CA6-A10C29CC4C6C}"/>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7" name="Footer Placeholder 4">
            <a:extLst>
              <a:ext uri="{FF2B5EF4-FFF2-40B4-BE49-F238E27FC236}">
                <a16:creationId xmlns:a16="http://schemas.microsoft.com/office/drawing/2014/main" id="{DE528345-AB37-A617-0E65-50934E1E4B75}"/>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p:nvPr>
        </p:nvSpPr>
        <p:spPr>
          <a:xfrm>
            <a:off x="6737350" y="1332588"/>
            <a:ext cx="4467226" cy="1655762"/>
          </a:xfrm>
        </p:spPr>
        <p:txBody>
          <a:bodyPr anchor="b" anchorCtr="0">
            <a:noAutofit/>
          </a:bodyPr>
          <a:lstStyle>
            <a:lvl1pPr algn="l">
              <a:defRPr lang="en-US" sz="3600" b="1" kern="1200" dirty="0" smtClean="0">
                <a:solidFill>
                  <a:srgbClr val="0070C0"/>
                </a:solidFill>
                <a:latin typeface="K2D" panose="00000500000000000000" pitchFamily="2" charset="-34"/>
                <a:ea typeface="+mj-ea"/>
                <a:cs typeface="+mj-cs"/>
              </a:defRPr>
            </a:lvl1pPr>
          </a:lstStyle>
          <a:p>
            <a:r>
              <a:rPr lang="en-US" dirty="0"/>
              <a:t>Click to edit Master title style</a:t>
            </a:r>
          </a:p>
        </p:txBody>
      </p:sp>
      <p:sp>
        <p:nvSpPr>
          <p:cNvPr id="18" name="Subtitle 2"/>
          <p:cNvSpPr>
            <a:spLocks noGrp="1"/>
          </p:cNvSpPr>
          <p:nvPr userDrawn="1">
            <p:ph type="subTitle" idx="1"/>
          </p:nvPr>
        </p:nvSpPr>
        <p:spPr>
          <a:xfrm>
            <a:off x="6737348" y="3093124"/>
            <a:ext cx="4467229" cy="2192339"/>
          </a:xfrm>
        </p:spPr>
        <p:txBody>
          <a:bodyPr anchor="t" anchorCtr="0">
            <a:noAutofit/>
          </a:bodyPr>
          <a:lstStyle>
            <a:lvl1pPr marL="0" indent="0" algn="l">
              <a:buNone/>
              <a:defRPr sz="200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Content Placeholder 9"/>
          <p:cNvSpPr>
            <a:spLocks noGrp="1"/>
          </p:cNvSpPr>
          <p:nvPr userDrawn="1">
            <p:ph sz="quarter" idx="12"/>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13" name="Rectangle 12">
            <a:extLst>
              <a:ext uri="{FF2B5EF4-FFF2-40B4-BE49-F238E27FC236}">
                <a16:creationId xmlns:a16="http://schemas.microsoft.com/office/drawing/2014/main" id="{884EA878-CEF8-6FB2-A540-C6A97C21EAF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4" name="Slide Number Placeholder 5">
            <a:extLst>
              <a:ext uri="{FF2B5EF4-FFF2-40B4-BE49-F238E27FC236}">
                <a16:creationId xmlns:a16="http://schemas.microsoft.com/office/drawing/2014/main" id="{DA66E662-A492-8194-8ADC-3598CFA592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sp>
        <p:nvSpPr>
          <p:cNvPr id="15" name="TextBox 14">
            <a:extLst>
              <a:ext uri="{FF2B5EF4-FFF2-40B4-BE49-F238E27FC236}">
                <a16:creationId xmlns:a16="http://schemas.microsoft.com/office/drawing/2014/main" id="{F9218C06-B8B4-2F96-C140-7BA78387F4C3}"/>
              </a:ext>
            </a:extLst>
          </p:cNvPr>
          <p:cNvSpPr txBox="1"/>
          <p:nvPr userDrawn="1"/>
        </p:nvSpPr>
        <p:spPr>
          <a:xfrm>
            <a:off x="1007816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sp>
        <p:nvSpPr>
          <p:cNvPr id="20" name="Rectangle 19">
            <a:extLst>
              <a:ext uri="{FF2B5EF4-FFF2-40B4-BE49-F238E27FC236}">
                <a16:creationId xmlns:a16="http://schemas.microsoft.com/office/drawing/2014/main" id="{DA0EE1EC-9EC8-D030-C6C2-5FAAFD03683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22" name="Group 21">
            <a:extLst>
              <a:ext uri="{FF2B5EF4-FFF2-40B4-BE49-F238E27FC236}">
                <a16:creationId xmlns:a16="http://schemas.microsoft.com/office/drawing/2014/main" id="{454EBD89-8FC7-F26D-23AE-AAB67F8274D2}"/>
              </a:ext>
            </a:extLst>
          </p:cNvPr>
          <p:cNvGrpSpPr/>
          <p:nvPr userDrawn="1"/>
        </p:nvGrpSpPr>
        <p:grpSpPr>
          <a:xfrm>
            <a:off x="817685" y="6410864"/>
            <a:ext cx="2760487" cy="403790"/>
            <a:chOff x="741485" y="6410864"/>
            <a:chExt cx="2760487" cy="403790"/>
          </a:xfrm>
        </p:grpSpPr>
        <p:sp>
          <p:nvSpPr>
            <p:cNvPr id="23" name="TextBox 22">
              <a:extLst>
                <a:ext uri="{FF2B5EF4-FFF2-40B4-BE49-F238E27FC236}">
                  <a16:creationId xmlns:a16="http://schemas.microsoft.com/office/drawing/2014/main" id="{F7BA63AE-E9B0-994C-3D89-26F246E87C8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Community - Totality - Uniqueness</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24" name="TextBox 23">
              <a:extLst>
                <a:ext uri="{FF2B5EF4-FFF2-40B4-BE49-F238E27FC236}">
                  <a16:creationId xmlns:a16="http://schemas.microsoft.com/office/drawing/2014/main" id="{B9AD3D64-DCBC-C25B-3D52-B8EFE45118C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CAN THO UNIVERSITY</a:t>
              </a:r>
              <a:endParaRPr lang="en-US" sz="1400" b="1">
                <a:solidFill>
                  <a:srgbClr val="1F5CA9"/>
                </a:solidFill>
                <a:latin typeface="K2D" panose="00000500000000000000" pitchFamily="2" charset="-34"/>
              </a:endParaRPr>
            </a:p>
          </p:txBody>
        </p:sp>
      </p:grpSp>
      <p:pic>
        <p:nvPicPr>
          <p:cNvPr id="25" name="Picture 24">
            <a:extLst>
              <a:ext uri="{FF2B5EF4-FFF2-40B4-BE49-F238E27FC236}">
                <a16:creationId xmlns:a16="http://schemas.microsoft.com/office/drawing/2014/main" id="{228C82C3-CBBB-F4F2-8ED2-54CA733BBDCA}"/>
              </a:ext>
            </a:extLst>
          </p:cNvPr>
          <p:cNvPicPr>
            <a:picLocks noChangeAspect="1"/>
          </p:cNvPicPr>
          <p:nvPr userDrawn="1"/>
        </p:nvPicPr>
        <p:blipFill>
          <a:blip r:embed="rId4"/>
          <a:stretch>
            <a:fillRect/>
          </a:stretch>
        </p:blipFill>
        <p:spPr>
          <a:xfrm>
            <a:off x="2951205" y="6481985"/>
            <a:ext cx="8961120" cy="113469"/>
          </a:xfrm>
          <a:prstGeom prst="rect">
            <a:avLst/>
          </a:prstGeom>
        </p:spPr>
      </p:pic>
      <p:sp>
        <p:nvSpPr>
          <p:cNvPr id="26" name="Date Placeholder 3">
            <a:extLst>
              <a:ext uri="{FF2B5EF4-FFF2-40B4-BE49-F238E27FC236}">
                <a16:creationId xmlns:a16="http://schemas.microsoft.com/office/drawing/2014/main" id="{1F522C1A-84E2-80A8-C6F7-B05A1C8A39CC}"/>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27" name="Footer Placeholder 4">
            <a:extLst>
              <a:ext uri="{FF2B5EF4-FFF2-40B4-BE49-F238E27FC236}">
                <a16:creationId xmlns:a16="http://schemas.microsoft.com/office/drawing/2014/main" id="{4E85E39C-F5A6-84A8-D43C-44C336DDB4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pPr/>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E41-A1AF-488B-B0BD-65F8B7FDA7DF}"/>
              </a:ext>
            </a:extLst>
          </p:cNvPr>
          <p:cNvSpPr>
            <a:spLocks noGrp="1"/>
          </p:cNvSpPr>
          <p:nvPr>
            <p:ph type="ctrTitle"/>
          </p:nvPr>
        </p:nvSpPr>
        <p:spPr>
          <a:xfrm>
            <a:off x="645289" y="1559858"/>
            <a:ext cx="11205713" cy="2994213"/>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vi-VN" sz="3300" dirty="0">
                <a:latin typeface="+mj-lt"/>
              </a:rPr>
              <a:t>CAN THO </a:t>
            </a:r>
            <a:r>
              <a:rPr lang="vi-VN" sz="3300" dirty="0" smtClean="0">
                <a:latin typeface="+mj-lt"/>
              </a:rPr>
              <a:t>UNIVERSITY</a:t>
            </a:r>
            <a:r>
              <a:rPr lang="en-US" sz="3300" dirty="0" smtClean="0">
                <a:latin typeface="+mj-lt"/>
              </a:rPr>
              <a:t/>
            </a:r>
            <a:br>
              <a:rPr lang="en-US" sz="3300" dirty="0" smtClean="0">
                <a:latin typeface="+mj-lt"/>
              </a:rPr>
            </a:br>
            <a:r>
              <a:rPr lang="vi-VN" sz="3300" dirty="0" smtClean="0">
                <a:latin typeface="+mj-lt"/>
              </a:rPr>
              <a:t>COLLEGE </a:t>
            </a:r>
            <a:r>
              <a:rPr lang="vi-VN" sz="3300" dirty="0">
                <a:latin typeface="+mj-lt"/>
              </a:rPr>
              <a:t>OF INFORMATION AND COMMUNICATION </a:t>
            </a:r>
            <a:r>
              <a:rPr lang="vi-VN" sz="3300" dirty="0" smtClean="0">
                <a:latin typeface="+mj-lt"/>
              </a:rPr>
              <a:t>TECHNOLOGY</a:t>
            </a:r>
            <a:r>
              <a:rPr lang="en-US" dirty="0" smtClean="0"/>
              <a:t/>
            </a:r>
            <a:br>
              <a:rPr lang="en-US" dirty="0" smtClean="0"/>
            </a:br>
            <a:r>
              <a:rPr lang="en-US" dirty="0" smtClean="0"/>
              <a:t/>
            </a:r>
            <a:br>
              <a:rPr lang="en-US" dirty="0" smtClean="0"/>
            </a:br>
            <a:endParaRPr lang="en-US" dirty="0"/>
          </a:p>
        </p:txBody>
      </p:sp>
      <p:sp>
        <p:nvSpPr>
          <p:cNvPr id="3" name="Subtitle 2">
            <a:extLst>
              <a:ext uri="{FF2B5EF4-FFF2-40B4-BE49-F238E27FC236}">
                <a16:creationId xmlns:a16="http://schemas.microsoft.com/office/drawing/2014/main" id="{F49537F2-C3B5-487E-AF04-318467A156F4}"/>
              </a:ext>
            </a:extLst>
          </p:cNvPr>
          <p:cNvSpPr>
            <a:spLocks noGrp="1"/>
          </p:cNvSpPr>
          <p:nvPr>
            <p:ph type="subTitle" idx="1"/>
          </p:nvPr>
        </p:nvSpPr>
        <p:spPr/>
        <p:txBody>
          <a:bodyPr>
            <a:normAutofit/>
          </a:bodyPr>
          <a:lstStyle/>
          <a:p>
            <a:r>
              <a:rPr lang="vi-VN" sz="4000" b="1" dirty="0"/>
              <a:t>PRODUCT RECOMMENDATION SYSTEM USING WORD2VEC </a:t>
            </a:r>
            <a:endParaRPr lang="en-US" sz="4000" dirty="0"/>
          </a:p>
        </p:txBody>
      </p:sp>
      <p:sp>
        <p:nvSpPr>
          <p:cNvPr id="4" name="Text Placeholder 3">
            <a:extLst>
              <a:ext uri="{FF2B5EF4-FFF2-40B4-BE49-F238E27FC236}">
                <a16:creationId xmlns:a16="http://schemas.microsoft.com/office/drawing/2014/main" id="{8727A67E-F5E5-4E62-AFA1-B5747C25AED8}"/>
              </a:ext>
            </a:extLst>
          </p:cNvPr>
          <p:cNvSpPr>
            <a:spLocks noGrp="1"/>
          </p:cNvSpPr>
          <p:nvPr>
            <p:ph type="body" sz="quarter" idx="12"/>
          </p:nvPr>
        </p:nvSpPr>
        <p:spPr>
          <a:xfrm>
            <a:off x="493144" y="4924425"/>
            <a:ext cx="11205713" cy="1724569"/>
          </a:xfrm>
        </p:spPr>
        <p:txBody>
          <a:bodyPr/>
          <a:lstStyle/>
          <a:p>
            <a:r>
              <a:rPr lang="vi-VN" dirty="0" smtClean="0">
                <a:latin typeface="+mj-lt"/>
              </a:rPr>
              <a:t>Student: </a:t>
            </a:r>
            <a:r>
              <a:rPr lang="en-US" dirty="0" smtClean="0">
                <a:latin typeface="+mj-lt"/>
              </a:rPr>
              <a:t>Tran Dang </a:t>
            </a:r>
            <a:r>
              <a:rPr lang="en-US" dirty="0" err="1" smtClean="0">
                <a:latin typeface="+mj-lt"/>
              </a:rPr>
              <a:t>Khoa</a:t>
            </a:r>
            <a:endParaRPr lang="en-US" dirty="0" smtClean="0">
              <a:latin typeface="+mj-lt"/>
            </a:endParaRPr>
          </a:p>
          <a:p>
            <a:r>
              <a:rPr lang="vi-VN" dirty="0" smtClean="0">
                <a:latin typeface="+mj-lt"/>
              </a:rPr>
              <a:t>Student ID:</a:t>
            </a:r>
            <a:r>
              <a:rPr lang="en-US" dirty="0" smtClean="0">
                <a:latin typeface="+mj-lt"/>
              </a:rPr>
              <a:t> </a:t>
            </a:r>
            <a:r>
              <a:rPr lang="en-US" dirty="0" err="1" smtClean="0">
                <a:latin typeface="+mj-lt"/>
              </a:rPr>
              <a:t>B2014926</a:t>
            </a:r>
            <a:endParaRPr lang="en-US" dirty="0" smtClean="0">
              <a:latin typeface="+mj-lt"/>
            </a:endParaRPr>
          </a:p>
          <a:p>
            <a:r>
              <a:rPr lang="vi-VN" dirty="0" smtClean="0">
                <a:latin typeface="+mj-lt"/>
              </a:rPr>
              <a:t>Class: 20</a:t>
            </a:r>
            <a:r>
              <a:rPr lang="en-US" dirty="0" smtClean="0">
                <a:latin typeface="+mj-lt"/>
              </a:rPr>
              <a:t>20</a:t>
            </a:r>
            <a:r>
              <a:rPr lang="vi-VN" dirty="0" smtClean="0">
                <a:latin typeface="+mj-lt"/>
              </a:rPr>
              <a:t>-202</a:t>
            </a:r>
            <a:r>
              <a:rPr lang="en-US" dirty="0" smtClean="0">
                <a:latin typeface="+mj-lt"/>
              </a:rPr>
              <a:t>5 - </a:t>
            </a:r>
            <a:r>
              <a:rPr lang="vi-VN" dirty="0" smtClean="0">
                <a:latin typeface="+mj-lt"/>
              </a:rPr>
              <a:t>DI20V7F2 </a:t>
            </a:r>
            <a:r>
              <a:rPr lang="en-US" dirty="0" smtClean="0">
                <a:latin typeface="+mj-lt"/>
              </a:rPr>
              <a:t>- </a:t>
            </a:r>
            <a:r>
              <a:rPr lang="vi-VN" dirty="0" smtClean="0">
                <a:latin typeface="+mj-lt"/>
              </a:rPr>
              <a:t>K4</a:t>
            </a:r>
            <a:r>
              <a:rPr lang="en-US" dirty="0" smtClean="0">
                <a:latin typeface="+mj-lt"/>
              </a:rPr>
              <a:t>6</a:t>
            </a:r>
          </a:p>
          <a:p>
            <a:r>
              <a:rPr lang="vi-VN" dirty="0" smtClean="0">
                <a:latin typeface="+mj-lt"/>
              </a:rPr>
              <a:t>Advisor: Associate Professor, PhD</a:t>
            </a:r>
            <a:r>
              <a:rPr lang="en-US" dirty="0" smtClean="0">
                <a:latin typeface="+mj-lt"/>
              </a:rPr>
              <a:t> Nguyen Thai </a:t>
            </a:r>
            <a:r>
              <a:rPr lang="en-US" dirty="0" err="1" smtClean="0">
                <a:latin typeface="+mj-lt"/>
              </a:rPr>
              <a:t>Nghe</a:t>
            </a:r>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520877064"/>
      </p:ext>
    </p:extLst>
  </p:cSld>
  <p:clrMapOvr>
    <a:masterClrMapping/>
  </p:clrMapOvr>
  <p:timing>
    <p:tnLst>
      <p:par>
        <p:cTn id="1" dur="indefinite" restart="never" nodeType="tmRoot"/>
      </p:par>
    </p:tnLst>
    <p:bldLst>
      <p:bldP spid="2" grpId="0"/>
      <p:bldP spid="3" grpId="0" build="p">
        <p:tmplLst>
          <p:tmpl lvl="1">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4004653" y="1404872"/>
            <a:ext cx="5623442" cy="1248937"/>
          </a:xfrm>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CONCLUSION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86999" y="2402797"/>
            <a:ext cx="10029565" cy="2801639"/>
          </a:xfrm>
        </p:spPr>
        <p:txBody>
          <a:bodyPr>
            <a:normAutofit fontScale="85000" lnSpcReduction="20000"/>
          </a:bodyPr>
          <a:lstStyle/>
          <a:p>
            <a:pPr marL="457200" indent="-457200">
              <a:buFont typeface="Arial" panose="020B0604020202020204" pitchFamily="34" charset="0"/>
              <a:buChar char="•"/>
            </a:pPr>
            <a:r>
              <a:rPr lang="en-US" dirty="0" smtClean="0"/>
              <a:t>The highest recall value reached 0.6, indicating that the model was able to capture 60% of the relevant items during the evaluation process.</a:t>
            </a:r>
          </a:p>
          <a:p>
            <a:pPr marL="457200" indent="-457200">
              <a:buFont typeface="Arial" panose="020B0604020202020204" pitchFamily="34" charset="0"/>
              <a:buChar char="•"/>
            </a:pPr>
            <a:r>
              <a:rPr lang="en-US" dirty="0" smtClean="0"/>
              <a:t>However, precision was recorded at 0.5, meaning that only half of the predicted items were relevant, with the other half being less relevant or irrelevant.</a:t>
            </a:r>
          </a:p>
          <a:p>
            <a:pPr marL="457200" indent="-457200">
              <a:buFont typeface="Arial" panose="020B0604020202020204" pitchFamily="34" charset="0"/>
              <a:buChar char="•"/>
            </a:pPr>
            <a:r>
              <a:rPr lang="en-US" dirty="0" smtClean="0"/>
              <a:t>For </a:t>
            </a:r>
            <a:r>
              <a:rPr lang="en-US" dirty="0"/>
              <a:t>future development, we plan to transition from the </a:t>
            </a:r>
            <a:r>
              <a:rPr lang="en-US" dirty="0" err="1"/>
              <a:t>Word2Vec</a:t>
            </a:r>
            <a:r>
              <a:rPr lang="en-US" dirty="0"/>
              <a:t> model to more advanced models, such as </a:t>
            </a:r>
            <a:r>
              <a:rPr lang="en-US" dirty="0" smtClean="0"/>
              <a:t>BERT model.</a:t>
            </a:r>
            <a:endParaRPr lang="en-US" dirty="0" smtClean="0"/>
          </a:p>
          <a:p>
            <a:pPr marL="457200" indent="-457200">
              <a:buFont typeface="Arial" panose="020B0604020202020204" pitchFamily="34" charset="0"/>
              <a:buChar char="•"/>
            </a:pPr>
            <a:r>
              <a:rPr lang="en-US" dirty="0"/>
              <a:t>W</a:t>
            </a:r>
            <a:r>
              <a:rPr lang="en-US" dirty="0" smtClean="0"/>
              <a:t>e </a:t>
            </a:r>
            <a:r>
              <a:rPr lang="en-US" dirty="0"/>
              <a:t>plan to incorporate more advanced evaluation metrics, such as </a:t>
            </a:r>
            <a:r>
              <a:rPr lang="en-US" dirty="0" smtClean="0"/>
              <a:t> </a:t>
            </a:r>
            <a:r>
              <a:rPr lang="en-US" dirty="0"/>
              <a:t>Normalized Discounted Cumulative Gain (</a:t>
            </a:r>
            <a:r>
              <a:rPr lang="en-US" dirty="0" err="1" smtClean="0"/>
              <a:t>NDCG</a:t>
            </a:r>
            <a:r>
              <a:rPr lang="en-US" dirty="0" smtClean="0"/>
              <a:t>).</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966972358"/>
      </p:ext>
    </p:extLst>
  </p:cSld>
  <p:clrMapOvr>
    <a:masterClrMapping/>
  </p:clrMapOvr>
  <p:timing>
    <p:tnLst>
      <p:par>
        <p:cTn id="1" dur="indefinite" restart="never" nodeType="tmRoot"/>
      </p:par>
    </p:tnLst>
    <p:bldLst>
      <p:bldP spid="2" grpId="1"/>
      <p:bldP spid="3" grpI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p:nvPr>
        </p:nvSpPr>
        <p:spPr/>
        <p:txBody>
          <a:bodyPr/>
          <a:lstStyle/>
          <a:p>
            <a:r>
              <a:rPr lang="vi-VN" dirty="0">
                <a:latin typeface="+mj-lt"/>
              </a:rPr>
              <a:t>THANK YOU </a:t>
            </a:r>
            <a:r>
              <a:rPr lang="vi-VN" dirty="0" smtClean="0">
                <a:latin typeface="+mj-lt"/>
              </a:rPr>
              <a:t>VERY MUCH</a:t>
            </a:r>
            <a:endParaRPr lang="en-US" dirty="0">
              <a:latin typeface="+mj-lt"/>
            </a:endParaRPr>
          </a:p>
        </p:txBody>
      </p:sp>
      <p:sp>
        <p:nvSpPr>
          <p:cNvPr id="3" name="Subtitle 2">
            <a:extLst>
              <a:ext uri="{FF2B5EF4-FFF2-40B4-BE49-F238E27FC236}">
                <a16:creationId xmlns:a16="http://schemas.microsoft.com/office/drawing/2014/main" id="{E3DE8CBC-CC0F-41DD-9762-03FD26D3B012}"/>
              </a:ext>
            </a:extLst>
          </p:cNvPr>
          <p:cNvSpPr>
            <a:spLocks noGrp="1"/>
          </p:cNvSpPr>
          <p:nvPr>
            <p:ph type="subTitle" idx="1"/>
          </p:nvPr>
        </p:nvSpPr>
        <p:spPr/>
        <p:txBody>
          <a:bodyPr/>
          <a:lstStyle/>
          <a:p>
            <a:r>
              <a:rPr lang="vi-VN"/>
              <a:t>Can Tho University</a:t>
            </a:r>
            <a:endParaRPr lang="en-US"/>
          </a:p>
        </p:txBody>
      </p:sp>
    </p:spTree>
    <p:extLst>
      <p:ext uri="{BB962C8B-B14F-4D97-AF65-F5344CB8AC3E}">
        <p14:creationId xmlns:p14="http://schemas.microsoft.com/office/powerpoint/2010/main" val="131648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9C82-E165-4291-296C-0B6D296854DE}"/>
              </a:ext>
            </a:extLst>
          </p:cNvPr>
          <p:cNvSpPr>
            <a:spLocks noGrp="1"/>
          </p:cNvSpPr>
          <p:nvPr>
            <p:ph type="ctrTitle"/>
          </p:nvPr>
        </p:nvSpPr>
        <p:spPr>
          <a:xfrm>
            <a:off x="493143" y="1619793"/>
            <a:ext cx="11205713" cy="754581"/>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CONTENT REPORT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AB227C-F72B-0A3A-1BA0-B974084F3559}"/>
              </a:ext>
            </a:extLst>
          </p:cNvPr>
          <p:cNvSpPr>
            <a:spLocks noGrp="1"/>
          </p:cNvSpPr>
          <p:nvPr>
            <p:ph type="subTitle" idx="1"/>
          </p:nvPr>
        </p:nvSpPr>
        <p:spPr>
          <a:xfrm>
            <a:off x="4678676" y="2635632"/>
            <a:ext cx="3373462" cy="2276001"/>
          </a:xfrm>
        </p:spPr>
        <p:txBody>
          <a:bodyPr>
            <a:normAutofit/>
          </a:bodyPr>
          <a:lstStyle/>
          <a:p>
            <a:pPr marL="514350" indent="-514350" algn="l">
              <a:buFont typeface="+mj-lt"/>
              <a:buAutoNum type="arabicPeriod"/>
            </a:pPr>
            <a:r>
              <a:rPr lang="en-US" dirty="0" smtClean="0"/>
              <a:t>INTRODUCTION</a:t>
            </a:r>
          </a:p>
          <a:p>
            <a:pPr marL="514350" indent="-514350" algn="l">
              <a:buFont typeface="+mj-lt"/>
              <a:buAutoNum type="arabicPeriod"/>
            </a:pPr>
            <a:r>
              <a:rPr lang="en-US" dirty="0" smtClean="0"/>
              <a:t>RELATIVE STUDY</a:t>
            </a:r>
          </a:p>
          <a:p>
            <a:pPr marL="514350" indent="-514350" algn="l">
              <a:buFont typeface="+mj-lt"/>
              <a:buAutoNum type="arabicPeriod"/>
            </a:pPr>
            <a:r>
              <a:rPr lang="en-US" dirty="0" smtClean="0"/>
              <a:t>METHODOLOGY</a:t>
            </a:r>
          </a:p>
          <a:p>
            <a:pPr marL="514350" indent="-514350" algn="l">
              <a:buFont typeface="+mj-lt"/>
              <a:buAutoNum type="arabicPeriod"/>
            </a:pPr>
            <a:r>
              <a:rPr lang="en-US" dirty="0" smtClean="0"/>
              <a:t>CONCLUSION</a:t>
            </a:r>
          </a:p>
          <a:p>
            <a:endParaRPr lang="en-US" dirty="0"/>
          </a:p>
        </p:txBody>
      </p:sp>
    </p:spTree>
    <p:extLst>
      <p:ext uri="{BB962C8B-B14F-4D97-AF65-F5344CB8AC3E}">
        <p14:creationId xmlns:p14="http://schemas.microsoft.com/office/powerpoint/2010/main" val="731403071"/>
      </p:ext>
    </p:extLst>
  </p:cSld>
  <p:clrMapOvr>
    <a:masterClrMapping/>
  </p:clrMapOvr>
  <p:timing>
    <p:tnLst>
      <p:par>
        <p:cTn id="1" dur="indefinite" restart="never" nodeType="tmRoot"/>
      </p:par>
    </p:tnLst>
    <p:bldLst>
      <p:bldP spid="2" grpId="0"/>
      <p:bldP spid="3" grpId="0" build="p">
        <p:tmplLst>
          <p:tmpl lvl="1">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1806172" y="1240619"/>
            <a:ext cx="5804727" cy="754425"/>
          </a:xfrm>
        </p:spPr>
        <p:txBody>
          <a:bodyPr/>
          <a:lstStyle/>
          <a:p>
            <a:r>
              <a:rPr lang="en-US" dirty="0" smtClean="0">
                <a:latin typeface="Times New Roman" panose="02020603050405020304" pitchFamily="18" charset="0"/>
                <a:cs typeface="Times New Roman" panose="02020603050405020304" pitchFamily="18" charset="0"/>
              </a:rPr>
              <a:t>1. INTRODUCTION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1632751" y="2416332"/>
            <a:ext cx="10029565" cy="2723227"/>
          </a:xfrm>
        </p:spPr>
        <p:txBody>
          <a:bodyPr>
            <a:normAutofit/>
          </a:bodyPr>
          <a:lstStyle/>
          <a:p>
            <a:pPr marL="457200" indent="-457200">
              <a:buFont typeface="Arial" panose="020B0604020202020204" pitchFamily="34" charset="0"/>
              <a:buChar char="•"/>
            </a:pPr>
            <a:r>
              <a:rPr lang="en-US" dirty="0" err="1"/>
              <a:t>Word2Vec</a:t>
            </a:r>
            <a:r>
              <a:rPr lang="en-US" dirty="0"/>
              <a:t>, a powerful word embedding model, represents words as dense vectors in a continuous vector space, capturing semantic relationships between </a:t>
            </a:r>
            <a:r>
              <a:rPr lang="en-US" dirty="0" smtClean="0"/>
              <a:t>words.</a:t>
            </a:r>
          </a:p>
          <a:p>
            <a:pPr marL="457200" indent="-457200">
              <a:buFont typeface="Arial" panose="020B0604020202020204" pitchFamily="34" charset="0"/>
              <a:buChar char="•"/>
            </a:pPr>
            <a:r>
              <a:rPr lang="en-US" dirty="0"/>
              <a:t>The findings of this study are expected to offer valuable insights into the integration of natural language processing </a:t>
            </a:r>
            <a:r>
              <a:rPr lang="en-US" dirty="0" smtClean="0"/>
              <a:t>(NLP) </a:t>
            </a:r>
            <a:r>
              <a:rPr lang="en-US" dirty="0"/>
              <a:t>techniques with recommendation systems, paving the way for more effective and intelligent solutions in </a:t>
            </a:r>
            <a:r>
              <a:rPr lang="en-US" dirty="0" smtClean="0"/>
              <a:t>e-commerce</a:t>
            </a:r>
          </a:p>
        </p:txBody>
      </p:sp>
    </p:spTree>
    <p:extLst>
      <p:ext uri="{BB962C8B-B14F-4D97-AF65-F5344CB8AC3E}">
        <p14:creationId xmlns:p14="http://schemas.microsoft.com/office/powerpoint/2010/main" val="2203357190"/>
      </p:ext>
    </p:extLst>
  </p:cSld>
  <p:clrMapOvr>
    <a:masterClrMapping/>
  </p:clrMapOvr>
  <p:timing>
    <p:tnLst>
      <p:par>
        <p:cTn id="1" dur="indefinite" restart="never" nodeType="tmRoot"/>
      </p:par>
    </p:tnLst>
    <p:bldLst>
      <p:bldP spid="2" grpId="0"/>
      <p:bldP spid="2" grpId="1"/>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3" grpI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3533109" y="2089368"/>
            <a:ext cx="5804727" cy="754425"/>
          </a:xfrm>
        </p:spPr>
        <p:txBody>
          <a:bodyPr/>
          <a:lstStyle/>
          <a:p>
            <a:r>
              <a:rPr lang="en-US" dirty="0" smtClean="0">
                <a:latin typeface="Times New Roman" panose="02020603050405020304" pitchFamily="18" charset="0"/>
                <a:cs typeface="Times New Roman" panose="02020603050405020304" pitchFamily="18" charset="0"/>
              </a:rPr>
              <a:t>1. INTRODUCTION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1740168" y="3058251"/>
            <a:ext cx="10029565" cy="1565106"/>
          </a:xfrm>
        </p:spPr>
        <p:txBody>
          <a:bodyPr>
            <a:normAutofit/>
          </a:bodyPr>
          <a:lstStyle/>
          <a:p>
            <a:r>
              <a:rPr lang="en-US" dirty="0" smtClean="0"/>
              <a:t>Research content: </a:t>
            </a:r>
            <a:r>
              <a:rPr lang="en-US" dirty="0"/>
              <a:t>The research process involves studying the architecture and functionality of the </a:t>
            </a:r>
            <a:r>
              <a:rPr lang="en-US" dirty="0" err="1"/>
              <a:t>Word2Vec</a:t>
            </a:r>
            <a:r>
              <a:rPr lang="en-US" dirty="0"/>
              <a:t> model, which is designed to generate word </a:t>
            </a:r>
            <a:r>
              <a:rPr lang="en-US" dirty="0" err="1"/>
              <a:t>embeddings</a:t>
            </a:r>
            <a:r>
              <a:rPr lang="en-US" dirty="0"/>
              <a:t> that capture semantic relationships between </a:t>
            </a:r>
            <a:r>
              <a:rPr lang="en-US" dirty="0" smtClean="0"/>
              <a:t>words.</a:t>
            </a:r>
            <a:r>
              <a:rPr lang="en-US" dirty="0"/>
              <a:t> </a:t>
            </a:r>
            <a:endParaRPr lang="en-US" dirty="0" smtClean="0"/>
          </a:p>
        </p:txBody>
      </p:sp>
    </p:spTree>
    <p:extLst>
      <p:ext uri="{BB962C8B-B14F-4D97-AF65-F5344CB8AC3E}">
        <p14:creationId xmlns:p14="http://schemas.microsoft.com/office/powerpoint/2010/main" val="1811422248"/>
      </p:ext>
    </p:extLst>
  </p:cSld>
  <p:clrMapOvr>
    <a:masterClrMapping/>
  </p:clrMapOvr>
  <p:timing>
    <p:tnLst>
      <p:par>
        <p:cTn id="1" dur="indefinite" restart="never" nodeType="tmRoot"/>
      </p:par>
    </p:tnLst>
    <p:bldLst>
      <p:bldP spid="2" grpId="0"/>
      <p:bldP spid="2" grpId="1"/>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3" grpI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1666327" y="1069222"/>
            <a:ext cx="5804727" cy="754425"/>
          </a:xfrm>
        </p:spPr>
        <p:txBody>
          <a:bodyPr/>
          <a:lstStyle/>
          <a:p>
            <a:r>
              <a:rPr lang="en-US" dirty="0" smtClean="0">
                <a:latin typeface="Times New Roman" panose="02020603050405020304" pitchFamily="18" charset="0"/>
                <a:cs typeface="Times New Roman" panose="02020603050405020304" pitchFamily="18" charset="0"/>
              </a:rPr>
              <a:t>2. RELATIVE STUDY</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1666327" y="3041005"/>
            <a:ext cx="10029565" cy="1602713"/>
          </a:xfrm>
        </p:spPr>
        <p:txBody>
          <a:bodyPr>
            <a:normAutofit/>
          </a:bodyPr>
          <a:lstStyle/>
          <a:p>
            <a:r>
              <a:rPr lang="en-US" dirty="0" smtClean="0"/>
              <a:t>This dataset is considered the largest to date, containing 100 billion words, </a:t>
            </a:r>
            <a:r>
              <a:rPr lang="en-US" dirty="0" err="1" smtClean="0"/>
              <a:t>Word2Vec</a:t>
            </a:r>
            <a:r>
              <a:rPr lang="en-US" dirty="0" smtClean="0"/>
              <a:t> uses a shallow neural network to map words to vectors based on their context in a large corpus of text.</a:t>
            </a:r>
          </a:p>
        </p:txBody>
      </p:sp>
      <p:sp>
        <p:nvSpPr>
          <p:cNvPr id="5" name="Title 1">
            <a:extLst>
              <a:ext uri="{FF2B5EF4-FFF2-40B4-BE49-F238E27FC236}">
                <a16:creationId xmlns:a16="http://schemas.microsoft.com/office/drawing/2014/main" id="{192D5534-7827-4BC2-AA37-164B475ACC16}"/>
              </a:ext>
            </a:extLst>
          </p:cNvPr>
          <p:cNvSpPr txBox="1">
            <a:spLocks/>
          </p:cNvSpPr>
          <p:nvPr/>
        </p:nvSpPr>
        <p:spPr>
          <a:xfrm>
            <a:off x="2996301" y="1977958"/>
            <a:ext cx="7369616" cy="75442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b="1" i="0" kern="1200">
                <a:solidFill>
                  <a:srgbClr val="1F5CA9"/>
                </a:solidFill>
                <a:latin typeface="K2D" panose="00000500000000000000" pitchFamily="2" charset="-34"/>
                <a:ea typeface="+mj-ea"/>
                <a:cs typeface="+mj-cs"/>
              </a:defRPr>
            </a:lvl1pPr>
          </a:lstStyle>
          <a:p>
            <a:r>
              <a:rPr lang="en-US" sz="3500" b="0" dirty="0" smtClean="0"/>
              <a:t> </a:t>
            </a:r>
            <a:r>
              <a:rPr lang="en-US" sz="3500" b="0" dirty="0" err="1" smtClean="0">
                <a:latin typeface="Times New Roman" panose="02020603050405020304" pitchFamily="18" charset="0"/>
                <a:cs typeface="Times New Roman" panose="02020603050405020304" pitchFamily="18" charset="0"/>
              </a:rPr>
              <a:t>Overvies</a:t>
            </a:r>
            <a:r>
              <a:rPr lang="en-US" sz="3500" b="0" dirty="0" smtClean="0">
                <a:latin typeface="Times New Roman" panose="02020603050405020304" pitchFamily="18" charset="0"/>
                <a:cs typeface="Times New Roman" panose="02020603050405020304" pitchFamily="18" charset="0"/>
              </a:rPr>
              <a:t> </a:t>
            </a:r>
            <a:r>
              <a:rPr lang="en-US" sz="3500" b="0" dirty="0" err="1">
                <a:latin typeface="Times New Roman" panose="02020603050405020304" pitchFamily="18" charset="0"/>
                <a:cs typeface="Times New Roman" panose="02020603050405020304" pitchFamily="18" charset="0"/>
              </a:rPr>
              <a:t>W</a:t>
            </a:r>
            <a:r>
              <a:rPr lang="en-US" sz="3500" b="0" dirty="0" err="1" smtClean="0">
                <a:latin typeface="Times New Roman" panose="02020603050405020304" pitchFamily="18" charset="0"/>
                <a:cs typeface="Times New Roman" panose="02020603050405020304" pitchFamily="18" charset="0"/>
              </a:rPr>
              <a:t>ord2vec</a:t>
            </a:r>
            <a:r>
              <a:rPr lang="en-US" sz="3500" b="0" dirty="0" smtClean="0">
                <a:latin typeface="Times New Roman" panose="02020603050405020304" pitchFamily="18" charset="0"/>
                <a:cs typeface="Times New Roman" panose="02020603050405020304" pitchFamily="18" charset="0"/>
              </a:rPr>
              <a:t> model</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983395"/>
      </p:ext>
    </p:extLst>
  </p:cSld>
  <p:clrMapOvr>
    <a:masterClrMapping/>
  </p:clrMapOvr>
  <p:timing>
    <p:tnLst>
      <p:par>
        <p:cTn id="1" dur="indefinite" restart="never" nodeType="tmRoot"/>
      </p:par>
    </p:tnLst>
    <p:bldLst>
      <p:bldP spid="2" grpId="0"/>
      <p:bldP spid="2" grpId="1"/>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3" grpI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2193516" y="1794817"/>
            <a:ext cx="9832111" cy="1137423"/>
          </a:xfrm>
        </p:spPr>
        <p:txBody>
          <a:bodyPr>
            <a:normAutofit/>
          </a:bodyPr>
          <a:lstStyle/>
          <a:p>
            <a:r>
              <a:rPr lang="en-US" dirty="0" smtClean="0"/>
              <a:t>There </a:t>
            </a:r>
            <a:r>
              <a:rPr lang="en-US" dirty="0"/>
              <a:t>are two primary architectures in </a:t>
            </a:r>
            <a:r>
              <a:rPr lang="en-US" dirty="0" err="1"/>
              <a:t>Word2Vec</a:t>
            </a:r>
            <a:r>
              <a:rPr lang="en-US" dirty="0"/>
              <a:t> </a:t>
            </a:r>
            <a:r>
              <a:rPr lang="en-US" dirty="0" smtClean="0"/>
              <a:t>: </a:t>
            </a:r>
            <a:r>
              <a:rPr lang="en-US" dirty="0"/>
              <a:t>Skip-Gram and Continuous Bag of Words (</a:t>
            </a:r>
            <a:r>
              <a:rPr lang="en-US" dirty="0" err="1"/>
              <a:t>CBOW</a:t>
            </a:r>
            <a:r>
              <a:rPr lang="en-US" dirty="0"/>
              <a:t>)</a:t>
            </a:r>
            <a:endParaRPr lang="en-US" dirty="0" smtClean="0"/>
          </a:p>
        </p:txBody>
      </p:sp>
      <p:pic>
        <p:nvPicPr>
          <p:cNvPr id="4" name="Picture 3" descr="Word2Vec (CBOW, Skip-gram) In Depth | by Fraidoon Omarzai | Medium"/>
          <p:cNvPicPr/>
          <p:nvPr/>
        </p:nvPicPr>
        <p:blipFill>
          <a:blip r:embed="rId3">
            <a:extLst>
              <a:ext uri="{28A0092B-C50C-407E-A947-70E740481C1C}">
                <a14:useLocalDpi xmlns:a14="http://schemas.microsoft.com/office/drawing/2010/main" val="0"/>
              </a:ext>
            </a:extLst>
          </a:blip>
          <a:srcRect/>
          <a:stretch>
            <a:fillRect/>
          </a:stretch>
        </p:blipFill>
        <p:spPr bwMode="auto">
          <a:xfrm>
            <a:off x="2193516" y="2932240"/>
            <a:ext cx="8720254" cy="3259759"/>
          </a:xfrm>
          <a:prstGeom prst="rect">
            <a:avLst/>
          </a:prstGeom>
          <a:noFill/>
          <a:ln>
            <a:noFill/>
          </a:ln>
        </p:spPr>
      </p:pic>
      <p:sp>
        <p:nvSpPr>
          <p:cNvPr id="5" name="Title 1">
            <a:extLst>
              <a:ext uri="{FF2B5EF4-FFF2-40B4-BE49-F238E27FC236}">
                <a16:creationId xmlns:a16="http://schemas.microsoft.com/office/drawing/2014/main" id="{192D5534-7827-4BC2-AA37-164B475ACC16}"/>
              </a:ext>
            </a:extLst>
          </p:cNvPr>
          <p:cNvSpPr txBox="1">
            <a:spLocks/>
          </p:cNvSpPr>
          <p:nvPr/>
        </p:nvSpPr>
        <p:spPr>
          <a:xfrm>
            <a:off x="3424764" y="948243"/>
            <a:ext cx="7369616" cy="75442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b="1" i="0" kern="1200">
                <a:solidFill>
                  <a:srgbClr val="1F5CA9"/>
                </a:solidFill>
                <a:latin typeface="K2D" panose="00000500000000000000" pitchFamily="2" charset="-34"/>
                <a:ea typeface="+mj-ea"/>
                <a:cs typeface="+mj-cs"/>
              </a:defRPr>
            </a:lvl1pPr>
          </a:lstStyle>
          <a:p>
            <a:r>
              <a:rPr lang="en-US" sz="3500" b="0" dirty="0" smtClean="0">
                <a:latin typeface="Times New Roman" panose="02020603050405020304" pitchFamily="18" charset="0"/>
                <a:cs typeface="Times New Roman" panose="02020603050405020304" pitchFamily="18" charset="0"/>
              </a:rPr>
              <a:t> </a:t>
            </a:r>
            <a:r>
              <a:rPr lang="en-US" sz="3500" b="0" dirty="0" err="1" smtClean="0">
                <a:latin typeface="Times New Roman" panose="02020603050405020304" pitchFamily="18" charset="0"/>
                <a:cs typeface="Times New Roman" panose="02020603050405020304" pitchFamily="18" charset="0"/>
              </a:rPr>
              <a:t>Overvies</a:t>
            </a:r>
            <a:r>
              <a:rPr lang="en-US" sz="3500" b="0" dirty="0" smtClean="0">
                <a:latin typeface="Times New Roman" panose="02020603050405020304" pitchFamily="18" charset="0"/>
                <a:cs typeface="Times New Roman" panose="02020603050405020304" pitchFamily="18" charset="0"/>
              </a:rPr>
              <a:t> </a:t>
            </a:r>
            <a:r>
              <a:rPr lang="en-US" sz="3500" b="0" dirty="0" err="1">
                <a:latin typeface="Times New Roman" panose="02020603050405020304" pitchFamily="18" charset="0"/>
                <a:cs typeface="Times New Roman" panose="02020603050405020304" pitchFamily="18" charset="0"/>
              </a:rPr>
              <a:t>W</a:t>
            </a:r>
            <a:r>
              <a:rPr lang="en-US" sz="3500" b="0" dirty="0" err="1" smtClean="0">
                <a:latin typeface="Times New Roman" panose="02020603050405020304" pitchFamily="18" charset="0"/>
                <a:cs typeface="Times New Roman" panose="02020603050405020304" pitchFamily="18" charset="0"/>
              </a:rPr>
              <a:t>ord2vec</a:t>
            </a:r>
            <a:r>
              <a:rPr lang="en-US" sz="3500" b="0" dirty="0" smtClean="0">
                <a:latin typeface="Times New Roman" panose="02020603050405020304" pitchFamily="18" charset="0"/>
                <a:cs typeface="Times New Roman" panose="02020603050405020304" pitchFamily="18" charset="0"/>
              </a:rPr>
              <a:t> model</a:t>
            </a:r>
            <a:endParaRPr lang="en-US" sz="35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92D5534-7827-4BC2-AA37-164B475ACC16}"/>
              </a:ext>
            </a:extLst>
          </p:cNvPr>
          <p:cNvSpPr txBox="1">
            <a:spLocks/>
          </p:cNvSpPr>
          <p:nvPr/>
        </p:nvSpPr>
        <p:spPr>
          <a:xfrm>
            <a:off x="1019818" y="287382"/>
            <a:ext cx="5804727" cy="75442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b="1" i="0" kern="1200">
                <a:solidFill>
                  <a:srgbClr val="1F5CA9"/>
                </a:solidFill>
                <a:latin typeface="K2D" panose="00000500000000000000" pitchFamily="2" charset="-34"/>
                <a:ea typeface="+mj-ea"/>
                <a:cs typeface="+mj-cs"/>
              </a:defRPr>
            </a:lvl1pPr>
          </a:lstStyle>
          <a:p>
            <a:r>
              <a:rPr lang="en-US" dirty="0" smtClean="0">
                <a:latin typeface="Times New Roman" panose="02020603050405020304" pitchFamily="18" charset="0"/>
                <a:cs typeface="Times New Roman" panose="02020603050405020304" pitchFamily="18" charset="0"/>
              </a:rPr>
              <a:t>2. RELATIVE STUDY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462198"/>
      </p:ext>
    </p:extLst>
  </p:cSld>
  <p:clrMapOvr>
    <a:masterClrMapping/>
  </p:clrMapOvr>
  <p:timing>
    <p:tnLst>
      <p:par>
        <p:cTn id="1" dur="indefinite" restart="never" nodeType="tmRoot"/>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1019818" y="287382"/>
            <a:ext cx="5804727" cy="754425"/>
          </a:xfrm>
        </p:spPr>
        <p:txBody>
          <a:bodyPr/>
          <a:lstStyle/>
          <a:p>
            <a:r>
              <a:rPr lang="en-US" dirty="0" smtClean="0">
                <a:latin typeface="Times New Roman" panose="02020603050405020304" pitchFamily="18" charset="0"/>
                <a:cs typeface="Times New Roman" panose="02020603050405020304" pitchFamily="18" charset="0"/>
              </a:rPr>
              <a:t>2. RELATIVE STUDY</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2257375" y="3127386"/>
            <a:ext cx="1977040" cy="725359"/>
          </a:xfrm>
        </p:spPr>
        <p:txBody>
          <a:bodyPr>
            <a:normAutofit/>
          </a:bodyPr>
          <a:lstStyle/>
          <a:p>
            <a:r>
              <a:rPr lang="en-US" dirty="0" smtClean="0"/>
              <a:t>SKIP-GRAM:</a:t>
            </a:r>
          </a:p>
        </p:txBody>
      </p:sp>
      <p:sp>
        <p:nvSpPr>
          <p:cNvPr id="5" name="Title 1">
            <a:extLst>
              <a:ext uri="{FF2B5EF4-FFF2-40B4-BE49-F238E27FC236}">
                <a16:creationId xmlns:a16="http://schemas.microsoft.com/office/drawing/2014/main" id="{192D5534-7827-4BC2-AA37-164B475ACC16}"/>
              </a:ext>
            </a:extLst>
          </p:cNvPr>
          <p:cNvSpPr txBox="1">
            <a:spLocks/>
          </p:cNvSpPr>
          <p:nvPr/>
        </p:nvSpPr>
        <p:spPr>
          <a:xfrm>
            <a:off x="2934110" y="1054206"/>
            <a:ext cx="7369616" cy="75442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b="1" i="0" kern="1200">
                <a:solidFill>
                  <a:srgbClr val="1F5CA9"/>
                </a:solidFill>
                <a:latin typeface="K2D" panose="00000500000000000000" pitchFamily="2" charset="-34"/>
                <a:ea typeface="+mj-ea"/>
                <a:cs typeface="+mj-cs"/>
              </a:defRPr>
            </a:lvl1pPr>
          </a:lstStyle>
          <a:p>
            <a:r>
              <a:rPr lang="en-US" sz="3500" b="0" dirty="0" smtClean="0">
                <a:latin typeface="Times New Roman" panose="02020603050405020304" pitchFamily="18" charset="0"/>
                <a:cs typeface="Times New Roman" panose="02020603050405020304" pitchFamily="18" charset="0"/>
              </a:rPr>
              <a:t> </a:t>
            </a:r>
            <a:r>
              <a:rPr lang="en-US" sz="3500" b="0" dirty="0" err="1" smtClean="0">
                <a:latin typeface="Times New Roman" panose="02020603050405020304" pitchFamily="18" charset="0"/>
                <a:cs typeface="Times New Roman" panose="02020603050405020304" pitchFamily="18" charset="0"/>
              </a:rPr>
              <a:t>Overvies</a:t>
            </a:r>
            <a:r>
              <a:rPr lang="en-US" sz="3500" b="0" dirty="0" smtClean="0">
                <a:latin typeface="Times New Roman" panose="02020603050405020304" pitchFamily="18" charset="0"/>
                <a:cs typeface="Times New Roman" panose="02020603050405020304" pitchFamily="18" charset="0"/>
              </a:rPr>
              <a:t> </a:t>
            </a:r>
            <a:r>
              <a:rPr lang="en-US" sz="3500" b="0" dirty="0" err="1">
                <a:latin typeface="Times New Roman" panose="02020603050405020304" pitchFamily="18" charset="0"/>
                <a:cs typeface="Times New Roman" panose="02020603050405020304" pitchFamily="18" charset="0"/>
              </a:rPr>
              <a:t>W</a:t>
            </a:r>
            <a:r>
              <a:rPr lang="en-US" sz="3500" b="0" dirty="0" err="1" smtClean="0">
                <a:latin typeface="Times New Roman" panose="02020603050405020304" pitchFamily="18" charset="0"/>
                <a:cs typeface="Times New Roman" panose="02020603050405020304" pitchFamily="18" charset="0"/>
              </a:rPr>
              <a:t>ord2vec</a:t>
            </a:r>
            <a:r>
              <a:rPr lang="en-US" sz="3500" b="0" dirty="0" smtClean="0">
                <a:latin typeface="Times New Roman" panose="02020603050405020304" pitchFamily="18" charset="0"/>
                <a:cs typeface="Times New Roman" panose="02020603050405020304" pitchFamily="18" charset="0"/>
              </a:rPr>
              <a:t> model</a:t>
            </a:r>
            <a:endParaRPr lang="en-US" sz="3500" dirty="0">
              <a:latin typeface="Times New Roman" panose="02020603050405020304" pitchFamily="18" charset="0"/>
              <a:cs typeface="Times New Roman" panose="02020603050405020304" pitchFamily="18" charset="0"/>
            </a:endParaRPr>
          </a:p>
        </p:txBody>
      </p:sp>
      <p:pic>
        <p:nvPicPr>
          <p:cNvPr id="6" name="Picture 5" descr="Training Data"/>
          <p:cNvPicPr/>
          <p:nvPr/>
        </p:nvPicPr>
        <p:blipFill>
          <a:blip r:embed="rId3">
            <a:extLst>
              <a:ext uri="{28A0092B-C50C-407E-A947-70E740481C1C}">
                <a14:useLocalDpi xmlns:a14="http://schemas.microsoft.com/office/drawing/2010/main" val="0"/>
              </a:ext>
            </a:extLst>
          </a:blip>
          <a:srcRect/>
          <a:stretch>
            <a:fillRect/>
          </a:stretch>
        </p:blipFill>
        <p:spPr bwMode="auto">
          <a:xfrm>
            <a:off x="5472229" y="2095383"/>
            <a:ext cx="5886450" cy="3514725"/>
          </a:xfrm>
          <a:prstGeom prst="rect">
            <a:avLst/>
          </a:prstGeom>
          <a:noFill/>
          <a:ln>
            <a:noFill/>
          </a:ln>
        </p:spPr>
      </p:pic>
    </p:spTree>
    <p:extLst>
      <p:ext uri="{BB962C8B-B14F-4D97-AF65-F5344CB8AC3E}">
        <p14:creationId xmlns:p14="http://schemas.microsoft.com/office/powerpoint/2010/main" val="1842517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1019818" y="287382"/>
            <a:ext cx="5804727" cy="754425"/>
          </a:xfrm>
        </p:spPr>
        <p:txBody>
          <a:bodyPr/>
          <a:lstStyle/>
          <a:p>
            <a:r>
              <a:rPr lang="en-US" dirty="0" smtClean="0">
                <a:latin typeface="Times New Roman" panose="02020603050405020304" pitchFamily="18" charset="0"/>
                <a:cs typeface="Times New Roman" panose="02020603050405020304" pitchFamily="18" charset="0"/>
              </a:rPr>
              <a:t>2. RELATIVE STUDY</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2208418" y="1821030"/>
            <a:ext cx="8095308" cy="1523061"/>
          </a:xfrm>
        </p:spPr>
        <p:txBody>
          <a:bodyPr>
            <a:normAutofit fontScale="70000" lnSpcReduction="20000"/>
          </a:bodyPr>
          <a:lstStyle/>
          <a:p>
            <a:r>
              <a:rPr lang="en-US" dirty="0" smtClean="0"/>
              <a:t> </a:t>
            </a:r>
            <a:r>
              <a:rPr lang="en-US" dirty="0"/>
              <a:t>Continuous Bag of Words (</a:t>
            </a:r>
            <a:r>
              <a:rPr lang="en-US" dirty="0" err="1"/>
              <a:t>CBOW</a:t>
            </a:r>
            <a:r>
              <a:rPr lang="en-US" dirty="0" smtClean="0"/>
              <a:t>):</a:t>
            </a:r>
          </a:p>
          <a:p>
            <a:pPr marL="457200" indent="-457200">
              <a:buFont typeface="Arial" panose="020B0604020202020204" pitchFamily="34" charset="0"/>
              <a:buChar char="•"/>
            </a:pPr>
            <a:r>
              <a:rPr lang="en-US" dirty="0" smtClean="0"/>
              <a:t>Context of word : </a:t>
            </a:r>
            <a:r>
              <a:rPr lang="en-US" dirty="0"/>
              <a:t>the model will predict a target word to define the context of the given word, similar to the Bigram model.</a:t>
            </a:r>
            <a:endParaRPr lang="en-US" dirty="0" smtClean="0"/>
          </a:p>
          <a:p>
            <a:pPr marL="457200" indent="-457200">
              <a:buFont typeface="Arial" panose="020B0604020202020204" pitchFamily="34" charset="0"/>
              <a:buChar char="•"/>
            </a:pPr>
            <a:r>
              <a:rPr lang="en-US" dirty="0" smtClean="0"/>
              <a:t>Context of </a:t>
            </a:r>
            <a:r>
              <a:rPr lang="en-US" dirty="0" err="1" smtClean="0"/>
              <a:t>phrare</a:t>
            </a:r>
            <a:r>
              <a:rPr lang="en-US" dirty="0"/>
              <a:t>: the </a:t>
            </a:r>
            <a:r>
              <a:rPr lang="en-US" dirty="0" err="1"/>
              <a:t>CBOW</a:t>
            </a:r>
            <a:r>
              <a:rPr lang="en-US" dirty="0"/>
              <a:t> model averages the vectors of the words in the context group</a:t>
            </a:r>
            <a:endParaRPr lang="en-US" dirty="0" smtClean="0"/>
          </a:p>
        </p:txBody>
      </p:sp>
      <p:sp>
        <p:nvSpPr>
          <p:cNvPr id="5" name="Title 1">
            <a:extLst>
              <a:ext uri="{FF2B5EF4-FFF2-40B4-BE49-F238E27FC236}">
                <a16:creationId xmlns:a16="http://schemas.microsoft.com/office/drawing/2014/main" id="{192D5534-7827-4BC2-AA37-164B475ACC16}"/>
              </a:ext>
            </a:extLst>
          </p:cNvPr>
          <p:cNvSpPr txBox="1">
            <a:spLocks/>
          </p:cNvSpPr>
          <p:nvPr/>
        </p:nvSpPr>
        <p:spPr>
          <a:xfrm>
            <a:off x="2934110" y="1054206"/>
            <a:ext cx="7369616" cy="75442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b="1" i="0" kern="1200">
                <a:solidFill>
                  <a:srgbClr val="1F5CA9"/>
                </a:solidFill>
                <a:latin typeface="K2D" panose="00000500000000000000" pitchFamily="2" charset="-34"/>
                <a:ea typeface="+mj-ea"/>
                <a:cs typeface="+mj-cs"/>
              </a:defRPr>
            </a:lvl1pPr>
          </a:lstStyle>
          <a:p>
            <a:r>
              <a:rPr lang="en-US" sz="3500" b="0" dirty="0" smtClean="0"/>
              <a:t> </a:t>
            </a:r>
            <a:r>
              <a:rPr lang="en-US" sz="3500" b="0" dirty="0" err="1" smtClean="0">
                <a:latin typeface="Times New Roman" panose="02020603050405020304" pitchFamily="18" charset="0"/>
                <a:cs typeface="Times New Roman" panose="02020603050405020304" pitchFamily="18" charset="0"/>
              </a:rPr>
              <a:t>Overvies</a:t>
            </a:r>
            <a:r>
              <a:rPr lang="en-US" sz="3500" b="0" dirty="0" smtClean="0">
                <a:latin typeface="Times New Roman" panose="02020603050405020304" pitchFamily="18" charset="0"/>
                <a:cs typeface="Times New Roman" panose="02020603050405020304" pitchFamily="18" charset="0"/>
              </a:rPr>
              <a:t> </a:t>
            </a:r>
            <a:r>
              <a:rPr lang="en-US" sz="3500" b="0" dirty="0" err="1" smtClean="0">
                <a:latin typeface="Times New Roman" panose="02020603050405020304" pitchFamily="18" charset="0"/>
                <a:cs typeface="Times New Roman" panose="02020603050405020304" pitchFamily="18" charset="0"/>
              </a:rPr>
              <a:t>W</a:t>
            </a:r>
            <a:r>
              <a:rPr lang="en-US" sz="3500" b="0" dirty="0" err="1">
                <a:latin typeface="Times New Roman" panose="02020603050405020304" pitchFamily="18" charset="0"/>
                <a:cs typeface="Times New Roman" panose="02020603050405020304" pitchFamily="18" charset="0"/>
              </a:rPr>
              <a:t>o</a:t>
            </a:r>
            <a:r>
              <a:rPr lang="en-US" sz="3500" b="0" dirty="0" err="1" smtClean="0">
                <a:latin typeface="Times New Roman" panose="02020603050405020304" pitchFamily="18" charset="0"/>
                <a:cs typeface="Times New Roman" panose="02020603050405020304" pitchFamily="18" charset="0"/>
              </a:rPr>
              <a:t>rd2vec</a:t>
            </a:r>
            <a:r>
              <a:rPr lang="en-US" sz="3500" b="0" dirty="0" smtClean="0">
                <a:latin typeface="Times New Roman" panose="02020603050405020304" pitchFamily="18" charset="0"/>
                <a:cs typeface="Times New Roman" panose="02020603050405020304" pitchFamily="18" charset="0"/>
              </a:rPr>
              <a:t> model</a:t>
            </a:r>
            <a:endParaRPr lang="en-US" sz="3500" dirty="0">
              <a:latin typeface="Times New Roman" panose="02020603050405020304" pitchFamily="18" charset="0"/>
              <a:cs typeface="Times New Roman" panose="02020603050405020304" pitchFamily="18" charset="0"/>
            </a:endParaRPr>
          </a:p>
        </p:txBody>
      </p:sp>
      <p:pic>
        <p:nvPicPr>
          <p:cNvPr id="6" name="Picture 5" descr="Understanding the Continuous Bag of Words (CBOW) Model: Architecture,  Working Mechanism and Math Behind It | Natural language processing | by  Code Thulo | Medium"/>
          <p:cNvPicPr/>
          <p:nvPr/>
        </p:nvPicPr>
        <p:blipFill>
          <a:blip r:embed="rId3">
            <a:extLst>
              <a:ext uri="{28A0092B-C50C-407E-A947-70E740481C1C}">
                <a14:useLocalDpi xmlns:a14="http://schemas.microsoft.com/office/drawing/2010/main" val="0"/>
              </a:ext>
            </a:extLst>
          </a:blip>
          <a:srcRect/>
          <a:stretch>
            <a:fillRect/>
          </a:stretch>
        </p:blipFill>
        <p:spPr bwMode="auto">
          <a:xfrm>
            <a:off x="3709087" y="3244492"/>
            <a:ext cx="5093970" cy="2902041"/>
          </a:xfrm>
          <a:prstGeom prst="rect">
            <a:avLst/>
          </a:prstGeom>
          <a:noFill/>
          <a:ln>
            <a:noFill/>
          </a:ln>
        </p:spPr>
      </p:pic>
    </p:spTree>
    <p:extLst>
      <p:ext uri="{BB962C8B-B14F-4D97-AF65-F5344CB8AC3E}">
        <p14:creationId xmlns:p14="http://schemas.microsoft.com/office/powerpoint/2010/main" val="2990099782"/>
      </p:ext>
    </p:extLst>
  </p:cSld>
  <p:clrMapOvr>
    <a:masterClrMapping/>
  </p:clrMapOvr>
  <p:timing>
    <p:tnLst>
      <p:par>
        <p:cTn id="1" dur="indefinite" restart="never" nodeType="tmRoot"/>
      </p:par>
    </p:tnLst>
    <p:bldLst>
      <p:bldP spid="2" grpId="0"/>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4126868" y="932883"/>
            <a:ext cx="5304516" cy="1578905"/>
          </a:xfrm>
        </p:spPr>
        <p:txBody>
          <a:bodyPr/>
          <a:lstStyle/>
          <a:p>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1327335749"/>
              </p:ext>
            </p:extLst>
          </p:nvPr>
        </p:nvGraphicFramePr>
        <p:xfrm>
          <a:off x="2552099" y="2029416"/>
          <a:ext cx="8763814" cy="343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2781408" y="2520178"/>
            <a:ext cx="8801586" cy="747662"/>
          </a:xfrm>
        </p:spPr>
        <p:txBody>
          <a:bodyPr>
            <a:normAutofit/>
          </a:bodyPr>
          <a:lstStyle/>
          <a:p>
            <a:r>
              <a:rPr lang="en-US" dirty="0"/>
              <a:t>The overall process of implementing the model in the following </a:t>
            </a:r>
            <a:r>
              <a:rPr lang="en-US" dirty="0" smtClean="0"/>
              <a:t>steps:</a:t>
            </a:r>
          </a:p>
        </p:txBody>
      </p:sp>
    </p:spTree>
    <p:extLst>
      <p:ext uri="{BB962C8B-B14F-4D97-AF65-F5344CB8AC3E}">
        <p14:creationId xmlns:p14="http://schemas.microsoft.com/office/powerpoint/2010/main" val="94752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6217</TotalTime>
  <Words>773</Words>
  <Application>Microsoft Office PowerPoint</Application>
  <PresentationFormat>Widescreen</PresentationFormat>
  <Paragraphs>93</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Barlow</vt:lpstr>
      <vt:lpstr>Calibri</vt:lpstr>
      <vt:lpstr>Calibri Light</vt:lpstr>
      <vt:lpstr>K2D</vt:lpstr>
      <vt:lpstr>Readex Pro</vt:lpstr>
      <vt:lpstr>Times New Roman</vt:lpstr>
      <vt:lpstr>Office Theme</vt:lpstr>
      <vt:lpstr>   CAN THO UNIVERSITY COLLEGE OF INFORMATION AND COMMUNICATION TECHNOLOGY  </vt:lpstr>
      <vt:lpstr>CONTENT REPORT</vt:lpstr>
      <vt:lpstr>1. INTRODUCTION</vt:lpstr>
      <vt:lpstr>1. INTRODUCTION</vt:lpstr>
      <vt:lpstr>2. RELATIVE STUDY</vt:lpstr>
      <vt:lpstr>PowerPoint Presentation</vt:lpstr>
      <vt:lpstr>2. RELATIVE STUDY</vt:lpstr>
      <vt:lpstr>2. RELATIVE STUDY</vt:lpstr>
      <vt:lpstr>3. METHODOLOGY  </vt:lpstr>
      <vt:lpstr>4. CONCLUSION  </vt:lpstr>
      <vt:lpstr>THANK YOU VERY MUCH</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PC</cp:lastModifiedBy>
  <cp:revision>284</cp:revision>
  <dcterms:created xsi:type="dcterms:W3CDTF">2022-07-01T08:15:51Z</dcterms:created>
  <dcterms:modified xsi:type="dcterms:W3CDTF">2024-12-05T05:28:18Z</dcterms:modified>
</cp:coreProperties>
</file>