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69" d="100"/>
          <a:sy n="69" d="100"/>
        </p:scale>
        <p:origin x="12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groups/daihoccantho.ct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70025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COMPUTER SUCURITY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txBody>
          <a:bodyPr/>
          <a:lstStyle/>
          <a:p>
            <a:r>
              <a:rPr lang="en-US" altLang="en-US" sz="2800" dirty="0" err="1" smtClean="0"/>
              <a:t>Huỳnh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Trần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Tuấn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Ngọc</a:t>
            </a:r>
            <a:r>
              <a:rPr lang="en-US" altLang="en-US" sz="2800" dirty="0" smtClean="0"/>
              <a:t> – B2005850</a:t>
            </a:r>
          </a:p>
          <a:p>
            <a:r>
              <a:rPr lang="en-US" altLang="en-US" sz="2800" dirty="0" err="1" smtClean="0"/>
              <a:t>Trần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Đăng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Khoa</a:t>
            </a:r>
            <a:r>
              <a:rPr lang="en-US" altLang="en-US" sz="2800" dirty="0" smtClean="0"/>
              <a:t> – B2014926</a:t>
            </a:r>
            <a:endParaRPr lang="en-US" altLang="en-US" sz="2800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motphutcantho.com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1905000" cy="944563"/>
          </a:xfrm>
        </p:spPr>
        <p:txBody>
          <a:bodyPr/>
          <a:lstStyle/>
          <a:p>
            <a:r>
              <a:rPr lang="en-US" altLang="en-US" dirty="0" smtClean="0"/>
              <a:t>TOPIC</a:t>
            </a:r>
            <a:endParaRPr lang="en-US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8077200" cy="8048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How to install “telnet-ss1” package on Ubuntu</a:t>
            </a:r>
            <a:endParaRPr lang="en-US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motphutcantho.com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05062"/>
            <a:ext cx="7620000" cy="3287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304800"/>
            <a:ext cx="3429000" cy="944563"/>
          </a:xfrm>
        </p:spPr>
        <p:txBody>
          <a:bodyPr/>
          <a:lstStyle/>
          <a:p>
            <a:pPr algn="ctr"/>
            <a:r>
              <a:rPr lang="en-US" dirty="0" smtClean="0"/>
              <a:t>What is telnet?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8229600" cy="1262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TELNET is a network protocol used on connections to the Internet or LAN connections</a:t>
            </a:r>
          </a:p>
        </p:txBody>
      </p:sp>
    </p:spTree>
    <p:extLst>
      <p:ext uri="{BB962C8B-B14F-4D97-AF65-F5344CB8AC3E}">
        <p14:creationId xmlns:p14="http://schemas.microsoft.com/office/powerpoint/2010/main" val="1900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motphutcantho.com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507" y="2133600"/>
            <a:ext cx="834555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NHÓM GIAO LƯU SINH VIÊN, CỰU SINH VIÊN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CTU – CỘNG ĐỒNG SINH VIÊN TRƯỜNG ĐẠI HỌC CẦN THƠ</a:t>
            </a:r>
          </a:p>
          <a:p>
            <a:pPr algn="ctr"/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500" b="1" dirty="0" smtClean="0">
                <a:solidFill>
                  <a:srgbClr val="FF0000"/>
                </a:solidFill>
                <a:hlinkClick r:id="rId2"/>
              </a:rPr>
              <a:t>www.facebook.com/groups/daihoccantho.ctu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30963"/>
            <a:ext cx="3505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0066"/>
                </a:solidFill>
              </a:rPr>
              <a:t>motphutcantho.com</a:t>
            </a:r>
            <a:endParaRPr lang="en-US" altLang="en-US" sz="1200" b="1" i="1" dirty="0">
              <a:solidFill>
                <a:srgbClr val="000066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83483" y="3276600"/>
            <a:ext cx="540917" cy="457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53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66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COMPUTER SUCURITY</vt:lpstr>
      <vt:lpstr>TOPIC</vt:lpstr>
      <vt:lpstr>What is telnet?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PC</cp:lastModifiedBy>
  <cp:revision>55</cp:revision>
  <dcterms:created xsi:type="dcterms:W3CDTF">2008-08-06T06:37:20Z</dcterms:created>
  <dcterms:modified xsi:type="dcterms:W3CDTF">2023-12-04T15:25:28Z</dcterms:modified>
</cp:coreProperties>
</file>