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69" r:id="rId10"/>
    <p:sldId id="270" r:id="rId11"/>
    <p:sldId id="271" r:id="rId12"/>
    <p:sldId id="272" r:id="rId13"/>
    <p:sldId id="265" r:id="rId14"/>
    <p:sldId id="266" r:id="rId15"/>
    <p:sldId id="267" r:id="rId16"/>
    <p:sldId id="268" r:id="rId17"/>
    <p:sldId id="26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69" d="100"/>
          <a:sy n="69" d="100"/>
        </p:scale>
        <p:origin x="12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oc1230321/OpenQuotes" TargetMode="External"/><Relationship Id="rId2" Type="http://schemas.openxmlformats.org/officeDocument/2006/relationships/hyperlink" Target="https://github.com/MrAshwin2142/OpenQuotes/issues/3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ScottLogic/blog/issues/9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motphutcantho.com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ctrTitle"/>
          </p:nvPr>
        </p:nvSpPr>
        <p:spPr>
          <a:xfrm>
            <a:off x="609600" y="1143000"/>
            <a:ext cx="8120062" cy="96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Open Source Software Development</a:t>
            </a:r>
            <a:endParaRPr lang="en-US" sz="3600" b="1" dirty="0"/>
          </a:p>
        </p:txBody>
      </p:sp>
      <p:sp>
        <p:nvSpPr>
          <p:cNvPr id="7" name="Title 1"/>
          <p:cNvSpPr txBox="1">
            <a:spLocks noGrp="1"/>
          </p:cNvSpPr>
          <p:nvPr>
            <p:ph type="subTitle" idx="1"/>
          </p:nvPr>
        </p:nvSpPr>
        <p:spPr>
          <a:xfrm>
            <a:off x="1752600" y="2106612"/>
            <a:ext cx="2209800" cy="636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Class: M02</a:t>
            </a:r>
            <a:endParaRPr lang="en-US" sz="2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669631" y="2054048"/>
            <a:ext cx="2383971" cy="60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 smtClean="0"/>
              <a:t>Group 12: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71600" y="2486170"/>
            <a:ext cx="6294120" cy="244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Member:</a:t>
            </a:r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– B2005850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– B2014953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– B2014926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7924800" cy="39338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05000" y="685800"/>
            <a:ext cx="2590800" cy="3918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Add Assign: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2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7422B-0D63-0284-9A5A-6437A7BF124F}"/>
              </a:ext>
            </a:extLst>
          </p:cNvPr>
          <p:cNvSpPr txBox="1"/>
          <p:nvPr/>
        </p:nvSpPr>
        <p:spPr>
          <a:xfrm>
            <a:off x="1122218" y="5451603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Use the same CSS used on the www page for the blog site to create design consistency.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265B1-A1CB-77BF-9D80-4B373841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1" y="1600200"/>
            <a:ext cx="6316980" cy="35533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9000" y="457200"/>
            <a:ext cx="3130459" cy="578508"/>
          </a:xfrm>
        </p:spPr>
        <p:txBody>
          <a:bodyPr/>
          <a:lstStyle/>
          <a:p>
            <a:r>
              <a:rPr lang="en-US" b="1" dirty="0" smtClean="0"/>
              <a:t>FIX BUG: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3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82A02-C6C7-9811-9211-E705A0B73354}"/>
              </a:ext>
            </a:extLst>
          </p:cNvPr>
          <p:cNvSpPr txBox="1"/>
          <p:nvPr/>
        </p:nvSpPr>
        <p:spPr>
          <a:xfrm>
            <a:off x="1478047" y="1415596"/>
            <a:ext cx="131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www: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921DB-5FA9-4ED5-8A73-07D7012D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15493"/>
            <a:ext cx="5716124" cy="863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D7E4B-59B8-2E0D-4B41-CF56BED87F14}"/>
              </a:ext>
            </a:extLst>
          </p:cNvPr>
          <p:cNvSpPr txBox="1"/>
          <p:nvPr/>
        </p:nvSpPr>
        <p:spPr>
          <a:xfrm>
            <a:off x="1135560" y="2901702"/>
            <a:ext cx="184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Blog (before):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B6010-837B-1166-6EDE-A5DA2CE8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495811"/>
            <a:ext cx="5716124" cy="5829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EBC3A4-D2BB-1124-FA16-A124029410F7}"/>
              </a:ext>
            </a:extLst>
          </p:cNvPr>
          <p:cNvSpPr txBox="1"/>
          <p:nvPr/>
        </p:nvSpPr>
        <p:spPr>
          <a:xfrm>
            <a:off x="1194495" y="4337605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Blog (after):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CBB5B-018F-A5F3-95CD-4A009DB15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331" y="4953000"/>
            <a:ext cx="5658393" cy="102433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89153" y="582188"/>
            <a:ext cx="4346938" cy="509928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b="1" dirty="0" smtClean="0"/>
              <a:t>esults after editing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8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685800"/>
            <a:ext cx="7250974" cy="502137"/>
          </a:xfrm>
        </p:spPr>
        <p:txBody>
          <a:bodyPr/>
          <a:lstStyle/>
          <a:p>
            <a:r>
              <a:rPr lang="it-IT" b="1" dirty="0"/>
              <a:t>Bug: mobile "sign in" modal side scroll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7171508" cy="3801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2600" y="1752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/>
              <a:t>https://github.com/codeforpdx/PASS.git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85800"/>
            <a:ext cx="2590800" cy="3918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Add Assign: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7543800" cy="29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785" y="457200"/>
            <a:ext cx="3130459" cy="578508"/>
          </a:xfrm>
        </p:spPr>
        <p:txBody>
          <a:bodyPr/>
          <a:lstStyle/>
          <a:p>
            <a:r>
              <a:rPr lang="en-US" b="1" dirty="0" smtClean="0"/>
              <a:t>FIX BUG: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77146"/>
            <a:ext cx="3333750" cy="1752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270219"/>
            <a:ext cx="3365176" cy="17520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6850" y="2434942"/>
            <a:ext cx="2265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before editing: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2449804"/>
            <a:ext cx="2225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after editing: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9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563" y="609600"/>
            <a:ext cx="4346938" cy="509928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b="1" dirty="0" smtClean="0"/>
              <a:t>esults after editing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6809015" cy="36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2038" y="2971984"/>
            <a:ext cx="41857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Good Bye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82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motphutcantho.com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6718" y="4285975"/>
            <a:ext cx="49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Thank for listening.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27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57200"/>
            <a:ext cx="6705600" cy="9144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Contributing to </a:t>
            </a:r>
            <a:r>
              <a:rPr lang="en-US" sz="3100" b="1" dirty="0" err="1"/>
              <a:t>OpenQuotes</a:t>
            </a:r>
            <a:r>
              <a:rPr lang="en-US" sz="3100" b="1" dirty="0"/>
              <a:t>: Add Your Favorite </a:t>
            </a:r>
            <a:r>
              <a:rPr lang="en-US" sz="3100" b="1" dirty="0" smtClean="0"/>
              <a:t>Quotes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7400"/>
            <a:ext cx="6400800" cy="3352800"/>
          </a:xfrm>
        </p:spPr>
        <p:txBody>
          <a:bodyPr/>
          <a:lstStyle/>
          <a:p>
            <a:r>
              <a:rPr lang="vi-VN" dirty="0"/>
              <a:t>GFI: </a:t>
            </a:r>
            <a:r>
              <a:rPr lang="fr-FR" u="sng" dirty="0">
                <a:hlinkClick r:id="rId2"/>
              </a:rPr>
              <a:t>https://github.com/MrAshwin2142/OpenQuotes/issues/38</a:t>
            </a:r>
            <a:endParaRPr lang="vi-VN" dirty="0"/>
          </a:p>
          <a:p>
            <a:r>
              <a:rPr lang="en-US" dirty="0"/>
              <a:t>My link repo: </a:t>
            </a:r>
            <a:r>
              <a:rPr lang="en-US" u="sng" dirty="0">
                <a:hlinkClick r:id="rId3"/>
              </a:rPr>
              <a:t>https://github.com/ngoc1230321/OpenQuotes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096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2590800" cy="944563"/>
          </a:xfrm>
        </p:spPr>
        <p:txBody>
          <a:bodyPr/>
          <a:lstStyle/>
          <a:p>
            <a:r>
              <a:rPr lang="en-US" dirty="0" smtClean="0"/>
              <a:t>Add Assign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286000"/>
            <a:ext cx="6400800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add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f</a:t>
            </a:r>
            <a:r>
              <a:rPr lang="en-US" dirty="0" smtClean="0"/>
              <a:t>avorite </a:t>
            </a:r>
            <a:r>
              <a:rPr lang="en-US" dirty="0"/>
              <a:t>q</a:t>
            </a:r>
            <a:r>
              <a:rPr lang="en-US" dirty="0" smtClean="0"/>
              <a:t>uotes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b="1" dirty="0"/>
              <a:t>F</a:t>
            </a:r>
            <a:r>
              <a:rPr lang="vi-VN" b="1" dirty="0" smtClean="0"/>
              <a:t>ork and clone the repository of GFI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748226"/>
            <a:ext cx="3949881" cy="221998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22350" y="2748226"/>
            <a:ext cx="4149805" cy="22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533400"/>
            <a:ext cx="3810000" cy="784225"/>
          </a:xfrm>
        </p:spPr>
        <p:txBody>
          <a:bodyPr/>
          <a:lstStyle/>
          <a:p>
            <a:r>
              <a:rPr lang="vi-VN" dirty="0"/>
              <a:t>Add your quote</a:t>
            </a:r>
            <a:br>
              <a:rPr lang="vi-VN" dirty="0"/>
            </a:br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6324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691" y="685800"/>
            <a:ext cx="7086600" cy="479425"/>
          </a:xfrm>
        </p:spPr>
        <p:txBody>
          <a:bodyPr/>
          <a:lstStyle/>
          <a:p>
            <a:r>
              <a:rPr lang="vi-VN" dirty="0"/>
              <a:t>Commit and push your changes</a:t>
            </a:r>
            <a:br>
              <a:rPr lang="vi-VN" dirty="0"/>
            </a:br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514600"/>
            <a:ext cx="3790950" cy="3043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590800"/>
            <a:ext cx="3967045" cy="28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349" y="812765"/>
            <a:ext cx="5486400" cy="304800"/>
          </a:xfrm>
        </p:spPr>
        <p:txBody>
          <a:bodyPr/>
          <a:lstStyle/>
          <a:p>
            <a:pPr algn="ctr"/>
            <a:r>
              <a:rPr lang="vi-VN" dirty="0"/>
              <a:t>Create a Pull Request</a:t>
            </a:r>
            <a:br>
              <a:rPr lang="vi-VN" dirty="0"/>
            </a:br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349" y="2286000"/>
            <a:ext cx="7010399" cy="33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782" y="228600"/>
            <a:ext cx="2057400" cy="944563"/>
          </a:xfrm>
        </p:spPr>
        <p:txBody>
          <a:bodyPr/>
          <a:lstStyle/>
          <a:p>
            <a:pPr algn="ctr"/>
            <a:r>
              <a:rPr lang="vi-VN" dirty="0" smtClean="0"/>
              <a:t>Result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81" y="1676400"/>
            <a:ext cx="70734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FB8BB-FBFC-BB45-6E0C-1DB50BB01894}"/>
              </a:ext>
            </a:extLst>
          </p:cNvPr>
          <p:cNvSpPr txBox="1"/>
          <p:nvPr/>
        </p:nvSpPr>
        <p:spPr>
          <a:xfrm>
            <a:off x="762000" y="1828800"/>
            <a:ext cx="793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 smtClean="0"/>
              <a:t> </a:t>
            </a:r>
            <a:r>
              <a:rPr lang="en-US" dirty="0">
                <a:hlinkClick r:id="rId2"/>
              </a:rPr>
              <a:t>Update footer to match www · Issue #93 · </a:t>
            </a:r>
            <a:r>
              <a:rPr lang="en-US" dirty="0" err="1">
                <a:hlinkClick r:id="rId2"/>
              </a:rPr>
              <a:t>ScottLogic</a:t>
            </a:r>
            <a:r>
              <a:rPr lang="en-US" dirty="0">
                <a:hlinkClick r:id="rId2"/>
              </a:rPr>
              <a:t>/blog (github.com)</a:t>
            </a:r>
            <a:endParaRPr lang="vi-VN" dirty="0"/>
          </a:p>
          <a:p>
            <a:pPr algn="just"/>
            <a:r>
              <a:rPr lang="vi-VN" dirty="0">
                <a:solidFill>
                  <a:srgbClr val="081C36"/>
                </a:solidFill>
                <a:latin typeface="SegoeuiPc"/>
              </a:rPr>
              <a:t>         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CE785-92A4-9AF0-C30B-E2966492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75131"/>
            <a:ext cx="5486876" cy="33149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7638" y="533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ISSUE: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90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170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Roboto</vt:lpstr>
      <vt:lpstr>SegoeuiPc</vt:lpstr>
      <vt:lpstr>Default Design</vt:lpstr>
      <vt:lpstr>Open Source Software Development</vt:lpstr>
      <vt:lpstr>Contributing to OpenQuotes: Add Your Favorite Quotes </vt:lpstr>
      <vt:lpstr>Add Assign</vt:lpstr>
      <vt:lpstr>How to add your favorite quotes</vt:lpstr>
      <vt:lpstr>Add your quote </vt:lpstr>
      <vt:lpstr>Commit and push your changes </vt:lpstr>
      <vt:lpstr>Create a Pull Request </vt:lpstr>
      <vt:lpstr>Result</vt:lpstr>
      <vt:lpstr>PowerPoint Presentation</vt:lpstr>
      <vt:lpstr>Add Assign:</vt:lpstr>
      <vt:lpstr>FIX BUG:</vt:lpstr>
      <vt:lpstr>Results after editing</vt:lpstr>
      <vt:lpstr>PowerPoint Presentation</vt:lpstr>
      <vt:lpstr>Add Assign:</vt:lpstr>
      <vt:lpstr>FIX BUG:</vt:lpstr>
      <vt:lpstr>Results after editing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PC</cp:lastModifiedBy>
  <cp:revision>57</cp:revision>
  <dcterms:created xsi:type="dcterms:W3CDTF">2008-08-06T06:37:20Z</dcterms:created>
  <dcterms:modified xsi:type="dcterms:W3CDTF">2023-11-09T04:42:35Z</dcterms:modified>
</cp:coreProperties>
</file>