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Barlow" panose="00000500000000000000" pitchFamily="2" charset="0"/>
      <p:regular r:id="rId36"/>
      <p:bold r:id="rId37"/>
      <p:italic r:id="rId38"/>
      <p:boldItalic r:id="rId39"/>
    </p:embeddedFont>
    <p:embeddedFont>
      <p:font typeface="K2D" panose="020B0604020202020204" charset="-34"/>
      <p:regular r:id="rId40"/>
      <p:bold r:id="rId41"/>
      <p:italic r:id="rId42"/>
      <p:boldItalic r:id="rId43"/>
    </p:embeddedFont>
    <p:embeddedFont>
      <p:font typeface="Readex Pro" panose="020B0604020202020204" charset="-78"/>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UqaTxKc3YpTIstOPJapcBEOxk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2B0AEF-B737-4202-A691-29D0B4179677}">
  <a:tblStyle styleId="{772B0AEF-B737-4202-A691-29D0B417967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5" name="Google Shape;3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38858f189a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1" name="Google Shape;451;g338858f189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fee98b9b9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8" name="Google Shape;458;g2fee98b9b9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fc6f4a835e_3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4" name="Google Shape;464;g2fc6f4a835e_3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fc6f4a835e_3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0" name="Google Shape;470;g2fc6f4a835e_3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301530bc3e3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7" name="Google Shape;477;g301530bc3e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ff0e87beb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4" name="Google Shape;484;g2ff0e87be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fc9f1c0a62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0" name="Google Shape;490;g2fc9f1c0a6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fc9f1c0a62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7" name="Google Shape;497;g2fc9f1c0a6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338858f189a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3" name="Google Shape;503;g338858f189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421ea530d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914400" lvl="1" indent="-298450" algn="l" rtl="0">
              <a:lnSpc>
                <a:spcPct val="115000"/>
              </a:lnSpc>
              <a:spcBef>
                <a:spcPts val="0"/>
              </a:spcBef>
              <a:spcAft>
                <a:spcPts val="0"/>
              </a:spcAft>
              <a:buClr>
                <a:schemeClr val="dk1"/>
              </a:buClr>
              <a:buSzPts val="1100"/>
              <a:buChar char="○"/>
            </a:pPr>
            <a:endParaRPr>
              <a:solidFill>
                <a:schemeClr val="dk1"/>
              </a:solidFill>
            </a:endParaRPr>
          </a:p>
          <a:p>
            <a:pPr marL="0" lvl="0" indent="0" algn="l" rtl="0">
              <a:lnSpc>
                <a:spcPct val="100000"/>
              </a:lnSpc>
              <a:spcBef>
                <a:spcPts val="1200"/>
              </a:spcBef>
              <a:spcAft>
                <a:spcPts val="0"/>
              </a:spcAft>
              <a:buSzPts val="1100"/>
              <a:buNone/>
            </a:pPr>
            <a:endParaRPr/>
          </a:p>
        </p:txBody>
      </p:sp>
      <p:sp>
        <p:nvSpPr>
          <p:cNvPr id="510" name="Google Shape;510;g3421ea530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38858f189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3" name="Google Shape;403;g338858f189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421ea530d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endParaRPr>
          </a:p>
          <a:p>
            <a:pPr marL="0" lvl="0" indent="0" algn="l" rtl="0">
              <a:lnSpc>
                <a:spcPct val="100000"/>
              </a:lnSpc>
              <a:spcBef>
                <a:spcPts val="1200"/>
              </a:spcBef>
              <a:spcAft>
                <a:spcPts val="0"/>
              </a:spcAft>
              <a:buSzPts val="1100"/>
              <a:buNone/>
            </a:pPr>
            <a:endParaRPr/>
          </a:p>
        </p:txBody>
      </p:sp>
      <p:sp>
        <p:nvSpPr>
          <p:cNvPr id="516" name="Google Shape;516;g3421ea530d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421ea530d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4" name="Google Shape;524;g3421ea530d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21ea530df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0" name="Google Shape;530;g3421ea530d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421ea530d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7" name="Google Shape;537;g3421ea530d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38858f189a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SzPts val="1100"/>
              <a:buNone/>
            </a:pPr>
            <a:endParaRPr/>
          </a:p>
        </p:txBody>
      </p:sp>
      <p:sp>
        <p:nvSpPr>
          <p:cNvPr id="543" name="Google Shape;543;g338858f189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38858f189a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9" name="Google Shape;549;g338858f189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5" name="Google Shape;55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338858f189a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2" name="Google Shape;562;g338858f189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fc6f4a835e_3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8" name="Google Shape;568;g2fc6f4a835e_3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0ca486ff27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4" name="Google Shape;574;g30ca486ff2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38858f189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9" name="Google Shape;409;g338858f189a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fc6f4a835e_3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0" name="Google Shape;580;g2fc6f4a835e_3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3421ea530df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6" name="Google Shape;586;g3421ea530d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2" name="Google Shape;592;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8" name="Google Shape;59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fc6f4a835e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5" name="Google Shape;415;g2fc6f4a835e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38858f189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1" name="Google Shape;421;g338858f189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fc6f4a835e_3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7" name="Google Shape;427;g2fc6f4a835e_3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2" name="Google Shape;43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421ea530df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8" name="Google Shape;438;g3421ea530d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fc9f1c0a6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5" name="Google Shape;445;g2fc9f1c0a6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1F5CAA"/>
        </a:solidFill>
        <a:effectLst/>
      </p:bgPr>
    </p:bg>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493144" y="2008231"/>
            <a:ext cx="11205713" cy="185531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4400"/>
              <a:buFont typeface="K2D"/>
              <a:buNone/>
              <a:defRPr sz="4400"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493144" y="3863542"/>
            <a:ext cx="11205713" cy="103670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4" name="Google Shape;14;p13"/>
          <p:cNvPicPr preferRelativeResize="0"/>
          <p:nvPr/>
        </p:nvPicPr>
        <p:blipFill rotWithShape="1">
          <a:blip r:embed="rId2">
            <a:alphaModFix/>
          </a:blip>
          <a:srcRect/>
          <a:stretch/>
        </p:blipFill>
        <p:spPr>
          <a:xfrm>
            <a:off x="5565071" y="682737"/>
            <a:ext cx="1061859" cy="1062060"/>
          </a:xfrm>
          <a:prstGeom prst="rect">
            <a:avLst/>
          </a:prstGeom>
          <a:noFill/>
          <a:ln>
            <a:noFill/>
          </a:ln>
        </p:spPr>
      </p:pic>
      <p:sp>
        <p:nvSpPr>
          <p:cNvPr id="15" name="Google Shape;15;p13"/>
          <p:cNvSpPr txBox="1">
            <a:spLocks noGrp="1"/>
          </p:cNvSpPr>
          <p:nvPr>
            <p:ph type="body" idx="2"/>
          </p:nvPr>
        </p:nvSpPr>
        <p:spPr>
          <a:xfrm>
            <a:off x="493144" y="4924425"/>
            <a:ext cx="11205713" cy="49212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0">
                <a:solidFill>
                  <a:schemeClr val="lt1"/>
                </a:solidFill>
                <a:latin typeface="Readex Pro"/>
                <a:ea typeface="Readex Pro"/>
                <a:cs typeface="Readex Pro"/>
                <a:sym typeface="Readex Pro"/>
              </a:defRPr>
            </a:lvl1pPr>
            <a:lvl2pPr marL="914400" lvl="1" indent="-228600" algn="l">
              <a:lnSpc>
                <a:spcPct val="90000"/>
              </a:lnSpc>
              <a:spcBef>
                <a:spcPts val="500"/>
              </a:spcBef>
              <a:spcAft>
                <a:spcPts val="0"/>
              </a:spcAft>
              <a:buClr>
                <a:schemeClr val="lt1"/>
              </a:buClr>
              <a:buSzPts val="1400"/>
              <a:buNone/>
              <a:defRPr sz="1400">
                <a:solidFill>
                  <a:schemeClr val="lt1"/>
                </a:solidFill>
                <a:latin typeface="Barlow"/>
                <a:ea typeface="Barlow"/>
                <a:cs typeface="Barlow"/>
                <a:sym typeface="Barlow"/>
              </a:defRPr>
            </a:lvl2pPr>
            <a:lvl3pPr marL="1371600" lvl="2" indent="-228600" algn="l">
              <a:lnSpc>
                <a:spcPct val="90000"/>
              </a:lnSpc>
              <a:spcBef>
                <a:spcPts val="500"/>
              </a:spcBef>
              <a:spcAft>
                <a:spcPts val="0"/>
              </a:spcAft>
              <a:buClr>
                <a:schemeClr val="lt1"/>
              </a:buClr>
              <a:buSzPts val="1200"/>
              <a:buNone/>
              <a:defRPr sz="1200">
                <a:solidFill>
                  <a:schemeClr val="lt1"/>
                </a:solidFill>
                <a:latin typeface="Barlow"/>
                <a:ea typeface="Barlow"/>
                <a:cs typeface="Barlow"/>
                <a:sym typeface="Barlow"/>
              </a:defRPr>
            </a:lvl3pPr>
            <a:lvl4pPr marL="1828800" lvl="3" indent="-2286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4pPr>
            <a:lvl5pPr marL="2286000" lvl="4" indent="-2286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 name="Google Shape;16;p13"/>
          <p:cNvSpPr/>
          <p:nvPr/>
        </p:nvSpPr>
        <p:spPr>
          <a:xfrm>
            <a:off x="4998720" y="4782423"/>
            <a:ext cx="2194560" cy="27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grpSp>
        <p:nvGrpSpPr>
          <p:cNvPr id="17" name="Google Shape;17;p13"/>
          <p:cNvGrpSpPr/>
          <p:nvPr/>
        </p:nvGrpSpPr>
        <p:grpSpPr>
          <a:xfrm rot="5400000" flipH="1">
            <a:off x="11994349" y="89858"/>
            <a:ext cx="108319" cy="107166"/>
            <a:chOff x="9886950" y="442913"/>
            <a:chExt cx="216694" cy="214386"/>
          </a:xfrm>
        </p:grpSpPr>
        <p:sp>
          <p:nvSpPr>
            <p:cNvPr id="18" name="Google Shape;18;p13"/>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13"/>
            <p:cNvSpPr/>
            <p:nvPr/>
          </p:nvSpPr>
          <p:spPr>
            <a:xfrm>
              <a:off x="10006013" y="559668"/>
              <a:ext cx="97631" cy="97631"/>
            </a:xfrm>
            <a:prstGeom prst="roundRect">
              <a:avLst>
                <a:gd name="adj" fmla="val 16667"/>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13"/>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21" name="Google Shape;21;p13"/>
          <p:cNvPicPr preferRelativeResize="0"/>
          <p:nvPr/>
        </p:nvPicPr>
        <p:blipFill rotWithShape="1">
          <a:blip r:embed="rId3">
            <a:alphaModFix/>
          </a:blip>
          <a:srcRect/>
          <a:stretch/>
        </p:blipFill>
        <p:spPr>
          <a:xfrm>
            <a:off x="2914220" y="6478829"/>
            <a:ext cx="8961120" cy="113469"/>
          </a:xfrm>
          <a:prstGeom prst="rect">
            <a:avLst/>
          </a:prstGeom>
          <a:noFill/>
          <a:ln>
            <a:noFill/>
          </a:ln>
        </p:spPr>
      </p:pic>
      <p:sp>
        <p:nvSpPr>
          <p:cNvPr id="22" name="Google Shape;22;p13"/>
          <p:cNvSpPr/>
          <p:nvPr/>
        </p:nvSpPr>
        <p:spPr>
          <a:xfrm>
            <a:off x="159150" y="6474525"/>
            <a:ext cx="653867" cy="298450"/>
          </a:xfrm>
          <a:prstGeom prst="rect">
            <a:avLst/>
          </a:prstGeom>
          <a:solidFill>
            <a:srgbClr val="27AC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23" name="Google Shape;23;p13"/>
          <p:cNvGrpSpPr/>
          <p:nvPr/>
        </p:nvGrpSpPr>
        <p:grpSpPr>
          <a:xfrm>
            <a:off x="817685" y="6410864"/>
            <a:ext cx="2760487" cy="403790"/>
            <a:chOff x="741485" y="6410864"/>
            <a:chExt cx="2760487" cy="403790"/>
          </a:xfrm>
        </p:grpSpPr>
        <p:sp>
          <p:nvSpPr>
            <p:cNvPr id="24" name="Google Shape;24;p13"/>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Community - Totality - Uniqueness</a:t>
              </a:r>
              <a:endParaRPr sz="800" b="0" i="0" u="none" strike="noStrike" cap="none">
                <a:solidFill>
                  <a:schemeClr val="lt1"/>
                </a:solidFill>
                <a:latin typeface="Readex Pro"/>
                <a:ea typeface="Readex Pro"/>
                <a:cs typeface="Readex Pro"/>
                <a:sym typeface="Readex Pro"/>
              </a:endParaRPr>
            </a:p>
          </p:txBody>
        </p:sp>
        <p:sp>
          <p:nvSpPr>
            <p:cNvPr id="25" name="Google Shape;25;p1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K2D"/>
                  <a:ea typeface="K2D"/>
                  <a:cs typeface="K2D"/>
                  <a:sym typeface="K2D"/>
                </a:rPr>
                <a:t>CAN THO UNIVERSITY</a:t>
              </a:r>
              <a:endParaRPr sz="1400" b="1" i="0" u="none" strike="noStrike" cap="none">
                <a:solidFill>
                  <a:schemeClr val="lt1"/>
                </a:solidFill>
                <a:latin typeface="K2D"/>
                <a:ea typeface="K2D"/>
                <a:cs typeface="K2D"/>
                <a:sym typeface="K2D"/>
              </a:endParaRPr>
            </a:p>
          </p:txBody>
        </p:sp>
      </p:grpSp>
      <p:sp>
        <p:nvSpPr>
          <p:cNvPr id="26" name="Google Shape;26;p13"/>
          <p:cNvSpPr txBox="1"/>
          <p:nvPr/>
        </p:nvSpPr>
        <p:spPr>
          <a:xfrm>
            <a:off x="10502962" y="6467840"/>
            <a:ext cx="148309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27" name="Google Shape;27;p13"/>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1000"/>
                                        <p:tgtEl>
                                          <p:spTgt spid="1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xEl>
                                              <p:pRg st="2" end="2"/>
                                            </p:txEl>
                                          </p:spTgt>
                                        </p:tgtEl>
                                        <p:attrNameLst>
                                          <p:attrName>style.visibility</p:attrName>
                                        </p:attrNameLst>
                                      </p:cBhvr>
                                      <p:to>
                                        <p:strVal val="visible"/>
                                      </p:to>
                                    </p:set>
                                    <p:animEffect transition="in" filter="fade">
                                      <p:cBhvr>
                                        <p:cTn id="16" dur="1000"/>
                                        <p:tgtEl>
                                          <p:spTgt spid="1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fade">
                                      <p:cBhvr>
                                        <p:cTn id="19" dur="1000"/>
                                        <p:tgtEl>
                                          <p:spTgt spid="1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animEffect transition="in" filter="fade">
                                      <p:cBhvr>
                                        <p:cTn id="25" dur="1000"/>
                                        <p:tgtEl>
                                          <p:spTgt spid="1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xEl>
                                              <p:pRg st="6" end="6"/>
                                            </p:txEl>
                                          </p:spTgt>
                                        </p:tgtEl>
                                        <p:attrNameLst>
                                          <p:attrName>style.visibility</p:attrName>
                                        </p:attrNameLst>
                                      </p:cBhvr>
                                      <p:to>
                                        <p:strVal val="visible"/>
                                      </p:to>
                                    </p:set>
                                    <p:animEffect transition="in" filter="fade">
                                      <p:cBhvr>
                                        <p:cTn id="28" dur="1000"/>
                                        <p:tgtEl>
                                          <p:spTgt spid="1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xEl>
                                              <p:pRg st="7" end="7"/>
                                            </p:txEl>
                                          </p:spTgt>
                                        </p:tgtEl>
                                        <p:attrNameLst>
                                          <p:attrName>style.visibility</p:attrName>
                                        </p:attrNameLst>
                                      </p:cBhvr>
                                      <p:to>
                                        <p:strVal val="visible"/>
                                      </p:to>
                                    </p:set>
                                    <p:animEffect transition="in" filter="fade">
                                      <p:cBhvr>
                                        <p:cTn id="31" dur="1000"/>
                                        <p:tgtEl>
                                          <p:spTgt spid="1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xEl>
                                              <p:pRg st="8" end="8"/>
                                            </p:txEl>
                                          </p:spTgt>
                                        </p:tgtEl>
                                        <p:attrNameLst>
                                          <p:attrName>style.visibility</p:attrName>
                                        </p:attrNameLst>
                                      </p:cBhvr>
                                      <p:to>
                                        <p:strVal val="visible"/>
                                      </p:to>
                                    </p:set>
                                    <p:animEffect transition="in" filter="fade">
                                      <p:cBhvr>
                                        <p:cTn id="34" dur="1000"/>
                                        <p:tgtEl>
                                          <p:spTgt spid="1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25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xEl>
                                              <p:pRg st="0" end="0"/>
                                            </p:txEl>
                                          </p:spTgt>
                                        </p:tgtEl>
                                        <p:attrNameLst>
                                          <p:attrName>style.visibility</p:attrName>
                                        </p:attrNameLst>
                                      </p:cBhvr>
                                      <p:to>
                                        <p:strVal val="visible"/>
                                      </p:to>
                                    </p:set>
                                    <p:animEffect transition="in" filter="fade">
                                      <p:cBhvr>
                                        <p:cTn id="40" dur="1000"/>
                                        <p:tgtEl>
                                          <p:spTgt spid="15">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xEl>
                                              <p:pRg st="1" end="1"/>
                                            </p:txEl>
                                          </p:spTgt>
                                        </p:tgtEl>
                                        <p:attrNameLst>
                                          <p:attrName>style.visibility</p:attrName>
                                        </p:attrNameLst>
                                      </p:cBhvr>
                                      <p:to>
                                        <p:strVal val="visible"/>
                                      </p:to>
                                    </p:set>
                                    <p:animEffect transition="in" filter="fade">
                                      <p:cBhvr>
                                        <p:cTn id="43" dur="1000"/>
                                        <p:tgtEl>
                                          <p:spTgt spid="15">
                                            <p:txEl>
                                              <p:pRg st="1" end="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xEl>
                                              <p:pRg st="2" end="2"/>
                                            </p:txEl>
                                          </p:spTgt>
                                        </p:tgtEl>
                                        <p:attrNameLst>
                                          <p:attrName>style.visibility</p:attrName>
                                        </p:attrNameLst>
                                      </p:cBhvr>
                                      <p:to>
                                        <p:strVal val="visible"/>
                                      </p:to>
                                    </p:set>
                                    <p:animEffect transition="in" filter="fade">
                                      <p:cBhvr>
                                        <p:cTn id="46" dur="1000"/>
                                        <p:tgtEl>
                                          <p:spTgt spid="15">
                                            <p:txEl>
                                              <p:pRg st="2" end="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xEl>
                                              <p:pRg st="3" end="3"/>
                                            </p:txEl>
                                          </p:spTgt>
                                        </p:tgtEl>
                                        <p:attrNameLst>
                                          <p:attrName>style.visibility</p:attrName>
                                        </p:attrNameLst>
                                      </p:cBhvr>
                                      <p:to>
                                        <p:strVal val="visible"/>
                                      </p:to>
                                    </p:set>
                                    <p:animEffect transition="in" filter="fade">
                                      <p:cBhvr>
                                        <p:cTn id="49" dur="1000"/>
                                        <p:tgtEl>
                                          <p:spTgt spid="15">
                                            <p:txEl>
                                              <p:pRg st="3" end="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5">
                                            <p:txEl>
                                              <p:pRg st="4" end="4"/>
                                            </p:txEl>
                                          </p:spTgt>
                                        </p:tgtEl>
                                        <p:attrNameLst>
                                          <p:attrName>style.visibility</p:attrName>
                                        </p:attrNameLst>
                                      </p:cBhvr>
                                      <p:to>
                                        <p:strVal val="visible"/>
                                      </p:to>
                                    </p:set>
                                    <p:animEffect transition="in" filter="fade">
                                      <p:cBhvr>
                                        <p:cTn id="52" dur="1000"/>
                                        <p:tgtEl>
                                          <p:spTgt spid="15">
                                            <p:txEl>
                                              <p:pRg st="4" end="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xEl>
                                              <p:pRg st="5" end="5"/>
                                            </p:txEl>
                                          </p:spTgt>
                                        </p:tgtEl>
                                        <p:attrNameLst>
                                          <p:attrName>style.visibility</p:attrName>
                                        </p:attrNameLst>
                                      </p:cBhvr>
                                      <p:to>
                                        <p:strVal val="visible"/>
                                      </p:to>
                                    </p:set>
                                    <p:animEffect transition="in" filter="fade">
                                      <p:cBhvr>
                                        <p:cTn id="55" dur="1000"/>
                                        <p:tgtEl>
                                          <p:spTgt spid="15">
                                            <p:txEl>
                                              <p:pRg st="5" end="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5">
                                            <p:txEl>
                                              <p:pRg st="6" end="6"/>
                                            </p:txEl>
                                          </p:spTgt>
                                        </p:tgtEl>
                                        <p:attrNameLst>
                                          <p:attrName>style.visibility</p:attrName>
                                        </p:attrNameLst>
                                      </p:cBhvr>
                                      <p:to>
                                        <p:strVal val="visible"/>
                                      </p:to>
                                    </p:set>
                                    <p:animEffect transition="in" filter="fade">
                                      <p:cBhvr>
                                        <p:cTn id="58" dur="1000"/>
                                        <p:tgtEl>
                                          <p:spTgt spid="15">
                                            <p:txEl>
                                              <p:pRg st="6" end="6"/>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5">
                                            <p:txEl>
                                              <p:pRg st="7" end="7"/>
                                            </p:txEl>
                                          </p:spTgt>
                                        </p:tgtEl>
                                        <p:attrNameLst>
                                          <p:attrName>style.visibility</p:attrName>
                                        </p:attrNameLst>
                                      </p:cBhvr>
                                      <p:to>
                                        <p:strVal val="visible"/>
                                      </p:to>
                                    </p:set>
                                    <p:animEffect transition="in" filter="fade">
                                      <p:cBhvr>
                                        <p:cTn id="61" dur="1000"/>
                                        <p:tgtEl>
                                          <p:spTgt spid="15">
                                            <p:txEl>
                                              <p:pRg st="7" end="7"/>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5">
                                            <p:txEl>
                                              <p:pRg st="8" end="8"/>
                                            </p:txEl>
                                          </p:spTgt>
                                        </p:tgtEl>
                                        <p:attrNameLst>
                                          <p:attrName>style.visibility</p:attrName>
                                        </p:attrNameLst>
                                      </p:cBhvr>
                                      <p:to>
                                        <p:strVal val="visible"/>
                                      </p:to>
                                    </p:set>
                                    <p:animEffect transition="in" filter="fade">
                                      <p:cBhvr>
                                        <p:cTn id="64" dur="10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Top">
  <p:cSld name="Picture Top">
    <p:bg>
      <p:bgPr>
        <a:solidFill>
          <a:schemeClr val="lt1"/>
        </a:solidFill>
        <a:effectLst/>
      </p:bgPr>
    </p:bg>
    <p:spTree>
      <p:nvGrpSpPr>
        <p:cNvPr id="1" name="Shape 163"/>
        <p:cNvGrpSpPr/>
        <p:nvPr/>
      </p:nvGrpSpPr>
      <p:grpSpPr>
        <a:xfrm>
          <a:off x="0" y="0"/>
          <a:ext cx="0" cy="0"/>
          <a:chOff x="0" y="0"/>
          <a:chExt cx="0" cy="0"/>
        </a:xfrm>
      </p:grpSpPr>
      <p:grpSp>
        <p:nvGrpSpPr>
          <p:cNvPr id="164" name="Google Shape;164;p29"/>
          <p:cNvGrpSpPr/>
          <p:nvPr/>
        </p:nvGrpSpPr>
        <p:grpSpPr>
          <a:xfrm>
            <a:off x="152386" y="134613"/>
            <a:ext cx="11887228" cy="2275212"/>
            <a:chOff x="125766" y="134611"/>
            <a:chExt cx="3918888" cy="6192393"/>
          </a:xfrm>
        </p:grpSpPr>
        <p:sp>
          <p:nvSpPr>
            <p:cNvPr id="165" name="Google Shape;165;p29"/>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166" name="Google Shape;166;p29"/>
            <p:cNvSpPr/>
            <p:nvPr/>
          </p:nvSpPr>
          <p:spPr>
            <a:xfrm>
              <a:off x="125766" y="134611"/>
              <a:ext cx="3918888" cy="124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grpSp>
      <p:sp>
        <p:nvSpPr>
          <p:cNvPr id="167" name="Google Shape;167;p29"/>
          <p:cNvSpPr txBox="1">
            <a:spLocks noGrp="1"/>
          </p:cNvSpPr>
          <p:nvPr>
            <p:ph type="subTitle" idx="1"/>
          </p:nvPr>
        </p:nvSpPr>
        <p:spPr>
          <a:xfrm>
            <a:off x="6191250" y="465934"/>
            <a:ext cx="5229225" cy="1634339"/>
          </a:xfrm>
          <a:prstGeom prst="rect">
            <a:avLst/>
          </a:prstGeom>
          <a:noFill/>
          <a:ln>
            <a:noFill/>
          </a:ln>
        </p:spPr>
        <p:txBody>
          <a:bodyPr spcFirstLastPara="1" wrap="square" lIns="91425" tIns="45700" rIns="91425" bIns="45700" anchor="t" anchorCtr="0">
            <a:noAutofit/>
          </a:bodyPr>
          <a:lstStyle>
            <a:lvl1pPr lvl="0" algn="l">
              <a:lnSpc>
                <a:spcPct val="150000"/>
              </a:lnSpc>
              <a:spcBef>
                <a:spcPts val="1000"/>
              </a:spcBef>
              <a:spcAft>
                <a:spcPts val="0"/>
              </a:spcAft>
              <a:buClr>
                <a:schemeClr val="lt1"/>
              </a:buClr>
              <a:buSzPts val="1600"/>
              <a:buNone/>
              <a:defRPr sz="1600" b="0" i="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8" name="Google Shape;168;p29"/>
          <p:cNvSpPr txBox="1">
            <a:spLocks noGrp="1"/>
          </p:cNvSpPr>
          <p:nvPr>
            <p:ph type="ctrTitle"/>
          </p:nvPr>
        </p:nvSpPr>
        <p:spPr>
          <a:xfrm>
            <a:off x="624705" y="3223632"/>
            <a:ext cx="4928369" cy="142084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F5CA9"/>
              </a:buClr>
              <a:buSzPts val="2800"/>
              <a:buFont typeface="K2D"/>
              <a:buNone/>
              <a:defRPr sz="2800" b="1">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9"/>
          <p:cNvSpPr>
            <a:spLocks noGrp="1"/>
          </p:cNvSpPr>
          <p:nvPr>
            <p:ph type="pic" idx="2"/>
          </p:nvPr>
        </p:nvSpPr>
        <p:spPr>
          <a:xfrm>
            <a:off x="625089" y="438150"/>
            <a:ext cx="4927600" cy="2619375"/>
          </a:xfrm>
          <a:prstGeom prst="rect">
            <a:avLst/>
          </a:prstGeom>
          <a:solidFill>
            <a:schemeClr val="lt1"/>
          </a:solidFill>
          <a:ln>
            <a:noFill/>
          </a:ln>
        </p:spPr>
      </p:sp>
      <p:sp>
        <p:nvSpPr>
          <p:cNvPr id="170" name="Google Shape;170;p29"/>
          <p:cNvSpPr/>
          <p:nvPr/>
        </p:nvSpPr>
        <p:spPr>
          <a:xfrm>
            <a:off x="624706" y="3062972"/>
            <a:ext cx="4927984" cy="8855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pic>
        <p:nvPicPr>
          <p:cNvPr id="171" name="Google Shape;171;p29"/>
          <p:cNvPicPr preferRelativeResize="0"/>
          <p:nvPr/>
        </p:nvPicPr>
        <p:blipFill rotWithShape="1">
          <a:blip r:embed="rId2">
            <a:alphaModFix amt="85000"/>
          </a:blip>
          <a:srcRect/>
          <a:stretch/>
        </p:blipFill>
        <p:spPr>
          <a:xfrm>
            <a:off x="7069466" y="2644402"/>
            <a:ext cx="3453753" cy="3402396"/>
          </a:xfrm>
          <a:prstGeom prst="rect">
            <a:avLst/>
          </a:prstGeom>
          <a:noFill/>
          <a:ln>
            <a:noFill/>
          </a:ln>
        </p:spPr>
      </p:pic>
      <p:pic>
        <p:nvPicPr>
          <p:cNvPr id="172" name="Google Shape;172;p29"/>
          <p:cNvPicPr preferRelativeResize="0"/>
          <p:nvPr/>
        </p:nvPicPr>
        <p:blipFill rotWithShape="1">
          <a:blip r:embed="rId3">
            <a:alphaModFix/>
          </a:blip>
          <a:srcRect/>
          <a:stretch/>
        </p:blipFill>
        <p:spPr>
          <a:xfrm>
            <a:off x="11353815" y="2177429"/>
            <a:ext cx="457200" cy="457200"/>
          </a:xfrm>
          <a:prstGeom prst="rect">
            <a:avLst/>
          </a:prstGeom>
          <a:noFill/>
          <a:ln>
            <a:noFill/>
          </a:ln>
        </p:spPr>
      </p:pic>
      <p:pic>
        <p:nvPicPr>
          <p:cNvPr id="173" name="Google Shape;173;p29"/>
          <p:cNvPicPr preferRelativeResize="0"/>
          <p:nvPr/>
        </p:nvPicPr>
        <p:blipFill rotWithShape="1">
          <a:blip r:embed="rId4">
            <a:alphaModFix/>
          </a:blip>
          <a:srcRect/>
          <a:stretch/>
        </p:blipFill>
        <p:spPr>
          <a:xfrm>
            <a:off x="11987783" y="93587"/>
            <a:ext cx="107165" cy="107007"/>
          </a:xfrm>
          <a:prstGeom prst="rect">
            <a:avLst/>
          </a:prstGeom>
          <a:noFill/>
          <a:ln>
            <a:noFill/>
          </a:ln>
        </p:spPr>
      </p:pic>
      <p:sp>
        <p:nvSpPr>
          <p:cNvPr id="174" name="Google Shape;174;p29"/>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175" name="Google Shape;175;p29"/>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176" name="Google Shape;176;p29"/>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177" name="Google Shape;177;p29"/>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178" name="Google Shape;178;p29"/>
          <p:cNvGrpSpPr/>
          <p:nvPr/>
        </p:nvGrpSpPr>
        <p:grpSpPr>
          <a:xfrm>
            <a:off x="817685" y="6410864"/>
            <a:ext cx="2760487" cy="403790"/>
            <a:chOff x="741485" y="6410864"/>
            <a:chExt cx="2760487" cy="403790"/>
          </a:xfrm>
        </p:grpSpPr>
        <p:sp>
          <p:nvSpPr>
            <p:cNvPr id="179" name="Google Shape;179;p29"/>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180" name="Google Shape;180;p29"/>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181" name="Google Shape;181;p29"/>
          <p:cNvPicPr preferRelativeResize="0"/>
          <p:nvPr/>
        </p:nvPicPr>
        <p:blipFill rotWithShape="1">
          <a:blip r:embed="rId5">
            <a:alphaModFix/>
          </a:blip>
          <a:srcRect/>
          <a:stretch/>
        </p:blipFill>
        <p:spPr>
          <a:xfrm>
            <a:off x="2951205" y="6481985"/>
            <a:ext cx="8961120" cy="113469"/>
          </a:xfrm>
          <a:prstGeom prst="rect">
            <a:avLst/>
          </a:prstGeom>
          <a:noFill/>
          <a:ln>
            <a:noFill/>
          </a:ln>
        </p:spPr>
      </p:pic>
      <p:sp>
        <p:nvSpPr>
          <p:cNvPr id="182" name="Google Shape;182;p29"/>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9"/>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Bottom">
  <p:cSld name="Picture Bottom">
    <p:bg>
      <p:bgPr>
        <a:solidFill>
          <a:schemeClr val="lt1"/>
        </a:solidFill>
        <a:effectLst/>
      </p:bgPr>
    </p:bg>
    <p:spTree>
      <p:nvGrpSpPr>
        <p:cNvPr id="1" name="Shape 184"/>
        <p:cNvGrpSpPr/>
        <p:nvPr/>
      </p:nvGrpSpPr>
      <p:grpSpPr>
        <a:xfrm>
          <a:off x="0" y="0"/>
          <a:ext cx="0" cy="0"/>
          <a:chOff x="0" y="0"/>
          <a:chExt cx="0" cy="0"/>
        </a:xfrm>
      </p:grpSpPr>
      <p:grpSp>
        <p:nvGrpSpPr>
          <p:cNvPr id="185" name="Google Shape;185;p30"/>
          <p:cNvGrpSpPr/>
          <p:nvPr/>
        </p:nvGrpSpPr>
        <p:grpSpPr>
          <a:xfrm>
            <a:off x="152386" y="3979538"/>
            <a:ext cx="11887228" cy="2275212"/>
            <a:chOff x="125766" y="134611"/>
            <a:chExt cx="3918888" cy="6192393"/>
          </a:xfrm>
        </p:grpSpPr>
        <p:sp>
          <p:nvSpPr>
            <p:cNvPr id="186" name="Google Shape;186;p30"/>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187" name="Google Shape;187;p30"/>
            <p:cNvSpPr/>
            <p:nvPr/>
          </p:nvSpPr>
          <p:spPr>
            <a:xfrm>
              <a:off x="125766" y="134611"/>
              <a:ext cx="3918888" cy="124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grpSp>
      <p:sp>
        <p:nvSpPr>
          <p:cNvPr id="188" name="Google Shape;188;p30"/>
          <p:cNvSpPr txBox="1">
            <a:spLocks noGrp="1"/>
          </p:cNvSpPr>
          <p:nvPr>
            <p:ph type="subTitle" idx="1"/>
          </p:nvPr>
        </p:nvSpPr>
        <p:spPr>
          <a:xfrm>
            <a:off x="741485" y="4229011"/>
            <a:ext cx="5229225" cy="1634339"/>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chemeClr val="lt1"/>
              </a:buClr>
              <a:buSzPts val="1600"/>
              <a:buNone/>
              <a:defRPr sz="1600" b="0" i="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9" name="Google Shape;189;p30"/>
          <p:cNvSpPr txBox="1">
            <a:spLocks noGrp="1"/>
          </p:cNvSpPr>
          <p:nvPr>
            <p:ph type="ctrTitle"/>
          </p:nvPr>
        </p:nvSpPr>
        <p:spPr>
          <a:xfrm>
            <a:off x="6569891" y="811935"/>
            <a:ext cx="5229225" cy="142084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F5CA9"/>
              </a:buClr>
              <a:buSzPts val="2800"/>
              <a:buFont typeface="K2D"/>
              <a:buNone/>
              <a:defRPr sz="2800" b="1">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0"/>
          <p:cNvSpPr>
            <a:spLocks noGrp="1"/>
          </p:cNvSpPr>
          <p:nvPr>
            <p:ph type="pic" idx="2"/>
          </p:nvPr>
        </p:nvSpPr>
        <p:spPr>
          <a:xfrm>
            <a:off x="6720704" y="2860675"/>
            <a:ext cx="4927600" cy="2619375"/>
          </a:xfrm>
          <a:prstGeom prst="rect">
            <a:avLst/>
          </a:prstGeom>
          <a:solidFill>
            <a:schemeClr val="lt1"/>
          </a:solidFill>
          <a:ln>
            <a:noFill/>
          </a:ln>
        </p:spPr>
      </p:sp>
      <p:sp>
        <p:nvSpPr>
          <p:cNvPr id="191" name="Google Shape;191;p30"/>
          <p:cNvSpPr/>
          <p:nvPr/>
        </p:nvSpPr>
        <p:spPr>
          <a:xfrm>
            <a:off x="6720704" y="2772120"/>
            <a:ext cx="4928369" cy="8855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pic>
        <p:nvPicPr>
          <p:cNvPr id="192" name="Google Shape;192;p30"/>
          <p:cNvPicPr preferRelativeResize="0"/>
          <p:nvPr/>
        </p:nvPicPr>
        <p:blipFill rotWithShape="1">
          <a:blip r:embed="rId2">
            <a:alphaModFix amt="85000"/>
          </a:blip>
          <a:srcRect/>
          <a:stretch/>
        </p:blipFill>
        <p:spPr>
          <a:xfrm>
            <a:off x="1183842" y="373388"/>
            <a:ext cx="3453753" cy="3402396"/>
          </a:xfrm>
          <a:prstGeom prst="rect">
            <a:avLst/>
          </a:prstGeom>
          <a:noFill/>
          <a:ln>
            <a:noFill/>
          </a:ln>
        </p:spPr>
      </p:pic>
      <p:pic>
        <p:nvPicPr>
          <p:cNvPr id="193" name="Google Shape;193;p30"/>
          <p:cNvPicPr preferRelativeResize="0"/>
          <p:nvPr/>
        </p:nvPicPr>
        <p:blipFill rotWithShape="1">
          <a:blip r:embed="rId3">
            <a:alphaModFix/>
          </a:blip>
          <a:srcRect/>
          <a:stretch/>
        </p:blipFill>
        <p:spPr>
          <a:xfrm rot="-5400000">
            <a:off x="222467" y="3759764"/>
            <a:ext cx="457200" cy="457200"/>
          </a:xfrm>
          <a:prstGeom prst="rect">
            <a:avLst/>
          </a:prstGeom>
          <a:noFill/>
          <a:ln>
            <a:noFill/>
          </a:ln>
        </p:spPr>
      </p:pic>
      <p:pic>
        <p:nvPicPr>
          <p:cNvPr id="194" name="Google Shape;194;p30"/>
          <p:cNvPicPr preferRelativeResize="0"/>
          <p:nvPr/>
        </p:nvPicPr>
        <p:blipFill rotWithShape="1">
          <a:blip r:embed="rId4">
            <a:alphaModFix/>
          </a:blip>
          <a:srcRect/>
          <a:stretch/>
        </p:blipFill>
        <p:spPr>
          <a:xfrm>
            <a:off x="11987783" y="93587"/>
            <a:ext cx="107165" cy="107007"/>
          </a:xfrm>
          <a:prstGeom prst="rect">
            <a:avLst/>
          </a:prstGeom>
          <a:noFill/>
          <a:ln>
            <a:noFill/>
          </a:ln>
        </p:spPr>
      </p:pic>
      <p:sp>
        <p:nvSpPr>
          <p:cNvPr id="195" name="Google Shape;195;p30"/>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196" name="Google Shape;196;p30"/>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197" name="Google Shape;197;p30"/>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198" name="Google Shape;198;p30"/>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199" name="Google Shape;199;p30"/>
          <p:cNvGrpSpPr/>
          <p:nvPr/>
        </p:nvGrpSpPr>
        <p:grpSpPr>
          <a:xfrm>
            <a:off x="817685" y="6410864"/>
            <a:ext cx="2760487" cy="403790"/>
            <a:chOff x="741485" y="6410864"/>
            <a:chExt cx="2760487" cy="403790"/>
          </a:xfrm>
        </p:grpSpPr>
        <p:sp>
          <p:nvSpPr>
            <p:cNvPr id="200" name="Google Shape;200;p30"/>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201" name="Google Shape;201;p30"/>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202" name="Google Shape;202;p30"/>
          <p:cNvPicPr preferRelativeResize="0"/>
          <p:nvPr/>
        </p:nvPicPr>
        <p:blipFill rotWithShape="1">
          <a:blip r:embed="rId5">
            <a:alphaModFix/>
          </a:blip>
          <a:srcRect/>
          <a:stretch/>
        </p:blipFill>
        <p:spPr>
          <a:xfrm>
            <a:off x="2951205" y="6481985"/>
            <a:ext cx="8961120" cy="113469"/>
          </a:xfrm>
          <a:prstGeom prst="rect">
            <a:avLst/>
          </a:prstGeom>
          <a:noFill/>
          <a:ln>
            <a:noFill/>
          </a:ln>
        </p:spPr>
      </p:pic>
      <p:sp>
        <p:nvSpPr>
          <p:cNvPr id="203" name="Google Shape;203;p30"/>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30"/>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839788" y="365125"/>
            <a:ext cx="10515600" cy="9388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600"/>
              <a:buFont typeface="K2D"/>
              <a:buNone/>
              <a:defRPr sz="3600" b="1">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31"/>
          <p:cNvSpPr txBox="1">
            <a:spLocks noGrp="1"/>
          </p:cNvSpPr>
          <p:nvPr>
            <p:ph type="body" idx="1"/>
          </p:nvPr>
        </p:nvSpPr>
        <p:spPr>
          <a:xfrm>
            <a:off x="839789" y="1919678"/>
            <a:ext cx="504666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AFEF"/>
              </a:buClr>
              <a:buSzPts val="2800"/>
              <a:buNone/>
              <a:defRPr sz="2800" b="1">
                <a:solidFill>
                  <a:srgbClr val="00AFEF"/>
                </a:solidFill>
                <a:latin typeface="K2D"/>
                <a:ea typeface="K2D"/>
                <a:cs typeface="K2D"/>
                <a:sym typeface="K2D"/>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8" name="Google Shape;208;p31"/>
          <p:cNvSpPr txBox="1">
            <a:spLocks noGrp="1"/>
          </p:cNvSpPr>
          <p:nvPr>
            <p:ph type="body" idx="2"/>
          </p:nvPr>
        </p:nvSpPr>
        <p:spPr>
          <a:xfrm>
            <a:off x="839788" y="3006726"/>
            <a:ext cx="5046662" cy="310940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 name="Google Shape;209;p31"/>
          <p:cNvSpPr txBox="1">
            <a:spLocks noGrp="1"/>
          </p:cNvSpPr>
          <p:nvPr>
            <p:ph type="body" idx="3"/>
          </p:nvPr>
        </p:nvSpPr>
        <p:spPr>
          <a:xfrm>
            <a:off x="6308727" y="1919678"/>
            <a:ext cx="504666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AFEF"/>
              </a:buClr>
              <a:buSzPts val="2800"/>
              <a:buNone/>
              <a:defRPr sz="2800" b="1">
                <a:solidFill>
                  <a:srgbClr val="00AFEF"/>
                </a:solidFill>
                <a:latin typeface="K2D"/>
                <a:ea typeface="K2D"/>
                <a:cs typeface="K2D"/>
                <a:sym typeface="K2D"/>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0" name="Google Shape;210;p31"/>
          <p:cNvSpPr txBox="1">
            <a:spLocks noGrp="1"/>
          </p:cNvSpPr>
          <p:nvPr>
            <p:ph type="body" idx="4"/>
          </p:nvPr>
        </p:nvSpPr>
        <p:spPr>
          <a:xfrm>
            <a:off x="6308726" y="3006726"/>
            <a:ext cx="5046662" cy="310940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1" name="Google Shape;211;p31"/>
          <p:cNvPicPr preferRelativeResize="0"/>
          <p:nvPr/>
        </p:nvPicPr>
        <p:blipFill rotWithShape="1">
          <a:blip r:embed="rId2">
            <a:alphaModFix/>
          </a:blip>
          <a:srcRect/>
          <a:stretch/>
        </p:blipFill>
        <p:spPr>
          <a:xfrm>
            <a:off x="478656" y="688507"/>
            <a:ext cx="292100" cy="292100"/>
          </a:xfrm>
          <a:prstGeom prst="rect">
            <a:avLst/>
          </a:prstGeom>
          <a:noFill/>
          <a:ln>
            <a:noFill/>
          </a:ln>
        </p:spPr>
      </p:pic>
      <p:pic>
        <p:nvPicPr>
          <p:cNvPr id="212" name="Google Shape;212;p31"/>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213" name="Google Shape;213;p31"/>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214" name="Google Shape;214;p31"/>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215" name="Google Shape;215;p31"/>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216" name="Google Shape;216;p31"/>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217" name="Google Shape;217;p31"/>
          <p:cNvGrpSpPr/>
          <p:nvPr/>
        </p:nvGrpSpPr>
        <p:grpSpPr>
          <a:xfrm>
            <a:off x="817685" y="6410864"/>
            <a:ext cx="2760487" cy="403790"/>
            <a:chOff x="741485" y="6410864"/>
            <a:chExt cx="2760487" cy="403790"/>
          </a:xfrm>
        </p:grpSpPr>
        <p:sp>
          <p:nvSpPr>
            <p:cNvPr id="218" name="Google Shape;218;p31"/>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219" name="Google Shape;219;p31"/>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220" name="Google Shape;220;p31"/>
          <p:cNvPicPr preferRelativeResize="0"/>
          <p:nvPr/>
        </p:nvPicPr>
        <p:blipFill rotWithShape="1">
          <a:blip r:embed="rId4">
            <a:alphaModFix/>
          </a:blip>
          <a:srcRect/>
          <a:stretch/>
        </p:blipFill>
        <p:spPr>
          <a:xfrm>
            <a:off x="2951205" y="6481985"/>
            <a:ext cx="8961120" cy="113469"/>
          </a:xfrm>
          <a:prstGeom prst="rect">
            <a:avLst/>
          </a:prstGeom>
          <a:noFill/>
          <a:ln>
            <a:noFill/>
          </a:ln>
        </p:spPr>
      </p:pic>
      <p:sp>
        <p:nvSpPr>
          <p:cNvPr id="221" name="Google Shape;221;p31"/>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31"/>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lumns">
  <p:cSld name="2 Columns">
    <p:spTree>
      <p:nvGrpSpPr>
        <p:cNvPr id="1" name="Shape 223"/>
        <p:cNvGrpSpPr/>
        <p:nvPr/>
      </p:nvGrpSpPr>
      <p:grpSpPr>
        <a:xfrm>
          <a:off x="0" y="0"/>
          <a:ext cx="0" cy="0"/>
          <a:chOff x="0" y="0"/>
          <a:chExt cx="0" cy="0"/>
        </a:xfrm>
      </p:grpSpPr>
      <p:cxnSp>
        <p:nvCxnSpPr>
          <p:cNvPr id="224" name="Google Shape;224;p32"/>
          <p:cNvCxnSpPr/>
          <p:nvPr/>
        </p:nvCxnSpPr>
        <p:spPr>
          <a:xfrm>
            <a:off x="6096000" y="1162050"/>
            <a:ext cx="0" cy="4753154"/>
          </a:xfrm>
          <a:prstGeom prst="straightConnector1">
            <a:avLst/>
          </a:prstGeom>
          <a:noFill/>
          <a:ln w="57150" cap="rnd" cmpd="sng">
            <a:solidFill>
              <a:srgbClr val="00AFEF">
                <a:alpha val="23529"/>
              </a:srgbClr>
            </a:solidFill>
            <a:prstDash val="dot"/>
            <a:miter lim="800000"/>
            <a:headEnd type="none" w="sm" len="sm"/>
            <a:tailEnd type="none" w="sm" len="sm"/>
          </a:ln>
        </p:spPr>
      </p:cxnSp>
      <p:sp>
        <p:nvSpPr>
          <p:cNvPr id="225" name="Google Shape;225;p32"/>
          <p:cNvSpPr>
            <a:spLocks noGrp="1"/>
          </p:cNvSpPr>
          <p:nvPr>
            <p:ph type="pic" idx="2"/>
          </p:nvPr>
        </p:nvSpPr>
        <p:spPr>
          <a:xfrm>
            <a:off x="897765" y="1162050"/>
            <a:ext cx="4697377" cy="1949450"/>
          </a:xfrm>
          <a:prstGeom prst="rect">
            <a:avLst/>
          </a:prstGeom>
          <a:noFill/>
          <a:ln>
            <a:noFill/>
          </a:ln>
        </p:spPr>
      </p:sp>
      <p:sp>
        <p:nvSpPr>
          <p:cNvPr id="226" name="Google Shape;226;p32"/>
          <p:cNvSpPr>
            <a:spLocks noGrp="1"/>
          </p:cNvSpPr>
          <p:nvPr>
            <p:ph type="pic" idx="3"/>
          </p:nvPr>
        </p:nvSpPr>
        <p:spPr>
          <a:xfrm>
            <a:off x="6597297" y="1162050"/>
            <a:ext cx="4697377" cy="1949450"/>
          </a:xfrm>
          <a:prstGeom prst="rect">
            <a:avLst/>
          </a:prstGeom>
          <a:noFill/>
          <a:ln>
            <a:noFill/>
          </a:ln>
        </p:spPr>
      </p:sp>
      <p:sp>
        <p:nvSpPr>
          <p:cNvPr id="227" name="Google Shape;227;p32"/>
          <p:cNvSpPr txBox="1">
            <a:spLocks noGrp="1"/>
          </p:cNvSpPr>
          <p:nvPr>
            <p:ph type="body" idx="1"/>
          </p:nvPr>
        </p:nvSpPr>
        <p:spPr>
          <a:xfrm>
            <a:off x="898361" y="3302000"/>
            <a:ext cx="469574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32"/>
          <p:cNvSpPr txBox="1">
            <a:spLocks noGrp="1"/>
          </p:cNvSpPr>
          <p:nvPr>
            <p:ph type="body" idx="4"/>
          </p:nvPr>
        </p:nvSpPr>
        <p:spPr>
          <a:xfrm>
            <a:off x="6597892" y="3302000"/>
            <a:ext cx="469574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32"/>
          <p:cNvSpPr/>
          <p:nvPr/>
        </p:nvSpPr>
        <p:spPr>
          <a:xfrm rot="10800000">
            <a:off x="898257" y="3126125"/>
            <a:ext cx="4692825"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230" name="Google Shape;230;p32"/>
          <p:cNvSpPr/>
          <p:nvPr/>
        </p:nvSpPr>
        <p:spPr>
          <a:xfrm rot="10800000">
            <a:off x="6597788" y="3126125"/>
            <a:ext cx="4692825"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pic>
        <p:nvPicPr>
          <p:cNvPr id="231" name="Google Shape;231;p32"/>
          <p:cNvPicPr preferRelativeResize="0"/>
          <p:nvPr/>
        </p:nvPicPr>
        <p:blipFill rotWithShape="1">
          <a:blip r:embed="rId2">
            <a:alphaModFix/>
          </a:blip>
          <a:srcRect/>
          <a:stretch/>
        </p:blipFill>
        <p:spPr>
          <a:xfrm>
            <a:off x="11987783" y="93587"/>
            <a:ext cx="107165" cy="107007"/>
          </a:xfrm>
          <a:prstGeom prst="rect">
            <a:avLst/>
          </a:prstGeom>
          <a:noFill/>
          <a:ln>
            <a:noFill/>
          </a:ln>
        </p:spPr>
      </p:pic>
      <p:sp>
        <p:nvSpPr>
          <p:cNvPr id="232" name="Google Shape;232;p32"/>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233" name="Google Shape;233;p32"/>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234" name="Google Shape;234;p32"/>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235" name="Google Shape;235;p32"/>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236" name="Google Shape;236;p32"/>
          <p:cNvGrpSpPr/>
          <p:nvPr/>
        </p:nvGrpSpPr>
        <p:grpSpPr>
          <a:xfrm>
            <a:off x="817685" y="6410864"/>
            <a:ext cx="2760487" cy="403790"/>
            <a:chOff x="741485" y="6410864"/>
            <a:chExt cx="2760487" cy="403790"/>
          </a:xfrm>
        </p:grpSpPr>
        <p:sp>
          <p:nvSpPr>
            <p:cNvPr id="237" name="Google Shape;237;p32"/>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238" name="Google Shape;238;p32"/>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239" name="Google Shape;239;p32"/>
          <p:cNvPicPr preferRelativeResize="0"/>
          <p:nvPr/>
        </p:nvPicPr>
        <p:blipFill rotWithShape="1">
          <a:blip r:embed="rId3">
            <a:alphaModFix/>
          </a:blip>
          <a:srcRect/>
          <a:stretch/>
        </p:blipFill>
        <p:spPr>
          <a:xfrm>
            <a:off x="2951205" y="6481985"/>
            <a:ext cx="8961120" cy="113469"/>
          </a:xfrm>
          <a:prstGeom prst="rect">
            <a:avLst/>
          </a:prstGeom>
          <a:noFill/>
          <a:ln>
            <a:noFill/>
          </a:ln>
        </p:spPr>
      </p:pic>
      <p:sp>
        <p:nvSpPr>
          <p:cNvPr id="240" name="Google Shape;240;p32"/>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32"/>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s">
  <p:cSld name="3 Columns">
    <p:spTree>
      <p:nvGrpSpPr>
        <p:cNvPr id="1" name="Shape 242"/>
        <p:cNvGrpSpPr/>
        <p:nvPr/>
      </p:nvGrpSpPr>
      <p:grpSpPr>
        <a:xfrm>
          <a:off x="0" y="0"/>
          <a:ext cx="0" cy="0"/>
          <a:chOff x="0" y="0"/>
          <a:chExt cx="0" cy="0"/>
        </a:xfrm>
      </p:grpSpPr>
      <p:sp>
        <p:nvSpPr>
          <p:cNvPr id="243" name="Google Shape;243;p33"/>
          <p:cNvSpPr>
            <a:spLocks noGrp="1"/>
          </p:cNvSpPr>
          <p:nvPr>
            <p:ph type="pic" idx="2"/>
          </p:nvPr>
        </p:nvSpPr>
        <p:spPr>
          <a:xfrm>
            <a:off x="329375" y="1162050"/>
            <a:ext cx="3368256" cy="1949450"/>
          </a:xfrm>
          <a:prstGeom prst="rect">
            <a:avLst/>
          </a:prstGeom>
          <a:noFill/>
          <a:ln>
            <a:noFill/>
          </a:ln>
        </p:spPr>
      </p:sp>
      <p:cxnSp>
        <p:nvCxnSpPr>
          <p:cNvPr id="244" name="Google Shape;244;p33"/>
          <p:cNvCxnSpPr/>
          <p:nvPr/>
        </p:nvCxnSpPr>
        <p:spPr>
          <a:xfrm>
            <a:off x="4038600" y="1162050"/>
            <a:ext cx="0" cy="4753154"/>
          </a:xfrm>
          <a:prstGeom prst="straightConnector1">
            <a:avLst/>
          </a:prstGeom>
          <a:noFill/>
          <a:ln w="57150" cap="rnd" cmpd="sng">
            <a:solidFill>
              <a:srgbClr val="00AFEF">
                <a:alpha val="23529"/>
              </a:srgbClr>
            </a:solidFill>
            <a:prstDash val="dot"/>
            <a:miter lim="800000"/>
            <a:headEnd type="none" w="sm" len="sm"/>
            <a:tailEnd type="none" w="sm" len="sm"/>
          </a:ln>
        </p:spPr>
      </p:cxnSp>
      <p:cxnSp>
        <p:nvCxnSpPr>
          <p:cNvPr id="245" name="Google Shape;245;p33"/>
          <p:cNvCxnSpPr/>
          <p:nvPr/>
        </p:nvCxnSpPr>
        <p:spPr>
          <a:xfrm>
            <a:off x="8086459" y="1162050"/>
            <a:ext cx="0" cy="4753154"/>
          </a:xfrm>
          <a:prstGeom prst="straightConnector1">
            <a:avLst/>
          </a:prstGeom>
          <a:noFill/>
          <a:ln w="57150" cap="rnd" cmpd="sng">
            <a:solidFill>
              <a:srgbClr val="00AFEF">
                <a:alpha val="23529"/>
              </a:srgbClr>
            </a:solidFill>
            <a:prstDash val="dot"/>
            <a:miter lim="800000"/>
            <a:headEnd type="none" w="sm" len="sm"/>
            <a:tailEnd type="none" w="sm" len="sm"/>
          </a:ln>
        </p:spPr>
      </p:cxnSp>
      <p:sp>
        <p:nvSpPr>
          <p:cNvPr id="246" name="Google Shape;246;p33"/>
          <p:cNvSpPr>
            <a:spLocks noGrp="1"/>
          </p:cNvSpPr>
          <p:nvPr>
            <p:ph type="pic" idx="3"/>
          </p:nvPr>
        </p:nvSpPr>
        <p:spPr>
          <a:xfrm>
            <a:off x="4378402" y="1162050"/>
            <a:ext cx="3368256" cy="1949450"/>
          </a:xfrm>
          <a:prstGeom prst="rect">
            <a:avLst/>
          </a:prstGeom>
          <a:noFill/>
          <a:ln>
            <a:noFill/>
          </a:ln>
        </p:spPr>
      </p:sp>
      <p:sp>
        <p:nvSpPr>
          <p:cNvPr id="247" name="Google Shape;247;p33"/>
          <p:cNvSpPr>
            <a:spLocks noGrp="1"/>
          </p:cNvSpPr>
          <p:nvPr>
            <p:ph type="pic" idx="4"/>
          </p:nvPr>
        </p:nvSpPr>
        <p:spPr>
          <a:xfrm>
            <a:off x="8426261" y="1162050"/>
            <a:ext cx="3368256" cy="1949450"/>
          </a:xfrm>
          <a:prstGeom prst="rect">
            <a:avLst/>
          </a:prstGeom>
          <a:noFill/>
          <a:ln>
            <a:noFill/>
          </a:ln>
        </p:spPr>
      </p:sp>
      <p:sp>
        <p:nvSpPr>
          <p:cNvPr id="248" name="Google Shape;248;p33"/>
          <p:cNvSpPr txBox="1">
            <a:spLocks noGrp="1"/>
          </p:cNvSpPr>
          <p:nvPr>
            <p:ph type="body" idx="1"/>
          </p:nvPr>
        </p:nvSpPr>
        <p:spPr>
          <a:xfrm>
            <a:off x="329912"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10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10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10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10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33"/>
          <p:cNvSpPr txBox="1">
            <a:spLocks noGrp="1"/>
          </p:cNvSpPr>
          <p:nvPr>
            <p:ph type="body" idx="5"/>
          </p:nvPr>
        </p:nvSpPr>
        <p:spPr>
          <a:xfrm>
            <a:off x="4378402"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0" name="Google Shape;250;p33"/>
          <p:cNvSpPr txBox="1">
            <a:spLocks noGrp="1"/>
          </p:cNvSpPr>
          <p:nvPr>
            <p:ph type="body" idx="6"/>
          </p:nvPr>
        </p:nvSpPr>
        <p:spPr>
          <a:xfrm>
            <a:off x="8426260"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33"/>
          <p:cNvSpPr/>
          <p:nvPr/>
        </p:nvSpPr>
        <p:spPr>
          <a:xfrm rot="10800000">
            <a:off x="329374"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252" name="Google Shape;252;p33"/>
          <p:cNvSpPr/>
          <p:nvPr/>
        </p:nvSpPr>
        <p:spPr>
          <a:xfrm rot="10800000">
            <a:off x="4377232"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253" name="Google Shape;253;p33"/>
          <p:cNvSpPr/>
          <p:nvPr/>
        </p:nvSpPr>
        <p:spPr>
          <a:xfrm rot="10800000">
            <a:off x="8425090"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pic>
        <p:nvPicPr>
          <p:cNvPr id="254" name="Google Shape;254;p33"/>
          <p:cNvPicPr preferRelativeResize="0"/>
          <p:nvPr/>
        </p:nvPicPr>
        <p:blipFill rotWithShape="1">
          <a:blip r:embed="rId2">
            <a:alphaModFix/>
          </a:blip>
          <a:srcRect/>
          <a:stretch/>
        </p:blipFill>
        <p:spPr>
          <a:xfrm>
            <a:off x="11987783" y="93587"/>
            <a:ext cx="107165" cy="107007"/>
          </a:xfrm>
          <a:prstGeom prst="rect">
            <a:avLst/>
          </a:prstGeom>
          <a:noFill/>
          <a:ln>
            <a:noFill/>
          </a:ln>
        </p:spPr>
      </p:pic>
      <p:sp>
        <p:nvSpPr>
          <p:cNvPr id="255" name="Google Shape;255;p33"/>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256" name="Google Shape;256;p33"/>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257" name="Google Shape;257;p33"/>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258" name="Google Shape;258;p33"/>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259" name="Google Shape;259;p33"/>
          <p:cNvGrpSpPr/>
          <p:nvPr/>
        </p:nvGrpSpPr>
        <p:grpSpPr>
          <a:xfrm>
            <a:off x="817685" y="6410864"/>
            <a:ext cx="2760487" cy="403790"/>
            <a:chOff x="741485" y="6410864"/>
            <a:chExt cx="2760487" cy="403790"/>
          </a:xfrm>
        </p:grpSpPr>
        <p:sp>
          <p:nvSpPr>
            <p:cNvPr id="260" name="Google Shape;260;p33"/>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261" name="Google Shape;261;p3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262" name="Google Shape;262;p33"/>
          <p:cNvPicPr preferRelativeResize="0"/>
          <p:nvPr/>
        </p:nvPicPr>
        <p:blipFill rotWithShape="1">
          <a:blip r:embed="rId3">
            <a:alphaModFix/>
          </a:blip>
          <a:srcRect/>
          <a:stretch/>
        </p:blipFill>
        <p:spPr>
          <a:xfrm>
            <a:off x="2951205" y="6481985"/>
            <a:ext cx="8961120" cy="113469"/>
          </a:xfrm>
          <a:prstGeom prst="rect">
            <a:avLst/>
          </a:prstGeom>
          <a:noFill/>
          <a:ln>
            <a:noFill/>
          </a:ln>
        </p:spPr>
      </p:pic>
      <p:sp>
        <p:nvSpPr>
          <p:cNvPr id="263" name="Google Shape;263;p33"/>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33"/>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265"/>
        <p:cNvGrpSpPr/>
        <p:nvPr/>
      </p:nvGrpSpPr>
      <p:grpSpPr>
        <a:xfrm>
          <a:off x="0" y="0"/>
          <a:ext cx="0" cy="0"/>
          <a:chOff x="0" y="0"/>
          <a:chExt cx="0" cy="0"/>
        </a:xfrm>
      </p:grpSpPr>
      <p:sp>
        <p:nvSpPr>
          <p:cNvPr id="266" name="Google Shape;266;p34"/>
          <p:cNvSpPr txBox="1">
            <a:spLocks noGrp="1"/>
          </p:cNvSpPr>
          <p:nvPr>
            <p:ph type="body" idx="1"/>
          </p:nvPr>
        </p:nvSpPr>
        <p:spPr>
          <a:xfrm rot="5400000">
            <a:off x="4113213" y="-1449386"/>
            <a:ext cx="3965573" cy="10515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34"/>
          <p:cNvSpPr txBox="1">
            <a:spLocks noGrp="1"/>
          </p:cNvSpPr>
          <p:nvPr>
            <p:ph type="title"/>
          </p:nvPr>
        </p:nvSpPr>
        <p:spPr>
          <a:xfrm>
            <a:off x="839788" y="365125"/>
            <a:ext cx="10515600" cy="9388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a:buNone/>
              <a:defRPr sz="3200" b="1">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68" name="Google Shape;268;p34"/>
          <p:cNvPicPr preferRelativeResize="0"/>
          <p:nvPr/>
        </p:nvPicPr>
        <p:blipFill rotWithShape="1">
          <a:blip r:embed="rId2">
            <a:alphaModFix/>
          </a:blip>
          <a:srcRect/>
          <a:stretch/>
        </p:blipFill>
        <p:spPr>
          <a:xfrm>
            <a:off x="478656" y="688507"/>
            <a:ext cx="292100" cy="292100"/>
          </a:xfrm>
          <a:prstGeom prst="rect">
            <a:avLst/>
          </a:prstGeom>
          <a:noFill/>
          <a:ln>
            <a:noFill/>
          </a:ln>
        </p:spPr>
      </p:pic>
      <p:pic>
        <p:nvPicPr>
          <p:cNvPr id="269" name="Google Shape;269;p34"/>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270" name="Google Shape;270;p34"/>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271" name="Google Shape;271;p34"/>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272" name="Google Shape;272;p34"/>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273" name="Google Shape;273;p34"/>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274" name="Google Shape;274;p34"/>
          <p:cNvGrpSpPr/>
          <p:nvPr/>
        </p:nvGrpSpPr>
        <p:grpSpPr>
          <a:xfrm>
            <a:off x="817685" y="6410864"/>
            <a:ext cx="2760487" cy="403790"/>
            <a:chOff x="741485" y="6410864"/>
            <a:chExt cx="2760487" cy="403790"/>
          </a:xfrm>
        </p:grpSpPr>
        <p:sp>
          <p:nvSpPr>
            <p:cNvPr id="275" name="Google Shape;275;p34"/>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276" name="Google Shape;276;p34"/>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277" name="Google Shape;277;p34"/>
          <p:cNvPicPr preferRelativeResize="0"/>
          <p:nvPr/>
        </p:nvPicPr>
        <p:blipFill rotWithShape="1">
          <a:blip r:embed="rId4">
            <a:alphaModFix/>
          </a:blip>
          <a:srcRect/>
          <a:stretch/>
        </p:blipFill>
        <p:spPr>
          <a:xfrm>
            <a:off x="2951205" y="6481985"/>
            <a:ext cx="8961120" cy="113469"/>
          </a:xfrm>
          <a:prstGeom prst="rect">
            <a:avLst/>
          </a:prstGeom>
          <a:noFill/>
          <a:ln>
            <a:noFill/>
          </a:ln>
        </p:spPr>
      </p:pic>
      <p:sp>
        <p:nvSpPr>
          <p:cNvPr id="278" name="Google Shape;278;p34"/>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34"/>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fade">
                                      <p:cBhvr>
                                        <p:cTn id="7" dur="10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a:buNone/>
              <a:defRPr sz="3200" b="1">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35"/>
          <p:cNvSpPr txBox="1">
            <a:spLocks noGrp="1"/>
          </p:cNvSpPr>
          <p:nvPr>
            <p:ph type="body" idx="1"/>
          </p:nvPr>
        </p:nvSpPr>
        <p:spPr>
          <a:xfrm rot="5400000">
            <a:off x="1875631" y="-672303"/>
            <a:ext cx="5811837" cy="7886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83" name="Google Shape;283;p35"/>
          <p:cNvPicPr preferRelativeResize="0"/>
          <p:nvPr/>
        </p:nvPicPr>
        <p:blipFill rotWithShape="1">
          <a:blip r:embed="rId2">
            <a:alphaModFix/>
          </a:blip>
          <a:srcRect/>
          <a:stretch/>
        </p:blipFill>
        <p:spPr>
          <a:xfrm>
            <a:off x="10121981" y="51983"/>
            <a:ext cx="292100" cy="292100"/>
          </a:xfrm>
          <a:prstGeom prst="rect">
            <a:avLst/>
          </a:prstGeom>
          <a:noFill/>
          <a:ln>
            <a:noFill/>
          </a:ln>
        </p:spPr>
      </p:pic>
      <p:pic>
        <p:nvPicPr>
          <p:cNvPr id="284" name="Google Shape;284;p35"/>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285" name="Google Shape;285;p35"/>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286" name="Google Shape;286;p35"/>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287" name="Google Shape;287;p35"/>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288" name="Google Shape;288;p35"/>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289" name="Google Shape;289;p35"/>
          <p:cNvGrpSpPr/>
          <p:nvPr/>
        </p:nvGrpSpPr>
        <p:grpSpPr>
          <a:xfrm>
            <a:off x="817685" y="6410864"/>
            <a:ext cx="2760487" cy="403790"/>
            <a:chOff x="741485" y="6410864"/>
            <a:chExt cx="2760487" cy="403790"/>
          </a:xfrm>
        </p:grpSpPr>
        <p:sp>
          <p:nvSpPr>
            <p:cNvPr id="290" name="Google Shape;290;p35"/>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291" name="Google Shape;291;p3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292" name="Google Shape;292;p35"/>
          <p:cNvPicPr preferRelativeResize="0"/>
          <p:nvPr/>
        </p:nvPicPr>
        <p:blipFill rotWithShape="1">
          <a:blip r:embed="rId4">
            <a:alphaModFix/>
          </a:blip>
          <a:srcRect/>
          <a:stretch/>
        </p:blipFill>
        <p:spPr>
          <a:xfrm>
            <a:off x="2951205" y="6481985"/>
            <a:ext cx="8961120" cy="113469"/>
          </a:xfrm>
          <a:prstGeom prst="rect">
            <a:avLst/>
          </a:prstGeom>
          <a:noFill/>
          <a:ln>
            <a:noFill/>
          </a:ln>
        </p:spPr>
      </p:pic>
      <p:sp>
        <p:nvSpPr>
          <p:cNvPr id="293" name="Google Shape;293;p35"/>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35"/>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5"/>
        <p:cNvGrpSpPr/>
        <p:nvPr/>
      </p:nvGrpSpPr>
      <p:grpSpPr>
        <a:xfrm>
          <a:off x="0" y="0"/>
          <a:ext cx="0" cy="0"/>
          <a:chOff x="0" y="0"/>
          <a:chExt cx="0" cy="0"/>
        </a:xfrm>
      </p:grpSpPr>
      <p:sp>
        <p:nvSpPr>
          <p:cNvPr id="296" name="Google Shape;296;p36"/>
          <p:cNvSpPr txBox="1">
            <a:spLocks noGrp="1"/>
          </p:cNvSpPr>
          <p:nvPr>
            <p:ph type="title"/>
          </p:nvPr>
        </p:nvSpPr>
        <p:spPr>
          <a:xfrm>
            <a:off x="838200" y="325583"/>
            <a:ext cx="10515600" cy="9784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a:buNone/>
              <a:defRPr sz="3200" b="1">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97" name="Google Shape;297;p36"/>
          <p:cNvPicPr preferRelativeResize="0"/>
          <p:nvPr/>
        </p:nvPicPr>
        <p:blipFill rotWithShape="1">
          <a:blip r:embed="rId2">
            <a:alphaModFix amt="85000"/>
          </a:blip>
          <a:srcRect/>
          <a:stretch/>
        </p:blipFill>
        <p:spPr>
          <a:xfrm>
            <a:off x="4369124" y="1727802"/>
            <a:ext cx="3453753" cy="3402396"/>
          </a:xfrm>
          <a:prstGeom prst="rect">
            <a:avLst/>
          </a:prstGeom>
          <a:noFill/>
          <a:ln>
            <a:noFill/>
          </a:ln>
        </p:spPr>
      </p:pic>
      <p:pic>
        <p:nvPicPr>
          <p:cNvPr id="298" name="Google Shape;298;p36"/>
          <p:cNvPicPr preferRelativeResize="0"/>
          <p:nvPr/>
        </p:nvPicPr>
        <p:blipFill rotWithShape="1">
          <a:blip r:embed="rId3">
            <a:alphaModFix/>
          </a:blip>
          <a:srcRect/>
          <a:stretch/>
        </p:blipFill>
        <p:spPr>
          <a:xfrm>
            <a:off x="478656" y="656757"/>
            <a:ext cx="292100" cy="292100"/>
          </a:xfrm>
          <a:prstGeom prst="rect">
            <a:avLst/>
          </a:prstGeom>
          <a:noFill/>
          <a:ln>
            <a:noFill/>
          </a:ln>
        </p:spPr>
      </p:pic>
      <p:pic>
        <p:nvPicPr>
          <p:cNvPr id="299" name="Google Shape;299;p36"/>
          <p:cNvPicPr preferRelativeResize="0"/>
          <p:nvPr/>
        </p:nvPicPr>
        <p:blipFill rotWithShape="1">
          <a:blip r:embed="rId4">
            <a:alphaModFix/>
          </a:blip>
          <a:srcRect/>
          <a:stretch/>
        </p:blipFill>
        <p:spPr>
          <a:xfrm>
            <a:off x="11987783" y="93587"/>
            <a:ext cx="107165" cy="107007"/>
          </a:xfrm>
          <a:prstGeom prst="rect">
            <a:avLst/>
          </a:prstGeom>
          <a:noFill/>
          <a:ln>
            <a:noFill/>
          </a:ln>
        </p:spPr>
      </p:pic>
      <p:sp>
        <p:nvSpPr>
          <p:cNvPr id="300" name="Google Shape;300;p36"/>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301" name="Google Shape;301;p36"/>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302" name="Google Shape;302;p36"/>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303" name="Google Shape;303;p36"/>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304" name="Google Shape;304;p36"/>
          <p:cNvGrpSpPr/>
          <p:nvPr/>
        </p:nvGrpSpPr>
        <p:grpSpPr>
          <a:xfrm>
            <a:off x="817685" y="6410864"/>
            <a:ext cx="2760487" cy="403790"/>
            <a:chOff x="741485" y="6410864"/>
            <a:chExt cx="2760487" cy="403790"/>
          </a:xfrm>
        </p:grpSpPr>
        <p:sp>
          <p:nvSpPr>
            <p:cNvPr id="305" name="Google Shape;305;p36"/>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306" name="Google Shape;306;p36"/>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307" name="Google Shape;307;p36"/>
          <p:cNvPicPr preferRelativeResize="0"/>
          <p:nvPr/>
        </p:nvPicPr>
        <p:blipFill rotWithShape="1">
          <a:blip r:embed="rId5">
            <a:alphaModFix/>
          </a:blip>
          <a:srcRect/>
          <a:stretch/>
        </p:blipFill>
        <p:spPr>
          <a:xfrm>
            <a:off x="2951205" y="6481985"/>
            <a:ext cx="8961120" cy="113469"/>
          </a:xfrm>
          <a:prstGeom prst="rect">
            <a:avLst/>
          </a:prstGeom>
          <a:noFill/>
          <a:ln>
            <a:noFill/>
          </a:ln>
        </p:spPr>
      </p:pic>
      <p:sp>
        <p:nvSpPr>
          <p:cNvPr id="308" name="Google Shape;308;p36"/>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9" name="Google Shape;309;p36"/>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White" type="blank">
  <p:cSld name="BLANK">
    <p:spTree>
      <p:nvGrpSpPr>
        <p:cNvPr id="1" name="Shape 310"/>
        <p:cNvGrpSpPr/>
        <p:nvPr/>
      </p:nvGrpSpPr>
      <p:grpSpPr>
        <a:xfrm>
          <a:off x="0" y="0"/>
          <a:ext cx="0" cy="0"/>
          <a:chOff x="0" y="0"/>
          <a:chExt cx="0" cy="0"/>
        </a:xfrm>
      </p:grpSpPr>
      <p:pic>
        <p:nvPicPr>
          <p:cNvPr id="311" name="Google Shape;311;p37"/>
          <p:cNvPicPr preferRelativeResize="0"/>
          <p:nvPr/>
        </p:nvPicPr>
        <p:blipFill rotWithShape="1">
          <a:blip r:embed="rId2">
            <a:alphaModFix amt="85000"/>
          </a:blip>
          <a:srcRect/>
          <a:stretch/>
        </p:blipFill>
        <p:spPr>
          <a:xfrm>
            <a:off x="4369124" y="1727802"/>
            <a:ext cx="3453753" cy="3402396"/>
          </a:xfrm>
          <a:prstGeom prst="rect">
            <a:avLst/>
          </a:prstGeom>
          <a:noFill/>
          <a:ln>
            <a:noFill/>
          </a:ln>
        </p:spPr>
      </p:pic>
      <p:pic>
        <p:nvPicPr>
          <p:cNvPr id="312" name="Google Shape;312;p37"/>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313" name="Google Shape;313;p37"/>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314" name="Google Shape;314;p37"/>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315" name="Google Shape;315;p37"/>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316" name="Google Shape;316;p37"/>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317" name="Google Shape;317;p37"/>
          <p:cNvGrpSpPr/>
          <p:nvPr/>
        </p:nvGrpSpPr>
        <p:grpSpPr>
          <a:xfrm>
            <a:off x="817685" y="6410864"/>
            <a:ext cx="2760487" cy="403790"/>
            <a:chOff x="741485" y="6410864"/>
            <a:chExt cx="2760487" cy="403790"/>
          </a:xfrm>
        </p:grpSpPr>
        <p:sp>
          <p:nvSpPr>
            <p:cNvPr id="318" name="Google Shape;318;p37"/>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319" name="Google Shape;319;p37"/>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320" name="Google Shape;320;p37"/>
          <p:cNvPicPr preferRelativeResize="0"/>
          <p:nvPr/>
        </p:nvPicPr>
        <p:blipFill rotWithShape="1">
          <a:blip r:embed="rId4">
            <a:alphaModFix/>
          </a:blip>
          <a:srcRect/>
          <a:stretch/>
        </p:blipFill>
        <p:spPr>
          <a:xfrm>
            <a:off x="2951205" y="6481985"/>
            <a:ext cx="8961120" cy="113469"/>
          </a:xfrm>
          <a:prstGeom prst="rect">
            <a:avLst/>
          </a:prstGeom>
          <a:noFill/>
          <a:ln>
            <a:noFill/>
          </a:ln>
        </p:spPr>
      </p:pic>
      <p:sp>
        <p:nvSpPr>
          <p:cNvPr id="321" name="Google Shape;321;p37"/>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2" name="Google Shape;322;p37"/>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Blue 1">
  <p:cSld name="Blank Blue 1">
    <p:bg>
      <p:bgPr>
        <a:solidFill>
          <a:srgbClr val="1F5CA9"/>
        </a:solidFill>
        <a:effectLst/>
      </p:bgPr>
    </p:bg>
    <p:spTree>
      <p:nvGrpSpPr>
        <p:cNvPr id="1" name="Shape 323"/>
        <p:cNvGrpSpPr/>
        <p:nvPr/>
      </p:nvGrpSpPr>
      <p:grpSpPr>
        <a:xfrm>
          <a:off x="0" y="0"/>
          <a:ext cx="0" cy="0"/>
          <a:chOff x="0" y="0"/>
          <a:chExt cx="0" cy="0"/>
        </a:xfrm>
      </p:grpSpPr>
      <p:pic>
        <p:nvPicPr>
          <p:cNvPr id="324" name="Google Shape;324;p38"/>
          <p:cNvPicPr preferRelativeResize="0"/>
          <p:nvPr/>
        </p:nvPicPr>
        <p:blipFill rotWithShape="1">
          <a:blip r:embed="rId2">
            <a:alphaModFix/>
          </a:blip>
          <a:srcRect/>
          <a:stretch/>
        </p:blipFill>
        <p:spPr>
          <a:xfrm>
            <a:off x="4369124" y="1727802"/>
            <a:ext cx="3453753" cy="3402396"/>
          </a:xfrm>
          <a:prstGeom prst="rect">
            <a:avLst/>
          </a:prstGeom>
          <a:noFill/>
          <a:ln>
            <a:noFill/>
          </a:ln>
        </p:spPr>
      </p:pic>
      <p:grpSp>
        <p:nvGrpSpPr>
          <p:cNvPr id="325" name="Google Shape;325;p38"/>
          <p:cNvGrpSpPr/>
          <p:nvPr/>
        </p:nvGrpSpPr>
        <p:grpSpPr>
          <a:xfrm rot="5400000" flipH="1">
            <a:off x="11994349" y="89858"/>
            <a:ext cx="108319" cy="107166"/>
            <a:chOff x="9886950" y="442913"/>
            <a:chExt cx="216694" cy="214386"/>
          </a:xfrm>
        </p:grpSpPr>
        <p:sp>
          <p:nvSpPr>
            <p:cNvPr id="326" name="Google Shape;326;p38"/>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38"/>
            <p:cNvSpPr/>
            <p:nvPr/>
          </p:nvSpPr>
          <p:spPr>
            <a:xfrm>
              <a:off x="10006013" y="559668"/>
              <a:ext cx="97631" cy="97631"/>
            </a:xfrm>
            <a:prstGeom prst="roundRect">
              <a:avLst>
                <a:gd name="adj" fmla="val 16667"/>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8" name="Google Shape;328;p38"/>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9" name="Google Shape;329;p38"/>
          <p:cNvSpPr/>
          <p:nvPr/>
        </p:nvSpPr>
        <p:spPr>
          <a:xfrm>
            <a:off x="11537004" y="6559299"/>
            <a:ext cx="340536" cy="170378"/>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330" name="Google Shape;330;p38"/>
          <p:cNvSpPr txBox="1"/>
          <p:nvPr/>
        </p:nvSpPr>
        <p:spPr>
          <a:xfrm>
            <a:off x="11471662" y="6458314"/>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331" name="Google Shape;331;p38"/>
          <p:cNvSpPr txBox="1"/>
          <p:nvPr/>
        </p:nvSpPr>
        <p:spPr>
          <a:xfrm>
            <a:off x="10124841" y="6467839"/>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pic>
        <p:nvPicPr>
          <p:cNvPr id="332" name="Google Shape;332;p38"/>
          <p:cNvPicPr preferRelativeResize="0"/>
          <p:nvPr/>
        </p:nvPicPr>
        <p:blipFill rotWithShape="1">
          <a:blip r:embed="rId3">
            <a:alphaModFix/>
          </a:blip>
          <a:srcRect/>
          <a:stretch/>
        </p:blipFill>
        <p:spPr>
          <a:xfrm>
            <a:off x="2933270" y="6478829"/>
            <a:ext cx="8961120" cy="113469"/>
          </a:xfrm>
          <a:prstGeom prst="rect">
            <a:avLst/>
          </a:prstGeom>
          <a:noFill/>
          <a:ln>
            <a:noFill/>
          </a:ln>
        </p:spPr>
      </p:pic>
      <p:sp>
        <p:nvSpPr>
          <p:cNvPr id="333" name="Google Shape;333;p38"/>
          <p:cNvSpPr/>
          <p:nvPr/>
        </p:nvSpPr>
        <p:spPr>
          <a:xfrm>
            <a:off x="159150" y="6474525"/>
            <a:ext cx="653867" cy="298450"/>
          </a:xfrm>
          <a:prstGeom prst="rect">
            <a:avLst/>
          </a:prstGeom>
          <a:solidFill>
            <a:srgbClr val="27AC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334" name="Google Shape;334;p38"/>
          <p:cNvGrpSpPr/>
          <p:nvPr/>
        </p:nvGrpSpPr>
        <p:grpSpPr>
          <a:xfrm>
            <a:off x="817685" y="6410864"/>
            <a:ext cx="2760487" cy="403790"/>
            <a:chOff x="741485" y="6410864"/>
            <a:chExt cx="2760487" cy="403790"/>
          </a:xfrm>
        </p:grpSpPr>
        <p:sp>
          <p:nvSpPr>
            <p:cNvPr id="335" name="Google Shape;335;p38"/>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Community - Totality - Uniqueness</a:t>
              </a:r>
              <a:endParaRPr sz="800" b="0" i="0" u="none" strike="noStrike" cap="none">
                <a:solidFill>
                  <a:schemeClr val="lt1"/>
                </a:solidFill>
                <a:latin typeface="Readex Pro"/>
                <a:ea typeface="Readex Pro"/>
                <a:cs typeface="Readex Pro"/>
                <a:sym typeface="Readex Pro"/>
              </a:endParaRPr>
            </a:p>
          </p:txBody>
        </p:sp>
        <p:sp>
          <p:nvSpPr>
            <p:cNvPr id="336" name="Google Shape;336;p38"/>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K2D"/>
                  <a:ea typeface="K2D"/>
                  <a:cs typeface="K2D"/>
                  <a:sym typeface="K2D"/>
                </a:rPr>
                <a:t>CAN THO UNIVERSITY</a:t>
              </a:r>
              <a:endParaRPr sz="1400" b="1" i="0" u="none" strike="noStrike" cap="none">
                <a:solidFill>
                  <a:schemeClr val="lt1"/>
                </a:solidFill>
                <a:latin typeface="K2D"/>
                <a:ea typeface="K2D"/>
                <a:cs typeface="K2D"/>
                <a:sym typeface="K2D"/>
              </a:endParaRPr>
            </a:p>
          </p:txBody>
        </p:sp>
      </p:grpSp>
      <p:sp>
        <p:nvSpPr>
          <p:cNvPr id="337" name="Google Shape;337;p38"/>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8" name="Google Shape;338;p38"/>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hite Pure">
  <p:cSld name="Title White Pur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443567" y="1773238"/>
            <a:ext cx="1002956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F5CA9"/>
              </a:buClr>
              <a:buSzPts val="4000"/>
              <a:buFont typeface="K2D"/>
              <a:buNone/>
              <a:defRPr sz="4000" b="1">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443566" y="3428999"/>
            <a:ext cx="10029565" cy="79649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00AFEF"/>
              </a:buClr>
              <a:buSzPts val="3200"/>
              <a:buNone/>
              <a:defRPr sz="3200">
                <a:solidFill>
                  <a:srgbClr val="00AFEF"/>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2" name="Google Shape;32;p15"/>
          <p:cNvPicPr preferRelativeResize="0"/>
          <p:nvPr/>
        </p:nvPicPr>
        <p:blipFill rotWithShape="1">
          <a:blip r:embed="rId2">
            <a:alphaModFix/>
          </a:blip>
          <a:srcRect/>
          <a:stretch/>
        </p:blipFill>
        <p:spPr>
          <a:xfrm>
            <a:off x="1151466" y="2942152"/>
            <a:ext cx="292100" cy="292100"/>
          </a:xfrm>
          <a:prstGeom prst="rect">
            <a:avLst/>
          </a:prstGeom>
          <a:noFill/>
          <a:ln>
            <a:noFill/>
          </a:ln>
        </p:spPr>
      </p:pic>
      <p:pic>
        <p:nvPicPr>
          <p:cNvPr id="33" name="Google Shape;33;p15"/>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34" name="Google Shape;34;p15"/>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35" name="Google Shape;35;p15"/>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36" name="Google Shape;36;p15"/>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37" name="Google Shape;37;p15"/>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38" name="Google Shape;38;p15"/>
          <p:cNvGrpSpPr/>
          <p:nvPr/>
        </p:nvGrpSpPr>
        <p:grpSpPr>
          <a:xfrm>
            <a:off x="817685" y="6410864"/>
            <a:ext cx="2760487" cy="403790"/>
            <a:chOff x="741485" y="6410864"/>
            <a:chExt cx="2760487" cy="403790"/>
          </a:xfrm>
        </p:grpSpPr>
        <p:sp>
          <p:nvSpPr>
            <p:cNvPr id="39" name="Google Shape;39;p15"/>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40" name="Google Shape;40;p1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41" name="Google Shape;41;p15"/>
          <p:cNvPicPr preferRelativeResize="0"/>
          <p:nvPr/>
        </p:nvPicPr>
        <p:blipFill rotWithShape="1">
          <a:blip r:embed="rId4">
            <a:alphaModFix/>
          </a:blip>
          <a:srcRect/>
          <a:stretch/>
        </p:blipFill>
        <p:spPr>
          <a:xfrm>
            <a:off x="2951205" y="6481985"/>
            <a:ext cx="8961120" cy="113469"/>
          </a:xfrm>
          <a:prstGeom prst="rect">
            <a:avLst/>
          </a:prstGeom>
          <a:noFill/>
          <a:ln>
            <a:noFill/>
          </a:ln>
        </p:spPr>
      </p:pic>
      <p:sp>
        <p:nvSpPr>
          <p:cNvPr id="42" name="Google Shape;42;p15"/>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xEl>
                                              <p:pRg st="0" end="0"/>
                                            </p:txEl>
                                          </p:spTgt>
                                        </p:tgtEl>
                                        <p:attrNameLst>
                                          <p:attrName>style.visibility</p:attrName>
                                        </p:attrNameLst>
                                      </p:cBhvr>
                                      <p:to>
                                        <p:strVal val="visible"/>
                                      </p:to>
                                    </p:set>
                                    <p:animEffect transition="in" filter="fade">
                                      <p:cBhvr>
                                        <p:cTn id="11" dur="500"/>
                                        <p:tgtEl>
                                          <p:spTgt spid="3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
                                            <p:txEl>
                                              <p:pRg st="1" end="1"/>
                                            </p:txEl>
                                          </p:spTgt>
                                        </p:tgtEl>
                                        <p:attrNameLst>
                                          <p:attrName>style.visibility</p:attrName>
                                        </p:attrNameLst>
                                      </p:cBhvr>
                                      <p:to>
                                        <p:strVal val="visible"/>
                                      </p:to>
                                    </p:set>
                                    <p:animEffect transition="in" filter="fade">
                                      <p:cBhvr>
                                        <p:cTn id="15" dur="500"/>
                                        <p:tgtEl>
                                          <p:spTgt spid="3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1">
                                            <p:txEl>
                                              <p:pRg st="2" end="2"/>
                                            </p:txEl>
                                          </p:spTgt>
                                        </p:tgtEl>
                                        <p:attrNameLst>
                                          <p:attrName>style.visibility</p:attrName>
                                        </p:attrNameLst>
                                      </p:cBhvr>
                                      <p:to>
                                        <p:strVal val="visible"/>
                                      </p:to>
                                    </p:set>
                                    <p:animEffect transition="in" filter="fade">
                                      <p:cBhvr>
                                        <p:cTn id="19" dur="500"/>
                                        <p:tgtEl>
                                          <p:spTgt spid="3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1">
                                            <p:txEl>
                                              <p:pRg st="3" end="3"/>
                                            </p:txEl>
                                          </p:spTgt>
                                        </p:tgtEl>
                                        <p:attrNameLst>
                                          <p:attrName>style.visibility</p:attrName>
                                        </p:attrNameLst>
                                      </p:cBhvr>
                                      <p:to>
                                        <p:strVal val="visible"/>
                                      </p:to>
                                    </p:set>
                                    <p:animEffect transition="in" filter="fade">
                                      <p:cBhvr>
                                        <p:cTn id="23" dur="500"/>
                                        <p:tgtEl>
                                          <p:spTgt spid="3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1">
                                            <p:txEl>
                                              <p:pRg st="4" end="4"/>
                                            </p:txEl>
                                          </p:spTgt>
                                        </p:tgtEl>
                                        <p:attrNameLst>
                                          <p:attrName>style.visibility</p:attrName>
                                        </p:attrNameLst>
                                      </p:cBhvr>
                                      <p:to>
                                        <p:strVal val="visible"/>
                                      </p:to>
                                    </p:set>
                                    <p:animEffect transition="in" filter="fade">
                                      <p:cBhvr>
                                        <p:cTn id="27" dur="500"/>
                                        <p:tgtEl>
                                          <p:spTgt spid="3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1">
                                            <p:txEl>
                                              <p:pRg st="5" end="5"/>
                                            </p:txEl>
                                          </p:spTgt>
                                        </p:tgtEl>
                                        <p:attrNameLst>
                                          <p:attrName>style.visibility</p:attrName>
                                        </p:attrNameLst>
                                      </p:cBhvr>
                                      <p:to>
                                        <p:strVal val="visible"/>
                                      </p:to>
                                    </p:set>
                                    <p:animEffect transition="in" filter="fade">
                                      <p:cBhvr>
                                        <p:cTn id="31" dur="500"/>
                                        <p:tgtEl>
                                          <p:spTgt spid="3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1">
                                            <p:txEl>
                                              <p:pRg st="6" end="6"/>
                                            </p:txEl>
                                          </p:spTgt>
                                        </p:tgtEl>
                                        <p:attrNameLst>
                                          <p:attrName>style.visibility</p:attrName>
                                        </p:attrNameLst>
                                      </p:cBhvr>
                                      <p:to>
                                        <p:strVal val="visible"/>
                                      </p:to>
                                    </p:set>
                                    <p:animEffect transition="in" filter="fade">
                                      <p:cBhvr>
                                        <p:cTn id="35" dur="500"/>
                                        <p:tgtEl>
                                          <p:spTgt spid="3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1">
                                            <p:txEl>
                                              <p:pRg st="7" end="7"/>
                                            </p:txEl>
                                          </p:spTgt>
                                        </p:tgtEl>
                                        <p:attrNameLst>
                                          <p:attrName>style.visibility</p:attrName>
                                        </p:attrNameLst>
                                      </p:cBhvr>
                                      <p:to>
                                        <p:strVal val="visible"/>
                                      </p:to>
                                    </p:set>
                                    <p:animEffect transition="in" filter="fade">
                                      <p:cBhvr>
                                        <p:cTn id="39" dur="500"/>
                                        <p:tgtEl>
                                          <p:spTgt spid="3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1">
                                            <p:txEl>
                                              <p:pRg st="8" end="8"/>
                                            </p:txEl>
                                          </p:spTgt>
                                        </p:tgtEl>
                                        <p:attrNameLst>
                                          <p:attrName>style.visibility</p:attrName>
                                        </p:attrNameLst>
                                      </p:cBhvr>
                                      <p:to>
                                        <p:strVal val="visible"/>
                                      </p:to>
                                    </p:set>
                                    <p:animEffect transition="in" filter="fade">
                                      <p:cBhvr>
                                        <p:cTn id="43" dur="500"/>
                                        <p:tgtEl>
                                          <p:spTgt spid="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Blue 2">
  <p:cSld name="Blank Blue 2">
    <p:bg>
      <p:bgPr>
        <a:solidFill>
          <a:srgbClr val="00B0F0"/>
        </a:solidFill>
        <a:effectLst/>
      </p:bgPr>
    </p:bg>
    <p:spTree>
      <p:nvGrpSpPr>
        <p:cNvPr id="1" name="Shape 339"/>
        <p:cNvGrpSpPr/>
        <p:nvPr/>
      </p:nvGrpSpPr>
      <p:grpSpPr>
        <a:xfrm>
          <a:off x="0" y="0"/>
          <a:ext cx="0" cy="0"/>
          <a:chOff x="0" y="0"/>
          <a:chExt cx="0" cy="0"/>
        </a:xfrm>
      </p:grpSpPr>
      <p:pic>
        <p:nvPicPr>
          <p:cNvPr id="340" name="Google Shape;340;p39"/>
          <p:cNvPicPr preferRelativeResize="0"/>
          <p:nvPr/>
        </p:nvPicPr>
        <p:blipFill rotWithShape="1">
          <a:blip r:embed="rId2">
            <a:alphaModFix/>
          </a:blip>
          <a:srcRect/>
          <a:stretch/>
        </p:blipFill>
        <p:spPr>
          <a:xfrm>
            <a:off x="4369124" y="1727802"/>
            <a:ext cx="3453753" cy="3402396"/>
          </a:xfrm>
          <a:prstGeom prst="rect">
            <a:avLst/>
          </a:prstGeom>
          <a:noFill/>
          <a:ln>
            <a:noFill/>
          </a:ln>
        </p:spPr>
      </p:pic>
      <p:grpSp>
        <p:nvGrpSpPr>
          <p:cNvPr id="341" name="Google Shape;341;p39"/>
          <p:cNvGrpSpPr/>
          <p:nvPr/>
        </p:nvGrpSpPr>
        <p:grpSpPr>
          <a:xfrm rot="5400000" flipH="1">
            <a:off x="11994349" y="89858"/>
            <a:ext cx="108319" cy="107166"/>
            <a:chOff x="9886950" y="442913"/>
            <a:chExt cx="216694" cy="214386"/>
          </a:xfrm>
        </p:grpSpPr>
        <p:sp>
          <p:nvSpPr>
            <p:cNvPr id="342" name="Google Shape;342;p39"/>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39"/>
            <p:cNvSpPr/>
            <p:nvPr/>
          </p:nvSpPr>
          <p:spPr>
            <a:xfrm>
              <a:off x="10006013" y="559668"/>
              <a:ext cx="97631" cy="97631"/>
            </a:xfrm>
            <a:prstGeom prst="roundRect">
              <a:avLst>
                <a:gd name="adj" fmla="val 16667"/>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39"/>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345" name="Google Shape;345;p39"/>
          <p:cNvPicPr preferRelativeResize="0"/>
          <p:nvPr/>
        </p:nvPicPr>
        <p:blipFill rotWithShape="1">
          <a:blip r:embed="rId3">
            <a:alphaModFix/>
          </a:blip>
          <a:srcRect/>
          <a:stretch/>
        </p:blipFill>
        <p:spPr>
          <a:xfrm>
            <a:off x="2966896" y="6488271"/>
            <a:ext cx="8961120" cy="113367"/>
          </a:xfrm>
          <a:prstGeom prst="rect">
            <a:avLst/>
          </a:prstGeom>
          <a:noFill/>
          <a:ln>
            <a:noFill/>
          </a:ln>
        </p:spPr>
      </p:pic>
      <p:sp>
        <p:nvSpPr>
          <p:cNvPr id="346" name="Google Shape;346;p39"/>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sp>
        <p:nvSpPr>
          <p:cNvPr id="347" name="Google Shape;347;p39"/>
          <p:cNvSpPr/>
          <p:nvPr/>
        </p:nvSpPr>
        <p:spPr>
          <a:xfrm>
            <a:off x="11577955" y="6548263"/>
            <a:ext cx="340536" cy="170378"/>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348" name="Google Shape;348;p39"/>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grpSp>
        <p:nvGrpSpPr>
          <p:cNvPr id="349" name="Google Shape;349;p39"/>
          <p:cNvGrpSpPr/>
          <p:nvPr/>
        </p:nvGrpSpPr>
        <p:grpSpPr>
          <a:xfrm>
            <a:off x="817685" y="6410864"/>
            <a:ext cx="2760487" cy="403790"/>
            <a:chOff x="741485" y="6410864"/>
            <a:chExt cx="2760487" cy="403790"/>
          </a:xfrm>
        </p:grpSpPr>
        <p:sp>
          <p:nvSpPr>
            <p:cNvPr id="350" name="Google Shape;350;p39"/>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Community - Totality - Uniqueness</a:t>
              </a:r>
              <a:endParaRPr sz="800" b="0" i="0" u="none" strike="noStrike" cap="none">
                <a:solidFill>
                  <a:schemeClr val="lt1"/>
                </a:solidFill>
                <a:latin typeface="Readex Pro"/>
                <a:ea typeface="Readex Pro"/>
                <a:cs typeface="Readex Pro"/>
                <a:sym typeface="Readex Pro"/>
              </a:endParaRPr>
            </a:p>
          </p:txBody>
        </p:sp>
        <p:sp>
          <p:nvSpPr>
            <p:cNvPr id="351" name="Google Shape;351;p39"/>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K2D"/>
                  <a:ea typeface="K2D"/>
                  <a:cs typeface="K2D"/>
                  <a:sym typeface="K2D"/>
                </a:rPr>
                <a:t>CAN THO UNIVERSITY</a:t>
              </a:r>
              <a:endParaRPr sz="1400" b="1" i="0" u="none" strike="noStrike" cap="none">
                <a:solidFill>
                  <a:schemeClr val="lt1"/>
                </a:solidFill>
                <a:latin typeface="K2D"/>
                <a:ea typeface="K2D"/>
                <a:cs typeface="K2D"/>
                <a:sym typeface="K2D"/>
              </a:endParaRPr>
            </a:p>
          </p:txBody>
        </p:sp>
      </p:grpSp>
      <p:sp>
        <p:nvSpPr>
          <p:cNvPr id="352" name="Google Shape;352;p39"/>
          <p:cNvSpPr txBox="1"/>
          <p:nvPr/>
        </p:nvSpPr>
        <p:spPr>
          <a:xfrm>
            <a:off x="10099117"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353" name="Google Shape;353;p39"/>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4" name="Google Shape;354;p39"/>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cbook 1">
  <p:cSld name="Macbook 1">
    <p:spTree>
      <p:nvGrpSpPr>
        <p:cNvPr id="1" name="Shape 355"/>
        <p:cNvGrpSpPr/>
        <p:nvPr/>
      </p:nvGrpSpPr>
      <p:grpSpPr>
        <a:xfrm>
          <a:off x="0" y="0"/>
          <a:ext cx="0" cy="0"/>
          <a:chOff x="0" y="0"/>
          <a:chExt cx="0" cy="0"/>
        </a:xfrm>
      </p:grpSpPr>
      <p:grpSp>
        <p:nvGrpSpPr>
          <p:cNvPr id="356" name="Google Shape;356;p40"/>
          <p:cNvGrpSpPr/>
          <p:nvPr/>
        </p:nvGrpSpPr>
        <p:grpSpPr>
          <a:xfrm>
            <a:off x="2262706" y="1080007"/>
            <a:ext cx="7666588" cy="4425443"/>
            <a:chOff x="2738438" y="30163"/>
            <a:chExt cx="11828463" cy="6827838"/>
          </a:xfrm>
        </p:grpSpPr>
        <p:sp>
          <p:nvSpPr>
            <p:cNvPr id="357" name="Google Shape;357;p40"/>
            <p:cNvSpPr/>
            <p:nvPr/>
          </p:nvSpPr>
          <p:spPr>
            <a:xfrm>
              <a:off x="3821113" y="30163"/>
              <a:ext cx="9663113" cy="6823075"/>
            </a:xfrm>
            <a:custGeom>
              <a:avLst/>
              <a:gdLst/>
              <a:ahLst/>
              <a:cxnLst/>
              <a:rect l="l" t="t" r="r" b="b"/>
              <a:pathLst>
                <a:path w="6087" h="4298" extrusionOk="0">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K2D"/>
                <a:ea typeface="K2D"/>
                <a:cs typeface="K2D"/>
                <a:sym typeface="K2D"/>
              </a:endParaRPr>
            </a:p>
          </p:txBody>
        </p:sp>
        <p:sp>
          <p:nvSpPr>
            <p:cNvPr id="358" name="Google Shape;358;p40"/>
            <p:cNvSpPr/>
            <p:nvPr/>
          </p:nvSpPr>
          <p:spPr>
            <a:xfrm>
              <a:off x="3865563" y="74613"/>
              <a:ext cx="9574213" cy="6735763"/>
            </a:xfrm>
            <a:custGeom>
              <a:avLst/>
              <a:gdLst/>
              <a:ahLst/>
              <a:cxnLst/>
              <a:rect l="l" t="t" r="r" b="b"/>
              <a:pathLst>
                <a:path w="6031" h="4243" extrusionOk="0">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srgbClr val="000000">
                  <a:alpha val="6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K2D"/>
                <a:ea typeface="K2D"/>
                <a:cs typeface="K2D"/>
                <a:sym typeface="K2D"/>
              </a:endParaRPr>
            </a:p>
          </p:txBody>
        </p:sp>
        <p:sp>
          <p:nvSpPr>
            <p:cNvPr id="359" name="Google Shape;359;p40"/>
            <p:cNvSpPr/>
            <p:nvPr/>
          </p:nvSpPr>
          <p:spPr>
            <a:xfrm>
              <a:off x="3892550" y="6342063"/>
              <a:ext cx="9520238" cy="441325"/>
            </a:xfrm>
            <a:custGeom>
              <a:avLst/>
              <a:gdLst/>
              <a:ahLst/>
              <a:cxnLst/>
              <a:rect l="l" t="t" r="r" b="b"/>
              <a:pathLst>
                <a:path w="5997" h="278" extrusionOk="0">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K2D"/>
                <a:ea typeface="K2D"/>
                <a:cs typeface="K2D"/>
                <a:sym typeface="K2D"/>
              </a:endParaRPr>
            </a:p>
          </p:txBody>
        </p:sp>
        <p:sp>
          <p:nvSpPr>
            <p:cNvPr id="360" name="Google Shape;360;p40"/>
            <p:cNvSpPr/>
            <p:nvPr/>
          </p:nvSpPr>
          <p:spPr>
            <a:xfrm>
              <a:off x="4205288" y="533400"/>
              <a:ext cx="8897938" cy="5565775"/>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K2D"/>
                <a:ea typeface="K2D"/>
                <a:cs typeface="K2D"/>
                <a:sym typeface="K2D"/>
              </a:endParaRPr>
            </a:p>
          </p:txBody>
        </p:sp>
        <p:sp>
          <p:nvSpPr>
            <p:cNvPr id="361" name="Google Shape;361;p40"/>
            <p:cNvSpPr/>
            <p:nvPr/>
          </p:nvSpPr>
          <p:spPr>
            <a:xfrm>
              <a:off x="2738438" y="6618288"/>
              <a:ext cx="11828463" cy="239713"/>
            </a:xfrm>
            <a:custGeom>
              <a:avLst/>
              <a:gdLst/>
              <a:ahLst/>
              <a:cxnLst/>
              <a:rect l="l" t="t" r="r" b="b"/>
              <a:pathLst>
                <a:path w="7451" h="151" extrusionOk="0">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K2D"/>
                <a:ea typeface="K2D"/>
                <a:cs typeface="K2D"/>
                <a:sym typeface="K2D"/>
              </a:endParaRPr>
            </a:p>
          </p:txBody>
        </p:sp>
        <p:sp>
          <p:nvSpPr>
            <p:cNvPr id="362" name="Google Shape;362;p40"/>
            <p:cNvSpPr/>
            <p:nvPr/>
          </p:nvSpPr>
          <p:spPr>
            <a:xfrm>
              <a:off x="2738438" y="6618288"/>
              <a:ext cx="11828463" cy="55563"/>
            </a:xfrm>
            <a:custGeom>
              <a:avLst/>
              <a:gdLst/>
              <a:ahLst/>
              <a:cxnLst/>
              <a:rect l="l" t="t" r="r" b="b"/>
              <a:pathLst>
                <a:path w="7451" h="35" extrusionOk="0">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K2D"/>
                <a:ea typeface="K2D"/>
                <a:cs typeface="K2D"/>
                <a:sym typeface="K2D"/>
              </a:endParaRPr>
            </a:p>
          </p:txBody>
        </p:sp>
        <p:sp>
          <p:nvSpPr>
            <p:cNvPr id="363" name="Google Shape;363;p40"/>
            <p:cNvSpPr/>
            <p:nvPr/>
          </p:nvSpPr>
          <p:spPr>
            <a:xfrm>
              <a:off x="7524750" y="6619875"/>
              <a:ext cx="2255838" cy="90488"/>
            </a:xfrm>
            <a:custGeom>
              <a:avLst/>
              <a:gdLst/>
              <a:ahLst/>
              <a:cxnLst/>
              <a:rect l="l" t="t" r="r" b="b"/>
              <a:pathLst>
                <a:path w="1421" h="57" extrusionOk="0">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K2D"/>
                <a:ea typeface="K2D"/>
                <a:cs typeface="K2D"/>
                <a:sym typeface="K2D"/>
              </a:endParaRPr>
            </a:p>
          </p:txBody>
        </p:sp>
      </p:grpSp>
      <p:sp>
        <p:nvSpPr>
          <p:cNvPr id="364" name="Google Shape;364;p40"/>
          <p:cNvSpPr>
            <a:spLocks noGrp="1"/>
          </p:cNvSpPr>
          <p:nvPr>
            <p:ph type="pic" idx="2"/>
          </p:nvPr>
        </p:nvSpPr>
        <p:spPr>
          <a:xfrm>
            <a:off x="3219450" y="1400175"/>
            <a:ext cx="5762625" cy="3600450"/>
          </a:xfrm>
          <a:prstGeom prst="rect">
            <a:avLst/>
          </a:prstGeom>
          <a:solidFill>
            <a:srgbClr val="F2F2F2"/>
          </a:solidFill>
          <a:ln>
            <a:noFill/>
          </a:ln>
        </p:spPr>
      </p:sp>
      <p:pic>
        <p:nvPicPr>
          <p:cNvPr id="365" name="Google Shape;365;p40"/>
          <p:cNvPicPr preferRelativeResize="0"/>
          <p:nvPr/>
        </p:nvPicPr>
        <p:blipFill rotWithShape="1">
          <a:blip r:embed="rId2">
            <a:alphaModFix/>
          </a:blip>
          <a:srcRect/>
          <a:stretch/>
        </p:blipFill>
        <p:spPr>
          <a:xfrm>
            <a:off x="11987783" y="93587"/>
            <a:ext cx="107165" cy="107007"/>
          </a:xfrm>
          <a:prstGeom prst="rect">
            <a:avLst/>
          </a:prstGeom>
          <a:noFill/>
          <a:ln>
            <a:noFill/>
          </a:ln>
        </p:spPr>
      </p:pic>
      <p:sp>
        <p:nvSpPr>
          <p:cNvPr id="366" name="Google Shape;366;p40"/>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367" name="Google Shape;367;p40"/>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368" name="Google Shape;368;p40"/>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369" name="Google Shape;369;p40"/>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370" name="Google Shape;370;p40"/>
          <p:cNvGrpSpPr/>
          <p:nvPr/>
        </p:nvGrpSpPr>
        <p:grpSpPr>
          <a:xfrm>
            <a:off x="817685" y="6410864"/>
            <a:ext cx="2760487" cy="403790"/>
            <a:chOff x="741485" y="6410864"/>
            <a:chExt cx="2760487" cy="403790"/>
          </a:xfrm>
        </p:grpSpPr>
        <p:sp>
          <p:nvSpPr>
            <p:cNvPr id="371" name="Google Shape;371;p40"/>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372" name="Google Shape;372;p40"/>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373" name="Google Shape;373;p40"/>
          <p:cNvPicPr preferRelativeResize="0"/>
          <p:nvPr/>
        </p:nvPicPr>
        <p:blipFill rotWithShape="1">
          <a:blip r:embed="rId3">
            <a:alphaModFix/>
          </a:blip>
          <a:srcRect/>
          <a:stretch/>
        </p:blipFill>
        <p:spPr>
          <a:xfrm>
            <a:off x="2951205" y="6481985"/>
            <a:ext cx="8961120" cy="113469"/>
          </a:xfrm>
          <a:prstGeom prst="rect">
            <a:avLst/>
          </a:prstGeom>
          <a:noFill/>
          <a:ln>
            <a:noFill/>
          </a:ln>
        </p:spPr>
      </p:pic>
      <p:sp>
        <p:nvSpPr>
          <p:cNvPr id="374" name="Google Shape;374;p40"/>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5" name="Google Shape;375;p40"/>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ne 1">
  <p:cSld name="Phone 1">
    <p:spTree>
      <p:nvGrpSpPr>
        <p:cNvPr id="1" name="Shape 376"/>
        <p:cNvGrpSpPr/>
        <p:nvPr/>
      </p:nvGrpSpPr>
      <p:grpSpPr>
        <a:xfrm>
          <a:off x="0" y="0"/>
          <a:ext cx="0" cy="0"/>
          <a:chOff x="0" y="0"/>
          <a:chExt cx="0" cy="0"/>
        </a:xfrm>
      </p:grpSpPr>
      <p:sp>
        <p:nvSpPr>
          <p:cNvPr id="377" name="Google Shape;377;p41"/>
          <p:cNvSpPr txBox="1">
            <a:spLocks noGrp="1"/>
          </p:cNvSpPr>
          <p:nvPr>
            <p:ph type="ctrTitle"/>
          </p:nvPr>
        </p:nvSpPr>
        <p:spPr>
          <a:xfrm>
            <a:off x="514349" y="1048131"/>
            <a:ext cx="515302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4000"/>
              <a:buFont typeface="K2D"/>
              <a:buNone/>
              <a:defRPr sz="4000" b="1">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41"/>
          <p:cNvSpPr txBox="1">
            <a:spLocks noGrp="1"/>
          </p:cNvSpPr>
          <p:nvPr>
            <p:ph type="subTitle" idx="1"/>
          </p:nvPr>
        </p:nvSpPr>
        <p:spPr>
          <a:xfrm>
            <a:off x="514348" y="2808667"/>
            <a:ext cx="5153026" cy="2287208"/>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79" name="Google Shape;379;p41"/>
          <p:cNvPicPr preferRelativeResize="0"/>
          <p:nvPr/>
        </p:nvPicPr>
        <p:blipFill rotWithShape="1">
          <a:blip r:embed="rId2">
            <a:alphaModFix amt="85000"/>
          </a:blip>
          <a:srcRect/>
          <a:stretch/>
        </p:blipFill>
        <p:spPr>
          <a:xfrm>
            <a:off x="4369123" y="1742120"/>
            <a:ext cx="3453753" cy="3402396"/>
          </a:xfrm>
          <a:prstGeom prst="rect">
            <a:avLst/>
          </a:prstGeom>
          <a:noFill/>
          <a:ln>
            <a:noFill/>
          </a:ln>
        </p:spPr>
      </p:pic>
      <p:pic>
        <p:nvPicPr>
          <p:cNvPr id="380" name="Google Shape;380;p41" descr="Samsung Mobile Mockup Template Download on Pngtree | Mobile mockup, Samsung  mobile, Samsung"/>
          <p:cNvPicPr preferRelativeResize="0"/>
          <p:nvPr/>
        </p:nvPicPr>
        <p:blipFill rotWithShape="1">
          <a:blip r:embed="rId3">
            <a:alphaModFix/>
          </a:blip>
          <a:srcRect/>
          <a:stretch/>
        </p:blipFill>
        <p:spPr>
          <a:xfrm>
            <a:off x="6746875" y="657226"/>
            <a:ext cx="4972049" cy="4972050"/>
          </a:xfrm>
          <a:prstGeom prst="rect">
            <a:avLst/>
          </a:prstGeom>
          <a:noFill/>
          <a:ln>
            <a:noFill/>
          </a:ln>
        </p:spPr>
      </p:pic>
      <p:sp>
        <p:nvSpPr>
          <p:cNvPr id="381" name="Google Shape;381;p41"/>
          <p:cNvSpPr>
            <a:spLocks noGrp="1"/>
          </p:cNvSpPr>
          <p:nvPr>
            <p:ph type="pic" idx="2"/>
          </p:nvPr>
        </p:nvSpPr>
        <p:spPr>
          <a:xfrm>
            <a:off x="8305800" y="1057275"/>
            <a:ext cx="2095500" cy="4038600"/>
          </a:xfrm>
          <a:prstGeom prst="roundRect">
            <a:avLst>
              <a:gd name="adj" fmla="val 4741"/>
            </a:avLst>
          </a:prstGeom>
          <a:solidFill>
            <a:srgbClr val="F2F2F2"/>
          </a:solidFill>
          <a:ln>
            <a:noFill/>
          </a:ln>
        </p:spPr>
      </p:sp>
      <p:pic>
        <p:nvPicPr>
          <p:cNvPr id="382" name="Google Shape;382;p41"/>
          <p:cNvPicPr preferRelativeResize="0"/>
          <p:nvPr/>
        </p:nvPicPr>
        <p:blipFill rotWithShape="1">
          <a:blip r:embed="rId4">
            <a:alphaModFix/>
          </a:blip>
          <a:srcRect/>
          <a:stretch/>
        </p:blipFill>
        <p:spPr>
          <a:xfrm>
            <a:off x="11987783" y="93587"/>
            <a:ext cx="107165" cy="107007"/>
          </a:xfrm>
          <a:prstGeom prst="rect">
            <a:avLst/>
          </a:prstGeom>
          <a:noFill/>
          <a:ln>
            <a:noFill/>
          </a:ln>
        </p:spPr>
      </p:pic>
      <p:sp>
        <p:nvSpPr>
          <p:cNvPr id="383" name="Google Shape;383;p41"/>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384" name="Google Shape;384;p41"/>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385" name="Google Shape;385;p41"/>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386" name="Google Shape;386;p41"/>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387" name="Google Shape;387;p41"/>
          <p:cNvGrpSpPr/>
          <p:nvPr/>
        </p:nvGrpSpPr>
        <p:grpSpPr>
          <a:xfrm>
            <a:off x="817685" y="6410864"/>
            <a:ext cx="2760487" cy="403790"/>
            <a:chOff x="741485" y="6410864"/>
            <a:chExt cx="2760487" cy="403790"/>
          </a:xfrm>
        </p:grpSpPr>
        <p:sp>
          <p:nvSpPr>
            <p:cNvPr id="388" name="Google Shape;388;p41"/>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389" name="Google Shape;389;p41"/>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390" name="Google Shape;390;p41"/>
          <p:cNvPicPr preferRelativeResize="0"/>
          <p:nvPr/>
        </p:nvPicPr>
        <p:blipFill rotWithShape="1">
          <a:blip r:embed="rId5">
            <a:alphaModFix/>
          </a:blip>
          <a:srcRect/>
          <a:stretch/>
        </p:blipFill>
        <p:spPr>
          <a:xfrm>
            <a:off x="2951205" y="6481985"/>
            <a:ext cx="8961120" cy="113469"/>
          </a:xfrm>
          <a:prstGeom prst="rect">
            <a:avLst/>
          </a:prstGeom>
          <a:noFill/>
          <a:ln>
            <a:noFill/>
          </a:ln>
        </p:spPr>
      </p:pic>
      <p:sp>
        <p:nvSpPr>
          <p:cNvPr id="391" name="Google Shape;391;p41"/>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2" name="Google Shape;392;p41"/>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fade">
                                      <p:cBhvr>
                                        <p:cTn id="7" dur="500"/>
                                        <p:tgtEl>
                                          <p:spTgt spid="37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8">
                                            <p:txEl>
                                              <p:pRg st="0" end="0"/>
                                            </p:txEl>
                                          </p:spTgt>
                                        </p:tgtEl>
                                        <p:attrNameLst>
                                          <p:attrName>style.visibility</p:attrName>
                                        </p:attrNameLst>
                                      </p:cBhvr>
                                      <p:to>
                                        <p:strVal val="visible"/>
                                      </p:to>
                                    </p:set>
                                    <p:animEffect transition="in" filter="fade">
                                      <p:cBhvr>
                                        <p:cTn id="11" dur="500"/>
                                        <p:tgtEl>
                                          <p:spTgt spid="37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8">
                                            <p:txEl>
                                              <p:pRg st="1" end="1"/>
                                            </p:txEl>
                                          </p:spTgt>
                                        </p:tgtEl>
                                        <p:attrNameLst>
                                          <p:attrName>style.visibility</p:attrName>
                                        </p:attrNameLst>
                                      </p:cBhvr>
                                      <p:to>
                                        <p:strVal val="visible"/>
                                      </p:to>
                                    </p:set>
                                    <p:animEffect transition="in" filter="fade">
                                      <p:cBhvr>
                                        <p:cTn id="15" dur="500"/>
                                        <p:tgtEl>
                                          <p:spTgt spid="37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78">
                                            <p:txEl>
                                              <p:pRg st="2" end="2"/>
                                            </p:txEl>
                                          </p:spTgt>
                                        </p:tgtEl>
                                        <p:attrNameLst>
                                          <p:attrName>style.visibility</p:attrName>
                                        </p:attrNameLst>
                                      </p:cBhvr>
                                      <p:to>
                                        <p:strVal val="visible"/>
                                      </p:to>
                                    </p:set>
                                    <p:animEffect transition="in" filter="fade">
                                      <p:cBhvr>
                                        <p:cTn id="19" dur="500"/>
                                        <p:tgtEl>
                                          <p:spTgt spid="37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78">
                                            <p:txEl>
                                              <p:pRg st="3" end="3"/>
                                            </p:txEl>
                                          </p:spTgt>
                                        </p:tgtEl>
                                        <p:attrNameLst>
                                          <p:attrName>style.visibility</p:attrName>
                                        </p:attrNameLst>
                                      </p:cBhvr>
                                      <p:to>
                                        <p:strVal val="visible"/>
                                      </p:to>
                                    </p:set>
                                    <p:animEffect transition="in" filter="fade">
                                      <p:cBhvr>
                                        <p:cTn id="23" dur="500"/>
                                        <p:tgtEl>
                                          <p:spTgt spid="37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78">
                                            <p:txEl>
                                              <p:pRg st="4" end="4"/>
                                            </p:txEl>
                                          </p:spTgt>
                                        </p:tgtEl>
                                        <p:attrNameLst>
                                          <p:attrName>style.visibility</p:attrName>
                                        </p:attrNameLst>
                                      </p:cBhvr>
                                      <p:to>
                                        <p:strVal val="visible"/>
                                      </p:to>
                                    </p:set>
                                    <p:animEffect transition="in" filter="fade">
                                      <p:cBhvr>
                                        <p:cTn id="27" dur="500"/>
                                        <p:tgtEl>
                                          <p:spTgt spid="37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78">
                                            <p:txEl>
                                              <p:pRg st="5" end="5"/>
                                            </p:txEl>
                                          </p:spTgt>
                                        </p:tgtEl>
                                        <p:attrNameLst>
                                          <p:attrName>style.visibility</p:attrName>
                                        </p:attrNameLst>
                                      </p:cBhvr>
                                      <p:to>
                                        <p:strVal val="visible"/>
                                      </p:to>
                                    </p:set>
                                    <p:animEffect transition="in" filter="fade">
                                      <p:cBhvr>
                                        <p:cTn id="31" dur="500"/>
                                        <p:tgtEl>
                                          <p:spTgt spid="37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78">
                                            <p:txEl>
                                              <p:pRg st="6" end="6"/>
                                            </p:txEl>
                                          </p:spTgt>
                                        </p:tgtEl>
                                        <p:attrNameLst>
                                          <p:attrName>style.visibility</p:attrName>
                                        </p:attrNameLst>
                                      </p:cBhvr>
                                      <p:to>
                                        <p:strVal val="visible"/>
                                      </p:to>
                                    </p:set>
                                    <p:animEffect transition="in" filter="fade">
                                      <p:cBhvr>
                                        <p:cTn id="35" dur="500"/>
                                        <p:tgtEl>
                                          <p:spTgt spid="37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78">
                                            <p:txEl>
                                              <p:pRg st="7" end="7"/>
                                            </p:txEl>
                                          </p:spTgt>
                                        </p:tgtEl>
                                        <p:attrNameLst>
                                          <p:attrName>style.visibility</p:attrName>
                                        </p:attrNameLst>
                                      </p:cBhvr>
                                      <p:to>
                                        <p:strVal val="visible"/>
                                      </p:to>
                                    </p:set>
                                    <p:animEffect transition="in" filter="fade">
                                      <p:cBhvr>
                                        <p:cTn id="39" dur="500"/>
                                        <p:tgtEl>
                                          <p:spTgt spid="37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78">
                                            <p:txEl>
                                              <p:pRg st="8" end="8"/>
                                            </p:txEl>
                                          </p:spTgt>
                                        </p:tgtEl>
                                        <p:attrNameLst>
                                          <p:attrName>style.visibility</p:attrName>
                                        </p:attrNameLst>
                                      </p:cBhvr>
                                      <p:to>
                                        <p:strVal val="visible"/>
                                      </p:to>
                                    </p:set>
                                    <p:animEffect transition="in" filter="fade">
                                      <p:cBhvr>
                                        <p:cTn id="43" dur="500"/>
                                        <p:tgtEl>
                                          <p:spTgt spid="37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with logo">
  <p:cSld name="Title and Content with logo">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838200" y="15200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0C0"/>
              </a:buClr>
              <a:buSzPts val="3600"/>
              <a:buFont typeface="K2D"/>
              <a:buNone/>
              <a:defRPr sz="3600" b="1">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just">
              <a:lnSpc>
                <a:spcPct val="100000"/>
              </a:lnSpc>
              <a:spcBef>
                <a:spcPts val="1200"/>
              </a:spcBef>
              <a:spcAft>
                <a:spcPts val="0"/>
              </a:spcAft>
              <a:buClr>
                <a:schemeClr val="dk1"/>
              </a:buClr>
              <a:buSzPts val="2400"/>
              <a:buNone/>
              <a:defRPr sz="2400">
                <a:latin typeface="Readex Pro"/>
                <a:ea typeface="Readex Pro"/>
                <a:cs typeface="Readex Pro"/>
                <a:sym typeface="Readex Pro"/>
              </a:defRPr>
            </a:lvl1pPr>
            <a:lvl2pPr marL="914400" lvl="1" indent="-228600" algn="just">
              <a:lnSpc>
                <a:spcPct val="100000"/>
              </a:lnSpc>
              <a:spcBef>
                <a:spcPts val="500"/>
              </a:spcBef>
              <a:spcAft>
                <a:spcPts val="0"/>
              </a:spcAft>
              <a:buClr>
                <a:schemeClr val="dk1"/>
              </a:buClr>
              <a:buSzPts val="2400"/>
              <a:buNone/>
              <a:defRPr sz="2400">
                <a:latin typeface="Readex Pro"/>
                <a:ea typeface="Readex Pro"/>
                <a:cs typeface="Readex Pro"/>
                <a:sym typeface="Readex Pro"/>
              </a:defRPr>
            </a:lvl2pPr>
            <a:lvl3pPr marL="1371600" lvl="2" indent="-228600" algn="just">
              <a:lnSpc>
                <a:spcPct val="100000"/>
              </a:lnSpc>
              <a:spcBef>
                <a:spcPts val="500"/>
              </a:spcBef>
              <a:spcAft>
                <a:spcPts val="0"/>
              </a:spcAft>
              <a:buClr>
                <a:schemeClr val="dk1"/>
              </a:buClr>
              <a:buSzPts val="2000"/>
              <a:buNone/>
              <a:defRPr sz="2000">
                <a:latin typeface="Readex Pro"/>
                <a:ea typeface="Readex Pro"/>
                <a:cs typeface="Readex Pro"/>
                <a:sym typeface="Readex Pro"/>
              </a:defRPr>
            </a:lvl3pPr>
            <a:lvl4pPr marL="1828800" lvl="3"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4pPr>
            <a:lvl5pPr marL="2286000" lvl="4"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7" name="Google Shape;47;p16"/>
          <p:cNvPicPr preferRelativeResize="0"/>
          <p:nvPr/>
        </p:nvPicPr>
        <p:blipFill rotWithShape="1">
          <a:blip r:embed="rId2">
            <a:alphaModFix amt="85000"/>
          </a:blip>
          <a:srcRect/>
          <a:stretch/>
        </p:blipFill>
        <p:spPr>
          <a:xfrm>
            <a:off x="4369124" y="1727802"/>
            <a:ext cx="3453753" cy="3402396"/>
          </a:xfrm>
          <a:prstGeom prst="rect">
            <a:avLst/>
          </a:prstGeom>
          <a:noFill/>
          <a:ln>
            <a:noFill/>
          </a:ln>
        </p:spPr>
      </p:pic>
      <p:pic>
        <p:nvPicPr>
          <p:cNvPr id="48" name="Google Shape;48;p16"/>
          <p:cNvPicPr preferRelativeResize="0"/>
          <p:nvPr/>
        </p:nvPicPr>
        <p:blipFill rotWithShape="1">
          <a:blip r:embed="rId3">
            <a:alphaModFix/>
          </a:blip>
          <a:srcRect/>
          <a:stretch/>
        </p:blipFill>
        <p:spPr>
          <a:xfrm>
            <a:off x="478656" y="656757"/>
            <a:ext cx="292100" cy="292100"/>
          </a:xfrm>
          <a:prstGeom prst="rect">
            <a:avLst/>
          </a:prstGeom>
          <a:noFill/>
          <a:ln>
            <a:noFill/>
          </a:ln>
        </p:spPr>
      </p:pic>
      <p:pic>
        <p:nvPicPr>
          <p:cNvPr id="49" name="Google Shape;49;p16"/>
          <p:cNvPicPr preferRelativeResize="0"/>
          <p:nvPr/>
        </p:nvPicPr>
        <p:blipFill rotWithShape="1">
          <a:blip r:embed="rId4">
            <a:alphaModFix/>
          </a:blip>
          <a:srcRect/>
          <a:stretch/>
        </p:blipFill>
        <p:spPr>
          <a:xfrm>
            <a:off x="11987783" y="93587"/>
            <a:ext cx="107165" cy="107007"/>
          </a:xfrm>
          <a:prstGeom prst="rect">
            <a:avLst/>
          </a:prstGeom>
          <a:noFill/>
          <a:ln>
            <a:noFill/>
          </a:ln>
        </p:spPr>
      </p:pic>
      <p:sp>
        <p:nvSpPr>
          <p:cNvPr id="50" name="Google Shape;50;p16"/>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51" name="Google Shape;51;p16"/>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52" name="Google Shape;52;p16"/>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53" name="Google Shape;53;p16"/>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54" name="Google Shape;54;p16"/>
          <p:cNvGrpSpPr/>
          <p:nvPr/>
        </p:nvGrpSpPr>
        <p:grpSpPr>
          <a:xfrm>
            <a:off x="817685" y="6410864"/>
            <a:ext cx="2760487" cy="403790"/>
            <a:chOff x="741485" y="6410864"/>
            <a:chExt cx="2760487" cy="403790"/>
          </a:xfrm>
        </p:grpSpPr>
        <p:sp>
          <p:nvSpPr>
            <p:cNvPr id="55" name="Google Shape;55;p16"/>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56" name="Google Shape;56;p16"/>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57" name="Google Shape;57;p16"/>
          <p:cNvPicPr preferRelativeResize="0"/>
          <p:nvPr/>
        </p:nvPicPr>
        <p:blipFill rotWithShape="1">
          <a:blip r:embed="rId5">
            <a:alphaModFix/>
          </a:blip>
          <a:srcRect/>
          <a:stretch/>
        </p:blipFill>
        <p:spPr>
          <a:xfrm>
            <a:off x="2951205" y="6481985"/>
            <a:ext cx="8961120" cy="113469"/>
          </a:xfrm>
          <a:prstGeom prst="rect">
            <a:avLst/>
          </a:prstGeom>
          <a:noFill/>
          <a:ln>
            <a:noFill/>
          </a:ln>
        </p:spPr>
      </p:pic>
      <p:sp>
        <p:nvSpPr>
          <p:cNvPr id="58" name="Google Shape;58;p16"/>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Blue Background">
  <p:cSld name="Title Blue Background">
    <p:bg>
      <p:bgPr>
        <a:solidFill>
          <a:srgbClr val="00B0F0"/>
        </a:solidFill>
        <a:effectLst/>
      </p:bgPr>
    </p:bg>
    <p:spTree>
      <p:nvGrpSpPr>
        <p:cNvPr id="1" name="Shape 60"/>
        <p:cNvGrpSpPr/>
        <p:nvPr/>
      </p:nvGrpSpPr>
      <p:grpSpPr>
        <a:xfrm>
          <a:off x="0" y="0"/>
          <a:ext cx="0" cy="0"/>
          <a:chOff x="0" y="0"/>
          <a:chExt cx="0" cy="0"/>
        </a:xfrm>
      </p:grpSpPr>
      <p:sp>
        <p:nvSpPr>
          <p:cNvPr id="61" name="Google Shape;61;p23"/>
          <p:cNvSpPr txBox="1">
            <a:spLocks noGrp="1"/>
          </p:cNvSpPr>
          <p:nvPr>
            <p:ph type="ctrTitle"/>
          </p:nvPr>
        </p:nvSpPr>
        <p:spPr>
          <a:xfrm>
            <a:off x="1443567" y="1773238"/>
            <a:ext cx="1002956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K2D"/>
              <a:buNone/>
              <a:defRPr sz="4000"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subTitle" idx="1"/>
          </p:nvPr>
        </p:nvSpPr>
        <p:spPr>
          <a:xfrm>
            <a:off x="1443566" y="3428999"/>
            <a:ext cx="10029565" cy="79649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63" name="Google Shape;63;p23"/>
          <p:cNvPicPr preferRelativeResize="0"/>
          <p:nvPr/>
        </p:nvPicPr>
        <p:blipFill rotWithShape="1">
          <a:blip r:embed="rId2">
            <a:alphaModFix/>
          </a:blip>
          <a:srcRect/>
          <a:stretch/>
        </p:blipFill>
        <p:spPr>
          <a:xfrm>
            <a:off x="999066" y="2914650"/>
            <a:ext cx="364657" cy="364657"/>
          </a:xfrm>
          <a:prstGeom prst="rect">
            <a:avLst/>
          </a:prstGeom>
          <a:noFill/>
          <a:ln>
            <a:noFill/>
          </a:ln>
        </p:spPr>
      </p:pic>
      <p:grpSp>
        <p:nvGrpSpPr>
          <p:cNvPr id="64" name="Google Shape;64;p23"/>
          <p:cNvGrpSpPr/>
          <p:nvPr/>
        </p:nvGrpSpPr>
        <p:grpSpPr>
          <a:xfrm rot="5400000" flipH="1">
            <a:off x="11994349" y="89858"/>
            <a:ext cx="108319" cy="107166"/>
            <a:chOff x="9886950" y="442913"/>
            <a:chExt cx="216694" cy="214386"/>
          </a:xfrm>
        </p:grpSpPr>
        <p:sp>
          <p:nvSpPr>
            <p:cNvPr id="65" name="Google Shape;65;p23"/>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 name="Google Shape;66;p23"/>
            <p:cNvSpPr/>
            <p:nvPr/>
          </p:nvSpPr>
          <p:spPr>
            <a:xfrm>
              <a:off x="10006013" y="559668"/>
              <a:ext cx="97631" cy="97631"/>
            </a:xfrm>
            <a:prstGeom prst="roundRect">
              <a:avLst>
                <a:gd name="adj" fmla="val 16667"/>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 name="Google Shape;67;p23"/>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68" name="Google Shape;68;p23"/>
          <p:cNvPicPr preferRelativeResize="0"/>
          <p:nvPr/>
        </p:nvPicPr>
        <p:blipFill rotWithShape="1">
          <a:blip r:embed="rId3">
            <a:alphaModFix/>
          </a:blip>
          <a:srcRect/>
          <a:stretch/>
        </p:blipFill>
        <p:spPr>
          <a:xfrm>
            <a:off x="2966896" y="6488271"/>
            <a:ext cx="8961120" cy="113367"/>
          </a:xfrm>
          <a:prstGeom prst="rect">
            <a:avLst/>
          </a:prstGeom>
          <a:noFill/>
          <a:ln>
            <a:noFill/>
          </a:ln>
        </p:spPr>
      </p:pic>
      <p:sp>
        <p:nvSpPr>
          <p:cNvPr id="69" name="Google Shape;69;p23"/>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sp>
        <p:nvSpPr>
          <p:cNvPr id="70" name="Google Shape;70;p23"/>
          <p:cNvSpPr/>
          <p:nvPr/>
        </p:nvSpPr>
        <p:spPr>
          <a:xfrm>
            <a:off x="11577955" y="6548263"/>
            <a:ext cx="340536" cy="170378"/>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71" name="Google Shape;71;p23"/>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grpSp>
        <p:nvGrpSpPr>
          <p:cNvPr id="72" name="Google Shape;72;p23"/>
          <p:cNvGrpSpPr/>
          <p:nvPr/>
        </p:nvGrpSpPr>
        <p:grpSpPr>
          <a:xfrm>
            <a:off x="817685" y="6410864"/>
            <a:ext cx="2760487" cy="403790"/>
            <a:chOff x="741485" y="6410864"/>
            <a:chExt cx="2760487" cy="403790"/>
          </a:xfrm>
        </p:grpSpPr>
        <p:sp>
          <p:nvSpPr>
            <p:cNvPr id="73" name="Google Shape;73;p23"/>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Community - Totality - Uniqueness</a:t>
              </a:r>
              <a:endParaRPr sz="800" b="0" i="0" u="none" strike="noStrike" cap="none">
                <a:solidFill>
                  <a:schemeClr val="lt1"/>
                </a:solidFill>
                <a:latin typeface="Readex Pro"/>
                <a:ea typeface="Readex Pro"/>
                <a:cs typeface="Readex Pro"/>
                <a:sym typeface="Readex Pro"/>
              </a:endParaRPr>
            </a:p>
          </p:txBody>
        </p:sp>
        <p:sp>
          <p:nvSpPr>
            <p:cNvPr id="74" name="Google Shape;74;p2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K2D"/>
                  <a:ea typeface="K2D"/>
                  <a:cs typeface="K2D"/>
                  <a:sym typeface="K2D"/>
                </a:rPr>
                <a:t>CAN THO UNIVERSITY</a:t>
              </a:r>
              <a:endParaRPr sz="1400" b="1" i="0" u="none" strike="noStrike" cap="none">
                <a:solidFill>
                  <a:schemeClr val="lt1"/>
                </a:solidFill>
                <a:latin typeface="K2D"/>
                <a:ea typeface="K2D"/>
                <a:cs typeface="K2D"/>
                <a:sym typeface="K2D"/>
              </a:endParaRPr>
            </a:p>
          </p:txBody>
        </p:sp>
      </p:grpSp>
      <p:sp>
        <p:nvSpPr>
          <p:cNvPr id="75" name="Google Shape;75;p23"/>
          <p:cNvSpPr txBox="1"/>
          <p:nvPr/>
        </p:nvSpPr>
        <p:spPr>
          <a:xfrm>
            <a:off x="10099117"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76" name="Google Shape;76;p23"/>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
                                            <p:txEl>
                                              <p:pRg st="0" end="0"/>
                                            </p:txEl>
                                          </p:spTgt>
                                        </p:tgtEl>
                                        <p:attrNameLst>
                                          <p:attrName>style.visibility</p:attrName>
                                        </p:attrNameLst>
                                      </p:cBhvr>
                                      <p:to>
                                        <p:strVal val="visible"/>
                                      </p:to>
                                    </p:set>
                                    <p:animEffect transition="in" filter="fade">
                                      <p:cBhvr>
                                        <p:cTn id="11" dur="500"/>
                                        <p:tgtEl>
                                          <p:spTgt spid="6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2">
                                            <p:txEl>
                                              <p:pRg st="1" end="1"/>
                                            </p:txEl>
                                          </p:spTgt>
                                        </p:tgtEl>
                                        <p:attrNameLst>
                                          <p:attrName>style.visibility</p:attrName>
                                        </p:attrNameLst>
                                      </p:cBhvr>
                                      <p:to>
                                        <p:strVal val="visible"/>
                                      </p:to>
                                    </p:set>
                                    <p:animEffect transition="in" filter="fade">
                                      <p:cBhvr>
                                        <p:cTn id="15" dur="500"/>
                                        <p:tgtEl>
                                          <p:spTgt spid="6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2">
                                            <p:txEl>
                                              <p:pRg st="2" end="2"/>
                                            </p:txEl>
                                          </p:spTgt>
                                        </p:tgtEl>
                                        <p:attrNameLst>
                                          <p:attrName>style.visibility</p:attrName>
                                        </p:attrNameLst>
                                      </p:cBhvr>
                                      <p:to>
                                        <p:strVal val="visible"/>
                                      </p:to>
                                    </p:set>
                                    <p:animEffect transition="in" filter="fade">
                                      <p:cBhvr>
                                        <p:cTn id="19" dur="500"/>
                                        <p:tgtEl>
                                          <p:spTgt spid="6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2">
                                            <p:txEl>
                                              <p:pRg st="3" end="3"/>
                                            </p:txEl>
                                          </p:spTgt>
                                        </p:tgtEl>
                                        <p:attrNameLst>
                                          <p:attrName>style.visibility</p:attrName>
                                        </p:attrNameLst>
                                      </p:cBhvr>
                                      <p:to>
                                        <p:strVal val="visible"/>
                                      </p:to>
                                    </p:set>
                                    <p:animEffect transition="in" filter="fade">
                                      <p:cBhvr>
                                        <p:cTn id="23" dur="500"/>
                                        <p:tgtEl>
                                          <p:spTgt spid="6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2">
                                            <p:txEl>
                                              <p:pRg st="4" end="4"/>
                                            </p:txEl>
                                          </p:spTgt>
                                        </p:tgtEl>
                                        <p:attrNameLst>
                                          <p:attrName>style.visibility</p:attrName>
                                        </p:attrNameLst>
                                      </p:cBhvr>
                                      <p:to>
                                        <p:strVal val="visible"/>
                                      </p:to>
                                    </p:set>
                                    <p:animEffect transition="in" filter="fade">
                                      <p:cBhvr>
                                        <p:cTn id="27" dur="500"/>
                                        <p:tgtEl>
                                          <p:spTgt spid="6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2">
                                            <p:txEl>
                                              <p:pRg st="5" end="5"/>
                                            </p:txEl>
                                          </p:spTgt>
                                        </p:tgtEl>
                                        <p:attrNameLst>
                                          <p:attrName>style.visibility</p:attrName>
                                        </p:attrNameLst>
                                      </p:cBhvr>
                                      <p:to>
                                        <p:strVal val="visible"/>
                                      </p:to>
                                    </p:set>
                                    <p:animEffect transition="in" filter="fade">
                                      <p:cBhvr>
                                        <p:cTn id="31" dur="500"/>
                                        <p:tgtEl>
                                          <p:spTgt spid="6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2">
                                            <p:txEl>
                                              <p:pRg st="6" end="6"/>
                                            </p:txEl>
                                          </p:spTgt>
                                        </p:tgtEl>
                                        <p:attrNameLst>
                                          <p:attrName>style.visibility</p:attrName>
                                        </p:attrNameLst>
                                      </p:cBhvr>
                                      <p:to>
                                        <p:strVal val="visible"/>
                                      </p:to>
                                    </p:set>
                                    <p:animEffect transition="in" filter="fade">
                                      <p:cBhvr>
                                        <p:cTn id="35" dur="500"/>
                                        <p:tgtEl>
                                          <p:spTgt spid="6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2">
                                            <p:txEl>
                                              <p:pRg st="7" end="7"/>
                                            </p:txEl>
                                          </p:spTgt>
                                        </p:tgtEl>
                                        <p:attrNameLst>
                                          <p:attrName>style.visibility</p:attrName>
                                        </p:attrNameLst>
                                      </p:cBhvr>
                                      <p:to>
                                        <p:strVal val="visible"/>
                                      </p:to>
                                    </p:set>
                                    <p:animEffect transition="in" filter="fade">
                                      <p:cBhvr>
                                        <p:cTn id="39" dur="500"/>
                                        <p:tgtEl>
                                          <p:spTgt spid="6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2">
                                            <p:txEl>
                                              <p:pRg st="8" end="8"/>
                                            </p:txEl>
                                          </p:spTgt>
                                        </p:tgtEl>
                                        <p:attrNameLst>
                                          <p:attrName>style.visibility</p:attrName>
                                        </p:attrNameLst>
                                      </p:cBhvr>
                                      <p:to>
                                        <p:strVal val="visible"/>
                                      </p:to>
                                    </p:set>
                                    <p:animEffect transition="in" filter="fade">
                                      <p:cBhvr>
                                        <p:cTn id="43" dur="500"/>
                                        <p:tgtEl>
                                          <p:spTgt spid="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no logo">
  <p:cSld name="Title Slide no logo">
    <p:bg>
      <p:bgPr>
        <a:solidFill>
          <a:srgbClr val="1F5CAA"/>
        </a:solidFill>
        <a:effectLst/>
      </p:bgPr>
    </p:bg>
    <p:spTree>
      <p:nvGrpSpPr>
        <p:cNvPr id="1" name="Shape 78"/>
        <p:cNvGrpSpPr/>
        <p:nvPr/>
      </p:nvGrpSpPr>
      <p:grpSpPr>
        <a:xfrm>
          <a:off x="0" y="0"/>
          <a:ext cx="0" cy="0"/>
          <a:chOff x="0" y="0"/>
          <a:chExt cx="0" cy="0"/>
        </a:xfrm>
      </p:grpSpPr>
      <p:sp>
        <p:nvSpPr>
          <p:cNvPr id="79" name="Google Shape;79;p24"/>
          <p:cNvSpPr txBox="1">
            <a:spLocks noGrp="1"/>
          </p:cNvSpPr>
          <p:nvPr>
            <p:ph type="ctrTitle"/>
          </p:nvPr>
        </p:nvSpPr>
        <p:spPr>
          <a:xfrm>
            <a:off x="493144" y="686872"/>
            <a:ext cx="11205713" cy="2200204"/>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4400"/>
              <a:buFont typeface="K2D"/>
              <a:buNone/>
              <a:defRPr sz="4400"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4"/>
          <p:cNvSpPr txBox="1">
            <a:spLocks noGrp="1"/>
          </p:cNvSpPr>
          <p:nvPr>
            <p:ph type="subTitle" idx="1"/>
          </p:nvPr>
        </p:nvSpPr>
        <p:spPr>
          <a:xfrm>
            <a:off x="493144" y="2887077"/>
            <a:ext cx="11205713" cy="103670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1" name="Google Shape;81;p24"/>
          <p:cNvSpPr txBox="1">
            <a:spLocks noGrp="1"/>
          </p:cNvSpPr>
          <p:nvPr>
            <p:ph type="body" idx="2"/>
          </p:nvPr>
        </p:nvSpPr>
        <p:spPr>
          <a:xfrm>
            <a:off x="493144" y="3947960"/>
            <a:ext cx="11205713" cy="49212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0">
                <a:solidFill>
                  <a:schemeClr val="lt1"/>
                </a:solidFill>
                <a:latin typeface="Readex Pro"/>
                <a:ea typeface="Readex Pro"/>
                <a:cs typeface="Readex Pro"/>
                <a:sym typeface="Readex Pro"/>
              </a:defRPr>
            </a:lvl1pPr>
            <a:lvl2pPr marL="914400" lvl="1" indent="-228600" algn="l">
              <a:lnSpc>
                <a:spcPct val="90000"/>
              </a:lnSpc>
              <a:spcBef>
                <a:spcPts val="500"/>
              </a:spcBef>
              <a:spcAft>
                <a:spcPts val="0"/>
              </a:spcAft>
              <a:buClr>
                <a:schemeClr val="lt1"/>
              </a:buClr>
              <a:buSzPts val="1400"/>
              <a:buNone/>
              <a:defRPr sz="1400">
                <a:solidFill>
                  <a:schemeClr val="lt1"/>
                </a:solidFill>
                <a:latin typeface="Barlow"/>
                <a:ea typeface="Barlow"/>
                <a:cs typeface="Barlow"/>
                <a:sym typeface="Barlow"/>
              </a:defRPr>
            </a:lvl2pPr>
            <a:lvl3pPr marL="1371600" lvl="2" indent="-228600" algn="l">
              <a:lnSpc>
                <a:spcPct val="90000"/>
              </a:lnSpc>
              <a:spcBef>
                <a:spcPts val="500"/>
              </a:spcBef>
              <a:spcAft>
                <a:spcPts val="0"/>
              </a:spcAft>
              <a:buClr>
                <a:schemeClr val="lt1"/>
              </a:buClr>
              <a:buSzPts val="1200"/>
              <a:buNone/>
              <a:defRPr sz="1200">
                <a:solidFill>
                  <a:schemeClr val="lt1"/>
                </a:solidFill>
                <a:latin typeface="Barlow"/>
                <a:ea typeface="Barlow"/>
                <a:cs typeface="Barlow"/>
                <a:sym typeface="Barlow"/>
              </a:defRPr>
            </a:lvl3pPr>
            <a:lvl4pPr marL="1828800" lvl="3" indent="-2286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4pPr>
            <a:lvl5pPr marL="2286000" lvl="4" indent="-2286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4"/>
          <p:cNvSpPr/>
          <p:nvPr/>
        </p:nvSpPr>
        <p:spPr>
          <a:xfrm>
            <a:off x="4998720" y="3805958"/>
            <a:ext cx="2194560" cy="27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grpSp>
        <p:nvGrpSpPr>
          <p:cNvPr id="83" name="Google Shape;83;p24"/>
          <p:cNvGrpSpPr/>
          <p:nvPr/>
        </p:nvGrpSpPr>
        <p:grpSpPr>
          <a:xfrm rot="5400000" flipH="1">
            <a:off x="11994349" y="89858"/>
            <a:ext cx="108319" cy="107166"/>
            <a:chOff x="9886950" y="442913"/>
            <a:chExt cx="216694" cy="214386"/>
          </a:xfrm>
        </p:grpSpPr>
        <p:sp>
          <p:nvSpPr>
            <p:cNvPr id="84" name="Google Shape;84;p24"/>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24"/>
            <p:cNvSpPr/>
            <p:nvPr/>
          </p:nvSpPr>
          <p:spPr>
            <a:xfrm>
              <a:off x="10006013" y="559668"/>
              <a:ext cx="97631" cy="97631"/>
            </a:xfrm>
            <a:prstGeom prst="roundRect">
              <a:avLst>
                <a:gd name="adj" fmla="val 16667"/>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24"/>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87" name="Google Shape;87;p24"/>
          <p:cNvPicPr preferRelativeResize="0"/>
          <p:nvPr/>
        </p:nvPicPr>
        <p:blipFill rotWithShape="1">
          <a:blip r:embed="rId2">
            <a:alphaModFix/>
          </a:blip>
          <a:srcRect/>
          <a:stretch/>
        </p:blipFill>
        <p:spPr>
          <a:xfrm>
            <a:off x="2914220" y="6478829"/>
            <a:ext cx="8961120" cy="113469"/>
          </a:xfrm>
          <a:prstGeom prst="rect">
            <a:avLst/>
          </a:prstGeom>
          <a:noFill/>
          <a:ln>
            <a:noFill/>
          </a:ln>
        </p:spPr>
      </p:pic>
      <p:sp>
        <p:nvSpPr>
          <p:cNvPr id="88" name="Google Shape;88;p24"/>
          <p:cNvSpPr/>
          <p:nvPr/>
        </p:nvSpPr>
        <p:spPr>
          <a:xfrm>
            <a:off x="159150" y="6474525"/>
            <a:ext cx="653867" cy="298450"/>
          </a:xfrm>
          <a:prstGeom prst="rect">
            <a:avLst/>
          </a:prstGeom>
          <a:solidFill>
            <a:srgbClr val="27AC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89" name="Google Shape;89;p24"/>
          <p:cNvGrpSpPr/>
          <p:nvPr/>
        </p:nvGrpSpPr>
        <p:grpSpPr>
          <a:xfrm>
            <a:off x="817685" y="6410864"/>
            <a:ext cx="2760487" cy="403790"/>
            <a:chOff x="741485" y="6410864"/>
            <a:chExt cx="2760487" cy="403790"/>
          </a:xfrm>
        </p:grpSpPr>
        <p:sp>
          <p:nvSpPr>
            <p:cNvPr id="90" name="Google Shape;90;p24"/>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Community - Totality - Uniqueness</a:t>
              </a:r>
              <a:endParaRPr sz="800" b="0" i="0" u="none" strike="noStrike" cap="none">
                <a:solidFill>
                  <a:schemeClr val="lt1"/>
                </a:solidFill>
                <a:latin typeface="Readex Pro"/>
                <a:ea typeface="Readex Pro"/>
                <a:cs typeface="Readex Pro"/>
                <a:sym typeface="Readex Pro"/>
              </a:endParaRPr>
            </a:p>
          </p:txBody>
        </p:sp>
        <p:sp>
          <p:nvSpPr>
            <p:cNvPr id="91" name="Google Shape;91;p24"/>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K2D"/>
                  <a:ea typeface="K2D"/>
                  <a:cs typeface="K2D"/>
                  <a:sym typeface="K2D"/>
                </a:rPr>
                <a:t>CAN THO UNIVERSITY</a:t>
              </a:r>
              <a:endParaRPr sz="1400" b="1" i="0" u="none" strike="noStrike" cap="none">
                <a:solidFill>
                  <a:schemeClr val="lt1"/>
                </a:solidFill>
                <a:latin typeface="K2D"/>
                <a:ea typeface="K2D"/>
                <a:cs typeface="K2D"/>
                <a:sym typeface="K2D"/>
              </a:endParaRPr>
            </a:p>
          </p:txBody>
        </p:sp>
      </p:grpSp>
      <p:sp>
        <p:nvSpPr>
          <p:cNvPr id="92" name="Google Shape;92;p24"/>
          <p:cNvSpPr txBox="1"/>
          <p:nvPr/>
        </p:nvSpPr>
        <p:spPr>
          <a:xfrm>
            <a:off x="10502962" y="6467840"/>
            <a:ext cx="148309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93" name="Google Shape;93;p24"/>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80">
                                            <p:txEl>
                                              <p:pRg st="0" end="0"/>
                                            </p:txEl>
                                          </p:spTgt>
                                        </p:tgtEl>
                                        <p:attrNameLst>
                                          <p:attrName>style.visibility</p:attrName>
                                        </p:attrNameLst>
                                      </p:cBhvr>
                                      <p:to>
                                        <p:strVal val="visible"/>
                                      </p:to>
                                    </p:set>
                                    <p:animEffect transition="in" filter="fade">
                                      <p:cBhvr>
                                        <p:cTn id="10" dur="1000"/>
                                        <p:tgtEl>
                                          <p:spTgt spid="80">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0">
                                            <p:txEl>
                                              <p:pRg st="1" end="1"/>
                                            </p:txEl>
                                          </p:spTgt>
                                        </p:tgtEl>
                                        <p:attrNameLst>
                                          <p:attrName>style.visibility</p:attrName>
                                        </p:attrNameLst>
                                      </p:cBhvr>
                                      <p:to>
                                        <p:strVal val="visible"/>
                                      </p:to>
                                    </p:set>
                                    <p:animEffect transition="in" filter="fade">
                                      <p:cBhvr>
                                        <p:cTn id="13" dur="1000"/>
                                        <p:tgtEl>
                                          <p:spTgt spid="80">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xEl>
                                              <p:pRg st="2" end="2"/>
                                            </p:txEl>
                                          </p:spTgt>
                                        </p:tgtEl>
                                        <p:attrNameLst>
                                          <p:attrName>style.visibility</p:attrName>
                                        </p:attrNameLst>
                                      </p:cBhvr>
                                      <p:to>
                                        <p:strVal val="visible"/>
                                      </p:to>
                                    </p:set>
                                    <p:animEffect transition="in" filter="fade">
                                      <p:cBhvr>
                                        <p:cTn id="16" dur="1000"/>
                                        <p:tgtEl>
                                          <p:spTgt spid="80">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0">
                                            <p:txEl>
                                              <p:pRg st="3" end="3"/>
                                            </p:txEl>
                                          </p:spTgt>
                                        </p:tgtEl>
                                        <p:attrNameLst>
                                          <p:attrName>style.visibility</p:attrName>
                                        </p:attrNameLst>
                                      </p:cBhvr>
                                      <p:to>
                                        <p:strVal val="visible"/>
                                      </p:to>
                                    </p:set>
                                    <p:animEffect transition="in" filter="fade">
                                      <p:cBhvr>
                                        <p:cTn id="19" dur="1000"/>
                                        <p:tgtEl>
                                          <p:spTgt spid="80">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0">
                                            <p:txEl>
                                              <p:pRg st="4" end="4"/>
                                            </p:txEl>
                                          </p:spTgt>
                                        </p:tgtEl>
                                        <p:attrNameLst>
                                          <p:attrName>style.visibility</p:attrName>
                                        </p:attrNameLst>
                                      </p:cBhvr>
                                      <p:to>
                                        <p:strVal val="visible"/>
                                      </p:to>
                                    </p:set>
                                    <p:animEffect transition="in" filter="fade">
                                      <p:cBhvr>
                                        <p:cTn id="22" dur="1000"/>
                                        <p:tgtEl>
                                          <p:spTgt spid="80">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0">
                                            <p:txEl>
                                              <p:pRg st="5" end="5"/>
                                            </p:txEl>
                                          </p:spTgt>
                                        </p:tgtEl>
                                        <p:attrNameLst>
                                          <p:attrName>style.visibility</p:attrName>
                                        </p:attrNameLst>
                                      </p:cBhvr>
                                      <p:to>
                                        <p:strVal val="visible"/>
                                      </p:to>
                                    </p:set>
                                    <p:animEffect transition="in" filter="fade">
                                      <p:cBhvr>
                                        <p:cTn id="25" dur="1000"/>
                                        <p:tgtEl>
                                          <p:spTgt spid="80">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0">
                                            <p:txEl>
                                              <p:pRg st="6" end="6"/>
                                            </p:txEl>
                                          </p:spTgt>
                                        </p:tgtEl>
                                        <p:attrNameLst>
                                          <p:attrName>style.visibility</p:attrName>
                                        </p:attrNameLst>
                                      </p:cBhvr>
                                      <p:to>
                                        <p:strVal val="visible"/>
                                      </p:to>
                                    </p:set>
                                    <p:animEffect transition="in" filter="fade">
                                      <p:cBhvr>
                                        <p:cTn id="28" dur="1000"/>
                                        <p:tgtEl>
                                          <p:spTgt spid="80">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0">
                                            <p:txEl>
                                              <p:pRg st="7" end="7"/>
                                            </p:txEl>
                                          </p:spTgt>
                                        </p:tgtEl>
                                        <p:attrNameLst>
                                          <p:attrName>style.visibility</p:attrName>
                                        </p:attrNameLst>
                                      </p:cBhvr>
                                      <p:to>
                                        <p:strVal val="visible"/>
                                      </p:to>
                                    </p:set>
                                    <p:animEffect transition="in" filter="fade">
                                      <p:cBhvr>
                                        <p:cTn id="31" dur="1000"/>
                                        <p:tgtEl>
                                          <p:spTgt spid="80">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0">
                                            <p:txEl>
                                              <p:pRg st="8" end="8"/>
                                            </p:txEl>
                                          </p:spTgt>
                                        </p:tgtEl>
                                        <p:attrNameLst>
                                          <p:attrName>style.visibility</p:attrName>
                                        </p:attrNameLst>
                                      </p:cBhvr>
                                      <p:to>
                                        <p:strVal val="visible"/>
                                      </p:to>
                                    </p:set>
                                    <p:animEffect transition="in" filter="fade">
                                      <p:cBhvr>
                                        <p:cTn id="34" dur="1000"/>
                                        <p:tgtEl>
                                          <p:spTgt spid="80">
                                            <p:txEl>
                                              <p:pRg st="8" end="8"/>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250"/>
                                        <p:tgtEl>
                                          <p:spTgt spid="82"/>
                                        </p:tgtEl>
                                      </p:cBhvr>
                                    </p:animEffect>
                                  </p:childTnLst>
                                </p:cTn>
                              </p:par>
                              <p:par>
                                <p:cTn id="39" presetID="10" presetClass="entr" presetSubtype="0" fill="hold" nodeType="withEffect">
                                  <p:stCondLst>
                                    <p:cond delay="0"/>
                                  </p:stCondLst>
                                  <p:childTnLst>
                                    <p:set>
                                      <p:cBhvr>
                                        <p:cTn id="40" dur="1" fill="hold">
                                          <p:stCondLst>
                                            <p:cond delay="0"/>
                                          </p:stCondLst>
                                        </p:cTn>
                                        <p:tgtEl>
                                          <p:spTgt spid="81">
                                            <p:txEl>
                                              <p:pRg st="0" end="0"/>
                                            </p:txEl>
                                          </p:spTgt>
                                        </p:tgtEl>
                                        <p:attrNameLst>
                                          <p:attrName>style.visibility</p:attrName>
                                        </p:attrNameLst>
                                      </p:cBhvr>
                                      <p:to>
                                        <p:strVal val="visible"/>
                                      </p:to>
                                    </p:set>
                                    <p:animEffect transition="in" filter="fade">
                                      <p:cBhvr>
                                        <p:cTn id="41" dur="1000"/>
                                        <p:tgtEl>
                                          <p:spTgt spid="81">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81">
                                            <p:txEl>
                                              <p:pRg st="1" end="1"/>
                                            </p:txEl>
                                          </p:spTgt>
                                        </p:tgtEl>
                                        <p:attrNameLst>
                                          <p:attrName>style.visibility</p:attrName>
                                        </p:attrNameLst>
                                      </p:cBhvr>
                                      <p:to>
                                        <p:strVal val="visible"/>
                                      </p:to>
                                    </p:set>
                                    <p:animEffect transition="in" filter="fade">
                                      <p:cBhvr>
                                        <p:cTn id="44" dur="1000"/>
                                        <p:tgtEl>
                                          <p:spTgt spid="81">
                                            <p:txEl>
                                              <p:p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81">
                                            <p:txEl>
                                              <p:pRg st="2" end="2"/>
                                            </p:txEl>
                                          </p:spTgt>
                                        </p:tgtEl>
                                        <p:attrNameLst>
                                          <p:attrName>style.visibility</p:attrName>
                                        </p:attrNameLst>
                                      </p:cBhvr>
                                      <p:to>
                                        <p:strVal val="visible"/>
                                      </p:to>
                                    </p:set>
                                    <p:animEffect transition="in" filter="fade">
                                      <p:cBhvr>
                                        <p:cTn id="47" dur="1000"/>
                                        <p:tgtEl>
                                          <p:spTgt spid="81">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81">
                                            <p:txEl>
                                              <p:pRg st="3" end="3"/>
                                            </p:txEl>
                                          </p:spTgt>
                                        </p:tgtEl>
                                        <p:attrNameLst>
                                          <p:attrName>style.visibility</p:attrName>
                                        </p:attrNameLst>
                                      </p:cBhvr>
                                      <p:to>
                                        <p:strVal val="visible"/>
                                      </p:to>
                                    </p:set>
                                    <p:animEffect transition="in" filter="fade">
                                      <p:cBhvr>
                                        <p:cTn id="50" dur="1000"/>
                                        <p:tgtEl>
                                          <p:spTgt spid="81">
                                            <p:txEl>
                                              <p:pRg st="3" end="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xEl>
                                              <p:pRg st="4" end="4"/>
                                            </p:txEl>
                                          </p:spTgt>
                                        </p:tgtEl>
                                        <p:attrNameLst>
                                          <p:attrName>style.visibility</p:attrName>
                                        </p:attrNameLst>
                                      </p:cBhvr>
                                      <p:to>
                                        <p:strVal val="visible"/>
                                      </p:to>
                                    </p:set>
                                    <p:animEffect transition="in" filter="fade">
                                      <p:cBhvr>
                                        <p:cTn id="53" dur="1000"/>
                                        <p:tgtEl>
                                          <p:spTgt spid="81">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81">
                                            <p:txEl>
                                              <p:pRg st="5" end="5"/>
                                            </p:txEl>
                                          </p:spTgt>
                                        </p:tgtEl>
                                        <p:attrNameLst>
                                          <p:attrName>style.visibility</p:attrName>
                                        </p:attrNameLst>
                                      </p:cBhvr>
                                      <p:to>
                                        <p:strVal val="visible"/>
                                      </p:to>
                                    </p:set>
                                    <p:animEffect transition="in" filter="fade">
                                      <p:cBhvr>
                                        <p:cTn id="56" dur="1000"/>
                                        <p:tgtEl>
                                          <p:spTgt spid="81">
                                            <p:txEl>
                                              <p:pRg st="5" end="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81">
                                            <p:txEl>
                                              <p:pRg st="6" end="6"/>
                                            </p:txEl>
                                          </p:spTgt>
                                        </p:tgtEl>
                                        <p:attrNameLst>
                                          <p:attrName>style.visibility</p:attrName>
                                        </p:attrNameLst>
                                      </p:cBhvr>
                                      <p:to>
                                        <p:strVal val="visible"/>
                                      </p:to>
                                    </p:set>
                                    <p:animEffect transition="in" filter="fade">
                                      <p:cBhvr>
                                        <p:cTn id="59" dur="1000"/>
                                        <p:tgtEl>
                                          <p:spTgt spid="81">
                                            <p:txEl>
                                              <p:pRg st="6" end="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81">
                                            <p:txEl>
                                              <p:pRg st="7" end="7"/>
                                            </p:txEl>
                                          </p:spTgt>
                                        </p:tgtEl>
                                        <p:attrNameLst>
                                          <p:attrName>style.visibility</p:attrName>
                                        </p:attrNameLst>
                                      </p:cBhvr>
                                      <p:to>
                                        <p:strVal val="visible"/>
                                      </p:to>
                                    </p:set>
                                    <p:animEffect transition="in" filter="fade">
                                      <p:cBhvr>
                                        <p:cTn id="62" dur="1000"/>
                                        <p:tgtEl>
                                          <p:spTgt spid="81">
                                            <p:txEl>
                                              <p:pRg st="7" end="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81">
                                            <p:txEl>
                                              <p:pRg st="8" end="8"/>
                                            </p:txEl>
                                          </p:spTgt>
                                        </p:tgtEl>
                                        <p:attrNameLst>
                                          <p:attrName>style.visibility</p:attrName>
                                        </p:attrNameLst>
                                      </p:cBhvr>
                                      <p:to>
                                        <p:strVal val="visible"/>
                                      </p:to>
                                    </p:set>
                                    <p:animEffect transition="in" filter="fade">
                                      <p:cBhvr>
                                        <p:cTn id="65" dur="1000"/>
                                        <p:tgtEl>
                                          <p:spTgt spid="8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Left - Placeholder Right">
  <p:cSld name="Title Left - Placeholder Right">
    <p:spTree>
      <p:nvGrpSpPr>
        <p:cNvPr id="1" name="Shape 95"/>
        <p:cNvGrpSpPr/>
        <p:nvPr/>
      </p:nvGrpSpPr>
      <p:grpSpPr>
        <a:xfrm>
          <a:off x="0" y="0"/>
          <a:ext cx="0" cy="0"/>
          <a:chOff x="0" y="0"/>
          <a:chExt cx="0" cy="0"/>
        </a:xfrm>
      </p:grpSpPr>
      <p:pic>
        <p:nvPicPr>
          <p:cNvPr id="96" name="Google Shape;96;p25"/>
          <p:cNvPicPr preferRelativeResize="0"/>
          <p:nvPr/>
        </p:nvPicPr>
        <p:blipFill rotWithShape="1">
          <a:blip r:embed="rId2">
            <a:alphaModFix amt="85000"/>
          </a:blip>
          <a:srcRect/>
          <a:stretch/>
        </p:blipFill>
        <p:spPr>
          <a:xfrm>
            <a:off x="4369124" y="1727802"/>
            <a:ext cx="3453753" cy="3402396"/>
          </a:xfrm>
          <a:prstGeom prst="rect">
            <a:avLst/>
          </a:prstGeom>
          <a:noFill/>
          <a:ln>
            <a:noFill/>
          </a:ln>
        </p:spPr>
      </p:pic>
      <p:sp>
        <p:nvSpPr>
          <p:cNvPr id="97" name="Google Shape;97;p25"/>
          <p:cNvSpPr txBox="1">
            <a:spLocks noGrp="1"/>
          </p:cNvSpPr>
          <p:nvPr>
            <p:ph type="ctrTitle"/>
          </p:nvPr>
        </p:nvSpPr>
        <p:spPr>
          <a:xfrm>
            <a:off x="514350" y="1125114"/>
            <a:ext cx="446722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a:buNone/>
              <a:defRPr sz="3600" b="1">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txBox="1">
            <a:spLocks noGrp="1"/>
          </p:cNvSpPr>
          <p:nvPr>
            <p:ph type="subTitle" idx="1"/>
          </p:nvPr>
        </p:nvSpPr>
        <p:spPr>
          <a:xfrm>
            <a:off x="514348" y="2885650"/>
            <a:ext cx="4467229" cy="2244548"/>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9" name="Google Shape;99;p25"/>
          <p:cNvSpPr txBox="1">
            <a:spLocks noGrp="1"/>
          </p:cNvSpPr>
          <p:nvPr>
            <p:ph type="body" idx="2"/>
          </p:nvPr>
        </p:nvSpPr>
        <p:spPr>
          <a:xfrm>
            <a:off x="5667375" y="1125114"/>
            <a:ext cx="5381626" cy="39528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00" name="Google Shape;100;p25"/>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101" name="Google Shape;101;p25"/>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102" name="Google Shape;102;p25"/>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103" name="Google Shape;103;p25"/>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104" name="Google Shape;104;p25"/>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105" name="Google Shape;105;p25"/>
          <p:cNvGrpSpPr/>
          <p:nvPr/>
        </p:nvGrpSpPr>
        <p:grpSpPr>
          <a:xfrm>
            <a:off x="817685" y="6410864"/>
            <a:ext cx="2760487" cy="403790"/>
            <a:chOff x="741485" y="6410864"/>
            <a:chExt cx="2760487" cy="403790"/>
          </a:xfrm>
        </p:grpSpPr>
        <p:sp>
          <p:nvSpPr>
            <p:cNvPr id="106" name="Google Shape;106;p25"/>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107" name="Google Shape;107;p2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108" name="Google Shape;108;p25"/>
          <p:cNvPicPr preferRelativeResize="0"/>
          <p:nvPr/>
        </p:nvPicPr>
        <p:blipFill rotWithShape="1">
          <a:blip r:embed="rId4">
            <a:alphaModFix/>
          </a:blip>
          <a:srcRect/>
          <a:stretch/>
        </p:blipFill>
        <p:spPr>
          <a:xfrm>
            <a:off x="2951205" y="6481985"/>
            <a:ext cx="8961120" cy="113469"/>
          </a:xfrm>
          <a:prstGeom prst="rect">
            <a:avLst/>
          </a:prstGeom>
          <a:noFill/>
          <a:ln>
            <a:noFill/>
          </a:ln>
        </p:spPr>
      </p:pic>
      <p:sp>
        <p:nvSpPr>
          <p:cNvPr id="109" name="Google Shape;109;p25"/>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5"/>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8">
                                            <p:txEl>
                                              <p:pRg st="0" end="0"/>
                                            </p:txEl>
                                          </p:spTgt>
                                        </p:tgtEl>
                                        <p:attrNameLst>
                                          <p:attrName>style.visibility</p:attrName>
                                        </p:attrNameLst>
                                      </p:cBhvr>
                                      <p:to>
                                        <p:strVal val="visible"/>
                                      </p:to>
                                    </p:set>
                                    <p:animEffect transition="in" filter="fade">
                                      <p:cBhvr>
                                        <p:cTn id="11" dur="500"/>
                                        <p:tgtEl>
                                          <p:spTgt spid="9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8">
                                            <p:txEl>
                                              <p:pRg st="1" end="1"/>
                                            </p:txEl>
                                          </p:spTgt>
                                        </p:tgtEl>
                                        <p:attrNameLst>
                                          <p:attrName>style.visibility</p:attrName>
                                        </p:attrNameLst>
                                      </p:cBhvr>
                                      <p:to>
                                        <p:strVal val="visible"/>
                                      </p:to>
                                    </p:set>
                                    <p:animEffect transition="in" filter="fade">
                                      <p:cBhvr>
                                        <p:cTn id="15" dur="500"/>
                                        <p:tgtEl>
                                          <p:spTgt spid="9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8">
                                            <p:txEl>
                                              <p:pRg st="2" end="2"/>
                                            </p:txEl>
                                          </p:spTgt>
                                        </p:tgtEl>
                                        <p:attrNameLst>
                                          <p:attrName>style.visibility</p:attrName>
                                        </p:attrNameLst>
                                      </p:cBhvr>
                                      <p:to>
                                        <p:strVal val="visible"/>
                                      </p:to>
                                    </p:set>
                                    <p:animEffect transition="in" filter="fade">
                                      <p:cBhvr>
                                        <p:cTn id="19" dur="500"/>
                                        <p:tgtEl>
                                          <p:spTgt spid="9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8">
                                            <p:txEl>
                                              <p:pRg st="3" end="3"/>
                                            </p:txEl>
                                          </p:spTgt>
                                        </p:tgtEl>
                                        <p:attrNameLst>
                                          <p:attrName>style.visibility</p:attrName>
                                        </p:attrNameLst>
                                      </p:cBhvr>
                                      <p:to>
                                        <p:strVal val="visible"/>
                                      </p:to>
                                    </p:set>
                                    <p:animEffect transition="in" filter="fade">
                                      <p:cBhvr>
                                        <p:cTn id="23" dur="500"/>
                                        <p:tgtEl>
                                          <p:spTgt spid="9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8">
                                            <p:txEl>
                                              <p:pRg st="4" end="4"/>
                                            </p:txEl>
                                          </p:spTgt>
                                        </p:tgtEl>
                                        <p:attrNameLst>
                                          <p:attrName>style.visibility</p:attrName>
                                        </p:attrNameLst>
                                      </p:cBhvr>
                                      <p:to>
                                        <p:strVal val="visible"/>
                                      </p:to>
                                    </p:set>
                                    <p:animEffect transition="in" filter="fade">
                                      <p:cBhvr>
                                        <p:cTn id="27" dur="500"/>
                                        <p:tgtEl>
                                          <p:spTgt spid="9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8">
                                            <p:txEl>
                                              <p:pRg st="5" end="5"/>
                                            </p:txEl>
                                          </p:spTgt>
                                        </p:tgtEl>
                                        <p:attrNameLst>
                                          <p:attrName>style.visibility</p:attrName>
                                        </p:attrNameLst>
                                      </p:cBhvr>
                                      <p:to>
                                        <p:strVal val="visible"/>
                                      </p:to>
                                    </p:set>
                                    <p:animEffect transition="in" filter="fade">
                                      <p:cBhvr>
                                        <p:cTn id="31" dur="500"/>
                                        <p:tgtEl>
                                          <p:spTgt spid="9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8">
                                            <p:txEl>
                                              <p:pRg st="6" end="6"/>
                                            </p:txEl>
                                          </p:spTgt>
                                        </p:tgtEl>
                                        <p:attrNameLst>
                                          <p:attrName>style.visibility</p:attrName>
                                        </p:attrNameLst>
                                      </p:cBhvr>
                                      <p:to>
                                        <p:strVal val="visible"/>
                                      </p:to>
                                    </p:set>
                                    <p:animEffect transition="in" filter="fade">
                                      <p:cBhvr>
                                        <p:cTn id="35" dur="500"/>
                                        <p:tgtEl>
                                          <p:spTgt spid="9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8">
                                            <p:txEl>
                                              <p:pRg st="7" end="7"/>
                                            </p:txEl>
                                          </p:spTgt>
                                        </p:tgtEl>
                                        <p:attrNameLst>
                                          <p:attrName>style.visibility</p:attrName>
                                        </p:attrNameLst>
                                      </p:cBhvr>
                                      <p:to>
                                        <p:strVal val="visible"/>
                                      </p:to>
                                    </p:set>
                                    <p:animEffect transition="in" filter="fade">
                                      <p:cBhvr>
                                        <p:cTn id="39" dur="500"/>
                                        <p:tgtEl>
                                          <p:spTgt spid="9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8">
                                            <p:txEl>
                                              <p:pRg st="8" end="8"/>
                                            </p:txEl>
                                          </p:spTgt>
                                        </p:tgtEl>
                                        <p:attrNameLst>
                                          <p:attrName>style.visibility</p:attrName>
                                        </p:attrNameLst>
                                      </p:cBhvr>
                                      <p:to>
                                        <p:strVal val="visible"/>
                                      </p:to>
                                    </p:set>
                                    <p:animEffect transition="in" filter="fade">
                                      <p:cBhvr>
                                        <p:cTn id="43" dur="500"/>
                                        <p:tgtEl>
                                          <p:spTgt spid="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laceholder Left - Title Right ">
  <p:cSld name="Placeholder Left - Title Right ">
    <p:spTree>
      <p:nvGrpSpPr>
        <p:cNvPr id="1" name="Shape 111"/>
        <p:cNvGrpSpPr/>
        <p:nvPr/>
      </p:nvGrpSpPr>
      <p:grpSpPr>
        <a:xfrm>
          <a:off x="0" y="0"/>
          <a:ext cx="0" cy="0"/>
          <a:chOff x="0" y="0"/>
          <a:chExt cx="0" cy="0"/>
        </a:xfrm>
      </p:grpSpPr>
      <p:pic>
        <p:nvPicPr>
          <p:cNvPr id="112" name="Google Shape;112;p26"/>
          <p:cNvPicPr preferRelativeResize="0"/>
          <p:nvPr/>
        </p:nvPicPr>
        <p:blipFill rotWithShape="1">
          <a:blip r:embed="rId2">
            <a:alphaModFix/>
          </a:blip>
          <a:srcRect/>
          <a:stretch/>
        </p:blipFill>
        <p:spPr>
          <a:xfrm>
            <a:off x="4369124" y="1727802"/>
            <a:ext cx="3453753" cy="3402396"/>
          </a:xfrm>
          <a:prstGeom prst="rect">
            <a:avLst/>
          </a:prstGeom>
          <a:noFill/>
          <a:ln>
            <a:noFill/>
          </a:ln>
        </p:spPr>
      </p:pic>
      <p:sp>
        <p:nvSpPr>
          <p:cNvPr id="113" name="Google Shape;113;p26"/>
          <p:cNvSpPr txBox="1">
            <a:spLocks noGrp="1"/>
          </p:cNvSpPr>
          <p:nvPr>
            <p:ph type="ctrTitle"/>
          </p:nvPr>
        </p:nvSpPr>
        <p:spPr>
          <a:xfrm>
            <a:off x="6737350" y="1332588"/>
            <a:ext cx="446722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a:buNone/>
              <a:defRPr sz="3600" b="1">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6"/>
          <p:cNvSpPr txBox="1">
            <a:spLocks noGrp="1"/>
          </p:cNvSpPr>
          <p:nvPr>
            <p:ph type="subTitle" idx="1"/>
          </p:nvPr>
        </p:nvSpPr>
        <p:spPr>
          <a:xfrm>
            <a:off x="6737348" y="3093124"/>
            <a:ext cx="4467229" cy="219233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5" name="Google Shape;115;p26"/>
          <p:cNvSpPr txBox="1">
            <a:spLocks noGrp="1"/>
          </p:cNvSpPr>
          <p:nvPr>
            <p:ph type="body" idx="2"/>
          </p:nvPr>
        </p:nvSpPr>
        <p:spPr>
          <a:xfrm>
            <a:off x="624706" y="1332588"/>
            <a:ext cx="5381626" cy="39528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6" name="Google Shape;116;p26"/>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117" name="Google Shape;117;p26"/>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118" name="Google Shape;118;p26"/>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119" name="Google Shape;119;p26"/>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120" name="Google Shape;120;p26"/>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121" name="Google Shape;121;p26"/>
          <p:cNvGrpSpPr/>
          <p:nvPr/>
        </p:nvGrpSpPr>
        <p:grpSpPr>
          <a:xfrm>
            <a:off x="817685" y="6410864"/>
            <a:ext cx="2760487" cy="403790"/>
            <a:chOff x="741485" y="6410864"/>
            <a:chExt cx="2760487" cy="403790"/>
          </a:xfrm>
        </p:grpSpPr>
        <p:sp>
          <p:nvSpPr>
            <p:cNvPr id="122" name="Google Shape;122;p26"/>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123" name="Google Shape;123;p26"/>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124" name="Google Shape;124;p26"/>
          <p:cNvPicPr preferRelativeResize="0"/>
          <p:nvPr/>
        </p:nvPicPr>
        <p:blipFill rotWithShape="1">
          <a:blip r:embed="rId4">
            <a:alphaModFix/>
          </a:blip>
          <a:srcRect/>
          <a:stretch/>
        </p:blipFill>
        <p:spPr>
          <a:xfrm>
            <a:off x="2951205" y="6481985"/>
            <a:ext cx="8961120" cy="113469"/>
          </a:xfrm>
          <a:prstGeom prst="rect">
            <a:avLst/>
          </a:prstGeom>
          <a:noFill/>
          <a:ln>
            <a:noFill/>
          </a:ln>
        </p:spPr>
      </p:pic>
      <p:sp>
        <p:nvSpPr>
          <p:cNvPr id="125" name="Google Shape;125;p26"/>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6"/>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4">
                                            <p:txEl>
                                              <p:pRg st="0" end="0"/>
                                            </p:txEl>
                                          </p:spTgt>
                                        </p:tgtEl>
                                        <p:attrNameLst>
                                          <p:attrName>style.visibility</p:attrName>
                                        </p:attrNameLst>
                                      </p:cBhvr>
                                      <p:to>
                                        <p:strVal val="visible"/>
                                      </p:to>
                                    </p:set>
                                    <p:animEffect transition="in" filter="fade">
                                      <p:cBhvr>
                                        <p:cTn id="11" dur="500"/>
                                        <p:tgtEl>
                                          <p:spTgt spid="11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4">
                                            <p:txEl>
                                              <p:pRg st="1" end="1"/>
                                            </p:txEl>
                                          </p:spTgt>
                                        </p:tgtEl>
                                        <p:attrNameLst>
                                          <p:attrName>style.visibility</p:attrName>
                                        </p:attrNameLst>
                                      </p:cBhvr>
                                      <p:to>
                                        <p:strVal val="visible"/>
                                      </p:to>
                                    </p:set>
                                    <p:animEffect transition="in" filter="fade">
                                      <p:cBhvr>
                                        <p:cTn id="15" dur="500"/>
                                        <p:tgtEl>
                                          <p:spTgt spid="11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4">
                                            <p:txEl>
                                              <p:pRg st="2" end="2"/>
                                            </p:txEl>
                                          </p:spTgt>
                                        </p:tgtEl>
                                        <p:attrNameLst>
                                          <p:attrName>style.visibility</p:attrName>
                                        </p:attrNameLst>
                                      </p:cBhvr>
                                      <p:to>
                                        <p:strVal val="visible"/>
                                      </p:to>
                                    </p:set>
                                    <p:animEffect transition="in" filter="fade">
                                      <p:cBhvr>
                                        <p:cTn id="19" dur="500"/>
                                        <p:tgtEl>
                                          <p:spTgt spid="11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4">
                                            <p:txEl>
                                              <p:pRg st="3" end="3"/>
                                            </p:txEl>
                                          </p:spTgt>
                                        </p:tgtEl>
                                        <p:attrNameLst>
                                          <p:attrName>style.visibility</p:attrName>
                                        </p:attrNameLst>
                                      </p:cBhvr>
                                      <p:to>
                                        <p:strVal val="visible"/>
                                      </p:to>
                                    </p:set>
                                    <p:animEffect transition="in" filter="fade">
                                      <p:cBhvr>
                                        <p:cTn id="23" dur="500"/>
                                        <p:tgtEl>
                                          <p:spTgt spid="11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4">
                                            <p:txEl>
                                              <p:pRg st="4" end="4"/>
                                            </p:txEl>
                                          </p:spTgt>
                                        </p:tgtEl>
                                        <p:attrNameLst>
                                          <p:attrName>style.visibility</p:attrName>
                                        </p:attrNameLst>
                                      </p:cBhvr>
                                      <p:to>
                                        <p:strVal val="visible"/>
                                      </p:to>
                                    </p:set>
                                    <p:animEffect transition="in" filter="fade">
                                      <p:cBhvr>
                                        <p:cTn id="27" dur="500"/>
                                        <p:tgtEl>
                                          <p:spTgt spid="11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4">
                                            <p:txEl>
                                              <p:pRg st="5" end="5"/>
                                            </p:txEl>
                                          </p:spTgt>
                                        </p:tgtEl>
                                        <p:attrNameLst>
                                          <p:attrName>style.visibility</p:attrName>
                                        </p:attrNameLst>
                                      </p:cBhvr>
                                      <p:to>
                                        <p:strVal val="visible"/>
                                      </p:to>
                                    </p:set>
                                    <p:animEffect transition="in" filter="fade">
                                      <p:cBhvr>
                                        <p:cTn id="31" dur="500"/>
                                        <p:tgtEl>
                                          <p:spTgt spid="11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4">
                                            <p:txEl>
                                              <p:pRg st="6" end="6"/>
                                            </p:txEl>
                                          </p:spTgt>
                                        </p:tgtEl>
                                        <p:attrNameLst>
                                          <p:attrName>style.visibility</p:attrName>
                                        </p:attrNameLst>
                                      </p:cBhvr>
                                      <p:to>
                                        <p:strVal val="visible"/>
                                      </p:to>
                                    </p:set>
                                    <p:animEffect transition="in" filter="fade">
                                      <p:cBhvr>
                                        <p:cTn id="35" dur="500"/>
                                        <p:tgtEl>
                                          <p:spTgt spid="11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4">
                                            <p:txEl>
                                              <p:pRg st="7" end="7"/>
                                            </p:txEl>
                                          </p:spTgt>
                                        </p:tgtEl>
                                        <p:attrNameLst>
                                          <p:attrName>style.visibility</p:attrName>
                                        </p:attrNameLst>
                                      </p:cBhvr>
                                      <p:to>
                                        <p:strVal val="visible"/>
                                      </p:to>
                                    </p:set>
                                    <p:animEffect transition="in" filter="fade">
                                      <p:cBhvr>
                                        <p:cTn id="39" dur="500"/>
                                        <p:tgtEl>
                                          <p:spTgt spid="11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4">
                                            <p:txEl>
                                              <p:pRg st="8" end="8"/>
                                            </p:txEl>
                                          </p:spTgt>
                                        </p:tgtEl>
                                        <p:attrNameLst>
                                          <p:attrName>style.visibility</p:attrName>
                                        </p:attrNameLst>
                                      </p:cBhvr>
                                      <p:to>
                                        <p:strVal val="visible"/>
                                      </p:to>
                                    </p:set>
                                    <p:animEffect transition="in" filter="fade">
                                      <p:cBhvr>
                                        <p:cTn id="43" dur="500"/>
                                        <p:tgtEl>
                                          <p:spTgt spid="1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Left">
  <p:cSld name="Picture Left">
    <p:spTree>
      <p:nvGrpSpPr>
        <p:cNvPr id="1" name="Shape 127"/>
        <p:cNvGrpSpPr/>
        <p:nvPr/>
      </p:nvGrpSpPr>
      <p:grpSpPr>
        <a:xfrm>
          <a:off x="0" y="0"/>
          <a:ext cx="0" cy="0"/>
          <a:chOff x="0" y="0"/>
          <a:chExt cx="0" cy="0"/>
        </a:xfrm>
      </p:grpSpPr>
      <p:sp>
        <p:nvSpPr>
          <p:cNvPr id="128" name="Google Shape;128;p27"/>
          <p:cNvSpPr>
            <a:spLocks noGrp="1"/>
          </p:cNvSpPr>
          <p:nvPr>
            <p:ph type="pic" idx="2"/>
          </p:nvPr>
        </p:nvSpPr>
        <p:spPr>
          <a:xfrm>
            <a:off x="0" y="0"/>
            <a:ext cx="4787900" cy="6858000"/>
          </a:xfrm>
          <a:prstGeom prst="rect">
            <a:avLst/>
          </a:prstGeom>
          <a:noFill/>
          <a:ln>
            <a:noFill/>
          </a:ln>
        </p:spPr>
      </p:sp>
      <p:sp>
        <p:nvSpPr>
          <p:cNvPr id="129" name="Google Shape;129;p27"/>
          <p:cNvSpPr txBox="1">
            <a:spLocks noGrp="1"/>
          </p:cNvSpPr>
          <p:nvPr>
            <p:ph type="ctrTitle"/>
          </p:nvPr>
        </p:nvSpPr>
        <p:spPr>
          <a:xfrm>
            <a:off x="5626100" y="1109534"/>
            <a:ext cx="595947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a:buNone/>
              <a:defRPr sz="3600" b="1">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7"/>
          <p:cNvSpPr txBox="1">
            <a:spLocks noGrp="1"/>
          </p:cNvSpPr>
          <p:nvPr>
            <p:ph type="subTitle" idx="1"/>
          </p:nvPr>
        </p:nvSpPr>
        <p:spPr>
          <a:xfrm>
            <a:off x="5626098" y="2870070"/>
            <a:ext cx="5959480" cy="2502381"/>
          </a:xfrm>
          <a:prstGeom prst="rect">
            <a:avLst/>
          </a:prstGeom>
          <a:noFill/>
          <a:ln>
            <a:noFill/>
          </a:ln>
        </p:spPr>
        <p:txBody>
          <a:bodyPr spcFirstLastPara="1" wrap="square" lIns="91425" tIns="45700" rIns="91425" bIns="45700" anchor="t" anchorCtr="0">
            <a:noAutofit/>
          </a:bodyPr>
          <a:lstStyle>
            <a:lvl1pPr lvl="0" algn="just">
              <a:lnSpc>
                <a:spcPct val="10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1" name="Google Shape;131;p27"/>
          <p:cNvSpPr/>
          <p:nvPr/>
        </p:nvSpPr>
        <p:spPr>
          <a:xfrm>
            <a:off x="4787899" y="0"/>
            <a:ext cx="116779" cy="685800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pic>
        <p:nvPicPr>
          <p:cNvPr id="132" name="Google Shape;132;p27"/>
          <p:cNvPicPr preferRelativeResize="0"/>
          <p:nvPr/>
        </p:nvPicPr>
        <p:blipFill rotWithShape="1">
          <a:blip r:embed="rId2">
            <a:alphaModFix/>
          </a:blip>
          <a:srcRect/>
          <a:stretch/>
        </p:blipFill>
        <p:spPr>
          <a:xfrm>
            <a:off x="4785106" y="241300"/>
            <a:ext cx="292100" cy="292100"/>
          </a:xfrm>
          <a:prstGeom prst="rect">
            <a:avLst/>
          </a:prstGeom>
          <a:noFill/>
          <a:ln>
            <a:noFill/>
          </a:ln>
        </p:spPr>
      </p:pic>
      <p:pic>
        <p:nvPicPr>
          <p:cNvPr id="133" name="Google Shape;133;p27"/>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134" name="Google Shape;134;p27"/>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135" name="Google Shape;135;p27"/>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136" name="Google Shape;136;p27"/>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137" name="Google Shape;137;p27"/>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138" name="Google Shape;138;p27"/>
          <p:cNvGrpSpPr/>
          <p:nvPr/>
        </p:nvGrpSpPr>
        <p:grpSpPr>
          <a:xfrm>
            <a:off x="817685" y="6410864"/>
            <a:ext cx="2760487" cy="403790"/>
            <a:chOff x="741485" y="6410864"/>
            <a:chExt cx="2760487" cy="403790"/>
          </a:xfrm>
        </p:grpSpPr>
        <p:sp>
          <p:nvSpPr>
            <p:cNvPr id="139" name="Google Shape;139;p27"/>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140" name="Google Shape;140;p27"/>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141" name="Google Shape;141;p27"/>
          <p:cNvPicPr preferRelativeResize="0"/>
          <p:nvPr/>
        </p:nvPicPr>
        <p:blipFill rotWithShape="1">
          <a:blip r:embed="rId4">
            <a:alphaModFix/>
          </a:blip>
          <a:srcRect/>
          <a:stretch/>
        </p:blipFill>
        <p:spPr>
          <a:xfrm>
            <a:off x="2951205" y="6481985"/>
            <a:ext cx="8961120" cy="113469"/>
          </a:xfrm>
          <a:prstGeom prst="rect">
            <a:avLst/>
          </a:prstGeom>
          <a:noFill/>
          <a:ln>
            <a:noFill/>
          </a:ln>
        </p:spPr>
      </p:pic>
      <p:sp>
        <p:nvSpPr>
          <p:cNvPr id="142" name="Google Shape;142;p27"/>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27"/>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0">
                                            <p:txEl>
                                              <p:pRg st="0" end="0"/>
                                            </p:txEl>
                                          </p:spTgt>
                                        </p:tgtEl>
                                        <p:attrNameLst>
                                          <p:attrName>style.visibility</p:attrName>
                                        </p:attrNameLst>
                                      </p:cBhvr>
                                      <p:to>
                                        <p:strVal val="visible"/>
                                      </p:to>
                                    </p:set>
                                    <p:animEffect transition="in" filter="fade">
                                      <p:cBhvr>
                                        <p:cTn id="11" dur="500"/>
                                        <p:tgtEl>
                                          <p:spTgt spid="13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0">
                                            <p:txEl>
                                              <p:pRg st="1" end="1"/>
                                            </p:txEl>
                                          </p:spTgt>
                                        </p:tgtEl>
                                        <p:attrNameLst>
                                          <p:attrName>style.visibility</p:attrName>
                                        </p:attrNameLst>
                                      </p:cBhvr>
                                      <p:to>
                                        <p:strVal val="visible"/>
                                      </p:to>
                                    </p:set>
                                    <p:animEffect transition="in" filter="fade">
                                      <p:cBhvr>
                                        <p:cTn id="15" dur="500"/>
                                        <p:tgtEl>
                                          <p:spTgt spid="13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0">
                                            <p:txEl>
                                              <p:pRg st="2" end="2"/>
                                            </p:txEl>
                                          </p:spTgt>
                                        </p:tgtEl>
                                        <p:attrNameLst>
                                          <p:attrName>style.visibility</p:attrName>
                                        </p:attrNameLst>
                                      </p:cBhvr>
                                      <p:to>
                                        <p:strVal val="visible"/>
                                      </p:to>
                                    </p:set>
                                    <p:animEffect transition="in" filter="fade">
                                      <p:cBhvr>
                                        <p:cTn id="19" dur="500"/>
                                        <p:tgtEl>
                                          <p:spTgt spid="13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0">
                                            <p:txEl>
                                              <p:pRg st="3" end="3"/>
                                            </p:txEl>
                                          </p:spTgt>
                                        </p:tgtEl>
                                        <p:attrNameLst>
                                          <p:attrName>style.visibility</p:attrName>
                                        </p:attrNameLst>
                                      </p:cBhvr>
                                      <p:to>
                                        <p:strVal val="visible"/>
                                      </p:to>
                                    </p:set>
                                    <p:animEffect transition="in" filter="fade">
                                      <p:cBhvr>
                                        <p:cTn id="23" dur="500"/>
                                        <p:tgtEl>
                                          <p:spTgt spid="13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0">
                                            <p:txEl>
                                              <p:pRg st="4" end="4"/>
                                            </p:txEl>
                                          </p:spTgt>
                                        </p:tgtEl>
                                        <p:attrNameLst>
                                          <p:attrName>style.visibility</p:attrName>
                                        </p:attrNameLst>
                                      </p:cBhvr>
                                      <p:to>
                                        <p:strVal val="visible"/>
                                      </p:to>
                                    </p:set>
                                    <p:animEffect transition="in" filter="fade">
                                      <p:cBhvr>
                                        <p:cTn id="27" dur="500"/>
                                        <p:tgtEl>
                                          <p:spTgt spid="13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0">
                                            <p:txEl>
                                              <p:pRg st="5" end="5"/>
                                            </p:txEl>
                                          </p:spTgt>
                                        </p:tgtEl>
                                        <p:attrNameLst>
                                          <p:attrName>style.visibility</p:attrName>
                                        </p:attrNameLst>
                                      </p:cBhvr>
                                      <p:to>
                                        <p:strVal val="visible"/>
                                      </p:to>
                                    </p:set>
                                    <p:animEffect transition="in" filter="fade">
                                      <p:cBhvr>
                                        <p:cTn id="31" dur="500"/>
                                        <p:tgtEl>
                                          <p:spTgt spid="13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0">
                                            <p:txEl>
                                              <p:pRg st="6" end="6"/>
                                            </p:txEl>
                                          </p:spTgt>
                                        </p:tgtEl>
                                        <p:attrNameLst>
                                          <p:attrName>style.visibility</p:attrName>
                                        </p:attrNameLst>
                                      </p:cBhvr>
                                      <p:to>
                                        <p:strVal val="visible"/>
                                      </p:to>
                                    </p:set>
                                    <p:animEffect transition="in" filter="fade">
                                      <p:cBhvr>
                                        <p:cTn id="35" dur="500"/>
                                        <p:tgtEl>
                                          <p:spTgt spid="13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0">
                                            <p:txEl>
                                              <p:pRg st="7" end="7"/>
                                            </p:txEl>
                                          </p:spTgt>
                                        </p:tgtEl>
                                        <p:attrNameLst>
                                          <p:attrName>style.visibility</p:attrName>
                                        </p:attrNameLst>
                                      </p:cBhvr>
                                      <p:to>
                                        <p:strVal val="visible"/>
                                      </p:to>
                                    </p:set>
                                    <p:animEffect transition="in" filter="fade">
                                      <p:cBhvr>
                                        <p:cTn id="39" dur="500"/>
                                        <p:tgtEl>
                                          <p:spTgt spid="13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0">
                                            <p:txEl>
                                              <p:pRg st="8" end="8"/>
                                            </p:txEl>
                                          </p:spTgt>
                                        </p:tgtEl>
                                        <p:attrNameLst>
                                          <p:attrName>style.visibility</p:attrName>
                                        </p:attrNameLst>
                                      </p:cBhvr>
                                      <p:to>
                                        <p:strVal val="visible"/>
                                      </p:to>
                                    </p:set>
                                    <p:animEffect transition="in" filter="fade">
                                      <p:cBhvr>
                                        <p:cTn id="43" dur="500"/>
                                        <p:tgtEl>
                                          <p:spTgt spid="1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ue Left">
  <p:cSld name="Blue Left">
    <p:spTree>
      <p:nvGrpSpPr>
        <p:cNvPr id="1" name="Shape 144"/>
        <p:cNvGrpSpPr/>
        <p:nvPr/>
      </p:nvGrpSpPr>
      <p:grpSpPr>
        <a:xfrm>
          <a:off x="0" y="0"/>
          <a:ext cx="0" cy="0"/>
          <a:chOff x="0" y="0"/>
          <a:chExt cx="0" cy="0"/>
        </a:xfrm>
      </p:grpSpPr>
      <p:grpSp>
        <p:nvGrpSpPr>
          <p:cNvPr id="145" name="Google Shape;145;p28"/>
          <p:cNvGrpSpPr/>
          <p:nvPr/>
        </p:nvGrpSpPr>
        <p:grpSpPr>
          <a:xfrm>
            <a:off x="170156" y="134614"/>
            <a:ext cx="3918888" cy="6192390"/>
            <a:chOff x="125766" y="134614"/>
            <a:chExt cx="3918888" cy="6192390"/>
          </a:xfrm>
        </p:grpSpPr>
        <p:sp>
          <p:nvSpPr>
            <p:cNvPr id="146" name="Google Shape;146;p28"/>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147" name="Google Shape;147;p28"/>
            <p:cNvSpPr/>
            <p:nvPr/>
          </p:nvSpPr>
          <p:spPr>
            <a:xfrm>
              <a:off x="125766" y="134614"/>
              <a:ext cx="3918888" cy="5488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grpSp>
      <p:sp>
        <p:nvSpPr>
          <p:cNvPr id="148" name="Google Shape;148;p28"/>
          <p:cNvSpPr txBox="1">
            <a:spLocks noGrp="1"/>
          </p:cNvSpPr>
          <p:nvPr>
            <p:ph type="subTitle" idx="1"/>
          </p:nvPr>
        </p:nvSpPr>
        <p:spPr>
          <a:xfrm>
            <a:off x="423332" y="2190750"/>
            <a:ext cx="3335867" cy="37615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lt1"/>
              </a:buClr>
              <a:buSzPts val="1600"/>
              <a:buNone/>
              <a:defRPr sz="1600" b="0" i="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9" name="Google Shape;149;p28"/>
          <p:cNvSpPr txBox="1">
            <a:spLocks noGrp="1"/>
          </p:cNvSpPr>
          <p:nvPr>
            <p:ph type="ctrTitle"/>
          </p:nvPr>
        </p:nvSpPr>
        <p:spPr>
          <a:xfrm>
            <a:off x="423333" y="481807"/>
            <a:ext cx="3335866" cy="157003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800"/>
              <a:buFont typeface="K2D"/>
              <a:buNone/>
              <a:defRPr sz="2800"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8"/>
          <p:cNvSpPr txBox="1">
            <a:spLocks noGrp="1"/>
          </p:cNvSpPr>
          <p:nvPr>
            <p:ph type="body" idx="2"/>
          </p:nvPr>
        </p:nvSpPr>
        <p:spPr>
          <a:xfrm>
            <a:off x="4210050" y="1233577"/>
            <a:ext cx="7685088" cy="488255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1" name="Google Shape;151;p28"/>
          <p:cNvPicPr preferRelativeResize="0"/>
          <p:nvPr/>
        </p:nvPicPr>
        <p:blipFill rotWithShape="1">
          <a:blip r:embed="rId2">
            <a:alphaModFix/>
          </a:blip>
          <a:srcRect/>
          <a:stretch/>
        </p:blipFill>
        <p:spPr>
          <a:xfrm>
            <a:off x="3857565" y="285479"/>
            <a:ext cx="457200" cy="457200"/>
          </a:xfrm>
          <a:prstGeom prst="rect">
            <a:avLst/>
          </a:prstGeom>
          <a:noFill/>
          <a:ln>
            <a:noFill/>
          </a:ln>
        </p:spPr>
      </p:pic>
      <p:pic>
        <p:nvPicPr>
          <p:cNvPr id="152" name="Google Shape;152;p28"/>
          <p:cNvPicPr preferRelativeResize="0"/>
          <p:nvPr/>
        </p:nvPicPr>
        <p:blipFill rotWithShape="1">
          <a:blip r:embed="rId3">
            <a:alphaModFix/>
          </a:blip>
          <a:srcRect/>
          <a:stretch/>
        </p:blipFill>
        <p:spPr>
          <a:xfrm>
            <a:off x="11987783" y="93587"/>
            <a:ext cx="107165" cy="107007"/>
          </a:xfrm>
          <a:prstGeom prst="rect">
            <a:avLst/>
          </a:prstGeom>
          <a:noFill/>
          <a:ln>
            <a:noFill/>
          </a:ln>
        </p:spPr>
      </p:pic>
      <p:sp>
        <p:nvSpPr>
          <p:cNvPr id="153" name="Google Shape;153;p28"/>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K2D"/>
              <a:ea typeface="K2D"/>
              <a:cs typeface="K2D"/>
              <a:sym typeface="K2D"/>
            </a:endParaRPr>
          </a:p>
        </p:txBody>
      </p:sp>
      <p:sp>
        <p:nvSpPr>
          <p:cNvPr id="154" name="Google Shape;154;p28"/>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K2D"/>
                <a:ea typeface="K2D"/>
                <a:cs typeface="K2D"/>
                <a:sym typeface="K2D"/>
              </a:rPr>
              <a:t>‹#›</a:t>
            </a:fld>
            <a:endParaRPr sz="1050" b="0" i="0" u="none" strike="noStrike" cap="none">
              <a:solidFill>
                <a:schemeClr val="lt1"/>
              </a:solidFill>
              <a:latin typeface="K2D"/>
              <a:ea typeface="K2D"/>
              <a:cs typeface="K2D"/>
              <a:sym typeface="K2D"/>
            </a:endParaRPr>
          </a:p>
        </p:txBody>
      </p:sp>
      <p:sp>
        <p:nvSpPr>
          <p:cNvPr id="155" name="Google Shape;155;p28"/>
          <p:cNvSpPr txBox="1"/>
          <p:nvPr/>
        </p:nvSpPr>
        <p:spPr>
          <a:xfrm>
            <a:off x="1007816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AFEF"/>
                </a:solidFill>
                <a:latin typeface="K2D"/>
                <a:ea typeface="K2D"/>
                <a:cs typeface="K2D"/>
                <a:sym typeface="K2D"/>
              </a:rPr>
              <a:t>www.ctu.edu.vn</a:t>
            </a:r>
            <a:endParaRPr sz="1400" b="0" i="0" u="none" strike="noStrike" cap="none">
              <a:solidFill>
                <a:srgbClr val="000000"/>
              </a:solidFill>
              <a:latin typeface="Arial"/>
              <a:ea typeface="Arial"/>
              <a:cs typeface="Arial"/>
              <a:sym typeface="Arial"/>
            </a:endParaRPr>
          </a:p>
        </p:txBody>
      </p:sp>
      <p:sp>
        <p:nvSpPr>
          <p:cNvPr id="156" name="Google Shape;156;p28"/>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K2D"/>
                <a:ea typeface="K2D"/>
                <a:cs typeface="K2D"/>
                <a:sym typeface="K2D"/>
              </a:rPr>
              <a:t>CTU</a:t>
            </a:r>
            <a:endParaRPr sz="1400" b="0" i="0" u="none" strike="noStrike" cap="none">
              <a:solidFill>
                <a:srgbClr val="000000"/>
              </a:solidFill>
              <a:latin typeface="Arial"/>
              <a:ea typeface="Arial"/>
              <a:cs typeface="Arial"/>
              <a:sym typeface="Arial"/>
            </a:endParaRPr>
          </a:p>
        </p:txBody>
      </p:sp>
      <p:grpSp>
        <p:nvGrpSpPr>
          <p:cNvPr id="157" name="Google Shape;157;p28"/>
          <p:cNvGrpSpPr/>
          <p:nvPr/>
        </p:nvGrpSpPr>
        <p:grpSpPr>
          <a:xfrm>
            <a:off x="817685" y="6410864"/>
            <a:ext cx="2760487" cy="403790"/>
            <a:chOff x="741485" y="6410864"/>
            <a:chExt cx="2760487" cy="403790"/>
          </a:xfrm>
        </p:grpSpPr>
        <p:sp>
          <p:nvSpPr>
            <p:cNvPr id="158" name="Google Shape;158;p28"/>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Community - Totality - Uniqueness</a:t>
              </a:r>
              <a:endParaRPr sz="800" b="0" i="0" u="none" strike="noStrike" cap="none">
                <a:solidFill>
                  <a:srgbClr val="00AFEF"/>
                </a:solidFill>
                <a:latin typeface="Readex Pro"/>
                <a:ea typeface="Readex Pro"/>
                <a:cs typeface="Readex Pro"/>
                <a:sym typeface="Readex Pro"/>
              </a:endParaRPr>
            </a:p>
          </p:txBody>
        </p:sp>
        <p:sp>
          <p:nvSpPr>
            <p:cNvPr id="159" name="Google Shape;159;p28"/>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5CA9"/>
                  </a:solidFill>
                  <a:latin typeface="K2D"/>
                  <a:ea typeface="K2D"/>
                  <a:cs typeface="K2D"/>
                  <a:sym typeface="K2D"/>
                </a:rPr>
                <a:t>CAN THO UNIVERSITY</a:t>
              </a:r>
              <a:endParaRPr sz="1400" b="1" i="0" u="none" strike="noStrike" cap="none">
                <a:solidFill>
                  <a:srgbClr val="1F5CA9"/>
                </a:solidFill>
                <a:latin typeface="K2D"/>
                <a:ea typeface="K2D"/>
                <a:cs typeface="K2D"/>
                <a:sym typeface="K2D"/>
              </a:endParaRPr>
            </a:p>
          </p:txBody>
        </p:sp>
      </p:grpSp>
      <p:pic>
        <p:nvPicPr>
          <p:cNvPr id="160" name="Google Shape;160;p28"/>
          <p:cNvPicPr preferRelativeResize="0"/>
          <p:nvPr/>
        </p:nvPicPr>
        <p:blipFill rotWithShape="1">
          <a:blip r:embed="rId4">
            <a:alphaModFix/>
          </a:blip>
          <a:srcRect/>
          <a:stretch/>
        </p:blipFill>
        <p:spPr>
          <a:xfrm>
            <a:off x="2951205" y="6481985"/>
            <a:ext cx="8961120" cy="113469"/>
          </a:xfrm>
          <a:prstGeom prst="rect">
            <a:avLst/>
          </a:prstGeom>
          <a:noFill/>
          <a:ln>
            <a:noFill/>
          </a:ln>
        </p:spPr>
      </p:pic>
      <p:sp>
        <p:nvSpPr>
          <p:cNvPr id="161" name="Google Shape;161;p28"/>
          <p:cNvSpPr txBox="1">
            <a:spLocks noGrp="1"/>
          </p:cNvSpPr>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28"/>
          <p:cNvSpPr txBox="1">
            <a:spLocks noGrp="1"/>
          </p:cNvSpPr>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K2D"/>
              <a:buNone/>
              <a:defRPr sz="4400" b="0" i="0" u="none" strike="noStrike" cap="none">
                <a:solidFill>
                  <a:schemeClr val="dk1"/>
                </a:solidFill>
                <a:latin typeface="K2D"/>
                <a:ea typeface="K2D"/>
                <a:cs typeface="K2D"/>
                <a:sym typeface="K2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eadex Pro"/>
                <a:ea typeface="Readex Pro"/>
                <a:cs typeface="Readex Pro"/>
                <a:sym typeface="Readex Pr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eadex Pro"/>
                <a:ea typeface="Readex Pro"/>
                <a:cs typeface="Readex Pro"/>
                <a:sym typeface="Readex Pr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eadex Pro"/>
                <a:ea typeface="Readex Pro"/>
                <a:cs typeface="Readex Pro"/>
                <a:sym typeface="Readex Pr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eadex Pro"/>
                <a:ea typeface="Readex Pro"/>
                <a:cs typeface="Readex Pro"/>
                <a:sym typeface="Readex Pr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eadex Pro"/>
                <a:ea typeface="Readex Pro"/>
                <a:cs typeface="Readex Pro"/>
                <a:sym typeface="Readex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K2D"/>
                <a:ea typeface="K2D"/>
                <a:cs typeface="K2D"/>
                <a:sym typeface="K2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K2D"/>
                <a:ea typeface="K2D"/>
                <a:cs typeface="K2D"/>
                <a:sym typeface="K2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K2D"/>
                <a:ea typeface="K2D"/>
                <a:cs typeface="K2D"/>
                <a:sym typeface="K2D"/>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K2D"/>
                <a:ea typeface="K2D"/>
                <a:cs typeface="K2D"/>
                <a:sym typeface="K2D"/>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K2D"/>
                <a:ea typeface="K2D"/>
                <a:cs typeface="K2D"/>
                <a:sym typeface="K2D"/>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K2D"/>
                <a:ea typeface="K2D"/>
                <a:cs typeface="K2D"/>
                <a:sym typeface="K2D"/>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K2D"/>
                <a:ea typeface="K2D"/>
                <a:cs typeface="K2D"/>
                <a:sym typeface="K2D"/>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K2D"/>
                <a:ea typeface="K2D"/>
                <a:cs typeface="K2D"/>
                <a:sym typeface="K2D"/>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K2D"/>
                <a:ea typeface="K2D"/>
                <a:cs typeface="K2D"/>
                <a:sym typeface="K2D"/>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K2D"/>
                <a:ea typeface="K2D"/>
                <a:cs typeface="K2D"/>
                <a:sym typeface="K2D"/>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K2D"/>
                <a:ea typeface="K2D"/>
                <a:cs typeface="K2D"/>
                <a:sym typeface="K2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
          <p:cNvSpPr txBox="1">
            <a:spLocks noGrp="1"/>
          </p:cNvSpPr>
          <p:nvPr>
            <p:ph type="ctrTitle"/>
          </p:nvPr>
        </p:nvSpPr>
        <p:spPr>
          <a:xfrm>
            <a:off x="493150" y="2716854"/>
            <a:ext cx="11205600" cy="7656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4400"/>
              <a:buFont typeface="K2D"/>
              <a:buNone/>
            </a:pPr>
            <a:r>
              <a:rPr lang="en-US"/>
              <a:t>Báo cáo đồ án Máy học ứng dụng</a:t>
            </a:r>
            <a:endParaRPr/>
          </a:p>
        </p:txBody>
      </p:sp>
      <p:sp>
        <p:nvSpPr>
          <p:cNvPr id="398" name="Google Shape;398;p1"/>
          <p:cNvSpPr txBox="1">
            <a:spLocks noGrp="1"/>
          </p:cNvSpPr>
          <p:nvPr>
            <p:ph type="subTitle" idx="1"/>
          </p:nvPr>
        </p:nvSpPr>
        <p:spPr>
          <a:xfrm>
            <a:off x="493144" y="3558742"/>
            <a:ext cx="11205600" cy="1036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200"/>
              <a:buNone/>
            </a:pPr>
            <a:r>
              <a:rPr lang="en-US" b="1" dirty="0" err="1"/>
              <a:t>Đề</a:t>
            </a:r>
            <a:r>
              <a:rPr lang="en-US" b="1" dirty="0"/>
              <a:t> </a:t>
            </a:r>
            <a:r>
              <a:rPr lang="en-US" b="1" dirty="0" err="1"/>
              <a:t>tài</a:t>
            </a:r>
            <a:r>
              <a:rPr lang="en-US" b="1" dirty="0"/>
              <a:t> :</a:t>
            </a:r>
            <a:r>
              <a:rPr lang="en-US" dirty="0"/>
              <a:t> XÂY DỰNG MÔ HÌNH HỌC MÁY DỰ ĐOÁN </a:t>
            </a:r>
          </a:p>
          <a:p>
            <a:pPr marL="0" lvl="0" indent="0" algn="ctr" rtl="0">
              <a:lnSpc>
                <a:spcPct val="90000"/>
              </a:lnSpc>
              <a:spcBef>
                <a:spcPts val="0"/>
              </a:spcBef>
              <a:spcAft>
                <a:spcPts val="0"/>
              </a:spcAft>
              <a:buClr>
                <a:schemeClr val="lt1"/>
              </a:buClr>
              <a:buSzPts val="3200"/>
              <a:buNone/>
            </a:pPr>
            <a:r>
              <a:rPr lang="en-US" dirty="0"/>
              <a:t>UNG THƯ CỔ TỬ CUNG  </a:t>
            </a:r>
            <a:endParaRPr dirty="0"/>
          </a:p>
        </p:txBody>
      </p:sp>
      <p:sp>
        <p:nvSpPr>
          <p:cNvPr id="399" name="Google Shape;399;p1"/>
          <p:cNvSpPr txBox="1"/>
          <p:nvPr/>
        </p:nvSpPr>
        <p:spPr>
          <a:xfrm>
            <a:off x="824674" y="4975700"/>
            <a:ext cx="4274267" cy="120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2F2F2"/>
                </a:solidFill>
                <a:latin typeface="Readex Pro"/>
                <a:ea typeface="Readex Pro"/>
                <a:cs typeface="Readex Pro"/>
                <a:sym typeface="Readex Pro"/>
              </a:rPr>
              <a:t>GVHD: </a:t>
            </a:r>
            <a:endParaRPr sz="2800" b="0" i="0" u="none" strike="noStrike" cap="none">
              <a:solidFill>
                <a:srgbClr val="F2F2F2"/>
              </a:solidFill>
              <a:latin typeface="Readex Pro"/>
              <a:ea typeface="Readex Pro"/>
              <a:cs typeface="Readex Pro"/>
              <a:sym typeface="Readex Pro"/>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2F2F2"/>
                </a:solidFill>
                <a:latin typeface="Readex Pro"/>
                <a:ea typeface="Readex Pro"/>
                <a:cs typeface="Readex Pro"/>
                <a:sym typeface="Readex Pro"/>
              </a:rPr>
              <a:t>T</a:t>
            </a:r>
            <a:r>
              <a:rPr lang="en-US" sz="2800">
                <a:solidFill>
                  <a:srgbClr val="F2F2F2"/>
                </a:solidFill>
                <a:latin typeface="Readex Pro"/>
                <a:ea typeface="Readex Pro"/>
                <a:cs typeface="Readex Pro"/>
                <a:sym typeface="Readex Pro"/>
              </a:rPr>
              <a:t>S. Lưu Tiến Đạo</a:t>
            </a:r>
            <a:endParaRPr sz="2800" b="0" i="0" u="none" strike="noStrike" cap="none">
              <a:solidFill>
                <a:srgbClr val="F2F2F2"/>
              </a:solidFill>
              <a:latin typeface="Readex Pro"/>
              <a:ea typeface="Readex Pro"/>
              <a:cs typeface="Readex Pro"/>
              <a:sym typeface="Readex Pro"/>
            </a:endParaRPr>
          </a:p>
        </p:txBody>
      </p:sp>
      <p:sp>
        <p:nvSpPr>
          <p:cNvPr id="400" name="Google Shape;400;p1"/>
          <p:cNvSpPr txBox="1"/>
          <p:nvPr/>
        </p:nvSpPr>
        <p:spPr>
          <a:xfrm>
            <a:off x="6900371" y="4975700"/>
            <a:ext cx="5084799" cy="1205100"/>
          </a:xfrm>
          <a:prstGeom prst="rect">
            <a:avLst/>
          </a:prstGeom>
          <a:noFill/>
          <a:ln>
            <a:noFill/>
          </a:ln>
        </p:spPr>
        <p:txBody>
          <a:bodyPr spcFirstLastPara="1" wrap="square" lIns="91425" tIns="91425" rIns="91425" bIns="91425" anchor="t" anchorCtr="0">
            <a:noAutofit/>
          </a:bodyPr>
          <a:lstStyle/>
          <a:p>
            <a:pPr marL="63500" marR="63500" lvl="0" indent="0" algn="l" rtl="0">
              <a:lnSpc>
                <a:spcPct val="115000"/>
              </a:lnSpc>
              <a:spcBef>
                <a:spcPts val="0"/>
              </a:spcBef>
              <a:spcAft>
                <a:spcPts val="0"/>
              </a:spcAft>
              <a:buClr>
                <a:srgbClr val="000000"/>
              </a:buClr>
              <a:buSzPts val="1800"/>
              <a:buFont typeface="Arial"/>
              <a:buNone/>
            </a:pPr>
            <a:r>
              <a:rPr lang="en-US" sz="1800">
                <a:solidFill>
                  <a:srgbClr val="F2F2F2"/>
                </a:solidFill>
                <a:latin typeface="Readex Pro"/>
                <a:ea typeface="Readex Pro"/>
                <a:cs typeface="Readex Pro"/>
                <a:sym typeface="Readex Pro"/>
              </a:rPr>
              <a:t>Đặng Duy Khoa - B2207532</a:t>
            </a:r>
            <a:endParaRPr sz="1400" b="0" i="0" u="none" strike="noStrike" cap="none">
              <a:solidFill>
                <a:srgbClr val="000000"/>
              </a:solidFill>
              <a:latin typeface="Arial"/>
              <a:ea typeface="Arial"/>
              <a:cs typeface="Arial"/>
              <a:sym typeface="Arial"/>
            </a:endParaRPr>
          </a:p>
          <a:p>
            <a:pPr marL="63500" marR="63500" lvl="0" indent="0" algn="l" rtl="0">
              <a:lnSpc>
                <a:spcPct val="115000"/>
              </a:lnSpc>
              <a:spcBef>
                <a:spcPts val="0"/>
              </a:spcBef>
              <a:spcAft>
                <a:spcPts val="0"/>
              </a:spcAft>
              <a:buClr>
                <a:srgbClr val="000000"/>
              </a:buClr>
              <a:buSzPts val="1800"/>
              <a:buFont typeface="Arial"/>
              <a:buNone/>
            </a:pPr>
            <a:r>
              <a:rPr lang="en-US" sz="1800">
                <a:solidFill>
                  <a:srgbClr val="F2F2F2"/>
                </a:solidFill>
                <a:latin typeface="Readex Pro"/>
                <a:ea typeface="Readex Pro"/>
                <a:cs typeface="Readex Pro"/>
                <a:sym typeface="Readex Pro"/>
              </a:rPr>
              <a:t>Nguyễn Duy Hưng - B2207525</a:t>
            </a:r>
            <a:endParaRPr sz="1800" b="0" i="0" u="none" strike="noStrike" cap="none">
              <a:solidFill>
                <a:srgbClr val="F2F2F2"/>
              </a:solidFill>
              <a:latin typeface="Readex Pro"/>
              <a:ea typeface="Readex Pro"/>
              <a:cs typeface="Readex Pro"/>
              <a:sym typeface="Readex Pro"/>
            </a:endParaRPr>
          </a:p>
          <a:p>
            <a:pPr marL="63500" marR="63500" lvl="0" indent="0" algn="l" rtl="0">
              <a:lnSpc>
                <a:spcPct val="115000"/>
              </a:lnSpc>
              <a:spcBef>
                <a:spcPts val="0"/>
              </a:spcBef>
              <a:spcAft>
                <a:spcPts val="0"/>
              </a:spcAft>
              <a:buClr>
                <a:srgbClr val="000000"/>
              </a:buClr>
              <a:buSzPts val="1800"/>
              <a:buFont typeface="Arial"/>
              <a:buNone/>
            </a:pPr>
            <a:r>
              <a:rPr lang="en-US" sz="1800">
                <a:solidFill>
                  <a:srgbClr val="F2F2F2"/>
                </a:solidFill>
                <a:latin typeface="Readex Pro"/>
                <a:ea typeface="Readex Pro"/>
                <a:cs typeface="Readex Pro"/>
                <a:sym typeface="Readex Pro"/>
              </a:rPr>
              <a:t>Trương Công Minh - B2207543</a:t>
            </a:r>
            <a:endParaRPr sz="1800" b="0" i="0" u="none" strike="noStrike" cap="none">
              <a:solidFill>
                <a:srgbClr val="F2F2F2"/>
              </a:solidFill>
              <a:latin typeface="Readex Pro"/>
              <a:ea typeface="Readex Pro"/>
              <a:cs typeface="Readex Pro"/>
              <a:sym typeface="Readex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338858f189a_0_31"/>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2.2 </a:t>
            </a:r>
            <a:r>
              <a:rPr lang="en-US" sz="4000">
                <a:solidFill>
                  <a:srgbClr val="1F5CA9"/>
                </a:solidFill>
              </a:rPr>
              <a:t>Tiền xử lý dữ liệu</a:t>
            </a:r>
            <a:endParaRPr/>
          </a:p>
        </p:txBody>
      </p:sp>
      <p:sp>
        <p:nvSpPr>
          <p:cNvPr id="454" name="Google Shape;454;g338858f189a_0_31"/>
          <p:cNvSpPr txBox="1">
            <a:spLocks noGrp="1"/>
          </p:cNvSpPr>
          <p:nvPr>
            <p:ph type="body" idx="1"/>
          </p:nvPr>
        </p:nvSpPr>
        <p:spPr>
          <a:xfrm>
            <a:off x="838200" y="1253400"/>
            <a:ext cx="10515600" cy="4351200"/>
          </a:xfrm>
          <a:prstGeom prst="rect">
            <a:avLst/>
          </a:prstGeom>
          <a:noFill/>
          <a:ln>
            <a:noFill/>
          </a:ln>
        </p:spPr>
        <p:txBody>
          <a:bodyPr spcFirstLastPara="1" wrap="square" lIns="91425" tIns="45700" rIns="91425" bIns="45700" anchor="t" anchorCtr="0">
            <a:normAutofit/>
          </a:bodyPr>
          <a:lstStyle/>
          <a:p>
            <a:pPr marL="457200" lvl="0" indent="-431800" algn="just" rtl="0">
              <a:lnSpc>
                <a:spcPct val="150000"/>
              </a:lnSpc>
              <a:spcBef>
                <a:spcPts val="0"/>
              </a:spcBef>
              <a:spcAft>
                <a:spcPts val="0"/>
              </a:spcAft>
              <a:buSzPts val="3200"/>
              <a:buChar char="-"/>
            </a:pPr>
            <a:r>
              <a:rPr lang="en-US" sz="3200">
                <a:highlight>
                  <a:schemeClr val="lt1"/>
                </a:highlight>
              </a:rPr>
              <a:t>Tập dữ liệu sau khi xử lí còn 753 dòng và 42 cột</a:t>
            </a:r>
            <a:endParaRPr sz="3200">
              <a:highlight>
                <a:srgbClr val="FFFFFF"/>
              </a:highlight>
              <a:latin typeface="Readex Pro"/>
              <a:ea typeface="Readex Pro"/>
              <a:cs typeface="Readex Pro"/>
              <a:sym typeface="Readex Pro"/>
            </a:endParaRPr>
          </a:p>
          <a:p>
            <a:pPr marL="457200" lvl="0" indent="0" algn="just" rtl="0">
              <a:lnSpc>
                <a:spcPct val="150000"/>
              </a:lnSpc>
              <a:spcBef>
                <a:spcPts val="0"/>
              </a:spcBef>
              <a:spcAft>
                <a:spcPts val="0"/>
              </a:spcAft>
              <a:buNone/>
            </a:pPr>
            <a:endParaRPr sz="3200">
              <a:highlight>
                <a:srgbClr val="FFFFFF"/>
              </a:highlight>
            </a:endParaRPr>
          </a:p>
          <a:p>
            <a:pPr marL="457200" lvl="0" indent="0" algn="just" rtl="0">
              <a:lnSpc>
                <a:spcPct val="150000"/>
              </a:lnSpc>
              <a:spcBef>
                <a:spcPts val="0"/>
              </a:spcBef>
              <a:spcAft>
                <a:spcPts val="0"/>
              </a:spcAft>
              <a:buNone/>
            </a:pPr>
            <a:endParaRPr sz="3200">
              <a:highlight>
                <a:srgbClr val="FFFFFF"/>
              </a:highlight>
            </a:endParaRPr>
          </a:p>
        </p:txBody>
      </p:sp>
      <p:pic>
        <p:nvPicPr>
          <p:cNvPr id="455" name="Google Shape;455;g338858f189a_0_31"/>
          <p:cNvPicPr preferRelativeResize="0"/>
          <p:nvPr/>
        </p:nvPicPr>
        <p:blipFill>
          <a:blip r:embed="rId3">
            <a:alphaModFix/>
          </a:blip>
          <a:stretch>
            <a:fillRect/>
          </a:stretch>
        </p:blipFill>
        <p:spPr>
          <a:xfrm>
            <a:off x="2909875" y="2088400"/>
            <a:ext cx="6372225" cy="4048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fade">
                                      <p:cBhvr>
                                        <p:cTn id="7" dur="500"/>
                                        <p:tgtEl>
                                          <p:spTgt spid="45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54">
                                            <p:txEl>
                                              <p:pRg st="0" end="0"/>
                                            </p:txEl>
                                          </p:spTgt>
                                        </p:tgtEl>
                                        <p:attrNameLst>
                                          <p:attrName>style.visibility</p:attrName>
                                        </p:attrNameLst>
                                      </p:cBhvr>
                                      <p:to>
                                        <p:strVal val="visible"/>
                                      </p:to>
                                    </p:set>
                                    <p:animEffect transition="in" filter="fade">
                                      <p:cBhvr>
                                        <p:cTn id="11" dur="500"/>
                                        <p:tgtEl>
                                          <p:spTgt spid="45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54">
                                            <p:txEl>
                                              <p:pRg st="1" end="1"/>
                                            </p:txEl>
                                          </p:spTgt>
                                        </p:tgtEl>
                                        <p:attrNameLst>
                                          <p:attrName>style.visibility</p:attrName>
                                        </p:attrNameLst>
                                      </p:cBhvr>
                                      <p:to>
                                        <p:strVal val="visible"/>
                                      </p:to>
                                    </p:set>
                                    <p:animEffect transition="in" filter="fade">
                                      <p:cBhvr>
                                        <p:cTn id="15" dur="500"/>
                                        <p:tgtEl>
                                          <p:spTgt spid="45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54">
                                            <p:txEl>
                                              <p:pRg st="2" end="2"/>
                                            </p:txEl>
                                          </p:spTgt>
                                        </p:tgtEl>
                                        <p:attrNameLst>
                                          <p:attrName>style.visibility</p:attrName>
                                        </p:attrNameLst>
                                      </p:cBhvr>
                                      <p:to>
                                        <p:strVal val="visible"/>
                                      </p:to>
                                    </p:set>
                                    <p:animEffect transition="in" filter="fade">
                                      <p:cBhvr>
                                        <p:cTn id="19" dur="500"/>
                                        <p:tgtEl>
                                          <p:spTgt spid="454">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55"/>
                                        </p:tgtEl>
                                        <p:attrNameLst>
                                          <p:attrName>style.visibility</p:attrName>
                                        </p:attrNameLst>
                                      </p:cBhvr>
                                      <p:to>
                                        <p:strVal val="visible"/>
                                      </p:to>
                                    </p:set>
                                    <p:animEffect transition="in" filter="fade">
                                      <p:cBhvr>
                                        <p:cTn id="22" dur="5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g2fee98b9b9d_0_9"/>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2.3 Phân chia tập dữ liệu</a:t>
            </a:r>
            <a:endParaRPr/>
          </a:p>
        </p:txBody>
      </p:sp>
      <p:sp>
        <p:nvSpPr>
          <p:cNvPr id="461" name="Google Shape;461;g2fee98b9b9d_0_9"/>
          <p:cNvSpPr txBox="1">
            <a:spLocks noGrp="1"/>
          </p:cNvSpPr>
          <p:nvPr>
            <p:ph type="body" idx="1"/>
          </p:nvPr>
        </p:nvSpPr>
        <p:spPr>
          <a:xfrm>
            <a:off x="838200" y="1477705"/>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400"/>
              <a:buNone/>
            </a:pPr>
            <a:endParaRPr sz="4000">
              <a:latin typeface="Readex Pro"/>
              <a:ea typeface="Readex Pro"/>
              <a:cs typeface="Readex Pro"/>
              <a:sym typeface="Readex Pro"/>
            </a:endParaRPr>
          </a:p>
          <a:p>
            <a:pPr marL="0" lvl="0" indent="0" algn="just" rtl="0">
              <a:lnSpc>
                <a:spcPct val="150000"/>
              </a:lnSpc>
              <a:spcBef>
                <a:spcPts val="0"/>
              </a:spcBef>
              <a:spcAft>
                <a:spcPts val="0"/>
              </a:spcAft>
              <a:buClr>
                <a:schemeClr val="dk1"/>
              </a:buClr>
              <a:buSzPts val="2400"/>
              <a:buNone/>
            </a:pPr>
            <a:r>
              <a:rPr lang="en-US" sz="4000" b="1">
                <a:solidFill>
                  <a:srgbClr val="0070C0"/>
                </a:solidFill>
                <a:latin typeface="Readex Pro"/>
                <a:ea typeface="Readex Pro"/>
                <a:cs typeface="Readex Pro"/>
                <a:sym typeface="Readex Pro"/>
              </a:rPr>
              <a:t>Hold-out : </a:t>
            </a:r>
            <a:r>
              <a:rPr lang="en-US" sz="4000">
                <a:highlight>
                  <a:srgbClr val="FFFFFF"/>
                </a:highlight>
                <a:latin typeface="Readex Pro"/>
                <a:ea typeface="Readex Pro"/>
                <a:cs typeface="Readex Pro"/>
                <a:sym typeface="Readex Pro"/>
              </a:rPr>
              <a:t>80/20 trong đó 80 đem đi huấn luyện và 20 đem đi kiểm tra</a:t>
            </a:r>
            <a:endParaRPr sz="4000">
              <a:highlight>
                <a:srgbClr val="FFFFFF"/>
              </a:highlight>
              <a:latin typeface="Readex Pro"/>
              <a:ea typeface="Readex Pro"/>
              <a:cs typeface="Readex Pro"/>
              <a:sym typeface="Readex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0"/>
                                        </p:tgtEl>
                                        <p:attrNameLst>
                                          <p:attrName>style.visibility</p:attrName>
                                        </p:attrNameLst>
                                      </p:cBhvr>
                                      <p:to>
                                        <p:strVal val="visible"/>
                                      </p:to>
                                    </p:set>
                                    <p:animEffect transition="in" filter="fade">
                                      <p:cBhvr>
                                        <p:cTn id="7" dur="500"/>
                                        <p:tgtEl>
                                          <p:spTgt spid="46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1"/>
                                        </p:tgtEl>
                                        <p:attrNameLst>
                                          <p:attrName>style.visibility</p:attrName>
                                        </p:attrNameLst>
                                      </p:cBhvr>
                                      <p:to>
                                        <p:strVal val="visible"/>
                                      </p:to>
                                    </p:set>
                                    <p:animEffect transition="in" filter="fade">
                                      <p:cBhvr>
                                        <p:cTn id="11" dur="1000"/>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2fc6f4a835e_3_23"/>
          <p:cNvSpPr txBox="1">
            <a:spLocks noGrp="1"/>
          </p:cNvSpPr>
          <p:nvPr>
            <p:ph type="ctrTitle"/>
          </p:nvPr>
        </p:nvSpPr>
        <p:spPr>
          <a:xfrm>
            <a:off x="1443567" y="1773238"/>
            <a:ext cx="10029600" cy="165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F5CA9"/>
              </a:buClr>
              <a:buSzPts val="4000"/>
              <a:buFont typeface="K2D"/>
              <a:buNone/>
            </a:pPr>
            <a:r>
              <a:rPr lang="en-US"/>
              <a:t>Phần 3: Xây dựng mô hình</a:t>
            </a:r>
            <a:endParaRPr/>
          </a:p>
        </p:txBody>
      </p:sp>
      <p:sp>
        <p:nvSpPr>
          <p:cNvPr id="467" name="Google Shape;467;g2fc6f4a835e_3_23"/>
          <p:cNvSpPr txBox="1">
            <a:spLocks noGrp="1"/>
          </p:cNvSpPr>
          <p:nvPr>
            <p:ph type="subTitle" idx="1"/>
          </p:nvPr>
        </p:nvSpPr>
        <p:spPr>
          <a:xfrm>
            <a:off x="1443566" y="3428999"/>
            <a:ext cx="10029600" cy="796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AFEF"/>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g2fc6f4a835e_3_44"/>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3.1 Random Forest</a:t>
            </a:r>
            <a:endParaRPr/>
          </a:p>
        </p:txBody>
      </p:sp>
      <p:sp>
        <p:nvSpPr>
          <p:cNvPr id="473" name="Google Shape;473;g2fc6f4a835e_3_44"/>
          <p:cNvSpPr txBox="1">
            <a:spLocks noGrp="1"/>
          </p:cNvSpPr>
          <p:nvPr>
            <p:ph type="body" idx="1"/>
          </p:nvPr>
        </p:nvSpPr>
        <p:spPr>
          <a:xfrm>
            <a:off x="838200" y="1477705"/>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400"/>
              <a:buNone/>
            </a:pPr>
            <a:r>
              <a:rPr lang="en-US" sz="2000" b="1">
                <a:solidFill>
                  <a:srgbClr val="0070C0"/>
                </a:solidFill>
                <a:latin typeface="Readex Pro"/>
                <a:ea typeface="Readex Pro"/>
                <a:cs typeface="Readex Pro"/>
                <a:sym typeface="Readex Pro"/>
              </a:rPr>
              <a:t>Khái niệm</a:t>
            </a:r>
            <a:r>
              <a:rPr lang="en-US" sz="2000">
                <a:solidFill>
                  <a:srgbClr val="0070C0"/>
                </a:solidFill>
                <a:latin typeface="Readex Pro"/>
                <a:ea typeface="Readex Pro"/>
                <a:cs typeface="Readex Pro"/>
                <a:sym typeface="Readex Pro"/>
              </a:rPr>
              <a:t>: </a:t>
            </a:r>
            <a:r>
              <a:rPr lang="en-US" sz="2000">
                <a:latin typeface="Readex Pro"/>
                <a:ea typeface="Readex Pro"/>
                <a:cs typeface="Readex Pro"/>
                <a:sym typeface="Readex Pro"/>
              </a:rPr>
              <a:t>Random Forest là một mô hình học máy dựa trên phương pháp ensemble (tổng hợp), kết hợp nhiều cây quyết định để tăng cường độ chính xác và tính ổn định.</a:t>
            </a:r>
            <a:endParaRPr sz="2000">
              <a:latin typeface="Readex Pro"/>
              <a:ea typeface="Readex Pro"/>
              <a:cs typeface="Readex Pro"/>
              <a:sym typeface="Readex Pro"/>
            </a:endParaRPr>
          </a:p>
          <a:p>
            <a:pPr marL="0" lvl="0" indent="0" algn="just" rtl="0">
              <a:lnSpc>
                <a:spcPct val="100000"/>
              </a:lnSpc>
              <a:spcBef>
                <a:spcPts val="0"/>
              </a:spcBef>
              <a:spcAft>
                <a:spcPts val="0"/>
              </a:spcAft>
              <a:buClr>
                <a:schemeClr val="dk1"/>
              </a:buClr>
              <a:buSzPts val="2400"/>
              <a:buNone/>
            </a:pPr>
            <a:endParaRPr/>
          </a:p>
        </p:txBody>
      </p:sp>
      <p:pic>
        <p:nvPicPr>
          <p:cNvPr id="474" name="Google Shape;474;g2fc6f4a835e_3_44"/>
          <p:cNvPicPr preferRelativeResize="0"/>
          <p:nvPr/>
        </p:nvPicPr>
        <p:blipFill rotWithShape="1">
          <a:blip r:embed="rId3">
            <a:alphaModFix/>
          </a:blip>
          <a:srcRect/>
          <a:stretch/>
        </p:blipFill>
        <p:spPr>
          <a:xfrm>
            <a:off x="3851972" y="3029919"/>
            <a:ext cx="4338882" cy="32539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fade">
                                      <p:cBhvr>
                                        <p:cTn id="7" dur="500"/>
                                        <p:tgtEl>
                                          <p:spTgt spid="47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3">
                                            <p:txEl>
                                              <p:pRg st="0" end="0"/>
                                            </p:txEl>
                                          </p:spTgt>
                                        </p:tgtEl>
                                        <p:attrNameLst>
                                          <p:attrName>style.visibility</p:attrName>
                                        </p:attrNameLst>
                                      </p:cBhvr>
                                      <p:to>
                                        <p:strVal val="visible"/>
                                      </p:to>
                                    </p:set>
                                    <p:animEffect transition="in" filter="fade">
                                      <p:cBhvr>
                                        <p:cTn id="11" dur="500"/>
                                        <p:tgtEl>
                                          <p:spTgt spid="47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3">
                                            <p:txEl>
                                              <p:pRg st="1" end="1"/>
                                            </p:txEl>
                                          </p:spTgt>
                                        </p:tgtEl>
                                        <p:attrNameLst>
                                          <p:attrName>style.visibility</p:attrName>
                                        </p:attrNameLst>
                                      </p:cBhvr>
                                      <p:to>
                                        <p:strVal val="visible"/>
                                      </p:to>
                                    </p:set>
                                    <p:animEffect transition="in" filter="fade">
                                      <p:cBhvr>
                                        <p:cTn id="15" dur="500"/>
                                        <p:tgtEl>
                                          <p:spTgt spid="47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74"/>
                                        </p:tgtEl>
                                        <p:attrNameLst>
                                          <p:attrName>style.visibility</p:attrName>
                                        </p:attrNameLst>
                                      </p:cBhvr>
                                      <p:to>
                                        <p:strVal val="visible"/>
                                      </p:to>
                                    </p:set>
                                    <p:animEffect transition="in" filter="fade">
                                      <p:cBhvr>
                                        <p:cTn id="19"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301530bc3e3_0_1"/>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3.1 Random Forest</a:t>
            </a:r>
            <a:endParaRPr/>
          </a:p>
        </p:txBody>
      </p:sp>
      <p:sp>
        <p:nvSpPr>
          <p:cNvPr id="480" name="Google Shape;480;g301530bc3e3_0_1"/>
          <p:cNvSpPr txBox="1">
            <a:spLocks noGrp="1"/>
          </p:cNvSpPr>
          <p:nvPr>
            <p:ph type="body" idx="1"/>
          </p:nvPr>
        </p:nvSpPr>
        <p:spPr>
          <a:xfrm>
            <a:off x="838200" y="1349375"/>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US" sz="1800" b="1">
                <a:solidFill>
                  <a:srgbClr val="0070C0"/>
                </a:solidFill>
                <a:latin typeface="Readex Pro"/>
                <a:ea typeface="Readex Pro"/>
                <a:cs typeface="Readex Pro"/>
                <a:sym typeface="Readex Pro"/>
              </a:rPr>
              <a:t>Nguyên lý</a:t>
            </a:r>
            <a:r>
              <a:rPr lang="en-US" sz="1800">
                <a:solidFill>
                  <a:srgbClr val="0070C0"/>
                </a:solidFill>
                <a:latin typeface="Readex Pro"/>
                <a:ea typeface="Readex Pro"/>
                <a:cs typeface="Readex Pro"/>
                <a:sym typeface="Readex Pro"/>
              </a:rPr>
              <a:t>:</a:t>
            </a:r>
            <a:endParaRPr sz="1800">
              <a:solidFill>
                <a:srgbClr val="0070C0"/>
              </a:solidFill>
              <a:latin typeface="Readex Pro"/>
              <a:ea typeface="Readex Pro"/>
              <a:cs typeface="Readex Pro"/>
              <a:sym typeface="Readex Pro"/>
            </a:endParaRPr>
          </a:p>
          <a:p>
            <a:pPr marL="457200" lvl="0" indent="-298450" algn="l" rtl="0">
              <a:lnSpc>
                <a:spcPct val="150000"/>
              </a:lnSpc>
              <a:spcBef>
                <a:spcPts val="1200"/>
              </a:spcBef>
              <a:spcAft>
                <a:spcPts val="0"/>
              </a:spcAft>
              <a:buSzPts val="1100"/>
              <a:buChar char="●"/>
            </a:pPr>
            <a:r>
              <a:rPr lang="en-US" sz="1800">
                <a:latin typeface="Readex Pro"/>
                <a:ea typeface="Readex Pro"/>
                <a:cs typeface="Readex Pro"/>
                <a:sym typeface="Readex Pro"/>
              </a:rPr>
              <a:t>Tạo nhiều cây quyết định ngẫu nhiên từ các mẫu dữ liệu khác nhau và các đặc trưng ngẫu nhiên.</a:t>
            </a:r>
            <a:endParaRPr sz="1800">
              <a:latin typeface="Readex Pro"/>
              <a:ea typeface="Readex Pro"/>
              <a:cs typeface="Readex Pro"/>
              <a:sym typeface="Readex Pro"/>
            </a:endParaRPr>
          </a:p>
          <a:p>
            <a:pPr marL="457200" lvl="0" indent="-298450" algn="l" rtl="0">
              <a:lnSpc>
                <a:spcPct val="150000"/>
              </a:lnSpc>
              <a:spcBef>
                <a:spcPts val="0"/>
              </a:spcBef>
              <a:spcAft>
                <a:spcPts val="0"/>
              </a:spcAft>
              <a:buSzPts val="1100"/>
              <a:buChar char="●"/>
            </a:pPr>
            <a:r>
              <a:rPr lang="en-US" sz="1800">
                <a:latin typeface="Readex Pro"/>
                <a:ea typeface="Readex Pro"/>
                <a:cs typeface="Readex Pro"/>
                <a:sym typeface="Readex Pro"/>
              </a:rPr>
              <a:t>Kết quả cuối cùng sẽ là trung bình của các kết quả từ từng cây (đối với hồi quy) hoặc nhãn phổ biến nhất (đối với phân </a:t>
            </a:r>
            <a:r>
              <a:rPr lang="en-US" sz="1800"/>
              <a:t>lớp</a:t>
            </a:r>
            <a:r>
              <a:rPr lang="en-US" sz="1800">
                <a:latin typeface="Readex Pro"/>
                <a:ea typeface="Readex Pro"/>
                <a:cs typeface="Readex Pro"/>
                <a:sym typeface="Readex Pro"/>
              </a:rPr>
              <a:t>).</a:t>
            </a:r>
            <a:endParaRPr sz="1800">
              <a:latin typeface="Readex Pro"/>
              <a:ea typeface="Readex Pro"/>
              <a:cs typeface="Readex Pro"/>
              <a:sym typeface="Readex Pro"/>
            </a:endParaRPr>
          </a:p>
          <a:p>
            <a:pPr marL="0" lvl="0" indent="0" algn="just" rtl="0">
              <a:lnSpc>
                <a:spcPct val="100000"/>
              </a:lnSpc>
              <a:spcBef>
                <a:spcPts val="1200"/>
              </a:spcBef>
              <a:spcAft>
                <a:spcPts val="0"/>
              </a:spcAft>
              <a:buClr>
                <a:schemeClr val="dk1"/>
              </a:buClr>
              <a:buSzPts val="2400"/>
              <a:buNone/>
            </a:pPr>
            <a:endParaRPr/>
          </a:p>
        </p:txBody>
      </p:sp>
      <p:pic>
        <p:nvPicPr>
          <p:cNvPr id="481" name="Google Shape;481;g301530bc3e3_0_1"/>
          <p:cNvPicPr preferRelativeResize="0"/>
          <p:nvPr/>
        </p:nvPicPr>
        <p:blipFill rotWithShape="1">
          <a:blip r:embed="rId3">
            <a:alphaModFix/>
          </a:blip>
          <a:srcRect/>
          <a:stretch/>
        </p:blipFill>
        <p:spPr>
          <a:xfrm>
            <a:off x="3673112" y="3696125"/>
            <a:ext cx="5055325" cy="2718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0">
                                            <p:txEl>
                                              <p:pRg st="0" end="0"/>
                                            </p:txEl>
                                          </p:spTgt>
                                        </p:tgtEl>
                                        <p:attrNameLst>
                                          <p:attrName>style.visibility</p:attrName>
                                        </p:attrNameLst>
                                      </p:cBhvr>
                                      <p:to>
                                        <p:strVal val="visible"/>
                                      </p:to>
                                    </p:set>
                                    <p:animEffect transition="in" filter="fade">
                                      <p:cBhvr>
                                        <p:cTn id="7" dur="500"/>
                                        <p:tgtEl>
                                          <p:spTgt spid="48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0">
                                            <p:txEl>
                                              <p:pRg st="1" end="1"/>
                                            </p:txEl>
                                          </p:spTgt>
                                        </p:tgtEl>
                                        <p:attrNameLst>
                                          <p:attrName>style.visibility</p:attrName>
                                        </p:attrNameLst>
                                      </p:cBhvr>
                                      <p:to>
                                        <p:strVal val="visible"/>
                                      </p:to>
                                    </p:set>
                                    <p:animEffect transition="in" filter="fade">
                                      <p:cBhvr>
                                        <p:cTn id="10" dur="500"/>
                                        <p:tgtEl>
                                          <p:spTgt spid="48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0">
                                            <p:txEl>
                                              <p:pRg st="2" end="2"/>
                                            </p:txEl>
                                          </p:spTgt>
                                        </p:tgtEl>
                                        <p:attrNameLst>
                                          <p:attrName>style.visibility</p:attrName>
                                        </p:attrNameLst>
                                      </p:cBhvr>
                                      <p:to>
                                        <p:strVal val="visible"/>
                                      </p:to>
                                    </p:set>
                                    <p:animEffect transition="in" filter="fade">
                                      <p:cBhvr>
                                        <p:cTn id="13" dur="500"/>
                                        <p:tgtEl>
                                          <p:spTgt spid="48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0">
                                            <p:txEl>
                                              <p:pRg st="3" end="3"/>
                                            </p:txEl>
                                          </p:spTgt>
                                        </p:tgtEl>
                                        <p:attrNameLst>
                                          <p:attrName>style.visibility</p:attrName>
                                        </p:attrNameLst>
                                      </p:cBhvr>
                                      <p:to>
                                        <p:strVal val="visible"/>
                                      </p:to>
                                    </p:set>
                                    <p:animEffect transition="in" filter="fade">
                                      <p:cBhvr>
                                        <p:cTn id="16" dur="500"/>
                                        <p:tgtEl>
                                          <p:spTgt spid="480">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81"/>
                                        </p:tgtEl>
                                        <p:attrNameLst>
                                          <p:attrName>style.visibility</p:attrName>
                                        </p:attrNameLst>
                                      </p:cBhvr>
                                      <p:to>
                                        <p:strVal val="visible"/>
                                      </p:to>
                                    </p:set>
                                    <p:animEffect transition="in" filter="fade">
                                      <p:cBhvr>
                                        <p:cTn id="20" dur="5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g2ff0e87beb5_0_0"/>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3.1 Random Forest</a:t>
            </a:r>
            <a:endParaRPr/>
          </a:p>
        </p:txBody>
      </p:sp>
      <p:graphicFrame>
        <p:nvGraphicFramePr>
          <p:cNvPr id="487" name="Google Shape;487;g2ff0e87beb5_0_0"/>
          <p:cNvGraphicFramePr/>
          <p:nvPr/>
        </p:nvGraphicFramePr>
        <p:xfrm>
          <a:off x="609600" y="1371600"/>
          <a:ext cx="11140900" cy="4288225"/>
        </p:xfrm>
        <a:graphic>
          <a:graphicData uri="http://schemas.openxmlformats.org/drawingml/2006/table">
            <a:tbl>
              <a:tblPr firstRow="1" bandRow="1">
                <a:noFill/>
                <a:tableStyleId>{772B0AEF-B737-4202-A691-29D0B4179677}</a:tableStyleId>
              </a:tblPr>
              <a:tblGrid>
                <a:gridCol w="5570450">
                  <a:extLst>
                    <a:ext uri="{9D8B030D-6E8A-4147-A177-3AD203B41FA5}">
                      <a16:colId xmlns:a16="http://schemas.microsoft.com/office/drawing/2014/main" val="20000"/>
                    </a:ext>
                  </a:extLst>
                </a:gridCol>
                <a:gridCol w="5570450">
                  <a:extLst>
                    <a:ext uri="{9D8B030D-6E8A-4147-A177-3AD203B41FA5}">
                      <a16:colId xmlns:a16="http://schemas.microsoft.com/office/drawing/2014/main" val="20001"/>
                    </a:ext>
                  </a:extLst>
                </a:gridCol>
              </a:tblGrid>
              <a:tr h="7457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F2F2F2"/>
                          </a:solidFill>
                          <a:latin typeface="Readex Pro"/>
                          <a:ea typeface="Readex Pro"/>
                          <a:cs typeface="Readex Pro"/>
                          <a:sym typeface="Readex Pro"/>
                        </a:rPr>
                        <a:t>Ưu điểm</a:t>
                      </a:r>
                      <a:endParaRPr sz="1800" u="none" strike="noStrike" cap="none">
                        <a:solidFill>
                          <a:srgbClr val="F2F2F2"/>
                        </a:solidFill>
                        <a:latin typeface="Readex Pro"/>
                        <a:ea typeface="Readex Pro"/>
                        <a:cs typeface="Readex Pro"/>
                        <a:sym typeface="Readex Pro"/>
                      </a:endParaRPr>
                    </a:p>
                  </a:txBody>
                  <a:tcPr marL="121925" marR="121925" marT="45725" marB="45725" anchor="ct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F2F2F2"/>
                          </a:solidFill>
                          <a:latin typeface="Readex Pro"/>
                          <a:ea typeface="Readex Pro"/>
                          <a:cs typeface="Readex Pro"/>
                          <a:sym typeface="Readex Pro"/>
                        </a:rPr>
                        <a:t>Nhược điểm</a:t>
                      </a:r>
                      <a:endParaRPr sz="1800" u="none" strike="noStrike" cap="none">
                        <a:solidFill>
                          <a:srgbClr val="F2F2F2"/>
                        </a:solidFill>
                        <a:latin typeface="Readex Pro"/>
                        <a:ea typeface="Readex Pro"/>
                        <a:cs typeface="Readex Pro"/>
                        <a:sym typeface="Readex Pro"/>
                      </a:endParaRPr>
                    </a:p>
                  </a:txBody>
                  <a:tcPr marL="121925" marR="121925" marT="45725" marB="45725" anchor="ctr"/>
                </a:tc>
                <a:extLst>
                  <a:ext uri="{0D108BD9-81ED-4DB2-BD59-A6C34878D82A}">
                    <a16:rowId xmlns:a16="http://schemas.microsoft.com/office/drawing/2014/main" val="10000"/>
                  </a:ext>
                </a:extLst>
              </a:tr>
              <a:tr h="745775">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eadex Pro"/>
                          <a:ea typeface="Readex Pro"/>
                          <a:cs typeface="Readex Pro"/>
                          <a:sym typeface="Readex Pro"/>
                        </a:rPr>
                        <a:t>Có thể sử dụng cho cả bài toán phân loại và hồi quy.</a:t>
                      </a:r>
                      <a:endParaRPr sz="1400" u="none" strike="noStrike" cap="none">
                        <a:solidFill>
                          <a:schemeClr val="dk1"/>
                        </a:solidFill>
                        <a:latin typeface="Readex Pro"/>
                        <a:ea typeface="Readex Pro"/>
                        <a:cs typeface="Readex Pro"/>
                        <a:sym typeface="Readex Pro"/>
                      </a:endParaRPr>
                    </a:p>
                  </a:txBody>
                  <a:tcPr marL="121925" marR="121925"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Readex Pro"/>
                          <a:ea typeface="Readex Pro"/>
                          <a:cs typeface="Readex Pro"/>
                          <a:sym typeface="Readex Pro"/>
                        </a:rPr>
                        <a:t>Thời gian tính toán chậm với dữ liệu lớn.</a:t>
                      </a:r>
                      <a:endParaRPr sz="1400" u="none" strike="noStrike" cap="none">
                        <a:solidFill>
                          <a:schemeClr val="dk1"/>
                        </a:solidFill>
                        <a:latin typeface="Readex Pro"/>
                        <a:ea typeface="Readex Pro"/>
                        <a:cs typeface="Readex Pro"/>
                        <a:sym typeface="Readex Pro"/>
                      </a:endParaRPr>
                    </a:p>
                  </a:txBody>
                  <a:tcPr marL="121925" marR="121925" marT="45725" marB="45725" anchor="ctr"/>
                </a:tc>
                <a:extLst>
                  <a:ext uri="{0D108BD9-81ED-4DB2-BD59-A6C34878D82A}">
                    <a16:rowId xmlns:a16="http://schemas.microsoft.com/office/drawing/2014/main" val="10001"/>
                  </a:ext>
                </a:extLst>
              </a:tr>
              <a:tr h="7457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Readex Pro"/>
                          <a:ea typeface="Readex Pro"/>
                          <a:cs typeface="Readex Pro"/>
                          <a:sym typeface="Readex Pro"/>
                        </a:rPr>
                        <a:t>Giảm thiểu overfitting nhờ vào kỹ thuật bagging.</a:t>
                      </a:r>
                      <a:endParaRPr sz="1400" u="none" strike="noStrike" cap="none">
                        <a:solidFill>
                          <a:schemeClr val="dk1"/>
                        </a:solidFill>
                        <a:latin typeface="Readex Pro"/>
                        <a:ea typeface="Readex Pro"/>
                        <a:cs typeface="Readex Pro"/>
                        <a:sym typeface="Readex Pro"/>
                      </a:endParaRPr>
                    </a:p>
                  </a:txBody>
                  <a:tcPr marL="121925" marR="121925"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Readex Pro"/>
                          <a:ea typeface="Readex Pro"/>
                          <a:cs typeface="Readex Pro"/>
                          <a:sym typeface="Readex Pro"/>
                        </a:rPr>
                        <a:t>Khó giải thích kết quả do tính phức tạp của mô hình.</a:t>
                      </a:r>
                      <a:endParaRPr sz="1400" u="none" strike="noStrike" cap="none">
                        <a:solidFill>
                          <a:schemeClr val="dk1"/>
                        </a:solidFill>
                        <a:latin typeface="Readex Pro"/>
                        <a:ea typeface="Readex Pro"/>
                        <a:cs typeface="Readex Pro"/>
                        <a:sym typeface="Readex Pro"/>
                      </a:endParaRPr>
                    </a:p>
                  </a:txBody>
                  <a:tcPr marL="121925" marR="121925" marT="45725" marB="45725" anchor="ctr"/>
                </a:tc>
                <a:extLst>
                  <a:ext uri="{0D108BD9-81ED-4DB2-BD59-A6C34878D82A}">
                    <a16:rowId xmlns:a16="http://schemas.microsoft.com/office/drawing/2014/main" val="10002"/>
                  </a:ext>
                </a:extLst>
              </a:tr>
              <a:tr h="7457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Readex Pro"/>
                          <a:ea typeface="Readex Pro"/>
                          <a:cs typeface="Readex Pro"/>
                          <a:sym typeface="Readex Pro"/>
                        </a:rPr>
                        <a:t>Hiệu quả với dữ liệu nhiều chiều và biến số phức tạp.</a:t>
                      </a:r>
                      <a:endParaRPr sz="1400" u="none" strike="noStrike" cap="none">
                        <a:solidFill>
                          <a:schemeClr val="dk1"/>
                        </a:solidFill>
                        <a:latin typeface="Readex Pro"/>
                        <a:ea typeface="Readex Pro"/>
                        <a:cs typeface="Readex Pro"/>
                        <a:sym typeface="Readex Pro"/>
                      </a:endParaRPr>
                    </a:p>
                  </a:txBody>
                  <a:tcPr marL="121925" marR="121925"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Readex Pro"/>
                          <a:ea typeface="Readex Pro"/>
                          <a:cs typeface="Readex Pro"/>
                          <a:sym typeface="Readex Pro"/>
                        </a:rPr>
                        <a:t>Yêu cầu tài nguyên bộ nhớ cao.</a:t>
                      </a:r>
                      <a:endParaRPr sz="1400" u="none" strike="noStrike" cap="none">
                        <a:solidFill>
                          <a:schemeClr val="dk1"/>
                        </a:solidFill>
                        <a:latin typeface="Readex Pro"/>
                        <a:ea typeface="Readex Pro"/>
                        <a:cs typeface="Readex Pro"/>
                        <a:sym typeface="Readex Pro"/>
                      </a:endParaRPr>
                    </a:p>
                  </a:txBody>
                  <a:tcPr marL="121925" marR="121925" marT="45725" marB="45725" anchor="ctr"/>
                </a:tc>
                <a:extLst>
                  <a:ext uri="{0D108BD9-81ED-4DB2-BD59-A6C34878D82A}">
                    <a16:rowId xmlns:a16="http://schemas.microsoft.com/office/drawing/2014/main" val="10003"/>
                  </a:ext>
                </a:extLst>
              </a:tr>
              <a:tr h="1305125">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eadex Pro"/>
                          <a:ea typeface="Readex Pro"/>
                          <a:cs typeface="Readex Pro"/>
                          <a:sym typeface="Readex Pro"/>
                        </a:rPr>
                        <a:t>Khả năng chống nhiễu và dữ liệu ngoại lai tốt.</a:t>
                      </a:r>
                      <a:endParaRPr sz="1400" u="none" strike="noStrike" cap="none">
                        <a:solidFill>
                          <a:schemeClr val="dk1"/>
                        </a:solidFill>
                        <a:latin typeface="Readex Pro"/>
                        <a:ea typeface="Readex Pro"/>
                        <a:cs typeface="Readex Pro"/>
                        <a:sym typeface="Readex Pro"/>
                      </a:endParaRPr>
                    </a:p>
                  </a:txBody>
                  <a:tcPr marL="121925" marR="121925"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Readex Pro"/>
                          <a:ea typeface="Readex Pro"/>
                          <a:cs typeface="Readex Pro"/>
                          <a:sym typeface="Readex Pro"/>
                        </a:rPr>
                        <a:t>Không hiệu quả nếu không tối ưu hóa số lượng cây (trees).</a:t>
                      </a:r>
                      <a:endParaRPr sz="1400" u="none" strike="noStrike" cap="none">
                        <a:solidFill>
                          <a:schemeClr val="dk1"/>
                        </a:solidFill>
                        <a:latin typeface="Readex Pro"/>
                        <a:ea typeface="Readex Pro"/>
                        <a:cs typeface="Readex Pro"/>
                        <a:sym typeface="Readex Pro"/>
                      </a:endParaRPr>
                    </a:p>
                  </a:txBody>
                  <a:tcPr marL="121925" marR="121925" marT="45725" marB="45725"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7"/>
                                        </p:tgtEl>
                                        <p:attrNameLst>
                                          <p:attrName>style.visibility</p:attrName>
                                        </p:attrNameLst>
                                      </p:cBhvr>
                                      <p:to>
                                        <p:strVal val="visible"/>
                                      </p:to>
                                    </p:set>
                                    <p:animEffect transition="in" filter="fade">
                                      <p:cBhvr>
                                        <p:cTn id="7" dur="500"/>
                                        <p:tgtEl>
                                          <p:spTgt spid="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g2fc9f1c0a62_0_69"/>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3.1 Random Forest</a:t>
            </a:r>
            <a:endParaRPr/>
          </a:p>
        </p:txBody>
      </p:sp>
      <p:sp>
        <p:nvSpPr>
          <p:cNvPr id="493" name="Google Shape;493;g2fc9f1c0a62_0_69"/>
          <p:cNvSpPr txBox="1">
            <a:spLocks noGrp="1"/>
          </p:cNvSpPr>
          <p:nvPr>
            <p:ph type="body" idx="1"/>
          </p:nvPr>
        </p:nvSpPr>
        <p:spPr>
          <a:xfrm>
            <a:off x="838200" y="1223825"/>
            <a:ext cx="10515600" cy="49530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400"/>
              <a:buNone/>
            </a:pPr>
            <a:r>
              <a:rPr lang="en-US">
                <a:solidFill>
                  <a:srgbClr val="0070C0"/>
                </a:solidFill>
              </a:rPr>
              <a:t>Ma trận nhầm lẫn</a:t>
            </a:r>
            <a:endParaRPr>
              <a:solidFill>
                <a:srgbClr val="0070C0"/>
              </a:solidFill>
            </a:endParaRPr>
          </a:p>
        </p:txBody>
      </p:sp>
      <p:pic>
        <p:nvPicPr>
          <p:cNvPr id="494" name="Google Shape;494;g2fc9f1c0a62_0_69"/>
          <p:cNvPicPr preferRelativeResize="0"/>
          <p:nvPr/>
        </p:nvPicPr>
        <p:blipFill>
          <a:blip r:embed="rId3">
            <a:alphaModFix/>
          </a:blip>
          <a:stretch>
            <a:fillRect/>
          </a:stretch>
        </p:blipFill>
        <p:spPr>
          <a:xfrm>
            <a:off x="5108100" y="627838"/>
            <a:ext cx="6245700" cy="5602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3">
                                            <p:txEl>
                                              <p:pRg st="0" end="0"/>
                                            </p:txEl>
                                          </p:spTgt>
                                        </p:tgtEl>
                                        <p:attrNameLst>
                                          <p:attrName>style.visibility</p:attrName>
                                        </p:attrNameLst>
                                      </p:cBhvr>
                                      <p:to>
                                        <p:strVal val="visible"/>
                                      </p:to>
                                    </p:set>
                                    <p:animEffect transition="in" filter="fade">
                                      <p:cBhvr>
                                        <p:cTn id="7" dur="100"/>
                                        <p:tgtEl>
                                          <p:spTgt spid="4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g2fc9f1c0a62_0_54"/>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3.1 Random Forest</a:t>
            </a:r>
            <a:endParaRPr/>
          </a:p>
        </p:txBody>
      </p:sp>
      <p:sp>
        <p:nvSpPr>
          <p:cNvPr id="500" name="Google Shape;500;g2fc9f1c0a62_0_5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400"/>
              <a:buNone/>
            </a:pPr>
            <a:r>
              <a:rPr lang="en-US" b="1">
                <a:solidFill>
                  <a:srgbClr val="0070C0"/>
                </a:solidFill>
              </a:rPr>
              <a:t>Kết quả thực nghiệm</a:t>
            </a:r>
            <a:endParaRPr/>
          </a:p>
          <a:p>
            <a:pPr marL="0" lvl="0" indent="0" algn="just" rtl="0">
              <a:lnSpc>
                <a:spcPct val="100000"/>
              </a:lnSpc>
              <a:spcBef>
                <a:spcPts val="0"/>
              </a:spcBef>
              <a:spcAft>
                <a:spcPts val="0"/>
              </a:spcAft>
              <a:buClr>
                <a:schemeClr val="dk1"/>
              </a:buClr>
              <a:buSzPts val="2400"/>
              <a:buNone/>
            </a:pPr>
            <a:endParaRPr/>
          </a:p>
          <a:p>
            <a:pPr marL="0" lvl="0" indent="0" algn="just" rtl="0">
              <a:lnSpc>
                <a:spcPct val="100000"/>
              </a:lnSpc>
              <a:spcBef>
                <a:spcPts val="0"/>
              </a:spcBef>
              <a:spcAft>
                <a:spcPts val="0"/>
              </a:spcAft>
              <a:buClr>
                <a:schemeClr val="dk1"/>
              </a:buClr>
              <a:buSzPts val="2400"/>
              <a:buNone/>
            </a:pPr>
            <a:r>
              <a:rPr lang="en-US"/>
              <a:t>Mô hình kết quả tốt nhất thông qua GridSearch CV với tham số :</a:t>
            </a:r>
            <a:endParaRPr/>
          </a:p>
          <a:p>
            <a:pPr marL="0" lvl="0" indent="0" algn="just" rtl="0">
              <a:lnSpc>
                <a:spcPct val="100000"/>
              </a:lnSpc>
              <a:spcBef>
                <a:spcPts val="0"/>
              </a:spcBef>
              <a:spcAft>
                <a:spcPts val="0"/>
              </a:spcAft>
              <a:buClr>
                <a:schemeClr val="dk1"/>
              </a:buClr>
              <a:buSzPts val="2400"/>
              <a:buNone/>
            </a:pPr>
            <a:r>
              <a:rPr lang="en-US"/>
              <a:t>n_estimators = 50, max_depth = 10, min_samples_leaf = 2, min_samples_split = 5</a:t>
            </a:r>
            <a:endParaRPr/>
          </a:p>
          <a:p>
            <a:pPr marL="0" lvl="0" indent="0" algn="just" rtl="0">
              <a:lnSpc>
                <a:spcPct val="100000"/>
              </a:lnSpc>
              <a:spcBef>
                <a:spcPts val="0"/>
              </a:spcBef>
              <a:spcAft>
                <a:spcPts val="0"/>
              </a:spcAft>
              <a:buClr>
                <a:schemeClr val="dk1"/>
              </a:buClr>
              <a:buSzPts val="2400"/>
              <a:buNone/>
            </a:pPr>
            <a:endParaRPr/>
          </a:p>
          <a:p>
            <a:pPr marL="0" lvl="0" indent="0" algn="just" rtl="0">
              <a:lnSpc>
                <a:spcPct val="100000"/>
              </a:lnSpc>
              <a:spcBef>
                <a:spcPts val="0"/>
              </a:spcBef>
              <a:spcAft>
                <a:spcPts val="0"/>
              </a:spcAft>
              <a:buClr>
                <a:schemeClr val="dk1"/>
              </a:buClr>
              <a:buSzPts val="2400"/>
              <a:buNone/>
            </a:pPr>
            <a:r>
              <a:rPr lang="en-US"/>
              <a:t>Accuracy: 0.95 , Precision : 0,69 , Recall: 0,75 , F1 : 0,72</a:t>
            </a:r>
            <a:endParaRPr/>
          </a:p>
          <a:p>
            <a:pPr marL="0" lvl="0" indent="0" algn="just" rtl="0">
              <a:lnSpc>
                <a:spcPct val="100000"/>
              </a:lnSpc>
              <a:spcBef>
                <a:spcPts val="0"/>
              </a:spcBef>
              <a:spcAft>
                <a:spcPts val="0"/>
              </a:spcAft>
              <a:buClr>
                <a:schemeClr val="dk1"/>
              </a:buClr>
              <a:buSzPts val="2400"/>
              <a:buNone/>
            </a:pPr>
            <a:endParaRPr/>
          </a:p>
          <a:p>
            <a:pPr marL="0" lvl="0" indent="0" algn="just" rtl="0">
              <a:lnSpc>
                <a:spcPct val="100000"/>
              </a:lnSpc>
              <a:spcBef>
                <a:spcPts val="0"/>
              </a:spcBef>
              <a:spcAft>
                <a:spcPts val="0"/>
              </a:spcAft>
              <a:buClr>
                <a:schemeClr val="dk1"/>
              </a:buClr>
              <a:buSzPts val="24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0">
                                            <p:txEl>
                                              <p:pRg st="0" end="0"/>
                                            </p:txEl>
                                          </p:spTgt>
                                        </p:tgtEl>
                                        <p:attrNameLst>
                                          <p:attrName>style.visibility</p:attrName>
                                        </p:attrNameLst>
                                      </p:cBhvr>
                                      <p:to>
                                        <p:strVal val="visible"/>
                                      </p:to>
                                    </p:set>
                                    <p:animEffect transition="in" filter="fade">
                                      <p:cBhvr>
                                        <p:cTn id="7" dur="500"/>
                                        <p:tgtEl>
                                          <p:spTgt spid="5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00">
                                            <p:txEl>
                                              <p:pRg st="1" end="1"/>
                                            </p:txEl>
                                          </p:spTgt>
                                        </p:tgtEl>
                                        <p:attrNameLst>
                                          <p:attrName>style.visibility</p:attrName>
                                        </p:attrNameLst>
                                      </p:cBhvr>
                                      <p:to>
                                        <p:strVal val="visible"/>
                                      </p:to>
                                    </p:set>
                                    <p:animEffect transition="in" filter="fade">
                                      <p:cBhvr>
                                        <p:cTn id="10" dur="500"/>
                                        <p:tgtEl>
                                          <p:spTgt spid="50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00">
                                            <p:txEl>
                                              <p:pRg st="2" end="2"/>
                                            </p:txEl>
                                          </p:spTgt>
                                        </p:tgtEl>
                                        <p:attrNameLst>
                                          <p:attrName>style.visibility</p:attrName>
                                        </p:attrNameLst>
                                      </p:cBhvr>
                                      <p:to>
                                        <p:strVal val="visible"/>
                                      </p:to>
                                    </p:set>
                                    <p:animEffect transition="in" filter="fade">
                                      <p:cBhvr>
                                        <p:cTn id="13" dur="500"/>
                                        <p:tgtEl>
                                          <p:spTgt spid="50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00">
                                            <p:txEl>
                                              <p:pRg st="3" end="3"/>
                                            </p:txEl>
                                          </p:spTgt>
                                        </p:tgtEl>
                                        <p:attrNameLst>
                                          <p:attrName>style.visibility</p:attrName>
                                        </p:attrNameLst>
                                      </p:cBhvr>
                                      <p:to>
                                        <p:strVal val="visible"/>
                                      </p:to>
                                    </p:set>
                                    <p:animEffect transition="in" filter="fade">
                                      <p:cBhvr>
                                        <p:cTn id="16" dur="500"/>
                                        <p:tgtEl>
                                          <p:spTgt spid="50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00">
                                            <p:txEl>
                                              <p:pRg st="4" end="4"/>
                                            </p:txEl>
                                          </p:spTgt>
                                        </p:tgtEl>
                                        <p:attrNameLst>
                                          <p:attrName>style.visibility</p:attrName>
                                        </p:attrNameLst>
                                      </p:cBhvr>
                                      <p:to>
                                        <p:strVal val="visible"/>
                                      </p:to>
                                    </p:set>
                                    <p:animEffect transition="in" filter="fade">
                                      <p:cBhvr>
                                        <p:cTn id="19" dur="500"/>
                                        <p:tgtEl>
                                          <p:spTgt spid="50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00">
                                            <p:txEl>
                                              <p:pRg st="5" end="5"/>
                                            </p:txEl>
                                          </p:spTgt>
                                        </p:tgtEl>
                                        <p:attrNameLst>
                                          <p:attrName>style.visibility</p:attrName>
                                        </p:attrNameLst>
                                      </p:cBhvr>
                                      <p:to>
                                        <p:strVal val="visible"/>
                                      </p:to>
                                    </p:set>
                                    <p:animEffect transition="in" filter="fade">
                                      <p:cBhvr>
                                        <p:cTn id="22" dur="500"/>
                                        <p:tgtEl>
                                          <p:spTgt spid="50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00">
                                            <p:txEl>
                                              <p:pRg st="6" end="6"/>
                                            </p:txEl>
                                          </p:spTgt>
                                        </p:tgtEl>
                                        <p:attrNameLst>
                                          <p:attrName>style.visibility</p:attrName>
                                        </p:attrNameLst>
                                      </p:cBhvr>
                                      <p:to>
                                        <p:strVal val="visible"/>
                                      </p:to>
                                    </p:set>
                                    <p:animEffect transition="in" filter="fade">
                                      <p:cBhvr>
                                        <p:cTn id="25" dur="500"/>
                                        <p:tgtEl>
                                          <p:spTgt spid="500">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00">
                                            <p:txEl>
                                              <p:pRg st="7" end="7"/>
                                            </p:txEl>
                                          </p:spTgt>
                                        </p:tgtEl>
                                        <p:attrNameLst>
                                          <p:attrName>style.visibility</p:attrName>
                                        </p:attrNameLst>
                                      </p:cBhvr>
                                      <p:to>
                                        <p:strVal val="visible"/>
                                      </p:to>
                                    </p:set>
                                    <p:animEffect transition="in" filter="fade">
                                      <p:cBhvr>
                                        <p:cTn id="28" dur="500"/>
                                        <p:tgtEl>
                                          <p:spTgt spid="5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g338858f189a_0_42"/>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3.1 Random Forest</a:t>
            </a:r>
            <a:endParaRPr/>
          </a:p>
        </p:txBody>
      </p:sp>
      <p:sp>
        <p:nvSpPr>
          <p:cNvPr id="506" name="Google Shape;506;g338858f189a_0_42"/>
          <p:cNvSpPr txBox="1">
            <a:spLocks noGrp="1"/>
          </p:cNvSpPr>
          <p:nvPr>
            <p:ph type="body" idx="1"/>
          </p:nvPr>
        </p:nvSpPr>
        <p:spPr>
          <a:xfrm>
            <a:off x="838200" y="1223825"/>
            <a:ext cx="10515600" cy="49530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400"/>
              <a:buNone/>
            </a:pPr>
            <a:r>
              <a:rPr lang="en-US">
                <a:solidFill>
                  <a:srgbClr val="0070C0"/>
                </a:solidFill>
              </a:rPr>
              <a:t>Thuộc tính quan trọng nhất</a:t>
            </a:r>
            <a:endParaRPr>
              <a:solidFill>
                <a:srgbClr val="0070C0"/>
              </a:solidFill>
            </a:endParaRPr>
          </a:p>
        </p:txBody>
      </p:sp>
      <p:pic>
        <p:nvPicPr>
          <p:cNvPr id="507" name="Google Shape;507;g338858f189a_0_42"/>
          <p:cNvPicPr preferRelativeResize="0"/>
          <p:nvPr/>
        </p:nvPicPr>
        <p:blipFill>
          <a:blip r:embed="rId3">
            <a:alphaModFix/>
          </a:blip>
          <a:stretch>
            <a:fillRect/>
          </a:stretch>
        </p:blipFill>
        <p:spPr>
          <a:xfrm>
            <a:off x="1087025" y="1743075"/>
            <a:ext cx="10357325" cy="4527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6">
                                            <p:txEl>
                                              <p:pRg st="0" end="0"/>
                                            </p:txEl>
                                          </p:spTgt>
                                        </p:tgtEl>
                                        <p:attrNameLst>
                                          <p:attrName>style.visibility</p:attrName>
                                        </p:attrNameLst>
                                      </p:cBhvr>
                                      <p:to>
                                        <p:strVal val="visible"/>
                                      </p:to>
                                    </p:set>
                                    <p:animEffect transition="in" filter="fade">
                                      <p:cBhvr>
                                        <p:cTn id="7" dur="500"/>
                                        <p:tgtEl>
                                          <p:spTgt spid="50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7"/>
                                        </p:tgtEl>
                                        <p:attrNameLst>
                                          <p:attrName>style.visibility</p:attrName>
                                        </p:attrNameLst>
                                      </p:cBhvr>
                                      <p:to>
                                        <p:strVal val="visible"/>
                                      </p:to>
                                    </p:set>
                                    <p:animEffect transition="in" filter="fade">
                                      <p:cBhvr>
                                        <p:cTn id="11" dur="600"/>
                                        <p:tgtEl>
                                          <p:spTgt spid="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g3421ea530df_0_0"/>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3.2 KNN</a:t>
            </a:r>
            <a:endParaRPr/>
          </a:p>
        </p:txBody>
      </p:sp>
      <p:sp>
        <p:nvSpPr>
          <p:cNvPr id="513" name="Google Shape;513;g3421ea530df_0_0"/>
          <p:cNvSpPr txBox="1">
            <a:spLocks noGrp="1"/>
          </p:cNvSpPr>
          <p:nvPr>
            <p:ph type="body" idx="1"/>
          </p:nvPr>
        </p:nvSpPr>
        <p:spPr>
          <a:xfrm>
            <a:off x="838200" y="1477705"/>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400"/>
              <a:buNone/>
            </a:pPr>
            <a:r>
              <a:rPr lang="en-US" sz="2800" b="1">
                <a:solidFill>
                  <a:srgbClr val="0070C0"/>
                </a:solidFill>
                <a:latin typeface="Readex Pro"/>
                <a:ea typeface="Readex Pro"/>
                <a:cs typeface="Readex Pro"/>
                <a:sym typeface="Readex Pro"/>
              </a:rPr>
              <a:t>Khái niệm</a:t>
            </a:r>
            <a:r>
              <a:rPr lang="en-US" sz="2800">
                <a:solidFill>
                  <a:srgbClr val="0070C0"/>
                </a:solidFill>
                <a:latin typeface="Readex Pro"/>
                <a:ea typeface="Readex Pro"/>
                <a:cs typeface="Readex Pro"/>
                <a:sym typeface="Readex Pro"/>
              </a:rPr>
              <a:t>: </a:t>
            </a:r>
            <a:r>
              <a:rPr lang="en-US" sz="2800">
                <a:latin typeface="Readex Pro"/>
                <a:ea typeface="Readex Pro"/>
                <a:cs typeface="Readex Pro"/>
                <a:sym typeface="Readex Pro"/>
              </a:rPr>
              <a:t>KNN </a:t>
            </a:r>
            <a:r>
              <a:rPr lang="en-US" sz="2800"/>
              <a:t>là thuật toán học có giám sát</a:t>
            </a:r>
            <a:r>
              <a:rPr lang="en-US" sz="2800">
                <a:latin typeface="Readex Pro"/>
                <a:ea typeface="Readex Pro"/>
                <a:cs typeface="Readex Pro"/>
                <a:sym typeface="Readex Pro"/>
              </a:rPr>
              <a:t>, hoạt động dựa trên khoảng cách giữa các điểm dữ liệu.</a:t>
            </a:r>
            <a:endParaRPr sz="2800">
              <a:latin typeface="Readex Pro"/>
              <a:ea typeface="Readex Pro"/>
              <a:cs typeface="Readex Pro"/>
              <a:sym typeface="Readex Pro"/>
            </a:endParaRPr>
          </a:p>
          <a:p>
            <a:pPr marL="0" lvl="0" indent="0" algn="just" rtl="0">
              <a:lnSpc>
                <a:spcPct val="150000"/>
              </a:lnSpc>
              <a:spcBef>
                <a:spcPts val="0"/>
              </a:spcBef>
              <a:spcAft>
                <a:spcPts val="0"/>
              </a:spcAft>
              <a:buClr>
                <a:schemeClr val="dk1"/>
              </a:buClr>
              <a:buSzPts val="2400"/>
              <a:buNone/>
            </a:pPr>
            <a:r>
              <a:rPr lang="en-US" sz="2800" b="1">
                <a:solidFill>
                  <a:srgbClr val="0070C0"/>
                </a:solidFill>
                <a:latin typeface="Readex Pro"/>
                <a:ea typeface="Readex Pro"/>
                <a:cs typeface="Readex Pro"/>
                <a:sym typeface="Readex Pro"/>
              </a:rPr>
              <a:t>Nguyên lý</a:t>
            </a:r>
            <a:r>
              <a:rPr lang="en-US" sz="2800">
                <a:solidFill>
                  <a:srgbClr val="0070C0"/>
                </a:solidFill>
                <a:latin typeface="Readex Pro"/>
                <a:ea typeface="Readex Pro"/>
                <a:cs typeface="Readex Pro"/>
                <a:sym typeface="Readex Pro"/>
              </a:rPr>
              <a:t>: </a:t>
            </a:r>
            <a:r>
              <a:rPr lang="en-US" sz="2800">
                <a:latin typeface="Readex Pro"/>
                <a:ea typeface="Readex Pro"/>
                <a:cs typeface="Readex Pro"/>
                <a:sym typeface="Readex Pro"/>
              </a:rPr>
              <a:t>Để dự đoán nhãn của một điểm mới, KNN sẽ tìm "K" điểm gần nhất trong tập huấn luyện, sau đó lấy nhãn phổ biến nhất (trong trường hợp phân loại) hoặc trung bình giá trị (trong trường hợp hồi quy).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
                                        </p:tgtEl>
                                        <p:attrNameLst>
                                          <p:attrName>style.visibility</p:attrName>
                                        </p:attrNameLst>
                                      </p:cBhvr>
                                      <p:to>
                                        <p:strVal val="visible"/>
                                      </p:to>
                                    </p:set>
                                    <p:animEffect transition="in" filter="fade">
                                      <p:cBhvr>
                                        <p:cTn id="7" dur="500"/>
                                        <p:tgtEl>
                                          <p:spTgt spid="5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3">
                                            <p:txEl>
                                              <p:pRg st="0" end="0"/>
                                            </p:txEl>
                                          </p:spTgt>
                                        </p:tgtEl>
                                        <p:attrNameLst>
                                          <p:attrName>style.visibility</p:attrName>
                                        </p:attrNameLst>
                                      </p:cBhvr>
                                      <p:to>
                                        <p:strVal val="visible"/>
                                      </p:to>
                                    </p:set>
                                    <p:animEffect transition="in" filter="fade">
                                      <p:cBhvr>
                                        <p:cTn id="12" dur="500"/>
                                        <p:tgtEl>
                                          <p:spTgt spid="5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3">
                                            <p:txEl>
                                              <p:pRg st="1" end="1"/>
                                            </p:txEl>
                                          </p:spTgt>
                                        </p:tgtEl>
                                        <p:attrNameLst>
                                          <p:attrName>style.visibility</p:attrName>
                                        </p:attrNameLst>
                                      </p:cBhvr>
                                      <p:to>
                                        <p:strVal val="visible"/>
                                      </p:to>
                                    </p:set>
                                    <p:animEffect transition="in" filter="fade">
                                      <p:cBhvr>
                                        <p:cTn id="17" dur="500"/>
                                        <p:tgtEl>
                                          <p:spTgt spid="5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338858f189a_0_12"/>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1F5CA9"/>
              </a:buClr>
              <a:buSzPts val="4000"/>
              <a:buFont typeface="K2D"/>
              <a:buNone/>
            </a:pPr>
            <a:r>
              <a:rPr lang="en-US" sz="4000">
                <a:solidFill>
                  <a:srgbClr val="1F5CA9"/>
                </a:solidFill>
              </a:rPr>
              <a:t>NỘI DUNG ĐỀ TÀI</a:t>
            </a:r>
            <a:endParaRPr/>
          </a:p>
        </p:txBody>
      </p:sp>
      <p:sp>
        <p:nvSpPr>
          <p:cNvPr id="406" name="Google Shape;406;g338858f189a_0_12"/>
          <p:cNvSpPr txBox="1">
            <a:spLocks noGrp="1"/>
          </p:cNvSpPr>
          <p:nvPr>
            <p:ph type="body" idx="1"/>
          </p:nvPr>
        </p:nvSpPr>
        <p:spPr>
          <a:xfrm>
            <a:off x="700725" y="1477700"/>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AFEF"/>
              </a:buClr>
              <a:buSzPts val="3200"/>
              <a:buFont typeface="Arial"/>
              <a:buNone/>
            </a:pPr>
            <a:r>
              <a:rPr lang="en-US" sz="2800">
                <a:highlight>
                  <a:schemeClr val="lt1"/>
                </a:highlight>
              </a:rPr>
              <a:t>- Giới thiệu vấn đề </a:t>
            </a:r>
            <a:endParaRPr sz="2800">
              <a:highlight>
                <a:schemeClr val="lt1"/>
              </a:highlight>
            </a:endParaRPr>
          </a:p>
          <a:p>
            <a:pPr marL="0" lvl="0" indent="0" algn="l" rtl="0">
              <a:lnSpc>
                <a:spcPct val="90000"/>
              </a:lnSpc>
              <a:spcBef>
                <a:spcPts val="0"/>
              </a:spcBef>
              <a:spcAft>
                <a:spcPts val="0"/>
              </a:spcAft>
              <a:buClr>
                <a:srgbClr val="00AFEF"/>
              </a:buClr>
              <a:buSzPts val="3200"/>
              <a:buFont typeface="Arial"/>
              <a:buNone/>
            </a:pPr>
            <a:endParaRPr sz="2800">
              <a:highlight>
                <a:schemeClr val="lt1"/>
              </a:highlight>
            </a:endParaRPr>
          </a:p>
          <a:p>
            <a:pPr marL="0" lvl="0" indent="0" algn="l" rtl="0">
              <a:lnSpc>
                <a:spcPct val="90000"/>
              </a:lnSpc>
              <a:spcBef>
                <a:spcPts val="0"/>
              </a:spcBef>
              <a:spcAft>
                <a:spcPts val="0"/>
              </a:spcAft>
              <a:buClr>
                <a:srgbClr val="00AFEF"/>
              </a:buClr>
              <a:buSzPts val="3200"/>
              <a:buFont typeface="Arial"/>
              <a:buNone/>
            </a:pPr>
            <a:r>
              <a:rPr lang="en-US" sz="2800">
                <a:highlight>
                  <a:schemeClr val="lt1"/>
                </a:highlight>
              </a:rPr>
              <a:t>- Giới thiệu tập dữ liệu và tiền xử lý dữ liệu </a:t>
            </a:r>
            <a:endParaRPr sz="2800">
              <a:highlight>
                <a:schemeClr val="lt1"/>
              </a:highlight>
            </a:endParaRPr>
          </a:p>
          <a:p>
            <a:pPr marL="0" lvl="0" indent="0" algn="l" rtl="0">
              <a:lnSpc>
                <a:spcPct val="90000"/>
              </a:lnSpc>
              <a:spcBef>
                <a:spcPts val="0"/>
              </a:spcBef>
              <a:spcAft>
                <a:spcPts val="0"/>
              </a:spcAft>
              <a:buClr>
                <a:srgbClr val="00AFEF"/>
              </a:buClr>
              <a:buSzPts val="3200"/>
              <a:buFont typeface="Arial"/>
              <a:buNone/>
            </a:pPr>
            <a:endParaRPr sz="2800">
              <a:highlight>
                <a:schemeClr val="lt1"/>
              </a:highlight>
            </a:endParaRPr>
          </a:p>
          <a:p>
            <a:pPr marL="0" lvl="0" indent="0" algn="l" rtl="0">
              <a:lnSpc>
                <a:spcPct val="90000"/>
              </a:lnSpc>
              <a:spcBef>
                <a:spcPts val="0"/>
              </a:spcBef>
              <a:spcAft>
                <a:spcPts val="0"/>
              </a:spcAft>
              <a:buClr>
                <a:srgbClr val="00AFEF"/>
              </a:buClr>
              <a:buSzPts val="3200"/>
              <a:buFont typeface="Arial"/>
              <a:buNone/>
            </a:pPr>
            <a:r>
              <a:rPr lang="en-US" sz="2800">
                <a:highlight>
                  <a:schemeClr val="lt1"/>
                </a:highlight>
              </a:rPr>
              <a:t>- Huấn luyện mô hình bằng các giải thuật máy học</a:t>
            </a:r>
            <a:endParaRPr sz="2800">
              <a:highlight>
                <a:schemeClr val="lt1"/>
              </a:highlight>
            </a:endParaRPr>
          </a:p>
          <a:p>
            <a:pPr marL="0" lvl="0" indent="0" algn="l" rtl="0">
              <a:lnSpc>
                <a:spcPct val="90000"/>
              </a:lnSpc>
              <a:spcBef>
                <a:spcPts val="0"/>
              </a:spcBef>
              <a:spcAft>
                <a:spcPts val="0"/>
              </a:spcAft>
              <a:buClr>
                <a:srgbClr val="00AFEF"/>
              </a:buClr>
              <a:buSzPts val="3200"/>
              <a:buFont typeface="Arial"/>
              <a:buNone/>
            </a:pPr>
            <a:endParaRPr sz="2800">
              <a:highlight>
                <a:schemeClr val="lt1"/>
              </a:highlight>
            </a:endParaRPr>
          </a:p>
          <a:p>
            <a:pPr marL="0" lvl="0" indent="0" algn="l" rtl="0">
              <a:lnSpc>
                <a:spcPct val="90000"/>
              </a:lnSpc>
              <a:spcBef>
                <a:spcPts val="0"/>
              </a:spcBef>
              <a:spcAft>
                <a:spcPts val="0"/>
              </a:spcAft>
              <a:buClr>
                <a:srgbClr val="00AFEF"/>
              </a:buClr>
              <a:buSzPts val="3200"/>
              <a:buFont typeface="Arial"/>
              <a:buNone/>
            </a:pPr>
            <a:r>
              <a:rPr lang="en-US" sz="2800">
                <a:highlight>
                  <a:schemeClr val="lt1"/>
                </a:highlight>
              </a:rPr>
              <a:t>- Kết quả </a:t>
            </a:r>
            <a:endParaRPr sz="2800">
              <a:highlight>
                <a:schemeClr val="lt1"/>
              </a:highlight>
            </a:endParaRPr>
          </a:p>
          <a:p>
            <a:pPr marL="0" lvl="0" indent="0" algn="l" rtl="0">
              <a:lnSpc>
                <a:spcPct val="90000"/>
              </a:lnSpc>
              <a:spcBef>
                <a:spcPts val="0"/>
              </a:spcBef>
              <a:spcAft>
                <a:spcPts val="0"/>
              </a:spcAft>
              <a:buClr>
                <a:srgbClr val="00AFEF"/>
              </a:buClr>
              <a:buSzPts val="3200"/>
              <a:buFont typeface="Arial"/>
              <a:buNone/>
            </a:pPr>
            <a:endParaRPr sz="2800">
              <a:highlight>
                <a:schemeClr val="lt1"/>
              </a:highlight>
            </a:endParaRPr>
          </a:p>
          <a:p>
            <a:pPr marL="0" lvl="0" indent="0" algn="l" rtl="0">
              <a:lnSpc>
                <a:spcPct val="90000"/>
              </a:lnSpc>
              <a:spcBef>
                <a:spcPts val="0"/>
              </a:spcBef>
              <a:spcAft>
                <a:spcPts val="0"/>
              </a:spcAft>
              <a:buClr>
                <a:srgbClr val="00AFEF"/>
              </a:buClr>
              <a:buSzPts val="3200"/>
              <a:buFont typeface="Arial"/>
              <a:buNone/>
            </a:pPr>
            <a:r>
              <a:rPr lang="en-US" sz="2800">
                <a:highlight>
                  <a:schemeClr val="lt1"/>
                </a:highlight>
              </a:rPr>
              <a:t>- Kết luận và hướng phát triển</a:t>
            </a:r>
            <a:endParaRPr sz="2800">
              <a:highlight>
                <a:schemeClr val="lt1"/>
              </a:highlight>
            </a:endParaRPr>
          </a:p>
          <a:p>
            <a:pPr marL="0" lvl="0" indent="0" algn="just" rtl="0">
              <a:lnSpc>
                <a:spcPct val="150000"/>
              </a:lnSpc>
              <a:spcBef>
                <a:spcPts val="0"/>
              </a:spcBef>
              <a:spcAft>
                <a:spcPts val="0"/>
              </a:spcAft>
              <a:buClr>
                <a:schemeClr val="dk1"/>
              </a:buClr>
              <a:buSzPts val="2400"/>
              <a:buNone/>
            </a:pPr>
            <a:endParaRPr sz="2800"/>
          </a:p>
          <a:p>
            <a:pPr marL="0" lvl="0" indent="0" algn="just" rtl="0">
              <a:lnSpc>
                <a:spcPct val="100000"/>
              </a:lnSpc>
              <a:spcBef>
                <a:spcPts val="0"/>
              </a:spcBef>
              <a:spcAft>
                <a:spcPts val="0"/>
              </a:spcAft>
              <a:buClr>
                <a:schemeClr val="dk1"/>
              </a:buClr>
              <a:buSzPts val="2400"/>
              <a:buNone/>
            </a:pPr>
            <a:endParaRPr sz="2800">
              <a:latin typeface="Readex Pro"/>
              <a:ea typeface="Readex Pro"/>
              <a:cs typeface="Readex Pro"/>
              <a:sym typeface="Readex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500"/>
                                        <p:tgtEl>
                                          <p:spTgt spid="40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6"/>
                                        </p:tgtEl>
                                        <p:attrNameLst>
                                          <p:attrName>style.visibility</p:attrName>
                                        </p:attrNameLst>
                                      </p:cBhvr>
                                      <p:to>
                                        <p:strVal val="visible"/>
                                      </p:to>
                                    </p:set>
                                    <p:animEffect transition="in" filter="fade">
                                      <p:cBhvr>
                                        <p:cTn id="11" dur="500"/>
                                        <p:tgtEl>
                                          <p:spTgt spid="40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406"/>
                                        </p:tgtEl>
                                      </p:cBhvr>
                                    </p:animEffect>
                                    <p:set>
                                      <p:cBhvr>
                                        <p:cTn id="16" dur="1" fill="hold">
                                          <p:stCondLst>
                                            <p:cond delay="500"/>
                                          </p:stCondLst>
                                        </p:cTn>
                                        <p:tgtEl>
                                          <p:spTgt spid="4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g3421ea530df_0_5"/>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3.2 KNN</a:t>
            </a:r>
            <a:endParaRPr/>
          </a:p>
        </p:txBody>
      </p:sp>
      <p:sp>
        <p:nvSpPr>
          <p:cNvPr id="519" name="Google Shape;519;g3421ea530df_0_5"/>
          <p:cNvSpPr txBox="1">
            <a:spLocks noGrp="1"/>
          </p:cNvSpPr>
          <p:nvPr>
            <p:ph type="body" idx="1"/>
          </p:nvPr>
        </p:nvSpPr>
        <p:spPr>
          <a:xfrm>
            <a:off x="838200" y="1477700"/>
            <a:ext cx="10515600" cy="47928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400"/>
              <a:buNone/>
            </a:pPr>
            <a:r>
              <a:rPr lang="en-US"/>
              <a:t>Công thức tính khoảng cách Euclid:</a:t>
            </a:r>
            <a:endParaRPr/>
          </a:p>
          <a:p>
            <a:pPr marL="0" lvl="0" indent="0" algn="just" rtl="0">
              <a:lnSpc>
                <a:spcPct val="100000"/>
              </a:lnSpc>
              <a:spcBef>
                <a:spcPts val="0"/>
              </a:spcBef>
              <a:spcAft>
                <a:spcPts val="0"/>
              </a:spcAft>
              <a:buClr>
                <a:schemeClr val="dk1"/>
              </a:buClr>
              <a:buSzPts val="2400"/>
              <a:buNone/>
            </a:pPr>
            <a:endParaRPr/>
          </a:p>
          <a:p>
            <a:pPr marL="0" lvl="0" indent="0" algn="just" rtl="0">
              <a:lnSpc>
                <a:spcPct val="100000"/>
              </a:lnSpc>
              <a:spcBef>
                <a:spcPts val="0"/>
              </a:spcBef>
              <a:spcAft>
                <a:spcPts val="0"/>
              </a:spcAft>
              <a:buClr>
                <a:schemeClr val="dk1"/>
              </a:buClr>
              <a:buSzPts val="2400"/>
              <a:buNone/>
            </a:pPr>
            <a:endParaRPr/>
          </a:p>
          <a:p>
            <a:pPr marL="0" lvl="0" indent="0" algn="just" rtl="0">
              <a:lnSpc>
                <a:spcPct val="100000"/>
              </a:lnSpc>
              <a:spcBef>
                <a:spcPts val="0"/>
              </a:spcBef>
              <a:spcAft>
                <a:spcPts val="0"/>
              </a:spcAft>
              <a:buClr>
                <a:schemeClr val="dk1"/>
              </a:buClr>
              <a:buSzPts val="2400"/>
              <a:buNone/>
            </a:pPr>
            <a:endParaRPr/>
          </a:p>
          <a:p>
            <a:pPr marL="0" lvl="0" indent="0" algn="just" rtl="0">
              <a:lnSpc>
                <a:spcPct val="100000"/>
              </a:lnSpc>
              <a:spcBef>
                <a:spcPts val="0"/>
              </a:spcBef>
              <a:spcAft>
                <a:spcPts val="0"/>
              </a:spcAft>
              <a:buClr>
                <a:schemeClr val="dk1"/>
              </a:buClr>
              <a:buSzPts val="2400"/>
              <a:buNone/>
            </a:pPr>
            <a:r>
              <a:rPr lang="en-US"/>
              <a:t>Công thức tính khoảng cách Manhattan: </a:t>
            </a:r>
            <a:endParaRPr/>
          </a:p>
          <a:p>
            <a:pPr marL="0" lvl="0" indent="0" algn="just" rtl="0">
              <a:lnSpc>
                <a:spcPct val="100000"/>
              </a:lnSpc>
              <a:spcBef>
                <a:spcPts val="0"/>
              </a:spcBef>
              <a:spcAft>
                <a:spcPts val="0"/>
              </a:spcAft>
              <a:buClr>
                <a:schemeClr val="dk1"/>
              </a:buClr>
              <a:buSzPts val="2400"/>
              <a:buNone/>
            </a:pPr>
            <a:endParaRPr/>
          </a:p>
          <a:p>
            <a:pPr marL="0" lvl="0" indent="0" algn="just" rtl="0">
              <a:lnSpc>
                <a:spcPct val="100000"/>
              </a:lnSpc>
              <a:spcBef>
                <a:spcPts val="0"/>
              </a:spcBef>
              <a:spcAft>
                <a:spcPts val="0"/>
              </a:spcAft>
              <a:buClr>
                <a:schemeClr val="dk1"/>
              </a:buClr>
              <a:buSzPts val="2400"/>
              <a:buNone/>
            </a:pPr>
            <a:endParaRPr/>
          </a:p>
          <a:p>
            <a:pPr marL="0" lvl="0" indent="0" algn="just" rtl="0">
              <a:lnSpc>
                <a:spcPct val="100000"/>
              </a:lnSpc>
              <a:spcBef>
                <a:spcPts val="0"/>
              </a:spcBef>
              <a:spcAft>
                <a:spcPts val="0"/>
              </a:spcAft>
              <a:buClr>
                <a:schemeClr val="dk1"/>
              </a:buClr>
              <a:buSzPts val="2400"/>
              <a:buNone/>
            </a:pPr>
            <a:endParaRPr/>
          </a:p>
          <a:p>
            <a:pPr marL="0" lvl="0" indent="0" algn="just" rtl="0">
              <a:lnSpc>
                <a:spcPct val="100000"/>
              </a:lnSpc>
              <a:spcBef>
                <a:spcPts val="0"/>
              </a:spcBef>
              <a:spcAft>
                <a:spcPts val="0"/>
              </a:spcAft>
              <a:buClr>
                <a:schemeClr val="dk1"/>
              </a:buClr>
              <a:buSzPts val="2400"/>
              <a:buNone/>
            </a:pPr>
            <a:endParaRPr/>
          </a:p>
          <a:p>
            <a:pPr marL="0" lvl="0" indent="0" algn="just" rtl="0">
              <a:lnSpc>
                <a:spcPct val="100000"/>
              </a:lnSpc>
              <a:spcBef>
                <a:spcPts val="0"/>
              </a:spcBef>
              <a:spcAft>
                <a:spcPts val="0"/>
              </a:spcAft>
              <a:buClr>
                <a:schemeClr val="dk1"/>
              </a:buClr>
              <a:buSzPts val="2400"/>
              <a:buNone/>
            </a:pPr>
            <a:endParaRPr/>
          </a:p>
        </p:txBody>
      </p:sp>
      <p:pic>
        <p:nvPicPr>
          <p:cNvPr id="520" name="Google Shape;520;g3421ea530df_0_5"/>
          <p:cNvPicPr preferRelativeResize="0"/>
          <p:nvPr/>
        </p:nvPicPr>
        <p:blipFill>
          <a:blip r:embed="rId3">
            <a:alphaModFix/>
          </a:blip>
          <a:stretch>
            <a:fillRect/>
          </a:stretch>
        </p:blipFill>
        <p:spPr>
          <a:xfrm>
            <a:off x="6088000" y="1128627"/>
            <a:ext cx="2095000" cy="1186454"/>
          </a:xfrm>
          <a:prstGeom prst="rect">
            <a:avLst/>
          </a:prstGeom>
          <a:noFill/>
          <a:ln>
            <a:noFill/>
          </a:ln>
        </p:spPr>
      </p:pic>
      <p:pic>
        <p:nvPicPr>
          <p:cNvPr id="521" name="Google Shape;521;g3421ea530df_0_5"/>
          <p:cNvPicPr preferRelativeResize="0"/>
          <p:nvPr/>
        </p:nvPicPr>
        <p:blipFill>
          <a:blip r:embed="rId4">
            <a:alphaModFix/>
          </a:blip>
          <a:stretch>
            <a:fillRect/>
          </a:stretch>
        </p:blipFill>
        <p:spPr>
          <a:xfrm>
            <a:off x="6748050" y="2557225"/>
            <a:ext cx="2095000" cy="1221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g3421ea530df_0_12"/>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3.2 KNN</a:t>
            </a:r>
            <a:endParaRPr/>
          </a:p>
        </p:txBody>
      </p:sp>
      <p:graphicFrame>
        <p:nvGraphicFramePr>
          <p:cNvPr id="527" name="Google Shape;527;g3421ea530df_0_12"/>
          <p:cNvGraphicFramePr/>
          <p:nvPr/>
        </p:nvGraphicFramePr>
        <p:xfrm>
          <a:off x="838200" y="1737075"/>
          <a:ext cx="10441000" cy="3629475"/>
        </p:xfrm>
        <a:graphic>
          <a:graphicData uri="http://schemas.openxmlformats.org/drawingml/2006/table">
            <a:tbl>
              <a:tblPr firstRow="1" bandRow="1">
                <a:noFill/>
                <a:tableStyleId>{772B0AEF-B737-4202-A691-29D0B4179677}</a:tableStyleId>
              </a:tblPr>
              <a:tblGrid>
                <a:gridCol w="5220500">
                  <a:extLst>
                    <a:ext uri="{9D8B030D-6E8A-4147-A177-3AD203B41FA5}">
                      <a16:colId xmlns:a16="http://schemas.microsoft.com/office/drawing/2014/main" val="20000"/>
                    </a:ext>
                  </a:extLst>
                </a:gridCol>
                <a:gridCol w="5220500">
                  <a:extLst>
                    <a:ext uri="{9D8B030D-6E8A-4147-A177-3AD203B41FA5}">
                      <a16:colId xmlns:a16="http://schemas.microsoft.com/office/drawing/2014/main" val="20001"/>
                    </a:ext>
                  </a:extLst>
                </a:gridCol>
              </a:tblGrid>
              <a:tr h="663500">
                <a:tc>
                  <a:txBody>
                    <a:bodyPr/>
                    <a:lstStyle/>
                    <a:p>
                      <a:pPr marL="0" marR="0" lvl="0" indent="0" algn="ctr" rtl="0">
                        <a:lnSpc>
                          <a:spcPct val="100000"/>
                        </a:lnSpc>
                        <a:spcBef>
                          <a:spcPts val="0"/>
                        </a:spcBef>
                        <a:spcAft>
                          <a:spcPts val="0"/>
                        </a:spcAft>
                        <a:buClr>
                          <a:srgbClr val="000000"/>
                        </a:buClr>
                        <a:buSzPts val="2700"/>
                        <a:buFont typeface="Arial"/>
                        <a:buNone/>
                      </a:pPr>
                      <a:r>
                        <a:rPr lang="en-US" sz="2700" u="none" strike="noStrike" cap="none">
                          <a:solidFill>
                            <a:srgbClr val="F2F2F2"/>
                          </a:solidFill>
                          <a:latin typeface="Readex Pro"/>
                          <a:ea typeface="Readex Pro"/>
                          <a:cs typeface="Readex Pro"/>
                          <a:sym typeface="Readex Pro"/>
                        </a:rPr>
                        <a:t>Ưu điểm</a:t>
                      </a:r>
                      <a:endParaRPr sz="2700" u="none" strike="noStrike" cap="none">
                        <a:solidFill>
                          <a:srgbClr val="F2F2F2"/>
                        </a:solidFill>
                        <a:latin typeface="Readex Pro"/>
                        <a:ea typeface="Readex Pro"/>
                        <a:cs typeface="Readex Pro"/>
                        <a:sym typeface="Readex Pro"/>
                      </a:endParaRPr>
                    </a:p>
                  </a:txBody>
                  <a:tcPr marL="121925" marR="121925" marT="45725" marB="45725">
                    <a:lnR w="12700" cap="flat" cmpd="sng">
                      <a:solidFill>
                        <a:schemeClr val="dk1"/>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solidFill>
                            <a:srgbClr val="F2F2F2"/>
                          </a:solidFill>
                          <a:latin typeface="Readex Pro"/>
                          <a:ea typeface="Readex Pro"/>
                          <a:cs typeface="Readex Pro"/>
                          <a:sym typeface="Readex Pro"/>
                        </a:rPr>
                        <a:t>Nhược điểm</a:t>
                      </a:r>
                      <a:endParaRPr sz="2600" u="none" strike="noStrike" cap="none">
                        <a:solidFill>
                          <a:srgbClr val="F2F2F2"/>
                        </a:solidFill>
                        <a:latin typeface="Readex Pro"/>
                        <a:ea typeface="Readex Pro"/>
                        <a:cs typeface="Readex Pro"/>
                        <a:sym typeface="Readex Pro"/>
                      </a:endParaRPr>
                    </a:p>
                  </a:txBody>
                  <a:tcPr marL="121925" marR="121925" marT="45725" marB="45725">
                    <a:lnL w="12700" cap="flat" cmpd="sng">
                      <a:solidFill>
                        <a:schemeClr val="dk1"/>
                      </a:solidFill>
                      <a:prstDash val="solid"/>
                      <a:round/>
                      <a:headEnd type="none" w="sm" len="sm"/>
                      <a:tailEnd type="none" w="sm" len="sm"/>
                    </a:lnL>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651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eadex Pro"/>
                          <a:ea typeface="Readex Pro"/>
                          <a:cs typeface="Readex Pro"/>
                          <a:sym typeface="Readex Pro"/>
                        </a:rPr>
                        <a:t>Đơn giản, dễ hiểu và dễ triển khai</a:t>
                      </a:r>
                      <a:endParaRPr sz="1800" u="none" strike="noStrike" cap="none">
                        <a:latin typeface="Readex Pro"/>
                        <a:ea typeface="Readex Pro"/>
                        <a:cs typeface="Readex Pro"/>
                        <a:sym typeface="Readex Pro"/>
                      </a:endParaRPr>
                    </a:p>
                  </a:txBody>
                  <a:tcPr marL="121925" marR="121925"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eadex Pro"/>
                          <a:ea typeface="Readex Pro"/>
                          <a:cs typeface="Readex Pro"/>
                          <a:sym typeface="Readex Pro"/>
                        </a:rPr>
                        <a:t>Tốn nhiều bộ nhớ và tài nguyên với dữ liệu lớn</a:t>
                      </a:r>
                      <a:endParaRPr sz="1800" u="none" strike="noStrike" cap="none">
                        <a:latin typeface="Readex Pro"/>
                        <a:ea typeface="Readex Pro"/>
                        <a:cs typeface="Readex Pro"/>
                        <a:sym typeface="Readex Pro"/>
                      </a:endParaRPr>
                    </a:p>
                  </a:txBody>
                  <a:tcPr marL="121925" marR="121925" marT="45725" marB="4572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extLst>
                  <a:ext uri="{0D108BD9-81ED-4DB2-BD59-A6C34878D82A}">
                    <a16:rowId xmlns:a16="http://schemas.microsoft.com/office/drawing/2014/main" val="10001"/>
                  </a:ext>
                </a:extLst>
              </a:tr>
              <a:tr h="7651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eadex Pro"/>
                          <a:ea typeface="Readex Pro"/>
                          <a:cs typeface="Readex Pro"/>
                          <a:sym typeface="Readex Pro"/>
                        </a:rPr>
                        <a:t>Hiệu quả với dữ liệu nhỏ</a:t>
                      </a:r>
                      <a:endParaRPr sz="1800" u="none" strike="noStrike" cap="none">
                        <a:latin typeface="Readex Pro"/>
                        <a:ea typeface="Readex Pro"/>
                        <a:cs typeface="Readex Pro"/>
                        <a:sym typeface="Readex Pro"/>
                      </a:endParaRPr>
                    </a:p>
                  </a:txBody>
                  <a:tcPr marL="121925" marR="121925"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eadex Pro"/>
                          <a:ea typeface="Readex Pro"/>
                          <a:cs typeface="Readex Pro"/>
                          <a:sym typeface="Readex Pro"/>
                        </a:rPr>
                        <a:t>Hiệu suất kém với dữ liệu lớn</a:t>
                      </a:r>
                      <a:endParaRPr sz="1800" u="none" strike="noStrike" cap="none">
                        <a:latin typeface="Readex Pro"/>
                        <a:ea typeface="Readex Pro"/>
                        <a:cs typeface="Readex Pro"/>
                        <a:sym typeface="Readex Pro"/>
                      </a:endParaRPr>
                    </a:p>
                  </a:txBody>
                  <a:tcPr marL="121925" marR="121925" marT="45725" marB="4572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extLst>
                  <a:ext uri="{0D108BD9-81ED-4DB2-BD59-A6C34878D82A}">
                    <a16:rowId xmlns:a16="http://schemas.microsoft.com/office/drawing/2014/main" val="10002"/>
                  </a:ext>
                </a:extLst>
              </a:tr>
              <a:tr h="7651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eadex Pro"/>
                          <a:ea typeface="Readex Pro"/>
                          <a:cs typeface="Readex Pro"/>
                          <a:sym typeface="Readex Pro"/>
                        </a:rPr>
                        <a:t>Không cần quá trình huấn luyện phức tạp</a:t>
                      </a:r>
                      <a:endParaRPr sz="1800" u="none" strike="noStrike" cap="none">
                        <a:latin typeface="Readex Pro"/>
                        <a:ea typeface="Readex Pro"/>
                        <a:cs typeface="Readex Pro"/>
                        <a:sym typeface="Readex Pro"/>
                      </a:endParaRPr>
                    </a:p>
                  </a:txBody>
                  <a:tcPr marL="121925" marR="121925"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eadex Pro"/>
                          <a:ea typeface="Readex Pro"/>
                          <a:cs typeface="Readex Pro"/>
                          <a:sym typeface="Readex Pro"/>
                        </a:rPr>
                        <a:t>Phụ thuộc vào cách tính khoảng cách và cần chuẩn hóa dữ liệu</a:t>
                      </a:r>
                      <a:endParaRPr sz="1800" u="none" strike="noStrike" cap="none">
                        <a:latin typeface="Readex Pro"/>
                        <a:ea typeface="Readex Pro"/>
                        <a:cs typeface="Readex Pro"/>
                        <a:sym typeface="Readex Pro"/>
                      </a:endParaRPr>
                    </a:p>
                  </a:txBody>
                  <a:tcPr marL="121925" marR="121925" marT="45725" marB="4572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extLst>
                  <a:ext uri="{0D108BD9-81ED-4DB2-BD59-A6C34878D82A}">
                    <a16:rowId xmlns:a16="http://schemas.microsoft.com/office/drawing/2014/main" val="10003"/>
                  </a:ext>
                </a:extLst>
              </a:tr>
              <a:tr h="6706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eadex Pro"/>
                          <a:ea typeface="Readex Pro"/>
                          <a:cs typeface="Readex Pro"/>
                          <a:sym typeface="Readex Pro"/>
                        </a:rPr>
                        <a:t>Có thể dùng cho cả phân loại và hồi quy</a:t>
                      </a:r>
                      <a:endParaRPr sz="1800" u="none" strike="noStrike" cap="none">
                        <a:latin typeface="Readex Pro"/>
                        <a:ea typeface="Readex Pro"/>
                        <a:cs typeface="Readex Pro"/>
                        <a:sym typeface="Readex Pro"/>
                      </a:endParaRPr>
                    </a:p>
                  </a:txBody>
                  <a:tcPr marL="121925" marR="121925"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Readex Pro"/>
                          <a:ea typeface="Readex Pro"/>
                          <a:cs typeface="Readex Pro"/>
                          <a:sym typeface="Readex Pro"/>
                        </a:rPr>
                        <a:t>Khó khăn khi lựa chọn số lượng hàng xóm K</a:t>
                      </a:r>
                      <a:endParaRPr sz="1800" u="none" strike="noStrike" cap="none">
                        <a:latin typeface="Readex Pro"/>
                        <a:ea typeface="Readex Pro"/>
                        <a:cs typeface="Readex Pro"/>
                        <a:sym typeface="Readex Pro"/>
                      </a:endParaRPr>
                    </a:p>
                  </a:txBody>
                  <a:tcPr marL="121925" marR="121925" marT="45725" marB="4572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7"/>
                                        </p:tgtEl>
                                        <p:attrNameLst>
                                          <p:attrName>style.visibility</p:attrName>
                                        </p:attrNameLst>
                                      </p:cBhvr>
                                      <p:to>
                                        <p:strVal val="visible"/>
                                      </p:to>
                                    </p:set>
                                    <p:animEffect transition="in" filter="fade">
                                      <p:cBhvr>
                                        <p:cTn id="7" dur="500"/>
                                        <p:tgtEl>
                                          <p:spTgt spid="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g3421ea530df_0_22"/>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3.2 KNN</a:t>
            </a:r>
            <a:endParaRPr/>
          </a:p>
        </p:txBody>
      </p:sp>
      <p:sp>
        <p:nvSpPr>
          <p:cNvPr id="533" name="Google Shape;533;g3421ea530df_0_22"/>
          <p:cNvSpPr txBox="1">
            <a:spLocks noGrp="1"/>
          </p:cNvSpPr>
          <p:nvPr>
            <p:ph type="body" idx="1"/>
          </p:nvPr>
        </p:nvSpPr>
        <p:spPr>
          <a:xfrm>
            <a:off x="71034" y="1335213"/>
            <a:ext cx="3586500" cy="796500"/>
          </a:xfrm>
          <a:prstGeom prst="rect">
            <a:avLst/>
          </a:prstGeom>
          <a:noFill/>
          <a:ln>
            <a:noFill/>
          </a:ln>
        </p:spPr>
        <p:txBody>
          <a:bodyPr spcFirstLastPara="1" wrap="square" lIns="91425" tIns="45700" rIns="91425" bIns="45700" anchor="t" anchorCtr="0">
            <a:normAutofit/>
          </a:bodyPr>
          <a:lstStyle/>
          <a:p>
            <a:pPr marL="457200" lvl="1" indent="0" algn="just" rtl="0">
              <a:lnSpc>
                <a:spcPct val="100000"/>
              </a:lnSpc>
              <a:spcBef>
                <a:spcPts val="0"/>
              </a:spcBef>
              <a:spcAft>
                <a:spcPts val="0"/>
              </a:spcAft>
              <a:buSzPts val="2400"/>
              <a:buNone/>
            </a:pPr>
            <a:r>
              <a:rPr lang="en-US" b="1">
                <a:solidFill>
                  <a:srgbClr val="0070C0"/>
                </a:solidFill>
              </a:rPr>
              <a:t>Ma trận nhầm lẫn</a:t>
            </a:r>
            <a:endParaRPr b="1">
              <a:solidFill>
                <a:srgbClr val="0070C0"/>
              </a:solidFill>
            </a:endParaRPr>
          </a:p>
          <a:p>
            <a:pPr marL="457200" lvl="1" indent="0" algn="just" rtl="0">
              <a:lnSpc>
                <a:spcPct val="100000"/>
              </a:lnSpc>
              <a:spcBef>
                <a:spcPts val="0"/>
              </a:spcBef>
              <a:spcAft>
                <a:spcPts val="0"/>
              </a:spcAft>
              <a:buSzPts val="2400"/>
              <a:buNone/>
            </a:pPr>
            <a:endParaRPr/>
          </a:p>
        </p:txBody>
      </p:sp>
      <p:pic>
        <p:nvPicPr>
          <p:cNvPr id="534" name="Google Shape;534;g3421ea530df_0_22"/>
          <p:cNvPicPr preferRelativeResize="0"/>
          <p:nvPr/>
        </p:nvPicPr>
        <p:blipFill>
          <a:blip r:embed="rId3">
            <a:alphaModFix/>
          </a:blip>
          <a:stretch>
            <a:fillRect/>
          </a:stretch>
        </p:blipFill>
        <p:spPr>
          <a:xfrm>
            <a:off x="4528900" y="392925"/>
            <a:ext cx="6654025" cy="5847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3">
                                            <p:txEl>
                                              <p:pRg st="0" end="0"/>
                                            </p:txEl>
                                          </p:spTgt>
                                        </p:tgtEl>
                                        <p:attrNameLst>
                                          <p:attrName>style.visibility</p:attrName>
                                        </p:attrNameLst>
                                      </p:cBhvr>
                                      <p:to>
                                        <p:strVal val="visible"/>
                                      </p:to>
                                    </p:set>
                                    <p:animEffect transition="in" filter="fade">
                                      <p:cBhvr>
                                        <p:cTn id="7" dur="500"/>
                                        <p:tgtEl>
                                          <p:spTgt spid="53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3">
                                            <p:txEl>
                                              <p:pRg st="1" end="1"/>
                                            </p:txEl>
                                          </p:spTgt>
                                        </p:tgtEl>
                                        <p:attrNameLst>
                                          <p:attrName>style.visibility</p:attrName>
                                        </p:attrNameLst>
                                      </p:cBhvr>
                                      <p:to>
                                        <p:strVal val="visible"/>
                                      </p:to>
                                    </p:set>
                                    <p:animEffect transition="in" filter="fade">
                                      <p:cBhvr>
                                        <p:cTn id="10" dur="500"/>
                                        <p:tgtEl>
                                          <p:spTgt spid="5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g3421ea530df_0_17"/>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3.2 KNN</a:t>
            </a:r>
            <a:endParaRPr/>
          </a:p>
        </p:txBody>
      </p:sp>
      <p:sp>
        <p:nvSpPr>
          <p:cNvPr id="540" name="Google Shape;540;g3421ea530df_0_17"/>
          <p:cNvSpPr txBox="1">
            <a:spLocks noGrp="1"/>
          </p:cNvSpPr>
          <p:nvPr>
            <p:ph type="body" idx="1"/>
          </p:nvPr>
        </p:nvSpPr>
        <p:spPr>
          <a:xfrm>
            <a:off x="838200" y="1311965"/>
            <a:ext cx="10515600" cy="4864800"/>
          </a:xfrm>
          <a:prstGeom prst="rect">
            <a:avLst/>
          </a:prstGeom>
          <a:noFill/>
          <a:ln>
            <a:noFill/>
          </a:ln>
        </p:spPr>
        <p:txBody>
          <a:bodyPr spcFirstLastPara="1" wrap="square" lIns="91425" tIns="45700" rIns="91425" bIns="45700" anchor="t" anchorCtr="0">
            <a:normAutofit/>
          </a:bodyPr>
          <a:lstStyle/>
          <a:p>
            <a:pPr marL="457200" lvl="1" indent="0" algn="just" rtl="0">
              <a:lnSpc>
                <a:spcPct val="100000"/>
              </a:lnSpc>
              <a:spcBef>
                <a:spcPts val="0"/>
              </a:spcBef>
              <a:spcAft>
                <a:spcPts val="0"/>
              </a:spcAft>
              <a:buSzPts val="2400"/>
              <a:buNone/>
            </a:pPr>
            <a:r>
              <a:rPr lang="en-US" b="1">
                <a:solidFill>
                  <a:srgbClr val="0070C0"/>
                </a:solidFill>
              </a:rPr>
              <a:t>Kết quả thực nghiệm</a:t>
            </a:r>
            <a:endParaRPr/>
          </a:p>
          <a:p>
            <a:pPr marL="457200" lvl="1" indent="0" algn="just" rtl="0">
              <a:lnSpc>
                <a:spcPct val="100000"/>
              </a:lnSpc>
              <a:spcBef>
                <a:spcPts val="0"/>
              </a:spcBef>
              <a:spcAft>
                <a:spcPts val="0"/>
              </a:spcAft>
              <a:buSzPts val="2400"/>
              <a:buNone/>
            </a:pPr>
            <a:endParaRPr/>
          </a:p>
          <a:p>
            <a:pPr marL="457200" lvl="1" indent="0" algn="just" rtl="0">
              <a:lnSpc>
                <a:spcPct val="100000"/>
              </a:lnSpc>
              <a:spcBef>
                <a:spcPts val="0"/>
              </a:spcBef>
              <a:spcAft>
                <a:spcPts val="0"/>
              </a:spcAft>
              <a:buSzPts val="2400"/>
              <a:buNone/>
            </a:pPr>
            <a:r>
              <a:rPr lang="en-US"/>
              <a:t>Mô hình kết quả tốt nhất thông qua GridSearch CV với K=13</a:t>
            </a:r>
            <a:endParaRPr/>
          </a:p>
          <a:p>
            <a:pPr marL="457200" lvl="1" indent="0" algn="just" rtl="0">
              <a:lnSpc>
                <a:spcPct val="100000"/>
              </a:lnSpc>
              <a:spcBef>
                <a:spcPts val="0"/>
              </a:spcBef>
              <a:spcAft>
                <a:spcPts val="0"/>
              </a:spcAft>
              <a:buSzPts val="2400"/>
              <a:buNone/>
            </a:pPr>
            <a:endParaRPr/>
          </a:p>
          <a:p>
            <a:pPr marL="457200" lvl="1" indent="0" algn="just" rtl="0">
              <a:lnSpc>
                <a:spcPct val="100000"/>
              </a:lnSpc>
              <a:spcBef>
                <a:spcPts val="0"/>
              </a:spcBef>
              <a:spcAft>
                <a:spcPts val="0"/>
              </a:spcAft>
              <a:buSzPts val="2400"/>
              <a:buNone/>
            </a:pPr>
            <a:r>
              <a:rPr lang="en-US"/>
              <a:t>Accuracy : 0,95 , Precision : 1.00 , Recall : 0,42, F1 : 0,59</a:t>
            </a:r>
            <a:endParaRPr/>
          </a:p>
          <a:p>
            <a:pPr marL="457200" lvl="1" indent="0" algn="just" rtl="0">
              <a:lnSpc>
                <a:spcPct val="100000"/>
              </a:lnSpc>
              <a:spcBef>
                <a:spcPts val="0"/>
              </a:spcBef>
              <a:spcAft>
                <a:spcPts val="0"/>
              </a:spcAft>
              <a:buSzPts val="24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0">
                                            <p:txEl>
                                              <p:pRg st="0" end="0"/>
                                            </p:txEl>
                                          </p:spTgt>
                                        </p:tgtEl>
                                        <p:attrNameLst>
                                          <p:attrName>style.visibility</p:attrName>
                                        </p:attrNameLst>
                                      </p:cBhvr>
                                      <p:to>
                                        <p:strVal val="visible"/>
                                      </p:to>
                                    </p:set>
                                    <p:animEffect transition="in" filter="fade">
                                      <p:cBhvr>
                                        <p:cTn id="7" dur="500"/>
                                        <p:tgtEl>
                                          <p:spTgt spid="5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0">
                                            <p:txEl>
                                              <p:pRg st="1" end="1"/>
                                            </p:txEl>
                                          </p:spTgt>
                                        </p:tgtEl>
                                        <p:attrNameLst>
                                          <p:attrName>style.visibility</p:attrName>
                                        </p:attrNameLst>
                                      </p:cBhvr>
                                      <p:to>
                                        <p:strVal val="visible"/>
                                      </p:to>
                                    </p:set>
                                    <p:animEffect transition="in" filter="fade">
                                      <p:cBhvr>
                                        <p:cTn id="10" dur="500"/>
                                        <p:tgtEl>
                                          <p:spTgt spid="5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40">
                                            <p:txEl>
                                              <p:pRg st="2" end="2"/>
                                            </p:txEl>
                                          </p:spTgt>
                                        </p:tgtEl>
                                        <p:attrNameLst>
                                          <p:attrName>style.visibility</p:attrName>
                                        </p:attrNameLst>
                                      </p:cBhvr>
                                      <p:to>
                                        <p:strVal val="visible"/>
                                      </p:to>
                                    </p:set>
                                    <p:animEffect transition="in" filter="fade">
                                      <p:cBhvr>
                                        <p:cTn id="13" dur="500"/>
                                        <p:tgtEl>
                                          <p:spTgt spid="54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40">
                                            <p:txEl>
                                              <p:pRg st="3" end="3"/>
                                            </p:txEl>
                                          </p:spTgt>
                                        </p:tgtEl>
                                        <p:attrNameLst>
                                          <p:attrName>style.visibility</p:attrName>
                                        </p:attrNameLst>
                                      </p:cBhvr>
                                      <p:to>
                                        <p:strVal val="visible"/>
                                      </p:to>
                                    </p:set>
                                    <p:animEffect transition="in" filter="fade">
                                      <p:cBhvr>
                                        <p:cTn id="16" dur="500"/>
                                        <p:tgtEl>
                                          <p:spTgt spid="54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40">
                                            <p:txEl>
                                              <p:pRg st="4" end="4"/>
                                            </p:txEl>
                                          </p:spTgt>
                                        </p:tgtEl>
                                        <p:attrNameLst>
                                          <p:attrName>style.visibility</p:attrName>
                                        </p:attrNameLst>
                                      </p:cBhvr>
                                      <p:to>
                                        <p:strVal val="visible"/>
                                      </p:to>
                                    </p:set>
                                    <p:animEffect transition="in" filter="fade">
                                      <p:cBhvr>
                                        <p:cTn id="19" dur="500"/>
                                        <p:tgtEl>
                                          <p:spTgt spid="54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40">
                                            <p:txEl>
                                              <p:pRg st="5" end="5"/>
                                            </p:txEl>
                                          </p:spTgt>
                                        </p:tgtEl>
                                        <p:attrNameLst>
                                          <p:attrName>style.visibility</p:attrName>
                                        </p:attrNameLst>
                                      </p:cBhvr>
                                      <p:to>
                                        <p:strVal val="visible"/>
                                      </p:to>
                                    </p:set>
                                    <p:animEffect transition="in" filter="fade">
                                      <p:cBhvr>
                                        <p:cTn id="22" dur="500"/>
                                        <p:tgtEl>
                                          <p:spTgt spid="54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g338858f189a_0_58"/>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3.3 ANN</a:t>
            </a:r>
            <a:endParaRPr/>
          </a:p>
        </p:txBody>
      </p:sp>
      <p:sp>
        <p:nvSpPr>
          <p:cNvPr id="546" name="Google Shape;546;g338858f189a_0_58"/>
          <p:cNvSpPr txBox="1">
            <a:spLocks noGrp="1"/>
          </p:cNvSpPr>
          <p:nvPr>
            <p:ph type="body" idx="1"/>
          </p:nvPr>
        </p:nvSpPr>
        <p:spPr>
          <a:xfrm>
            <a:off x="838200" y="1477705"/>
            <a:ext cx="10515600" cy="43512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50000"/>
              </a:lnSpc>
              <a:spcBef>
                <a:spcPts val="0"/>
              </a:spcBef>
              <a:spcAft>
                <a:spcPts val="0"/>
              </a:spcAft>
              <a:buClr>
                <a:schemeClr val="dk1"/>
              </a:buClr>
              <a:buSzPts val="2400"/>
              <a:buNone/>
            </a:pPr>
            <a:r>
              <a:rPr lang="en-US" sz="2800" b="1">
                <a:solidFill>
                  <a:srgbClr val="0070C0"/>
                </a:solidFill>
                <a:latin typeface="Readex Pro"/>
                <a:ea typeface="Readex Pro"/>
                <a:cs typeface="Readex Pro"/>
                <a:sym typeface="Readex Pro"/>
              </a:rPr>
              <a:t>Khái niệm</a:t>
            </a:r>
            <a:r>
              <a:rPr lang="en-US" sz="2800">
                <a:solidFill>
                  <a:srgbClr val="0070C0"/>
                </a:solidFill>
                <a:latin typeface="Readex Pro"/>
                <a:ea typeface="Readex Pro"/>
                <a:cs typeface="Readex Pro"/>
                <a:sym typeface="Readex Pro"/>
              </a:rPr>
              <a:t>: </a:t>
            </a:r>
            <a:r>
              <a:rPr lang="en-US" sz="2800"/>
              <a:t>ANN là một mô hình học máy phi tuyến tính, mô phỏng hoạt động của nơ-ron não bộ, giúp xử lý dữ liệu phức tạp.</a:t>
            </a:r>
            <a:endParaRPr sz="2800">
              <a:latin typeface="Readex Pro"/>
              <a:ea typeface="Readex Pro"/>
              <a:cs typeface="Readex Pro"/>
              <a:sym typeface="Readex Pro"/>
            </a:endParaRPr>
          </a:p>
          <a:p>
            <a:pPr marL="0" lvl="0" indent="0" algn="just" rtl="0">
              <a:lnSpc>
                <a:spcPct val="150000"/>
              </a:lnSpc>
              <a:spcBef>
                <a:spcPts val="0"/>
              </a:spcBef>
              <a:spcAft>
                <a:spcPts val="0"/>
              </a:spcAft>
              <a:buClr>
                <a:schemeClr val="dk1"/>
              </a:buClr>
              <a:buSzPts val="2400"/>
              <a:buNone/>
            </a:pPr>
            <a:r>
              <a:rPr lang="en-US" sz="2800" b="1">
                <a:solidFill>
                  <a:srgbClr val="0070C0"/>
                </a:solidFill>
                <a:latin typeface="Readex Pro"/>
                <a:ea typeface="Readex Pro"/>
                <a:cs typeface="Readex Pro"/>
                <a:sym typeface="Readex Pro"/>
              </a:rPr>
              <a:t>Nguyên lý</a:t>
            </a:r>
            <a:r>
              <a:rPr lang="en-US" sz="2800">
                <a:solidFill>
                  <a:srgbClr val="0070C0"/>
                </a:solidFill>
                <a:latin typeface="Readex Pro"/>
                <a:ea typeface="Readex Pro"/>
                <a:cs typeface="Readex Pro"/>
                <a:sym typeface="Readex Pro"/>
              </a:rPr>
              <a:t>: </a:t>
            </a:r>
            <a:r>
              <a:rPr lang="en-US" sz="2800"/>
              <a:t>ANN gồm nhiều lớp nơ-ron (input, hidden, output), sử dụng hàm kích hoạt để xử lý dữ liệu. Sử dụng Adam Optimizer và Gradient Descent để cập nhật trọng số, tối ưu dự đoán.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5"/>
                                        </p:tgtEl>
                                        <p:attrNameLst>
                                          <p:attrName>style.visibility</p:attrName>
                                        </p:attrNameLst>
                                      </p:cBhvr>
                                      <p:to>
                                        <p:strVal val="visible"/>
                                      </p:to>
                                    </p:set>
                                    <p:animEffect transition="in" filter="fade">
                                      <p:cBhvr>
                                        <p:cTn id="7" dur="500"/>
                                        <p:tgtEl>
                                          <p:spTgt spid="5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6">
                                            <p:txEl>
                                              <p:pRg st="0" end="0"/>
                                            </p:txEl>
                                          </p:spTgt>
                                        </p:tgtEl>
                                        <p:attrNameLst>
                                          <p:attrName>style.visibility</p:attrName>
                                        </p:attrNameLst>
                                      </p:cBhvr>
                                      <p:to>
                                        <p:strVal val="visible"/>
                                      </p:to>
                                    </p:set>
                                    <p:animEffect transition="in" filter="fade">
                                      <p:cBhvr>
                                        <p:cTn id="12" dur="500"/>
                                        <p:tgtEl>
                                          <p:spTgt spid="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6">
                                            <p:txEl>
                                              <p:pRg st="1" end="1"/>
                                            </p:txEl>
                                          </p:spTgt>
                                        </p:tgtEl>
                                        <p:attrNameLst>
                                          <p:attrName>style.visibility</p:attrName>
                                        </p:attrNameLst>
                                      </p:cBhvr>
                                      <p:to>
                                        <p:strVal val="visible"/>
                                      </p:to>
                                    </p:set>
                                    <p:animEffect transition="in" filter="fade">
                                      <p:cBhvr>
                                        <p:cTn id="17" dur="500"/>
                                        <p:tgtEl>
                                          <p:spTgt spid="5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g338858f189a_0_65"/>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3.3 ANN</a:t>
            </a:r>
            <a:endParaRPr/>
          </a:p>
        </p:txBody>
      </p:sp>
      <p:graphicFrame>
        <p:nvGraphicFramePr>
          <p:cNvPr id="552" name="Google Shape;552;g338858f189a_0_65"/>
          <p:cNvGraphicFramePr/>
          <p:nvPr/>
        </p:nvGraphicFramePr>
        <p:xfrm>
          <a:off x="838200" y="1737075"/>
          <a:ext cx="10441000" cy="3629475"/>
        </p:xfrm>
        <a:graphic>
          <a:graphicData uri="http://schemas.openxmlformats.org/drawingml/2006/table">
            <a:tbl>
              <a:tblPr firstRow="1" bandRow="1">
                <a:noFill/>
                <a:tableStyleId>{772B0AEF-B737-4202-A691-29D0B4179677}</a:tableStyleId>
              </a:tblPr>
              <a:tblGrid>
                <a:gridCol w="5220500">
                  <a:extLst>
                    <a:ext uri="{9D8B030D-6E8A-4147-A177-3AD203B41FA5}">
                      <a16:colId xmlns:a16="http://schemas.microsoft.com/office/drawing/2014/main" val="20000"/>
                    </a:ext>
                  </a:extLst>
                </a:gridCol>
                <a:gridCol w="5220500">
                  <a:extLst>
                    <a:ext uri="{9D8B030D-6E8A-4147-A177-3AD203B41FA5}">
                      <a16:colId xmlns:a16="http://schemas.microsoft.com/office/drawing/2014/main" val="20001"/>
                    </a:ext>
                  </a:extLst>
                </a:gridCol>
              </a:tblGrid>
              <a:tr h="663500">
                <a:tc>
                  <a:txBody>
                    <a:bodyPr/>
                    <a:lstStyle/>
                    <a:p>
                      <a:pPr marL="0" marR="0" lvl="0" indent="0" algn="ctr" rtl="0">
                        <a:lnSpc>
                          <a:spcPct val="100000"/>
                        </a:lnSpc>
                        <a:spcBef>
                          <a:spcPts val="0"/>
                        </a:spcBef>
                        <a:spcAft>
                          <a:spcPts val="0"/>
                        </a:spcAft>
                        <a:buClr>
                          <a:srgbClr val="000000"/>
                        </a:buClr>
                        <a:buSzPts val="2700"/>
                        <a:buFont typeface="Arial"/>
                        <a:buNone/>
                      </a:pPr>
                      <a:r>
                        <a:rPr lang="en-US" sz="2700" u="none" strike="noStrike" cap="none">
                          <a:solidFill>
                            <a:srgbClr val="F2F2F2"/>
                          </a:solidFill>
                          <a:latin typeface="Readex Pro"/>
                          <a:ea typeface="Readex Pro"/>
                          <a:cs typeface="Readex Pro"/>
                          <a:sym typeface="Readex Pro"/>
                        </a:rPr>
                        <a:t>Ưu điểm</a:t>
                      </a:r>
                      <a:endParaRPr sz="2700" u="none" strike="noStrike" cap="none">
                        <a:solidFill>
                          <a:srgbClr val="F2F2F2"/>
                        </a:solidFill>
                        <a:latin typeface="Readex Pro"/>
                        <a:ea typeface="Readex Pro"/>
                        <a:cs typeface="Readex Pro"/>
                        <a:sym typeface="Readex Pro"/>
                      </a:endParaRPr>
                    </a:p>
                  </a:txBody>
                  <a:tcPr marL="121925" marR="121925" marT="45725" marB="45725">
                    <a:lnR w="12700" cap="flat" cmpd="sng">
                      <a:solidFill>
                        <a:schemeClr val="dk1"/>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solidFill>
                            <a:srgbClr val="F2F2F2"/>
                          </a:solidFill>
                          <a:latin typeface="Readex Pro"/>
                          <a:ea typeface="Readex Pro"/>
                          <a:cs typeface="Readex Pro"/>
                          <a:sym typeface="Readex Pro"/>
                        </a:rPr>
                        <a:t>Nhược điểm</a:t>
                      </a:r>
                      <a:endParaRPr sz="2600" u="none" strike="noStrike" cap="none">
                        <a:solidFill>
                          <a:srgbClr val="F2F2F2"/>
                        </a:solidFill>
                        <a:latin typeface="Readex Pro"/>
                        <a:ea typeface="Readex Pro"/>
                        <a:cs typeface="Readex Pro"/>
                        <a:sym typeface="Readex Pro"/>
                      </a:endParaRPr>
                    </a:p>
                  </a:txBody>
                  <a:tcPr marL="121925" marR="121925" marT="45725" marB="45725">
                    <a:lnL w="12700" cap="flat" cmpd="sng">
                      <a:solidFill>
                        <a:schemeClr val="dk1"/>
                      </a:solidFill>
                      <a:prstDash val="solid"/>
                      <a:round/>
                      <a:headEnd type="none" w="sm" len="sm"/>
                      <a:tailEnd type="none" w="sm" len="sm"/>
                    </a:lnL>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65125">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eadex Pro"/>
                          <a:ea typeface="Readex Pro"/>
                          <a:cs typeface="Readex Pro"/>
                          <a:sym typeface="Readex Pro"/>
                        </a:rPr>
                        <a:t>Xử lý dữ liệu phi tuyến tính phức tạp tốt</a:t>
                      </a:r>
                      <a:endParaRPr sz="1800" u="none" strike="noStrike" cap="none">
                        <a:latin typeface="Readex Pro"/>
                        <a:ea typeface="Readex Pro"/>
                        <a:cs typeface="Readex Pro"/>
                        <a:sym typeface="Readex Pro"/>
                      </a:endParaRPr>
                    </a:p>
                  </a:txBody>
                  <a:tcPr marL="121925" marR="121925"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eadex Pro"/>
                          <a:ea typeface="Readex Pro"/>
                          <a:cs typeface="Readex Pro"/>
                          <a:sym typeface="Readex Pro"/>
                        </a:rPr>
                        <a:t>Cần nhiều dữ liệu để đạt hiệu suất tốt</a:t>
                      </a:r>
                      <a:endParaRPr sz="1800" u="none" strike="noStrike" cap="none">
                        <a:latin typeface="Readex Pro"/>
                        <a:ea typeface="Readex Pro"/>
                        <a:cs typeface="Readex Pro"/>
                        <a:sym typeface="Readex Pro"/>
                      </a:endParaRPr>
                    </a:p>
                  </a:txBody>
                  <a:tcPr marL="121925" marR="121925" marT="45725" marB="4572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extLst>
                  <a:ext uri="{0D108BD9-81ED-4DB2-BD59-A6C34878D82A}">
                    <a16:rowId xmlns:a16="http://schemas.microsoft.com/office/drawing/2014/main" val="10001"/>
                  </a:ext>
                </a:extLst>
              </a:tr>
              <a:tr h="765125">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eadex Pro"/>
                          <a:ea typeface="Readex Pro"/>
                          <a:cs typeface="Readex Pro"/>
                          <a:sym typeface="Readex Pro"/>
                        </a:rPr>
                        <a:t>Khả năng học từ dữ liệu và tự cải thiện</a:t>
                      </a:r>
                      <a:endParaRPr sz="1800" u="none" strike="noStrike" cap="none">
                        <a:latin typeface="Readex Pro"/>
                        <a:ea typeface="Readex Pro"/>
                        <a:cs typeface="Readex Pro"/>
                        <a:sym typeface="Readex Pro"/>
                      </a:endParaRPr>
                    </a:p>
                  </a:txBody>
                  <a:tcPr marL="121925" marR="121925"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eadex Pro"/>
                          <a:ea typeface="Readex Pro"/>
                          <a:cs typeface="Readex Pro"/>
                          <a:sym typeface="Readex Pro"/>
                        </a:rPr>
                        <a:t>Khó giải thích cách mô hình đưa ra quyết định</a:t>
                      </a:r>
                      <a:endParaRPr sz="1800" u="none" strike="noStrike" cap="none">
                        <a:latin typeface="Readex Pro"/>
                        <a:ea typeface="Readex Pro"/>
                        <a:cs typeface="Readex Pro"/>
                        <a:sym typeface="Readex Pro"/>
                      </a:endParaRPr>
                    </a:p>
                  </a:txBody>
                  <a:tcPr marL="121925" marR="121925" marT="45725" marB="4572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extLst>
                  <a:ext uri="{0D108BD9-81ED-4DB2-BD59-A6C34878D82A}">
                    <a16:rowId xmlns:a16="http://schemas.microsoft.com/office/drawing/2014/main" val="10002"/>
                  </a:ext>
                </a:extLst>
              </a:tr>
              <a:tr h="765125">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eadex Pro"/>
                          <a:ea typeface="Readex Pro"/>
                          <a:cs typeface="Readex Pro"/>
                          <a:sym typeface="Readex Pro"/>
                        </a:rPr>
                        <a:t>Ứng dụng rộng rãi trong nhiều lĩnh vực</a:t>
                      </a:r>
                      <a:endParaRPr sz="1800" u="none" strike="noStrike" cap="none">
                        <a:latin typeface="Readex Pro"/>
                        <a:ea typeface="Readex Pro"/>
                        <a:cs typeface="Readex Pro"/>
                        <a:sym typeface="Readex Pro"/>
                      </a:endParaRPr>
                    </a:p>
                  </a:txBody>
                  <a:tcPr marL="121925" marR="121925"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eadex Pro"/>
                          <a:ea typeface="Readex Pro"/>
                          <a:cs typeface="Readex Pro"/>
                          <a:sym typeface="Readex Pro"/>
                        </a:rPr>
                        <a:t>Cần nhiều tài nguyên tính toán hơn</a:t>
                      </a:r>
                      <a:endParaRPr sz="1800" u="none" strike="noStrike" cap="none">
                        <a:latin typeface="Readex Pro"/>
                        <a:ea typeface="Readex Pro"/>
                        <a:cs typeface="Readex Pro"/>
                        <a:sym typeface="Readex Pro"/>
                      </a:endParaRPr>
                    </a:p>
                  </a:txBody>
                  <a:tcPr marL="121925" marR="121925" marT="45725" marB="4572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extLst>
                  <a:ext uri="{0D108BD9-81ED-4DB2-BD59-A6C34878D82A}">
                    <a16:rowId xmlns:a16="http://schemas.microsoft.com/office/drawing/2014/main" val="10003"/>
                  </a:ext>
                </a:extLst>
              </a:tr>
              <a:tr h="670600">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eadex Pro"/>
                          <a:ea typeface="Readex Pro"/>
                          <a:cs typeface="Readex Pro"/>
                          <a:sym typeface="Readex Pro"/>
                        </a:rPr>
                        <a:t>Tự động trích xuất đặc trưng từ dữ liệu</a:t>
                      </a:r>
                      <a:endParaRPr sz="1800" u="none" strike="noStrike" cap="none">
                        <a:latin typeface="Readex Pro"/>
                        <a:ea typeface="Readex Pro"/>
                        <a:cs typeface="Readex Pro"/>
                        <a:sym typeface="Readex Pro"/>
                      </a:endParaRPr>
                    </a:p>
                  </a:txBody>
                  <a:tcPr marL="121925" marR="121925"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Readex Pro"/>
                          <a:ea typeface="Readex Pro"/>
                          <a:cs typeface="Readex Pro"/>
                          <a:sym typeface="Readex Pro"/>
                        </a:rPr>
                        <a:t>Dễ bị overfitting nếu không tối ưu tốt</a:t>
                      </a:r>
                      <a:endParaRPr sz="1800" u="none" strike="noStrike" cap="none">
                        <a:latin typeface="Readex Pro"/>
                        <a:ea typeface="Readex Pro"/>
                        <a:cs typeface="Readex Pro"/>
                        <a:sym typeface="Readex Pro"/>
                      </a:endParaRPr>
                    </a:p>
                  </a:txBody>
                  <a:tcPr marL="121925" marR="121925" marT="45725" marB="4572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FD7E7"/>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2"/>
                                        </p:tgtEl>
                                        <p:attrNameLst>
                                          <p:attrName>style.visibility</p:attrName>
                                        </p:attrNameLst>
                                      </p:cBhvr>
                                      <p:to>
                                        <p:strVal val="visible"/>
                                      </p:to>
                                    </p:set>
                                    <p:animEffect transition="in" filter="fade">
                                      <p:cBhvr>
                                        <p:cTn id="7" dur="500"/>
                                        <p:tgtEl>
                                          <p:spTgt spid="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5"/>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3.3 ANN</a:t>
            </a:r>
            <a:endParaRPr/>
          </a:p>
        </p:txBody>
      </p:sp>
      <p:sp>
        <p:nvSpPr>
          <p:cNvPr id="558" name="Google Shape;558;p45"/>
          <p:cNvSpPr txBox="1">
            <a:spLocks noGrp="1"/>
          </p:cNvSpPr>
          <p:nvPr>
            <p:ph type="body" idx="1"/>
          </p:nvPr>
        </p:nvSpPr>
        <p:spPr>
          <a:xfrm>
            <a:off x="71034" y="1335213"/>
            <a:ext cx="3586566" cy="796400"/>
          </a:xfrm>
          <a:prstGeom prst="rect">
            <a:avLst/>
          </a:prstGeom>
          <a:noFill/>
          <a:ln>
            <a:noFill/>
          </a:ln>
        </p:spPr>
        <p:txBody>
          <a:bodyPr spcFirstLastPara="1" wrap="square" lIns="91425" tIns="45700" rIns="91425" bIns="45700" anchor="t" anchorCtr="0">
            <a:normAutofit/>
          </a:bodyPr>
          <a:lstStyle/>
          <a:p>
            <a:pPr marL="457200" lvl="1" indent="0" algn="just" rtl="0">
              <a:lnSpc>
                <a:spcPct val="100000"/>
              </a:lnSpc>
              <a:spcBef>
                <a:spcPts val="0"/>
              </a:spcBef>
              <a:spcAft>
                <a:spcPts val="0"/>
              </a:spcAft>
              <a:buSzPts val="2400"/>
              <a:buNone/>
            </a:pPr>
            <a:r>
              <a:rPr lang="en-US" b="1">
                <a:solidFill>
                  <a:srgbClr val="0070C0"/>
                </a:solidFill>
              </a:rPr>
              <a:t>Ma trận nhầm lẫn</a:t>
            </a:r>
            <a:endParaRPr b="1">
              <a:solidFill>
                <a:srgbClr val="0070C0"/>
              </a:solidFill>
            </a:endParaRPr>
          </a:p>
          <a:p>
            <a:pPr marL="457200" lvl="1" indent="0" algn="just" rtl="0">
              <a:lnSpc>
                <a:spcPct val="100000"/>
              </a:lnSpc>
              <a:spcBef>
                <a:spcPts val="0"/>
              </a:spcBef>
              <a:spcAft>
                <a:spcPts val="0"/>
              </a:spcAft>
              <a:buSzPts val="2400"/>
              <a:buNone/>
            </a:pPr>
            <a:endParaRPr/>
          </a:p>
        </p:txBody>
      </p:sp>
      <p:pic>
        <p:nvPicPr>
          <p:cNvPr id="559" name="Google Shape;559;p45"/>
          <p:cNvPicPr preferRelativeResize="0"/>
          <p:nvPr/>
        </p:nvPicPr>
        <p:blipFill>
          <a:blip r:embed="rId3">
            <a:alphaModFix/>
          </a:blip>
          <a:stretch>
            <a:fillRect/>
          </a:stretch>
        </p:blipFill>
        <p:spPr>
          <a:xfrm>
            <a:off x="4512600" y="436612"/>
            <a:ext cx="6672076" cy="5984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8">
                                            <p:txEl>
                                              <p:pRg st="0" end="0"/>
                                            </p:txEl>
                                          </p:spTgt>
                                        </p:tgtEl>
                                        <p:attrNameLst>
                                          <p:attrName>style.visibility</p:attrName>
                                        </p:attrNameLst>
                                      </p:cBhvr>
                                      <p:to>
                                        <p:strVal val="visible"/>
                                      </p:to>
                                    </p:set>
                                    <p:animEffect transition="in" filter="fade">
                                      <p:cBhvr>
                                        <p:cTn id="7" dur="500"/>
                                        <p:tgtEl>
                                          <p:spTgt spid="55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8">
                                            <p:txEl>
                                              <p:pRg st="1" end="1"/>
                                            </p:txEl>
                                          </p:spTgt>
                                        </p:tgtEl>
                                        <p:attrNameLst>
                                          <p:attrName>style.visibility</p:attrName>
                                        </p:attrNameLst>
                                      </p:cBhvr>
                                      <p:to>
                                        <p:strVal val="visible"/>
                                      </p:to>
                                    </p:set>
                                    <p:animEffect transition="in" filter="fade">
                                      <p:cBhvr>
                                        <p:cTn id="11" dur="500"/>
                                        <p:tgtEl>
                                          <p:spTgt spid="5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g338858f189a_0_90"/>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3.3 ANN</a:t>
            </a:r>
            <a:endParaRPr/>
          </a:p>
        </p:txBody>
      </p:sp>
      <p:sp>
        <p:nvSpPr>
          <p:cNvPr id="565" name="Google Shape;565;g338858f189a_0_90"/>
          <p:cNvSpPr txBox="1">
            <a:spLocks noGrp="1"/>
          </p:cNvSpPr>
          <p:nvPr>
            <p:ph type="body" idx="1"/>
          </p:nvPr>
        </p:nvSpPr>
        <p:spPr>
          <a:xfrm>
            <a:off x="777100" y="1477700"/>
            <a:ext cx="10515600" cy="51594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400"/>
              <a:buNone/>
            </a:pPr>
            <a:r>
              <a:rPr lang="en-US" b="1">
                <a:solidFill>
                  <a:srgbClr val="0070C0"/>
                </a:solidFill>
              </a:rPr>
              <a:t>Kết quả thực nghiệm</a:t>
            </a:r>
            <a:endParaRPr/>
          </a:p>
          <a:p>
            <a:pPr marL="0" lvl="0" indent="0" algn="just" rtl="0">
              <a:lnSpc>
                <a:spcPct val="100000"/>
              </a:lnSpc>
              <a:spcBef>
                <a:spcPts val="0"/>
              </a:spcBef>
              <a:spcAft>
                <a:spcPts val="0"/>
              </a:spcAft>
              <a:buClr>
                <a:schemeClr val="dk1"/>
              </a:buClr>
              <a:buSzPts val="2400"/>
              <a:buNone/>
            </a:pPr>
            <a:endParaRPr/>
          </a:p>
          <a:p>
            <a:pPr marL="0" lvl="0" indent="0" algn="just" rtl="0">
              <a:lnSpc>
                <a:spcPct val="100000"/>
              </a:lnSpc>
              <a:spcBef>
                <a:spcPts val="0"/>
              </a:spcBef>
              <a:spcAft>
                <a:spcPts val="0"/>
              </a:spcAft>
              <a:buClr>
                <a:schemeClr val="dk1"/>
              </a:buClr>
              <a:buSzPts val="2400"/>
              <a:buNone/>
            </a:pPr>
            <a:r>
              <a:rPr lang="en-US"/>
              <a:t>Mô hình kết quả tốt nhất</a:t>
            </a:r>
            <a:endParaRPr/>
          </a:p>
          <a:p>
            <a:pPr marL="457200" lvl="0" indent="-381000" algn="just" rtl="0">
              <a:lnSpc>
                <a:spcPct val="100000"/>
              </a:lnSpc>
              <a:spcBef>
                <a:spcPts val="0"/>
              </a:spcBef>
              <a:spcAft>
                <a:spcPts val="0"/>
              </a:spcAft>
              <a:buSzPts val="2400"/>
              <a:buChar char="-"/>
            </a:pPr>
            <a:r>
              <a:rPr lang="en-US"/>
              <a:t>Số layer ẩn: 5 </a:t>
            </a:r>
            <a:endParaRPr/>
          </a:p>
          <a:p>
            <a:pPr marL="457200" lvl="0" indent="-381000" algn="just" rtl="0">
              <a:lnSpc>
                <a:spcPct val="100000"/>
              </a:lnSpc>
              <a:spcBef>
                <a:spcPts val="0"/>
              </a:spcBef>
              <a:spcAft>
                <a:spcPts val="0"/>
              </a:spcAft>
              <a:buSzPts val="2400"/>
              <a:buChar char="-"/>
            </a:pPr>
            <a:r>
              <a:rPr lang="en-US"/>
              <a:t>Số neuron mỗi layer: 128 - 64 - 32 - 16 - 8 </a:t>
            </a:r>
            <a:endParaRPr/>
          </a:p>
          <a:p>
            <a:pPr marL="457200" lvl="0" indent="-381000" algn="just" rtl="0">
              <a:lnSpc>
                <a:spcPct val="100000"/>
              </a:lnSpc>
              <a:spcBef>
                <a:spcPts val="0"/>
              </a:spcBef>
              <a:spcAft>
                <a:spcPts val="0"/>
              </a:spcAft>
              <a:buSzPts val="2400"/>
              <a:buChar char="-"/>
            </a:pPr>
            <a:r>
              <a:rPr lang="en-US"/>
              <a:t>Hàm kích hoạt: ReLU </a:t>
            </a:r>
            <a:endParaRPr/>
          </a:p>
          <a:p>
            <a:pPr marL="457200" lvl="0" indent="-381000" algn="just" rtl="0">
              <a:lnSpc>
                <a:spcPct val="100000"/>
              </a:lnSpc>
              <a:spcBef>
                <a:spcPts val="0"/>
              </a:spcBef>
              <a:spcAft>
                <a:spcPts val="0"/>
              </a:spcAft>
              <a:buSzPts val="2400"/>
              <a:buChar char="-"/>
            </a:pPr>
            <a:r>
              <a:rPr lang="en-US"/>
              <a:t>Regularization: L2 (0.01) + Batch Normalization + Dropout </a:t>
            </a:r>
            <a:endParaRPr/>
          </a:p>
          <a:p>
            <a:pPr marL="457200" lvl="0" indent="-381000" algn="just" rtl="0">
              <a:lnSpc>
                <a:spcPct val="100000"/>
              </a:lnSpc>
              <a:spcBef>
                <a:spcPts val="0"/>
              </a:spcBef>
              <a:spcAft>
                <a:spcPts val="0"/>
              </a:spcAft>
              <a:buSzPts val="2400"/>
              <a:buChar char="-"/>
            </a:pPr>
            <a:r>
              <a:rPr lang="en-US"/>
              <a:t>Optimizer: Adam (learning rate = 0.001) </a:t>
            </a:r>
            <a:endParaRPr/>
          </a:p>
          <a:p>
            <a:pPr marL="457200" lvl="0" indent="-381000" algn="just" rtl="0">
              <a:lnSpc>
                <a:spcPct val="100000"/>
              </a:lnSpc>
              <a:spcBef>
                <a:spcPts val="0"/>
              </a:spcBef>
              <a:spcAft>
                <a:spcPts val="0"/>
              </a:spcAft>
              <a:buSzPts val="2400"/>
              <a:buChar char="-"/>
            </a:pPr>
            <a:r>
              <a:rPr lang="en-US"/>
              <a:t>Epochs: 100 </a:t>
            </a:r>
            <a:endParaRPr/>
          </a:p>
          <a:p>
            <a:pPr marL="457200" lvl="0" indent="-381000" algn="just" rtl="0">
              <a:lnSpc>
                <a:spcPct val="100000"/>
              </a:lnSpc>
              <a:spcBef>
                <a:spcPts val="0"/>
              </a:spcBef>
              <a:spcAft>
                <a:spcPts val="0"/>
              </a:spcAft>
              <a:buSzPts val="2400"/>
              <a:buChar char="-"/>
            </a:pPr>
            <a:r>
              <a:rPr lang="en-US"/>
              <a:t>Batch size: 32</a:t>
            </a:r>
            <a:endParaRPr/>
          </a:p>
          <a:p>
            <a:pPr marL="0" lvl="0" indent="0" algn="just" rtl="0">
              <a:lnSpc>
                <a:spcPct val="100000"/>
              </a:lnSpc>
              <a:spcBef>
                <a:spcPts val="0"/>
              </a:spcBef>
              <a:spcAft>
                <a:spcPts val="0"/>
              </a:spcAft>
              <a:buClr>
                <a:schemeClr val="dk1"/>
              </a:buClr>
              <a:buSzPts val="2400"/>
              <a:buNone/>
            </a:pPr>
            <a:r>
              <a:rPr lang="en-US"/>
              <a:t>Accuracy: 0.95 , Precision : 0,64 , Recall: 0,58 , F1 : 0,61</a:t>
            </a:r>
            <a:endParaRPr/>
          </a:p>
          <a:p>
            <a:pPr marL="0" lvl="0" indent="0" algn="just" rtl="0">
              <a:lnSpc>
                <a:spcPct val="100000"/>
              </a:lnSpc>
              <a:spcBef>
                <a:spcPts val="0"/>
              </a:spcBef>
              <a:spcAft>
                <a:spcPts val="0"/>
              </a:spcAft>
              <a:buClr>
                <a:schemeClr val="dk1"/>
              </a:buClr>
              <a:buSzPts val="2400"/>
              <a:buNone/>
            </a:pPr>
            <a:endParaRPr/>
          </a:p>
          <a:p>
            <a:pPr marL="0" lvl="0" indent="0" algn="just" rtl="0">
              <a:lnSpc>
                <a:spcPct val="100000"/>
              </a:lnSpc>
              <a:spcBef>
                <a:spcPts val="0"/>
              </a:spcBef>
              <a:spcAft>
                <a:spcPts val="0"/>
              </a:spcAft>
              <a:buClr>
                <a:schemeClr val="dk1"/>
              </a:buClr>
              <a:buSzPts val="2400"/>
              <a:buNone/>
            </a:pPr>
            <a:endParaRPr/>
          </a:p>
          <a:p>
            <a:pPr marL="0" lvl="0" indent="0" algn="just" rtl="0">
              <a:lnSpc>
                <a:spcPct val="100000"/>
              </a:lnSpc>
              <a:spcBef>
                <a:spcPts val="0"/>
              </a:spcBef>
              <a:spcAft>
                <a:spcPts val="0"/>
              </a:spcAft>
              <a:buClr>
                <a:schemeClr val="dk1"/>
              </a:buClr>
              <a:buSzPts val="24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5">
                                            <p:txEl>
                                              <p:pRg st="0" end="0"/>
                                            </p:txEl>
                                          </p:spTgt>
                                        </p:tgtEl>
                                        <p:attrNameLst>
                                          <p:attrName>style.visibility</p:attrName>
                                        </p:attrNameLst>
                                      </p:cBhvr>
                                      <p:to>
                                        <p:strVal val="visible"/>
                                      </p:to>
                                    </p:set>
                                    <p:animEffect transition="in" filter="fade">
                                      <p:cBhvr>
                                        <p:cTn id="7" dur="500"/>
                                        <p:tgtEl>
                                          <p:spTgt spid="56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5">
                                            <p:txEl>
                                              <p:pRg st="1" end="1"/>
                                            </p:txEl>
                                          </p:spTgt>
                                        </p:tgtEl>
                                        <p:attrNameLst>
                                          <p:attrName>style.visibility</p:attrName>
                                        </p:attrNameLst>
                                      </p:cBhvr>
                                      <p:to>
                                        <p:strVal val="visible"/>
                                      </p:to>
                                    </p:set>
                                    <p:animEffect transition="in" filter="fade">
                                      <p:cBhvr>
                                        <p:cTn id="10" dur="500"/>
                                        <p:tgtEl>
                                          <p:spTgt spid="56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65">
                                            <p:txEl>
                                              <p:pRg st="2" end="2"/>
                                            </p:txEl>
                                          </p:spTgt>
                                        </p:tgtEl>
                                        <p:attrNameLst>
                                          <p:attrName>style.visibility</p:attrName>
                                        </p:attrNameLst>
                                      </p:cBhvr>
                                      <p:to>
                                        <p:strVal val="visible"/>
                                      </p:to>
                                    </p:set>
                                    <p:animEffect transition="in" filter="fade">
                                      <p:cBhvr>
                                        <p:cTn id="13" dur="500"/>
                                        <p:tgtEl>
                                          <p:spTgt spid="56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65">
                                            <p:txEl>
                                              <p:pRg st="3" end="3"/>
                                            </p:txEl>
                                          </p:spTgt>
                                        </p:tgtEl>
                                        <p:attrNameLst>
                                          <p:attrName>style.visibility</p:attrName>
                                        </p:attrNameLst>
                                      </p:cBhvr>
                                      <p:to>
                                        <p:strVal val="visible"/>
                                      </p:to>
                                    </p:set>
                                    <p:animEffect transition="in" filter="fade">
                                      <p:cBhvr>
                                        <p:cTn id="16" dur="500"/>
                                        <p:tgtEl>
                                          <p:spTgt spid="56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65">
                                            <p:txEl>
                                              <p:pRg st="4" end="4"/>
                                            </p:txEl>
                                          </p:spTgt>
                                        </p:tgtEl>
                                        <p:attrNameLst>
                                          <p:attrName>style.visibility</p:attrName>
                                        </p:attrNameLst>
                                      </p:cBhvr>
                                      <p:to>
                                        <p:strVal val="visible"/>
                                      </p:to>
                                    </p:set>
                                    <p:animEffect transition="in" filter="fade">
                                      <p:cBhvr>
                                        <p:cTn id="19" dur="500"/>
                                        <p:tgtEl>
                                          <p:spTgt spid="56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65">
                                            <p:txEl>
                                              <p:pRg st="5" end="5"/>
                                            </p:txEl>
                                          </p:spTgt>
                                        </p:tgtEl>
                                        <p:attrNameLst>
                                          <p:attrName>style.visibility</p:attrName>
                                        </p:attrNameLst>
                                      </p:cBhvr>
                                      <p:to>
                                        <p:strVal val="visible"/>
                                      </p:to>
                                    </p:set>
                                    <p:animEffect transition="in" filter="fade">
                                      <p:cBhvr>
                                        <p:cTn id="22" dur="500"/>
                                        <p:tgtEl>
                                          <p:spTgt spid="56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65">
                                            <p:txEl>
                                              <p:pRg st="6" end="6"/>
                                            </p:txEl>
                                          </p:spTgt>
                                        </p:tgtEl>
                                        <p:attrNameLst>
                                          <p:attrName>style.visibility</p:attrName>
                                        </p:attrNameLst>
                                      </p:cBhvr>
                                      <p:to>
                                        <p:strVal val="visible"/>
                                      </p:to>
                                    </p:set>
                                    <p:animEffect transition="in" filter="fade">
                                      <p:cBhvr>
                                        <p:cTn id="25" dur="500"/>
                                        <p:tgtEl>
                                          <p:spTgt spid="56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65">
                                            <p:txEl>
                                              <p:pRg st="7" end="7"/>
                                            </p:txEl>
                                          </p:spTgt>
                                        </p:tgtEl>
                                        <p:attrNameLst>
                                          <p:attrName>style.visibility</p:attrName>
                                        </p:attrNameLst>
                                      </p:cBhvr>
                                      <p:to>
                                        <p:strVal val="visible"/>
                                      </p:to>
                                    </p:set>
                                    <p:animEffect transition="in" filter="fade">
                                      <p:cBhvr>
                                        <p:cTn id="28" dur="500"/>
                                        <p:tgtEl>
                                          <p:spTgt spid="56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65">
                                            <p:txEl>
                                              <p:pRg st="8" end="8"/>
                                            </p:txEl>
                                          </p:spTgt>
                                        </p:tgtEl>
                                        <p:attrNameLst>
                                          <p:attrName>style.visibility</p:attrName>
                                        </p:attrNameLst>
                                      </p:cBhvr>
                                      <p:to>
                                        <p:strVal val="visible"/>
                                      </p:to>
                                    </p:set>
                                    <p:animEffect transition="in" filter="fade">
                                      <p:cBhvr>
                                        <p:cTn id="31" dur="500"/>
                                        <p:tgtEl>
                                          <p:spTgt spid="56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65">
                                            <p:txEl>
                                              <p:pRg st="9" end="9"/>
                                            </p:txEl>
                                          </p:spTgt>
                                        </p:tgtEl>
                                        <p:attrNameLst>
                                          <p:attrName>style.visibility</p:attrName>
                                        </p:attrNameLst>
                                      </p:cBhvr>
                                      <p:to>
                                        <p:strVal val="visible"/>
                                      </p:to>
                                    </p:set>
                                    <p:animEffect transition="in" filter="fade">
                                      <p:cBhvr>
                                        <p:cTn id="34" dur="500"/>
                                        <p:tgtEl>
                                          <p:spTgt spid="565">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65">
                                            <p:txEl>
                                              <p:pRg st="10" end="10"/>
                                            </p:txEl>
                                          </p:spTgt>
                                        </p:tgtEl>
                                        <p:attrNameLst>
                                          <p:attrName>style.visibility</p:attrName>
                                        </p:attrNameLst>
                                      </p:cBhvr>
                                      <p:to>
                                        <p:strVal val="visible"/>
                                      </p:to>
                                    </p:set>
                                    <p:animEffect transition="in" filter="fade">
                                      <p:cBhvr>
                                        <p:cTn id="37" dur="500"/>
                                        <p:tgtEl>
                                          <p:spTgt spid="565">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65">
                                            <p:txEl>
                                              <p:pRg st="11" end="11"/>
                                            </p:txEl>
                                          </p:spTgt>
                                        </p:tgtEl>
                                        <p:attrNameLst>
                                          <p:attrName>style.visibility</p:attrName>
                                        </p:attrNameLst>
                                      </p:cBhvr>
                                      <p:to>
                                        <p:strVal val="visible"/>
                                      </p:to>
                                    </p:set>
                                    <p:animEffect transition="in" filter="fade">
                                      <p:cBhvr>
                                        <p:cTn id="40" dur="500"/>
                                        <p:tgtEl>
                                          <p:spTgt spid="565">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65">
                                            <p:txEl>
                                              <p:pRg st="12" end="12"/>
                                            </p:txEl>
                                          </p:spTgt>
                                        </p:tgtEl>
                                        <p:attrNameLst>
                                          <p:attrName>style.visibility</p:attrName>
                                        </p:attrNameLst>
                                      </p:cBhvr>
                                      <p:to>
                                        <p:strVal val="visible"/>
                                      </p:to>
                                    </p:set>
                                    <p:animEffect transition="in" filter="fade">
                                      <p:cBhvr>
                                        <p:cTn id="43" dur="500"/>
                                        <p:tgtEl>
                                          <p:spTgt spid="565">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65">
                                            <p:txEl>
                                              <p:pRg st="13" end="13"/>
                                            </p:txEl>
                                          </p:spTgt>
                                        </p:tgtEl>
                                        <p:attrNameLst>
                                          <p:attrName>style.visibility</p:attrName>
                                        </p:attrNameLst>
                                      </p:cBhvr>
                                      <p:to>
                                        <p:strVal val="visible"/>
                                      </p:to>
                                    </p:set>
                                    <p:animEffect transition="in" filter="fade">
                                      <p:cBhvr>
                                        <p:cTn id="46" dur="500"/>
                                        <p:tgtEl>
                                          <p:spTgt spid="56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g2fc6f4a835e_3_28"/>
          <p:cNvSpPr txBox="1">
            <a:spLocks noGrp="1"/>
          </p:cNvSpPr>
          <p:nvPr>
            <p:ph type="ctrTitle"/>
          </p:nvPr>
        </p:nvSpPr>
        <p:spPr>
          <a:xfrm>
            <a:off x="1443567" y="1773238"/>
            <a:ext cx="10029600" cy="165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F5CA9"/>
              </a:buClr>
              <a:buSzPts val="4000"/>
              <a:buFont typeface="K2D"/>
              <a:buNone/>
            </a:pPr>
            <a:r>
              <a:rPr lang="en-US"/>
              <a:t>Phần 4: Kết quả</a:t>
            </a:r>
            <a:endParaRPr/>
          </a:p>
        </p:txBody>
      </p:sp>
      <p:sp>
        <p:nvSpPr>
          <p:cNvPr id="571" name="Google Shape;571;g2fc6f4a835e_3_28"/>
          <p:cNvSpPr txBox="1">
            <a:spLocks noGrp="1"/>
          </p:cNvSpPr>
          <p:nvPr>
            <p:ph type="subTitle" idx="1"/>
          </p:nvPr>
        </p:nvSpPr>
        <p:spPr>
          <a:xfrm>
            <a:off x="1443566" y="3428999"/>
            <a:ext cx="10029600" cy="796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AFEF"/>
              </a:buClr>
              <a:buSzPts val="32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g30ca486ff27_0_5"/>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4. Đánh giá tổng thể các mô hình</a:t>
            </a:r>
            <a:endParaRPr/>
          </a:p>
        </p:txBody>
      </p:sp>
      <p:pic>
        <p:nvPicPr>
          <p:cNvPr id="577" name="Google Shape;577;g30ca486ff27_0_5"/>
          <p:cNvPicPr preferRelativeResize="0"/>
          <p:nvPr/>
        </p:nvPicPr>
        <p:blipFill>
          <a:blip r:embed="rId3">
            <a:alphaModFix/>
          </a:blip>
          <a:stretch>
            <a:fillRect/>
          </a:stretch>
        </p:blipFill>
        <p:spPr>
          <a:xfrm>
            <a:off x="838200" y="1370450"/>
            <a:ext cx="10192225" cy="4781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6"/>
                                        </p:tgtEl>
                                        <p:attrNameLst>
                                          <p:attrName>style.visibility</p:attrName>
                                        </p:attrNameLst>
                                      </p:cBhvr>
                                      <p:to>
                                        <p:strVal val="visible"/>
                                      </p:to>
                                    </p:set>
                                    <p:animEffect transition="in" filter="fade">
                                      <p:cBhvr>
                                        <p:cTn id="7" dur="500"/>
                                        <p:tgtEl>
                                          <p:spTgt spid="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338858f189a_0_5"/>
          <p:cNvSpPr txBox="1">
            <a:spLocks noGrp="1"/>
          </p:cNvSpPr>
          <p:nvPr>
            <p:ph type="ctrTitle"/>
          </p:nvPr>
        </p:nvSpPr>
        <p:spPr>
          <a:xfrm>
            <a:off x="1443567" y="1773238"/>
            <a:ext cx="10029600" cy="165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F5CA9"/>
              </a:buClr>
              <a:buSzPts val="4000"/>
              <a:buFont typeface="K2D"/>
              <a:buNone/>
            </a:pPr>
            <a:r>
              <a:rPr lang="en-US"/>
              <a:t>Phần 1: Giới thiệu vấn đề</a:t>
            </a:r>
            <a:endParaRPr/>
          </a:p>
        </p:txBody>
      </p:sp>
      <p:sp>
        <p:nvSpPr>
          <p:cNvPr id="412" name="Google Shape;412;g338858f189a_0_5"/>
          <p:cNvSpPr txBox="1">
            <a:spLocks noGrp="1"/>
          </p:cNvSpPr>
          <p:nvPr>
            <p:ph type="subTitle" idx="1"/>
          </p:nvPr>
        </p:nvSpPr>
        <p:spPr>
          <a:xfrm>
            <a:off x="-9" y="3551124"/>
            <a:ext cx="10029600" cy="7965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200"/>
              <a:buFont typeface="Arial"/>
              <a:buNone/>
            </a:pPr>
            <a:r>
              <a:rPr lang="en-US">
                <a:solidFill>
                  <a:srgbClr val="00AFEF"/>
                </a:solidFill>
              </a:rPr>
              <a:t>Ung Thư Cổ Tử Cung (Cervical Cancer)</a:t>
            </a:r>
            <a:endParaRPr>
              <a:solidFill>
                <a:srgbClr val="00AFE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g2fc6f4a835e_3_34"/>
          <p:cNvSpPr txBox="1">
            <a:spLocks noGrp="1"/>
          </p:cNvSpPr>
          <p:nvPr>
            <p:ph type="ctrTitle"/>
          </p:nvPr>
        </p:nvSpPr>
        <p:spPr>
          <a:xfrm>
            <a:off x="1443567" y="1773238"/>
            <a:ext cx="10029600" cy="165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F5CA9"/>
              </a:buClr>
              <a:buSzPts val="4000"/>
              <a:buFont typeface="K2D"/>
              <a:buNone/>
            </a:pPr>
            <a:r>
              <a:rPr lang="en-US"/>
              <a:t>Phần 5: Kết luận và hướng phát triển</a:t>
            </a:r>
            <a:endParaRPr/>
          </a:p>
        </p:txBody>
      </p:sp>
      <p:sp>
        <p:nvSpPr>
          <p:cNvPr id="583" name="Google Shape;583;g2fc6f4a835e_3_34"/>
          <p:cNvSpPr txBox="1">
            <a:spLocks noGrp="1"/>
          </p:cNvSpPr>
          <p:nvPr>
            <p:ph type="subTitle" idx="1"/>
          </p:nvPr>
        </p:nvSpPr>
        <p:spPr>
          <a:xfrm>
            <a:off x="1443566" y="3428999"/>
            <a:ext cx="10029600" cy="796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AFEF"/>
              </a:buClr>
              <a:buSzPts val="32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g3421ea530df_0_36"/>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5.1 Kết luận</a:t>
            </a:r>
            <a:endParaRPr/>
          </a:p>
        </p:txBody>
      </p:sp>
      <p:sp>
        <p:nvSpPr>
          <p:cNvPr id="589" name="Google Shape;589;g3421ea530df_0_36"/>
          <p:cNvSpPr txBox="1">
            <a:spLocks noGrp="1"/>
          </p:cNvSpPr>
          <p:nvPr>
            <p:ph type="body" idx="1"/>
          </p:nvPr>
        </p:nvSpPr>
        <p:spPr>
          <a:xfrm>
            <a:off x="652099" y="1249250"/>
            <a:ext cx="10515600" cy="5005500"/>
          </a:xfrm>
          <a:prstGeom prst="rect">
            <a:avLst/>
          </a:prstGeom>
          <a:noFill/>
          <a:ln>
            <a:noFill/>
          </a:ln>
        </p:spPr>
        <p:txBody>
          <a:bodyPr spcFirstLastPara="1" wrap="square" lIns="91425" tIns="45700" rIns="91425" bIns="45700" anchor="t" anchorCtr="0">
            <a:normAutofit/>
          </a:bodyPr>
          <a:lstStyle/>
          <a:p>
            <a:pPr marL="0" lvl="0" indent="0" algn="just" rtl="0">
              <a:spcBef>
                <a:spcPts val="1200"/>
              </a:spcBef>
              <a:spcAft>
                <a:spcPts val="0"/>
              </a:spcAft>
              <a:buNone/>
            </a:pPr>
            <a:r>
              <a:rPr lang="en-US" sz="2800" dirty="0"/>
              <a:t>- So </a:t>
            </a:r>
            <a:r>
              <a:rPr lang="en-US" sz="2800" dirty="0" err="1"/>
              <a:t>sánh</a:t>
            </a:r>
            <a:r>
              <a:rPr lang="en-US" sz="2800" dirty="0"/>
              <a:t> </a:t>
            </a:r>
            <a:r>
              <a:rPr lang="en-US" sz="2800" dirty="0" err="1"/>
              <a:t>các</a:t>
            </a:r>
            <a:r>
              <a:rPr lang="en-US" sz="2800" dirty="0"/>
              <a:t> </a:t>
            </a:r>
            <a:r>
              <a:rPr lang="en-US" sz="2800" dirty="0" err="1"/>
              <a:t>mô</a:t>
            </a:r>
            <a:r>
              <a:rPr lang="en-US" sz="2800" dirty="0"/>
              <a:t> </a:t>
            </a:r>
            <a:r>
              <a:rPr lang="en-US" sz="2800" dirty="0" err="1"/>
              <a:t>hình</a:t>
            </a:r>
            <a:r>
              <a:rPr lang="en-US" sz="2800" dirty="0"/>
              <a:t> </a:t>
            </a:r>
            <a:r>
              <a:rPr lang="en-US" sz="2800" dirty="0" err="1"/>
              <a:t>học</a:t>
            </a:r>
            <a:r>
              <a:rPr lang="en-US" sz="2800" dirty="0"/>
              <a:t> </a:t>
            </a:r>
            <a:r>
              <a:rPr lang="en-US" sz="2800" dirty="0" err="1"/>
              <a:t>máy</a:t>
            </a:r>
            <a:r>
              <a:rPr lang="en-US" sz="2800" dirty="0"/>
              <a:t>, Random Forest </a:t>
            </a:r>
            <a:r>
              <a:rPr lang="en-US" sz="2800" dirty="0" err="1"/>
              <a:t>cho</a:t>
            </a:r>
            <a:r>
              <a:rPr lang="en-US" sz="2800" dirty="0"/>
              <a:t> </a:t>
            </a:r>
            <a:r>
              <a:rPr lang="en-US" sz="2800" dirty="0" err="1"/>
              <a:t>kết</a:t>
            </a:r>
            <a:r>
              <a:rPr lang="en-US" sz="2800" dirty="0"/>
              <a:t> </a:t>
            </a:r>
            <a:r>
              <a:rPr lang="en-US" sz="2800" dirty="0" err="1"/>
              <a:t>quả</a:t>
            </a:r>
            <a:r>
              <a:rPr lang="en-US" sz="2800" dirty="0"/>
              <a:t> </a:t>
            </a:r>
            <a:r>
              <a:rPr lang="en-US" sz="2800" dirty="0" err="1"/>
              <a:t>tốt</a:t>
            </a:r>
            <a:r>
              <a:rPr lang="en-US" sz="2800" dirty="0"/>
              <a:t> </a:t>
            </a:r>
            <a:r>
              <a:rPr lang="en-US" sz="2800" dirty="0" err="1"/>
              <a:t>nhất</a:t>
            </a:r>
            <a:r>
              <a:rPr lang="en-US" sz="2800" dirty="0"/>
              <a:t> , </a:t>
            </a:r>
            <a:r>
              <a:rPr lang="en-US" sz="2800" dirty="0" err="1"/>
              <a:t>vượt</a:t>
            </a:r>
            <a:r>
              <a:rPr lang="en-US" sz="2800" dirty="0"/>
              <a:t> </a:t>
            </a:r>
            <a:r>
              <a:rPr lang="en-US" sz="2800" dirty="0" err="1"/>
              <a:t>trội</a:t>
            </a:r>
            <a:r>
              <a:rPr lang="en-US" sz="2800" dirty="0"/>
              <a:t> so </a:t>
            </a:r>
            <a:r>
              <a:rPr lang="en-US" sz="2800" dirty="0" err="1"/>
              <a:t>với</a:t>
            </a:r>
            <a:r>
              <a:rPr lang="en-US" sz="2800" dirty="0"/>
              <a:t> KNN </a:t>
            </a:r>
            <a:r>
              <a:rPr lang="en-US" sz="2800" dirty="0" err="1"/>
              <a:t>và</a:t>
            </a:r>
            <a:r>
              <a:rPr lang="en-US" sz="2800" dirty="0"/>
              <a:t> ANN.</a:t>
            </a:r>
            <a:endParaRPr sz="2800" dirty="0"/>
          </a:p>
          <a:p>
            <a:pPr marL="0" lvl="0" indent="0" algn="just" rtl="0">
              <a:spcBef>
                <a:spcPts val="1200"/>
              </a:spcBef>
              <a:spcAft>
                <a:spcPts val="0"/>
              </a:spcAft>
              <a:buNone/>
            </a:pPr>
            <a:r>
              <a:rPr lang="en-US" sz="2800" dirty="0"/>
              <a:t>- Random Forest </a:t>
            </a:r>
            <a:r>
              <a:rPr lang="en-US" sz="2800" dirty="0" err="1"/>
              <a:t>có</a:t>
            </a:r>
            <a:r>
              <a:rPr lang="en-US" sz="2800" dirty="0"/>
              <a:t> </a:t>
            </a:r>
            <a:r>
              <a:rPr lang="en-US" sz="2800" dirty="0" err="1"/>
              <a:t>ưu</a:t>
            </a:r>
            <a:r>
              <a:rPr lang="en-US" sz="2800" dirty="0"/>
              <a:t> </a:t>
            </a:r>
            <a:r>
              <a:rPr lang="en-US" sz="2800" dirty="0" err="1"/>
              <a:t>thế</a:t>
            </a:r>
            <a:r>
              <a:rPr lang="en-US" sz="2800" dirty="0"/>
              <a:t> </a:t>
            </a:r>
            <a:r>
              <a:rPr lang="en-US" sz="2800" dirty="0" err="1"/>
              <a:t>trong</a:t>
            </a:r>
            <a:r>
              <a:rPr lang="en-US" sz="2800" dirty="0"/>
              <a:t> </a:t>
            </a:r>
            <a:r>
              <a:rPr lang="en-US" sz="2800" dirty="0" err="1"/>
              <a:t>việc</a:t>
            </a:r>
            <a:r>
              <a:rPr lang="en-US" sz="2800" dirty="0"/>
              <a:t> </a:t>
            </a:r>
            <a:r>
              <a:rPr lang="en-US" sz="2800" dirty="0" err="1"/>
              <a:t>xử</a:t>
            </a:r>
            <a:r>
              <a:rPr lang="en-US" sz="2800" dirty="0"/>
              <a:t> </a:t>
            </a:r>
            <a:r>
              <a:rPr lang="en-US" sz="2800" dirty="0" err="1"/>
              <a:t>lý</a:t>
            </a:r>
            <a:r>
              <a:rPr lang="en-US" sz="2800" dirty="0"/>
              <a:t> </a:t>
            </a:r>
            <a:r>
              <a:rPr lang="en-US" sz="2800" dirty="0" err="1"/>
              <a:t>dữ</a:t>
            </a:r>
            <a:r>
              <a:rPr lang="en-US" sz="2800" dirty="0"/>
              <a:t> </a:t>
            </a:r>
            <a:r>
              <a:rPr lang="en-US" sz="2800" dirty="0" err="1"/>
              <a:t>liệu</a:t>
            </a:r>
            <a:r>
              <a:rPr lang="en-US" sz="2800" dirty="0"/>
              <a:t> phi </a:t>
            </a:r>
            <a:r>
              <a:rPr lang="en-US" sz="2800" dirty="0" err="1"/>
              <a:t>tuyến</a:t>
            </a:r>
            <a:r>
              <a:rPr lang="en-US" sz="2800" dirty="0"/>
              <a:t> </a:t>
            </a:r>
            <a:r>
              <a:rPr lang="en-US" sz="2800" dirty="0" err="1"/>
              <a:t>tính</a:t>
            </a:r>
            <a:r>
              <a:rPr lang="en-US" sz="2800" dirty="0"/>
              <a:t>, </a:t>
            </a:r>
            <a:r>
              <a:rPr lang="en-US" sz="2800" dirty="0" err="1"/>
              <a:t>giảm</a:t>
            </a:r>
            <a:r>
              <a:rPr lang="en-US" sz="2800" dirty="0"/>
              <a:t> overfitting </a:t>
            </a:r>
            <a:r>
              <a:rPr lang="en-US" sz="2800" dirty="0" err="1"/>
              <a:t>và</a:t>
            </a:r>
            <a:r>
              <a:rPr lang="en-US" sz="2800" dirty="0"/>
              <a:t> </a:t>
            </a:r>
            <a:r>
              <a:rPr lang="en-US" sz="2800" dirty="0" err="1"/>
              <a:t>tận</a:t>
            </a:r>
            <a:r>
              <a:rPr lang="en-US" sz="2800" dirty="0"/>
              <a:t> </a:t>
            </a:r>
            <a:r>
              <a:rPr lang="en-US" sz="2800" dirty="0" err="1"/>
              <a:t>dụng</a:t>
            </a:r>
            <a:r>
              <a:rPr lang="en-US" sz="2800" dirty="0"/>
              <a:t> </a:t>
            </a:r>
            <a:r>
              <a:rPr lang="en-US" sz="2800" dirty="0" err="1"/>
              <a:t>tốt</a:t>
            </a:r>
            <a:r>
              <a:rPr lang="en-US" sz="2800" dirty="0"/>
              <a:t> </a:t>
            </a:r>
            <a:r>
              <a:rPr lang="en-US" sz="2800" dirty="0" err="1"/>
              <a:t>các</a:t>
            </a:r>
            <a:r>
              <a:rPr lang="en-US" sz="2800" dirty="0"/>
              <a:t> </a:t>
            </a:r>
            <a:r>
              <a:rPr lang="en-US" sz="2800" dirty="0" err="1"/>
              <a:t>đặc</a:t>
            </a:r>
            <a:r>
              <a:rPr lang="en-US" sz="2800" dirty="0"/>
              <a:t> </a:t>
            </a:r>
            <a:r>
              <a:rPr lang="en-US" sz="2800" dirty="0" err="1"/>
              <a:t>trưng</a:t>
            </a:r>
            <a:r>
              <a:rPr lang="en-US" sz="2800" dirty="0"/>
              <a:t> </a:t>
            </a:r>
            <a:r>
              <a:rPr lang="en-US" sz="2800" dirty="0" err="1"/>
              <a:t>quan</a:t>
            </a:r>
            <a:r>
              <a:rPr lang="en-US" sz="2800" dirty="0"/>
              <a:t> </a:t>
            </a:r>
            <a:r>
              <a:rPr lang="en-US" sz="2800" dirty="0" err="1"/>
              <a:t>trọng</a:t>
            </a:r>
            <a:r>
              <a:rPr lang="en-US" sz="2800" dirty="0"/>
              <a:t>.</a:t>
            </a:r>
            <a:endParaRPr sz="2800" dirty="0"/>
          </a:p>
          <a:p>
            <a:pPr marL="0" lvl="0" indent="0" algn="just" rtl="0">
              <a:spcBef>
                <a:spcPts val="1200"/>
              </a:spcBef>
              <a:spcAft>
                <a:spcPts val="0"/>
              </a:spcAft>
              <a:buNone/>
            </a:pPr>
            <a:r>
              <a:rPr lang="en-US" sz="2800" dirty="0"/>
              <a:t>- KNN </a:t>
            </a:r>
            <a:r>
              <a:rPr lang="en-US" sz="2800" dirty="0" err="1"/>
              <a:t>đơn</a:t>
            </a:r>
            <a:r>
              <a:rPr lang="en-US" sz="2800" dirty="0"/>
              <a:t> </a:t>
            </a:r>
            <a:r>
              <a:rPr lang="en-US" sz="2800" dirty="0" err="1"/>
              <a:t>giản</a:t>
            </a:r>
            <a:r>
              <a:rPr lang="en-US" sz="2800" dirty="0"/>
              <a:t> </a:t>
            </a:r>
            <a:r>
              <a:rPr lang="en-US" sz="2800" dirty="0" err="1"/>
              <a:t>nhưng</a:t>
            </a:r>
            <a:r>
              <a:rPr lang="en-US" sz="2800" dirty="0"/>
              <a:t> </a:t>
            </a:r>
            <a:r>
              <a:rPr lang="en-US" sz="2800" dirty="0" err="1"/>
              <a:t>nhạy</a:t>
            </a:r>
            <a:r>
              <a:rPr lang="en-US" sz="2800" dirty="0"/>
              <a:t> </a:t>
            </a:r>
            <a:r>
              <a:rPr lang="en-US" sz="2800" dirty="0" err="1"/>
              <a:t>cảm</a:t>
            </a:r>
            <a:r>
              <a:rPr lang="en-US" sz="2800" dirty="0"/>
              <a:t> </a:t>
            </a:r>
            <a:r>
              <a:rPr lang="en-US" sz="2800" dirty="0" err="1"/>
              <a:t>với</a:t>
            </a:r>
            <a:r>
              <a:rPr lang="en-US" sz="2800" dirty="0"/>
              <a:t> </a:t>
            </a:r>
            <a:r>
              <a:rPr lang="en-US" sz="2800" dirty="0" err="1"/>
              <a:t>nhiễu</a:t>
            </a:r>
            <a:r>
              <a:rPr lang="en-US" sz="2800" dirty="0"/>
              <a:t>, </a:t>
            </a:r>
            <a:r>
              <a:rPr lang="en-US" sz="2800" dirty="0" err="1"/>
              <a:t>dữ</a:t>
            </a:r>
            <a:r>
              <a:rPr lang="en-US" sz="2800" dirty="0"/>
              <a:t> </a:t>
            </a:r>
            <a:r>
              <a:rPr lang="en-US" sz="2800" dirty="0" err="1"/>
              <a:t>liệu</a:t>
            </a:r>
            <a:r>
              <a:rPr lang="en-US" sz="2800" dirty="0"/>
              <a:t> </a:t>
            </a:r>
            <a:r>
              <a:rPr lang="en-US" sz="2800" dirty="0" err="1"/>
              <a:t>nhiều</a:t>
            </a:r>
            <a:r>
              <a:rPr lang="en-US" sz="2800" dirty="0"/>
              <a:t> </a:t>
            </a:r>
            <a:r>
              <a:rPr lang="en-US" sz="2800" dirty="0" err="1"/>
              <a:t>chiều</a:t>
            </a:r>
            <a:r>
              <a:rPr lang="en-US" sz="2800" dirty="0"/>
              <a:t> </a:t>
            </a:r>
            <a:r>
              <a:rPr lang="en-US" sz="2800" dirty="0" err="1"/>
              <a:t>và</a:t>
            </a:r>
            <a:r>
              <a:rPr lang="en-US" sz="2800" dirty="0"/>
              <a:t> </a:t>
            </a:r>
            <a:r>
              <a:rPr lang="en-US" sz="2800" dirty="0" err="1"/>
              <a:t>mất</a:t>
            </a:r>
            <a:r>
              <a:rPr lang="en-US" sz="2800" dirty="0"/>
              <a:t> </a:t>
            </a:r>
            <a:r>
              <a:rPr lang="en-US" sz="2800" dirty="0" err="1"/>
              <a:t>cân</a:t>
            </a:r>
            <a:r>
              <a:rPr lang="en-US" sz="2800" dirty="0"/>
              <a:t> </a:t>
            </a:r>
            <a:r>
              <a:rPr lang="en-US" sz="2800" dirty="0" err="1"/>
              <a:t>bằng</a:t>
            </a:r>
            <a:r>
              <a:rPr lang="en-US" sz="2800" dirty="0"/>
              <a:t> </a:t>
            </a:r>
            <a:r>
              <a:rPr lang="en-US" sz="2800" dirty="0" err="1"/>
              <a:t>dữ</a:t>
            </a:r>
            <a:r>
              <a:rPr lang="en-US" sz="2800" dirty="0"/>
              <a:t> </a:t>
            </a:r>
            <a:r>
              <a:rPr lang="en-US" sz="2800" dirty="0" err="1"/>
              <a:t>liệu</a:t>
            </a:r>
            <a:r>
              <a:rPr lang="en-US" sz="2800" dirty="0"/>
              <a:t>. </a:t>
            </a:r>
            <a:endParaRPr sz="2800" dirty="0"/>
          </a:p>
          <a:p>
            <a:pPr marL="0" lvl="0" indent="0" algn="just" rtl="0">
              <a:spcBef>
                <a:spcPts val="1200"/>
              </a:spcBef>
              <a:spcAft>
                <a:spcPts val="0"/>
              </a:spcAft>
              <a:buNone/>
            </a:pPr>
            <a:r>
              <a:rPr lang="en-US" sz="2800" dirty="0"/>
              <a:t>- ANN </a:t>
            </a:r>
            <a:r>
              <a:rPr lang="en-US" sz="2800" dirty="0" err="1"/>
              <a:t>có</a:t>
            </a:r>
            <a:r>
              <a:rPr lang="en-US" sz="2800" dirty="0"/>
              <a:t> </a:t>
            </a:r>
            <a:r>
              <a:rPr lang="en-US" sz="2800" dirty="0" err="1"/>
              <a:t>tiềm</a:t>
            </a:r>
            <a:r>
              <a:rPr lang="en-US" sz="2800" dirty="0"/>
              <a:t> </a:t>
            </a:r>
            <a:r>
              <a:rPr lang="en-US" sz="2800" dirty="0" err="1"/>
              <a:t>năng</a:t>
            </a:r>
            <a:r>
              <a:rPr lang="en-US" sz="2800" dirty="0"/>
              <a:t> </a:t>
            </a:r>
            <a:r>
              <a:rPr lang="en-US" sz="2800" dirty="0" err="1"/>
              <a:t>cao</a:t>
            </a:r>
            <a:r>
              <a:rPr lang="en-US" sz="2800" dirty="0"/>
              <a:t> </a:t>
            </a:r>
            <a:r>
              <a:rPr lang="en-US" sz="2800" dirty="0" err="1"/>
              <a:t>nhưng</a:t>
            </a:r>
            <a:r>
              <a:rPr lang="en-US" sz="2800" dirty="0"/>
              <a:t> </a:t>
            </a:r>
            <a:r>
              <a:rPr lang="en-US" sz="2800" dirty="0" err="1"/>
              <a:t>yêu</a:t>
            </a:r>
            <a:r>
              <a:rPr lang="en-US" sz="2800" dirty="0"/>
              <a:t> </a:t>
            </a:r>
            <a:r>
              <a:rPr lang="en-US" sz="2800" dirty="0" err="1"/>
              <a:t>cầu</a:t>
            </a:r>
            <a:r>
              <a:rPr lang="en-US" sz="2800" dirty="0"/>
              <a:t> </a:t>
            </a:r>
            <a:r>
              <a:rPr lang="en-US" sz="2800" dirty="0" err="1"/>
              <a:t>nhiều</a:t>
            </a:r>
            <a:r>
              <a:rPr lang="en-US" sz="2800" dirty="0"/>
              <a:t> </a:t>
            </a:r>
            <a:r>
              <a:rPr lang="en-US" sz="2800" dirty="0" err="1"/>
              <a:t>dữ</a:t>
            </a:r>
            <a:r>
              <a:rPr lang="en-US" sz="2800" dirty="0"/>
              <a:t> </a:t>
            </a:r>
            <a:r>
              <a:rPr lang="en-US" sz="2800" dirty="0" err="1"/>
              <a:t>liệu</a:t>
            </a:r>
            <a:r>
              <a:rPr lang="en-US" sz="2800" dirty="0"/>
              <a:t> </a:t>
            </a:r>
            <a:r>
              <a:rPr lang="en-US" sz="2800" dirty="0" err="1"/>
              <a:t>và</a:t>
            </a:r>
            <a:r>
              <a:rPr lang="en-US" sz="2800" dirty="0"/>
              <a:t> </a:t>
            </a:r>
            <a:r>
              <a:rPr lang="en-US" sz="2800" dirty="0" err="1"/>
              <a:t>tài</a:t>
            </a:r>
            <a:r>
              <a:rPr lang="en-US" sz="2800" dirty="0"/>
              <a:t> </a:t>
            </a:r>
            <a:r>
              <a:rPr lang="en-US" sz="2800" dirty="0" err="1"/>
              <a:t>nguyên</a:t>
            </a:r>
            <a:r>
              <a:rPr lang="en-US" sz="2800" dirty="0"/>
              <a:t> </a:t>
            </a:r>
            <a:r>
              <a:rPr lang="en-US" sz="2800" dirty="0" err="1"/>
              <a:t>tính</a:t>
            </a:r>
            <a:r>
              <a:rPr lang="en-US" sz="2800" dirty="0"/>
              <a:t> </a:t>
            </a:r>
            <a:r>
              <a:rPr lang="en-US" sz="2800" dirty="0" err="1"/>
              <a:t>toán</a:t>
            </a:r>
            <a:r>
              <a:rPr lang="en-US" sz="2800" dirty="0"/>
              <a:t> </a:t>
            </a:r>
            <a:r>
              <a:rPr lang="en-US" sz="2800" dirty="0" err="1"/>
              <a:t>để</a:t>
            </a:r>
            <a:r>
              <a:rPr lang="en-US" sz="2800" dirty="0"/>
              <a:t> </a:t>
            </a:r>
            <a:r>
              <a:rPr lang="en-US" sz="2800" dirty="0" err="1"/>
              <a:t>đạt</a:t>
            </a:r>
            <a:r>
              <a:rPr lang="en-US" sz="2800" dirty="0"/>
              <a:t> </a:t>
            </a:r>
            <a:r>
              <a:rPr lang="en-US" sz="2800" dirty="0" err="1"/>
              <a:t>hiệu</a:t>
            </a:r>
            <a:r>
              <a:rPr lang="en-US" sz="2800" dirty="0"/>
              <a:t> </a:t>
            </a:r>
            <a:r>
              <a:rPr lang="en-US" sz="2800" dirty="0" err="1"/>
              <a:t>suất</a:t>
            </a:r>
            <a:r>
              <a:rPr lang="en-US" sz="2800" dirty="0"/>
              <a:t> </a:t>
            </a:r>
            <a:r>
              <a:rPr lang="en-US" sz="2800" dirty="0" err="1"/>
              <a:t>tốt</a:t>
            </a:r>
            <a:r>
              <a:rPr lang="en-US" sz="2800" dirty="0"/>
              <a:t> </a:t>
            </a:r>
            <a:r>
              <a:rPr lang="en-US" sz="2800" dirty="0" err="1"/>
              <a:t>nhất</a:t>
            </a:r>
            <a:r>
              <a:rPr lang="en-US" sz="2800" dirty="0"/>
              <a:t>.</a:t>
            </a:r>
            <a:endParaRP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8"/>
                                        </p:tgtEl>
                                        <p:attrNameLst>
                                          <p:attrName>style.visibility</p:attrName>
                                        </p:attrNameLst>
                                      </p:cBhvr>
                                      <p:to>
                                        <p:strVal val="visible"/>
                                      </p:to>
                                    </p:set>
                                    <p:animEffect transition="in" filter="fade">
                                      <p:cBhvr>
                                        <p:cTn id="7" dur="500"/>
                                        <p:tgtEl>
                                          <p:spTgt spid="5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9">
                                            <p:txEl>
                                              <p:pRg st="0" end="0"/>
                                            </p:txEl>
                                          </p:spTgt>
                                        </p:tgtEl>
                                        <p:attrNameLst>
                                          <p:attrName>style.visibility</p:attrName>
                                        </p:attrNameLst>
                                      </p:cBhvr>
                                      <p:to>
                                        <p:strVal val="visible"/>
                                      </p:to>
                                    </p:set>
                                    <p:animEffect transition="in" filter="fade">
                                      <p:cBhvr>
                                        <p:cTn id="12" dur="500"/>
                                        <p:tgtEl>
                                          <p:spTgt spid="58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9">
                                            <p:txEl>
                                              <p:pRg st="1" end="1"/>
                                            </p:txEl>
                                          </p:spTgt>
                                        </p:tgtEl>
                                        <p:attrNameLst>
                                          <p:attrName>style.visibility</p:attrName>
                                        </p:attrNameLst>
                                      </p:cBhvr>
                                      <p:to>
                                        <p:strVal val="visible"/>
                                      </p:to>
                                    </p:set>
                                    <p:animEffect transition="in" filter="fade">
                                      <p:cBhvr>
                                        <p:cTn id="17" dur="500"/>
                                        <p:tgtEl>
                                          <p:spTgt spid="58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9">
                                            <p:txEl>
                                              <p:pRg st="2" end="2"/>
                                            </p:txEl>
                                          </p:spTgt>
                                        </p:tgtEl>
                                        <p:attrNameLst>
                                          <p:attrName>style.visibility</p:attrName>
                                        </p:attrNameLst>
                                      </p:cBhvr>
                                      <p:to>
                                        <p:strVal val="visible"/>
                                      </p:to>
                                    </p:set>
                                    <p:animEffect transition="in" filter="fade">
                                      <p:cBhvr>
                                        <p:cTn id="22" dur="500"/>
                                        <p:tgtEl>
                                          <p:spTgt spid="58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9">
                                            <p:txEl>
                                              <p:pRg st="3" end="3"/>
                                            </p:txEl>
                                          </p:spTgt>
                                        </p:tgtEl>
                                        <p:attrNameLst>
                                          <p:attrName>style.visibility</p:attrName>
                                        </p:attrNameLst>
                                      </p:cBhvr>
                                      <p:to>
                                        <p:strVal val="visible"/>
                                      </p:to>
                                    </p:set>
                                    <p:animEffect transition="in" filter="fade">
                                      <p:cBhvr>
                                        <p:cTn id="27" dur="500"/>
                                        <p:tgtEl>
                                          <p:spTgt spid="5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7"/>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5.2 Hướng phát triển</a:t>
            </a:r>
            <a:endParaRPr/>
          </a:p>
        </p:txBody>
      </p:sp>
      <p:sp>
        <p:nvSpPr>
          <p:cNvPr id="595" name="Google Shape;595;p47"/>
          <p:cNvSpPr txBox="1">
            <a:spLocks noGrp="1"/>
          </p:cNvSpPr>
          <p:nvPr>
            <p:ph type="body" idx="1"/>
          </p:nvPr>
        </p:nvSpPr>
        <p:spPr>
          <a:xfrm>
            <a:off x="597150" y="1216500"/>
            <a:ext cx="10997700" cy="5005500"/>
          </a:xfrm>
          <a:prstGeom prst="rect">
            <a:avLst/>
          </a:prstGeom>
          <a:noFill/>
          <a:ln>
            <a:noFill/>
          </a:ln>
        </p:spPr>
        <p:txBody>
          <a:bodyPr spcFirstLastPara="1" wrap="square" lIns="91425" tIns="45700" rIns="91425" bIns="45700" anchor="t" anchorCtr="0">
            <a:normAutofit/>
          </a:bodyPr>
          <a:lstStyle/>
          <a:p>
            <a:pPr marL="457200" lvl="0" indent="-228600" algn="just" rtl="0">
              <a:lnSpc>
                <a:spcPct val="100000"/>
              </a:lnSpc>
              <a:spcBef>
                <a:spcPts val="1200"/>
              </a:spcBef>
              <a:spcAft>
                <a:spcPts val="0"/>
              </a:spcAft>
              <a:buSzPts val="2400"/>
              <a:buNone/>
            </a:pPr>
            <a:r>
              <a:rPr lang="en-US" sz="3200" dirty="0"/>
              <a:t>- </a:t>
            </a:r>
            <a:r>
              <a:rPr lang="en-US" sz="3200" dirty="0" err="1"/>
              <a:t>Cải</a:t>
            </a:r>
            <a:r>
              <a:rPr lang="en-US" sz="3200" dirty="0"/>
              <a:t> </a:t>
            </a:r>
            <a:r>
              <a:rPr lang="en-US" sz="3200" dirty="0" err="1"/>
              <a:t>thiện</a:t>
            </a:r>
            <a:r>
              <a:rPr lang="en-US" sz="3200" dirty="0"/>
              <a:t> </a:t>
            </a:r>
            <a:r>
              <a:rPr lang="en-US" sz="3200" dirty="0" err="1"/>
              <a:t>chất</a:t>
            </a:r>
            <a:r>
              <a:rPr lang="en-US" sz="3200" dirty="0"/>
              <a:t> </a:t>
            </a:r>
            <a:r>
              <a:rPr lang="en-US" sz="3200" dirty="0" err="1"/>
              <a:t>lượng</a:t>
            </a:r>
            <a:r>
              <a:rPr lang="en-US" sz="3200" dirty="0"/>
              <a:t> </a:t>
            </a:r>
            <a:r>
              <a:rPr lang="en-US" sz="3200" dirty="0" err="1"/>
              <a:t>dữ</a:t>
            </a:r>
            <a:r>
              <a:rPr lang="en-US" sz="3200" dirty="0"/>
              <a:t> </a:t>
            </a:r>
            <a:r>
              <a:rPr lang="en-US" sz="3200" dirty="0" err="1"/>
              <a:t>liệu</a:t>
            </a:r>
            <a:r>
              <a:rPr lang="en-US" sz="3200" dirty="0"/>
              <a:t> </a:t>
            </a:r>
            <a:r>
              <a:rPr lang="en-US" sz="3200" dirty="0" err="1"/>
              <a:t>bằng</a:t>
            </a:r>
            <a:r>
              <a:rPr lang="en-US" sz="3200" dirty="0"/>
              <a:t> </a:t>
            </a:r>
            <a:r>
              <a:rPr lang="en-US" sz="3200" dirty="0" err="1"/>
              <a:t>cách</a:t>
            </a:r>
            <a:r>
              <a:rPr lang="en-US" sz="3200" dirty="0"/>
              <a:t> </a:t>
            </a:r>
            <a:r>
              <a:rPr lang="en-US" sz="3200" dirty="0" err="1"/>
              <a:t>thu</a:t>
            </a:r>
            <a:r>
              <a:rPr lang="en-US" sz="3200" dirty="0"/>
              <a:t> </a:t>
            </a:r>
            <a:r>
              <a:rPr lang="en-US" sz="3200" dirty="0" err="1"/>
              <a:t>thập</a:t>
            </a:r>
            <a:r>
              <a:rPr lang="en-US" sz="3200" dirty="0"/>
              <a:t> </a:t>
            </a:r>
            <a:r>
              <a:rPr lang="en-US" sz="3200" dirty="0" err="1"/>
              <a:t>nhiều</a:t>
            </a:r>
            <a:r>
              <a:rPr lang="en-US" sz="3200" dirty="0"/>
              <a:t> </a:t>
            </a:r>
            <a:r>
              <a:rPr lang="en-US" sz="3200" dirty="0" err="1"/>
              <a:t>mẫu</a:t>
            </a:r>
            <a:r>
              <a:rPr lang="en-US" sz="3200" dirty="0"/>
              <a:t> </a:t>
            </a:r>
            <a:r>
              <a:rPr lang="en-US" sz="3200" dirty="0" err="1"/>
              <a:t>hơn</a:t>
            </a:r>
            <a:r>
              <a:rPr lang="en-US" sz="3200" dirty="0"/>
              <a:t>.</a:t>
            </a:r>
            <a:endParaRPr sz="3200" dirty="0"/>
          </a:p>
          <a:p>
            <a:pPr marL="457200" lvl="0" indent="-228600" algn="just" rtl="0">
              <a:spcBef>
                <a:spcPts val="1200"/>
              </a:spcBef>
              <a:spcAft>
                <a:spcPts val="0"/>
              </a:spcAft>
              <a:buClr>
                <a:schemeClr val="dk1"/>
              </a:buClr>
              <a:buSzPts val="1100"/>
              <a:buFont typeface="Arial"/>
              <a:buNone/>
            </a:pPr>
            <a:r>
              <a:rPr lang="en-US" sz="3200" dirty="0"/>
              <a:t>- </a:t>
            </a:r>
            <a:r>
              <a:rPr lang="en-US" sz="3200" dirty="0" err="1"/>
              <a:t>Áp</a:t>
            </a:r>
            <a:r>
              <a:rPr lang="en-US" sz="3200" dirty="0"/>
              <a:t> </a:t>
            </a:r>
            <a:r>
              <a:rPr lang="en-US" sz="3200" dirty="0" err="1"/>
              <a:t>dụng</a:t>
            </a:r>
            <a:r>
              <a:rPr lang="en-US" sz="3200" dirty="0"/>
              <a:t> </a:t>
            </a:r>
            <a:r>
              <a:rPr lang="en-US" sz="3200" dirty="0" err="1"/>
              <a:t>các</a:t>
            </a:r>
            <a:r>
              <a:rPr lang="en-US" sz="3200" dirty="0"/>
              <a:t> </a:t>
            </a:r>
            <a:r>
              <a:rPr lang="en-US" sz="3200" dirty="0" err="1"/>
              <a:t>mô</a:t>
            </a:r>
            <a:r>
              <a:rPr lang="en-US" sz="3200" dirty="0"/>
              <a:t> </a:t>
            </a:r>
            <a:r>
              <a:rPr lang="en-US" sz="3200" dirty="0" err="1"/>
              <a:t>hình</a:t>
            </a:r>
            <a:r>
              <a:rPr lang="en-US" sz="3200" dirty="0"/>
              <a:t> </a:t>
            </a:r>
            <a:r>
              <a:rPr lang="en-US" sz="3200" dirty="0" err="1"/>
              <a:t>học</a:t>
            </a:r>
            <a:r>
              <a:rPr lang="en-US" sz="3200" dirty="0"/>
              <a:t> </a:t>
            </a:r>
            <a:r>
              <a:rPr lang="en-US" sz="3200" dirty="0" err="1"/>
              <a:t>sâu</a:t>
            </a:r>
            <a:r>
              <a:rPr lang="en-US" sz="3200" dirty="0"/>
              <a:t> (Deep Learning) </a:t>
            </a:r>
            <a:r>
              <a:rPr lang="en-US" sz="3200" dirty="0" err="1"/>
              <a:t>tiên</a:t>
            </a:r>
            <a:r>
              <a:rPr lang="en-US" sz="3200" dirty="0"/>
              <a:t> </a:t>
            </a:r>
            <a:r>
              <a:rPr lang="en-US" sz="3200" dirty="0" err="1"/>
              <a:t>tiến</a:t>
            </a:r>
            <a:r>
              <a:rPr lang="en-US" sz="3200" dirty="0"/>
              <a:t> </a:t>
            </a:r>
            <a:r>
              <a:rPr lang="en-US" sz="3200" dirty="0" err="1"/>
              <a:t>hơn</a:t>
            </a:r>
            <a:r>
              <a:rPr lang="en-US" sz="3200" dirty="0"/>
              <a:t>.</a:t>
            </a:r>
            <a:endParaRPr sz="3200" dirty="0"/>
          </a:p>
          <a:p>
            <a:pPr marL="457200" lvl="0" indent="-228600" algn="just" rtl="0">
              <a:spcBef>
                <a:spcPts val="1200"/>
              </a:spcBef>
              <a:spcAft>
                <a:spcPts val="0"/>
              </a:spcAft>
              <a:buClr>
                <a:schemeClr val="dk1"/>
              </a:buClr>
              <a:buSzPts val="1100"/>
              <a:buFont typeface="Arial"/>
              <a:buNone/>
            </a:pPr>
            <a:r>
              <a:rPr lang="en-US" sz="3200" dirty="0"/>
              <a:t>- </a:t>
            </a:r>
            <a:r>
              <a:rPr lang="en-US" sz="3200" dirty="0" err="1"/>
              <a:t>Triển</a:t>
            </a:r>
            <a:r>
              <a:rPr lang="en-US" sz="3200" dirty="0"/>
              <a:t> </a:t>
            </a:r>
            <a:r>
              <a:rPr lang="en-US" sz="3200" dirty="0" err="1"/>
              <a:t>khai</a:t>
            </a:r>
            <a:r>
              <a:rPr lang="en-US" sz="3200" dirty="0"/>
              <a:t> </a:t>
            </a:r>
            <a:r>
              <a:rPr lang="en-US" sz="3200" dirty="0" err="1"/>
              <a:t>mô</a:t>
            </a:r>
            <a:r>
              <a:rPr lang="en-US" sz="3200" dirty="0"/>
              <a:t> </a:t>
            </a:r>
            <a:r>
              <a:rPr lang="en-US" sz="3200" dirty="0" err="1"/>
              <a:t>hình</a:t>
            </a:r>
            <a:r>
              <a:rPr lang="en-US" sz="3200" dirty="0"/>
              <a:t> </a:t>
            </a:r>
            <a:r>
              <a:rPr lang="en-US" sz="3200" dirty="0" err="1"/>
              <a:t>vào</a:t>
            </a:r>
            <a:r>
              <a:rPr lang="en-US" sz="3200" dirty="0"/>
              <a:t> </a:t>
            </a:r>
            <a:r>
              <a:rPr lang="en-US" sz="3200" dirty="0" err="1"/>
              <a:t>hệ</a:t>
            </a:r>
            <a:r>
              <a:rPr lang="en-US" sz="3200" dirty="0"/>
              <a:t> </a:t>
            </a:r>
            <a:r>
              <a:rPr lang="en-US" sz="3200" dirty="0" err="1"/>
              <a:t>thống</a:t>
            </a:r>
            <a:r>
              <a:rPr lang="en-US" sz="3200" dirty="0"/>
              <a:t> </a:t>
            </a:r>
            <a:r>
              <a:rPr lang="en-US" sz="3200" dirty="0" err="1"/>
              <a:t>hỗ</a:t>
            </a:r>
            <a:r>
              <a:rPr lang="en-US" sz="3200" dirty="0"/>
              <a:t> </a:t>
            </a:r>
            <a:r>
              <a:rPr lang="en-US" sz="3200" dirty="0" err="1"/>
              <a:t>trợ</a:t>
            </a:r>
            <a:r>
              <a:rPr lang="en-US" sz="3200" dirty="0"/>
              <a:t> </a:t>
            </a:r>
            <a:r>
              <a:rPr lang="en-US" sz="3200" dirty="0" err="1"/>
              <a:t>bác</a:t>
            </a:r>
            <a:r>
              <a:rPr lang="en-US" sz="3200" dirty="0"/>
              <a:t> </a:t>
            </a:r>
            <a:r>
              <a:rPr lang="en-US" sz="3200" dirty="0" err="1"/>
              <a:t>sĩ</a:t>
            </a:r>
            <a:r>
              <a:rPr lang="en-US" sz="3200" dirty="0"/>
              <a:t> </a:t>
            </a:r>
            <a:r>
              <a:rPr lang="en-US" sz="3200" dirty="0" err="1"/>
              <a:t>trong</a:t>
            </a:r>
            <a:r>
              <a:rPr lang="en-US" sz="3200" dirty="0"/>
              <a:t> </a:t>
            </a:r>
            <a:r>
              <a:rPr lang="en-US" sz="3200" dirty="0" err="1"/>
              <a:t>thực</a:t>
            </a:r>
            <a:r>
              <a:rPr lang="en-US" sz="3200" dirty="0"/>
              <a:t> </a:t>
            </a:r>
            <a:r>
              <a:rPr lang="en-US" sz="3200" dirty="0" err="1"/>
              <a:t>tế</a:t>
            </a:r>
            <a:r>
              <a:rPr lang="en-US" sz="3200" dirty="0"/>
              <a:t>.</a:t>
            </a:r>
            <a:endParaRPr sz="3200" dirty="0"/>
          </a:p>
          <a:p>
            <a:pPr marL="457200" lvl="0" indent="-228600" algn="just" rtl="0">
              <a:lnSpc>
                <a:spcPct val="100000"/>
              </a:lnSpc>
              <a:spcBef>
                <a:spcPts val="1200"/>
              </a:spcBef>
              <a:spcAft>
                <a:spcPts val="0"/>
              </a:spcAft>
              <a:buSzPts val="2400"/>
              <a:buNone/>
            </a:pPr>
            <a:endParaRPr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4"/>
                                        </p:tgtEl>
                                        <p:attrNameLst>
                                          <p:attrName>style.visibility</p:attrName>
                                        </p:attrNameLst>
                                      </p:cBhvr>
                                      <p:to>
                                        <p:strVal val="visible"/>
                                      </p:to>
                                    </p:set>
                                    <p:animEffect transition="in" filter="fade">
                                      <p:cBhvr>
                                        <p:cTn id="7" dur="500"/>
                                        <p:tgtEl>
                                          <p:spTgt spid="5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5">
                                            <p:txEl>
                                              <p:pRg st="0" end="0"/>
                                            </p:txEl>
                                          </p:spTgt>
                                        </p:tgtEl>
                                        <p:attrNameLst>
                                          <p:attrName>style.visibility</p:attrName>
                                        </p:attrNameLst>
                                      </p:cBhvr>
                                      <p:to>
                                        <p:strVal val="visible"/>
                                      </p:to>
                                    </p:set>
                                    <p:animEffect transition="in" filter="fade">
                                      <p:cBhvr>
                                        <p:cTn id="12" dur="500"/>
                                        <p:tgtEl>
                                          <p:spTgt spid="5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5">
                                            <p:txEl>
                                              <p:pRg st="1" end="1"/>
                                            </p:txEl>
                                          </p:spTgt>
                                        </p:tgtEl>
                                        <p:attrNameLst>
                                          <p:attrName>style.visibility</p:attrName>
                                        </p:attrNameLst>
                                      </p:cBhvr>
                                      <p:to>
                                        <p:strVal val="visible"/>
                                      </p:to>
                                    </p:set>
                                    <p:animEffect transition="in" filter="fade">
                                      <p:cBhvr>
                                        <p:cTn id="17" dur="500"/>
                                        <p:tgtEl>
                                          <p:spTgt spid="5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5">
                                            <p:txEl>
                                              <p:pRg st="2" end="2"/>
                                            </p:txEl>
                                          </p:spTgt>
                                        </p:tgtEl>
                                        <p:attrNameLst>
                                          <p:attrName>style.visibility</p:attrName>
                                        </p:attrNameLst>
                                      </p:cBhvr>
                                      <p:to>
                                        <p:strVal val="visible"/>
                                      </p:to>
                                    </p:set>
                                    <p:animEffect transition="in" filter="fade">
                                      <p:cBhvr>
                                        <p:cTn id="22" dur="500"/>
                                        <p:tgtEl>
                                          <p:spTgt spid="5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5">
                                            <p:txEl>
                                              <p:pRg st="3" end="3"/>
                                            </p:txEl>
                                          </p:spTgt>
                                        </p:tgtEl>
                                        <p:attrNameLst>
                                          <p:attrName>style.visibility</p:attrName>
                                        </p:attrNameLst>
                                      </p:cBhvr>
                                      <p:to>
                                        <p:strVal val="visible"/>
                                      </p:to>
                                    </p:set>
                                    <p:animEffect transition="in" filter="fade">
                                      <p:cBhvr>
                                        <p:cTn id="27" dur="500"/>
                                        <p:tgtEl>
                                          <p:spTgt spid="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11"/>
          <p:cNvSpPr txBox="1">
            <a:spLocks noGrp="1"/>
          </p:cNvSpPr>
          <p:nvPr>
            <p:ph type="ctrTitle"/>
          </p:nvPr>
        </p:nvSpPr>
        <p:spPr>
          <a:xfrm>
            <a:off x="1443567" y="1773238"/>
            <a:ext cx="10029565" cy="165576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K2D"/>
              <a:buNone/>
            </a:pPr>
            <a:r>
              <a:rPr lang="en-US"/>
              <a:t>THANK YOU VERY MUCH</a:t>
            </a:r>
            <a:endParaRPr/>
          </a:p>
        </p:txBody>
      </p:sp>
      <p:sp>
        <p:nvSpPr>
          <p:cNvPr id="601" name="Google Shape;601;p11"/>
          <p:cNvSpPr txBox="1">
            <a:spLocks noGrp="1"/>
          </p:cNvSpPr>
          <p:nvPr>
            <p:ph type="subTitle" idx="1"/>
          </p:nvPr>
        </p:nvSpPr>
        <p:spPr>
          <a:xfrm>
            <a:off x="1443566" y="3428999"/>
            <a:ext cx="10029565" cy="79649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200"/>
              <a:buNone/>
            </a:pPr>
            <a:r>
              <a:rPr lang="en-US"/>
              <a:t>Can Tho University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2fc6f4a835e_3_2"/>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sz="4000">
                <a:solidFill>
                  <a:srgbClr val="1F5CA9"/>
                </a:solidFill>
              </a:rPr>
              <a:t>Giới thiệu vấn đề</a:t>
            </a:r>
            <a:endParaRPr/>
          </a:p>
        </p:txBody>
      </p:sp>
      <p:sp>
        <p:nvSpPr>
          <p:cNvPr id="418" name="Google Shape;418;g2fc6f4a835e_3_2"/>
          <p:cNvSpPr txBox="1">
            <a:spLocks noGrp="1"/>
          </p:cNvSpPr>
          <p:nvPr>
            <p:ph type="body" idx="1"/>
          </p:nvPr>
        </p:nvSpPr>
        <p:spPr>
          <a:xfrm>
            <a:off x="838200" y="1605825"/>
            <a:ext cx="10515600" cy="435120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50000"/>
              </a:lnSpc>
              <a:spcBef>
                <a:spcPts val="0"/>
              </a:spcBef>
              <a:spcAft>
                <a:spcPts val="0"/>
              </a:spcAft>
              <a:buClr>
                <a:schemeClr val="dk1"/>
              </a:buClr>
              <a:buSzPts val="1100"/>
              <a:buNone/>
            </a:pPr>
            <a:r>
              <a:rPr lang="en-US" sz="2800"/>
              <a:t>- Ung thư cổ tử cung (Cervical Cancer) là một trong những loại ung thư phổ biến nhất ở phụ nữ.</a:t>
            </a:r>
            <a:endParaRPr sz="2800"/>
          </a:p>
          <a:p>
            <a:pPr marL="0" lvl="0" indent="0" algn="just" rtl="0">
              <a:lnSpc>
                <a:spcPct val="150000"/>
              </a:lnSpc>
              <a:spcBef>
                <a:spcPts val="0"/>
              </a:spcBef>
              <a:spcAft>
                <a:spcPts val="0"/>
              </a:spcAft>
              <a:buClr>
                <a:schemeClr val="dk1"/>
              </a:buClr>
              <a:buSzPts val="1100"/>
              <a:buFont typeface="Arial"/>
              <a:buNone/>
            </a:pPr>
            <a:r>
              <a:rPr lang="en-US" sz="2800"/>
              <a:t>- Việc phát hiện sớm giúp tăng khả năng điều trị thành công.</a:t>
            </a:r>
            <a:endParaRPr sz="2800"/>
          </a:p>
          <a:p>
            <a:pPr marL="0" lvl="0" indent="0" algn="just" rtl="0">
              <a:lnSpc>
                <a:spcPct val="150000"/>
              </a:lnSpc>
              <a:spcBef>
                <a:spcPts val="0"/>
              </a:spcBef>
              <a:spcAft>
                <a:spcPts val="0"/>
              </a:spcAft>
              <a:buClr>
                <a:schemeClr val="dk1"/>
              </a:buClr>
              <a:buSzPts val="1100"/>
              <a:buFont typeface="Arial"/>
              <a:buNone/>
            </a:pPr>
            <a:r>
              <a:rPr lang="en-US" sz="2800"/>
              <a:t>- Máy học có thể giúp xác định nguy cơ ung thư cổ tử cung dựa trên các yếu tố sức khỏe và lối sống.</a:t>
            </a:r>
            <a:endParaRPr sz="2800"/>
          </a:p>
          <a:p>
            <a:pPr marL="0" lvl="0" indent="0" algn="just" rtl="0">
              <a:lnSpc>
                <a:spcPct val="150000"/>
              </a:lnSpc>
              <a:spcBef>
                <a:spcPts val="0"/>
              </a:spcBef>
              <a:spcAft>
                <a:spcPts val="0"/>
              </a:spcAft>
              <a:buClr>
                <a:schemeClr val="dk1"/>
              </a:buClr>
              <a:buSzPts val="1100"/>
              <a:buFont typeface="Arial"/>
              <a:buNone/>
            </a:pPr>
            <a:endParaRPr sz="2800"/>
          </a:p>
          <a:p>
            <a:pPr marL="0" lvl="0" indent="0" algn="just" rtl="0">
              <a:lnSpc>
                <a:spcPct val="150000"/>
              </a:lnSpc>
              <a:spcBef>
                <a:spcPts val="0"/>
              </a:spcBef>
              <a:spcAft>
                <a:spcPts val="0"/>
              </a:spcAft>
              <a:buClr>
                <a:schemeClr val="dk1"/>
              </a:buClr>
              <a:buSzPts val="2400"/>
              <a:buNone/>
            </a:pPr>
            <a:endParaRPr sz="2800"/>
          </a:p>
          <a:p>
            <a:pPr marL="0" lvl="0" indent="0" algn="just" rtl="0">
              <a:lnSpc>
                <a:spcPct val="100000"/>
              </a:lnSpc>
              <a:spcBef>
                <a:spcPts val="0"/>
              </a:spcBef>
              <a:spcAft>
                <a:spcPts val="0"/>
              </a:spcAft>
              <a:buClr>
                <a:schemeClr val="dk1"/>
              </a:buClr>
              <a:buSzPts val="2400"/>
              <a:buNone/>
            </a:pPr>
            <a:r>
              <a:rPr lang="en-US" sz="1300"/>
              <a:t>-</a:t>
            </a:r>
            <a:endParaRPr sz="1300">
              <a:latin typeface="Readex Pro"/>
              <a:ea typeface="Readex Pro"/>
              <a:cs typeface="Readex Pro"/>
              <a:sym typeface="Readex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7"/>
                                        </p:tgtEl>
                                        <p:attrNameLst>
                                          <p:attrName>style.visibility</p:attrName>
                                        </p:attrNameLst>
                                      </p:cBhvr>
                                      <p:to>
                                        <p:strVal val="visible"/>
                                      </p:to>
                                    </p:set>
                                    <p:animEffect transition="in" filter="fade">
                                      <p:cBhvr>
                                        <p:cTn id="7" dur="500"/>
                                        <p:tgtEl>
                                          <p:spTgt spid="4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8"/>
                                        </p:tgtEl>
                                        <p:attrNameLst>
                                          <p:attrName>style.visibility</p:attrName>
                                        </p:attrNameLst>
                                      </p:cBhvr>
                                      <p:to>
                                        <p:strVal val="visible"/>
                                      </p:to>
                                    </p:set>
                                    <p:animEffect transition="in" filter="fade">
                                      <p:cBhvr>
                                        <p:cTn id="11" dur="500"/>
                                        <p:tgtEl>
                                          <p:spTgt spid="4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418"/>
                                        </p:tgtEl>
                                      </p:cBhvr>
                                    </p:animEffect>
                                    <p:set>
                                      <p:cBhvr>
                                        <p:cTn id="16" dur="1" fill="hold">
                                          <p:stCondLst>
                                            <p:cond delay="500"/>
                                          </p:stCondLst>
                                        </p:cTn>
                                        <p:tgtEl>
                                          <p:spTgt spid="4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338858f189a_0_21"/>
          <p:cNvSpPr txBox="1">
            <a:spLocks noGrp="1"/>
          </p:cNvSpPr>
          <p:nvPr>
            <p:ph type="title"/>
          </p:nvPr>
        </p:nvSpPr>
        <p:spPr>
          <a:xfrm>
            <a:off x="838200" y="15793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sz="4000">
                <a:solidFill>
                  <a:srgbClr val="1F5CA9"/>
                </a:solidFill>
              </a:rPr>
              <a:t>Giới thiệu vấn đề</a:t>
            </a:r>
            <a:endParaRPr/>
          </a:p>
        </p:txBody>
      </p:sp>
      <p:sp>
        <p:nvSpPr>
          <p:cNvPr id="424" name="Google Shape;424;g338858f189a_0_21"/>
          <p:cNvSpPr txBox="1">
            <a:spLocks noGrp="1"/>
          </p:cNvSpPr>
          <p:nvPr>
            <p:ph type="body" idx="1"/>
          </p:nvPr>
        </p:nvSpPr>
        <p:spPr>
          <a:xfrm>
            <a:off x="838200" y="1346150"/>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None/>
            </a:pPr>
            <a:r>
              <a:rPr lang="en-US" sz="2800"/>
              <a:t>Mục tiêu: Ứng dụng các mô hình máy học để dự đoán nguy cơ ung thư cổ tử cung, giúp hỗ trợ bác sĩ đưa ra quyết định nhanh chóng.</a:t>
            </a:r>
            <a:endParaRPr sz="2800"/>
          </a:p>
          <a:p>
            <a:pPr marL="0" lvl="0" indent="0" algn="just" rtl="0">
              <a:lnSpc>
                <a:spcPct val="150000"/>
              </a:lnSpc>
              <a:spcBef>
                <a:spcPts val="0"/>
              </a:spcBef>
              <a:spcAft>
                <a:spcPts val="0"/>
              </a:spcAft>
              <a:buClr>
                <a:schemeClr val="dk1"/>
              </a:buClr>
              <a:buSzPts val="1100"/>
              <a:buNone/>
            </a:pPr>
            <a:endParaRPr sz="2800"/>
          </a:p>
          <a:p>
            <a:pPr marL="0" lvl="0" indent="0" algn="just" rtl="0">
              <a:lnSpc>
                <a:spcPct val="150000"/>
              </a:lnSpc>
              <a:spcBef>
                <a:spcPts val="0"/>
              </a:spcBef>
              <a:spcAft>
                <a:spcPts val="0"/>
              </a:spcAft>
              <a:buClr>
                <a:schemeClr val="dk1"/>
              </a:buClr>
              <a:buSzPts val="1100"/>
              <a:buNone/>
            </a:pPr>
            <a:endParaRPr sz="2800"/>
          </a:p>
          <a:p>
            <a:pPr marL="0" lvl="0" indent="0" algn="just" rtl="0">
              <a:lnSpc>
                <a:spcPct val="150000"/>
              </a:lnSpc>
              <a:spcBef>
                <a:spcPts val="0"/>
              </a:spcBef>
              <a:spcAft>
                <a:spcPts val="0"/>
              </a:spcAft>
              <a:buClr>
                <a:schemeClr val="dk1"/>
              </a:buClr>
              <a:buSzPts val="1100"/>
              <a:buNone/>
            </a:pPr>
            <a:endParaRPr sz="2800"/>
          </a:p>
          <a:p>
            <a:pPr marL="0" lvl="0" indent="0" algn="just" rtl="0">
              <a:lnSpc>
                <a:spcPct val="150000"/>
              </a:lnSpc>
              <a:spcBef>
                <a:spcPts val="0"/>
              </a:spcBef>
              <a:spcAft>
                <a:spcPts val="0"/>
              </a:spcAft>
              <a:buClr>
                <a:schemeClr val="dk1"/>
              </a:buClr>
              <a:buSzPts val="2400"/>
              <a:buNone/>
            </a:pPr>
            <a:endParaRPr sz="2800"/>
          </a:p>
          <a:p>
            <a:pPr marL="0" lvl="0" indent="0" algn="just" rtl="0">
              <a:lnSpc>
                <a:spcPct val="100000"/>
              </a:lnSpc>
              <a:spcBef>
                <a:spcPts val="0"/>
              </a:spcBef>
              <a:spcAft>
                <a:spcPts val="0"/>
              </a:spcAft>
              <a:buClr>
                <a:schemeClr val="dk1"/>
              </a:buClr>
              <a:buSzPts val="2400"/>
              <a:buNone/>
            </a:pPr>
            <a:endParaRPr sz="1300">
              <a:latin typeface="Readex Pro"/>
              <a:ea typeface="Readex Pro"/>
              <a:cs typeface="Readex Pro"/>
              <a:sym typeface="Readex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3"/>
                                        </p:tgtEl>
                                        <p:attrNameLst>
                                          <p:attrName>style.visibility</p:attrName>
                                        </p:attrNameLst>
                                      </p:cBhvr>
                                      <p:to>
                                        <p:strVal val="visible"/>
                                      </p:to>
                                    </p:set>
                                    <p:animEffect transition="in" filter="fade">
                                      <p:cBhvr>
                                        <p:cTn id="7" dur="500"/>
                                        <p:tgtEl>
                                          <p:spTgt spid="4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4"/>
                                        </p:tgtEl>
                                        <p:attrNameLst>
                                          <p:attrName>style.visibility</p:attrName>
                                        </p:attrNameLst>
                                      </p:cBhvr>
                                      <p:to>
                                        <p:strVal val="visible"/>
                                      </p:to>
                                    </p:set>
                                    <p:animEffect transition="in" filter="fade">
                                      <p:cBhvr>
                                        <p:cTn id="11" dur="500"/>
                                        <p:tgtEl>
                                          <p:spTgt spid="4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424"/>
                                        </p:tgtEl>
                                      </p:cBhvr>
                                    </p:animEffect>
                                    <p:set>
                                      <p:cBhvr>
                                        <p:cTn id="16" dur="1" fill="hold">
                                          <p:stCondLst>
                                            <p:cond delay="500"/>
                                          </p:stCondLst>
                                        </p:cTn>
                                        <p:tgtEl>
                                          <p:spTgt spid="4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g2fc6f4a835e_3_13"/>
          <p:cNvSpPr txBox="1">
            <a:spLocks noGrp="1"/>
          </p:cNvSpPr>
          <p:nvPr>
            <p:ph type="ctrTitle"/>
          </p:nvPr>
        </p:nvSpPr>
        <p:spPr>
          <a:xfrm>
            <a:off x="1581017" y="2292563"/>
            <a:ext cx="10029600" cy="165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F5CA9"/>
              </a:buClr>
              <a:buSzPts val="4000"/>
              <a:buFont typeface="K2D"/>
              <a:buNone/>
            </a:pPr>
            <a:r>
              <a:rPr lang="en-US"/>
              <a:t>Phần 2: Giới thiệu tập dữ liệu và tiền xử lý dữ liệu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2"/>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2.1 </a:t>
            </a:r>
            <a:r>
              <a:rPr lang="en-US" sz="4000">
                <a:solidFill>
                  <a:srgbClr val="1F5CA9"/>
                </a:solidFill>
              </a:rPr>
              <a:t>Giới thiệu tập dữ liệu </a:t>
            </a:r>
            <a:endParaRPr/>
          </a:p>
        </p:txBody>
      </p:sp>
      <p:sp>
        <p:nvSpPr>
          <p:cNvPr id="435" name="Google Shape;435;p42"/>
          <p:cNvSpPr txBox="1">
            <a:spLocks noGrp="1"/>
          </p:cNvSpPr>
          <p:nvPr>
            <p:ph type="body" idx="1"/>
          </p:nvPr>
        </p:nvSpPr>
        <p:spPr>
          <a:xfrm>
            <a:off x="838200" y="1253400"/>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2400"/>
              <a:buNone/>
            </a:pPr>
            <a:r>
              <a:rPr lang="en-US" dirty="0"/>
              <a:t>- </a:t>
            </a:r>
            <a:r>
              <a:rPr lang="en-US" dirty="0" err="1"/>
              <a:t>Sử</a:t>
            </a:r>
            <a:r>
              <a:rPr lang="en-US" dirty="0"/>
              <a:t> </a:t>
            </a:r>
            <a:r>
              <a:rPr lang="en-US" dirty="0" err="1"/>
              <a:t>dụng</a:t>
            </a:r>
            <a:r>
              <a:rPr lang="en-US" dirty="0"/>
              <a:t> </a:t>
            </a:r>
            <a:r>
              <a:rPr lang="en-US" dirty="0" err="1"/>
              <a:t>tập</a:t>
            </a:r>
            <a:r>
              <a:rPr lang="en-US" dirty="0"/>
              <a:t> </a:t>
            </a:r>
            <a:r>
              <a:rPr lang="en-US" dirty="0" err="1"/>
              <a:t>dữ</a:t>
            </a:r>
            <a:r>
              <a:rPr lang="en-US" dirty="0"/>
              <a:t> </a:t>
            </a:r>
            <a:r>
              <a:rPr lang="en-US" dirty="0" err="1"/>
              <a:t>liệu</a:t>
            </a:r>
            <a:r>
              <a:rPr lang="en-US" dirty="0"/>
              <a:t> Cervical Cancer Risk Factors Dataset </a:t>
            </a:r>
            <a:r>
              <a:rPr lang="en-US" dirty="0" err="1"/>
              <a:t>từ</a:t>
            </a:r>
            <a:r>
              <a:rPr lang="en-US" dirty="0"/>
              <a:t> UCI Machine Learning Repository. </a:t>
            </a:r>
            <a:endParaRPr dirty="0"/>
          </a:p>
          <a:p>
            <a:pPr marL="0" lvl="0" indent="0" algn="just" rtl="0">
              <a:lnSpc>
                <a:spcPct val="100000"/>
              </a:lnSpc>
              <a:spcBef>
                <a:spcPts val="0"/>
              </a:spcBef>
              <a:spcAft>
                <a:spcPts val="0"/>
              </a:spcAft>
              <a:buSzPts val="2400"/>
              <a:buNone/>
            </a:pPr>
            <a:endParaRPr dirty="0"/>
          </a:p>
          <a:p>
            <a:pPr marL="0" lvl="0" indent="0" algn="just" rtl="0">
              <a:lnSpc>
                <a:spcPct val="150000"/>
              </a:lnSpc>
              <a:spcBef>
                <a:spcPts val="0"/>
              </a:spcBef>
              <a:spcAft>
                <a:spcPts val="0"/>
              </a:spcAft>
              <a:buClr>
                <a:schemeClr val="dk1"/>
              </a:buClr>
              <a:buSzPts val="2400"/>
              <a:buFont typeface="Arial"/>
              <a:buNone/>
            </a:pPr>
            <a:r>
              <a:rPr lang="en-US" dirty="0"/>
              <a:t>- </a:t>
            </a:r>
            <a:r>
              <a:rPr lang="en-US" dirty="0" err="1"/>
              <a:t>Tệp</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chọn</a:t>
            </a:r>
            <a:r>
              <a:rPr lang="en-US" dirty="0"/>
              <a:t> </a:t>
            </a:r>
            <a:r>
              <a:rPr lang="en-US" dirty="0" err="1"/>
              <a:t>gồm</a:t>
            </a:r>
            <a:r>
              <a:rPr lang="en-US" dirty="0"/>
              <a:t> 36 </a:t>
            </a:r>
            <a:r>
              <a:rPr lang="en-US" dirty="0" err="1"/>
              <a:t>cột</a:t>
            </a:r>
            <a:r>
              <a:rPr lang="en-US" dirty="0"/>
              <a:t> </a:t>
            </a:r>
            <a:r>
              <a:rPr lang="en-US" dirty="0" err="1"/>
              <a:t>và</a:t>
            </a:r>
            <a:r>
              <a:rPr lang="en-US" dirty="0"/>
              <a:t> 858 </a:t>
            </a:r>
            <a:r>
              <a:rPr lang="en-US" dirty="0" err="1"/>
              <a:t>dòng</a:t>
            </a:r>
            <a:r>
              <a:rPr lang="en-US" dirty="0"/>
              <a:t> </a:t>
            </a:r>
            <a:r>
              <a:rPr lang="en-US" dirty="0" err="1"/>
              <a:t>trong</a:t>
            </a:r>
            <a:r>
              <a:rPr lang="en-US" dirty="0"/>
              <a:t> </a:t>
            </a:r>
            <a:r>
              <a:rPr lang="en-US" dirty="0" err="1"/>
              <a:t>đó</a:t>
            </a:r>
            <a:r>
              <a:rPr lang="en-US" dirty="0"/>
              <a:t> </a:t>
            </a:r>
            <a:r>
              <a:rPr lang="en-US" dirty="0" err="1"/>
              <a:t>cột</a:t>
            </a:r>
            <a:r>
              <a:rPr lang="en-US" dirty="0"/>
              <a:t> </a:t>
            </a:r>
            <a:r>
              <a:rPr lang="en-US" b="1" dirty="0"/>
              <a:t>‘Biopsy’ </a:t>
            </a:r>
            <a:r>
              <a:rPr lang="en-US" dirty="0" err="1"/>
              <a:t>chọn</a:t>
            </a:r>
            <a:r>
              <a:rPr lang="en-US" dirty="0"/>
              <a:t> </a:t>
            </a:r>
            <a:r>
              <a:rPr lang="en-US" dirty="0" err="1"/>
              <a:t>làm</a:t>
            </a:r>
            <a:r>
              <a:rPr lang="en-US" dirty="0"/>
              <a:t> </a:t>
            </a:r>
            <a:r>
              <a:rPr lang="en-US" dirty="0" err="1"/>
              <a:t>cột</a:t>
            </a:r>
            <a:r>
              <a:rPr lang="en-US" dirty="0"/>
              <a:t> </a:t>
            </a:r>
            <a:r>
              <a:rPr lang="en-US" dirty="0" err="1"/>
              <a:t>chứa</a:t>
            </a:r>
            <a:r>
              <a:rPr lang="en-US" dirty="0"/>
              <a:t> </a:t>
            </a:r>
            <a:r>
              <a:rPr lang="en-US" dirty="0" err="1"/>
              <a:t>nhãn</a:t>
            </a:r>
            <a:r>
              <a:rPr lang="en-US" dirty="0"/>
              <a:t> </a:t>
            </a:r>
            <a:r>
              <a:rPr lang="en-US" dirty="0" err="1"/>
              <a:t>cần</a:t>
            </a:r>
            <a:r>
              <a:rPr lang="en-US" dirty="0"/>
              <a:t> </a:t>
            </a:r>
            <a:r>
              <a:rPr lang="en-US" dirty="0" err="1"/>
              <a:t>dự</a:t>
            </a:r>
            <a:r>
              <a:rPr lang="en-US" dirty="0"/>
              <a:t> </a:t>
            </a:r>
            <a:r>
              <a:rPr lang="en-US" dirty="0" err="1"/>
              <a:t>đoán</a:t>
            </a:r>
            <a:r>
              <a:rPr lang="en-US" dirty="0"/>
              <a:t>.</a:t>
            </a:r>
            <a:endParaRPr dirty="0"/>
          </a:p>
          <a:p>
            <a:pPr marL="0" lvl="0" indent="0" algn="just" rtl="0">
              <a:spcBef>
                <a:spcPts val="0"/>
              </a:spcBef>
              <a:spcAft>
                <a:spcPts val="0"/>
              </a:spcAft>
              <a:buClr>
                <a:schemeClr val="dk1"/>
              </a:buClr>
              <a:buSzPts val="2400"/>
              <a:buFont typeface="Arial"/>
              <a:buNone/>
            </a:pPr>
            <a:endParaRPr sz="1300" dirty="0">
              <a:highlight>
                <a:schemeClr val="lt1"/>
              </a:highlight>
            </a:endParaRPr>
          </a:p>
          <a:p>
            <a:pPr marL="0" lvl="0" indent="0" algn="just" rtl="0">
              <a:lnSpc>
                <a:spcPct val="100000"/>
              </a:lnSpc>
              <a:spcBef>
                <a:spcPts val="0"/>
              </a:spcBef>
              <a:spcAft>
                <a:spcPts val="0"/>
              </a:spcAft>
              <a:buSzPts val="2400"/>
              <a:buNone/>
            </a:pPr>
            <a:endParaRPr dirty="0"/>
          </a:p>
          <a:p>
            <a:pPr marL="0" lvl="0" indent="0" algn="just" rtl="0">
              <a:lnSpc>
                <a:spcPct val="100000"/>
              </a:lnSpc>
              <a:spcBef>
                <a:spcPts val="0"/>
              </a:spcBef>
              <a:spcAft>
                <a:spcPts val="0"/>
              </a:spcAft>
              <a:buSzPts val="240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fade">
                                      <p:cBhvr>
                                        <p:cTn id="7" dur="500"/>
                                        <p:tgtEl>
                                          <p:spTgt spid="4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5">
                                            <p:txEl>
                                              <p:pRg st="0" end="0"/>
                                            </p:txEl>
                                          </p:spTgt>
                                        </p:tgtEl>
                                        <p:attrNameLst>
                                          <p:attrName>style.visibility</p:attrName>
                                        </p:attrNameLst>
                                      </p:cBhvr>
                                      <p:to>
                                        <p:strVal val="visible"/>
                                      </p:to>
                                    </p:set>
                                    <p:animEffect transition="in" filter="fade">
                                      <p:cBhvr>
                                        <p:cTn id="12" dur="500"/>
                                        <p:tgtEl>
                                          <p:spTgt spid="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5">
                                            <p:txEl>
                                              <p:pRg st="2" end="2"/>
                                            </p:txEl>
                                          </p:spTgt>
                                        </p:tgtEl>
                                        <p:attrNameLst>
                                          <p:attrName>style.visibility</p:attrName>
                                        </p:attrNameLst>
                                      </p:cBhvr>
                                      <p:to>
                                        <p:strVal val="visible"/>
                                      </p:to>
                                    </p:set>
                                    <p:animEffect transition="in" filter="fade">
                                      <p:cBhvr>
                                        <p:cTn id="17" dur="500"/>
                                        <p:tgtEl>
                                          <p:spTgt spid="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3421ea530df_0_30"/>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2.1 </a:t>
            </a:r>
            <a:r>
              <a:rPr lang="en-US" sz="4000">
                <a:solidFill>
                  <a:srgbClr val="1F5CA9"/>
                </a:solidFill>
              </a:rPr>
              <a:t>Giới thiệu tập dữ liệu </a:t>
            </a:r>
            <a:endParaRPr/>
          </a:p>
        </p:txBody>
      </p:sp>
      <p:sp>
        <p:nvSpPr>
          <p:cNvPr id="441" name="Google Shape;441;g3421ea530df_0_30"/>
          <p:cNvSpPr txBox="1">
            <a:spLocks noGrp="1"/>
          </p:cNvSpPr>
          <p:nvPr>
            <p:ph type="body" idx="1"/>
          </p:nvPr>
        </p:nvSpPr>
        <p:spPr>
          <a:xfrm>
            <a:off x="838200" y="1253400"/>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400"/>
              <a:buFont typeface="Arial"/>
              <a:buNone/>
            </a:pPr>
            <a:endParaRPr/>
          </a:p>
          <a:p>
            <a:pPr marL="0" lvl="0" indent="0" algn="just" rtl="0">
              <a:spcBef>
                <a:spcPts val="0"/>
              </a:spcBef>
              <a:spcAft>
                <a:spcPts val="0"/>
              </a:spcAft>
              <a:buClr>
                <a:schemeClr val="dk1"/>
              </a:buClr>
              <a:buSzPts val="2400"/>
              <a:buFont typeface="Arial"/>
              <a:buNone/>
            </a:pPr>
            <a:endParaRPr sz="1300">
              <a:highlight>
                <a:schemeClr val="lt1"/>
              </a:highlight>
            </a:endParaRPr>
          </a:p>
          <a:p>
            <a:pPr marL="0" lvl="0" indent="0" algn="just" rtl="0">
              <a:lnSpc>
                <a:spcPct val="100000"/>
              </a:lnSpc>
              <a:spcBef>
                <a:spcPts val="0"/>
              </a:spcBef>
              <a:spcAft>
                <a:spcPts val="0"/>
              </a:spcAft>
              <a:buSzPts val="2400"/>
              <a:buNone/>
            </a:pPr>
            <a:endParaRPr/>
          </a:p>
          <a:p>
            <a:pPr marL="0" lvl="0" indent="0" algn="just" rtl="0">
              <a:lnSpc>
                <a:spcPct val="100000"/>
              </a:lnSpc>
              <a:spcBef>
                <a:spcPts val="0"/>
              </a:spcBef>
              <a:spcAft>
                <a:spcPts val="0"/>
              </a:spcAft>
              <a:buSzPts val="2400"/>
              <a:buNone/>
            </a:pPr>
            <a:endParaRPr/>
          </a:p>
        </p:txBody>
      </p:sp>
      <p:pic>
        <p:nvPicPr>
          <p:cNvPr id="442" name="Google Shape;442;g3421ea530df_0_30"/>
          <p:cNvPicPr preferRelativeResize="0"/>
          <p:nvPr/>
        </p:nvPicPr>
        <p:blipFill>
          <a:blip r:embed="rId3">
            <a:alphaModFix/>
          </a:blip>
          <a:stretch>
            <a:fillRect/>
          </a:stretch>
        </p:blipFill>
        <p:spPr>
          <a:xfrm>
            <a:off x="0" y="1355525"/>
            <a:ext cx="12192002" cy="4915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0"/>
                                        </p:tgtEl>
                                        <p:attrNameLst>
                                          <p:attrName>style.visibility</p:attrName>
                                        </p:attrNameLst>
                                      </p:cBhvr>
                                      <p:to>
                                        <p:strVal val="visible"/>
                                      </p:to>
                                    </p:set>
                                    <p:animEffect transition="in" filter="fade">
                                      <p:cBhvr>
                                        <p:cTn id="7" dur="500"/>
                                        <p:tgtEl>
                                          <p:spTgt spid="4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1">
                                            <p:txEl>
                                              <p:pRg st="0" end="0"/>
                                            </p:txEl>
                                          </p:spTgt>
                                        </p:tgtEl>
                                        <p:attrNameLst>
                                          <p:attrName>style.visibility</p:attrName>
                                        </p:attrNameLst>
                                      </p:cBhvr>
                                      <p:to>
                                        <p:strVal val="visible"/>
                                      </p:to>
                                    </p:set>
                                    <p:animEffect transition="in" filter="fade">
                                      <p:cBhvr>
                                        <p:cTn id="12" dur="500"/>
                                        <p:tgtEl>
                                          <p:spTgt spid="4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1">
                                            <p:txEl>
                                              <p:pRg st="1" end="1"/>
                                            </p:txEl>
                                          </p:spTgt>
                                        </p:tgtEl>
                                        <p:attrNameLst>
                                          <p:attrName>style.visibility</p:attrName>
                                        </p:attrNameLst>
                                      </p:cBhvr>
                                      <p:to>
                                        <p:strVal val="visible"/>
                                      </p:to>
                                    </p:set>
                                    <p:animEffect transition="in" filter="fade">
                                      <p:cBhvr>
                                        <p:cTn id="17" dur="500"/>
                                        <p:tgtEl>
                                          <p:spTgt spid="4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1">
                                            <p:txEl>
                                              <p:pRg st="2" end="2"/>
                                            </p:txEl>
                                          </p:spTgt>
                                        </p:tgtEl>
                                        <p:attrNameLst>
                                          <p:attrName>style.visibility</p:attrName>
                                        </p:attrNameLst>
                                      </p:cBhvr>
                                      <p:to>
                                        <p:strVal val="visible"/>
                                      </p:to>
                                    </p:set>
                                    <p:animEffect transition="in" filter="fade">
                                      <p:cBhvr>
                                        <p:cTn id="22" dur="500"/>
                                        <p:tgtEl>
                                          <p:spTgt spid="4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1">
                                            <p:txEl>
                                              <p:pRg st="3" end="3"/>
                                            </p:txEl>
                                          </p:spTgt>
                                        </p:tgtEl>
                                        <p:attrNameLst>
                                          <p:attrName>style.visibility</p:attrName>
                                        </p:attrNameLst>
                                      </p:cBhvr>
                                      <p:to>
                                        <p:strVal val="visible"/>
                                      </p:to>
                                    </p:set>
                                    <p:animEffect transition="in" filter="fade">
                                      <p:cBhvr>
                                        <p:cTn id="27" dur="500"/>
                                        <p:tgtEl>
                                          <p:spTgt spid="4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2fc9f1c0a62_0_5"/>
          <p:cNvSpPr txBox="1">
            <a:spLocks noGrp="1"/>
          </p:cNvSpPr>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a:buNone/>
            </a:pPr>
            <a:r>
              <a:rPr lang="en-US"/>
              <a:t>2.2 </a:t>
            </a:r>
            <a:r>
              <a:rPr lang="en-US" sz="4000">
                <a:solidFill>
                  <a:srgbClr val="1F5CA9"/>
                </a:solidFill>
              </a:rPr>
              <a:t>Tiền xử lý dữ liệu</a:t>
            </a:r>
            <a:endParaRPr/>
          </a:p>
        </p:txBody>
      </p:sp>
      <p:sp>
        <p:nvSpPr>
          <p:cNvPr id="448" name="Google Shape;448;g2fc9f1c0a62_0_5"/>
          <p:cNvSpPr txBox="1">
            <a:spLocks noGrp="1"/>
          </p:cNvSpPr>
          <p:nvPr>
            <p:ph type="body" idx="1"/>
          </p:nvPr>
        </p:nvSpPr>
        <p:spPr>
          <a:xfrm>
            <a:off x="838200" y="1253400"/>
            <a:ext cx="10515600" cy="4742400"/>
          </a:xfrm>
          <a:prstGeom prst="rect">
            <a:avLst/>
          </a:prstGeom>
          <a:noFill/>
          <a:ln>
            <a:noFill/>
          </a:ln>
        </p:spPr>
        <p:txBody>
          <a:bodyPr spcFirstLastPara="1" wrap="square" lIns="91425" tIns="45700" rIns="91425" bIns="45700" anchor="t" anchorCtr="0">
            <a:normAutofit fontScale="85000" lnSpcReduction="10000"/>
          </a:bodyPr>
          <a:lstStyle/>
          <a:p>
            <a:pPr marL="457200" lvl="0" indent="-416560" algn="just" rtl="0">
              <a:lnSpc>
                <a:spcPct val="150000"/>
              </a:lnSpc>
              <a:spcBef>
                <a:spcPts val="0"/>
              </a:spcBef>
              <a:spcAft>
                <a:spcPts val="0"/>
              </a:spcAft>
              <a:buSzPct val="100000"/>
              <a:buChar char="-"/>
            </a:pPr>
            <a:r>
              <a:rPr lang="en-US" sz="3200">
                <a:highlight>
                  <a:srgbClr val="FFFFFF"/>
                </a:highlight>
              </a:rPr>
              <a:t>Chuyển những dữ liệu “?” thành Not A Number</a:t>
            </a:r>
            <a:endParaRPr sz="3200">
              <a:highlight>
                <a:srgbClr val="FFFFFF"/>
              </a:highlight>
              <a:latin typeface="Readex Pro"/>
              <a:ea typeface="Readex Pro"/>
              <a:cs typeface="Readex Pro"/>
              <a:sym typeface="Readex Pro"/>
            </a:endParaRPr>
          </a:p>
          <a:p>
            <a:pPr marL="457200" lvl="0" indent="-416560" algn="just" rtl="0">
              <a:lnSpc>
                <a:spcPct val="150000"/>
              </a:lnSpc>
              <a:spcBef>
                <a:spcPts val="0"/>
              </a:spcBef>
              <a:spcAft>
                <a:spcPts val="0"/>
              </a:spcAft>
              <a:buSzPct val="100000"/>
              <a:buChar char="-"/>
            </a:pPr>
            <a:r>
              <a:rPr lang="en-US" sz="3200">
                <a:highlight>
                  <a:srgbClr val="FFFFFF"/>
                </a:highlight>
              </a:rPr>
              <a:t>Xóa bỏ các dòng và các cột có phần lớn là NaN</a:t>
            </a:r>
            <a:endParaRPr sz="3200">
              <a:highlight>
                <a:srgbClr val="FFFFFF"/>
              </a:highlight>
            </a:endParaRPr>
          </a:p>
          <a:p>
            <a:pPr marL="457200" lvl="0" indent="-416560" algn="just" rtl="0">
              <a:lnSpc>
                <a:spcPct val="150000"/>
              </a:lnSpc>
              <a:spcBef>
                <a:spcPts val="0"/>
              </a:spcBef>
              <a:spcAft>
                <a:spcPts val="0"/>
              </a:spcAft>
              <a:buSzPct val="100000"/>
              <a:buChar char="-"/>
            </a:pPr>
            <a:r>
              <a:rPr lang="en-US" sz="3200">
                <a:highlight>
                  <a:srgbClr val="FFFFFF"/>
                </a:highlight>
              </a:rPr>
              <a:t>Chuyển tất cả dữ liệu thành dạng số</a:t>
            </a:r>
            <a:endParaRPr sz="3200">
              <a:highlight>
                <a:srgbClr val="FFFFFF"/>
              </a:highlight>
            </a:endParaRPr>
          </a:p>
          <a:p>
            <a:pPr marL="457200" lvl="0" indent="-416560" algn="just" rtl="0">
              <a:lnSpc>
                <a:spcPct val="150000"/>
              </a:lnSpc>
              <a:spcBef>
                <a:spcPts val="0"/>
              </a:spcBef>
              <a:spcAft>
                <a:spcPts val="0"/>
              </a:spcAft>
              <a:buSzPct val="100000"/>
              <a:buChar char="-"/>
            </a:pPr>
            <a:r>
              <a:rPr lang="en-US" sz="3200">
                <a:highlight>
                  <a:srgbClr val="FFFFFF"/>
                </a:highlight>
              </a:rPr>
              <a:t>Điền các giá trị thiếu bằng trung vị (median) của cột đó</a:t>
            </a:r>
            <a:endParaRPr sz="3200">
              <a:highlight>
                <a:srgbClr val="FFFFFF"/>
              </a:highlight>
            </a:endParaRPr>
          </a:p>
          <a:p>
            <a:pPr marL="457200" lvl="0" indent="-416560" algn="just" rtl="0">
              <a:lnSpc>
                <a:spcPct val="150000"/>
              </a:lnSpc>
              <a:spcBef>
                <a:spcPts val="0"/>
              </a:spcBef>
              <a:spcAft>
                <a:spcPts val="0"/>
              </a:spcAft>
              <a:buSzPct val="100000"/>
              <a:buChar char="-"/>
            </a:pPr>
            <a:r>
              <a:rPr lang="en-US" sz="3200">
                <a:highlight>
                  <a:srgbClr val="FFFFFF"/>
                </a:highlight>
              </a:rPr>
              <a:t>Dùng pd.get_dummies tách các cột yes/no thành 2 cột 0/1</a:t>
            </a:r>
            <a:endParaRPr sz="3200">
              <a:highlight>
                <a:srgbClr val="FFFFFF"/>
              </a:highlight>
            </a:endParaRPr>
          </a:p>
          <a:p>
            <a:pPr marL="457200" lvl="0" indent="-416560" algn="just" rtl="0">
              <a:lnSpc>
                <a:spcPct val="150000"/>
              </a:lnSpc>
              <a:spcBef>
                <a:spcPts val="0"/>
              </a:spcBef>
              <a:spcAft>
                <a:spcPts val="0"/>
              </a:spcAft>
              <a:buSzPct val="100000"/>
              <a:buChar char="-"/>
            </a:pPr>
            <a:r>
              <a:rPr lang="en-US" sz="3200">
                <a:highlight>
                  <a:srgbClr val="FFFFFF"/>
                </a:highlight>
              </a:rPr>
              <a:t>Dùng StandardScaler để chuẩn hóa dữ liệu</a:t>
            </a:r>
            <a:endParaRPr sz="320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500"/>
                                        <p:tgtEl>
                                          <p:spTgt spid="4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8">
                                            <p:txEl>
                                              <p:pRg st="0" end="0"/>
                                            </p:txEl>
                                          </p:spTgt>
                                        </p:tgtEl>
                                        <p:attrNameLst>
                                          <p:attrName>style.visibility</p:attrName>
                                        </p:attrNameLst>
                                      </p:cBhvr>
                                      <p:to>
                                        <p:strVal val="visible"/>
                                      </p:to>
                                    </p:set>
                                    <p:animEffect transition="in" filter="fade">
                                      <p:cBhvr>
                                        <p:cTn id="11" dur="100"/>
                                        <p:tgtEl>
                                          <p:spTgt spid="448">
                                            <p:txEl>
                                              <p:pRg st="0" end="0"/>
                                            </p:txEl>
                                          </p:spTgt>
                                        </p:tgtEl>
                                      </p:cBhvr>
                                    </p:animEffect>
                                  </p:childTnLst>
                                </p:cTn>
                              </p:par>
                            </p:childTnLst>
                          </p:cTn>
                        </p:par>
                        <p:par>
                          <p:cTn id="12" fill="hold">
                            <p:stCondLst>
                              <p:cond delay="600"/>
                            </p:stCondLst>
                            <p:childTnLst>
                              <p:par>
                                <p:cTn id="13" presetID="10" presetClass="entr" presetSubtype="0" fill="hold" nodeType="afterEffect">
                                  <p:stCondLst>
                                    <p:cond delay="0"/>
                                  </p:stCondLst>
                                  <p:childTnLst>
                                    <p:set>
                                      <p:cBhvr>
                                        <p:cTn id="14" dur="1" fill="hold">
                                          <p:stCondLst>
                                            <p:cond delay="0"/>
                                          </p:stCondLst>
                                        </p:cTn>
                                        <p:tgtEl>
                                          <p:spTgt spid="448">
                                            <p:txEl>
                                              <p:pRg st="1" end="1"/>
                                            </p:txEl>
                                          </p:spTgt>
                                        </p:tgtEl>
                                        <p:attrNameLst>
                                          <p:attrName>style.visibility</p:attrName>
                                        </p:attrNameLst>
                                      </p:cBhvr>
                                      <p:to>
                                        <p:strVal val="visible"/>
                                      </p:to>
                                    </p:set>
                                    <p:animEffect transition="in" filter="fade">
                                      <p:cBhvr>
                                        <p:cTn id="15" dur="100"/>
                                        <p:tgtEl>
                                          <p:spTgt spid="448">
                                            <p:txEl>
                                              <p:pRg st="1" end="1"/>
                                            </p:txEl>
                                          </p:spTgt>
                                        </p:tgtEl>
                                      </p:cBhvr>
                                    </p:animEffect>
                                  </p:childTnLst>
                                </p:cTn>
                              </p:par>
                            </p:childTnLst>
                          </p:cTn>
                        </p:par>
                        <p:par>
                          <p:cTn id="16" fill="hold">
                            <p:stCondLst>
                              <p:cond delay="700"/>
                            </p:stCondLst>
                            <p:childTnLst>
                              <p:par>
                                <p:cTn id="17" presetID="10" presetClass="entr" presetSubtype="0" fill="hold" nodeType="afterEffect">
                                  <p:stCondLst>
                                    <p:cond delay="0"/>
                                  </p:stCondLst>
                                  <p:childTnLst>
                                    <p:set>
                                      <p:cBhvr>
                                        <p:cTn id="18" dur="1" fill="hold">
                                          <p:stCondLst>
                                            <p:cond delay="0"/>
                                          </p:stCondLst>
                                        </p:cTn>
                                        <p:tgtEl>
                                          <p:spTgt spid="448">
                                            <p:txEl>
                                              <p:pRg st="2" end="2"/>
                                            </p:txEl>
                                          </p:spTgt>
                                        </p:tgtEl>
                                        <p:attrNameLst>
                                          <p:attrName>style.visibility</p:attrName>
                                        </p:attrNameLst>
                                      </p:cBhvr>
                                      <p:to>
                                        <p:strVal val="visible"/>
                                      </p:to>
                                    </p:set>
                                    <p:animEffect transition="in" filter="fade">
                                      <p:cBhvr>
                                        <p:cTn id="19" dur="100"/>
                                        <p:tgtEl>
                                          <p:spTgt spid="448">
                                            <p:txEl>
                                              <p:pRg st="2" end="2"/>
                                            </p:txEl>
                                          </p:spTgt>
                                        </p:tgtEl>
                                      </p:cBhvr>
                                    </p:animEffect>
                                  </p:childTnLst>
                                </p:cTn>
                              </p:par>
                            </p:childTnLst>
                          </p:cTn>
                        </p:par>
                        <p:par>
                          <p:cTn id="20" fill="hold">
                            <p:stCondLst>
                              <p:cond delay="800"/>
                            </p:stCondLst>
                            <p:childTnLst>
                              <p:par>
                                <p:cTn id="21" presetID="10" presetClass="entr" presetSubtype="0" fill="hold" nodeType="afterEffect">
                                  <p:stCondLst>
                                    <p:cond delay="0"/>
                                  </p:stCondLst>
                                  <p:childTnLst>
                                    <p:set>
                                      <p:cBhvr>
                                        <p:cTn id="22" dur="1" fill="hold">
                                          <p:stCondLst>
                                            <p:cond delay="0"/>
                                          </p:stCondLst>
                                        </p:cTn>
                                        <p:tgtEl>
                                          <p:spTgt spid="448">
                                            <p:txEl>
                                              <p:pRg st="3" end="3"/>
                                            </p:txEl>
                                          </p:spTgt>
                                        </p:tgtEl>
                                        <p:attrNameLst>
                                          <p:attrName>style.visibility</p:attrName>
                                        </p:attrNameLst>
                                      </p:cBhvr>
                                      <p:to>
                                        <p:strVal val="visible"/>
                                      </p:to>
                                    </p:set>
                                    <p:animEffect transition="in" filter="fade">
                                      <p:cBhvr>
                                        <p:cTn id="23" dur="100"/>
                                        <p:tgtEl>
                                          <p:spTgt spid="448">
                                            <p:txEl>
                                              <p:pRg st="3" end="3"/>
                                            </p:txEl>
                                          </p:spTgt>
                                        </p:tgtEl>
                                      </p:cBhvr>
                                    </p:animEffect>
                                  </p:childTnLst>
                                </p:cTn>
                              </p:par>
                            </p:childTnLst>
                          </p:cTn>
                        </p:par>
                        <p:par>
                          <p:cTn id="24" fill="hold">
                            <p:stCondLst>
                              <p:cond delay="900"/>
                            </p:stCondLst>
                            <p:childTnLst>
                              <p:par>
                                <p:cTn id="25" presetID="10" presetClass="entr" presetSubtype="0" fill="hold" nodeType="afterEffect">
                                  <p:stCondLst>
                                    <p:cond delay="0"/>
                                  </p:stCondLst>
                                  <p:childTnLst>
                                    <p:set>
                                      <p:cBhvr>
                                        <p:cTn id="26" dur="1" fill="hold">
                                          <p:stCondLst>
                                            <p:cond delay="0"/>
                                          </p:stCondLst>
                                        </p:cTn>
                                        <p:tgtEl>
                                          <p:spTgt spid="448">
                                            <p:txEl>
                                              <p:pRg st="4" end="4"/>
                                            </p:txEl>
                                          </p:spTgt>
                                        </p:tgtEl>
                                        <p:attrNameLst>
                                          <p:attrName>style.visibility</p:attrName>
                                        </p:attrNameLst>
                                      </p:cBhvr>
                                      <p:to>
                                        <p:strVal val="visible"/>
                                      </p:to>
                                    </p:set>
                                    <p:animEffect transition="in" filter="fade">
                                      <p:cBhvr>
                                        <p:cTn id="27" dur="100"/>
                                        <p:tgtEl>
                                          <p:spTgt spid="448">
                                            <p:txEl>
                                              <p:pRg st="4" end="4"/>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448">
                                            <p:txEl>
                                              <p:pRg st="5" end="5"/>
                                            </p:txEl>
                                          </p:spTgt>
                                        </p:tgtEl>
                                        <p:attrNameLst>
                                          <p:attrName>style.visibility</p:attrName>
                                        </p:attrNameLst>
                                      </p:cBhvr>
                                      <p:to>
                                        <p:strVal val="visible"/>
                                      </p:to>
                                    </p:set>
                                    <p:animEffect transition="in" filter="fade">
                                      <p:cBhvr>
                                        <p:cTn id="31" dur="100"/>
                                        <p:tgtEl>
                                          <p:spTgt spid="4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1311</Words>
  <Application>Microsoft Office PowerPoint</Application>
  <PresentationFormat>Widescreen</PresentationFormat>
  <Paragraphs>156</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Barlow</vt:lpstr>
      <vt:lpstr>K2D</vt:lpstr>
      <vt:lpstr>Arial</vt:lpstr>
      <vt:lpstr>Calibri</vt:lpstr>
      <vt:lpstr>Readex Pro</vt:lpstr>
      <vt:lpstr>Office Theme</vt:lpstr>
      <vt:lpstr>Báo cáo đồ án Máy học ứng dụng</vt:lpstr>
      <vt:lpstr>NỘI DUNG ĐỀ TÀI</vt:lpstr>
      <vt:lpstr>Phần 1: Giới thiệu vấn đề</vt:lpstr>
      <vt:lpstr>Giới thiệu vấn đề</vt:lpstr>
      <vt:lpstr>Giới thiệu vấn đề</vt:lpstr>
      <vt:lpstr>Phần 2: Giới thiệu tập dữ liệu và tiền xử lý dữ liệu</vt:lpstr>
      <vt:lpstr>2.1 Giới thiệu tập dữ liệu </vt:lpstr>
      <vt:lpstr>2.1 Giới thiệu tập dữ liệu </vt:lpstr>
      <vt:lpstr>2.2 Tiền xử lý dữ liệu</vt:lpstr>
      <vt:lpstr>2.2 Tiền xử lý dữ liệu</vt:lpstr>
      <vt:lpstr>2.3 Phân chia tập dữ liệu</vt:lpstr>
      <vt:lpstr>Phần 3: Xây dựng mô hình</vt:lpstr>
      <vt:lpstr>3.1 Random Forest</vt:lpstr>
      <vt:lpstr>3.1 Random Forest</vt:lpstr>
      <vt:lpstr>3.1 Random Forest</vt:lpstr>
      <vt:lpstr>3.1 Random Forest</vt:lpstr>
      <vt:lpstr>3.1 Random Forest</vt:lpstr>
      <vt:lpstr>3.1 Random Forest</vt:lpstr>
      <vt:lpstr>3.2 KNN</vt:lpstr>
      <vt:lpstr>3.2 KNN</vt:lpstr>
      <vt:lpstr>3.2 KNN</vt:lpstr>
      <vt:lpstr>3.2 KNN</vt:lpstr>
      <vt:lpstr>3.2 KNN</vt:lpstr>
      <vt:lpstr>3.3 ANN</vt:lpstr>
      <vt:lpstr>3.3 ANN</vt:lpstr>
      <vt:lpstr>3.3 ANN</vt:lpstr>
      <vt:lpstr>3.3 ANN</vt:lpstr>
      <vt:lpstr>Phần 4: Kết quả</vt:lpstr>
      <vt:lpstr>4. Đánh giá tổng thể các mô hình</vt:lpstr>
      <vt:lpstr>Phần 5: Kết luận và hướng phát triển</vt:lpstr>
      <vt:lpstr>5.1 Kết luận</vt:lpstr>
      <vt:lpstr>5.2 Hướng phát triển</vt:lpstr>
      <vt:lpstr>THANK YOU VERY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CTU Media</dc:creator>
  <cp:lastModifiedBy>Đặng Duy Khoa - B2207532</cp:lastModifiedBy>
  <cp:revision>3</cp:revision>
  <dcterms:created xsi:type="dcterms:W3CDTF">2022-07-01T08:15:51Z</dcterms:created>
  <dcterms:modified xsi:type="dcterms:W3CDTF">2025-03-27T01:34:20Z</dcterms:modified>
</cp:coreProperties>
</file>