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11"/>
  </p:notesMasterIdLst>
  <p:handoutMasterIdLst>
    <p:handoutMasterId r:id="rId12"/>
  </p:handoutMasterIdLst>
  <p:sldIdLst>
    <p:sldId id="321" r:id="rId4"/>
    <p:sldId id="330" r:id="rId5"/>
    <p:sldId id="290" r:id="rId6"/>
    <p:sldId id="331" r:id="rId7"/>
    <p:sldId id="333" r:id="rId8"/>
    <p:sldId id="332" r:id="rId9"/>
    <p:sldId id="334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290"/>
            <p14:sldId id="331"/>
            <p14:sldId id="333"/>
            <p14:sldId id="332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87" autoAdjust="0"/>
  </p:normalViewPr>
  <p:slideViewPr>
    <p:cSldViewPr snapToGrid="0" snapToObjects="1" showGuides="1">
      <p:cViewPr>
        <p:scale>
          <a:sx n="100" d="100"/>
          <a:sy n="100" d="100"/>
        </p:scale>
        <p:origin x="912" y="-36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04.09.2025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76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.emf"/><Relationship Id="rId10" Type="http://schemas.openxmlformats.org/officeDocument/2006/relationships/image" Target="../media/image17.sv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CH" dirty="0"/>
              <a:t>Date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Ypp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188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458723-F8F0-9DEE-EB70-04F588D700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t="26389" b="26389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bbv Software Services AG  |  </a:t>
            </a:r>
            <a:r>
              <a:rPr lang="en-CH" noProof="0" dirty="0"/>
              <a:t>Date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CH" noProof="0" dirty="0"/>
              <a:t>Presentation title</a:t>
            </a:r>
            <a:br>
              <a:rPr lang="en-GB" noProof="0" dirty="0"/>
            </a:br>
            <a:r>
              <a:rPr lang="en-CH" noProof="0" dirty="0"/>
              <a:t>with customer logo</a:t>
            </a:r>
            <a:endParaRPr lang="en-GB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76990F-B249-6611-0800-1DA433F97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C3FBF0-6FE4-4ED5-97F7-BC43A1D2912A}"/>
              </a:ext>
            </a:extLst>
          </p:cNvPr>
          <p:cNvGrpSpPr/>
          <p:nvPr/>
        </p:nvGrpSpPr>
        <p:grpSpPr>
          <a:xfrm>
            <a:off x="9595831" y="2346866"/>
            <a:ext cx="1736339" cy="526268"/>
            <a:chOff x="8343600" y="2412129"/>
            <a:chExt cx="2315118" cy="70169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0A1A25B-D699-C973-F9E8-41E61746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43600" y="2412129"/>
              <a:ext cx="1954171" cy="360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0F7C00-B899-BC79-5218-8DD951C055F2}"/>
                </a:ext>
              </a:extLst>
            </p:cNvPr>
            <p:cNvGrpSpPr/>
            <p:nvPr/>
          </p:nvGrpSpPr>
          <p:grpSpPr>
            <a:xfrm>
              <a:off x="8343600" y="2915820"/>
              <a:ext cx="2315118" cy="198000"/>
              <a:chOff x="8343600" y="2903749"/>
              <a:chExt cx="2315118" cy="198000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8E55AF8-2654-F41B-C4A1-D490B9B58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124668" y="2914533"/>
                <a:ext cx="1534050" cy="180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57BBDFB2-E80D-449C-2D7B-F4BAB3531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343600" y="2903749"/>
                <a:ext cx="565068" cy="19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Welcome &amp; introduction of bbv</a:t>
            </a:r>
          </a:p>
          <a:p>
            <a:pPr lvl="1"/>
            <a:r>
              <a:rPr lang="en-GB"/>
              <a:t>First name Last name</a:t>
            </a:r>
          </a:p>
          <a:p>
            <a:r>
              <a:rPr lang="en-GB"/>
              <a:t>Proposed solution</a:t>
            </a:r>
          </a:p>
          <a:p>
            <a:pPr lvl="1"/>
            <a:r>
              <a:rPr lang="en-GB"/>
              <a:t>First name Last name</a:t>
            </a:r>
          </a:p>
          <a:p>
            <a:r>
              <a:rPr lang="en-GB"/>
              <a:t>Approach, method and deadlines</a:t>
            </a:r>
          </a:p>
          <a:p>
            <a:pPr lvl="1"/>
            <a:r>
              <a:rPr lang="en-GB"/>
              <a:t>First name Last name</a:t>
            </a:r>
          </a:p>
          <a:p>
            <a:r>
              <a:rPr lang="en-GB"/>
              <a:t>Collaboration model</a:t>
            </a:r>
          </a:p>
          <a:p>
            <a:pPr lvl="1"/>
            <a:r>
              <a:rPr lang="en-GB"/>
              <a:t>First name Last name</a:t>
            </a:r>
          </a:p>
          <a:p>
            <a:r>
              <a:rPr lang="en-GB"/>
              <a:t>Offer</a:t>
            </a:r>
          </a:p>
          <a:p>
            <a:pPr lvl="1"/>
            <a:r>
              <a:rPr lang="en-GB"/>
              <a:t>First name Last name</a:t>
            </a:r>
          </a:p>
          <a:p>
            <a:r>
              <a:rPr lang="en-GB"/>
              <a:t>Offer benefits incl. references</a:t>
            </a:r>
          </a:p>
          <a:p>
            <a:pPr lvl="1"/>
            <a:r>
              <a:rPr lang="en-GB"/>
              <a:t>First name Last name</a:t>
            </a:r>
          </a:p>
          <a:p>
            <a:r>
              <a:rPr lang="en-GB"/>
              <a:t>Next agenda topic</a:t>
            </a:r>
          </a:p>
          <a:p>
            <a:pPr lvl="1"/>
            <a:r>
              <a:rPr lang="en-GB"/>
              <a:t>First name Last 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09852-B61A-AB62-022B-56A2789A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" y="1098550"/>
            <a:ext cx="5125165" cy="536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3D725-2898-F910-7E30-589C1CD4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83" y="1108076"/>
            <a:ext cx="514421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43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UI – Wrong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87DBF-BCA4-774C-444C-367E0D72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098550"/>
            <a:ext cx="4065058" cy="5329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E022F-532F-5D15-F00A-57912CAD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4" y="1098551"/>
            <a:ext cx="3924074" cy="53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57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UI - Correct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31696-5D7A-9208-7DA4-743FC631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098550"/>
            <a:ext cx="6283125" cy="5362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4274E8-0145-EBF0-AEE8-ACF1A7EA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9" y="1098551"/>
            <a:ext cx="4006651" cy="53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7037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73</TotalTime>
  <Words>92</Words>
  <Application>Microsoft Office PowerPoint</Application>
  <PresentationFormat>Widescreen</PresentationFormat>
  <Paragraphs>27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bbv template EN</vt:lpstr>
      <vt:lpstr>think-cell Slide</vt:lpstr>
      <vt:lpstr>PowerPoint Presentation</vt:lpstr>
      <vt:lpstr>Ypp 4</vt:lpstr>
      <vt:lpstr>Presentation title with customer logo</vt:lpstr>
      <vt:lpstr>Agenda</vt:lpstr>
      <vt:lpstr>Sign In UI</vt:lpstr>
      <vt:lpstr>Sign In UI – Wrong Password</vt:lpstr>
      <vt:lpstr>Sign In UI - Correct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Đăng Khoa Đỗ</cp:lastModifiedBy>
  <cp:revision>3</cp:revision>
  <dcterms:created xsi:type="dcterms:W3CDTF">2025-07-10T03:51:23Z</dcterms:created>
  <dcterms:modified xsi:type="dcterms:W3CDTF">2025-09-04T07:16:43Z</dcterms:modified>
</cp:coreProperties>
</file>