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20"/>
  </p:notesMasterIdLst>
  <p:handoutMasterIdLst>
    <p:handoutMasterId r:id="rId21"/>
  </p:handoutMasterIdLst>
  <p:sldIdLst>
    <p:sldId id="321" r:id="rId4"/>
    <p:sldId id="330" r:id="rId5"/>
    <p:sldId id="290" r:id="rId6"/>
    <p:sldId id="331" r:id="rId7"/>
    <p:sldId id="333" r:id="rId8"/>
    <p:sldId id="332" r:id="rId9"/>
    <p:sldId id="334" r:id="rId10"/>
    <p:sldId id="339" r:id="rId11"/>
    <p:sldId id="340" r:id="rId12"/>
    <p:sldId id="341" r:id="rId13"/>
    <p:sldId id="342" r:id="rId14"/>
    <p:sldId id="335" r:id="rId15"/>
    <p:sldId id="336" r:id="rId16"/>
    <p:sldId id="337" r:id="rId17"/>
    <p:sldId id="338" r:id="rId18"/>
    <p:sldId id="343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290"/>
            <p14:sldId id="331"/>
            <p14:sldId id="333"/>
            <p14:sldId id="332"/>
            <p14:sldId id="334"/>
            <p14:sldId id="339"/>
            <p14:sldId id="340"/>
            <p14:sldId id="341"/>
            <p14:sldId id="342"/>
            <p14:sldId id="335"/>
            <p14:sldId id="336"/>
            <p14:sldId id="337"/>
            <p14:sldId id="338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187" autoAdjust="0"/>
  </p:normalViewPr>
  <p:slideViewPr>
    <p:cSldViewPr snapToGrid="0" snapToObjects="1" showGuides="1">
      <p:cViewPr>
        <p:scale>
          <a:sx n="75" d="100"/>
          <a:sy n="75" d="100"/>
        </p:scale>
        <p:origin x="1872" y="558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04.09.2025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834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0322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523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415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48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76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4343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126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428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02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1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EB8C0-5645-87B9-584A-161C06B31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0" y="1098550"/>
            <a:ext cx="5195428" cy="3463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B998A5-5D34-D19E-D42E-0AD00C19E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450" y="1098550"/>
            <a:ext cx="4344190" cy="524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FB2DD-BDEC-E7E9-2E55-F09C2573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98550"/>
            <a:ext cx="4352926" cy="5314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69CBB-AC8D-CBA1-16A9-520735D45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066" y="1098551"/>
            <a:ext cx="5678309" cy="531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4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UI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4274E8-0145-EBF0-AEE8-ACF1A7EA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098551"/>
            <a:ext cx="4006651" cy="53170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4FEC8F-BC1E-E567-BE2D-B031E71B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44" y="1098000"/>
            <a:ext cx="515374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1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A2F9B-9B1B-2D68-4625-36CD67D7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107527"/>
            <a:ext cx="5106113" cy="3648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BC9CF-CAFB-85C6-A139-CEF2CAC49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264" y="1098000"/>
            <a:ext cx="511563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5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UI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113BFA-688A-B710-6BFB-8C3B4886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98550"/>
            <a:ext cx="5706271" cy="4934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DF5553-AC7F-AFA5-7ECC-028222E94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65" y="1098000"/>
            <a:ext cx="5182323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4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 UI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12CBF8-E6D6-2167-47B7-5A7ACF01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117052"/>
            <a:ext cx="5115639" cy="3629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C322C-C9ED-004D-4746-4E4D3BE79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17" y="1117052"/>
            <a:ext cx="546985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6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996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CH" dirty="0"/>
              <a:t>Date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Ypp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188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458723-F8F0-9DEE-EB70-04F588D700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t="26389" b="26389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bbv Software Services AG  |  </a:t>
            </a:r>
            <a:r>
              <a:rPr lang="en-CH" noProof="0" dirty="0"/>
              <a:t>Date</a:t>
            </a:r>
            <a:endParaRPr lang="en-GB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noProof="0" dirty="0"/>
              <a:t>Authentication of Inflow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Inflow Screens</a:t>
            </a:r>
          </a:p>
          <a:p>
            <a:r>
              <a:rPr lang="en-GB" dirty="0"/>
              <a:t>Q&amp;A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09852-B61A-AB62-022B-56A2789A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9" y="1098550"/>
            <a:ext cx="5125165" cy="536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53D725-2898-F910-7E30-589C1CD4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83" y="1108076"/>
            <a:ext cx="514421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UI – Wrong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87DBF-BCA4-774C-444C-367E0D72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0" y="1098550"/>
            <a:ext cx="4065058" cy="5329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E022F-532F-5D15-F00A-57912CAD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4" y="1098551"/>
            <a:ext cx="3924074" cy="53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5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UI - Correct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31696-5D7A-9208-7DA4-743FC6315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098550"/>
            <a:ext cx="6283125" cy="53623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4274E8-0145-EBF0-AEE8-ACF1A7EA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9" y="1098551"/>
            <a:ext cx="4006651" cy="53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7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3464A-1074-3ED1-B92A-3D92CF67D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117052"/>
            <a:ext cx="4547120" cy="484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F3EC8-F636-8AC8-CC48-CB183B2E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306" y="1098550"/>
            <a:ext cx="596348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3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E7985-D05A-D411-863C-74F6A1A4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6AE82-1BAB-B641-0753-1C85CA1B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098000"/>
            <a:ext cx="4779098" cy="3072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A0C8F-654B-143B-CAC9-E4111FEA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16" y="1098550"/>
            <a:ext cx="4897085" cy="33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3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96</TotalTime>
  <Words>76</Words>
  <Application>Microsoft Office PowerPoint</Application>
  <PresentationFormat>Widescreen</PresentationFormat>
  <Paragraphs>32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bbv template EN</vt:lpstr>
      <vt:lpstr>think-cell Slide</vt:lpstr>
      <vt:lpstr>PowerPoint Presentation</vt:lpstr>
      <vt:lpstr>Ypp 4</vt:lpstr>
      <vt:lpstr>Authentication of Inflow</vt:lpstr>
      <vt:lpstr>Agenda</vt:lpstr>
      <vt:lpstr>Sign In UI</vt:lpstr>
      <vt:lpstr>Sign In UI – Wrong Password</vt:lpstr>
      <vt:lpstr>Sign In UI - Correct Password</vt:lpstr>
      <vt:lpstr>Sign Up UI</vt:lpstr>
      <vt:lpstr>Sign Up UI</vt:lpstr>
      <vt:lpstr>Sign Up UI</vt:lpstr>
      <vt:lpstr>Sign Up UI</vt:lpstr>
      <vt:lpstr>Forgot Password UI</vt:lpstr>
      <vt:lpstr>Forgot Password UI</vt:lpstr>
      <vt:lpstr>Forgot Password UI</vt:lpstr>
      <vt:lpstr>Forgot Password 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Đăng Khoa Đỗ</cp:lastModifiedBy>
  <cp:revision>12</cp:revision>
  <dcterms:created xsi:type="dcterms:W3CDTF">2025-07-10T03:51:23Z</dcterms:created>
  <dcterms:modified xsi:type="dcterms:W3CDTF">2025-09-04T08:31:50Z</dcterms:modified>
</cp:coreProperties>
</file>