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1" r:id="rId12"/>
    <p:sldId id="266" r:id="rId13"/>
    <p:sldId id="268" r:id="rId14"/>
    <p:sldId id="276" r:id="rId15"/>
    <p:sldId id="277" r:id="rId16"/>
    <p:sldId id="278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iểu Trung bình 2 - Nhấn mạ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&amp; Usability testing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ũi tên Phải 8"/>
          <p:cNvSpPr/>
          <p:nvPr/>
        </p:nvSpPr>
        <p:spPr>
          <a:xfrm>
            <a:off x="6194739" y="3661244"/>
            <a:ext cx="1390919" cy="588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̉nh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14" y="2648184"/>
            <a:ext cx="3625654" cy="2464729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45" y="2648183"/>
            <a:ext cx="3177235" cy="26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60" y="2390657"/>
            <a:ext cx="7175558" cy="44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23" y="2390657"/>
            <a:ext cx="8175091" cy="43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913775" y="2358598"/>
            <a:ext cx="1085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913775" y="2354103"/>
            <a:ext cx="1077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 9126: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tương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understandability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learnability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operability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Plan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913775" y="2064327"/>
            <a:ext cx="1005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Cc1</a:t>
            </a:r>
          </a:p>
          <a:p>
            <a:r>
              <a:rPr lang="en-US" dirty="0" smtClean="0"/>
              <a:t>Cc2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913775" y="2064327"/>
            <a:ext cx="1005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Cc1</a:t>
            </a:r>
          </a:p>
          <a:p>
            <a:r>
              <a:rPr lang="en-US" dirty="0" smtClean="0"/>
              <a:t>Cc2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1212170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1212179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1212182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1212186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13775" y="2214694"/>
            <a:ext cx="106772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Graphical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13775" y="2214694"/>
            <a:ext cx="106772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1" y="3026535"/>
            <a:ext cx="4784333" cy="2782044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6535"/>
            <a:ext cx="5564088" cy="27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menu, buttons,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icon, toolbar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all the functionalities are working properly or not. It is simply we can say Look And Feel.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actually tells us the reactions of various GUI components against the input provided and if it is working properly or not.</a:t>
            </a:r>
          </a:p>
        </p:txBody>
      </p:sp>
    </p:spTree>
    <p:extLst>
      <p:ext uri="{BB962C8B-B14F-4D97-AF65-F5344CB8AC3E}">
        <p14:creationId xmlns:p14="http://schemas.microsoft.com/office/powerpoint/2010/main" val="26419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Menu should have Exit/close option.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OK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Cancel Buttons should exist.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should start with capital alphabets.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Alignment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controls must be same.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must be visible.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6.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must not overlap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six are called as Microsoft six rules standard for user Interface testing. These are very important in GUI testing.</a:t>
            </a:r>
          </a:p>
        </p:txBody>
      </p:sp>
    </p:spTree>
    <p:extLst>
      <p:ext uri="{BB962C8B-B14F-4D97-AF65-F5344CB8AC3E}">
        <p14:creationId xmlns:p14="http://schemas.microsoft.com/office/powerpoint/2010/main" val="558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56" y="2694717"/>
            <a:ext cx="3408736" cy="2574307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08" y="2648184"/>
            <a:ext cx="3613016" cy="2620840"/>
          </a:xfrm>
          <a:prstGeom prst="rect">
            <a:avLst/>
          </a:prstGeom>
        </p:spPr>
      </p:pic>
      <p:sp>
        <p:nvSpPr>
          <p:cNvPr id="6" name="Mũi tên Phải 5"/>
          <p:cNvSpPr/>
          <p:nvPr/>
        </p:nvSpPr>
        <p:spPr>
          <a:xfrm>
            <a:off x="6053070" y="3661244"/>
            <a:ext cx="1390919" cy="588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2280</TotalTime>
  <Words>460</Words>
  <Application>Microsoft Office PowerPoint</Application>
  <PresentationFormat>Màn hình rộng</PresentationFormat>
  <Paragraphs>93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Droplet</vt:lpstr>
      <vt:lpstr>GUI &amp; Usability testing</vt:lpstr>
      <vt:lpstr>Nhóm 20</vt:lpstr>
      <vt:lpstr>Nội dung trình bày</vt:lpstr>
      <vt:lpstr>Gui testing ?</vt:lpstr>
      <vt:lpstr>Gui testing ? </vt:lpstr>
      <vt:lpstr>Gui testing ?</vt:lpstr>
      <vt:lpstr>Gui testing ?</vt:lpstr>
      <vt:lpstr>Gui testing ?</vt:lpstr>
      <vt:lpstr>Gui testing ?</vt:lpstr>
      <vt:lpstr>Gui testing ?</vt:lpstr>
      <vt:lpstr>Test gui như thế nào ?</vt:lpstr>
      <vt:lpstr>Test gui như thế nào ?</vt:lpstr>
      <vt:lpstr>Usability testing</vt:lpstr>
      <vt:lpstr>Usability testing là gì ?</vt:lpstr>
      <vt:lpstr>Usability testing là gì ?</vt:lpstr>
      <vt:lpstr>Kiểm thử tính tiện dụng như thế nào ?</vt:lpstr>
      <vt:lpstr>Công cụ kiểm thử giao diện</vt:lpstr>
      <vt:lpstr>Công cụ kiểm thử Tính tiện dụng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&amp; Usability testing</dc:title>
  <dc:creator>Hoang Khoa</dc:creator>
  <cp:lastModifiedBy>Hoang Khoa</cp:lastModifiedBy>
  <cp:revision>44</cp:revision>
  <dcterms:created xsi:type="dcterms:W3CDTF">2015-11-22T13:14:31Z</dcterms:created>
  <dcterms:modified xsi:type="dcterms:W3CDTF">2015-11-30T16:49:46Z</dcterms:modified>
</cp:coreProperties>
</file>