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1" r:id="rId3"/>
    <p:sldId id="388" r:id="rId4"/>
    <p:sldId id="389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30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7B3696"/>
    <a:srgbClr val="CA30CE"/>
    <a:srgbClr val="6FB9D7"/>
    <a:srgbClr val="F59327"/>
    <a:srgbClr val="FF7F00"/>
    <a:srgbClr val="000000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1562" autoAdjust="0"/>
  </p:normalViewPr>
  <p:slideViewPr>
    <p:cSldViewPr>
      <p:cViewPr>
        <p:scale>
          <a:sx n="81" d="100"/>
          <a:sy n="81" d="100"/>
        </p:scale>
        <p:origin x="103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574971-E90B-4154-83C2-D521C2A0C7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5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74971-E90B-4154-83C2-D521C2A0C7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74971-E90B-4154-83C2-D521C2A0C7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74971-E90B-4154-83C2-D521C2A0C7F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19/11/2015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270F85-EA9A-44B1-840D-2727C37BBF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7877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AEF0E-BDF6-4169-B7CB-0E0C6E743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37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5C815-2909-443D-A12C-31A682710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491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CF38FCC-798C-495C-8FFC-A410F21CA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09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47C01-BCBD-4A0A-9F19-F8D026FAA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4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14E7-27FD-41E2-9064-03F529539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7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6B98-3A5D-4233-8ADE-89992DFB3C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F5AD5-F164-4243-B789-7157508C2A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30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FB21A-6294-409C-8639-739797B916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72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7CE94-1A60-4D35-A0A2-E09A688376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9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49ED1-C3C3-4412-ABF6-1AB6A0FA9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499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F9E23-0F65-4DDA-B1DC-CAE58BD289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28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15/04/2014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6A15AE-2025-456A-B971-98795F3F2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D:\My Library\My Pictures\Logo\CD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7913">
            <a:off x="6737468" y="4576439"/>
            <a:ext cx="1847973" cy="104494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:\My Library\My Pictures\Logo\logo-khtn 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19065"/>
            <a:ext cx="1621920" cy="1159688"/>
          </a:xfrm>
          <a:prstGeom prst="rect">
            <a:avLst/>
          </a:prstGeom>
          <a:noFill/>
          <a:ln w="34925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02360" y="2800350"/>
            <a:ext cx="5410200" cy="457200"/>
          </a:xfrm>
        </p:spPr>
        <p:txBody>
          <a:bodyPr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MÔN: </a:t>
            </a:r>
            <a:r>
              <a:rPr lang="en-US" sz="1800" dirty="0" smtClean="0">
                <a:solidFill>
                  <a:schemeClr val="tx1"/>
                </a:solidFill>
              </a:rPr>
              <a:t>KIỂM CHỨNG PHẦN MỀM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>
              <a:tabLst>
                <a:tab pos="2225675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  GIẢNG VIÊN:   </a:t>
            </a:r>
            <a:r>
              <a:rPr lang="en-US" sz="1800" dirty="0" smtClean="0">
                <a:solidFill>
                  <a:schemeClr val="tx1"/>
                </a:solidFill>
              </a:rPr>
              <a:t>LÂM QUANG VŨ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>
              <a:tabLst>
                <a:tab pos="2225675" algn="l"/>
                <a:tab pos="3538538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		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270F85-EA9A-44B1-840D-2727C37BBF0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110" y="1781175"/>
            <a:ext cx="7772400" cy="885825"/>
          </a:xfrm>
        </p:spPr>
        <p:txBody>
          <a:bodyPr/>
          <a:lstStyle/>
          <a:p>
            <a:r>
              <a:rPr lang="en-US" sz="2800" dirty="0" smtClean="0"/>
              <a:t>GUI &amp; Usability testing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2514599" y="4038601"/>
            <a:ext cx="4343401" cy="20542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Nhóm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20</a:t>
            </a:r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Dương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Hữu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Khánh</a:t>
            </a:r>
            <a:r>
              <a:rPr lang="en-US" dirty="0" smtClean="0">
                <a:solidFill>
                  <a:srgbClr val="FFFFFF"/>
                </a:solidFill>
              </a:rPr>
              <a:t>             </a:t>
            </a:r>
            <a:r>
              <a:rPr lang="en-US" dirty="0" smtClean="0">
                <a:solidFill>
                  <a:srgbClr val="FFFFFF"/>
                </a:solidFill>
              </a:rPr>
              <a:t>1212170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Hoàng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Đăng</a:t>
            </a:r>
            <a:r>
              <a:rPr lang="en-US" dirty="0" smtClean="0">
                <a:solidFill>
                  <a:srgbClr val="FFFFFF"/>
                </a:solidFill>
              </a:rPr>
              <a:t> Khoa              1212179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Nguyễn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Văn</a:t>
            </a:r>
            <a:r>
              <a:rPr lang="en-US" dirty="0" smtClean="0">
                <a:solidFill>
                  <a:srgbClr val="FFFFFF"/>
                </a:solidFill>
              </a:rPr>
              <a:t> Khoa</a:t>
            </a:r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1212182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Nguyễn</a:t>
            </a:r>
            <a:r>
              <a:rPr lang="en-US" dirty="0" smtClean="0">
                <a:solidFill>
                  <a:srgbClr val="FFFFFF"/>
                </a:solidFill>
              </a:rPr>
              <a:t> Minh </a:t>
            </a:r>
            <a:r>
              <a:rPr lang="en-US" dirty="0" err="1" smtClean="0">
                <a:solidFill>
                  <a:srgbClr val="FFFFFF"/>
                </a:solidFill>
              </a:rPr>
              <a:t>Khôi</a:t>
            </a:r>
            <a:r>
              <a:rPr lang="en-US" dirty="0" smtClean="0">
                <a:solidFill>
                  <a:srgbClr val="FFFFFF"/>
                </a:solidFill>
              </a:rPr>
              <a:t>              1212186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1.2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Hộp Văn bản 7"/>
          <p:cNvSpPr txBox="1"/>
          <p:nvPr/>
        </p:nvSpPr>
        <p:spPr>
          <a:xfrm>
            <a:off x="381001" y="181673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Ảnh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65" y="2339960"/>
            <a:ext cx="6984235" cy="43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1.2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Hộp Văn bản 6"/>
          <p:cNvSpPr txBox="1"/>
          <p:nvPr/>
        </p:nvSpPr>
        <p:spPr>
          <a:xfrm>
            <a:off x="631065" y="1867436"/>
            <a:ext cx="6912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Ảnh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50694"/>
            <a:ext cx="7481455" cy="40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9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2. Usability testing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1370975" y="2057400"/>
            <a:ext cx="777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Usability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6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2.1 Usability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609600" y="1371126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 9126: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tương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7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2.1 Usability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766739" y="1676400"/>
            <a:ext cx="6822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understandability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learnability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operability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7478712" cy="1143000"/>
          </a:xfrm>
        </p:spPr>
        <p:txBody>
          <a:bodyPr/>
          <a:lstStyle/>
          <a:p>
            <a:r>
              <a:rPr lang="en-US" sz="2800" dirty="0" smtClean="0"/>
              <a:t>2.2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tiện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457201" y="14478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Plan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6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7478712" cy="1143000"/>
          </a:xfrm>
        </p:spPr>
        <p:txBody>
          <a:bodyPr/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4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D:\My Library\My Pictures\Logo\CD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7913">
            <a:off x="6737468" y="4576439"/>
            <a:ext cx="1847973" cy="104494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:\My Library\My Pictures\Logo\logo-khtn 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19065"/>
            <a:ext cx="1621920" cy="1159688"/>
          </a:xfrm>
          <a:prstGeom prst="rect">
            <a:avLst/>
          </a:prstGeom>
          <a:noFill/>
          <a:ln w="34925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270F85-EA9A-44B1-840D-2727C37BBF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885825"/>
          </a:xfrm>
        </p:spPr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</a:rPr>
              <a:t>Thank you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456869" y="5872218"/>
            <a:ext cx="8220962" cy="688975"/>
            <a:chOff x="720" y="1392"/>
            <a:chExt cx="4058" cy="480"/>
          </a:xfrm>
          <a:solidFill>
            <a:srgbClr val="00B050"/>
          </a:solidFill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471353" y="3414581"/>
            <a:ext cx="8229599" cy="688975"/>
            <a:chOff x="720" y="1392"/>
            <a:chExt cx="4058" cy="480"/>
          </a:xfrm>
          <a:solidFill>
            <a:srgbClr val="7030A0"/>
          </a:solidFill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770398" y="3447891"/>
            <a:ext cx="64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2   </a:t>
            </a:r>
            <a:r>
              <a:rPr lang="en-US" sz="2400" b="1" dirty="0" smtClean="0">
                <a:solidFill>
                  <a:srgbClr val="FFFFFF"/>
                </a:solidFill>
              </a:rPr>
              <a:t>Usability testing</a:t>
            </a:r>
            <a:r>
              <a:rPr lang="en-US" sz="2400" b="1" dirty="0" smtClean="0"/>
              <a:t>	</a:t>
            </a:r>
            <a:endParaRPr lang="en-US" sz="2400" b="1" dirty="0"/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804863" y="5887328"/>
            <a:ext cx="63663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/>
              <a:t>3</a:t>
            </a:r>
            <a:r>
              <a:rPr lang="en-US" sz="2400" b="1" smtClean="0">
                <a:solidFill>
                  <a:srgbClr val="FFFFFF"/>
                </a:solidFill>
              </a:rPr>
              <a:t>   Enterprise business systems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NỘI DUNG</a:t>
            </a:r>
            <a:endParaRPr lang="en-US" sz="3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471352" y="1190470"/>
            <a:ext cx="8229600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34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6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8" name="Text Box 22"/>
          <p:cNvSpPr txBox="1">
            <a:spLocks noChangeArrowheads="1"/>
          </p:cNvSpPr>
          <p:nvPr/>
        </p:nvSpPr>
        <p:spPr bwMode="black">
          <a:xfrm>
            <a:off x="1195082" y="1225814"/>
            <a:ext cx="4495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GUI Testing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gray">
          <a:xfrm>
            <a:off x="832345" y="1235356"/>
            <a:ext cx="7254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1</a:t>
            </a:r>
          </a:p>
        </p:txBody>
      </p: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1407260" y="1956615"/>
            <a:ext cx="7279540" cy="611539"/>
            <a:chOff x="720" y="1392"/>
            <a:chExt cx="4058" cy="508"/>
          </a:xfrm>
          <a:solidFill>
            <a:schemeClr val="accent1"/>
          </a:solidFill>
        </p:grpSpPr>
        <p:sp>
          <p:nvSpPr>
            <p:cNvPr id="25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508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27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Text Box 22"/>
          <p:cNvSpPr txBox="1">
            <a:spLocks noChangeArrowheads="1"/>
          </p:cNvSpPr>
          <p:nvPr/>
        </p:nvSpPr>
        <p:spPr bwMode="black">
          <a:xfrm>
            <a:off x="2283561" y="2035982"/>
            <a:ext cx="4495800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GUI Testing </a:t>
            </a:r>
            <a:r>
              <a:rPr lang="en-US" sz="2400" b="1" dirty="0" err="1" smtClean="0">
                <a:solidFill>
                  <a:srgbClr val="FFFFFF"/>
                </a:solidFill>
              </a:rPr>
              <a:t>là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gì</a:t>
            </a:r>
            <a:r>
              <a:rPr lang="en-US" sz="2400" b="1" dirty="0" smtClean="0">
                <a:solidFill>
                  <a:srgbClr val="FFFFFF"/>
                </a:solidFill>
              </a:rPr>
              <a:t> ?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gray">
          <a:xfrm>
            <a:off x="1653137" y="1986484"/>
            <a:ext cx="7254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1.1</a:t>
            </a:r>
            <a:endParaRPr lang="en-US" sz="2400" b="1" dirty="0"/>
          </a:p>
        </p:txBody>
      </p:sp>
      <p:grpSp>
        <p:nvGrpSpPr>
          <p:cNvPr id="32" name="Group 17"/>
          <p:cNvGrpSpPr>
            <a:grpSpLocks/>
          </p:cNvGrpSpPr>
          <p:nvPr/>
        </p:nvGrpSpPr>
        <p:grpSpPr bwMode="auto">
          <a:xfrm>
            <a:off x="1379651" y="2694633"/>
            <a:ext cx="7279540" cy="611539"/>
            <a:chOff x="720" y="1392"/>
            <a:chExt cx="4058" cy="508"/>
          </a:xfrm>
          <a:solidFill>
            <a:schemeClr val="accent1"/>
          </a:solidFill>
        </p:grpSpPr>
        <p:sp>
          <p:nvSpPr>
            <p:cNvPr id="39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508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1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" name="Text Box 22"/>
          <p:cNvSpPr txBox="1">
            <a:spLocks noChangeArrowheads="1"/>
          </p:cNvSpPr>
          <p:nvPr/>
        </p:nvSpPr>
        <p:spPr bwMode="black">
          <a:xfrm>
            <a:off x="2255952" y="2774000"/>
            <a:ext cx="6202248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Làm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sao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để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thử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giao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diện</a:t>
            </a:r>
            <a:r>
              <a:rPr lang="en-US" sz="2400" b="1" dirty="0" smtClean="0">
                <a:solidFill>
                  <a:srgbClr val="FFFFFF"/>
                </a:solidFill>
              </a:rPr>
              <a:t> ?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gray">
          <a:xfrm>
            <a:off x="1625528" y="2724502"/>
            <a:ext cx="7254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1.2</a:t>
            </a:r>
            <a:endParaRPr lang="en-US" sz="2400" b="1" dirty="0"/>
          </a:p>
        </p:txBody>
      </p: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1379651" y="4186595"/>
            <a:ext cx="7321301" cy="738018"/>
            <a:chOff x="720" y="1392"/>
            <a:chExt cx="4058" cy="480"/>
          </a:xfrm>
          <a:solidFill>
            <a:srgbClr val="7030A0"/>
          </a:solidFill>
        </p:grpSpPr>
        <p:sp>
          <p:nvSpPr>
            <p:cNvPr id="47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48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9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50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1384174" y="5053182"/>
            <a:ext cx="7316778" cy="738018"/>
            <a:chOff x="720" y="1392"/>
            <a:chExt cx="4058" cy="480"/>
          </a:xfrm>
          <a:solidFill>
            <a:srgbClr val="7030A0"/>
          </a:solidFill>
        </p:grpSpPr>
        <p:sp>
          <p:nvSpPr>
            <p:cNvPr id="52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54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55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56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7" name="Text Box 32"/>
          <p:cNvSpPr txBox="1">
            <a:spLocks noChangeArrowheads="1"/>
          </p:cNvSpPr>
          <p:nvPr/>
        </p:nvSpPr>
        <p:spPr bwMode="gray">
          <a:xfrm>
            <a:off x="1625528" y="4318891"/>
            <a:ext cx="64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2.1   </a:t>
            </a:r>
            <a:r>
              <a:rPr lang="en-US" sz="2400" b="1" dirty="0" smtClean="0">
                <a:solidFill>
                  <a:srgbClr val="FFFFFF"/>
                </a:solidFill>
              </a:rPr>
              <a:t>Usability testing </a:t>
            </a:r>
            <a:r>
              <a:rPr lang="en-US" sz="2400" b="1" dirty="0" err="1" smtClean="0">
                <a:solidFill>
                  <a:srgbClr val="FFFFFF"/>
                </a:solidFill>
              </a:rPr>
              <a:t>là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gì</a:t>
            </a:r>
            <a:r>
              <a:rPr lang="en-US" sz="2400" b="1" dirty="0" smtClean="0">
                <a:solidFill>
                  <a:srgbClr val="FFFFFF"/>
                </a:solidFill>
              </a:rPr>
              <a:t> ?</a:t>
            </a:r>
            <a:r>
              <a:rPr lang="en-US" sz="2400" b="1" dirty="0" smtClean="0"/>
              <a:t>	</a:t>
            </a:r>
            <a:endParaRPr lang="en-US" sz="2400" b="1" dirty="0"/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gray">
          <a:xfrm>
            <a:off x="1625528" y="5112603"/>
            <a:ext cx="640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2.2   </a:t>
            </a:r>
            <a:r>
              <a:rPr lang="en-US" sz="2400" b="1" dirty="0" err="1" smtClean="0">
                <a:solidFill>
                  <a:srgbClr val="FFFFFF"/>
                </a:solidFill>
              </a:rPr>
              <a:t>Kiểm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tính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tiện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dụng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như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thế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nào</a:t>
            </a:r>
            <a:r>
              <a:rPr lang="en-US" sz="2400" b="1" dirty="0" smtClean="0">
                <a:solidFill>
                  <a:srgbClr val="FFFFFF"/>
                </a:solidFill>
              </a:rPr>
              <a:t> ?</a:t>
            </a:r>
            <a:r>
              <a:rPr lang="en-US" sz="2400" b="1" dirty="0" smtClean="0"/>
              <a:t>	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70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4" grpId="0"/>
      <p:bldP spid="69665" grpId="0"/>
      <p:bldP spid="38" grpId="0" animBg="1"/>
      <p:bldP spid="46" grpId="0"/>
      <p:bldP spid="29" grpId="0" animBg="1"/>
      <p:bldP spid="31" grpId="0"/>
      <p:bldP spid="43" grpId="0" animBg="1"/>
      <p:bldP spid="44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hỗ dành sẵn cho Nội dung 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Graphical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" name="Hộp Văn bản 43"/>
          <p:cNvSpPr txBox="1"/>
          <p:nvPr/>
        </p:nvSpPr>
        <p:spPr>
          <a:xfrm>
            <a:off x="662690" y="1614600"/>
            <a:ext cx="54108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Ảnh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91763"/>
            <a:ext cx="4038599" cy="2348407"/>
          </a:xfrm>
          <a:prstGeom prst="rect">
            <a:avLst/>
          </a:prstGeom>
        </p:spPr>
      </p:pic>
      <p:pic>
        <p:nvPicPr>
          <p:cNvPr id="46" name="Ảnh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98" y="3026535"/>
            <a:ext cx="4157730" cy="20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82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Hộp Văn bản 6"/>
          <p:cNvSpPr txBox="1"/>
          <p:nvPr/>
        </p:nvSpPr>
        <p:spPr>
          <a:xfrm>
            <a:off x="304800" y="19050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menu, buttons,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icon, toolbar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27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228601" y="19812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all the functionalities are working properly or not. It is simply we can say Look And Feel.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actually tells us the reactions of various GUI components against the input provided and if it is working properly or not.</a:t>
            </a:r>
          </a:p>
        </p:txBody>
      </p:sp>
    </p:spTree>
    <p:extLst>
      <p:ext uri="{BB962C8B-B14F-4D97-AF65-F5344CB8AC3E}">
        <p14:creationId xmlns:p14="http://schemas.microsoft.com/office/powerpoint/2010/main" val="412603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304800" y="1981200"/>
            <a:ext cx="85344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Menu should have Exit/close option.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OK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Cancel Buttons should exist.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should start with capital alphabets.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Alignment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controls must be same.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must be visible.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6.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must not overlap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six are called as Microsoft six rules standard for user Interface testing. These are very important in GUI testing.</a:t>
            </a:r>
          </a:p>
        </p:txBody>
      </p:sp>
    </p:spTree>
    <p:extLst>
      <p:ext uri="{BB962C8B-B14F-4D97-AF65-F5344CB8AC3E}">
        <p14:creationId xmlns:p14="http://schemas.microsoft.com/office/powerpoint/2010/main" val="1256652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304800" y="1982451"/>
            <a:ext cx="8004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6" y="3429001"/>
            <a:ext cx="3156470" cy="2383794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768" y="3382467"/>
            <a:ext cx="3345632" cy="2426883"/>
          </a:xfrm>
          <a:prstGeom prst="rect">
            <a:avLst/>
          </a:prstGeom>
        </p:spPr>
      </p:pic>
      <p:sp>
        <p:nvSpPr>
          <p:cNvPr id="9" name="Mũi tên Phải 8"/>
          <p:cNvSpPr/>
          <p:nvPr/>
        </p:nvSpPr>
        <p:spPr>
          <a:xfrm>
            <a:off x="3855330" y="4395527"/>
            <a:ext cx="1287983" cy="5411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4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304800" y="1982451"/>
            <a:ext cx="8004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ũi tên Phải 9"/>
          <p:cNvSpPr/>
          <p:nvPr/>
        </p:nvSpPr>
        <p:spPr>
          <a:xfrm>
            <a:off x="4107520" y="4369621"/>
            <a:ext cx="1147445" cy="5493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̉nh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5" y="3356562"/>
            <a:ext cx="3383044" cy="2299802"/>
          </a:xfrm>
          <a:prstGeom prst="rect">
            <a:avLst/>
          </a:prstGeom>
        </p:spPr>
      </p:pic>
      <p:pic>
        <p:nvPicPr>
          <p:cNvPr id="12" name="Ảnh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27" y="3356561"/>
            <a:ext cx="2964630" cy="24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98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6TGp_report_light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3681</TotalTime>
  <Words>514</Words>
  <Application>Microsoft Office PowerPoint</Application>
  <PresentationFormat>Trình chiếu Trên màn hình (4:3)</PresentationFormat>
  <Paragraphs>115</Paragraphs>
  <Slides>17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576TGp_report_light</vt:lpstr>
      <vt:lpstr>GUI &amp; Usability testing</vt:lpstr>
      <vt:lpstr>NỘI DUNG</vt:lpstr>
      <vt:lpstr>1.1 GUI testing là gì ?</vt:lpstr>
      <vt:lpstr>1.1 GUI testing là gì ?</vt:lpstr>
      <vt:lpstr>1.1 GUI testing là gì ?</vt:lpstr>
      <vt:lpstr>1.1 GUI testing là gì ?</vt:lpstr>
      <vt:lpstr>1.1 GUI testing là gì ?</vt:lpstr>
      <vt:lpstr>1.1 GUI testing là gì ?</vt:lpstr>
      <vt:lpstr>1.1 GUI testing là gì ?</vt:lpstr>
      <vt:lpstr>1.2 Kiểm thử giao diện như thế nào ?</vt:lpstr>
      <vt:lpstr>1.2 Kiểm thử giao diện như thế nào ?</vt:lpstr>
      <vt:lpstr>2. Usability testing</vt:lpstr>
      <vt:lpstr>2.1 Usability testing là gì ?</vt:lpstr>
      <vt:lpstr>2.1 Usability testing là gì ?</vt:lpstr>
      <vt:lpstr>2.2 Kiểm thử tính tiện dụng như thế nào ?</vt:lpstr>
      <vt:lpstr>3. Công cụ kiểm thử giao diện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NMCNTT1</dc:title>
  <dc:creator>admin</dc:creator>
  <cp:lastModifiedBy>Hoang Khoa</cp:lastModifiedBy>
  <cp:revision>225</cp:revision>
  <dcterms:created xsi:type="dcterms:W3CDTF">2012-01-02T04:32:22Z</dcterms:created>
  <dcterms:modified xsi:type="dcterms:W3CDTF">2015-11-30T16:49:38Z</dcterms:modified>
</cp:coreProperties>
</file>