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iểu Trung bình 2 - Nhấn mạ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&amp; Usability testing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60" y="2390657"/>
            <a:ext cx="7175558" cy="44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23" y="2390657"/>
            <a:ext cx="8175091" cy="43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 testing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size, position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/buttons (close, minimise, maximise etc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standards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conventions: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OK, cancel, continue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Object/field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to use standard/consistent text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testing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window, identify all the legitimate calls to the window that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should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and create test cases for each call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all the legitimate calls from the window to other features that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should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and create test cases for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reversible calls, i.e. where closing a called window should return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‘calling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window and create a test case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each.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testing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Bảng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01003"/>
              </p:ext>
            </p:extLst>
          </p:nvPr>
        </p:nvGraphicFramePr>
        <p:xfrm>
          <a:off x="721217" y="2701635"/>
          <a:ext cx="10557008" cy="34497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78504"/>
                <a:gridCol w="5278504"/>
              </a:tblGrid>
              <a:tr h="4959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Technique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</a:rPr>
                        <a:t>Used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</a:rPr>
                        <a:t> to test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60238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Equivalence Partitions and Boundary Value Analysis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rule-based processing</a:t>
                      </a:r>
                      <a:endParaRPr lang="en-US" sz="2000" dirty="0"/>
                    </a:p>
                  </a:txBody>
                  <a:tcPr/>
                </a:tc>
              </a:tr>
              <a:tr h="49598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Tables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logic or rule-based processing</a:t>
                      </a:r>
                      <a:endParaRPr lang="en-US" sz="2000" dirty="0"/>
                    </a:p>
                  </a:txBody>
                  <a:tcPr/>
                </a:tc>
              </a:tr>
              <a:tr h="159758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State-transition testing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with modes or states where processing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behaviour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affected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where there are dependencies between objects in the window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Communication testing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testing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721217" y="2770909"/>
            <a:ext cx="10223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one test case for every window object affected by a change or unsolicited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test case for reciprocal situations.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test case for every window object that must not be affected - but might be.</a:t>
            </a:r>
          </a:p>
        </p:txBody>
      </p:sp>
    </p:spTree>
    <p:extLst>
      <p:ext uri="{BB962C8B-B14F-4D97-AF65-F5344CB8AC3E}">
        <p14:creationId xmlns:p14="http://schemas.microsoft.com/office/powerpoint/2010/main" val="3858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31065" y="1867437"/>
            <a:ext cx="1095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721217" y="2770909"/>
            <a:ext cx="1022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Soak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Platform/ environment testing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721217" y="2644468"/>
            <a:ext cx="109599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checklist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browser tools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checker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blindness simulator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1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	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913775" y="2358598"/>
            <a:ext cx="1085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721217" y="2575775"/>
            <a:ext cx="10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13775" y="2214694"/>
            <a:ext cx="106772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Graphical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13775" y="2214694"/>
            <a:ext cx="106772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1" y="3026535"/>
            <a:ext cx="4784333" cy="2782044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6535"/>
            <a:ext cx="5564088" cy="27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menu, buttons,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icon, toolbar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all the functionalities are working properly or not. It is simply we can say Look And Feel.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actually tells us the reactions of various GUI components against the input provided and if it is working properly or not.</a:t>
            </a:r>
          </a:p>
        </p:txBody>
      </p:sp>
    </p:spTree>
    <p:extLst>
      <p:ext uri="{BB962C8B-B14F-4D97-AF65-F5344CB8AC3E}">
        <p14:creationId xmlns:p14="http://schemas.microsoft.com/office/powerpoint/2010/main" val="26419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Menu should have Exit/close option.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OK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Cancel Buttons should exist.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should start with capital alphabets.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Alignment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controls must be same.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must be visible.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6.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must not overlap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six are called as Microsoft six rules standard for user Interface testing. These are very important in GUI testing.</a:t>
            </a:r>
          </a:p>
        </p:txBody>
      </p:sp>
    </p:spTree>
    <p:extLst>
      <p:ext uri="{BB962C8B-B14F-4D97-AF65-F5344CB8AC3E}">
        <p14:creationId xmlns:p14="http://schemas.microsoft.com/office/powerpoint/2010/main" val="558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56" y="2694717"/>
            <a:ext cx="3408736" cy="2574307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08" y="2648184"/>
            <a:ext cx="3613016" cy="2620840"/>
          </a:xfrm>
          <a:prstGeom prst="rect">
            <a:avLst/>
          </a:prstGeom>
        </p:spPr>
      </p:pic>
      <p:sp>
        <p:nvSpPr>
          <p:cNvPr id="6" name="Mũi tên Phải 5"/>
          <p:cNvSpPr/>
          <p:nvPr/>
        </p:nvSpPr>
        <p:spPr>
          <a:xfrm>
            <a:off x="6053070" y="3661244"/>
            <a:ext cx="1390919" cy="588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82580" y="2214694"/>
            <a:ext cx="10895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Testing 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ũi tên Phải 5"/>
          <p:cNvSpPr/>
          <p:nvPr/>
        </p:nvSpPr>
        <p:spPr>
          <a:xfrm>
            <a:off x="6194739" y="3661244"/>
            <a:ext cx="1390919" cy="5887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14" y="2648184"/>
            <a:ext cx="3625654" cy="2464729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45" y="2648183"/>
            <a:ext cx="3177235" cy="26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998</TotalTime>
  <Words>603</Words>
  <Application>Microsoft Office PowerPoint</Application>
  <PresentationFormat>Màn hình rộng</PresentationFormat>
  <Paragraphs>106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Tw Cen MT</vt:lpstr>
      <vt:lpstr>Droplet</vt:lpstr>
      <vt:lpstr>GUI &amp; Usability testing</vt:lpstr>
      <vt:lpstr>Nội dung trình bày</vt:lpstr>
      <vt:lpstr>Gui testing ?</vt:lpstr>
      <vt:lpstr>Gui testing ? </vt:lpstr>
      <vt:lpstr>Gui testing ?</vt:lpstr>
      <vt:lpstr>Gui testing ?</vt:lpstr>
      <vt:lpstr>Gui testing ?</vt:lpstr>
      <vt:lpstr>Gui testing ?</vt:lpstr>
      <vt:lpstr>Gui testing ?</vt:lpstr>
      <vt:lpstr>Test gui như thế nào ?</vt:lpstr>
      <vt:lpstr>Test gui như thế nào ?</vt:lpstr>
      <vt:lpstr>Test gui như thế nào ?</vt:lpstr>
      <vt:lpstr>Test gui như thế nào ?</vt:lpstr>
      <vt:lpstr>Test gui như thế nào ?</vt:lpstr>
      <vt:lpstr>Test gui như thế nào ?</vt:lpstr>
      <vt:lpstr>Test gui như thế nào ?</vt:lpstr>
      <vt:lpstr>Test gui như thế nào ?</vt:lpstr>
      <vt:lpstr>Kiểm thử giao diện như thế nào ?</vt:lpstr>
      <vt:lpstr>Một số công cụ kiểm thử giao diện</vt:lpstr>
      <vt:lpstr>Usability testing</vt:lpstr>
      <vt:lpstr>Usability testing là gì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&amp; Usability testing</dc:title>
  <dc:creator>Hoang Khoa</dc:creator>
  <cp:lastModifiedBy>Hoang Khoa</cp:lastModifiedBy>
  <cp:revision>29</cp:revision>
  <dcterms:created xsi:type="dcterms:W3CDTF">2015-11-22T13:14:31Z</dcterms:created>
  <dcterms:modified xsi:type="dcterms:W3CDTF">2015-11-28T04:29:40Z</dcterms:modified>
</cp:coreProperties>
</file>