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1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 smtClean="0"/>
              <a:t>Bấm &amp; sửa kiểu phụ đề của Bản chính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&amp; Usability testing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1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631065" y="1867437"/>
            <a:ext cx="10959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Ảnh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960" y="2390657"/>
            <a:ext cx="7175558" cy="44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1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631065" y="1867437"/>
            <a:ext cx="10959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Bốn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823" y="2390657"/>
            <a:ext cx="8175091" cy="437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6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631065" y="1867437"/>
            <a:ext cx="10959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Checklist testing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ộp Văn bản 3"/>
          <p:cNvSpPr txBox="1"/>
          <p:nvPr/>
        </p:nvSpPr>
        <p:spPr>
          <a:xfrm>
            <a:off x="721217" y="2575775"/>
            <a:ext cx="107796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 case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Checklist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GUI: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size, position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/buttons (close, minimise, maximise etc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standards 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conventions:</a:t>
            </a: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OK, cancel, continue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Object/field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labelling to use standard/consistent text</a:t>
            </a: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47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631065" y="1867437"/>
            <a:ext cx="10959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testing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ộp Văn bản 3"/>
          <p:cNvSpPr txBox="1"/>
          <p:nvPr/>
        </p:nvSpPr>
        <p:spPr>
          <a:xfrm>
            <a:off x="721217" y="2575775"/>
            <a:ext cx="107796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window, identify all the legitimate calls to the window that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should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and create test cases for each call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all the legitimate calls from the window to other features that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should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and create test cases for each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reversible calls, i.e. where closing a called window should return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‘calling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window and create a test case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each.</a:t>
            </a: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53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testing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testing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tool test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testing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7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913775" y="2214694"/>
            <a:ext cx="1067721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Graphical User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–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Form-base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Console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73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?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913775" y="2214694"/>
            <a:ext cx="1067721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1" y="3026535"/>
            <a:ext cx="4784333" cy="2782044"/>
          </a:xfrm>
          <a:prstGeom prst="rect">
            <a:avLst/>
          </a:prstGeom>
        </p:spPr>
      </p:pic>
      <p:pic>
        <p:nvPicPr>
          <p:cNvPr id="4" name="Ảnh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927" y="3026535"/>
            <a:ext cx="3794344" cy="284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682580" y="2214694"/>
            <a:ext cx="1089552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Testing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menu, buttons,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icon, toolbar…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20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682580" y="2214694"/>
            <a:ext cx="1089552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Testing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whether all the functionalities are working properly or not. It is simply we can say Look And Feel.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test actually tells us the reactions of various GUI components against the input provided and if it is working properly or not.</a:t>
            </a:r>
          </a:p>
        </p:txBody>
      </p:sp>
    </p:spTree>
    <p:extLst>
      <p:ext uri="{BB962C8B-B14F-4D97-AF65-F5344CB8AC3E}">
        <p14:creationId xmlns:p14="http://schemas.microsoft.com/office/powerpoint/2010/main" val="264191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682580" y="2214694"/>
            <a:ext cx="1089552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Testing examples: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 Every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Menu should have Exit/close option.</a:t>
            </a: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 OK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Cancel Buttons should exist.</a:t>
            </a: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3. All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 should start with capital alphabets.</a:t>
            </a: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4. Alignment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all controls must be same.</a:t>
            </a: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5. All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must be visible.</a:t>
            </a: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6. All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 must not overlap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six are called as Microsoft six rules standard for user Interface testing. These are very important in GUI testing.</a:t>
            </a:r>
          </a:p>
        </p:txBody>
      </p:sp>
    </p:spTree>
    <p:extLst>
      <p:ext uri="{BB962C8B-B14F-4D97-AF65-F5344CB8AC3E}">
        <p14:creationId xmlns:p14="http://schemas.microsoft.com/office/powerpoint/2010/main" val="5582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682580" y="2214694"/>
            <a:ext cx="108955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Testing examples: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756" y="2694717"/>
            <a:ext cx="3408736" cy="2574307"/>
          </a:xfrm>
          <a:prstGeom prst="rect">
            <a:avLst/>
          </a:prstGeom>
        </p:spPr>
      </p:pic>
      <p:pic>
        <p:nvPicPr>
          <p:cNvPr id="4" name="Ảnh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508" y="2648184"/>
            <a:ext cx="3613016" cy="2620840"/>
          </a:xfrm>
          <a:prstGeom prst="rect">
            <a:avLst/>
          </a:prstGeom>
        </p:spPr>
      </p:pic>
      <p:sp>
        <p:nvSpPr>
          <p:cNvPr id="6" name="Mũi tên Phải 5"/>
          <p:cNvSpPr/>
          <p:nvPr/>
        </p:nvSpPr>
        <p:spPr>
          <a:xfrm>
            <a:off x="6053070" y="3661244"/>
            <a:ext cx="1390919" cy="58878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4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682580" y="2214694"/>
            <a:ext cx="108955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Testing examples: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ũi tên Phải 5"/>
          <p:cNvSpPr/>
          <p:nvPr/>
        </p:nvSpPr>
        <p:spPr>
          <a:xfrm>
            <a:off x="6194739" y="3661244"/>
            <a:ext cx="1390919" cy="58878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̉nh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914" y="2648184"/>
            <a:ext cx="3625654" cy="2464729"/>
          </a:xfrm>
          <a:prstGeom prst="rect">
            <a:avLst/>
          </a:prstGeom>
        </p:spPr>
      </p:pic>
      <p:pic>
        <p:nvPicPr>
          <p:cNvPr id="8" name="Ảnh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745" y="2648183"/>
            <a:ext cx="3177235" cy="260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TM04033925[[fn=Giọt nhỏ]]</Template>
  <TotalTime>237</TotalTime>
  <Words>397</Words>
  <Application>Microsoft Office PowerPoint</Application>
  <PresentationFormat>Màn hình rộng</PresentationFormat>
  <Paragraphs>69</Paragraphs>
  <Slides>14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14</vt:i4>
      </vt:variant>
    </vt:vector>
  </HeadingPairs>
  <TitlesOfParts>
    <vt:vector size="18" baseType="lpstr">
      <vt:lpstr>Arial</vt:lpstr>
      <vt:lpstr>Times New Roman</vt:lpstr>
      <vt:lpstr>Tw Cen MT</vt:lpstr>
      <vt:lpstr>Droplet</vt:lpstr>
      <vt:lpstr>GUI &amp; Usability testing</vt:lpstr>
      <vt:lpstr>Nội dung trình bày</vt:lpstr>
      <vt:lpstr>Gui testing ?</vt:lpstr>
      <vt:lpstr>Gui testing ? </vt:lpstr>
      <vt:lpstr>Gui testing ?</vt:lpstr>
      <vt:lpstr>Gui testing ?</vt:lpstr>
      <vt:lpstr>Gui testing ?</vt:lpstr>
      <vt:lpstr>Gui testing ?</vt:lpstr>
      <vt:lpstr>Gui testing ?</vt:lpstr>
      <vt:lpstr>Test gui như thế nào ?</vt:lpstr>
      <vt:lpstr>Test gui như thế nào ?</vt:lpstr>
      <vt:lpstr>Test gui như thế nào ?</vt:lpstr>
      <vt:lpstr>Test gui như thế nào ?</vt:lpstr>
      <vt:lpstr>Bản trình bày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&amp; Usability testing</dc:title>
  <dc:creator>Hoang Khoa</dc:creator>
  <cp:lastModifiedBy>Hoang Khoa</cp:lastModifiedBy>
  <cp:revision>16</cp:revision>
  <dcterms:created xsi:type="dcterms:W3CDTF">2015-11-22T13:14:31Z</dcterms:created>
  <dcterms:modified xsi:type="dcterms:W3CDTF">2015-11-23T15:20:53Z</dcterms:modified>
</cp:coreProperties>
</file>