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11" r:id="rId3"/>
    <p:sldId id="388" r:id="rId4"/>
    <p:sldId id="389" r:id="rId5"/>
    <p:sldId id="453" r:id="rId6"/>
    <p:sldId id="454" r:id="rId7"/>
    <p:sldId id="455" r:id="rId8"/>
    <p:sldId id="456" r:id="rId9"/>
    <p:sldId id="457" r:id="rId10"/>
    <p:sldId id="458" r:id="rId11"/>
    <p:sldId id="459" r:id="rId12"/>
    <p:sldId id="460" r:id="rId13"/>
    <p:sldId id="461" r:id="rId14"/>
    <p:sldId id="462" r:id="rId15"/>
    <p:sldId id="463" r:id="rId16"/>
    <p:sldId id="464" r:id="rId17"/>
    <p:sldId id="302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FFFFFF"/>
    <a:srgbClr val="7B3696"/>
    <a:srgbClr val="CA30CE"/>
    <a:srgbClr val="6FB9D7"/>
    <a:srgbClr val="F59327"/>
    <a:srgbClr val="FF7F00"/>
    <a:srgbClr val="000000"/>
    <a:srgbClr val="80808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40" autoAdjust="0"/>
    <p:restoredTop sz="91562" autoAdjust="0"/>
  </p:normalViewPr>
  <p:slideViewPr>
    <p:cSldViewPr>
      <p:cViewPr varScale="1">
        <p:scale>
          <a:sx n="74" d="100"/>
          <a:sy n="74" d="100"/>
        </p:scale>
        <p:origin x="12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2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574971-E90B-4154-83C2-D521C2A0C7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256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74971-E90B-4154-83C2-D521C2A0C7F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95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74971-E90B-4154-83C2-D521C2A0C7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15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74971-E90B-4154-83C2-D521C2A0C7F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95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>
              <a:gd name="T0" fmla="*/ 0 w 1406"/>
              <a:gd name="T1" fmla="*/ 1678 h 1678"/>
              <a:gd name="T2" fmla="*/ 0 w 1406"/>
              <a:gd name="T3" fmla="*/ 1134 h 1678"/>
              <a:gd name="T4" fmla="*/ 1406 w 1406"/>
              <a:gd name="T5" fmla="*/ 0 h 1678"/>
              <a:gd name="T6" fmla="*/ 1406 w 1406"/>
              <a:gd name="T7" fmla="*/ 91 h 1678"/>
              <a:gd name="T8" fmla="*/ 0 w 1406"/>
              <a:gd name="T9" fmla="*/ 1678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>
              <a:gd name="T0" fmla="*/ 0 w 1124"/>
              <a:gd name="T1" fmla="*/ 0 h 4343"/>
              <a:gd name="T2" fmla="*/ 490 w 1124"/>
              <a:gd name="T3" fmla="*/ 2 h 4343"/>
              <a:gd name="T4" fmla="*/ 1124 w 1124"/>
              <a:gd name="T5" fmla="*/ 1373 h 4343"/>
              <a:gd name="T6" fmla="*/ 1124 w 1124"/>
              <a:gd name="T7" fmla="*/ 2036 h 4343"/>
              <a:gd name="T8" fmla="*/ 889 w 1124"/>
              <a:gd name="T9" fmla="*/ 4343 h 4343"/>
              <a:gd name="T10" fmla="*/ 526 w 1124"/>
              <a:gd name="T11" fmla="*/ 4343 h 4343"/>
              <a:gd name="T12" fmla="*/ 1079 w 1124"/>
              <a:gd name="T13" fmla="*/ 2031 h 4343"/>
              <a:gd name="T14" fmla="*/ 1079 w 1124"/>
              <a:gd name="T15" fmla="*/ 1383 h 4343"/>
              <a:gd name="T16" fmla="*/ 0 w 1124"/>
              <a:gd name="T17" fmla="*/ 0 h 4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>
              <a:gd name="T0" fmla="*/ 181 w 1507"/>
              <a:gd name="T1" fmla="*/ 0 h 4334"/>
              <a:gd name="T2" fmla="*/ 1507 w 1507"/>
              <a:gd name="T3" fmla="*/ 1379 h 4334"/>
              <a:gd name="T4" fmla="*/ 1507 w 1507"/>
              <a:gd name="T5" fmla="*/ 2036 h 4334"/>
              <a:gd name="T6" fmla="*/ 727 w 1507"/>
              <a:gd name="T7" fmla="*/ 4334 h 4334"/>
              <a:gd name="T8" fmla="*/ 2 w 1507"/>
              <a:gd name="T9" fmla="*/ 4334 h 4334"/>
              <a:gd name="T10" fmla="*/ 2 w 1507"/>
              <a:gd name="T11" fmla="*/ 4162 h 4334"/>
              <a:gd name="T12" fmla="*/ 1441 w 1507"/>
              <a:gd name="T13" fmla="*/ 1936 h 4334"/>
              <a:gd name="T14" fmla="*/ 1441 w 1507"/>
              <a:gd name="T15" fmla="*/ 1447 h 4334"/>
              <a:gd name="T16" fmla="*/ 8 w 1507"/>
              <a:gd name="T17" fmla="*/ 434 h 4334"/>
              <a:gd name="T18" fmla="*/ 0 w 1507"/>
              <a:gd name="T19" fmla="*/ 6 h 4334"/>
              <a:gd name="T20" fmla="*/ 181 w 1507"/>
              <a:gd name="T21" fmla="*/ 0 h 4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>
              <a:gd name="T0" fmla="*/ 1904 w 1904"/>
              <a:gd name="T1" fmla="*/ 0 h 4354"/>
              <a:gd name="T2" fmla="*/ 1178 w 1904"/>
              <a:gd name="T3" fmla="*/ 0 h 4354"/>
              <a:gd name="T4" fmla="*/ 0 w 1904"/>
              <a:gd name="T5" fmla="*/ 1342 h 4354"/>
              <a:gd name="T6" fmla="*/ 0 w 1904"/>
              <a:gd name="T7" fmla="*/ 1950 h 4354"/>
              <a:gd name="T8" fmla="*/ 498 w 1904"/>
              <a:gd name="T9" fmla="*/ 4354 h 4354"/>
              <a:gd name="T10" fmla="*/ 1088 w 1904"/>
              <a:gd name="T11" fmla="*/ 4354 h 4354"/>
              <a:gd name="T12" fmla="*/ 44 w 1904"/>
              <a:gd name="T13" fmla="*/ 1985 h 4354"/>
              <a:gd name="T14" fmla="*/ 44 w 1904"/>
              <a:gd name="T15" fmla="*/ 1361 h 4354"/>
              <a:gd name="T16" fmla="*/ 1904 w 1904"/>
              <a:gd name="T17" fmla="*/ 0 h 4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>
              <a:gd name="T0" fmla="*/ 1708 w 1708"/>
              <a:gd name="T1" fmla="*/ 1 h 1189"/>
              <a:gd name="T2" fmla="*/ 1379 w 1708"/>
              <a:gd name="T3" fmla="*/ 0 h 1189"/>
              <a:gd name="T4" fmla="*/ 0 w 1708"/>
              <a:gd name="T5" fmla="*/ 1189 h 1189"/>
              <a:gd name="T6" fmla="*/ 1708 w 1708"/>
              <a:gd name="T7" fmla="*/ 1 h 1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>
              <a:gd name="T0" fmla="*/ 3665 w 3846"/>
              <a:gd name="T1" fmla="*/ 0 h 4354"/>
              <a:gd name="T2" fmla="*/ 2122 w 3846"/>
              <a:gd name="T3" fmla="*/ 0 h 4354"/>
              <a:gd name="T4" fmla="*/ 0 w 3846"/>
              <a:gd name="T5" fmla="*/ 1339 h 4354"/>
              <a:gd name="T6" fmla="*/ 0 w 3846"/>
              <a:gd name="T7" fmla="*/ 1950 h 4354"/>
              <a:gd name="T8" fmla="*/ 1215 w 3846"/>
              <a:gd name="T9" fmla="*/ 4354 h 4354"/>
              <a:gd name="T10" fmla="*/ 1941 w 3846"/>
              <a:gd name="T11" fmla="*/ 4354 h 4354"/>
              <a:gd name="T12" fmla="*/ 72 w 3846"/>
              <a:gd name="T13" fmla="*/ 1877 h 4354"/>
              <a:gd name="T14" fmla="*/ 72 w 3846"/>
              <a:gd name="T15" fmla="*/ 1361 h 4354"/>
              <a:gd name="T16" fmla="*/ 3846 w 3846"/>
              <a:gd name="T17" fmla="*/ 0 h 4354"/>
              <a:gd name="T18" fmla="*/ 2122 w 3846"/>
              <a:gd name="T19" fmla="*/ 0 h 4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>
              <a:gd name="T0" fmla="*/ 0 w 1415"/>
              <a:gd name="T1" fmla="*/ 0 h 3770"/>
              <a:gd name="T2" fmla="*/ 1415 w 1415"/>
              <a:gd name="T3" fmla="*/ 1197 h 3770"/>
              <a:gd name="T4" fmla="*/ 1415 w 1415"/>
              <a:gd name="T5" fmla="*/ 1862 h 3770"/>
              <a:gd name="T6" fmla="*/ 0 w 1415"/>
              <a:gd name="T7" fmla="*/ 3770 h 3770"/>
              <a:gd name="T8" fmla="*/ 0 w 1415"/>
              <a:gd name="T9" fmla="*/ 3272 h 3770"/>
              <a:gd name="T10" fmla="*/ 1376 w 1415"/>
              <a:gd name="T11" fmla="*/ 1801 h 3770"/>
              <a:gd name="T12" fmla="*/ 1376 w 1415"/>
              <a:gd name="T13" fmla="*/ 1272 h 3770"/>
              <a:gd name="T14" fmla="*/ 6 w 1415"/>
              <a:gd name="T15" fmla="*/ 962 h 3770"/>
              <a:gd name="T16" fmla="*/ 0 w 1415"/>
              <a:gd name="T17" fmla="*/ 0 h 3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>
              <a:gd name="T0" fmla="*/ 4115 w 4120"/>
              <a:gd name="T1" fmla="*/ 0 h 3915"/>
              <a:gd name="T2" fmla="*/ 4120 w 4120"/>
              <a:gd name="T3" fmla="*/ 500 h 3915"/>
              <a:gd name="T4" fmla="*/ 61 w 4120"/>
              <a:gd name="T5" fmla="*/ 1059 h 3915"/>
              <a:gd name="T6" fmla="*/ 61 w 4120"/>
              <a:gd name="T7" fmla="*/ 1466 h 3915"/>
              <a:gd name="T8" fmla="*/ 2419 w 4120"/>
              <a:gd name="T9" fmla="*/ 3915 h 3915"/>
              <a:gd name="T10" fmla="*/ 1830 w 4120"/>
              <a:gd name="T11" fmla="*/ 3915 h 3915"/>
              <a:gd name="T12" fmla="*/ 0 w 4120"/>
              <a:gd name="T13" fmla="*/ 1449 h 3915"/>
              <a:gd name="T14" fmla="*/ 0 w 4120"/>
              <a:gd name="T15" fmla="*/ 967 h 3915"/>
              <a:gd name="T16" fmla="*/ 4115 w 4120"/>
              <a:gd name="T17" fmla="*/ 0 h 3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>
              <a:gd name="T0" fmla="*/ 4131 w 4131"/>
              <a:gd name="T1" fmla="*/ 0 h 4348"/>
              <a:gd name="T2" fmla="*/ 4126 w 4131"/>
              <a:gd name="T3" fmla="*/ 494 h 4348"/>
              <a:gd name="T4" fmla="*/ 55 w 4131"/>
              <a:gd name="T5" fmla="*/ 1404 h 4348"/>
              <a:gd name="T6" fmla="*/ 55 w 4131"/>
              <a:gd name="T7" fmla="*/ 1853 h 4348"/>
              <a:gd name="T8" fmla="*/ 3156 w 4131"/>
              <a:gd name="T9" fmla="*/ 4348 h 4348"/>
              <a:gd name="T10" fmla="*/ 2067 w 4131"/>
              <a:gd name="T11" fmla="*/ 4348 h 4348"/>
              <a:gd name="T12" fmla="*/ 0 w 4131"/>
              <a:gd name="T13" fmla="*/ 1882 h 4348"/>
              <a:gd name="T14" fmla="*/ 0 w 4131"/>
              <a:gd name="T15" fmla="*/ 1355 h 4348"/>
              <a:gd name="T16" fmla="*/ 3615 w 4131"/>
              <a:gd name="T17" fmla="*/ 0 h 4348"/>
              <a:gd name="T18" fmla="*/ 4131 w 4131"/>
              <a:gd name="T19" fmla="*/ 0 h 4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>
              <a:gd name="T0" fmla="*/ 0 w 3629"/>
              <a:gd name="T1" fmla="*/ 1315 h 1315"/>
              <a:gd name="T2" fmla="*/ 2858 w 3629"/>
              <a:gd name="T3" fmla="*/ 0 h 1315"/>
              <a:gd name="T4" fmla="*/ 3629 w 3629"/>
              <a:gd name="T5" fmla="*/ 0 h 1315"/>
              <a:gd name="T6" fmla="*/ 0 w 3629"/>
              <a:gd name="T7" fmla="*/ 1315 h 1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>
              <a:gd name="T0" fmla="*/ 0 w 2132"/>
              <a:gd name="T1" fmla="*/ 0 h 2495"/>
              <a:gd name="T2" fmla="*/ 2132 w 2132"/>
              <a:gd name="T3" fmla="*/ 2495 h 2495"/>
              <a:gd name="T4" fmla="*/ 1814 w 2132"/>
              <a:gd name="T5" fmla="*/ 2495 h 2495"/>
              <a:gd name="T6" fmla="*/ 0 w 2132"/>
              <a:gd name="T7" fmla="*/ 0 h 2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>
              <a:gd name="T0" fmla="*/ 1425 w 1425"/>
              <a:gd name="T1" fmla="*/ 1206 h 1206"/>
              <a:gd name="T2" fmla="*/ 0 w 1425"/>
              <a:gd name="T3" fmla="*/ 0 h 1206"/>
              <a:gd name="T4" fmla="*/ 0 w 1425"/>
              <a:gd name="T5" fmla="*/ 186 h 1206"/>
              <a:gd name="T6" fmla="*/ 1425 w 1425"/>
              <a:gd name="T7" fmla="*/ 1206 h 1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>
              <a:gd name="T0" fmla="*/ 0 w 1466"/>
              <a:gd name="T1" fmla="*/ 2248 h 2370"/>
              <a:gd name="T2" fmla="*/ 1466 w 1466"/>
              <a:gd name="T3" fmla="*/ 0 h 2370"/>
              <a:gd name="T4" fmla="*/ 194 w 1466"/>
              <a:gd name="T5" fmla="*/ 2370 h 2370"/>
              <a:gd name="T6" fmla="*/ 4 w 1466"/>
              <a:gd name="T7" fmla="*/ 2364 h 2370"/>
              <a:gd name="T8" fmla="*/ 0 w 1466"/>
              <a:gd name="T9" fmla="*/ 2248 h 2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>
              <a:gd name="T0" fmla="*/ 6 w 1460"/>
              <a:gd name="T1" fmla="*/ 0 h 3317"/>
              <a:gd name="T2" fmla="*/ 6 w 1460"/>
              <a:gd name="T3" fmla="*/ 643 h 3317"/>
              <a:gd name="T4" fmla="*/ 1410 w 1460"/>
              <a:gd name="T5" fmla="*/ 564 h 3317"/>
              <a:gd name="T6" fmla="*/ 1410 w 1460"/>
              <a:gd name="T7" fmla="*/ 1049 h 3317"/>
              <a:gd name="T8" fmla="*/ 0 w 1460"/>
              <a:gd name="T9" fmla="*/ 2852 h 3317"/>
              <a:gd name="T10" fmla="*/ 0 w 1460"/>
              <a:gd name="T11" fmla="*/ 3317 h 3317"/>
              <a:gd name="T12" fmla="*/ 1460 w 1460"/>
              <a:gd name="T13" fmla="*/ 1062 h 3317"/>
              <a:gd name="T14" fmla="*/ 1460 w 1460"/>
              <a:gd name="T15" fmla="*/ 505 h 3317"/>
              <a:gd name="T16" fmla="*/ 6 w 1460"/>
              <a:gd name="T17" fmla="*/ 0 h 3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/>
        </p:nvGrpSpPr>
        <p:grpSpPr bwMode="auto">
          <a:xfrm>
            <a:off x="0" y="-1905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19/11/2015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29150" y="3505200"/>
            <a:ext cx="4129088" cy="457200"/>
          </a:xfrm>
        </p:spPr>
        <p:txBody>
          <a:bodyPr/>
          <a:lstStyle>
            <a:lvl1pPr marL="0" indent="0" algn="dist">
              <a:buFontTx/>
              <a:buNone/>
              <a:defRPr sz="2000" b="1">
                <a:solidFill>
                  <a:srgbClr val="777777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1270F85-EA9A-44B1-840D-2727C37BBF0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37877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6AEF0E-BDF6-4169-B7CB-0E0C6E7431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7375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8438"/>
            <a:ext cx="2057400" cy="5927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8438"/>
            <a:ext cx="6019800" cy="5927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C5C815-2909-443D-A12C-31A6827102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8491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83325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BCF38FCC-798C-495C-8FFC-A410F21CA5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8090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447C01-BCBD-4A0A-9F19-F8D026FAA2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24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F114E7-27FD-41E2-9064-03F529539B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77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7D6B98-3A5D-4233-8ADE-89992DFB3C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01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F5AD5-F164-4243-B789-7157508C2A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8307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9FB21A-6294-409C-8639-739797B916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5721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07CE94-1A60-4D35-A0A2-E09A688376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897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D49ED1-C3C3-4412-ABF6-1AB6A0FA91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4997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0F9E23-0F65-4DDA-B1DC-CAE58BD289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8282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>
              <a:gd name="T0" fmla="*/ 312 w 696"/>
              <a:gd name="T1" fmla="*/ 0 h 4314"/>
              <a:gd name="T2" fmla="*/ 528 w 696"/>
              <a:gd name="T3" fmla="*/ 444 h 4314"/>
              <a:gd name="T4" fmla="*/ 696 w 696"/>
              <a:gd name="T5" fmla="*/ 960 h 4314"/>
              <a:gd name="T6" fmla="*/ 426 w 696"/>
              <a:gd name="T7" fmla="*/ 4314 h 4314"/>
              <a:gd name="T8" fmla="*/ 108 w 696"/>
              <a:gd name="T9" fmla="*/ 4314 h 4314"/>
              <a:gd name="T10" fmla="*/ 648 w 696"/>
              <a:gd name="T11" fmla="*/ 960 h 4314"/>
              <a:gd name="T12" fmla="*/ 456 w 696"/>
              <a:gd name="T13" fmla="*/ 432 h 4314"/>
              <a:gd name="T14" fmla="*/ 0 w 696"/>
              <a:gd name="T15" fmla="*/ 0 h 4314"/>
              <a:gd name="T16" fmla="*/ 312 w 696"/>
              <a:gd name="T17" fmla="*/ 0 h 4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>
              <a:gd name="T0" fmla="*/ 0 w 4752"/>
              <a:gd name="T1" fmla="*/ 0 h 4320"/>
              <a:gd name="T2" fmla="*/ 1536 w 4752"/>
              <a:gd name="T3" fmla="*/ 0 h 4320"/>
              <a:gd name="T4" fmla="*/ 4590 w 4752"/>
              <a:gd name="T5" fmla="*/ 450 h 4320"/>
              <a:gd name="T6" fmla="*/ 4752 w 4752"/>
              <a:gd name="T7" fmla="*/ 972 h 4320"/>
              <a:gd name="T8" fmla="*/ 3600 w 4752"/>
              <a:gd name="T9" fmla="*/ 4320 h 4320"/>
              <a:gd name="T10" fmla="*/ 3312 w 4752"/>
              <a:gd name="T11" fmla="*/ 4320 h 4320"/>
              <a:gd name="T12" fmla="*/ 4712 w 4752"/>
              <a:gd name="T13" fmla="*/ 994 h 4320"/>
              <a:gd name="T14" fmla="*/ 4518 w 4752"/>
              <a:gd name="T15" fmla="*/ 524 h 4320"/>
              <a:gd name="T16" fmla="*/ 0 w 4752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>
              <a:gd name="T0" fmla="*/ 384 w 1884"/>
              <a:gd name="T1" fmla="*/ 3276 h 3276"/>
              <a:gd name="T2" fmla="*/ 1884 w 1884"/>
              <a:gd name="T3" fmla="*/ 0 h 3276"/>
              <a:gd name="T4" fmla="*/ 0 w 1884"/>
              <a:gd name="T5" fmla="*/ 3276 h 3276"/>
              <a:gd name="T6" fmla="*/ 384 w 1884"/>
              <a:gd name="T7" fmla="*/ 3276 h 3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>
              <a:gd name="T0" fmla="*/ 0 w 3258"/>
              <a:gd name="T1" fmla="*/ 0 h 4320"/>
              <a:gd name="T2" fmla="*/ 3082 w 3258"/>
              <a:gd name="T3" fmla="*/ 475 h 4320"/>
              <a:gd name="T4" fmla="*/ 3210 w 3258"/>
              <a:gd name="T5" fmla="*/ 936 h 4320"/>
              <a:gd name="T6" fmla="*/ 1728 w 3258"/>
              <a:gd name="T7" fmla="*/ 4320 h 4320"/>
              <a:gd name="T8" fmla="*/ 1872 w 3258"/>
              <a:gd name="T9" fmla="*/ 4320 h 4320"/>
              <a:gd name="T10" fmla="*/ 3258 w 3258"/>
              <a:gd name="T11" fmla="*/ 912 h 4320"/>
              <a:gd name="T12" fmla="*/ 3120 w 3258"/>
              <a:gd name="T13" fmla="*/ 432 h 4320"/>
              <a:gd name="T14" fmla="*/ 1296 w 3258"/>
              <a:gd name="T15" fmla="*/ 0 h 4320"/>
              <a:gd name="T16" fmla="*/ 0 w 3258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>
              <a:gd name="T0" fmla="*/ 48 w 480"/>
              <a:gd name="T1" fmla="*/ 0 h 720"/>
              <a:gd name="T2" fmla="*/ 0 w 480"/>
              <a:gd name="T3" fmla="*/ 96 h 720"/>
              <a:gd name="T4" fmla="*/ 354 w 480"/>
              <a:gd name="T5" fmla="*/ 690 h 720"/>
              <a:gd name="T6" fmla="*/ 480 w 480"/>
              <a:gd name="T7" fmla="*/ 720 h 720"/>
              <a:gd name="T8" fmla="*/ 480 w 480"/>
              <a:gd name="T9" fmla="*/ 576 h 720"/>
              <a:gd name="T10" fmla="*/ 48 w 480"/>
              <a:gd name="T11" fmla="*/ 96 h 720"/>
              <a:gd name="T12" fmla="*/ 89 w 480"/>
              <a:gd name="T13" fmla="*/ 0 h 720"/>
              <a:gd name="T14" fmla="*/ 48 w 480"/>
              <a:gd name="T15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>
              <a:gd name="T0" fmla="*/ 336 w 336"/>
              <a:gd name="T1" fmla="*/ 336 h 336"/>
              <a:gd name="T2" fmla="*/ 0 w 336"/>
              <a:gd name="T3" fmla="*/ 0 h 336"/>
              <a:gd name="T4" fmla="*/ 336 w 336"/>
              <a:gd name="T5" fmla="*/ 240 h 336"/>
              <a:gd name="T6" fmla="*/ 336 w 336"/>
              <a:gd name="T7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>
                <a:gd name="T0" fmla="*/ 0 w 2058"/>
                <a:gd name="T1" fmla="*/ 0 h 4320"/>
                <a:gd name="T2" fmla="*/ 1056 w 2058"/>
                <a:gd name="T3" fmla="*/ 0 h 4320"/>
                <a:gd name="T4" fmla="*/ 1854 w 2058"/>
                <a:gd name="T5" fmla="*/ 402 h 4320"/>
                <a:gd name="T6" fmla="*/ 2058 w 2058"/>
                <a:gd name="T7" fmla="*/ 972 h 4320"/>
                <a:gd name="T8" fmla="*/ 1296 w 2058"/>
                <a:gd name="T9" fmla="*/ 4320 h 4320"/>
                <a:gd name="T10" fmla="*/ 720 w 2058"/>
                <a:gd name="T11" fmla="*/ 4320 h 4320"/>
                <a:gd name="T12" fmla="*/ 1920 w 2058"/>
                <a:gd name="T13" fmla="*/ 912 h 4320"/>
                <a:gd name="T14" fmla="*/ 1776 w 2058"/>
                <a:gd name="T15" fmla="*/ 432 h 4320"/>
                <a:gd name="T16" fmla="*/ 0 w 2058"/>
                <a:gd name="T17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>
                <a:gd name="T0" fmla="*/ 0 w 1152"/>
                <a:gd name="T1" fmla="*/ 3264 h 3264"/>
                <a:gd name="T2" fmla="*/ 1152 w 1152"/>
                <a:gd name="T3" fmla="*/ 0 h 3264"/>
                <a:gd name="T4" fmla="*/ 96 w 1152"/>
                <a:gd name="T5" fmla="*/ 3264 h 3264"/>
                <a:gd name="T6" fmla="*/ 0 w 1152"/>
                <a:gd name="T7" fmla="*/ 3264 h 3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/>
        </p:nvGrpSpPr>
        <p:grpSpPr bwMode="auto">
          <a:xfrm>
            <a:off x="142875" y="765175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00063" y="577850"/>
            <a:ext cx="3714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03288" y="198438"/>
            <a:ext cx="63023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83325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15/04/2014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83325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F6A15AE-2025-456A-B971-98795F3F219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" descr="D:\My Library\My Pictures\Logo\CDI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7913">
            <a:off x="6737468" y="4576439"/>
            <a:ext cx="1847973" cy="104494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ContrastingLeftFacing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D:\My Library\My Pictures\Logo\logo-khtn 200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19065"/>
            <a:ext cx="1621920" cy="1159688"/>
          </a:xfrm>
          <a:prstGeom prst="rect">
            <a:avLst/>
          </a:prstGeom>
          <a:noFill/>
          <a:ln w="34925"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ContrastingLeftFacing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302360" y="2800350"/>
            <a:ext cx="5410200" cy="457200"/>
          </a:xfrm>
        </p:spPr>
        <p:txBody>
          <a:bodyPr/>
          <a:lstStyle/>
          <a:p>
            <a:pPr algn="r"/>
            <a:r>
              <a:rPr lang="en-US" sz="1800" dirty="0" smtClean="0">
                <a:solidFill>
                  <a:schemeClr val="tx1"/>
                </a:solidFill>
              </a:rPr>
              <a:t>MÔN: KIỂM CHỨNG PHẦN MỀM</a:t>
            </a:r>
          </a:p>
          <a:p>
            <a:pPr algn="just">
              <a:tabLst>
                <a:tab pos="2225675" algn="l"/>
              </a:tabLst>
            </a:pPr>
            <a:r>
              <a:rPr lang="en-US" sz="1800" dirty="0" smtClean="0">
                <a:solidFill>
                  <a:schemeClr val="tx1"/>
                </a:solidFill>
              </a:rPr>
              <a:t>  GIẢNG VIÊN:   LÂM QUANG VŨ</a:t>
            </a:r>
          </a:p>
          <a:p>
            <a:pPr algn="just">
              <a:tabLst>
                <a:tab pos="2225675" algn="l"/>
                <a:tab pos="3538538" algn="l"/>
              </a:tabLst>
            </a:pPr>
            <a:r>
              <a:rPr lang="en-US" sz="1800" dirty="0" smtClean="0">
                <a:solidFill>
                  <a:schemeClr val="tx1"/>
                </a:solidFill>
              </a:rPr>
              <a:t>		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270F85-EA9A-44B1-840D-2727C37BBF0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1110" y="1781175"/>
            <a:ext cx="7772400" cy="885825"/>
          </a:xfrm>
        </p:spPr>
        <p:txBody>
          <a:bodyPr/>
          <a:lstStyle/>
          <a:p>
            <a:r>
              <a:rPr lang="en-US" sz="2800" dirty="0" smtClean="0"/>
              <a:t>GUI &amp; Usability testing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2514599" y="4038601"/>
            <a:ext cx="4343401" cy="205422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FFFF"/>
                </a:solidFill>
              </a:rPr>
              <a:t>Nhóm</a:t>
            </a:r>
            <a:r>
              <a:rPr lang="en-US" dirty="0" smtClean="0">
                <a:solidFill>
                  <a:srgbClr val="FFFFFF"/>
                </a:solidFill>
              </a:rPr>
              <a:t> 20</a:t>
            </a:r>
          </a:p>
          <a:p>
            <a:pPr algn="ctr"/>
            <a:r>
              <a:rPr lang="en-US" dirty="0" err="1" smtClean="0">
                <a:solidFill>
                  <a:srgbClr val="FFFFFF"/>
                </a:solidFill>
              </a:rPr>
              <a:t>Dương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Hữu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Khánh</a:t>
            </a:r>
            <a:r>
              <a:rPr lang="en-US" dirty="0" smtClean="0">
                <a:solidFill>
                  <a:srgbClr val="FFFFFF"/>
                </a:solidFill>
              </a:rPr>
              <a:t>             1212170</a:t>
            </a:r>
          </a:p>
          <a:p>
            <a:pPr algn="ctr"/>
            <a:r>
              <a:rPr lang="en-US" dirty="0" err="1" smtClean="0">
                <a:solidFill>
                  <a:srgbClr val="FFFFFF"/>
                </a:solidFill>
              </a:rPr>
              <a:t>Hoàng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Đăng</a:t>
            </a:r>
            <a:r>
              <a:rPr lang="en-US" dirty="0" smtClean="0">
                <a:solidFill>
                  <a:srgbClr val="FFFFFF"/>
                </a:solidFill>
              </a:rPr>
              <a:t> Khoa              1212179</a:t>
            </a:r>
          </a:p>
          <a:p>
            <a:pPr algn="ctr"/>
            <a:r>
              <a:rPr lang="en-US" dirty="0" err="1" smtClean="0">
                <a:solidFill>
                  <a:srgbClr val="FFFFFF"/>
                </a:solidFill>
              </a:rPr>
              <a:t>Nguyễn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Văn</a:t>
            </a:r>
            <a:r>
              <a:rPr lang="en-US" dirty="0" smtClean="0">
                <a:solidFill>
                  <a:srgbClr val="FFFFFF"/>
                </a:solidFill>
              </a:rPr>
              <a:t> Khoa	1212182</a:t>
            </a:r>
            <a:endParaRPr lang="en-US" dirty="0">
              <a:solidFill>
                <a:srgbClr val="FFFFFF"/>
              </a:solidFill>
            </a:endParaRPr>
          </a:p>
          <a:p>
            <a:pPr algn="ctr"/>
            <a:r>
              <a:rPr lang="en-US" dirty="0" err="1" smtClean="0">
                <a:solidFill>
                  <a:srgbClr val="FFFFFF"/>
                </a:solidFill>
              </a:rPr>
              <a:t>Nguyễn</a:t>
            </a:r>
            <a:r>
              <a:rPr lang="en-US" dirty="0" smtClean="0">
                <a:solidFill>
                  <a:srgbClr val="FFFFFF"/>
                </a:solidFill>
              </a:rPr>
              <a:t> Minh </a:t>
            </a:r>
            <a:r>
              <a:rPr lang="en-US" dirty="0" err="1" smtClean="0">
                <a:solidFill>
                  <a:srgbClr val="FFFFFF"/>
                </a:solidFill>
              </a:rPr>
              <a:t>Khôi</a:t>
            </a:r>
            <a:r>
              <a:rPr lang="en-US" dirty="0" smtClean="0">
                <a:solidFill>
                  <a:srgbClr val="FFFFFF"/>
                </a:solidFill>
              </a:rPr>
              <a:t>              1212186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792912" cy="1143000"/>
          </a:xfrm>
        </p:spPr>
        <p:txBody>
          <a:bodyPr/>
          <a:lstStyle/>
          <a:p>
            <a:r>
              <a:rPr lang="en-US" sz="2800" dirty="0" smtClean="0"/>
              <a:t>1.2 </a:t>
            </a:r>
            <a:r>
              <a:rPr lang="en-US" sz="2800" dirty="0" err="1" smtClean="0"/>
              <a:t>Kiểm</a:t>
            </a:r>
            <a:r>
              <a:rPr lang="en-US" sz="2800" dirty="0" smtClean="0"/>
              <a:t> </a:t>
            </a:r>
            <a:r>
              <a:rPr lang="en-US" sz="2800" dirty="0" err="1" smtClean="0"/>
              <a:t>thử</a:t>
            </a:r>
            <a:r>
              <a:rPr lang="en-US" sz="2800" dirty="0" smtClean="0"/>
              <a:t> </a:t>
            </a:r>
            <a:r>
              <a:rPr lang="en-US" sz="2800" dirty="0" err="1" smtClean="0"/>
              <a:t>giao</a:t>
            </a:r>
            <a:r>
              <a:rPr lang="en-US" sz="2800" dirty="0" smtClean="0"/>
              <a:t> </a:t>
            </a:r>
            <a:r>
              <a:rPr lang="en-US" sz="2800" dirty="0" err="1" smtClean="0"/>
              <a:t>diện</a:t>
            </a:r>
            <a:r>
              <a:rPr lang="en-US" sz="2800" dirty="0" smtClean="0"/>
              <a:t> </a:t>
            </a:r>
            <a:r>
              <a:rPr lang="en-US" sz="2800" dirty="0" err="1" smtClean="0"/>
              <a:t>như</a:t>
            </a:r>
            <a:r>
              <a:rPr lang="en-US" sz="2800" dirty="0" smtClean="0"/>
              <a:t> </a:t>
            </a:r>
            <a:r>
              <a:rPr lang="en-US" sz="2800" dirty="0" err="1" smtClean="0"/>
              <a:t>thế</a:t>
            </a:r>
            <a:r>
              <a:rPr lang="en-US" sz="2800" dirty="0" smtClean="0"/>
              <a:t> </a:t>
            </a:r>
            <a:r>
              <a:rPr lang="en-US" sz="2800" dirty="0" err="1" smtClean="0"/>
              <a:t>nào</a:t>
            </a:r>
            <a:r>
              <a:rPr lang="en-US" sz="2800" dirty="0" smtClean="0"/>
              <a:t> 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7C01-BCBD-4A0A-9F19-F8D026FAA2B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Hộp Văn bản 7"/>
          <p:cNvSpPr txBox="1"/>
          <p:nvPr/>
        </p:nvSpPr>
        <p:spPr>
          <a:xfrm>
            <a:off x="381001" y="1816739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Ảnh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765" y="2339960"/>
            <a:ext cx="6984235" cy="430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08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792912" cy="1143000"/>
          </a:xfrm>
        </p:spPr>
        <p:txBody>
          <a:bodyPr/>
          <a:lstStyle/>
          <a:p>
            <a:r>
              <a:rPr lang="en-US" sz="2800" dirty="0" smtClean="0"/>
              <a:t>1.2 </a:t>
            </a:r>
            <a:r>
              <a:rPr lang="en-US" sz="2800" dirty="0" err="1" smtClean="0"/>
              <a:t>Kiểm</a:t>
            </a:r>
            <a:r>
              <a:rPr lang="en-US" sz="2800" dirty="0" smtClean="0"/>
              <a:t> </a:t>
            </a:r>
            <a:r>
              <a:rPr lang="en-US" sz="2800" dirty="0" err="1" smtClean="0"/>
              <a:t>thử</a:t>
            </a:r>
            <a:r>
              <a:rPr lang="en-US" sz="2800" dirty="0" smtClean="0"/>
              <a:t> </a:t>
            </a:r>
            <a:r>
              <a:rPr lang="en-US" sz="2800" dirty="0" err="1" smtClean="0"/>
              <a:t>giao</a:t>
            </a:r>
            <a:r>
              <a:rPr lang="en-US" sz="2800" dirty="0" smtClean="0"/>
              <a:t> </a:t>
            </a:r>
            <a:r>
              <a:rPr lang="en-US" sz="2800" dirty="0" err="1" smtClean="0"/>
              <a:t>diện</a:t>
            </a:r>
            <a:r>
              <a:rPr lang="en-US" sz="2800" dirty="0" smtClean="0"/>
              <a:t> </a:t>
            </a:r>
            <a:r>
              <a:rPr lang="en-US" sz="2800" dirty="0" err="1" smtClean="0"/>
              <a:t>như</a:t>
            </a:r>
            <a:r>
              <a:rPr lang="en-US" sz="2800" dirty="0" smtClean="0"/>
              <a:t> </a:t>
            </a:r>
            <a:r>
              <a:rPr lang="en-US" sz="2800" dirty="0" err="1" smtClean="0"/>
              <a:t>thế</a:t>
            </a:r>
            <a:r>
              <a:rPr lang="en-US" sz="2800" dirty="0" smtClean="0"/>
              <a:t> </a:t>
            </a:r>
            <a:r>
              <a:rPr lang="en-US" sz="2800" dirty="0" err="1" smtClean="0"/>
              <a:t>nào</a:t>
            </a:r>
            <a:r>
              <a:rPr lang="en-US" sz="2800" dirty="0" smtClean="0"/>
              <a:t> 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7C01-BCBD-4A0A-9F19-F8D026FAA2B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Hộp Văn bản 6"/>
          <p:cNvSpPr txBox="1"/>
          <p:nvPr/>
        </p:nvSpPr>
        <p:spPr>
          <a:xfrm>
            <a:off x="631065" y="1867436"/>
            <a:ext cx="6912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Bốn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Ảnh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450694"/>
            <a:ext cx="7481455" cy="400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890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792912" cy="1143000"/>
          </a:xfrm>
        </p:spPr>
        <p:txBody>
          <a:bodyPr/>
          <a:lstStyle/>
          <a:p>
            <a:r>
              <a:rPr lang="en-US" sz="2800" dirty="0" smtClean="0"/>
              <a:t>2. Usability testing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7C01-BCBD-4A0A-9F19-F8D026FAA2B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Hộp Văn bản 5"/>
          <p:cNvSpPr txBox="1"/>
          <p:nvPr/>
        </p:nvSpPr>
        <p:spPr>
          <a:xfrm>
            <a:off x="1370975" y="2057400"/>
            <a:ext cx="7773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 Usability testing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465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792912" cy="1143000"/>
          </a:xfrm>
        </p:spPr>
        <p:txBody>
          <a:bodyPr/>
          <a:lstStyle/>
          <a:p>
            <a:r>
              <a:rPr lang="en-US" sz="2800" dirty="0" smtClean="0"/>
              <a:t>2.1 Usability testing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gì</a:t>
            </a:r>
            <a:r>
              <a:rPr lang="en-US" sz="2800" dirty="0" smtClean="0"/>
              <a:t> 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7C01-BCBD-4A0A-9F19-F8D026FAA2B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Hộp Văn bản 4"/>
          <p:cNvSpPr txBox="1"/>
          <p:nvPr/>
        </p:nvSpPr>
        <p:spPr>
          <a:xfrm>
            <a:off x="609600" y="1371126"/>
            <a:ext cx="7772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 9126: 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ISO-9126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Portability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năng tương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97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792912" cy="1143000"/>
          </a:xfrm>
        </p:spPr>
        <p:txBody>
          <a:bodyPr/>
          <a:lstStyle/>
          <a:p>
            <a:r>
              <a:rPr lang="en-US" sz="2800" dirty="0" smtClean="0"/>
              <a:t>2.1 Usability testing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gì</a:t>
            </a:r>
            <a:r>
              <a:rPr lang="en-US" sz="2800" dirty="0" smtClean="0"/>
              <a:t> 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7C01-BCBD-4A0A-9F19-F8D026FAA2B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Hộp Văn bản 5"/>
          <p:cNvSpPr txBox="1"/>
          <p:nvPr/>
        </p:nvSpPr>
        <p:spPr>
          <a:xfrm>
            <a:off x="766739" y="1676400"/>
            <a:ext cx="682258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Nỗ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Nỗ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Nỗ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8484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7478712" cy="1143000"/>
          </a:xfrm>
        </p:spPr>
        <p:txBody>
          <a:bodyPr/>
          <a:lstStyle/>
          <a:p>
            <a:r>
              <a:rPr lang="en-US" sz="2800" dirty="0" smtClean="0"/>
              <a:t>2.2 </a:t>
            </a:r>
            <a:r>
              <a:rPr lang="en-US" sz="2800" dirty="0" err="1" smtClean="0"/>
              <a:t>Kiểm</a:t>
            </a:r>
            <a:r>
              <a:rPr lang="en-US" sz="2800" dirty="0" smtClean="0"/>
              <a:t> </a:t>
            </a:r>
            <a:r>
              <a:rPr lang="en-US" sz="2800" dirty="0" err="1" smtClean="0"/>
              <a:t>thử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tiện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như</a:t>
            </a:r>
            <a:r>
              <a:rPr lang="en-US" sz="2800" dirty="0" smtClean="0"/>
              <a:t> </a:t>
            </a:r>
            <a:r>
              <a:rPr lang="en-US" sz="2800" dirty="0" err="1" smtClean="0"/>
              <a:t>thế</a:t>
            </a:r>
            <a:r>
              <a:rPr lang="en-US" sz="2800" dirty="0" smtClean="0"/>
              <a:t> </a:t>
            </a:r>
            <a:r>
              <a:rPr lang="en-US" sz="2800" dirty="0" err="1" smtClean="0"/>
              <a:t>nào</a:t>
            </a:r>
            <a:r>
              <a:rPr lang="en-US" sz="2800" dirty="0" smtClean="0"/>
              <a:t> 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7C01-BCBD-4A0A-9F19-F8D026FAA2B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Hộp Văn bản 4"/>
          <p:cNvSpPr txBox="1"/>
          <p:nvPr/>
        </p:nvSpPr>
        <p:spPr>
          <a:xfrm>
            <a:off x="457201" y="14478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 Plan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0659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7478712" cy="1143000"/>
          </a:xfrm>
        </p:spPr>
        <p:txBody>
          <a:bodyPr/>
          <a:lstStyle/>
          <a:p>
            <a:r>
              <a:rPr lang="en-US" sz="2800" dirty="0" smtClean="0"/>
              <a:t>3. </a:t>
            </a:r>
            <a:r>
              <a:rPr lang="en-US" sz="2800" dirty="0" err="1" smtClean="0"/>
              <a:t>Công</a:t>
            </a:r>
            <a:r>
              <a:rPr lang="en-US" sz="2800" dirty="0" smtClean="0"/>
              <a:t> </a:t>
            </a:r>
            <a:r>
              <a:rPr lang="en-US" sz="2800" dirty="0" err="1" smtClean="0"/>
              <a:t>cụ</a:t>
            </a:r>
            <a:r>
              <a:rPr lang="en-US" sz="2800" dirty="0" smtClean="0"/>
              <a:t> </a:t>
            </a:r>
            <a:r>
              <a:rPr lang="en-US" sz="2800" dirty="0" err="1" smtClean="0"/>
              <a:t>kiểm</a:t>
            </a:r>
            <a:r>
              <a:rPr lang="en-US" sz="2800" dirty="0" smtClean="0"/>
              <a:t> </a:t>
            </a:r>
            <a:r>
              <a:rPr lang="en-US" sz="2800" dirty="0" err="1" smtClean="0"/>
              <a:t>thử</a:t>
            </a:r>
            <a:r>
              <a:rPr lang="en-US" sz="2800" dirty="0" smtClean="0"/>
              <a:t> </a:t>
            </a:r>
            <a:r>
              <a:rPr lang="en-US" sz="2800" dirty="0" err="1" smtClean="0"/>
              <a:t>giao</a:t>
            </a:r>
            <a:r>
              <a:rPr lang="en-US" sz="2800" dirty="0" smtClean="0"/>
              <a:t> </a:t>
            </a:r>
            <a:r>
              <a:rPr lang="en-US" sz="2800" dirty="0" err="1" smtClean="0"/>
              <a:t>diện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7C01-BCBD-4A0A-9F19-F8D026FAA2B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44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" descr="D:\My Library\My Pictures\Logo\CDI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7913">
            <a:off x="6737468" y="4576439"/>
            <a:ext cx="1847973" cy="104494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ContrastingLeftFacing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D:\My Library\My Pictures\Logo\logo-khtn 200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19065"/>
            <a:ext cx="1621920" cy="1159688"/>
          </a:xfrm>
          <a:prstGeom prst="rect">
            <a:avLst/>
          </a:prstGeom>
          <a:noFill/>
          <a:ln w="34925"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ContrastingLeftFacing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270F85-EA9A-44B1-840D-2727C37BBF0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885825"/>
          </a:xfrm>
        </p:spPr>
        <p:txBody>
          <a:bodyPr/>
          <a:lstStyle/>
          <a:p>
            <a:r>
              <a:rPr lang="en-US" sz="6600" dirty="0" smtClean="0">
                <a:solidFill>
                  <a:srgbClr val="FF0000"/>
                </a:solidFill>
              </a:rPr>
              <a:t>Thank you</a:t>
            </a:r>
            <a:endParaRPr 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9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/>
          <p:cNvGrpSpPr>
            <a:grpSpLocks/>
          </p:cNvGrpSpPr>
          <p:nvPr/>
        </p:nvGrpSpPr>
        <p:grpSpPr bwMode="auto">
          <a:xfrm>
            <a:off x="456869" y="5872218"/>
            <a:ext cx="8220962" cy="688975"/>
            <a:chOff x="720" y="1392"/>
            <a:chExt cx="4058" cy="480"/>
          </a:xfrm>
          <a:solidFill>
            <a:srgbClr val="00B050"/>
          </a:solidFill>
        </p:grpSpPr>
        <p:sp>
          <p:nvSpPr>
            <p:cNvPr id="69635" name="AutoShape 3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36" name="Group 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69637" name="AutoShape 5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38" name="AutoShape 6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49" name="Group 17"/>
          <p:cNvGrpSpPr>
            <a:grpSpLocks/>
          </p:cNvGrpSpPr>
          <p:nvPr/>
        </p:nvGrpSpPr>
        <p:grpSpPr bwMode="auto">
          <a:xfrm>
            <a:off x="471353" y="3414581"/>
            <a:ext cx="8229599" cy="688975"/>
            <a:chOff x="720" y="1392"/>
            <a:chExt cx="4058" cy="480"/>
          </a:xfrm>
          <a:solidFill>
            <a:srgbClr val="7030A0"/>
          </a:solidFill>
        </p:grpSpPr>
        <p:sp>
          <p:nvSpPr>
            <p:cNvPr id="69650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grpSp>
          <p:nvGrpSpPr>
            <p:cNvPr id="69651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69652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69653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69664" name="Text Box 32"/>
          <p:cNvSpPr txBox="1">
            <a:spLocks noChangeArrowheads="1"/>
          </p:cNvSpPr>
          <p:nvPr/>
        </p:nvSpPr>
        <p:spPr bwMode="gray">
          <a:xfrm>
            <a:off x="770398" y="3447891"/>
            <a:ext cx="640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/>
              <a:t>2   </a:t>
            </a:r>
            <a:r>
              <a:rPr lang="en-US" sz="2400" b="1" dirty="0" smtClean="0">
                <a:solidFill>
                  <a:srgbClr val="FFFFFF"/>
                </a:solidFill>
              </a:rPr>
              <a:t>Usability testing</a:t>
            </a:r>
            <a:r>
              <a:rPr lang="en-US" sz="2400" b="1" dirty="0" smtClean="0"/>
              <a:t>	</a:t>
            </a:r>
            <a:endParaRPr lang="en-US" sz="2400" b="1" dirty="0"/>
          </a:p>
        </p:txBody>
      </p:sp>
      <p:sp>
        <p:nvSpPr>
          <p:cNvPr id="69665" name="Text Box 33"/>
          <p:cNvSpPr txBox="1">
            <a:spLocks noChangeArrowheads="1"/>
          </p:cNvSpPr>
          <p:nvPr/>
        </p:nvSpPr>
        <p:spPr bwMode="gray">
          <a:xfrm>
            <a:off x="804863" y="5887328"/>
            <a:ext cx="636633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smtClean="0"/>
              <a:t>3</a:t>
            </a:r>
            <a:r>
              <a:rPr lang="en-US" sz="2400" b="1" smtClean="0">
                <a:solidFill>
                  <a:srgbClr val="FFFFFF"/>
                </a:solidFill>
              </a:rPr>
              <a:t>   Enterprise business systems</a:t>
            </a: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69667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NỘI DUNG</a:t>
            </a:r>
            <a:endParaRPr lang="en-US" sz="36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7C01-BCBD-4A0A-9F19-F8D026FAA2B2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33" name="Group 17"/>
          <p:cNvGrpSpPr>
            <a:grpSpLocks/>
          </p:cNvGrpSpPr>
          <p:nvPr/>
        </p:nvGrpSpPr>
        <p:grpSpPr bwMode="auto">
          <a:xfrm>
            <a:off x="471352" y="1190470"/>
            <a:ext cx="8229600" cy="688975"/>
            <a:chOff x="720" y="1392"/>
            <a:chExt cx="4058" cy="480"/>
          </a:xfrm>
          <a:solidFill>
            <a:schemeClr val="accent1"/>
          </a:solidFill>
        </p:grpSpPr>
        <p:sp>
          <p:nvSpPr>
            <p:cNvPr id="34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36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8" name="Text Box 22"/>
          <p:cNvSpPr txBox="1">
            <a:spLocks noChangeArrowheads="1"/>
          </p:cNvSpPr>
          <p:nvPr/>
        </p:nvSpPr>
        <p:spPr bwMode="black">
          <a:xfrm>
            <a:off x="1195082" y="1225814"/>
            <a:ext cx="44958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smtClean="0">
                <a:solidFill>
                  <a:srgbClr val="FFFFFF"/>
                </a:solidFill>
              </a:rPr>
              <a:t>GUI Testing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46" name="Text Box 32"/>
          <p:cNvSpPr txBox="1">
            <a:spLocks noChangeArrowheads="1"/>
          </p:cNvSpPr>
          <p:nvPr/>
        </p:nvSpPr>
        <p:spPr bwMode="gray">
          <a:xfrm>
            <a:off x="832345" y="1235356"/>
            <a:ext cx="72547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1</a:t>
            </a:r>
          </a:p>
        </p:txBody>
      </p:sp>
      <p:grpSp>
        <p:nvGrpSpPr>
          <p:cNvPr id="24" name="Group 17"/>
          <p:cNvGrpSpPr>
            <a:grpSpLocks/>
          </p:cNvGrpSpPr>
          <p:nvPr/>
        </p:nvGrpSpPr>
        <p:grpSpPr bwMode="auto">
          <a:xfrm>
            <a:off x="1407260" y="1956615"/>
            <a:ext cx="7279540" cy="611539"/>
            <a:chOff x="720" y="1392"/>
            <a:chExt cx="4058" cy="508"/>
          </a:xfrm>
          <a:solidFill>
            <a:schemeClr val="accent1"/>
          </a:solidFill>
        </p:grpSpPr>
        <p:sp>
          <p:nvSpPr>
            <p:cNvPr id="25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508"/>
            </a:xfrm>
            <a:prstGeom prst="roundRect">
              <a:avLst>
                <a:gd name="adj" fmla="val 17509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27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9" name="Text Box 22"/>
          <p:cNvSpPr txBox="1">
            <a:spLocks noChangeArrowheads="1"/>
          </p:cNvSpPr>
          <p:nvPr/>
        </p:nvSpPr>
        <p:spPr bwMode="black">
          <a:xfrm>
            <a:off x="2283561" y="2035982"/>
            <a:ext cx="4495800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smtClean="0">
                <a:solidFill>
                  <a:srgbClr val="FFFFFF"/>
                </a:solidFill>
              </a:rPr>
              <a:t>GUI Testing </a:t>
            </a:r>
            <a:r>
              <a:rPr lang="en-US" sz="2400" b="1" dirty="0" err="1" smtClean="0">
                <a:solidFill>
                  <a:srgbClr val="FFFFFF"/>
                </a:solidFill>
              </a:rPr>
              <a:t>là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gì</a:t>
            </a:r>
            <a:r>
              <a:rPr lang="en-US" sz="2400" b="1" dirty="0" smtClean="0">
                <a:solidFill>
                  <a:srgbClr val="FFFFFF"/>
                </a:solidFill>
              </a:rPr>
              <a:t> ?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gray">
          <a:xfrm>
            <a:off x="1653137" y="1986484"/>
            <a:ext cx="72547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/>
              <a:t>1.1</a:t>
            </a:r>
            <a:endParaRPr lang="en-US" sz="2400" b="1" dirty="0"/>
          </a:p>
        </p:txBody>
      </p:sp>
      <p:grpSp>
        <p:nvGrpSpPr>
          <p:cNvPr id="32" name="Group 17"/>
          <p:cNvGrpSpPr>
            <a:grpSpLocks/>
          </p:cNvGrpSpPr>
          <p:nvPr/>
        </p:nvGrpSpPr>
        <p:grpSpPr bwMode="auto">
          <a:xfrm>
            <a:off x="1379651" y="2694633"/>
            <a:ext cx="7279540" cy="611539"/>
            <a:chOff x="720" y="1392"/>
            <a:chExt cx="4058" cy="508"/>
          </a:xfrm>
          <a:solidFill>
            <a:schemeClr val="accent1"/>
          </a:solidFill>
        </p:grpSpPr>
        <p:sp>
          <p:nvSpPr>
            <p:cNvPr id="39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508"/>
            </a:xfrm>
            <a:prstGeom prst="roundRect">
              <a:avLst>
                <a:gd name="adj" fmla="val 17509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41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3" name="Text Box 22"/>
          <p:cNvSpPr txBox="1">
            <a:spLocks noChangeArrowheads="1"/>
          </p:cNvSpPr>
          <p:nvPr/>
        </p:nvSpPr>
        <p:spPr bwMode="black">
          <a:xfrm>
            <a:off x="2255952" y="2774000"/>
            <a:ext cx="6202248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Làm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sao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để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kiểm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thử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giao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diện</a:t>
            </a:r>
            <a:r>
              <a:rPr lang="en-US" sz="2400" b="1" dirty="0" smtClean="0">
                <a:solidFill>
                  <a:srgbClr val="FFFFFF"/>
                </a:solidFill>
              </a:rPr>
              <a:t> ?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44" name="Text Box 32"/>
          <p:cNvSpPr txBox="1">
            <a:spLocks noChangeArrowheads="1"/>
          </p:cNvSpPr>
          <p:nvPr/>
        </p:nvSpPr>
        <p:spPr bwMode="gray">
          <a:xfrm>
            <a:off x="1625528" y="2724502"/>
            <a:ext cx="72547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/>
              <a:t>1.2</a:t>
            </a:r>
            <a:endParaRPr lang="en-US" sz="2400" b="1" dirty="0"/>
          </a:p>
        </p:txBody>
      </p:sp>
      <p:grpSp>
        <p:nvGrpSpPr>
          <p:cNvPr id="45" name="Group 17"/>
          <p:cNvGrpSpPr>
            <a:grpSpLocks/>
          </p:cNvGrpSpPr>
          <p:nvPr/>
        </p:nvGrpSpPr>
        <p:grpSpPr bwMode="auto">
          <a:xfrm>
            <a:off x="1379651" y="4186595"/>
            <a:ext cx="7321301" cy="738018"/>
            <a:chOff x="720" y="1392"/>
            <a:chExt cx="4058" cy="480"/>
          </a:xfrm>
          <a:solidFill>
            <a:srgbClr val="7030A0"/>
          </a:solidFill>
        </p:grpSpPr>
        <p:sp>
          <p:nvSpPr>
            <p:cNvPr id="47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grpSp>
          <p:nvGrpSpPr>
            <p:cNvPr id="48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49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50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51" name="Group 17"/>
          <p:cNvGrpSpPr>
            <a:grpSpLocks/>
          </p:cNvGrpSpPr>
          <p:nvPr/>
        </p:nvGrpSpPr>
        <p:grpSpPr bwMode="auto">
          <a:xfrm>
            <a:off x="1384174" y="5053182"/>
            <a:ext cx="7316778" cy="738018"/>
            <a:chOff x="720" y="1392"/>
            <a:chExt cx="4058" cy="480"/>
          </a:xfrm>
          <a:solidFill>
            <a:srgbClr val="7030A0"/>
          </a:solidFill>
        </p:grpSpPr>
        <p:sp>
          <p:nvSpPr>
            <p:cNvPr id="52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grpSp>
          <p:nvGrpSpPr>
            <p:cNvPr id="54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55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56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57" name="Text Box 32"/>
          <p:cNvSpPr txBox="1">
            <a:spLocks noChangeArrowheads="1"/>
          </p:cNvSpPr>
          <p:nvPr/>
        </p:nvSpPr>
        <p:spPr bwMode="gray">
          <a:xfrm>
            <a:off x="1625528" y="4318891"/>
            <a:ext cx="640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/>
              <a:t>2.1   </a:t>
            </a:r>
            <a:r>
              <a:rPr lang="en-US" sz="2400" b="1" dirty="0" smtClean="0">
                <a:solidFill>
                  <a:srgbClr val="FFFFFF"/>
                </a:solidFill>
              </a:rPr>
              <a:t>Usability testing </a:t>
            </a:r>
            <a:r>
              <a:rPr lang="en-US" sz="2400" b="1" dirty="0" err="1" smtClean="0">
                <a:solidFill>
                  <a:srgbClr val="FFFFFF"/>
                </a:solidFill>
              </a:rPr>
              <a:t>là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gì</a:t>
            </a:r>
            <a:r>
              <a:rPr lang="en-US" sz="2400" b="1" dirty="0" smtClean="0">
                <a:solidFill>
                  <a:srgbClr val="FFFFFF"/>
                </a:solidFill>
              </a:rPr>
              <a:t> ?</a:t>
            </a:r>
            <a:r>
              <a:rPr lang="en-US" sz="2400" b="1" dirty="0" smtClean="0"/>
              <a:t>	</a:t>
            </a:r>
            <a:endParaRPr lang="en-US" sz="2400" b="1" dirty="0"/>
          </a:p>
        </p:txBody>
      </p:sp>
      <p:sp>
        <p:nvSpPr>
          <p:cNvPr id="58" name="Text Box 32"/>
          <p:cNvSpPr txBox="1">
            <a:spLocks noChangeArrowheads="1"/>
          </p:cNvSpPr>
          <p:nvPr/>
        </p:nvSpPr>
        <p:spPr bwMode="gray">
          <a:xfrm>
            <a:off x="1625528" y="5112603"/>
            <a:ext cx="6400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/>
              <a:t>2.2   </a:t>
            </a:r>
            <a:r>
              <a:rPr lang="en-US" sz="2400" b="1" dirty="0" err="1" smtClean="0">
                <a:solidFill>
                  <a:srgbClr val="FFFFFF"/>
                </a:solidFill>
              </a:rPr>
              <a:t>Kiểm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tra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tính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tiện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dụng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như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thế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nào</a:t>
            </a:r>
            <a:r>
              <a:rPr lang="en-US" sz="2400" b="1" dirty="0" smtClean="0">
                <a:solidFill>
                  <a:srgbClr val="FFFFFF"/>
                </a:solidFill>
              </a:rPr>
              <a:t> ?</a:t>
            </a:r>
            <a:r>
              <a:rPr lang="en-US" sz="2400" b="1" dirty="0" smtClean="0"/>
              <a:t>	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0701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9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9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64" grpId="0"/>
      <p:bldP spid="69665" grpId="0"/>
      <p:bldP spid="38" grpId="0" animBg="1"/>
      <p:bldP spid="46" grpId="0"/>
      <p:bldP spid="29" grpId="0" animBg="1"/>
      <p:bldP spid="31" grpId="0"/>
      <p:bldP spid="43" grpId="0" animBg="1"/>
      <p:bldP spid="44" grpId="0"/>
      <p:bldP spid="57" grpId="0"/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1.1 GUI testing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gì</a:t>
            </a:r>
            <a:r>
              <a:rPr lang="en-US" sz="2800" dirty="0" smtClean="0"/>
              <a:t> 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7C01-BCBD-4A0A-9F19-F8D026FAA2B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hỗ dành sẵn cho Nội dung 5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2517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Graphical User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–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 Line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86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1.1 GUI testing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gì</a:t>
            </a:r>
            <a:r>
              <a:rPr lang="en-US" sz="2800" dirty="0" smtClean="0"/>
              <a:t> 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7C01-BCBD-4A0A-9F19-F8D026FAA2B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4" name="Hộp Văn bản 43"/>
          <p:cNvSpPr txBox="1"/>
          <p:nvPr/>
        </p:nvSpPr>
        <p:spPr>
          <a:xfrm>
            <a:off x="662690" y="1614600"/>
            <a:ext cx="541082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 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" name="Ảnh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891763"/>
            <a:ext cx="4038599" cy="2348407"/>
          </a:xfrm>
          <a:prstGeom prst="rect">
            <a:avLst/>
          </a:prstGeom>
        </p:spPr>
      </p:pic>
      <p:pic>
        <p:nvPicPr>
          <p:cNvPr id="46" name="Ảnh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798" y="3026535"/>
            <a:ext cx="4157730" cy="207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82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1.1 GUI testing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gì</a:t>
            </a:r>
            <a:r>
              <a:rPr lang="en-US" sz="2800" dirty="0" smtClean="0"/>
              <a:t> 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7C01-BCBD-4A0A-9F19-F8D026FAA2B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Hộp Văn bản 6"/>
          <p:cNvSpPr txBox="1"/>
          <p:nvPr/>
        </p:nvSpPr>
        <p:spPr>
          <a:xfrm>
            <a:off x="304800" y="1905000"/>
            <a:ext cx="8686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menu, buttons,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icon, toolbar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827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1.1 GUI testing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gì</a:t>
            </a:r>
            <a:r>
              <a:rPr lang="en-US" sz="2800" dirty="0" smtClean="0"/>
              <a:t> 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7C01-BCBD-4A0A-9F19-F8D026FAA2B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Hộp Văn bản 4"/>
          <p:cNvSpPr txBox="1"/>
          <p:nvPr/>
        </p:nvSpPr>
        <p:spPr>
          <a:xfrm>
            <a:off x="228601" y="1981200"/>
            <a:ext cx="8686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whether all the functionalities are working properly or not. It is simply we can say Look And Feel.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test actually tells us the reactions of various GUI components against the input provided and if it is working properly or not.</a:t>
            </a:r>
          </a:p>
        </p:txBody>
      </p:sp>
    </p:spTree>
    <p:extLst>
      <p:ext uri="{BB962C8B-B14F-4D97-AF65-F5344CB8AC3E}">
        <p14:creationId xmlns:p14="http://schemas.microsoft.com/office/powerpoint/2010/main" val="4126030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1.1 GUI testing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gì</a:t>
            </a:r>
            <a:r>
              <a:rPr lang="en-US" sz="2800" dirty="0" smtClean="0"/>
              <a:t> 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7C01-BCBD-4A0A-9F19-F8D026FAA2B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Hộp Văn bản 5"/>
          <p:cNvSpPr txBox="1"/>
          <p:nvPr/>
        </p:nvSpPr>
        <p:spPr>
          <a:xfrm>
            <a:off x="304800" y="1981200"/>
            <a:ext cx="853440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 Testing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1. Every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Menu should have Exit/close option.</a:t>
            </a: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 OK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Cancel Buttons should exist.</a:t>
            </a: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3. All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 should start with capital alphabets.</a:t>
            </a: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4. Alignment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all controls must be same.</a:t>
            </a: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5. All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 must be visible.</a:t>
            </a: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6. All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 must not overlap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six are called as Microsoft six rules standard for user Interface testing. These are very important in GUI testing.</a:t>
            </a:r>
          </a:p>
        </p:txBody>
      </p:sp>
    </p:spTree>
    <p:extLst>
      <p:ext uri="{BB962C8B-B14F-4D97-AF65-F5344CB8AC3E}">
        <p14:creationId xmlns:p14="http://schemas.microsoft.com/office/powerpoint/2010/main" val="1256652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1.1 GUI testing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gì</a:t>
            </a:r>
            <a:r>
              <a:rPr lang="en-US" sz="2800" dirty="0" smtClean="0"/>
              <a:t> 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7C01-BCBD-4A0A-9F19-F8D026FAA2B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Hộp Văn bản 4"/>
          <p:cNvSpPr txBox="1"/>
          <p:nvPr/>
        </p:nvSpPr>
        <p:spPr>
          <a:xfrm>
            <a:off x="304800" y="1982451"/>
            <a:ext cx="80042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 Testing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Ảnh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16" y="3429001"/>
            <a:ext cx="3156470" cy="2383794"/>
          </a:xfrm>
          <a:prstGeom prst="rect">
            <a:avLst/>
          </a:prstGeom>
        </p:spPr>
      </p:pic>
      <p:pic>
        <p:nvPicPr>
          <p:cNvPr id="8" name="Ảnh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768" y="3382467"/>
            <a:ext cx="3345632" cy="2426883"/>
          </a:xfrm>
          <a:prstGeom prst="rect">
            <a:avLst/>
          </a:prstGeom>
        </p:spPr>
      </p:pic>
      <p:sp>
        <p:nvSpPr>
          <p:cNvPr id="9" name="Mũi tên Phải 8"/>
          <p:cNvSpPr/>
          <p:nvPr/>
        </p:nvSpPr>
        <p:spPr>
          <a:xfrm>
            <a:off x="3855330" y="4395527"/>
            <a:ext cx="1287983" cy="5411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54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1.1 GUI testing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gì</a:t>
            </a:r>
            <a:r>
              <a:rPr lang="en-US" sz="2800" dirty="0" smtClean="0"/>
              <a:t> 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7C01-BCBD-4A0A-9F19-F8D026FAA2B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Hộp Văn bản 4"/>
          <p:cNvSpPr txBox="1"/>
          <p:nvPr/>
        </p:nvSpPr>
        <p:spPr>
          <a:xfrm>
            <a:off x="304800" y="1982451"/>
            <a:ext cx="80042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 Testing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Mũi tên Phải 9"/>
          <p:cNvSpPr/>
          <p:nvPr/>
        </p:nvSpPr>
        <p:spPr>
          <a:xfrm>
            <a:off x="4107520" y="4369621"/>
            <a:ext cx="1147445" cy="5493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Ảnh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95" y="3356562"/>
            <a:ext cx="3383044" cy="2299802"/>
          </a:xfrm>
          <a:prstGeom prst="rect">
            <a:avLst/>
          </a:prstGeom>
        </p:spPr>
      </p:pic>
      <p:pic>
        <p:nvPicPr>
          <p:cNvPr id="12" name="Ảnh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527" y="3356561"/>
            <a:ext cx="2964630" cy="24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982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76TGp_report_light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576TGp_report_light</Template>
  <TotalTime>3817</TotalTime>
  <Words>597</Words>
  <Application>Microsoft Office PowerPoint</Application>
  <PresentationFormat>Trình chiếu Trên màn hình (4:3)</PresentationFormat>
  <Paragraphs>119</Paragraphs>
  <Slides>17</Slides>
  <Notes>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2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17</vt:i4>
      </vt:variant>
    </vt:vector>
  </HeadingPairs>
  <TitlesOfParts>
    <vt:vector size="20" baseType="lpstr">
      <vt:lpstr>Arial</vt:lpstr>
      <vt:lpstr>Times New Roman</vt:lpstr>
      <vt:lpstr>576TGp_report_light</vt:lpstr>
      <vt:lpstr>GUI &amp; Usability testing</vt:lpstr>
      <vt:lpstr>NỘI DUNG</vt:lpstr>
      <vt:lpstr>1.1 GUI testing là gì ?</vt:lpstr>
      <vt:lpstr>1.1 GUI testing là gì ?</vt:lpstr>
      <vt:lpstr>1.1 GUI testing là gì ?</vt:lpstr>
      <vt:lpstr>1.1 GUI testing là gì ?</vt:lpstr>
      <vt:lpstr>1.1 GUI testing là gì ?</vt:lpstr>
      <vt:lpstr>1.1 GUI testing là gì ?</vt:lpstr>
      <vt:lpstr>1.1 GUI testing là gì ?</vt:lpstr>
      <vt:lpstr>1.2 Kiểm thử giao diện như thế nào ?</vt:lpstr>
      <vt:lpstr>1.2 Kiểm thử giao diện như thế nào ?</vt:lpstr>
      <vt:lpstr>2. Usability testing</vt:lpstr>
      <vt:lpstr>2.1 Usability testing là gì ?</vt:lpstr>
      <vt:lpstr>2.1 Usability testing là gì ?</vt:lpstr>
      <vt:lpstr>2.2 Kiểm thử tính tiện dụng như thế nào ?</vt:lpstr>
      <vt:lpstr>3. Công cụ kiểm thử giao diện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NMCNTT1</dc:title>
  <dc:creator>admin</dc:creator>
  <cp:lastModifiedBy>Hoang Khoa</cp:lastModifiedBy>
  <cp:revision>229</cp:revision>
  <dcterms:created xsi:type="dcterms:W3CDTF">2012-01-02T04:32:22Z</dcterms:created>
  <dcterms:modified xsi:type="dcterms:W3CDTF">2015-12-01T15:52:33Z</dcterms:modified>
</cp:coreProperties>
</file>