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Droid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roidSan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Droid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hien tai cai nay minh da implement lai roi, dang su dung window size tuong tu nhu tcp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0" y="0"/>
            <a:ext cx="9144000" cy="2743199"/>
          </a:xfrm>
          <a:prstGeom prst="rect">
            <a:avLst/>
          </a:prstGeom>
          <a:solidFill>
            <a:srgbClr val="A61C00"/>
          </a:solidFill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Font typeface="Droid Sans"/>
              <a:buNone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Font typeface="Droid Sans"/>
              <a:buNone/>
              <a:defRPr sz="3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0" y="1200150"/>
            <a:ext cx="4451699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5" y="1200150"/>
            <a:ext cx="4451699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Droid Sans"/>
              <a:buNone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None/>
              <a:defRPr b="1" sz="3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2500" y="1200150"/>
            <a:ext cx="89165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0B960AYVC2zmIfnEwc3VlajhQMWl1clVNbWF4RmFTbVNuQ1J2WTctSFZ2aTFYSXJTdXVBSEk/0B0MtLLXAGnxgfjNDM085ckxmX2hrd1ctc2JDZXhZZ21XcVROTWVvQnJiMFVaVmZ4MXpSckE" TargetMode="External"/><Relationship Id="rId4" Type="http://schemas.openxmlformats.org/officeDocument/2006/relationships/hyperlink" Target="http://prosody-dev1.vnctalk.de/bob_video" TargetMode="External"/><Relationship Id="rId5" Type="http://schemas.openxmlformats.org/officeDocument/2006/relationships/hyperlink" Target="prosody-dev1.vnctalk.de/bob_video" TargetMode="External"/><Relationship Id="rId6" Type="http://schemas.openxmlformats.org/officeDocument/2006/relationships/hyperlink" Target="http://prosody-dev1.vnctalk.de/bob_vide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z80ironmaiden-dev1.vnctalk.zimbra-vnc.de:7071/zimbraAdmin/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reytiv.com/restund.html" TargetMode="External"/><Relationship Id="rId4" Type="http://schemas.openxmlformats.org/officeDocument/2006/relationships/hyperlink" Target="http://xmpp.org/extensions/xep-0215.html" TargetMode="External"/><Relationship Id="rId5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rmDWYZRdQ6axEp4hh7WnvRATpucyXU4Boa19xQWF7KI/edit" TargetMode="External"/><Relationship Id="rId4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zimbra.com/" TargetMode="External"/><Relationship Id="rId4" Type="http://schemas.openxmlformats.org/officeDocument/2006/relationships/hyperlink" Target="https://prosody.im/" TargetMode="External"/><Relationship Id="rId5" Type="http://schemas.openxmlformats.org/officeDocument/2006/relationships/hyperlink" Target="https://mini.jappix.com/" TargetMode="External"/><Relationship Id="rId6" Type="http://schemas.openxmlformats.org/officeDocument/2006/relationships/hyperlink" Target="https://jitsi.org/Projects/JitsiMeet" TargetMode="External"/><Relationship Id="rId7" Type="http://schemas.openxmlformats.org/officeDocument/2006/relationships/hyperlink" Target="https://github.com/jitsi/jicofo" TargetMode="External"/><Relationship Id="rId8" Type="http://schemas.openxmlformats.org/officeDocument/2006/relationships/hyperlink" Target="https://jitsi.org/Projects/JitsiVideobrid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tanza.io/" TargetMode="External"/><Relationship Id="rId4" Type="http://schemas.openxmlformats.org/officeDocument/2006/relationships/hyperlink" Target="http://etherpad.org" TargetMode="External"/><Relationship Id="rId5" Type="http://schemas.openxmlformats.org/officeDocument/2006/relationships/hyperlink" Target="https://github.com/jitsi/jigasi" TargetMode="External"/><Relationship Id="rId6" Type="http://schemas.openxmlformats.org/officeDocument/2006/relationships/hyperlink" Target="https://freeswitch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0" y="0"/>
            <a:ext cx="9144000" cy="2743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VNC project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hai.bui &amp; quy.dang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0" y="1200150"/>
            <a:ext cx="9144000" cy="39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XMPP resource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Chat: bob@</a:t>
            </a:r>
            <a:r>
              <a:rPr lang="en" u="sng">
                <a:solidFill>
                  <a:schemeClr val="hlink"/>
                </a:solidFill>
                <a:hlinkClick r:id="rId4"/>
              </a:rPr>
              <a:t>prosody-dev1.vnctalk.de</a:t>
            </a:r>
            <a:r>
              <a:rPr lang="en"/>
              <a:t>/ VNCChat(</a:t>
            </a:r>
            <a:r>
              <a:rPr i="1" lang="en"/>
              <a:t>time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Video: random@external.conference.</a:t>
            </a:r>
            <a:r>
              <a:rPr lang="en" u="sng">
                <a:solidFill>
                  <a:schemeClr val="hlink"/>
                </a:solidFill>
                <a:hlinkClick r:id="rId5"/>
              </a:rPr>
              <a:t>prosody-dev1.vnctalk.de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transfer: bob@</a:t>
            </a:r>
            <a:r>
              <a:rPr lang="en" u="sng">
                <a:solidFill>
                  <a:schemeClr val="hlink"/>
                </a:solidFill>
                <a:hlinkClick r:id="rId6"/>
              </a:rPr>
              <a:t>prosody-dev1.vnctalk.de/</a:t>
            </a:r>
            <a:r>
              <a:rPr lang="en"/>
              <a:t>file_transfer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0" y="1200150"/>
            <a:ext cx="4542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mail and mail server: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 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Mail service, mail API.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Calendar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 file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Admin interface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8536" l="4837" r="5072" t="8907"/>
          <a:stretch/>
        </p:blipFill>
        <p:spPr>
          <a:xfrm>
            <a:off x="4385325" y="1477925"/>
            <a:ext cx="4542300" cy="317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Admin interface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Manage user: add, remove, edit …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Distribute list (group chat)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Configure prosody 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Components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XMPP Server: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Signaling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Authentication external (LDAP)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HTTP-Bind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Restund server</a:t>
            </a:r>
            <a:r>
              <a:rPr lang="en"/>
              <a:t>: (11.04)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STUN and TURN Server (TCP only)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Mod_turncredential (</a:t>
            </a:r>
            <a:r>
              <a:rPr lang="en" u="sng">
                <a:solidFill>
                  <a:schemeClr val="hlink"/>
                </a:solidFill>
                <a:hlinkClick r:id="rId4"/>
              </a:rPr>
              <a:t>XEP-0215</a:t>
            </a:r>
            <a:r>
              <a:rPr lang="en"/>
              <a:t>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0" l="0" r="51526" t="0"/>
          <a:stretch/>
        </p:blipFill>
        <p:spPr>
          <a:xfrm>
            <a:off x="5995525" y="2222175"/>
            <a:ext cx="3041124" cy="14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Components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13025" y="1559000"/>
            <a:ext cx="4581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Jappix-mini: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XMPP chat client.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chat module.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Jsjac library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275" y="2261750"/>
            <a:ext cx="26416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Components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Jitsi Meet: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XMPP video client.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Strophe library.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WebRTC (XEP-0167)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17224" l="54247" r="4530" t="11570"/>
          <a:stretch/>
        </p:blipFill>
        <p:spPr>
          <a:xfrm>
            <a:off x="4461700" y="1747225"/>
            <a:ext cx="3842649" cy="2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9901" l="0" r="0" t="0"/>
          <a:stretch/>
        </p:blipFill>
        <p:spPr>
          <a:xfrm>
            <a:off x="2644325" y="1063500"/>
            <a:ext cx="5953914" cy="39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Components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0" y="973775"/>
            <a:ext cx="4581299" cy="8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Jicofo + Jitsi Video bridge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729250" y="4513675"/>
            <a:ext cx="3685500" cy="8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External Video call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4003" l="0" r="2733" t="0"/>
          <a:stretch/>
        </p:blipFill>
        <p:spPr>
          <a:xfrm>
            <a:off x="1422675" y="1063500"/>
            <a:ext cx="6447050" cy="3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Components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0" y="1200150"/>
            <a:ext cx="4760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Etherpad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 sharing.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Plugin in video conference function.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Revision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50" y="1754987"/>
            <a:ext cx="3923975" cy="2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transfer: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Jingle Datachannel (XEP-0234)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Stanza.io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SCTP/DTLS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bob@htk.com send alice@htk.com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bob@htk.com/file_transfer send alice@htk.com/file_transfer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100" y="1402300"/>
            <a:ext cx="222250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Components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VNCtalk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0" y="1200150"/>
            <a:ext cx="91440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Fix bug: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Chat: presence, history, web site integration,...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Video: web site integration, css, presence,…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Document sharing: css, etherpad server,...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Screen sharing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575" y="3013025"/>
            <a:ext cx="3016375" cy="2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Feature request: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File transfer: implement, modify source code,...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License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External video conference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Implement new UI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900" y="3008225"/>
            <a:ext cx="1783390" cy="1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Suggest solution for new feature, bug, road map,...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Documentation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Communication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Commit code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375" y="2180000"/>
            <a:ext cx="4582499" cy="25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VNCtalk Process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Working process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Estimate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Status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Comment &amp; discussion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Meeting daily: 3h30 pm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Email report: every 3,5 &amp; 6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Communication: VNCtalk room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Commit Code: target ticket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7756" l="7940" r="9085" t="7476"/>
          <a:stretch/>
        </p:blipFill>
        <p:spPr>
          <a:xfrm>
            <a:off x="5867175" y="1342700"/>
            <a:ext cx="2946600" cy="22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tickets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External authentication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0" y="1063500"/>
            <a:ext cx="9144000" cy="4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38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rgbClr val="FF0000"/>
                </a:solidFill>
              </a:rPr>
              <a:t>We are a Virtual Organization.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0000"/>
                </a:solidFill>
              </a:rPr>
              <a:t>Contact and communication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0000"/>
                </a:solidFill>
              </a:rPr>
              <a:t>is very important.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SLOGAN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Manager: Bernd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Manager Technical: Amal, Phuong Vu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Developer:  Quy Dang, Phuong Vu, Son Hoang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Tester: Jaydeep, Jay Rawal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Design: Sami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0" y="1200150"/>
            <a:ext cx="4252500" cy="75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 Programing: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12" y="1955750"/>
            <a:ext cx="4909783" cy="2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0" y="1063500"/>
            <a:ext cx="9144000" cy="40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site VNC product: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Video conference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webcam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screen sharing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document sharing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File transfer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Integrate SIP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0" y="1063500"/>
            <a:ext cx="89916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source software using: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Web mail and mail server: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zimbra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XMPP server: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prosody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Chat client: </a:t>
            </a:r>
            <a:r>
              <a:rPr lang="en" u="sng">
                <a:solidFill>
                  <a:schemeClr val="hlink"/>
                </a:solidFill>
                <a:hlinkClick r:id="rId5"/>
              </a:rPr>
              <a:t>Jappix Mini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6"/>
              </a:rPr>
              <a:t>Jitsi meet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7"/>
              </a:rPr>
              <a:t>jicofo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8"/>
              </a:rPr>
              <a:t>jitsi video bridge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Screen sharing: jitsi meet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source software using (cons):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File transfer: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stanza.io</a:t>
            </a:r>
            <a:r>
              <a:rPr lang="en"/>
              <a:t>, IBB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Document sharing: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etherpad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SIP gateway: </a:t>
            </a:r>
            <a:r>
              <a:rPr lang="en" u="sng">
                <a:solidFill>
                  <a:schemeClr val="hlink"/>
                </a:solidFill>
                <a:hlinkClick r:id="rId5"/>
              </a:rPr>
              <a:t>JIgasi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SIP server: </a:t>
            </a:r>
            <a:r>
              <a:rPr lang="en" u="sng">
                <a:solidFill>
                  <a:schemeClr val="hlink"/>
                </a:solidFill>
                <a:hlinkClick r:id="rId6"/>
              </a:rPr>
              <a:t>Freeswitch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Base: Mail + Chat + Video conference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File transfer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Support 3rd party client (chat, video call, file transfer)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SIP integrate (audio only)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Screensharing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License: basic and advanced.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Support Mobile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0" y="0"/>
            <a:ext cx="91440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15697" l="0" r="0" t="4981"/>
          <a:stretch/>
        </p:blipFill>
        <p:spPr>
          <a:xfrm>
            <a:off x="1474437" y="1257875"/>
            <a:ext cx="6195124" cy="36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