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 Nhat Tung" userId="77b0905b33e1f80d" providerId="LiveId" clId="{25BC99B9-3CD5-4294-89E0-77E58127AB2A}"/>
    <pc:docChg chg="modSld">
      <pc:chgData name="Le Nhat Tung" userId="77b0905b33e1f80d" providerId="LiveId" clId="{25BC99B9-3CD5-4294-89E0-77E58127AB2A}" dt="2024-09-08T13:29:12.122" v="8" actId="20577"/>
      <pc:docMkLst>
        <pc:docMk/>
      </pc:docMkLst>
      <pc:sldChg chg="modSp mod">
        <pc:chgData name="Le Nhat Tung" userId="77b0905b33e1f80d" providerId="LiveId" clId="{25BC99B9-3CD5-4294-89E0-77E58127AB2A}" dt="2024-09-08T13:29:12.122" v="8" actId="20577"/>
        <pc:sldMkLst>
          <pc:docMk/>
          <pc:sldMk cId="1643547453" sldId="257"/>
        </pc:sldMkLst>
        <pc:spChg chg="mod">
          <ac:chgData name="Le Nhat Tung" userId="77b0905b33e1f80d" providerId="LiveId" clId="{25BC99B9-3CD5-4294-89E0-77E58127AB2A}" dt="2024-09-08T13:29:12.122" v="8" actId="20577"/>
          <ac:spMkLst>
            <pc:docMk/>
            <pc:sldMk cId="1643547453" sldId="257"/>
            <ac:spMk id="2" creationId="{01CDE60C-E842-634B-E613-41EE0A8A85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5C34D-C06D-44A8-B865-73CCC8646703}" type="datetimeFigureOut">
              <a:rPr lang="en-US" smtClean="0"/>
              <a:t>08/09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C50D1-4400-4109-A093-709E51D74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48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C50D1-4400-4109-A093-709E51D74D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97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352B-D2EC-EBB0-70BB-ACCE9A701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8EEDA-5D2E-ED12-45A8-D339CF6D2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7DCB3-59FF-44DD-27ED-697B92980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5B05-6005-46CB-8E33-9B643B7B1E79}" type="datetimeFigureOut">
              <a:rPr lang="en-US" smtClean="0"/>
              <a:t>08/09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7CFA3-33DD-B48E-B63A-07E056B52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CAFA2-C54D-23A7-D2A2-00D680A23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5BB7-0765-45F3-8FCB-6B047A9C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5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8166E-795E-BC5D-3D0B-B3759AAB3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98BA3-B68F-F2C7-14C7-78032FBC1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DC7C9-F9E1-0D7F-45C2-F261807BA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5B05-6005-46CB-8E33-9B643B7B1E79}" type="datetimeFigureOut">
              <a:rPr lang="en-US" smtClean="0"/>
              <a:t>08/09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2D0FB-BC99-B5C3-9718-BDAEA791E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A695E-DAA1-6FF4-BBB3-834B7F105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5BB7-0765-45F3-8FCB-6B047A9C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4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747F22-A305-9153-2861-C69F35BA9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A4EFC-BF8E-46B6-B469-27270120A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12725-8B71-B6AF-C779-D2CC789A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5B05-6005-46CB-8E33-9B643B7B1E79}" type="datetimeFigureOut">
              <a:rPr lang="en-US" smtClean="0"/>
              <a:t>08/09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F2131-1F68-6869-E621-B15B87C16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69878-9DE6-C39E-F855-8FCB3B8F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5BB7-0765-45F3-8FCB-6B047A9C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1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890A8-77FA-5683-E8C1-97A942705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CB741-E620-7516-38BC-7BB54941F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F760A-5D3A-19D1-1169-D2661F82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5B05-6005-46CB-8E33-9B643B7B1E79}" type="datetimeFigureOut">
              <a:rPr lang="en-US" smtClean="0"/>
              <a:t>08/09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74915-9BF1-703D-9A77-4294092C7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F388E-55F3-701F-C8B8-BE71A10A0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5BB7-0765-45F3-8FCB-6B047A9C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4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F5B3-1172-3F37-C773-66AEC7F0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42717-21A1-212A-AB67-B3E828F55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96490-DDB2-2D5D-B608-32BEF1BB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5B05-6005-46CB-8E33-9B643B7B1E79}" type="datetimeFigureOut">
              <a:rPr lang="en-US" smtClean="0"/>
              <a:t>08/09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2282C-1826-8427-F0DA-9F3F45FCC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D53D7-EB83-70F6-8986-6695F7E3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5BB7-0765-45F3-8FCB-6B047A9C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8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821DC-5EDE-D853-7E6F-6DB8B3E64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28EF7-3B8E-789A-3C53-967A96194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BC106-74D3-1FA0-D63D-987BA3114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3CB38-9CE8-B864-118E-35DFE49B2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5B05-6005-46CB-8E33-9B643B7B1E79}" type="datetimeFigureOut">
              <a:rPr lang="en-US" smtClean="0"/>
              <a:t>08/09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E9235-64E7-6DB4-FC3E-3025AE222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2537A-CC16-A8B5-C194-6042BEAAA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5BB7-0765-45F3-8FCB-6B047A9C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7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F648-B8D9-DCEA-BE4F-63DB8880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F4C23-F98B-D779-FA5B-7B81C60A3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93BE5-A7D0-837C-4619-9CB186E17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39719A-52C8-7839-EDE1-FBC0058B2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0F2FD7-94E2-1DA3-2C35-EE73BBC54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7D7815-6B28-36B5-EE58-E0D4DE0C4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5B05-6005-46CB-8E33-9B643B7B1E79}" type="datetimeFigureOut">
              <a:rPr lang="en-US" smtClean="0"/>
              <a:t>08/09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C9B4D7-B17F-9687-75CB-2816D183C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B1667D-7EF4-4FE8-1567-F867E068F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5BB7-0765-45F3-8FCB-6B047A9C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83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88AAD-99E0-AA28-E3C0-6DF13C47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AD4B7F-28D6-9E2C-C362-E162AA829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5B05-6005-46CB-8E33-9B643B7B1E79}" type="datetimeFigureOut">
              <a:rPr lang="en-US" smtClean="0"/>
              <a:t>08/09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BFA9AF-98F2-F372-A589-BFDE05165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5C315-16BA-DBE8-E597-1369F8C4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5BB7-0765-45F3-8FCB-6B047A9C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17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70C137-0F30-21CA-6530-E7C749FA8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5B05-6005-46CB-8E33-9B643B7B1E79}" type="datetimeFigureOut">
              <a:rPr lang="en-US" smtClean="0"/>
              <a:t>08/09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5F258C-EEDA-4B88-197B-FE8E12342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ED910-C4D0-E1E4-27DB-F86062184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5BB7-0765-45F3-8FCB-6B047A9C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2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B10BF-179F-3C52-D3C3-0B8648EAC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9621D-5425-5CB1-B5BB-80CC92AA4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5BC9B-E724-BE3F-AC97-457D9284C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DD9DE-F00C-7E2B-6DD6-032FAF117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5B05-6005-46CB-8E33-9B643B7B1E79}" type="datetimeFigureOut">
              <a:rPr lang="en-US" smtClean="0"/>
              <a:t>08/09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82D41-82FD-85D1-8C6B-80EAEC90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ADC26-7FFF-CA70-4599-4B8C9FBC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5BB7-0765-45F3-8FCB-6B047A9C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4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FB6EE-8335-A263-6143-C8E9FEE89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BD8D7A-63DB-68F9-D4AB-2CF68F6BBD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48FFA-F1B7-5AE5-BF29-1BCBC547F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13442-D4F1-3538-4168-E632863A3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5B05-6005-46CB-8E33-9B643B7B1E79}" type="datetimeFigureOut">
              <a:rPr lang="en-US" smtClean="0"/>
              <a:t>08/09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822CE-E0FB-F62D-2795-EDAE70B18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27B94-28F8-9AC4-534F-B399345E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C5BB7-0765-45F3-8FCB-6B047A9C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9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19E8FC-74FC-9AF4-DD8D-6F3BF151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93402-FEAA-03CE-C88B-4026A03AE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70BE5-66C3-7298-BEAB-5BF49C5D0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0C5B05-6005-46CB-8E33-9B643B7B1E79}" type="datetimeFigureOut">
              <a:rPr lang="en-US" smtClean="0"/>
              <a:t>08/09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250A5-CD11-EF0A-30E6-5D59C8089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A405F-B0A7-3AA0-9E89-56C3C74AD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6C5BB7-0765-45F3-8FCB-6B047A9C6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0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E60C-E842-634B-E613-41EE0A8A8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 Nhat Tung – Email: lenhattung@gmail.com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CDC4D4-4394-CEAC-A33D-CCDABF6EF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95325"/>
            <a:ext cx="1368815" cy="136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University of Warsaw is helping the transition towards a sustainable  society | Times Higher Education (THE)">
            <a:extLst>
              <a:ext uri="{FF2B5EF4-FFF2-40B4-BE49-F238E27FC236}">
                <a16:creationId xmlns:a16="http://schemas.microsoft.com/office/drawing/2014/main" id="{93323DAD-FF6B-431C-196F-4764982D5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72656"/>
            <a:ext cx="2308903" cy="153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A4B7A6-B8D4-5031-3498-42967896219F}"/>
              </a:ext>
            </a:extLst>
          </p:cNvPr>
          <p:cNvSpPr txBox="1"/>
          <p:nvPr/>
        </p:nvSpPr>
        <p:spPr>
          <a:xfrm>
            <a:off x="302812" y="3887565"/>
            <a:ext cx="5562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Master in </a:t>
            </a:r>
          </a:p>
          <a:p>
            <a:r>
              <a:rPr lang="en-US"/>
              <a:t>Information systems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B18A45-E235-7F6F-708D-2B93CE859444}"/>
              </a:ext>
            </a:extLst>
          </p:cNvPr>
          <p:cNvSpPr txBox="1"/>
          <p:nvPr/>
        </p:nvSpPr>
        <p:spPr>
          <a:xfrm>
            <a:off x="239980" y="5737851"/>
            <a:ext cx="2743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Master in Data science </a:t>
            </a:r>
          </a:p>
          <a:p>
            <a:r>
              <a:rPr lang="en-US"/>
              <a:t>and business analytics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2D4FAD-50A9-4E2C-D3A8-5A86F3C73D5C}"/>
              </a:ext>
            </a:extLst>
          </p:cNvPr>
          <p:cNvCxnSpPr>
            <a:cxnSpLocks/>
          </p:cNvCxnSpPr>
          <p:nvPr/>
        </p:nvCxnSpPr>
        <p:spPr>
          <a:xfrm>
            <a:off x="3505200" y="2400300"/>
            <a:ext cx="0" cy="419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AutoShape 8" descr="Giới Thiệu Trường Đại Học An Giang -AGU">
            <a:extLst>
              <a:ext uri="{FF2B5EF4-FFF2-40B4-BE49-F238E27FC236}">
                <a16:creationId xmlns:a16="http://schemas.microsoft.com/office/drawing/2014/main" id="{B796E53C-E5F4-16F6-999D-16E57675C4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BHK">
            <a:extLst>
              <a:ext uri="{FF2B5EF4-FFF2-40B4-BE49-F238E27FC236}">
                <a16:creationId xmlns:a16="http://schemas.microsoft.com/office/drawing/2014/main" id="{B4111398-5FE4-9AC9-BEB7-03DCC053A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984" y="3048256"/>
            <a:ext cx="2628900" cy="109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anie i modne buty online | Royalfashion.pl - sklep z obuwiem">
            <a:extLst>
              <a:ext uri="{FF2B5EF4-FFF2-40B4-BE49-F238E27FC236}">
                <a16:creationId xmlns:a16="http://schemas.microsoft.com/office/drawing/2014/main" id="{6CBBDED0-130A-3BEF-062E-288D8A119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339" y="3962396"/>
            <a:ext cx="30384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Đồ uống | Đồ uống, trà, cà phê | Danh mục sản phẩm">
            <a:extLst>
              <a:ext uri="{FF2B5EF4-FFF2-40B4-BE49-F238E27FC236}">
                <a16:creationId xmlns:a16="http://schemas.microsoft.com/office/drawing/2014/main" id="{2420FD26-CC53-158A-F41B-8BF7918ED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339" y="4537149"/>
            <a:ext cx="3150660" cy="1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The IdoSell.com standard welcome page">
            <a:extLst>
              <a:ext uri="{FF2B5EF4-FFF2-40B4-BE49-F238E27FC236}">
                <a16:creationId xmlns:a16="http://schemas.microsoft.com/office/drawing/2014/main" id="{43C0E677-86FB-E5E6-B957-AD5101241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978" y="5680149"/>
            <a:ext cx="3068836" cy="84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logo">
            <a:extLst>
              <a:ext uri="{FF2B5EF4-FFF2-40B4-BE49-F238E27FC236}">
                <a16:creationId xmlns:a16="http://schemas.microsoft.com/office/drawing/2014/main" id="{751D150D-DEF9-C367-30F1-807FDBC97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984" y="2343831"/>
            <a:ext cx="2628900" cy="72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02292E-81DC-718A-A114-E2A6F7AE19A6}"/>
              </a:ext>
            </a:extLst>
          </p:cNvPr>
          <p:cNvCxnSpPr>
            <a:cxnSpLocks/>
          </p:cNvCxnSpPr>
          <p:nvPr/>
        </p:nvCxnSpPr>
        <p:spPr>
          <a:xfrm>
            <a:off x="7200900" y="2400300"/>
            <a:ext cx="0" cy="419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01FBE2F0-E331-B144-CFDB-79320DD110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18933" y="2395662"/>
            <a:ext cx="2962688" cy="1629002"/>
          </a:xfrm>
          <a:prstGeom prst="rect">
            <a:avLst/>
          </a:prstGeom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A1BAA79B-88C0-A41F-EC18-DC7D0892B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531" y="2190348"/>
            <a:ext cx="947980" cy="94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3844501-1925-D32F-DFF9-91AE683671F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69772" y="4497640"/>
            <a:ext cx="2917258" cy="1712660"/>
          </a:xfrm>
          <a:prstGeom prst="rect">
            <a:avLst/>
          </a:prstGeom>
        </p:spPr>
      </p:pic>
      <p:pic>
        <p:nvPicPr>
          <p:cNvPr id="17" name="Picture 22" descr="Youtube Logo PNGs for Free Download">
            <a:extLst>
              <a:ext uri="{FF2B5EF4-FFF2-40B4-BE49-F238E27FC236}">
                <a16:creationId xmlns:a16="http://schemas.microsoft.com/office/drawing/2014/main" id="{566B16CF-CACB-0F72-8083-1AABF6EE6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109" y="3790850"/>
            <a:ext cx="1409899" cy="140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547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23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Le Nhat Tung – Email: lenhattung@gmail.com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 Nhat Tung</dc:creator>
  <cp:lastModifiedBy>Le Nhat Tung</cp:lastModifiedBy>
  <cp:revision>3</cp:revision>
  <dcterms:created xsi:type="dcterms:W3CDTF">2024-09-03T16:44:00Z</dcterms:created>
  <dcterms:modified xsi:type="dcterms:W3CDTF">2024-09-08T13:29:14Z</dcterms:modified>
</cp:coreProperties>
</file>