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657" r:id="rId2"/>
    <p:sldId id="660" r:id="rId3"/>
    <p:sldId id="659" r:id="rId4"/>
    <p:sldId id="663" r:id="rId5"/>
    <p:sldId id="662" r:id="rId6"/>
    <p:sldId id="665" r:id="rId7"/>
    <p:sldId id="661" r:id="rId8"/>
    <p:sldId id="664" r:id="rId9"/>
    <p:sldId id="666" r:id="rId10"/>
    <p:sldId id="667" r:id="rId11"/>
    <p:sldId id="668" r:id="rId12"/>
    <p:sldId id="669" r:id="rId13"/>
    <p:sldId id="670" r:id="rId14"/>
    <p:sldId id="671" r:id="rId15"/>
    <p:sldId id="672" r:id="rId16"/>
    <p:sldId id="673" r:id="rId17"/>
    <p:sldId id="674" r:id="rId18"/>
    <p:sldId id="675" r:id="rId19"/>
    <p:sldId id="676" r:id="rId20"/>
    <p:sldId id="677" r:id="rId21"/>
    <p:sldId id="678" r:id="rId22"/>
    <p:sldId id="6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8714A-C296-4998-BD9D-14DCFCCE0D8D}" v="30" dt="2023-11-14T19:46:03.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B60101E0-7595-4374-8599-E39E97340D7C}"/>
    <pc:docChg chg="undo custSel addSld delSld modSld sldOrd">
      <pc:chgData name="Le Nhat Tung" userId="77b0905b33e1f80d" providerId="LiveId" clId="{B60101E0-7595-4374-8599-E39E97340D7C}" dt="2023-11-13T00:15:52.609" v="625" actId="1036"/>
      <pc:docMkLst>
        <pc:docMk/>
      </pc:docMkLst>
      <pc:sldChg chg="modSp mod">
        <pc:chgData name="Le Nhat Tung" userId="77b0905b33e1f80d" providerId="LiveId" clId="{B60101E0-7595-4374-8599-E39E97340D7C}" dt="2023-11-12T23:57:28.237" v="618" actId="1076"/>
        <pc:sldMkLst>
          <pc:docMk/>
          <pc:sldMk cId="12463771" sldId="257"/>
        </pc:sldMkLst>
        <pc:spChg chg="mod">
          <ac:chgData name="Le Nhat Tung" userId="77b0905b33e1f80d" providerId="LiveId" clId="{B60101E0-7595-4374-8599-E39E97340D7C}" dt="2023-11-12T23:57:28.237" v="618" actId="1076"/>
          <ac:spMkLst>
            <pc:docMk/>
            <pc:sldMk cId="12463771" sldId="257"/>
            <ac:spMk id="3" creationId="{BAD40D7F-A217-1A49-DEE2-F99BCD272883}"/>
          </ac:spMkLst>
        </pc:spChg>
      </pc:sldChg>
      <pc:sldChg chg="modSp del mod">
        <pc:chgData name="Le Nhat Tung" userId="77b0905b33e1f80d" providerId="LiveId" clId="{B60101E0-7595-4374-8599-E39E97340D7C}" dt="2023-11-07T17:54:56.453" v="142" actId="2696"/>
        <pc:sldMkLst>
          <pc:docMk/>
          <pc:sldMk cId="1608845571" sldId="261"/>
        </pc:sldMkLst>
        <pc:spChg chg="mod">
          <ac:chgData name="Le Nhat Tung" userId="77b0905b33e1f80d" providerId="LiveId" clId="{B60101E0-7595-4374-8599-E39E97340D7C}" dt="2023-11-07T17:51:25.919" v="75" actId="20577"/>
          <ac:spMkLst>
            <pc:docMk/>
            <pc:sldMk cId="1608845571" sldId="261"/>
            <ac:spMk id="2" creationId="{40F53145-AF43-620C-A5AB-5E5DE7B27A2D}"/>
          </ac:spMkLst>
        </pc:spChg>
        <pc:spChg chg="mod">
          <ac:chgData name="Le Nhat Tung" userId="77b0905b33e1f80d" providerId="LiveId" clId="{B60101E0-7595-4374-8599-E39E97340D7C}" dt="2023-11-07T17:52:07.035" v="108" actId="20577"/>
          <ac:spMkLst>
            <pc:docMk/>
            <pc:sldMk cId="1608845571" sldId="261"/>
            <ac:spMk id="3" creationId="{8CEB4D61-CF6F-1E45-F165-0C2ED58327E3}"/>
          </ac:spMkLst>
        </pc:spChg>
      </pc:sldChg>
      <pc:sldChg chg="del ord">
        <pc:chgData name="Le Nhat Tung" userId="77b0905b33e1f80d" providerId="LiveId" clId="{B60101E0-7595-4374-8599-E39E97340D7C}" dt="2023-11-07T17:52:15.603" v="109" actId="47"/>
        <pc:sldMkLst>
          <pc:docMk/>
          <pc:sldMk cId="1746582245" sldId="262"/>
        </pc:sldMkLst>
      </pc:sldChg>
      <pc:sldChg chg="del">
        <pc:chgData name="Le Nhat Tung" userId="77b0905b33e1f80d" providerId="LiveId" clId="{B60101E0-7595-4374-8599-E39E97340D7C}" dt="2023-11-07T17:52:15.603" v="109" actId="47"/>
        <pc:sldMkLst>
          <pc:docMk/>
          <pc:sldMk cId="1733565101" sldId="263"/>
        </pc:sldMkLst>
      </pc:sldChg>
      <pc:sldChg chg="del">
        <pc:chgData name="Le Nhat Tung" userId="77b0905b33e1f80d" providerId="LiveId" clId="{B60101E0-7595-4374-8599-E39E97340D7C}" dt="2023-11-07T17:52:20.128" v="110" actId="2696"/>
        <pc:sldMkLst>
          <pc:docMk/>
          <pc:sldMk cId="4257178941" sldId="264"/>
        </pc:sldMkLst>
      </pc:sldChg>
      <pc:sldChg chg="del">
        <pc:chgData name="Le Nhat Tung" userId="77b0905b33e1f80d" providerId="LiveId" clId="{B60101E0-7595-4374-8599-E39E97340D7C}" dt="2023-11-07T17:52:15.603" v="109" actId="47"/>
        <pc:sldMkLst>
          <pc:docMk/>
          <pc:sldMk cId="2713436054" sldId="265"/>
        </pc:sldMkLst>
      </pc:sldChg>
      <pc:sldChg chg="del">
        <pc:chgData name="Le Nhat Tung" userId="77b0905b33e1f80d" providerId="LiveId" clId="{B60101E0-7595-4374-8599-E39E97340D7C}" dt="2023-11-07T17:52:15.603" v="109" actId="47"/>
        <pc:sldMkLst>
          <pc:docMk/>
          <pc:sldMk cId="447211922" sldId="266"/>
        </pc:sldMkLst>
      </pc:sldChg>
      <pc:sldChg chg="del">
        <pc:chgData name="Le Nhat Tung" userId="77b0905b33e1f80d" providerId="LiveId" clId="{B60101E0-7595-4374-8599-E39E97340D7C}" dt="2023-11-07T17:52:15.603" v="109" actId="47"/>
        <pc:sldMkLst>
          <pc:docMk/>
          <pc:sldMk cId="971430692" sldId="267"/>
        </pc:sldMkLst>
      </pc:sldChg>
      <pc:sldChg chg="del">
        <pc:chgData name="Le Nhat Tung" userId="77b0905b33e1f80d" providerId="LiveId" clId="{B60101E0-7595-4374-8599-E39E97340D7C}" dt="2023-11-07T17:52:15.603" v="109" actId="47"/>
        <pc:sldMkLst>
          <pc:docMk/>
          <pc:sldMk cId="608513408" sldId="268"/>
        </pc:sldMkLst>
      </pc:sldChg>
      <pc:sldChg chg="del">
        <pc:chgData name="Le Nhat Tung" userId="77b0905b33e1f80d" providerId="LiveId" clId="{B60101E0-7595-4374-8599-E39E97340D7C}" dt="2023-11-07T17:52:15.603" v="109" actId="47"/>
        <pc:sldMkLst>
          <pc:docMk/>
          <pc:sldMk cId="1789897993" sldId="269"/>
        </pc:sldMkLst>
      </pc:sldChg>
      <pc:sldChg chg="del">
        <pc:chgData name="Le Nhat Tung" userId="77b0905b33e1f80d" providerId="LiveId" clId="{B60101E0-7595-4374-8599-E39E97340D7C}" dt="2023-11-07T17:52:15.603" v="109" actId="47"/>
        <pc:sldMkLst>
          <pc:docMk/>
          <pc:sldMk cId="4068828700" sldId="270"/>
        </pc:sldMkLst>
      </pc:sldChg>
      <pc:sldChg chg="del">
        <pc:chgData name="Le Nhat Tung" userId="77b0905b33e1f80d" providerId="LiveId" clId="{B60101E0-7595-4374-8599-E39E97340D7C}" dt="2023-11-07T17:52:15.603" v="109" actId="47"/>
        <pc:sldMkLst>
          <pc:docMk/>
          <pc:sldMk cId="340430942" sldId="271"/>
        </pc:sldMkLst>
      </pc:sldChg>
      <pc:sldChg chg="modSp mod">
        <pc:chgData name="Le Nhat Tung" userId="77b0905b33e1f80d" providerId="LiveId" clId="{B60101E0-7595-4374-8599-E39E97340D7C}" dt="2023-11-08T00:49:56.393" v="614" actId="20577"/>
        <pc:sldMkLst>
          <pc:docMk/>
          <pc:sldMk cId="2555278233" sldId="657"/>
        </pc:sldMkLst>
        <pc:spChg chg="mod">
          <ac:chgData name="Le Nhat Tung" userId="77b0905b33e1f80d" providerId="LiveId" clId="{B60101E0-7595-4374-8599-E39E97340D7C}" dt="2023-11-08T00:49:56.393" v="614" actId="20577"/>
          <ac:spMkLst>
            <pc:docMk/>
            <pc:sldMk cId="2555278233" sldId="657"/>
            <ac:spMk id="5" creationId="{F62DB1FE-5357-F743-70E3-11CC8FAE2110}"/>
          </ac:spMkLst>
        </pc:spChg>
      </pc:sldChg>
      <pc:sldChg chg="del">
        <pc:chgData name="Le Nhat Tung" userId="77b0905b33e1f80d" providerId="LiveId" clId="{B60101E0-7595-4374-8599-E39E97340D7C}" dt="2023-11-07T18:59:22.949" v="506" actId="2696"/>
        <pc:sldMkLst>
          <pc:docMk/>
          <pc:sldMk cId="1485829162" sldId="658"/>
        </pc:sldMkLst>
      </pc:sldChg>
      <pc:sldChg chg="modSp mod">
        <pc:chgData name="Le Nhat Tung" userId="77b0905b33e1f80d" providerId="LiveId" clId="{B60101E0-7595-4374-8599-E39E97340D7C}" dt="2023-11-07T18:59:18.077" v="505" actId="20577"/>
        <pc:sldMkLst>
          <pc:docMk/>
          <pc:sldMk cId="229007056" sldId="660"/>
        </pc:sldMkLst>
        <pc:spChg chg="mod">
          <ac:chgData name="Le Nhat Tung" userId="77b0905b33e1f80d" providerId="LiveId" clId="{B60101E0-7595-4374-8599-E39E97340D7C}" dt="2023-11-07T18:59:18.077" v="505" actId="20577"/>
          <ac:spMkLst>
            <pc:docMk/>
            <pc:sldMk cId="229007056" sldId="660"/>
            <ac:spMk id="5" creationId="{F62DB1FE-5357-F743-70E3-11CC8FAE2110}"/>
          </ac:spMkLst>
        </pc:spChg>
      </pc:sldChg>
      <pc:sldChg chg="modSp mod">
        <pc:chgData name="Le Nhat Tung" userId="77b0905b33e1f80d" providerId="LiveId" clId="{B60101E0-7595-4374-8599-E39E97340D7C}" dt="2023-11-07T19:04:10.851" v="529" actId="20577"/>
        <pc:sldMkLst>
          <pc:docMk/>
          <pc:sldMk cId="3217210632" sldId="662"/>
        </pc:sldMkLst>
        <pc:spChg chg="mod">
          <ac:chgData name="Le Nhat Tung" userId="77b0905b33e1f80d" providerId="LiveId" clId="{B60101E0-7595-4374-8599-E39E97340D7C}" dt="2023-11-07T19:04:10.851" v="529" actId="20577"/>
          <ac:spMkLst>
            <pc:docMk/>
            <pc:sldMk cId="3217210632" sldId="662"/>
            <ac:spMk id="5" creationId="{F62DB1FE-5357-F743-70E3-11CC8FAE2110}"/>
          </ac:spMkLst>
        </pc:spChg>
      </pc:sldChg>
      <pc:sldChg chg="new del">
        <pc:chgData name="Le Nhat Tung" userId="77b0905b33e1f80d" providerId="LiveId" clId="{B60101E0-7595-4374-8599-E39E97340D7C}" dt="2023-11-07T17:44:51.398" v="1" actId="2696"/>
        <pc:sldMkLst>
          <pc:docMk/>
          <pc:sldMk cId="1680007804" sldId="663"/>
        </pc:sldMkLst>
      </pc:sldChg>
      <pc:sldChg chg="addSp delSp modSp new mod">
        <pc:chgData name="Le Nhat Tung" userId="77b0905b33e1f80d" providerId="LiveId" clId="{B60101E0-7595-4374-8599-E39E97340D7C}" dt="2023-11-07T18:03:13.792" v="245" actId="1076"/>
        <pc:sldMkLst>
          <pc:docMk/>
          <pc:sldMk cId="3583779755" sldId="663"/>
        </pc:sldMkLst>
        <pc:spChg chg="del mod">
          <ac:chgData name="Le Nhat Tung" userId="77b0905b33e1f80d" providerId="LiveId" clId="{B60101E0-7595-4374-8599-E39E97340D7C}" dt="2023-11-07T18:03:01.893" v="239" actId="478"/>
          <ac:spMkLst>
            <pc:docMk/>
            <pc:sldMk cId="3583779755" sldId="663"/>
            <ac:spMk id="2" creationId="{A10544DC-22FE-1598-088A-0CEE9D728247}"/>
          </ac:spMkLst>
        </pc:spChg>
        <pc:spChg chg="del">
          <ac:chgData name="Le Nhat Tung" userId="77b0905b33e1f80d" providerId="LiveId" clId="{B60101E0-7595-4374-8599-E39E97340D7C}" dt="2023-11-07T18:03:01.893" v="239" actId="478"/>
          <ac:spMkLst>
            <pc:docMk/>
            <pc:sldMk cId="3583779755" sldId="663"/>
            <ac:spMk id="3" creationId="{E1064049-410E-C2EA-82CF-F57625030192}"/>
          </ac:spMkLst>
        </pc:spChg>
        <pc:spChg chg="add del mod">
          <ac:chgData name="Le Nhat Tung" userId="77b0905b33e1f80d" providerId="LiveId" clId="{B60101E0-7595-4374-8599-E39E97340D7C}" dt="2023-11-07T18:03:04.690" v="240" actId="478"/>
          <ac:spMkLst>
            <pc:docMk/>
            <pc:sldMk cId="3583779755" sldId="663"/>
            <ac:spMk id="5" creationId="{2754C285-522F-D875-492D-DD44BEB7B0D6}"/>
          </ac:spMkLst>
        </pc:spChg>
        <pc:picChg chg="add mod">
          <ac:chgData name="Le Nhat Tung" userId="77b0905b33e1f80d" providerId="LiveId" clId="{B60101E0-7595-4374-8599-E39E97340D7C}" dt="2023-11-07T18:03:13.792" v="245" actId="1076"/>
          <ac:picMkLst>
            <pc:docMk/>
            <pc:sldMk cId="3583779755" sldId="663"/>
            <ac:picMk id="7" creationId="{C59F8D82-BE86-E332-ECE7-328F96CCF8B5}"/>
          </ac:picMkLst>
        </pc:picChg>
      </pc:sldChg>
      <pc:sldChg chg="modSp add mod">
        <pc:chgData name="Le Nhat Tung" userId="77b0905b33e1f80d" providerId="LiveId" clId="{B60101E0-7595-4374-8599-E39E97340D7C}" dt="2023-11-07T17:53:22.543" v="120" actId="207"/>
        <pc:sldMkLst>
          <pc:docMk/>
          <pc:sldMk cId="2287813698" sldId="664"/>
        </pc:sldMkLst>
        <pc:spChg chg="mod">
          <ac:chgData name="Le Nhat Tung" userId="77b0905b33e1f80d" providerId="LiveId" clId="{B60101E0-7595-4374-8599-E39E97340D7C}" dt="2023-11-07T17:53:22.543" v="120" actId="207"/>
          <ac:spMkLst>
            <pc:docMk/>
            <pc:sldMk cId="2287813698" sldId="664"/>
            <ac:spMk id="3" creationId="{8CEB4D61-CF6F-1E45-F165-0C2ED58327E3}"/>
          </ac:spMkLst>
        </pc:spChg>
      </pc:sldChg>
      <pc:sldChg chg="modSp add mod">
        <pc:chgData name="Le Nhat Tung" userId="77b0905b33e1f80d" providerId="LiveId" clId="{B60101E0-7595-4374-8599-E39E97340D7C}" dt="2023-11-07T17:54:12.426" v="130" actId="207"/>
        <pc:sldMkLst>
          <pc:docMk/>
          <pc:sldMk cId="773500636" sldId="665"/>
        </pc:sldMkLst>
        <pc:spChg chg="mod">
          <ac:chgData name="Le Nhat Tung" userId="77b0905b33e1f80d" providerId="LiveId" clId="{B60101E0-7595-4374-8599-E39E97340D7C}" dt="2023-11-07T17:54:12.426" v="130" actId="207"/>
          <ac:spMkLst>
            <pc:docMk/>
            <pc:sldMk cId="773500636" sldId="665"/>
            <ac:spMk id="3" creationId="{8CEB4D61-CF6F-1E45-F165-0C2ED58327E3}"/>
          </ac:spMkLst>
        </pc:spChg>
      </pc:sldChg>
      <pc:sldChg chg="modSp add mod">
        <pc:chgData name="Le Nhat Tung" userId="77b0905b33e1f80d" providerId="LiveId" clId="{B60101E0-7595-4374-8599-E39E97340D7C}" dt="2023-11-07T17:54:48.314" v="140" actId="207"/>
        <pc:sldMkLst>
          <pc:docMk/>
          <pc:sldMk cId="2099949279" sldId="666"/>
        </pc:sldMkLst>
        <pc:spChg chg="mod">
          <ac:chgData name="Le Nhat Tung" userId="77b0905b33e1f80d" providerId="LiveId" clId="{B60101E0-7595-4374-8599-E39E97340D7C}" dt="2023-11-07T17:54:48.314" v="140" actId="207"/>
          <ac:spMkLst>
            <pc:docMk/>
            <pc:sldMk cId="2099949279" sldId="666"/>
            <ac:spMk id="3" creationId="{8CEB4D61-CF6F-1E45-F165-0C2ED58327E3}"/>
          </ac:spMkLst>
        </pc:spChg>
      </pc:sldChg>
      <pc:sldChg chg="modSp add mod">
        <pc:chgData name="Le Nhat Tung" userId="77b0905b33e1f80d" providerId="LiveId" clId="{B60101E0-7595-4374-8599-E39E97340D7C}" dt="2023-11-07T17:55:19.657" v="148" actId="207"/>
        <pc:sldMkLst>
          <pc:docMk/>
          <pc:sldMk cId="2404210247" sldId="667"/>
        </pc:sldMkLst>
        <pc:spChg chg="mod">
          <ac:chgData name="Le Nhat Tung" userId="77b0905b33e1f80d" providerId="LiveId" clId="{B60101E0-7595-4374-8599-E39E97340D7C}" dt="2023-11-07T17:55:19.657" v="148" actId="207"/>
          <ac:spMkLst>
            <pc:docMk/>
            <pc:sldMk cId="2404210247" sldId="667"/>
            <ac:spMk id="3" creationId="{8CEB4D61-CF6F-1E45-F165-0C2ED58327E3}"/>
          </ac:spMkLst>
        </pc:spChg>
      </pc:sldChg>
      <pc:sldChg chg="modSp new mod">
        <pc:chgData name="Le Nhat Tung" userId="77b0905b33e1f80d" providerId="LiveId" clId="{B60101E0-7595-4374-8599-E39E97340D7C}" dt="2023-11-07T17:58:23.746" v="221" actId="20577"/>
        <pc:sldMkLst>
          <pc:docMk/>
          <pc:sldMk cId="834945038" sldId="668"/>
        </pc:sldMkLst>
        <pc:spChg chg="mod">
          <ac:chgData name="Le Nhat Tung" userId="77b0905b33e1f80d" providerId="LiveId" clId="{B60101E0-7595-4374-8599-E39E97340D7C}" dt="2023-11-07T17:56:59.252" v="198" actId="20577"/>
          <ac:spMkLst>
            <pc:docMk/>
            <pc:sldMk cId="834945038" sldId="668"/>
            <ac:spMk id="2" creationId="{6F4D3383-1EFD-260E-7D16-3136505DD450}"/>
          </ac:spMkLst>
        </pc:spChg>
        <pc:spChg chg="mod">
          <ac:chgData name="Le Nhat Tung" userId="77b0905b33e1f80d" providerId="LiveId" clId="{B60101E0-7595-4374-8599-E39E97340D7C}" dt="2023-11-07T17:58:23.746" v="221" actId="20577"/>
          <ac:spMkLst>
            <pc:docMk/>
            <pc:sldMk cId="834945038" sldId="668"/>
            <ac:spMk id="3" creationId="{F53C4F78-D286-6B99-4161-7C806BD50A53}"/>
          </ac:spMkLst>
        </pc:spChg>
      </pc:sldChg>
      <pc:sldChg chg="modSp add mod">
        <pc:chgData name="Le Nhat Tung" userId="77b0905b33e1f80d" providerId="LiveId" clId="{B60101E0-7595-4374-8599-E39E97340D7C}" dt="2023-11-07T17:59:13.095" v="232" actId="20577"/>
        <pc:sldMkLst>
          <pc:docMk/>
          <pc:sldMk cId="2019292773" sldId="669"/>
        </pc:sldMkLst>
        <pc:spChg chg="mod">
          <ac:chgData name="Le Nhat Tung" userId="77b0905b33e1f80d" providerId="LiveId" clId="{B60101E0-7595-4374-8599-E39E97340D7C}" dt="2023-11-07T17:59:13.095" v="232" actId="20577"/>
          <ac:spMkLst>
            <pc:docMk/>
            <pc:sldMk cId="2019292773" sldId="669"/>
            <ac:spMk id="3" creationId="{F53C4F78-D286-6B99-4161-7C806BD50A53}"/>
          </ac:spMkLst>
        </pc:spChg>
      </pc:sldChg>
      <pc:sldChg chg="addSp delSp modSp new mod">
        <pc:chgData name="Le Nhat Tung" userId="77b0905b33e1f80d" providerId="LiveId" clId="{B60101E0-7595-4374-8599-E39E97340D7C}" dt="2023-11-07T18:01:01.557" v="238" actId="1076"/>
        <pc:sldMkLst>
          <pc:docMk/>
          <pc:sldMk cId="1129442498" sldId="670"/>
        </pc:sldMkLst>
        <pc:spChg chg="del">
          <ac:chgData name="Le Nhat Tung" userId="77b0905b33e1f80d" providerId="LiveId" clId="{B60101E0-7595-4374-8599-E39E97340D7C}" dt="2023-11-07T18:00:49.310" v="234" actId="478"/>
          <ac:spMkLst>
            <pc:docMk/>
            <pc:sldMk cId="1129442498" sldId="670"/>
            <ac:spMk id="2" creationId="{94A62652-FC65-966A-E196-3C404DDFB8F8}"/>
          </ac:spMkLst>
        </pc:spChg>
        <pc:spChg chg="del">
          <ac:chgData name="Le Nhat Tung" userId="77b0905b33e1f80d" providerId="LiveId" clId="{B60101E0-7595-4374-8599-E39E97340D7C}" dt="2023-11-07T18:00:49.310" v="234" actId="478"/>
          <ac:spMkLst>
            <pc:docMk/>
            <pc:sldMk cId="1129442498" sldId="670"/>
            <ac:spMk id="3" creationId="{6288D1A5-8C79-1CE8-B9ED-E6A5C4CCEA44}"/>
          </ac:spMkLst>
        </pc:spChg>
        <pc:picChg chg="add mod">
          <ac:chgData name="Le Nhat Tung" userId="77b0905b33e1f80d" providerId="LiveId" clId="{B60101E0-7595-4374-8599-E39E97340D7C}" dt="2023-11-07T18:01:01.557" v="238" actId="1076"/>
          <ac:picMkLst>
            <pc:docMk/>
            <pc:sldMk cId="1129442498" sldId="670"/>
            <ac:picMk id="1026" creationId="{4CBC616C-45A7-BEF6-73C6-53AA79D48722}"/>
          </ac:picMkLst>
        </pc:picChg>
      </pc:sldChg>
      <pc:sldChg chg="addSp delSp modSp new mod">
        <pc:chgData name="Le Nhat Tung" userId="77b0905b33e1f80d" providerId="LiveId" clId="{B60101E0-7595-4374-8599-E39E97340D7C}" dt="2023-11-07T18:03:54.822" v="252" actId="1076"/>
        <pc:sldMkLst>
          <pc:docMk/>
          <pc:sldMk cId="2016974943" sldId="671"/>
        </pc:sldMkLst>
        <pc:spChg chg="del">
          <ac:chgData name="Le Nhat Tung" userId="77b0905b33e1f80d" providerId="LiveId" clId="{B60101E0-7595-4374-8599-E39E97340D7C}" dt="2023-11-07T18:03:46.617" v="247" actId="478"/>
          <ac:spMkLst>
            <pc:docMk/>
            <pc:sldMk cId="2016974943" sldId="671"/>
            <ac:spMk id="2" creationId="{311DD5DD-506A-5F90-79F4-1FCC078294B7}"/>
          </ac:spMkLst>
        </pc:spChg>
        <pc:spChg chg="del">
          <ac:chgData name="Le Nhat Tung" userId="77b0905b33e1f80d" providerId="LiveId" clId="{B60101E0-7595-4374-8599-E39E97340D7C}" dt="2023-11-07T18:03:46.617" v="247" actId="478"/>
          <ac:spMkLst>
            <pc:docMk/>
            <pc:sldMk cId="2016974943" sldId="671"/>
            <ac:spMk id="3" creationId="{14A68123-10C0-B47D-2E91-3B2322541B28}"/>
          </ac:spMkLst>
        </pc:spChg>
        <pc:picChg chg="add mod">
          <ac:chgData name="Le Nhat Tung" userId="77b0905b33e1f80d" providerId="LiveId" clId="{B60101E0-7595-4374-8599-E39E97340D7C}" dt="2023-11-07T18:03:54.822" v="252" actId="1076"/>
          <ac:picMkLst>
            <pc:docMk/>
            <pc:sldMk cId="2016974943" sldId="671"/>
            <ac:picMk id="5" creationId="{A9D50642-E3F4-0265-A934-37CB908F06DE}"/>
          </ac:picMkLst>
        </pc:picChg>
      </pc:sldChg>
      <pc:sldChg chg="addSp delSp modSp new mod">
        <pc:chgData name="Le Nhat Tung" userId="77b0905b33e1f80d" providerId="LiveId" clId="{B60101E0-7595-4374-8599-E39E97340D7C}" dt="2023-11-07T18:04:31.730" v="260" actId="1076"/>
        <pc:sldMkLst>
          <pc:docMk/>
          <pc:sldMk cId="1665580106" sldId="672"/>
        </pc:sldMkLst>
        <pc:spChg chg="del">
          <ac:chgData name="Le Nhat Tung" userId="77b0905b33e1f80d" providerId="LiveId" clId="{B60101E0-7595-4374-8599-E39E97340D7C}" dt="2023-11-07T18:04:22.711" v="254" actId="478"/>
          <ac:spMkLst>
            <pc:docMk/>
            <pc:sldMk cId="1665580106" sldId="672"/>
            <ac:spMk id="2" creationId="{CB9F2FBB-206B-FDC8-DA61-44A68E5DE08B}"/>
          </ac:spMkLst>
        </pc:spChg>
        <pc:spChg chg="del">
          <ac:chgData name="Le Nhat Tung" userId="77b0905b33e1f80d" providerId="LiveId" clId="{B60101E0-7595-4374-8599-E39E97340D7C}" dt="2023-11-07T18:04:22.711" v="254" actId="478"/>
          <ac:spMkLst>
            <pc:docMk/>
            <pc:sldMk cId="1665580106" sldId="672"/>
            <ac:spMk id="3" creationId="{31862D47-67E5-19F1-F196-3C05E8137D18}"/>
          </ac:spMkLst>
        </pc:spChg>
        <pc:picChg chg="add mod">
          <ac:chgData name="Le Nhat Tung" userId="77b0905b33e1f80d" providerId="LiveId" clId="{B60101E0-7595-4374-8599-E39E97340D7C}" dt="2023-11-07T18:04:31.730" v="260" actId="1076"/>
          <ac:picMkLst>
            <pc:docMk/>
            <pc:sldMk cId="1665580106" sldId="672"/>
            <ac:picMk id="5" creationId="{8E347BC9-B694-DF81-C351-FE1687D81866}"/>
          </ac:picMkLst>
        </pc:picChg>
      </pc:sldChg>
      <pc:sldChg chg="addSp delSp modSp new mod">
        <pc:chgData name="Le Nhat Tung" userId="77b0905b33e1f80d" providerId="LiveId" clId="{B60101E0-7595-4374-8599-E39E97340D7C}" dt="2023-11-07T18:05:03.757" v="267" actId="1076"/>
        <pc:sldMkLst>
          <pc:docMk/>
          <pc:sldMk cId="2880911723" sldId="673"/>
        </pc:sldMkLst>
        <pc:spChg chg="del">
          <ac:chgData name="Le Nhat Tung" userId="77b0905b33e1f80d" providerId="LiveId" clId="{B60101E0-7595-4374-8599-E39E97340D7C}" dt="2023-11-07T18:04:57.815" v="262" actId="478"/>
          <ac:spMkLst>
            <pc:docMk/>
            <pc:sldMk cId="2880911723" sldId="673"/>
            <ac:spMk id="2" creationId="{15922A1C-4C11-3E8B-24F1-0E1EA41B80D1}"/>
          </ac:spMkLst>
        </pc:spChg>
        <pc:spChg chg="del">
          <ac:chgData name="Le Nhat Tung" userId="77b0905b33e1f80d" providerId="LiveId" clId="{B60101E0-7595-4374-8599-E39E97340D7C}" dt="2023-11-07T18:04:57.815" v="262" actId="478"/>
          <ac:spMkLst>
            <pc:docMk/>
            <pc:sldMk cId="2880911723" sldId="673"/>
            <ac:spMk id="3" creationId="{04820810-E24F-DEE0-BE6A-BF8782516357}"/>
          </ac:spMkLst>
        </pc:spChg>
        <pc:picChg chg="add mod">
          <ac:chgData name="Le Nhat Tung" userId="77b0905b33e1f80d" providerId="LiveId" clId="{B60101E0-7595-4374-8599-E39E97340D7C}" dt="2023-11-07T18:05:03.757" v="267" actId="1076"/>
          <ac:picMkLst>
            <pc:docMk/>
            <pc:sldMk cId="2880911723" sldId="673"/>
            <ac:picMk id="5" creationId="{39331D04-F5D8-3911-DFAD-39682029EFDA}"/>
          </ac:picMkLst>
        </pc:picChg>
      </pc:sldChg>
      <pc:sldChg chg="addSp delSp modSp new mod">
        <pc:chgData name="Le Nhat Tung" userId="77b0905b33e1f80d" providerId="LiveId" clId="{B60101E0-7595-4374-8599-E39E97340D7C}" dt="2023-11-07T18:05:44.942" v="273" actId="1076"/>
        <pc:sldMkLst>
          <pc:docMk/>
          <pc:sldMk cId="2465752572" sldId="674"/>
        </pc:sldMkLst>
        <pc:spChg chg="del">
          <ac:chgData name="Le Nhat Tung" userId="77b0905b33e1f80d" providerId="LiveId" clId="{B60101E0-7595-4374-8599-E39E97340D7C}" dt="2023-11-07T18:05:39.131" v="269" actId="478"/>
          <ac:spMkLst>
            <pc:docMk/>
            <pc:sldMk cId="2465752572" sldId="674"/>
            <ac:spMk id="2" creationId="{43712164-D2FB-3744-46AC-61403397E313}"/>
          </ac:spMkLst>
        </pc:spChg>
        <pc:spChg chg="del">
          <ac:chgData name="Le Nhat Tung" userId="77b0905b33e1f80d" providerId="LiveId" clId="{B60101E0-7595-4374-8599-E39E97340D7C}" dt="2023-11-07T18:05:39.131" v="269" actId="478"/>
          <ac:spMkLst>
            <pc:docMk/>
            <pc:sldMk cId="2465752572" sldId="674"/>
            <ac:spMk id="3" creationId="{BB02131A-1746-DC0E-FC60-FACE22D391BA}"/>
          </ac:spMkLst>
        </pc:spChg>
        <pc:picChg chg="add mod">
          <ac:chgData name="Le Nhat Tung" userId="77b0905b33e1f80d" providerId="LiveId" clId="{B60101E0-7595-4374-8599-E39E97340D7C}" dt="2023-11-07T18:05:44.942" v="273" actId="1076"/>
          <ac:picMkLst>
            <pc:docMk/>
            <pc:sldMk cId="2465752572" sldId="674"/>
            <ac:picMk id="5" creationId="{89E64CA5-4BA7-A566-4950-4F30FEA9F460}"/>
          </ac:picMkLst>
        </pc:picChg>
      </pc:sldChg>
      <pc:sldChg chg="add">
        <pc:chgData name="Le Nhat Tung" userId="77b0905b33e1f80d" providerId="LiveId" clId="{B60101E0-7595-4374-8599-E39E97340D7C}" dt="2023-11-07T18:05:48.871" v="274"/>
        <pc:sldMkLst>
          <pc:docMk/>
          <pc:sldMk cId="1832716198" sldId="675"/>
        </pc:sldMkLst>
      </pc:sldChg>
      <pc:sldChg chg="addSp delSp modSp new mod">
        <pc:chgData name="Le Nhat Tung" userId="77b0905b33e1f80d" providerId="LiveId" clId="{B60101E0-7595-4374-8599-E39E97340D7C}" dt="2023-11-07T18:06:26.077" v="282" actId="1076"/>
        <pc:sldMkLst>
          <pc:docMk/>
          <pc:sldMk cId="960544560" sldId="676"/>
        </pc:sldMkLst>
        <pc:spChg chg="del">
          <ac:chgData name="Le Nhat Tung" userId="77b0905b33e1f80d" providerId="LiveId" clId="{B60101E0-7595-4374-8599-E39E97340D7C}" dt="2023-11-07T18:06:16.284" v="276" actId="478"/>
          <ac:spMkLst>
            <pc:docMk/>
            <pc:sldMk cId="960544560" sldId="676"/>
            <ac:spMk id="2" creationId="{D2976D4C-BB2D-077F-1196-2F2596E28876}"/>
          </ac:spMkLst>
        </pc:spChg>
        <pc:spChg chg="del">
          <ac:chgData name="Le Nhat Tung" userId="77b0905b33e1f80d" providerId="LiveId" clId="{B60101E0-7595-4374-8599-E39E97340D7C}" dt="2023-11-07T18:06:16.284" v="276" actId="478"/>
          <ac:spMkLst>
            <pc:docMk/>
            <pc:sldMk cId="960544560" sldId="676"/>
            <ac:spMk id="3" creationId="{9F1DBF4E-989A-16EE-30A8-D3ECCBA0D987}"/>
          </ac:spMkLst>
        </pc:spChg>
        <pc:picChg chg="add mod">
          <ac:chgData name="Le Nhat Tung" userId="77b0905b33e1f80d" providerId="LiveId" clId="{B60101E0-7595-4374-8599-E39E97340D7C}" dt="2023-11-07T18:06:26.077" v="282" actId="1076"/>
          <ac:picMkLst>
            <pc:docMk/>
            <pc:sldMk cId="960544560" sldId="676"/>
            <ac:picMk id="5" creationId="{C5185D32-29F2-1AEE-E1D4-3FAC2D942458}"/>
          </ac:picMkLst>
        </pc:picChg>
      </pc:sldChg>
      <pc:sldChg chg="addSp delSp modSp new mod">
        <pc:chgData name="Le Nhat Tung" userId="77b0905b33e1f80d" providerId="LiveId" clId="{B60101E0-7595-4374-8599-E39E97340D7C}" dt="2023-11-07T18:07:05.997" v="289" actId="1076"/>
        <pc:sldMkLst>
          <pc:docMk/>
          <pc:sldMk cId="3247635929" sldId="677"/>
        </pc:sldMkLst>
        <pc:spChg chg="del">
          <ac:chgData name="Le Nhat Tung" userId="77b0905b33e1f80d" providerId="LiveId" clId="{B60101E0-7595-4374-8599-E39E97340D7C}" dt="2023-11-07T18:06:42.022" v="284" actId="478"/>
          <ac:spMkLst>
            <pc:docMk/>
            <pc:sldMk cId="3247635929" sldId="677"/>
            <ac:spMk id="2" creationId="{A2B25A29-156A-635F-277B-F66F203C6784}"/>
          </ac:spMkLst>
        </pc:spChg>
        <pc:spChg chg="del">
          <ac:chgData name="Le Nhat Tung" userId="77b0905b33e1f80d" providerId="LiveId" clId="{B60101E0-7595-4374-8599-E39E97340D7C}" dt="2023-11-07T18:06:42.022" v="284" actId="478"/>
          <ac:spMkLst>
            <pc:docMk/>
            <pc:sldMk cId="3247635929" sldId="677"/>
            <ac:spMk id="3" creationId="{8600A669-24BF-AE44-BEE4-4DF5CB9AE6B0}"/>
          </ac:spMkLst>
        </pc:spChg>
        <pc:picChg chg="add mod">
          <ac:chgData name="Le Nhat Tung" userId="77b0905b33e1f80d" providerId="LiveId" clId="{B60101E0-7595-4374-8599-E39E97340D7C}" dt="2023-11-07T18:07:05.997" v="289" actId="1076"/>
          <ac:picMkLst>
            <pc:docMk/>
            <pc:sldMk cId="3247635929" sldId="677"/>
            <ac:picMk id="5" creationId="{80B184A3-D9C0-D55C-750C-5AC28ECB934A}"/>
          </ac:picMkLst>
        </pc:picChg>
      </pc:sldChg>
      <pc:sldChg chg="addSp delSp modSp new mod">
        <pc:chgData name="Le Nhat Tung" userId="77b0905b33e1f80d" providerId="LiveId" clId="{B60101E0-7595-4374-8599-E39E97340D7C}" dt="2023-11-07T18:07:16.232" v="295" actId="1076"/>
        <pc:sldMkLst>
          <pc:docMk/>
          <pc:sldMk cId="1456096368" sldId="678"/>
        </pc:sldMkLst>
        <pc:spChg chg="del">
          <ac:chgData name="Le Nhat Tung" userId="77b0905b33e1f80d" providerId="LiveId" clId="{B60101E0-7595-4374-8599-E39E97340D7C}" dt="2023-11-07T18:07:10.657" v="291" actId="478"/>
          <ac:spMkLst>
            <pc:docMk/>
            <pc:sldMk cId="1456096368" sldId="678"/>
            <ac:spMk id="2" creationId="{88B436DC-D7DA-682B-AEE9-5C397FD3A840}"/>
          </ac:spMkLst>
        </pc:spChg>
        <pc:spChg chg="del">
          <ac:chgData name="Le Nhat Tung" userId="77b0905b33e1f80d" providerId="LiveId" clId="{B60101E0-7595-4374-8599-E39E97340D7C}" dt="2023-11-07T18:07:10.657" v="291" actId="478"/>
          <ac:spMkLst>
            <pc:docMk/>
            <pc:sldMk cId="1456096368" sldId="678"/>
            <ac:spMk id="3" creationId="{6FBE06B3-8BD1-69F3-F99A-50FCC5EDE38A}"/>
          </ac:spMkLst>
        </pc:spChg>
        <pc:picChg chg="add mod">
          <ac:chgData name="Le Nhat Tung" userId="77b0905b33e1f80d" providerId="LiveId" clId="{B60101E0-7595-4374-8599-E39E97340D7C}" dt="2023-11-07T18:07:16.232" v="295" actId="1076"/>
          <ac:picMkLst>
            <pc:docMk/>
            <pc:sldMk cId="1456096368" sldId="678"/>
            <ac:picMk id="5" creationId="{9B100ECA-24EF-1704-F4D7-B78D7D66F2F0}"/>
          </ac:picMkLst>
        </pc:picChg>
      </pc:sldChg>
      <pc:sldChg chg="addSp delSp modSp new mod">
        <pc:chgData name="Le Nhat Tung" userId="77b0905b33e1f80d" providerId="LiveId" clId="{B60101E0-7595-4374-8599-E39E97340D7C}" dt="2023-11-07T18:07:45.834" v="301" actId="1076"/>
        <pc:sldMkLst>
          <pc:docMk/>
          <pc:sldMk cId="1040042827" sldId="679"/>
        </pc:sldMkLst>
        <pc:spChg chg="del">
          <ac:chgData name="Le Nhat Tung" userId="77b0905b33e1f80d" providerId="LiveId" clId="{B60101E0-7595-4374-8599-E39E97340D7C}" dt="2023-11-07T18:07:41.311" v="297" actId="478"/>
          <ac:spMkLst>
            <pc:docMk/>
            <pc:sldMk cId="1040042827" sldId="679"/>
            <ac:spMk id="2" creationId="{9C48555A-A83F-0672-1BE1-3AF04E84BDAA}"/>
          </ac:spMkLst>
        </pc:spChg>
        <pc:spChg chg="del">
          <ac:chgData name="Le Nhat Tung" userId="77b0905b33e1f80d" providerId="LiveId" clId="{B60101E0-7595-4374-8599-E39E97340D7C}" dt="2023-11-07T18:07:41.311" v="297" actId="478"/>
          <ac:spMkLst>
            <pc:docMk/>
            <pc:sldMk cId="1040042827" sldId="679"/>
            <ac:spMk id="3" creationId="{0676542C-4B9E-944A-8074-E65A8423482C}"/>
          </ac:spMkLst>
        </pc:spChg>
        <pc:picChg chg="add mod">
          <ac:chgData name="Le Nhat Tung" userId="77b0905b33e1f80d" providerId="LiveId" clId="{B60101E0-7595-4374-8599-E39E97340D7C}" dt="2023-11-07T18:07:45.834" v="301" actId="1076"/>
          <ac:picMkLst>
            <pc:docMk/>
            <pc:sldMk cId="1040042827" sldId="679"/>
            <ac:picMk id="5" creationId="{07A43643-37B4-E0F0-F47F-659DF83C31C8}"/>
          </ac:picMkLst>
        </pc:picChg>
      </pc:sldChg>
      <pc:sldChg chg="addSp delSp modSp new mod">
        <pc:chgData name="Le Nhat Tung" userId="77b0905b33e1f80d" providerId="LiveId" clId="{B60101E0-7595-4374-8599-E39E97340D7C}" dt="2023-11-07T18:12:04.823" v="321" actId="1076"/>
        <pc:sldMkLst>
          <pc:docMk/>
          <pc:sldMk cId="3353996730" sldId="680"/>
        </pc:sldMkLst>
        <pc:spChg chg="del">
          <ac:chgData name="Le Nhat Tung" userId="77b0905b33e1f80d" providerId="LiveId" clId="{B60101E0-7595-4374-8599-E39E97340D7C}" dt="2023-11-07T18:08:47.121" v="303" actId="478"/>
          <ac:spMkLst>
            <pc:docMk/>
            <pc:sldMk cId="3353996730" sldId="680"/>
            <ac:spMk id="2" creationId="{D4D48689-E1A6-8BEF-A706-E0E2AFCE6BB2}"/>
          </ac:spMkLst>
        </pc:spChg>
        <pc:spChg chg="del">
          <ac:chgData name="Le Nhat Tung" userId="77b0905b33e1f80d" providerId="LiveId" clId="{B60101E0-7595-4374-8599-E39E97340D7C}" dt="2023-11-07T18:08:47.121" v="303" actId="478"/>
          <ac:spMkLst>
            <pc:docMk/>
            <pc:sldMk cId="3353996730" sldId="680"/>
            <ac:spMk id="3" creationId="{7BADAE47-4C11-DE94-F747-D705137BE994}"/>
          </ac:spMkLst>
        </pc:spChg>
        <pc:picChg chg="add mod">
          <ac:chgData name="Le Nhat Tung" userId="77b0905b33e1f80d" providerId="LiveId" clId="{B60101E0-7595-4374-8599-E39E97340D7C}" dt="2023-11-07T18:11:50.265" v="314" actId="1076"/>
          <ac:picMkLst>
            <pc:docMk/>
            <pc:sldMk cId="3353996730" sldId="680"/>
            <ac:picMk id="5" creationId="{3D2A9DA8-C721-FF5F-F074-9A6602261894}"/>
          </ac:picMkLst>
        </pc:picChg>
        <pc:picChg chg="add mod">
          <ac:chgData name="Le Nhat Tung" userId="77b0905b33e1f80d" providerId="LiveId" clId="{B60101E0-7595-4374-8599-E39E97340D7C}" dt="2023-11-07T18:11:57.105" v="318" actId="1076"/>
          <ac:picMkLst>
            <pc:docMk/>
            <pc:sldMk cId="3353996730" sldId="680"/>
            <ac:picMk id="7" creationId="{825708CC-BF5F-1EDC-1835-C965E9C72C85}"/>
          </ac:picMkLst>
        </pc:picChg>
        <pc:picChg chg="add mod">
          <ac:chgData name="Le Nhat Tung" userId="77b0905b33e1f80d" providerId="LiveId" clId="{B60101E0-7595-4374-8599-E39E97340D7C}" dt="2023-11-07T18:12:04.823" v="321" actId="1076"/>
          <ac:picMkLst>
            <pc:docMk/>
            <pc:sldMk cId="3353996730" sldId="680"/>
            <ac:picMk id="9" creationId="{A226E33C-9FB2-C591-680C-042D91F54F36}"/>
          </ac:picMkLst>
        </pc:picChg>
      </pc:sldChg>
      <pc:sldChg chg="addSp delSp new mod">
        <pc:chgData name="Le Nhat Tung" userId="77b0905b33e1f80d" providerId="LiveId" clId="{B60101E0-7595-4374-8599-E39E97340D7C}" dt="2023-11-07T18:13:06.248" v="323" actId="22"/>
        <pc:sldMkLst>
          <pc:docMk/>
          <pc:sldMk cId="1062825400" sldId="681"/>
        </pc:sldMkLst>
        <pc:spChg chg="del">
          <ac:chgData name="Le Nhat Tung" userId="77b0905b33e1f80d" providerId="LiveId" clId="{B60101E0-7595-4374-8599-E39E97340D7C}" dt="2023-11-07T18:13:05.913" v="322" actId="478"/>
          <ac:spMkLst>
            <pc:docMk/>
            <pc:sldMk cId="1062825400" sldId="681"/>
            <ac:spMk id="2" creationId="{17197E96-E204-3FA7-0F1A-883AAB465028}"/>
          </ac:spMkLst>
        </pc:spChg>
        <pc:spChg chg="del">
          <ac:chgData name="Le Nhat Tung" userId="77b0905b33e1f80d" providerId="LiveId" clId="{B60101E0-7595-4374-8599-E39E97340D7C}" dt="2023-11-07T18:13:05.913" v="322" actId="478"/>
          <ac:spMkLst>
            <pc:docMk/>
            <pc:sldMk cId="1062825400" sldId="681"/>
            <ac:spMk id="3" creationId="{C189A4F1-F276-0178-21C9-5BA0D27414BF}"/>
          </ac:spMkLst>
        </pc:spChg>
        <pc:picChg chg="add">
          <ac:chgData name="Le Nhat Tung" userId="77b0905b33e1f80d" providerId="LiveId" clId="{B60101E0-7595-4374-8599-E39E97340D7C}" dt="2023-11-07T18:13:06.248" v="323" actId="22"/>
          <ac:picMkLst>
            <pc:docMk/>
            <pc:sldMk cId="1062825400" sldId="681"/>
            <ac:picMk id="5" creationId="{A7659D0E-4ADB-0FA6-DFE5-56A612201B03}"/>
          </ac:picMkLst>
        </pc:picChg>
      </pc:sldChg>
      <pc:sldChg chg="addSp delSp modSp new mod">
        <pc:chgData name="Le Nhat Tung" userId="77b0905b33e1f80d" providerId="LiveId" clId="{B60101E0-7595-4374-8599-E39E97340D7C}" dt="2023-11-07T18:15:15.094" v="333" actId="1076"/>
        <pc:sldMkLst>
          <pc:docMk/>
          <pc:sldMk cId="3392162843" sldId="682"/>
        </pc:sldMkLst>
        <pc:spChg chg="del">
          <ac:chgData name="Le Nhat Tung" userId="77b0905b33e1f80d" providerId="LiveId" clId="{B60101E0-7595-4374-8599-E39E97340D7C}" dt="2023-11-07T18:13:25.542" v="325" actId="478"/>
          <ac:spMkLst>
            <pc:docMk/>
            <pc:sldMk cId="3392162843" sldId="682"/>
            <ac:spMk id="2" creationId="{580C9EDE-CA44-BE8E-4C6B-36EF9EAB116A}"/>
          </ac:spMkLst>
        </pc:spChg>
        <pc:spChg chg="del">
          <ac:chgData name="Le Nhat Tung" userId="77b0905b33e1f80d" providerId="LiveId" clId="{B60101E0-7595-4374-8599-E39E97340D7C}" dt="2023-11-07T18:13:25.542" v="325" actId="478"/>
          <ac:spMkLst>
            <pc:docMk/>
            <pc:sldMk cId="3392162843" sldId="682"/>
            <ac:spMk id="3" creationId="{32FD2C94-E0B8-B10E-BD1C-73EA352B4411}"/>
          </ac:spMkLst>
        </pc:spChg>
        <pc:picChg chg="add mod">
          <ac:chgData name="Le Nhat Tung" userId="77b0905b33e1f80d" providerId="LiveId" clId="{B60101E0-7595-4374-8599-E39E97340D7C}" dt="2023-11-07T18:15:15.094" v="333" actId="1076"/>
          <ac:picMkLst>
            <pc:docMk/>
            <pc:sldMk cId="3392162843" sldId="682"/>
            <ac:picMk id="5" creationId="{CDF17A74-791B-76ED-E213-C011A5680835}"/>
          </ac:picMkLst>
        </pc:picChg>
        <pc:picChg chg="add mod">
          <ac:chgData name="Le Nhat Tung" userId="77b0905b33e1f80d" providerId="LiveId" clId="{B60101E0-7595-4374-8599-E39E97340D7C}" dt="2023-11-07T18:15:13.913" v="332" actId="1076"/>
          <ac:picMkLst>
            <pc:docMk/>
            <pc:sldMk cId="3392162843" sldId="682"/>
            <ac:picMk id="7" creationId="{425520B5-4858-280C-10F7-6E81780D66F7}"/>
          </ac:picMkLst>
        </pc:picChg>
      </pc:sldChg>
      <pc:sldChg chg="addSp delSp modSp new del mod">
        <pc:chgData name="Le Nhat Tung" userId="77b0905b33e1f80d" providerId="LiveId" clId="{B60101E0-7595-4374-8599-E39E97340D7C}" dt="2023-11-07T18:36:09.672" v="379" actId="2696"/>
        <pc:sldMkLst>
          <pc:docMk/>
          <pc:sldMk cId="3826841988" sldId="683"/>
        </pc:sldMkLst>
        <pc:spChg chg="del">
          <ac:chgData name="Le Nhat Tung" userId="77b0905b33e1f80d" providerId="LiveId" clId="{B60101E0-7595-4374-8599-E39E97340D7C}" dt="2023-11-07T18:16:20.242" v="335" actId="478"/>
          <ac:spMkLst>
            <pc:docMk/>
            <pc:sldMk cId="3826841988" sldId="683"/>
            <ac:spMk id="2" creationId="{F42663E3-F50B-8E95-6787-23832BBCFD87}"/>
          </ac:spMkLst>
        </pc:spChg>
        <pc:spChg chg="del">
          <ac:chgData name="Le Nhat Tung" userId="77b0905b33e1f80d" providerId="LiveId" clId="{B60101E0-7595-4374-8599-E39E97340D7C}" dt="2023-11-07T18:16:20.242" v="335" actId="478"/>
          <ac:spMkLst>
            <pc:docMk/>
            <pc:sldMk cId="3826841988" sldId="683"/>
            <ac:spMk id="3" creationId="{4CFEF495-EA42-7DE6-53CB-C542571B50CB}"/>
          </ac:spMkLst>
        </pc:spChg>
        <pc:picChg chg="add del mod">
          <ac:chgData name="Le Nhat Tung" userId="77b0905b33e1f80d" providerId="LiveId" clId="{B60101E0-7595-4374-8599-E39E97340D7C}" dt="2023-11-07T18:35:57.524" v="374" actId="478"/>
          <ac:picMkLst>
            <pc:docMk/>
            <pc:sldMk cId="3826841988" sldId="683"/>
            <ac:picMk id="5" creationId="{3B4B193B-37BA-2897-FAEB-C869DEA263F6}"/>
          </ac:picMkLst>
        </pc:picChg>
      </pc:sldChg>
      <pc:sldChg chg="new del">
        <pc:chgData name="Le Nhat Tung" userId="77b0905b33e1f80d" providerId="LiveId" clId="{B60101E0-7595-4374-8599-E39E97340D7C}" dt="2023-11-07T18:59:22.949" v="506" actId="2696"/>
        <pc:sldMkLst>
          <pc:docMk/>
          <pc:sldMk cId="2773036204" sldId="684"/>
        </pc:sldMkLst>
      </pc:sldChg>
      <pc:sldChg chg="addSp delSp modSp new mod">
        <pc:chgData name="Le Nhat Tung" userId="77b0905b33e1f80d" providerId="LiveId" clId="{B60101E0-7595-4374-8599-E39E97340D7C}" dt="2023-11-07T18:22:07.845" v="346" actId="1076"/>
        <pc:sldMkLst>
          <pc:docMk/>
          <pc:sldMk cId="1182565491" sldId="685"/>
        </pc:sldMkLst>
        <pc:spChg chg="del">
          <ac:chgData name="Le Nhat Tung" userId="77b0905b33e1f80d" providerId="LiveId" clId="{B60101E0-7595-4374-8599-E39E97340D7C}" dt="2023-11-07T18:22:02.181" v="341" actId="478"/>
          <ac:spMkLst>
            <pc:docMk/>
            <pc:sldMk cId="1182565491" sldId="685"/>
            <ac:spMk id="2" creationId="{CE2E17C0-46EB-3A77-1C57-A009D1A647C7}"/>
          </ac:spMkLst>
        </pc:spChg>
        <pc:spChg chg="del">
          <ac:chgData name="Le Nhat Tung" userId="77b0905b33e1f80d" providerId="LiveId" clId="{B60101E0-7595-4374-8599-E39E97340D7C}" dt="2023-11-07T18:22:02.181" v="341" actId="478"/>
          <ac:spMkLst>
            <pc:docMk/>
            <pc:sldMk cId="1182565491" sldId="685"/>
            <ac:spMk id="3" creationId="{46860BDC-ECD9-12B9-B4BA-1F99210614E8}"/>
          </ac:spMkLst>
        </pc:spChg>
        <pc:picChg chg="add mod">
          <ac:chgData name="Le Nhat Tung" userId="77b0905b33e1f80d" providerId="LiveId" clId="{B60101E0-7595-4374-8599-E39E97340D7C}" dt="2023-11-07T18:22:07.845" v="346" actId="1076"/>
          <ac:picMkLst>
            <pc:docMk/>
            <pc:sldMk cId="1182565491" sldId="685"/>
            <ac:picMk id="5" creationId="{6538F448-849B-B755-AEDC-4A84D27BBE6B}"/>
          </ac:picMkLst>
        </pc:picChg>
      </pc:sldChg>
      <pc:sldChg chg="addSp delSp modSp new mod">
        <pc:chgData name="Le Nhat Tung" userId="77b0905b33e1f80d" providerId="LiveId" clId="{B60101E0-7595-4374-8599-E39E97340D7C}" dt="2023-11-07T18:24:20.034" v="352" actId="1076"/>
        <pc:sldMkLst>
          <pc:docMk/>
          <pc:sldMk cId="768809441" sldId="686"/>
        </pc:sldMkLst>
        <pc:spChg chg="del">
          <ac:chgData name="Le Nhat Tung" userId="77b0905b33e1f80d" providerId="LiveId" clId="{B60101E0-7595-4374-8599-E39E97340D7C}" dt="2023-11-07T18:24:13.284" v="348" actId="478"/>
          <ac:spMkLst>
            <pc:docMk/>
            <pc:sldMk cId="768809441" sldId="686"/>
            <ac:spMk id="2" creationId="{94666D08-6C75-F5F1-8F84-41F3E3857930}"/>
          </ac:spMkLst>
        </pc:spChg>
        <pc:spChg chg="del">
          <ac:chgData name="Le Nhat Tung" userId="77b0905b33e1f80d" providerId="LiveId" clId="{B60101E0-7595-4374-8599-E39E97340D7C}" dt="2023-11-07T18:24:13.284" v="348" actId="478"/>
          <ac:spMkLst>
            <pc:docMk/>
            <pc:sldMk cId="768809441" sldId="686"/>
            <ac:spMk id="3" creationId="{D24F92E6-4BD6-74B6-EB66-319E080E772C}"/>
          </ac:spMkLst>
        </pc:spChg>
        <pc:picChg chg="add mod">
          <ac:chgData name="Le Nhat Tung" userId="77b0905b33e1f80d" providerId="LiveId" clId="{B60101E0-7595-4374-8599-E39E97340D7C}" dt="2023-11-07T18:24:20.034" v="352" actId="1076"/>
          <ac:picMkLst>
            <pc:docMk/>
            <pc:sldMk cId="768809441" sldId="686"/>
            <ac:picMk id="5" creationId="{3431BEB1-339E-3323-0A16-FF86D6673F33}"/>
          </ac:picMkLst>
        </pc:picChg>
      </pc:sldChg>
      <pc:sldChg chg="addSp delSp modSp new mod">
        <pc:chgData name="Le Nhat Tung" userId="77b0905b33e1f80d" providerId="LiveId" clId="{B60101E0-7595-4374-8599-E39E97340D7C}" dt="2023-11-07T18:25:07.774" v="358" actId="1076"/>
        <pc:sldMkLst>
          <pc:docMk/>
          <pc:sldMk cId="3066826821" sldId="687"/>
        </pc:sldMkLst>
        <pc:spChg chg="del">
          <ac:chgData name="Le Nhat Tung" userId="77b0905b33e1f80d" providerId="LiveId" clId="{B60101E0-7595-4374-8599-E39E97340D7C}" dt="2023-11-07T18:25:00.425" v="354" actId="478"/>
          <ac:spMkLst>
            <pc:docMk/>
            <pc:sldMk cId="3066826821" sldId="687"/>
            <ac:spMk id="2" creationId="{AB4E76D1-3C27-F57B-7ABF-76820CD82536}"/>
          </ac:spMkLst>
        </pc:spChg>
        <pc:spChg chg="del">
          <ac:chgData name="Le Nhat Tung" userId="77b0905b33e1f80d" providerId="LiveId" clId="{B60101E0-7595-4374-8599-E39E97340D7C}" dt="2023-11-07T18:25:00.425" v="354" actId="478"/>
          <ac:spMkLst>
            <pc:docMk/>
            <pc:sldMk cId="3066826821" sldId="687"/>
            <ac:spMk id="3" creationId="{AA54B5B8-0F69-F4F8-769D-1A2E0502F9FD}"/>
          </ac:spMkLst>
        </pc:spChg>
        <pc:picChg chg="add mod">
          <ac:chgData name="Le Nhat Tung" userId="77b0905b33e1f80d" providerId="LiveId" clId="{B60101E0-7595-4374-8599-E39E97340D7C}" dt="2023-11-07T18:25:07.774" v="358" actId="1076"/>
          <ac:picMkLst>
            <pc:docMk/>
            <pc:sldMk cId="3066826821" sldId="687"/>
            <ac:picMk id="5" creationId="{496E2712-765B-3AF0-6246-A94AA263CF60}"/>
          </ac:picMkLst>
        </pc:picChg>
      </pc:sldChg>
      <pc:sldChg chg="addSp delSp modSp new mod">
        <pc:chgData name="Le Nhat Tung" userId="77b0905b33e1f80d" providerId="LiveId" clId="{B60101E0-7595-4374-8599-E39E97340D7C}" dt="2023-11-07T18:25:54.565" v="364" actId="1076"/>
        <pc:sldMkLst>
          <pc:docMk/>
          <pc:sldMk cId="393177955" sldId="688"/>
        </pc:sldMkLst>
        <pc:spChg chg="del">
          <ac:chgData name="Le Nhat Tung" userId="77b0905b33e1f80d" providerId="LiveId" clId="{B60101E0-7595-4374-8599-E39E97340D7C}" dt="2023-11-07T18:25:48.506" v="360" actId="478"/>
          <ac:spMkLst>
            <pc:docMk/>
            <pc:sldMk cId="393177955" sldId="688"/>
            <ac:spMk id="2" creationId="{27EB6374-F93C-240B-C61A-537DED431514}"/>
          </ac:spMkLst>
        </pc:spChg>
        <pc:spChg chg="del">
          <ac:chgData name="Le Nhat Tung" userId="77b0905b33e1f80d" providerId="LiveId" clId="{B60101E0-7595-4374-8599-E39E97340D7C}" dt="2023-11-07T18:25:48.506" v="360" actId="478"/>
          <ac:spMkLst>
            <pc:docMk/>
            <pc:sldMk cId="393177955" sldId="688"/>
            <ac:spMk id="3" creationId="{EE6EC9B7-3825-7DF5-B2B0-6FC61B3467F8}"/>
          </ac:spMkLst>
        </pc:spChg>
        <pc:picChg chg="add mod">
          <ac:chgData name="Le Nhat Tung" userId="77b0905b33e1f80d" providerId="LiveId" clId="{B60101E0-7595-4374-8599-E39E97340D7C}" dt="2023-11-07T18:25:54.565" v="364" actId="1076"/>
          <ac:picMkLst>
            <pc:docMk/>
            <pc:sldMk cId="393177955" sldId="688"/>
            <ac:picMk id="5" creationId="{D53357D8-8C15-1043-9367-1C6F8A1D8A61}"/>
          </ac:picMkLst>
        </pc:picChg>
      </pc:sldChg>
      <pc:sldChg chg="addSp delSp modSp new mod">
        <pc:chgData name="Le Nhat Tung" userId="77b0905b33e1f80d" providerId="LiveId" clId="{B60101E0-7595-4374-8599-E39E97340D7C}" dt="2023-11-07T18:28:12.619" v="372" actId="1076"/>
        <pc:sldMkLst>
          <pc:docMk/>
          <pc:sldMk cId="3610336401" sldId="689"/>
        </pc:sldMkLst>
        <pc:spChg chg="del">
          <ac:chgData name="Le Nhat Tung" userId="77b0905b33e1f80d" providerId="LiveId" clId="{B60101E0-7595-4374-8599-E39E97340D7C}" dt="2023-11-07T18:26:51.942" v="366" actId="478"/>
          <ac:spMkLst>
            <pc:docMk/>
            <pc:sldMk cId="3610336401" sldId="689"/>
            <ac:spMk id="2" creationId="{1D043FCE-8D11-6214-ADD3-56446C341B8C}"/>
          </ac:spMkLst>
        </pc:spChg>
        <pc:spChg chg="del">
          <ac:chgData name="Le Nhat Tung" userId="77b0905b33e1f80d" providerId="LiveId" clId="{B60101E0-7595-4374-8599-E39E97340D7C}" dt="2023-11-07T18:26:51.942" v="366" actId="478"/>
          <ac:spMkLst>
            <pc:docMk/>
            <pc:sldMk cId="3610336401" sldId="689"/>
            <ac:spMk id="3" creationId="{B0BD4C07-A3BF-014D-DF8C-975AD670A162}"/>
          </ac:spMkLst>
        </pc:spChg>
        <pc:picChg chg="add mod">
          <ac:chgData name="Le Nhat Tung" userId="77b0905b33e1f80d" providerId="LiveId" clId="{B60101E0-7595-4374-8599-E39E97340D7C}" dt="2023-11-07T18:26:54.926" v="368" actId="1076"/>
          <ac:picMkLst>
            <pc:docMk/>
            <pc:sldMk cId="3610336401" sldId="689"/>
            <ac:picMk id="5" creationId="{1C6E9806-738D-BE75-7517-A69E0DA8B458}"/>
          </ac:picMkLst>
        </pc:picChg>
        <pc:picChg chg="add mod">
          <ac:chgData name="Le Nhat Tung" userId="77b0905b33e1f80d" providerId="LiveId" clId="{B60101E0-7595-4374-8599-E39E97340D7C}" dt="2023-11-07T18:27:53.136" v="370" actId="1076"/>
          <ac:picMkLst>
            <pc:docMk/>
            <pc:sldMk cId="3610336401" sldId="689"/>
            <ac:picMk id="7" creationId="{BB78FE6B-2675-5621-49F2-748A4C5C228F}"/>
          </ac:picMkLst>
        </pc:picChg>
        <pc:picChg chg="add mod">
          <ac:chgData name="Le Nhat Tung" userId="77b0905b33e1f80d" providerId="LiveId" clId="{B60101E0-7595-4374-8599-E39E97340D7C}" dt="2023-11-07T18:28:12.619" v="372" actId="1076"/>
          <ac:picMkLst>
            <pc:docMk/>
            <pc:sldMk cId="3610336401" sldId="689"/>
            <ac:picMk id="9" creationId="{BDC78799-2B78-8775-5F5A-D753296618D4}"/>
          </ac:picMkLst>
        </pc:picChg>
      </pc:sldChg>
      <pc:sldChg chg="addSp delSp modSp new mod">
        <pc:chgData name="Le Nhat Tung" userId="77b0905b33e1f80d" providerId="LiveId" clId="{B60101E0-7595-4374-8599-E39E97340D7C}" dt="2023-11-07T18:36:06.371" v="378" actId="1076"/>
        <pc:sldMkLst>
          <pc:docMk/>
          <pc:sldMk cId="3904538585" sldId="690"/>
        </pc:sldMkLst>
        <pc:spChg chg="del">
          <ac:chgData name="Le Nhat Tung" userId="77b0905b33e1f80d" providerId="LiveId" clId="{B60101E0-7595-4374-8599-E39E97340D7C}" dt="2023-11-07T18:36:00.459" v="375" actId="478"/>
          <ac:spMkLst>
            <pc:docMk/>
            <pc:sldMk cId="3904538585" sldId="690"/>
            <ac:spMk id="2" creationId="{61789D17-DA78-6D7C-D268-8DD7DC44F9FE}"/>
          </ac:spMkLst>
        </pc:spChg>
        <pc:spChg chg="del">
          <ac:chgData name="Le Nhat Tung" userId="77b0905b33e1f80d" providerId="LiveId" clId="{B60101E0-7595-4374-8599-E39E97340D7C}" dt="2023-11-07T18:36:00.459" v="375" actId="478"/>
          <ac:spMkLst>
            <pc:docMk/>
            <pc:sldMk cId="3904538585" sldId="690"/>
            <ac:spMk id="3" creationId="{2208E3B9-BCE3-B2B6-85A4-16C1A92AE9DA}"/>
          </ac:spMkLst>
        </pc:spChg>
        <pc:picChg chg="add mod">
          <ac:chgData name="Le Nhat Tung" userId="77b0905b33e1f80d" providerId="LiveId" clId="{B60101E0-7595-4374-8599-E39E97340D7C}" dt="2023-11-07T18:36:06.371" v="378" actId="1076"/>
          <ac:picMkLst>
            <pc:docMk/>
            <pc:sldMk cId="3904538585" sldId="690"/>
            <ac:picMk id="5" creationId="{19C5C5A6-8E79-009A-8FE3-497822AFDC60}"/>
          </ac:picMkLst>
        </pc:picChg>
      </pc:sldChg>
      <pc:sldChg chg="addSp delSp modSp new mod">
        <pc:chgData name="Le Nhat Tung" userId="77b0905b33e1f80d" providerId="LiveId" clId="{B60101E0-7595-4374-8599-E39E97340D7C}" dt="2023-11-07T18:47:51.545" v="409" actId="1076"/>
        <pc:sldMkLst>
          <pc:docMk/>
          <pc:sldMk cId="2636574726" sldId="691"/>
        </pc:sldMkLst>
        <pc:spChg chg="del">
          <ac:chgData name="Le Nhat Tung" userId="77b0905b33e1f80d" providerId="LiveId" clId="{B60101E0-7595-4374-8599-E39E97340D7C}" dt="2023-11-07T18:36:50.691" v="381" actId="478"/>
          <ac:spMkLst>
            <pc:docMk/>
            <pc:sldMk cId="2636574726" sldId="691"/>
            <ac:spMk id="2" creationId="{6A50C0DB-0BFF-16CD-3148-437ABE2DC0E6}"/>
          </ac:spMkLst>
        </pc:spChg>
        <pc:spChg chg="del">
          <ac:chgData name="Le Nhat Tung" userId="77b0905b33e1f80d" providerId="LiveId" clId="{B60101E0-7595-4374-8599-E39E97340D7C}" dt="2023-11-07T18:36:50.691" v="381" actId="478"/>
          <ac:spMkLst>
            <pc:docMk/>
            <pc:sldMk cId="2636574726" sldId="691"/>
            <ac:spMk id="3" creationId="{B4ACD71D-7A55-FCD1-A865-99B5876C9E99}"/>
          </ac:spMkLst>
        </pc:spChg>
        <pc:picChg chg="add del mod">
          <ac:chgData name="Le Nhat Tung" userId="77b0905b33e1f80d" providerId="LiveId" clId="{B60101E0-7595-4374-8599-E39E97340D7C}" dt="2023-11-07T18:47:45.734" v="404" actId="478"/>
          <ac:picMkLst>
            <pc:docMk/>
            <pc:sldMk cId="2636574726" sldId="691"/>
            <ac:picMk id="5" creationId="{8587BEB5-906C-ED10-EF85-50C280CA6483}"/>
          </ac:picMkLst>
        </pc:picChg>
        <pc:picChg chg="add mod">
          <ac:chgData name="Le Nhat Tung" userId="77b0905b33e1f80d" providerId="LiveId" clId="{B60101E0-7595-4374-8599-E39E97340D7C}" dt="2023-11-07T18:47:51.545" v="409" actId="1076"/>
          <ac:picMkLst>
            <pc:docMk/>
            <pc:sldMk cId="2636574726" sldId="691"/>
            <ac:picMk id="7" creationId="{4098FF79-5E80-F257-BF5B-15DD4113307A}"/>
          </ac:picMkLst>
        </pc:picChg>
      </pc:sldChg>
      <pc:sldChg chg="addSp delSp modSp new mod">
        <pc:chgData name="Le Nhat Tung" userId="77b0905b33e1f80d" providerId="LiveId" clId="{B60101E0-7595-4374-8599-E39E97340D7C}" dt="2023-11-07T18:50:08.525" v="414" actId="1076"/>
        <pc:sldMkLst>
          <pc:docMk/>
          <pc:sldMk cId="4041367143" sldId="692"/>
        </pc:sldMkLst>
        <pc:spChg chg="del">
          <ac:chgData name="Le Nhat Tung" userId="77b0905b33e1f80d" providerId="LiveId" clId="{B60101E0-7595-4374-8599-E39E97340D7C}" dt="2023-11-07T18:50:02.773" v="410" actId="478"/>
          <ac:spMkLst>
            <pc:docMk/>
            <pc:sldMk cId="4041367143" sldId="692"/>
            <ac:spMk id="2" creationId="{F8B47F79-F34C-C83D-CB13-06AE6080ECC9}"/>
          </ac:spMkLst>
        </pc:spChg>
        <pc:spChg chg="del">
          <ac:chgData name="Le Nhat Tung" userId="77b0905b33e1f80d" providerId="LiveId" clId="{B60101E0-7595-4374-8599-E39E97340D7C}" dt="2023-11-07T18:50:02.773" v="410" actId="478"/>
          <ac:spMkLst>
            <pc:docMk/>
            <pc:sldMk cId="4041367143" sldId="692"/>
            <ac:spMk id="3" creationId="{65590CB4-3F70-FFBA-2A1E-81E621E82511}"/>
          </ac:spMkLst>
        </pc:spChg>
        <pc:picChg chg="add mod">
          <ac:chgData name="Le Nhat Tung" userId="77b0905b33e1f80d" providerId="LiveId" clId="{B60101E0-7595-4374-8599-E39E97340D7C}" dt="2023-11-07T18:50:08.525" v="414" actId="1076"/>
          <ac:picMkLst>
            <pc:docMk/>
            <pc:sldMk cId="4041367143" sldId="692"/>
            <ac:picMk id="5" creationId="{E26EA7A1-D28F-F158-E0DF-5C34FEF619F2}"/>
          </ac:picMkLst>
        </pc:picChg>
      </pc:sldChg>
      <pc:sldChg chg="addSp delSp modSp new mod">
        <pc:chgData name="Le Nhat Tung" userId="77b0905b33e1f80d" providerId="LiveId" clId="{B60101E0-7595-4374-8599-E39E97340D7C}" dt="2023-11-07T18:39:42.615" v="391" actId="1076"/>
        <pc:sldMkLst>
          <pc:docMk/>
          <pc:sldMk cId="3799893875" sldId="693"/>
        </pc:sldMkLst>
        <pc:spChg chg="del">
          <ac:chgData name="Le Nhat Tung" userId="77b0905b33e1f80d" providerId="LiveId" clId="{B60101E0-7595-4374-8599-E39E97340D7C}" dt="2023-11-07T18:39:38.568" v="388" actId="478"/>
          <ac:spMkLst>
            <pc:docMk/>
            <pc:sldMk cId="3799893875" sldId="693"/>
            <ac:spMk id="2" creationId="{92A311FA-BB4B-8368-2361-69304C2611AD}"/>
          </ac:spMkLst>
        </pc:spChg>
        <pc:spChg chg="del">
          <ac:chgData name="Le Nhat Tung" userId="77b0905b33e1f80d" providerId="LiveId" clId="{B60101E0-7595-4374-8599-E39E97340D7C}" dt="2023-11-07T18:39:38.568" v="388" actId="478"/>
          <ac:spMkLst>
            <pc:docMk/>
            <pc:sldMk cId="3799893875" sldId="693"/>
            <ac:spMk id="3" creationId="{BD2E975B-F3B5-7A4B-C46F-4C7FAC479287}"/>
          </ac:spMkLst>
        </pc:spChg>
        <pc:picChg chg="add mod">
          <ac:chgData name="Le Nhat Tung" userId="77b0905b33e1f80d" providerId="LiveId" clId="{B60101E0-7595-4374-8599-E39E97340D7C}" dt="2023-11-07T18:39:42.615" v="391" actId="1076"/>
          <ac:picMkLst>
            <pc:docMk/>
            <pc:sldMk cId="3799893875" sldId="693"/>
            <ac:picMk id="5" creationId="{C4694FBD-54E3-0C1C-A84C-D7A464F87DC4}"/>
          </ac:picMkLst>
        </pc:picChg>
      </pc:sldChg>
      <pc:sldChg chg="addSp delSp modSp new mod">
        <pc:chgData name="Le Nhat Tung" userId="77b0905b33e1f80d" providerId="LiveId" clId="{B60101E0-7595-4374-8599-E39E97340D7C}" dt="2023-11-07T18:47:05.289" v="403" actId="1076"/>
        <pc:sldMkLst>
          <pc:docMk/>
          <pc:sldMk cId="4264025370" sldId="694"/>
        </pc:sldMkLst>
        <pc:spChg chg="del">
          <ac:chgData name="Le Nhat Tung" userId="77b0905b33e1f80d" providerId="LiveId" clId="{B60101E0-7595-4374-8599-E39E97340D7C}" dt="2023-11-07T18:46:42.005" v="393" actId="478"/>
          <ac:spMkLst>
            <pc:docMk/>
            <pc:sldMk cId="4264025370" sldId="694"/>
            <ac:spMk id="2" creationId="{4802631C-D03B-8261-4223-FC69571D5BA5}"/>
          </ac:spMkLst>
        </pc:spChg>
        <pc:spChg chg="del">
          <ac:chgData name="Le Nhat Tung" userId="77b0905b33e1f80d" providerId="LiveId" clId="{B60101E0-7595-4374-8599-E39E97340D7C}" dt="2023-11-07T18:46:42.005" v="393" actId="478"/>
          <ac:spMkLst>
            <pc:docMk/>
            <pc:sldMk cId="4264025370" sldId="694"/>
            <ac:spMk id="3" creationId="{30091C9F-F217-9AB7-7065-F5FE6F469608}"/>
          </ac:spMkLst>
        </pc:spChg>
        <pc:picChg chg="add mod">
          <ac:chgData name="Le Nhat Tung" userId="77b0905b33e1f80d" providerId="LiveId" clId="{B60101E0-7595-4374-8599-E39E97340D7C}" dt="2023-11-07T18:46:58.258" v="399" actId="1076"/>
          <ac:picMkLst>
            <pc:docMk/>
            <pc:sldMk cId="4264025370" sldId="694"/>
            <ac:picMk id="5" creationId="{7DFD5DC3-0C93-8C61-0FC9-9119DDE7D0BE}"/>
          </ac:picMkLst>
        </pc:picChg>
        <pc:picChg chg="add mod">
          <ac:chgData name="Le Nhat Tung" userId="77b0905b33e1f80d" providerId="LiveId" clId="{B60101E0-7595-4374-8599-E39E97340D7C}" dt="2023-11-07T18:47:05.289" v="403" actId="1076"/>
          <ac:picMkLst>
            <pc:docMk/>
            <pc:sldMk cId="4264025370" sldId="694"/>
            <ac:picMk id="7" creationId="{6FA2A7AB-D8F6-9FC2-E209-058B1B647FE6}"/>
          </ac:picMkLst>
        </pc:picChg>
      </pc:sldChg>
      <pc:sldChg chg="addSp delSp modSp new mod">
        <pc:chgData name="Le Nhat Tung" userId="77b0905b33e1f80d" providerId="LiveId" clId="{B60101E0-7595-4374-8599-E39E97340D7C}" dt="2023-11-07T18:51:48.237" v="426" actId="1076"/>
        <pc:sldMkLst>
          <pc:docMk/>
          <pc:sldMk cId="3455713425" sldId="695"/>
        </pc:sldMkLst>
        <pc:spChg chg="del">
          <ac:chgData name="Le Nhat Tung" userId="77b0905b33e1f80d" providerId="LiveId" clId="{B60101E0-7595-4374-8599-E39E97340D7C}" dt="2023-11-07T18:51:42.651" v="422" actId="478"/>
          <ac:spMkLst>
            <pc:docMk/>
            <pc:sldMk cId="3455713425" sldId="695"/>
            <ac:spMk id="2" creationId="{7F71340F-C25C-EA19-A348-C74CF7024B70}"/>
          </ac:spMkLst>
        </pc:spChg>
        <pc:spChg chg="del">
          <ac:chgData name="Le Nhat Tung" userId="77b0905b33e1f80d" providerId="LiveId" clId="{B60101E0-7595-4374-8599-E39E97340D7C}" dt="2023-11-07T18:51:42.651" v="422" actId="478"/>
          <ac:spMkLst>
            <pc:docMk/>
            <pc:sldMk cId="3455713425" sldId="695"/>
            <ac:spMk id="3" creationId="{37BDC5E0-C894-11A4-A3A2-B088C2B2E4C0}"/>
          </ac:spMkLst>
        </pc:spChg>
        <pc:picChg chg="add mod">
          <ac:chgData name="Le Nhat Tung" userId="77b0905b33e1f80d" providerId="LiveId" clId="{B60101E0-7595-4374-8599-E39E97340D7C}" dt="2023-11-07T18:51:48.237" v="426" actId="1076"/>
          <ac:picMkLst>
            <pc:docMk/>
            <pc:sldMk cId="3455713425" sldId="695"/>
            <ac:picMk id="5" creationId="{13ABDDEF-E906-3B02-4F65-EAF4EA67B5D4}"/>
          </ac:picMkLst>
        </pc:picChg>
      </pc:sldChg>
      <pc:sldChg chg="addSp delSp modSp new mod">
        <pc:chgData name="Le Nhat Tung" userId="77b0905b33e1f80d" providerId="LiveId" clId="{B60101E0-7595-4374-8599-E39E97340D7C}" dt="2023-11-07T18:51:13.433" v="421" actId="1076"/>
        <pc:sldMkLst>
          <pc:docMk/>
          <pc:sldMk cId="3648177364" sldId="696"/>
        </pc:sldMkLst>
        <pc:spChg chg="del">
          <ac:chgData name="Le Nhat Tung" userId="77b0905b33e1f80d" providerId="LiveId" clId="{B60101E0-7595-4374-8599-E39E97340D7C}" dt="2023-11-07T18:51:05.620" v="417" actId="478"/>
          <ac:spMkLst>
            <pc:docMk/>
            <pc:sldMk cId="3648177364" sldId="696"/>
            <ac:spMk id="2" creationId="{4F820620-CFF5-4ADD-C5F5-37AB8C7D6B6C}"/>
          </ac:spMkLst>
        </pc:spChg>
        <pc:spChg chg="del">
          <ac:chgData name="Le Nhat Tung" userId="77b0905b33e1f80d" providerId="LiveId" clId="{B60101E0-7595-4374-8599-E39E97340D7C}" dt="2023-11-07T18:51:05.620" v="417" actId="478"/>
          <ac:spMkLst>
            <pc:docMk/>
            <pc:sldMk cId="3648177364" sldId="696"/>
            <ac:spMk id="3" creationId="{C98C7574-DC6C-E88E-FEE9-19D3E8A0B408}"/>
          </ac:spMkLst>
        </pc:spChg>
        <pc:picChg chg="add mod">
          <ac:chgData name="Le Nhat Tung" userId="77b0905b33e1f80d" providerId="LiveId" clId="{B60101E0-7595-4374-8599-E39E97340D7C}" dt="2023-11-07T18:51:13.433" v="421" actId="1076"/>
          <ac:picMkLst>
            <pc:docMk/>
            <pc:sldMk cId="3648177364" sldId="696"/>
            <ac:picMk id="5" creationId="{0BD3DFA2-6597-0441-6F75-3E557941DBDB}"/>
          </ac:picMkLst>
        </pc:picChg>
      </pc:sldChg>
      <pc:sldChg chg="addSp delSp modSp new mod">
        <pc:chgData name="Le Nhat Tung" userId="77b0905b33e1f80d" providerId="LiveId" clId="{B60101E0-7595-4374-8599-E39E97340D7C}" dt="2023-11-07T18:52:35.556" v="432" actId="1076"/>
        <pc:sldMkLst>
          <pc:docMk/>
          <pc:sldMk cId="263690375" sldId="697"/>
        </pc:sldMkLst>
        <pc:spChg chg="del">
          <ac:chgData name="Le Nhat Tung" userId="77b0905b33e1f80d" providerId="LiveId" clId="{B60101E0-7595-4374-8599-E39E97340D7C}" dt="2023-11-07T18:52:28.478" v="428" actId="478"/>
          <ac:spMkLst>
            <pc:docMk/>
            <pc:sldMk cId="263690375" sldId="697"/>
            <ac:spMk id="2" creationId="{B9FACB36-CD6D-0AC8-EE96-0E6F0F701C61}"/>
          </ac:spMkLst>
        </pc:spChg>
        <pc:spChg chg="del">
          <ac:chgData name="Le Nhat Tung" userId="77b0905b33e1f80d" providerId="LiveId" clId="{B60101E0-7595-4374-8599-E39E97340D7C}" dt="2023-11-07T18:52:28.478" v="428" actId="478"/>
          <ac:spMkLst>
            <pc:docMk/>
            <pc:sldMk cId="263690375" sldId="697"/>
            <ac:spMk id="3" creationId="{51238F4E-0CEC-C704-A6A9-51136446A235}"/>
          </ac:spMkLst>
        </pc:spChg>
        <pc:picChg chg="add mod">
          <ac:chgData name="Le Nhat Tung" userId="77b0905b33e1f80d" providerId="LiveId" clId="{B60101E0-7595-4374-8599-E39E97340D7C}" dt="2023-11-07T18:52:35.556" v="432" actId="1076"/>
          <ac:picMkLst>
            <pc:docMk/>
            <pc:sldMk cId="263690375" sldId="697"/>
            <ac:picMk id="5" creationId="{C8322D14-366D-5A81-532D-A1AA98BA16BF}"/>
          </ac:picMkLst>
        </pc:picChg>
      </pc:sldChg>
      <pc:sldChg chg="addSp delSp modSp new mod">
        <pc:chgData name="Le Nhat Tung" userId="77b0905b33e1f80d" providerId="LiveId" clId="{B60101E0-7595-4374-8599-E39E97340D7C}" dt="2023-11-07T18:58:25.153" v="477" actId="1076"/>
        <pc:sldMkLst>
          <pc:docMk/>
          <pc:sldMk cId="294948288" sldId="698"/>
        </pc:sldMkLst>
        <pc:spChg chg="del">
          <ac:chgData name="Le Nhat Tung" userId="77b0905b33e1f80d" providerId="LiveId" clId="{B60101E0-7595-4374-8599-E39E97340D7C}" dt="2023-11-07T18:53:05.051" v="434" actId="478"/>
          <ac:spMkLst>
            <pc:docMk/>
            <pc:sldMk cId="294948288" sldId="698"/>
            <ac:spMk id="2" creationId="{ADAD517C-8E10-2E46-9CFA-7C905B40D41F}"/>
          </ac:spMkLst>
        </pc:spChg>
        <pc:spChg chg="del">
          <ac:chgData name="Le Nhat Tung" userId="77b0905b33e1f80d" providerId="LiveId" clId="{B60101E0-7595-4374-8599-E39E97340D7C}" dt="2023-11-07T18:53:05.051" v="434" actId="478"/>
          <ac:spMkLst>
            <pc:docMk/>
            <pc:sldMk cId="294948288" sldId="698"/>
            <ac:spMk id="3" creationId="{1A1B94C0-273C-0283-246F-73E1042E5F73}"/>
          </ac:spMkLst>
        </pc:spChg>
        <pc:picChg chg="add mod">
          <ac:chgData name="Le Nhat Tung" userId="77b0905b33e1f80d" providerId="LiveId" clId="{B60101E0-7595-4374-8599-E39E97340D7C}" dt="2023-11-07T18:58:23.899" v="476" actId="1076"/>
          <ac:picMkLst>
            <pc:docMk/>
            <pc:sldMk cId="294948288" sldId="698"/>
            <ac:picMk id="5" creationId="{C54A5DC8-DC66-039D-A28B-E9768D6C85AD}"/>
          </ac:picMkLst>
        </pc:picChg>
        <pc:picChg chg="add mod">
          <ac:chgData name="Le Nhat Tung" userId="77b0905b33e1f80d" providerId="LiveId" clId="{B60101E0-7595-4374-8599-E39E97340D7C}" dt="2023-11-07T18:58:25.153" v="477" actId="1076"/>
          <ac:picMkLst>
            <pc:docMk/>
            <pc:sldMk cId="294948288" sldId="698"/>
            <ac:picMk id="7" creationId="{07AC9D8D-C586-2E0D-CC4E-F556AD7DEB11}"/>
          </ac:picMkLst>
        </pc:picChg>
      </pc:sldChg>
      <pc:sldChg chg="addSp delSp modSp new mod">
        <pc:chgData name="Le Nhat Tung" userId="77b0905b33e1f80d" providerId="LiveId" clId="{B60101E0-7595-4374-8599-E39E97340D7C}" dt="2023-11-07T18:58:01.044" v="471" actId="1076"/>
        <pc:sldMkLst>
          <pc:docMk/>
          <pc:sldMk cId="197220513" sldId="699"/>
        </pc:sldMkLst>
        <pc:spChg chg="del">
          <ac:chgData name="Le Nhat Tung" userId="77b0905b33e1f80d" providerId="LiveId" clId="{B60101E0-7595-4374-8599-E39E97340D7C}" dt="2023-11-07T18:57:55.820" v="468" actId="478"/>
          <ac:spMkLst>
            <pc:docMk/>
            <pc:sldMk cId="197220513" sldId="699"/>
            <ac:spMk id="2" creationId="{98AEB428-1BE5-FC7B-F863-3D55FF8CB420}"/>
          </ac:spMkLst>
        </pc:spChg>
        <pc:spChg chg="del">
          <ac:chgData name="Le Nhat Tung" userId="77b0905b33e1f80d" providerId="LiveId" clId="{B60101E0-7595-4374-8599-E39E97340D7C}" dt="2023-11-07T18:57:55.820" v="468" actId="478"/>
          <ac:spMkLst>
            <pc:docMk/>
            <pc:sldMk cId="197220513" sldId="699"/>
            <ac:spMk id="3" creationId="{AD457777-8B5A-30D0-0D0E-08440A9C3ECA}"/>
          </ac:spMkLst>
        </pc:spChg>
        <pc:picChg chg="add mod">
          <ac:chgData name="Le Nhat Tung" userId="77b0905b33e1f80d" providerId="LiveId" clId="{B60101E0-7595-4374-8599-E39E97340D7C}" dt="2023-11-07T18:58:01.044" v="471" actId="1076"/>
          <ac:picMkLst>
            <pc:docMk/>
            <pc:sldMk cId="197220513" sldId="699"/>
            <ac:picMk id="5" creationId="{8026122A-772F-4F89-329E-F2A57F83D437}"/>
          </ac:picMkLst>
        </pc:picChg>
      </pc:sldChg>
      <pc:sldChg chg="addSp delSp modSp new mod">
        <pc:chgData name="Le Nhat Tung" userId="77b0905b33e1f80d" providerId="LiveId" clId="{B60101E0-7595-4374-8599-E39E97340D7C}" dt="2023-11-07T18:55:29.283" v="446" actId="1076"/>
        <pc:sldMkLst>
          <pc:docMk/>
          <pc:sldMk cId="2052721455" sldId="700"/>
        </pc:sldMkLst>
        <pc:spChg chg="del">
          <ac:chgData name="Le Nhat Tung" userId="77b0905b33e1f80d" providerId="LiveId" clId="{B60101E0-7595-4374-8599-E39E97340D7C}" dt="2023-11-07T18:55:22.794" v="441" actId="478"/>
          <ac:spMkLst>
            <pc:docMk/>
            <pc:sldMk cId="2052721455" sldId="700"/>
            <ac:spMk id="2" creationId="{BFFA0A33-261C-09B9-D182-3E9D8FD0BB9E}"/>
          </ac:spMkLst>
        </pc:spChg>
        <pc:spChg chg="del">
          <ac:chgData name="Le Nhat Tung" userId="77b0905b33e1f80d" providerId="LiveId" clId="{B60101E0-7595-4374-8599-E39E97340D7C}" dt="2023-11-07T18:55:22.794" v="441" actId="478"/>
          <ac:spMkLst>
            <pc:docMk/>
            <pc:sldMk cId="2052721455" sldId="700"/>
            <ac:spMk id="3" creationId="{DE7C789E-FF24-0FE6-FAB9-039E04EC04FB}"/>
          </ac:spMkLst>
        </pc:spChg>
        <pc:picChg chg="add mod">
          <ac:chgData name="Le Nhat Tung" userId="77b0905b33e1f80d" providerId="LiveId" clId="{B60101E0-7595-4374-8599-E39E97340D7C}" dt="2023-11-07T18:55:29.283" v="446" actId="1076"/>
          <ac:picMkLst>
            <pc:docMk/>
            <pc:sldMk cId="2052721455" sldId="700"/>
            <ac:picMk id="5" creationId="{07EC473E-289F-096A-0C70-6639C8BF6CD6}"/>
          </ac:picMkLst>
        </pc:picChg>
      </pc:sldChg>
      <pc:sldChg chg="modSp new mod">
        <pc:chgData name="Le Nhat Tung" userId="77b0905b33e1f80d" providerId="LiveId" clId="{B60101E0-7595-4374-8599-E39E97340D7C}" dt="2023-11-13T00:15:52.609" v="625" actId="1036"/>
        <pc:sldMkLst>
          <pc:docMk/>
          <pc:sldMk cId="3728851012" sldId="701"/>
        </pc:sldMkLst>
        <pc:spChg chg="mod">
          <ac:chgData name="Le Nhat Tung" userId="77b0905b33e1f80d" providerId="LiveId" clId="{B60101E0-7595-4374-8599-E39E97340D7C}" dt="2023-11-07T18:56:04.615" v="448"/>
          <ac:spMkLst>
            <pc:docMk/>
            <pc:sldMk cId="3728851012" sldId="701"/>
            <ac:spMk id="2" creationId="{6527CD0A-C664-4E82-60E2-4C12FFDCF992}"/>
          </ac:spMkLst>
        </pc:spChg>
        <pc:spChg chg="mod">
          <ac:chgData name="Le Nhat Tung" userId="77b0905b33e1f80d" providerId="LiveId" clId="{B60101E0-7595-4374-8599-E39E97340D7C}" dt="2023-11-13T00:15:52.609" v="625" actId="1036"/>
          <ac:spMkLst>
            <pc:docMk/>
            <pc:sldMk cId="3728851012" sldId="701"/>
            <ac:spMk id="3" creationId="{4D909CFA-BBE8-C9D9-76A9-1916685E012E}"/>
          </ac:spMkLst>
        </pc:spChg>
      </pc:sldChg>
      <pc:sldChg chg="modSp new mod">
        <pc:chgData name="Le Nhat Tung" userId="77b0905b33e1f80d" providerId="LiveId" clId="{B60101E0-7595-4374-8599-E39E97340D7C}" dt="2023-11-07T18:57:19.409" v="467" actId="2710"/>
        <pc:sldMkLst>
          <pc:docMk/>
          <pc:sldMk cId="1255566239" sldId="702"/>
        </pc:sldMkLst>
        <pc:spChg chg="mod">
          <ac:chgData name="Le Nhat Tung" userId="77b0905b33e1f80d" providerId="LiveId" clId="{B60101E0-7595-4374-8599-E39E97340D7C}" dt="2023-11-07T18:57:11.718" v="463"/>
          <ac:spMkLst>
            <pc:docMk/>
            <pc:sldMk cId="1255566239" sldId="702"/>
            <ac:spMk id="2" creationId="{55B28E60-EF95-0350-6961-FDB4E8411A75}"/>
          </ac:spMkLst>
        </pc:spChg>
        <pc:spChg chg="mod">
          <ac:chgData name="Le Nhat Tung" userId="77b0905b33e1f80d" providerId="LiveId" clId="{B60101E0-7595-4374-8599-E39E97340D7C}" dt="2023-11-07T18:57:19.409" v="467" actId="2710"/>
          <ac:spMkLst>
            <pc:docMk/>
            <pc:sldMk cId="1255566239" sldId="702"/>
            <ac:spMk id="3" creationId="{F550174A-685C-1C91-32A3-9E2F1ED5C3F0}"/>
          </ac:spMkLst>
        </pc:spChg>
      </pc:sldChg>
      <pc:sldChg chg="addSp delSp modSp new mod">
        <pc:chgData name="Le Nhat Tung" userId="77b0905b33e1f80d" providerId="LiveId" clId="{B60101E0-7595-4374-8599-E39E97340D7C}" dt="2023-11-07T19:02:03.729" v="525" actId="1076"/>
        <pc:sldMkLst>
          <pc:docMk/>
          <pc:sldMk cId="396534138" sldId="703"/>
        </pc:sldMkLst>
        <pc:spChg chg="del">
          <ac:chgData name="Le Nhat Tung" userId="77b0905b33e1f80d" providerId="LiveId" clId="{B60101E0-7595-4374-8599-E39E97340D7C}" dt="2023-11-07T18:59:47.998" v="507" actId="478"/>
          <ac:spMkLst>
            <pc:docMk/>
            <pc:sldMk cId="396534138" sldId="703"/>
            <ac:spMk id="2" creationId="{3DA455B6-A13D-265A-0FC4-7F66930DE949}"/>
          </ac:spMkLst>
        </pc:spChg>
        <pc:spChg chg="del">
          <ac:chgData name="Le Nhat Tung" userId="77b0905b33e1f80d" providerId="LiveId" clId="{B60101E0-7595-4374-8599-E39E97340D7C}" dt="2023-11-07T18:59:47.998" v="507" actId="478"/>
          <ac:spMkLst>
            <pc:docMk/>
            <pc:sldMk cId="396534138" sldId="703"/>
            <ac:spMk id="3" creationId="{17A7ECE4-1C1F-4EB7-8458-5FEE1793A9E0}"/>
          </ac:spMkLst>
        </pc:spChg>
        <pc:picChg chg="add del mod">
          <ac:chgData name="Le Nhat Tung" userId="77b0905b33e1f80d" providerId="LiveId" clId="{B60101E0-7595-4374-8599-E39E97340D7C}" dt="2023-11-07T19:01:29.167" v="513" actId="478"/>
          <ac:picMkLst>
            <pc:docMk/>
            <pc:sldMk cId="396534138" sldId="703"/>
            <ac:picMk id="5" creationId="{3D4E5FAE-1DB3-7DDD-3B83-482A26239F4E}"/>
          </ac:picMkLst>
        </pc:picChg>
        <pc:picChg chg="add del mod">
          <ac:chgData name="Le Nhat Tung" userId="77b0905b33e1f80d" providerId="LiveId" clId="{B60101E0-7595-4374-8599-E39E97340D7C}" dt="2023-11-07T19:01:55.648" v="519" actId="478"/>
          <ac:picMkLst>
            <pc:docMk/>
            <pc:sldMk cId="396534138" sldId="703"/>
            <ac:picMk id="7" creationId="{61AA5A3A-311C-4D5E-2BA4-7471D1AB2D3D}"/>
          </ac:picMkLst>
        </pc:picChg>
        <pc:picChg chg="add mod">
          <ac:chgData name="Le Nhat Tung" userId="77b0905b33e1f80d" providerId="LiveId" clId="{B60101E0-7595-4374-8599-E39E97340D7C}" dt="2023-11-07T19:02:03.729" v="525" actId="1076"/>
          <ac:picMkLst>
            <pc:docMk/>
            <pc:sldMk cId="396534138" sldId="703"/>
            <ac:picMk id="9" creationId="{CDD9E406-C065-3CD9-07A7-A6BDAEB5A235}"/>
          </ac:picMkLst>
        </pc:picChg>
      </pc:sldChg>
      <pc:sldChg chg="addSp delSp new mod">
        <pc:chgData name="Le Nhat Tung" userId="77b0905b33e1f80d" providerId="LiveId" clId="{B60101E0-7595-4374-8599-E39E97340D7C}" dt="2023-11-07T19:02:51.790" v="528" actId="22"/>
        <pc:sldMkLst>
          <pc:docMk/>
          <pc:sldMk cId="3397649328" sldId="704"/>
        </pc:sldMkLst>
        <pc:spChg chg="del">
          <ac:chgData name="Le Nhat Tung" userId="77b0905b33e1f80d" providerId="LiveId" clId="{B60101E0-7595-4374-8599-E39E97340D7C}" dt="2023-11-07T19:02:51.508" v="527" actId="478"/>
          <ac:spMkLst>
            <pc:docMk/>
            <pc:sldMk cId="3397649328" sldId="704"/>
            <ac:spMk id="2" creationId="{76C57876-2413-E8C4-18E0-26E9FEF4AD22}"/>
          </ac:spMkLst>
        </pc:spChg>
        <pc:spChg chg="del">
          <ac:chgData name="Le Nhat Tung" userId="77b0905b33e1f80d" providerId="LiveId" clId="{B60101E0-7595-4374-8599-E39E97340D7C}" dt="2023-11-07T19:02:51.508" v="527" actId="478"/>
          <ac:spMkLst>
            <pc:docMk/>
            <pc:sldMk cId="3397649328" sldId="704"/>
            <ac:spMk id="3" creationId="{0442819A-D24F-AD7B-E490-CD7B0719C085}"/>
          </ac:spMkLst>
        </pc:spChg>
        <pc:picChg chg="add">
          <ac:chgData name="Le Nhat Tung" userId="77b0905b33e1f80d" providerId="LiveId" clId="{B60101E0-7595-4374-8599-E39E97340D7C}" dt="2023-11-07T19:02:51.790" v="528" actId="22"/>
          <ac:picMkLst>
            <pc:docMk/>
            <pc:sldMk cId="3397649328" sldId="704"/>
            <ac:picMk id="5" creationId="{6E0A4815-C6E7-71E5-85AE-6CEEF54ABECE}"/>
          </ac:picMkLst>
        </pc:picChg>
      </pc:sldChg>
      <pc:sldChg chg="addSp delSp new mod">
        <pc:chgData name="Le Nhat Tung" userId="77b0905b33e1f80d" providerId="LiveId" clId="{B60101E0-7595-4374-8599-E39E97340D7C}" dt="2023-11-07T19:05:29.805" v="532" actId="22"/>
        <pc:sldMkLst>
          <pc:docMk/>
          <pc:sldMk cId="1760510712" sldId="705"/>
        </pc:sldMkLst>
        <pc:spChg chg="del">
          <ac:chgData name="Le Nhat Tung" userId="77b0905b33e1f80d" providerId="LiveId" clId="{B60101E0-7595-4374-8599-E39E97340D7C}" dt="2023-11-07T19:04:17.805" v="531" actId="478"/>
          <ac:spMkLst>
            <pc:docMk/>
            <pc:sldMk cId="1760510712" sldId="705"/>
            <ac:spMk id="2" creationId="{7D1D97D7-33EC-8A11-DE59-D00DC7EF3BC0}"/>
          </ac:spMkLst>
        </pc:spChg>
        <pc:spChg chg="del">
          <ac:chgData name="Le Nhat Tung" userId="77b0905b33e1f80d" providerId="LiveId" clId="{B60101E0-7595-4374-8599-E39E97340D7C}" dt="2023-11-07T19:04:17.805" v="531" actId="478"/>
          <ac:spMkLst>
            <pc:docMk/>
            <pc:sldMk cId="1760510712" sldId="705"/>
            <ac:spMk id="3" creationId="{EAF2369A-BE00-DA81-F1C2-D45F7EBAF3FE}"/>
          </ac:spMkLst>
        </pc:spChg>
        <pc:picChg chg="add">
          <ac:chgData name="Le Nhat Tung" userId="77b0905b33e1f80d" providerId="LiveId" clId="{B60101E0-7595-4374-8599-E39E97340D7C}" dt="2023-11-07T19:05:29.805" v="532" actId="22"/>
          <ac:picMkLst>
            <pc:docMk/>
            <pc:sldMk cId="1760510712" sldId="705"/>
            <ac:picMk id="5" creationId="{E31488C9-73AE-6FA8-C157-553E84D87263}"/>
          </ac:picMkLst>
        </pc:picChg>
      </pc:sldChg>
      <pc:sldChg chg="addSp delSp new mod">
        <pc:chgData name="Le Nhat Tung" userId="77b0905b33e1f80d" providerId="LiveId" clId="{B60101E0-7595-4374-8599-E39E97340D7C}" dt="2023-11-07T19:06:46.728" v="535" actId="22"/>
        <pc:sldMkLst>
          <pc:docMk/>
          <pc:sldMk cId="1747927370" sldId="706"/>
        </pc:sldMkLst>
        <pc:spChg chg="del">
          <ac:chgData name="Le Nhat Tung" userId="77b0905b33e1f80d" providerId="LiveId" clId="{B60101E0-7595-4374-8599-E39E97340D7C}" dt="2023-11-07T19:06:46.260" v="534" actId="478"/>
          <ac:spMkLst>
            <pc:docMk/>
            <pc:sldMk cId="1747927370" sldId="706"/>
            <ac:spMk id="2" creationId="{E6CC673C-85D9-D8DB-A6B7-9AF6CD0C4F76}"/>
          </ac:spMkLst>
        </pc:spChg>
        <pc:spChg chg="del">
          <ac:chgData name="Le Nhat Tung" userId="77b0905b33e1f80d" providerId="LiveId" clId="{B60101E0-7595-4374-8599-E39E97340D7C}" dt="2023-11-07T19:06:46.260" v="534" actId="478"/>
          <ac:spMkLst>
            <pc:docMk/>
            <pc:sldMk cId="1747927370" sldId="706"/>
            <ac:spMk id="3" creationId="{093C9AF2-5228-F05A-F2FE-FBED3B90E4A5}"/>
          </ac:spMkLst>
        </pc:spChg>
        <pc:picChg chg="add">
          <ac:chgData name="Le Nhat Tung" userId="77b0905b33e1f80d" providerId="LiveId" clId="{B60101E0-7595-4374-8599-E39E97340D7C}" dt="2023-11-07T19:06:46.728" v="535" actId="22"/>
          <ac:picMkLst>
            <pc:docMk/>
            <pc:sldMk cId="1747927370" sldId="706"/>
            <ac:picMk id="5" creationId="{7AF2B14F-DD42-C22D-E02E-4E3F989746EB}"/>
          </ac:picMkLst>
        </pc:picChg>
      </pc:sldChg>
      <pc:sldChg chg="addSp delSp new mod">
        <pc:chgData name="Le Nhat Tung" userId="77b0905b33e1f80d" providerId="LiveId" clId="{B60101E0-7595-4374-8599-E39E97340D7C}" dt="2023-11-07T19:07:46.099" v="538" actId="22"/>
        <pc:sldMkLst>
          <pc:docMk/>
          <pc:sldMk cId="549899882" sldId="707"/>
        </pc:sldMkLst>
        <pc:spChg chg="del">
          <ac:chgData name="Le Nhat Tung" userId="77b0905b33e1f80d" providerId="LiveId" clId="{B60101E0-7595-4374-8599-E39E97340D7C}" dt="2023-11-07T19:07:45.725" v="537" actId="478"/>
          <ac:spMkLst>
            <pc:docMk/>
            <pc:sldMk cId="549899882" sldId="707"/>
            <ac:spMk id="2" creationId="{9DD3890B-D308-E745-7E33-FD71FFAD4F84}"/>
          </ac:spMkLst>
        </pc:spChg>
        <pc:spChg chg="del">
          <ac:chgData name="Le Nhat Tung" userId="77b0905b33e1f80d" providerId="LiveId" clId="{B60101E0-7595-4374-8599-E39E97340D7C}" dt="2023-11-07T19:07:45.725" v="537" actId="478"/>
          <ac:spMkLst>
            <pc:docMk/>
            <pc:sldMk cId="549899882" sldId="707"/>
            <ac:spMk id="3" creationId="{1251C62D-27D0-7E7F-67A5-78785C3F6962}"/>
          </ac:spMkLst>
        </pc:spChg>
        <pc:picChg chg="add">
          <ac:chgData name="Le Nhat Tung" userId="77b0905b33e1f80d" providerId="LiveId" clId="{B60101E0-7595-4374-8599-E39E97340D7C}" dt="2023-11-07T19:07:46.099" v="538" actId="22"/>
          <ac:picMkLst>
            <pc:docMk/>
            <pc:sldMk cId="549899882" sldId="707"/>
            <ac:picMk id="5" creationId="{E76C3E71-CCD6-B9AE-2ECD-EE1A19CEC58D}"/>
          </ac:picMkLst>
        </pc:picChg>
      </pc:sldChg>
      <pc:sldChg chg="addSp delSp new mod">
        <pc:chgData name="Le Nhat Tung" userId="77b0905b33e1f80d" providerId="LiveId" clId="{B60101E0-7595-4374-8599-E39E97340D7C}" dt="2023-11-07T19:08:03.226" v="541" actId="22"/>
        <pc:sldMkLst>
          <pc:docMk/>
          <pc:sldMk cId="3168398742" sldId="708"/>
        </pc:sldMkLst>
        <pc:spChg chg="del">
          <ac:chgData name="Le Nhat Tung" userId="77b0905b33e1f80d" providerId="LiveId" clId="{B60101E0-7595-4374-8599-E39E97340D7C}" dt="2023-11-07T19:08:02.839" v="540" actId="478"/>
          <ac:spMkLst>
            <pc:docMk/>
            <pc:sldMk cId="3168398742" sldId="708"/>
            <ac:spMk id="2" creationId="{68E2BA06-4BB4-4E93-CD96-F3362403C1E6}"/>
          </ac:spMkLst>
        </pc:spChg>
        <pc:spChg chg="del">
          <ac:chgData name="Le Nhat Tung" userId="77b0905b33e1f80d" providerId="LiveId" clId="{B60101E0-7595-4374-8599-E39E97340D7C}" dt="2023-11-07T19:08:02.839" v="540" actId="478"/>
          <ac:spMkLst>
            <pc:docMk/>
            <pc:sldMk cId="3168398742" sldId="708"/>
            <ac:spMk id="3" creationId="{8E9CF2A5-2A13-0D9E-6B61-4920EE723CD9}"/>
          </ac:spMkLst>
        </pc:spChg>
        <pc:picChg chg="add">
          <ac:chgData name="Le Nhat Tung" userId="77b0905b33e1f80d" providerId="LiveId" clId="{B60101E0-7595-4374-8599-E39E97340D7C}" dt="2023-11-07T19:08:03.226" v="541" actId="22"/>
          <ac:picMkLst>
            <pc:docMk/>
            <pc:sldMk cId="3168398742" sldId="708"/>
            <ac:picMk id="5" creationId="{1944FB06-0A27-04DF-A9E4-ADF0C7773B48}"/>
          </ac:picMkLst>
        </pc:picChg>
      </pc:sldChg>
      <pc:sldChg chg="addSp delSp new mod">
        <pc:chgData name="Le Nhat Tung" userId="77b0905b33e1f80d" providerId="LiveId" clId="{B60101E0-7595-4374-8599-E39E97340D7C}" dt="2023-11-07T19:08:16.501" v="544" actId="22"/>
        <pc:sldMkLst>
          <pc:docMk/>
          <pc:sldMk cId="2866522059" sldId="709"/>
        </pc:sldMkLst>
        <pc:spChg chg="del">
          <ac:chgData name="Le Nhat Tung" userId="77b0905b33e1f80d" providerId="LiveId" clId="{B60101E0-7595-4374-8599-E39E97340D7C}" dt="2023-11-07T19:08:16.194" v="543" actId="478"/>
          <ac:spMkLst>
            <pc:docMk/>
            <pc:sldMk cId="2866522059" sldId="709"/>
            <ac:spMk id="2" creationId="{A00D7159-AE9F-D47E-C5CB-94CE9C94730F}"/>
          </ac:spMkLst>
        </pc:spChg>
        <pc:spChg chg="del">
          <ac:chgData name="Le Nhat Tung" userId="77b0905b33e1f80d" providerId="LiveId" clId="{B60101E0-7595-4374-8599-E39E97340D7C}" dt="2023-11-07T19:08:16.194" v="543" actId="478"/>
          <ac:spMkLst>
            <pc:docMk/>
            <pc:sldMk cId="2866522059" sldId="709"/>
            <ac:spMk id="3" creationId="{57FABFA9-50D4-078C-AB7B-28CC44CDCEEB}"/>
          </ac:spMkLst>
        </pc:spChg>
        <pc:picChg chg="add">
          <ac:chgData name="Le Nhat Tung" userId="77b0905b33e1f80d" providerId="LiveId" clId="{B60101E0-7595-4374-8599-E39E97340D7C}" dt="2023-11-07T19:08:16.501" v="544" actId="22"/>
          <ac:picMkLst>
            <pc:docMk/>
            <pc:sldMk cId="2866522059" sldId="709"/>
            <ac:picMk id="5" creationId="{DAA0A382-5567-BA7D-AF20-83153879BDA0}"/>
          </ac:picMkLst>
        </pc:picChg>
      </pc:sldChg>
      <pc:sldChg chg="addSp delSp new mod">
        <pc:chgData name="Le Nhat Tung" userId="77b0905b33e1f80d" providerId="LiveId" clId="{B60101E0-7595-4374-8599-E39E97340D7C}" dt="2023-11-07T19:08:34.332" v="547" actId="22"/>
        <pc:sldMkLst>
          <pc:docMk/>
          <pc:sldMk cId="2748627181" sldId="710"/>
        </pc:sldMkLst>
        <pc:spChg chg="del">
          <ac:chgData name="Le Nhat Tung" userId="77b0905b33e1f80d" providerId="LiveId" clId="{B60101E0-7595-4374-8599-E39E97340D7C}" dt="2023-11-07T19:08:33.976" v="546" actId="478"/>
          <ac:spMkLst>
            <pc:docMk/>
            <pc:sldMk cId="2748627181" sldId="710"/>
            <ac:spMk id="2" creationId="{1500F34C-8EC8-65D9-50FE-F069AC732DEC}"/>
          </ac:spMkLst>
        </pc:spChg>
        <pc:spChg chg="del">
          <ac:chgData name="Le Nhat Tung" userId="77b0905b33e1f80d" providerId="LiveId" clId="{B60101E0-7595-4374-8599-E39E97340D7C}" dt="2023-11-07T19:08:33.976" v="546" actId="478"/>
          <ac:spMkLst>
            <pc:docMk/>
            <pc:sldMk cId="2748627181" sldId="710"/>
            <ac:spMk id="3" creationId="{948B3C02-9C7A-2B01-0CCC-A7F2A13A7B11}"/>
          </ac:spMkLst>
        </pc:spChg>
        <pc:picChg chg="add">
          <ac:chgData name="Le Nhat Tung" userId="77b0905b33e1f80d" providerId="LiveId" clId="{B60101E0-7595-4374-8599-E39E97340D7C}" dt="2023-11-07T19:08:34.332" v="547" actId="22"/>
          <ac:picMkLst>
            <pc:docMk/>
            <pc:sldMk cId="2748627181" sldId="710"/>
            <ac:picMk id="5" creationId="{43EDFFCA-B98F-0B47-E138-3A06D691C3DF}"/>
          </ac:picMkLst>
        </pc:picChg>
      </pc:sldChg>
      <pc:sldChg chg="addSp delSp new mod">
        <pc:chgData name="Le Nhat Tung" userId="77b0905b33e1f80d" providerId="LiveId" clId="{B60101E0-7595-4374-8599-E39E97340D7C}" dt="2023-11-07T19:08:51.715" v="550" actId="22"/>
        <pc:sldMkLst>
          <pc:docMk/>
          <pc:sldMk cId="1474030922" sldId="711"/>
        </pc:sldMkLst>
        <pc:spChg chg="del">
          <ac:chgData name="Le Nhat Tung" userId="77b0905b33e1f80d" providerId="LiveId" clId="{B60101E0-7595-4374-8599-E39E97340D7C}" dt="2023-11-07T19:08:51.386" v="549" actId="478"/>
          <ac:spMkLst>
            <pc:docMk/>
            <pc:sldMk cId="1474030922" sldId="711"/>
            <ac:spMk id="2" creationId="{60B4A56B-6F63-B8AF-054B-57196D15A046}"/>
          </ac:spMkLst>
        </pc:spChg>
        <pc:spChg chg="del">
          <ac:chgData name="Le Nhat Tung" userId="77b0905b33e1f80d" providerId="LiveId" clId="{B60101E0-7595-4374-8599-E39E97340D7C}" dt="2023-11-07T19:08:51.386" v="549" actId="478"/>
          <ac:spMkLst>
            <pc:docMk/>
            <pc:sldMk cId="1474030922" sldId="711"/>
            <ac:spMk id="3" creationId="{5291101A-01EC-EE9D-ADB0-4BF7D10EC148}"/>
          </ac:spMkLst>
        </pc:spChg>
        <pc:picChg chg="add">
          <ac:chgData name="Le Nhat Tung" userId="77b0905b33e1f80d" providerId="LiveId" clId="{B60101E0-7595-4374-8599-E39E97340D7C}" dt="2023-11-07T19:08:51.715" v="550" actId="22"/>
          <ac:picMkLst>
            <pc:docMk/>
            <pc:sldMk cId="1474030922" sldId="711"/>
            <ac:picMk id="5" creationId="{CAF5A35C-B681-6AB4-31A9-948D40E8A600}"/>
          </ac:picMkLst>
        </pc:picChg>
      </pc:sldChg>
      <pc:sldChg chg="addSp delSp modSp new mod">
        <pc:chgData name="Le Nhat Tung" userId="77b0905b33e1f80d" providerId="LiveId" clId="{B60101E0-7595-4374-8599-E39E97340D7C}" dt="2023-11-07T19:13:34.505" v="591" actId="1076"/>
        <pc:sldMkLst>
          <pc:docMk/>
          <pc:sldMk cId="947018099" sldId="712"/>
        </pc:sldMkLst>
        <pc:spChg chg="mod">
          <ac:chgData name="Le Nhat Tung" userId="77b0905b33e1f80d" providerId="LiveId" clId="{B60101E0-7595-4374-8599-E39E97340D7C}" dt="2023-11-07T19:12:01.478" v="582" actId="20577"/>
          <ac:spMkLst>
            <pc:docMk/>
            <pc:sldMk cId="947018099" sldId="712"/>
            <ac:spMk id="2" creationId="{45841897-A33A-DF2E-F907-E619B9AAEB68}"/>
          </ac:spMkLst>
        </pc:spChg>
        <pc:spChg chg="del">
          <ac:chgData name="Le Nhat Tung" userId="77b0905b33e1f80d" providerId="LiveId" clId="{B60101E0-7595-4374-8599-E39E97340D7C}" dt="2023-11-07T19:12:04.115" v="583" actId="478"/>
          <ac:spMkLst>
            <pc:docMk/>
            <pc:sldMk cId="947018099" sldId="712"/>
            <ac:spMk id="3" creationId="{81ECB2C3-A1C6-00F4-C14B-6DF2E4AE87A1}"/>
          </ac:spMkLst>
        </pc:spChg>
        <pc:picChg chg="add del mod">
          <ac:chgData name="Le Nhat Tung" userId="77b0905b33e1f80d" providerId="LiveId" clId="{B60101E0-7595-4374-8599-E39E97340D7C}" dt="2023-11-07T19:13:28.428" v="587" actId="478"/>
          <ac:picMkLst>
            <pc:docMk/>
            <pc:sldMk cId="947018099" sldId="712"/>
            <ac:picMk id="5" creationId="{E616C08A-7033-E8D8-E33C-B1D972D41CB7}"/>
          </ac:picMkLst>
        </pc:picChg>
        <pc:picChg chg="add mod">
          <ac:chgData name="Le Nhat Tung" userId="77b0905b33e1f80d" providerId="LiveId" clId="{B60101E0-7595-4374-8599-E39E97340D7C}" dt="2023-11-07T19:13:34.505" v="591" actId="1076"/>
          <ac:picMkLst>
            <pc:docMk/>
            <pc:sldMk cId="947018099" sldId="712"/>
            <ac:picMk id="7" creationId="{C47D5075-CF45-02DF-A8C9-3BA6CB44881B}"/>
          </ac:picMkLst>
        </pc:picChg>
      </pc:sldChg>
      <pc:sldChg chg="addSp delSp modSp new mod">
        <pc:chgData name="Le Nhat Tung" userId="77b0905b33e1f80d" providerId="LiveId" clId="{B60101E0-7595-4374-8599-E39E97340D7C}" dt="2023-11-07T19:14:14.221" v="598" actId="1076"/>
        <pc:sldMkLst>
          <pc:docMk/>
          <pc:sldMk cId="1222980966" sldId="713"/>
        </pc:sldMkLst>
        <pc:spChg chg="del">
          <ac:chgData name="Le Nhat Tung" userId="77b0905b33e1f80d" providerId="LiveId" clId="{B60101E0-7595-4374-8599-E39E97340D7C}" dt="2023-11-07T19:14:06.051" v="593" actId="478"/>
          <ac:spMkLst>
            <pc:docMk/>
            <pc:sldMk cId="1222980966" sldId="713"/>
            <ac:spMk id="2" creationId="{95C45002-AC73-3A0E-D3DA-81CFB31176F4}"/>
          </ac:spMkLst>
        </pc:spChg>
        <pc:spChg chg="del">
          <ac:chgData name="Le Nhat Tung" userId="77b0905b33e1f80d" providerId="LiveId" clId="{B60101E0-7595-4374-8599-E39E97340D7C}" dt="2023-11-07T19:14:06.051" v="593" actId="478"/>
          <ac:spMkLst>
            <pc:docMk/>
            <pc:sldMk cId="1222980966" sldId="713"/>
            <ac:spMk id="3" creationId="{12B2D520-86F6-86BE-ED1B-72B5B14A5D8F}"/>
          </ac:spMkLst>
        </pc:spChg>
        <pc:picChg chg="add mod">
          <ac:chgData name="Le Nhat Tung" userId="77b0905b33e1f80d" providerId="LiveId" clId="{B60101E0-7595-4374-8599-E39E97340D7C}" dt="2023-11-07T19:14:14.221" v="598" actId="1076"/>
          <ac:picMkLst>
            <pc:docMk/>
            <pc:sldMk cId="1222980966" sldId="713"/>
            <ac:picMk id="5" creationId="{47381A85-F6C2-0513-C737-410242347064}"/>
          </ac:picMkLst>
        </pc:picChg>
      </pc:sldChg>
      <pc:sldChg chg="addSp delSp modSp new mod">
        <pc:chgData name="Le Nhat Tung" userId="77b0905b33e1f80d" providerId="LiveId" clId="{B60101E0-7595-4374-8599-E39E97340D7C}" dt="2023-11-07T19:17:28.892" v="605" actId="1076"/>
        <pc:sldMkLst>
          <pc:docMk/>
          <pc:sldMk cId="4274519085" sldId="714"/>
        </pc:sldMkLst>
        <pc:spChg chg="del">
          <ac:chgData name="Le Nhat Tung" userId="77b0905b33e1f80d" providerId="LiveId" clId="{B60101E0-7595-4374-8599-E39E97340D7C}" dt="2023-11-07T19:17:21.949" v="600" actId="478"/>
          <ac:spMkLst>
            <pc:docMk/>
            <pc:sldMk cId="4274519085" sldId="714"/>
            <ac:spMk id="2" creationId="{47E121F1-E9DE-CE91-FCA2-F8CD4A850619}"/>
          </ac:spMkLst>
        </pc:spChg>
        <pc:spChg chg="del">
          <ac:chgData name="Le Nhat Tung" userId="77b0905b33e1f80d" providerId="LiveId" clId="{B60101E0-7595-4374-8599-E39E97340D7C}" dt="2023-11-07T19:17:21.949" v="600" actId="478"/>
          <ac:spMkLst>
            <pc:docMk/>
            <pc:sldMk cId="4274519085" sldId="714"/>
            <ac:spMk id="3" creationId="{C6CCB502-6F95-D93C-7231-D0E918469594}"/>
          </ac:spMkLst>
        </pc:spChg>
        <pc:picChg chg="add mod">
          <ac:chgData name="Le Nhat Tung" userId="77b0905b33e1f80d" providerId="LiveId" clId="{B60101E0-7595-4374-8599-E39E97340D7C}" dt="2023-11-07T19:17:28.892" v="605" actId="1076"/>
          <ac:picMkLst>
            <pc:docMk/>
            <pc:sldMk cId="4274519085" sldId="714"/>
            <ac:picMk id="5" creationId="{0A558A41-A522-33BF-FF0F-9A88CCB4DC2A}"/>
          </ac:picMkLst>
        </pc:picChg>
      </pc:sldChg>
      <pc:sldChg chg="addSp delSp modSp new mod">
        <pc:chgData name="Le Nhat Tung" userId="77b0905b33e1f80d" providerId="LiveId" clId="{B60101E0-7595-4374-8599-E39E97340D7C}" dt="2023-11-07T19:18:01.046" v="611" actId="1076"/>
        <pc:sldMkLst>
          <pc:docMk/>
          <pc:sldMk cId="426368325" sldId="715"/>
        </pc:sldMkLst>
        <pc:spChg chg="del">
          <ac:chgData name="Le Nhat Tung" userId="77b0905b33e1f80d" providerId="LiveId" clId="{B60101E0-7595-4374-8599-E39E97340D7C}" dt="2023-11-07T19:17:54.648" v="607" actId="478"/>
          <ac:spMkLst>
            <pc:docMk/>
            <pc:sldMk cId="426368325" sldId="715"/>
            <ac:spMk id="2" creationId="{3C643E8E-0239-D089-26C9-C5E9B033F4E9}"/>
          </ac:spMkLst>
        </pc:spChg>
        <pc:spChg chg="del">
          <ac:chgData name="Le Nhat Tung" userId="77b0905b33e1f80d" providerId="LiveId" clId="{B60101E0-7595-4374-8599-E39E97340D7C}" dt="2023-11-07T19:17:54.648" v="607" actId="478"/>
          <ac:spMkLst>
            <pc:docMk/>
            <pc:sldMk cId="426368325" sldId="715"/>
            <ac:spMk id="3" creationId="{11941F64-AF28-9175-505F-909F08A9304D}"/>
          </ac:spMkLst>
        </pc:spChg>
        <pc:picChg chg="add mod">
          <ac:chgData name="Le Nhat Tung" userId="77b0905b33e1f80d" providerId="LiveId" clId="{B60101E0-7595-4374-8599-E39E97340D7C}" dt="2023-11-07T19:18:01.046" v="611" actId="1076"/>
          <ac:picMkLst>
            <pc:docMk/>
            <pc:sldMk cId="426368325" sldId="715"/>
            <ac:picMk id="5" creationId="{ED7A12F6-E657-5DF7-1C8F-71687929EB6E}"/>
          </ac:picMkLst>
        </pc:picChg>
      </pc:sldChg>
    </pc:docChg>
  </pc:docChgLst>
  <pc:docChgLst>
    <pc:chgData name="Le Nhat Tung" userId="77b0905b33e1f80d" providerId="LiveId" clId="{D6C8714A-C296-4998-BD9D-14DCFCCE0D8D}"/>
    <pc:docChg chg="undo redo custSel addSld delSld modSld sldOrd delMainMaster">
      <pc:chgData name="Le Nhat Tung" userId="77b0905b33e1f80d" providerId="LiveId" clId="{D6C8714A-C296-4998-BD9D-14DCFCCE0D8D}" dt="2023-11-15T02:18:47.649" v="533" actId="20577"/>
      <pc:docMkLst>
        <pc:docMk/>
      </pc:docMkLst>
      <pc:sldChg chg="del">
        <pc:chgData name="Le Nhat Tung" userId="77b0905b33e1f80d" providerId="LiveId" clId="{D6C8714A-C296-4998-BD9D-14DCFCCE0D8D}" dt="2023-11-14T19:02:02.405" v="90" actId="47"/>
        <pc:sldMkLst>
          <pc:docMk/>
          <pc:sldMk cId="12463771" sldId="257"/>
        </pc:sldMkLst>
      </pc:sldChg>
      <pc:sldChg chg="del">
        <pc:chgData name="Le Nhat Tung" userId="77b0905b33e1f80d" providerId="LiveId" clId="{D6C8714A-C296-4998-BD9D-14DCFCCE0D8D}" dt="2023-11-14T19:02:02.405" v="90" actId="47"/>
        <pc:sldMkLst>
          <pc:docMk/>
          <pc:sldMk cId="534758274" sldId="258"/>
        </pc:sldMkLst>
      </pc:sldChg>
      <pc:sldChg chg="del">
        <pc:chgData name="Le Nhat Tung" userId="77b0905b33e1f80d" providerId="LiveId" clId="{D6C8714A-C296-4998-BD9D-14DCFCCE0D8D}" dt="2023-11-14T19:02:02.405" v="90" actId="47"/>
        <pc:sldMkLst>
          <pc:docMk/>
          <pc:sldMk cId="3371057719" sldId="259"/>
        </pc:sldMkLst>
      </pc:sldChg>
      <pc:sldChg chg="del">
        <pc:chgData name="Le Nhat Tung" userId="77b0905b33e1f80d" providerId="LiveId" clId="{D6C8714A-C296-4998-BD9D-14DCFCCE0D8D}" dt="2023-11-14T19:02:02.405" v="90" actId="47"/>
        <pc:sldMkLst>
          <pc:docMk/>
          <pc:sldMk cId="256677561" sldId="260"/>
        </pc:sldMkLst>
      </pc:sldChg>
      <pc:sldChg chg="delSp modSp mod">
        <pc:chgData name="Le Nhat Tung" userId="77b0905b33e1f80d" providerId="LiveId" clId="{D6C8714A-C296-4998-BD9D-14DCFCCE0D8D}" dt="2023-11-14T19:01:48.895" v="89" actId="20577"/>
        <pc:sldMkLst>
          <pc:docMk/>
          <pc:sldMk cId="2555278233" sldId="657"/>
        </pc:sldMkLst>
        <pc:spChg chg="mod">
          <ac:chgData name="Le Nhat Tung" userId="77b0905b33e1f80d" providerId="LiveId" clId="{D6C8714A-C296-4998-BD9D-14DCFCCE0D8D}" dt="2023-11-14T19:01:48.895" v="89" actId="20577"/>
          <ac:spMkLst>
            <pc:docMk/>
            <pc:sldMk cId="2555278233" sldId="657"/>
            <ac:spMk id="5" creationId="{F62DB1FE-5357-F743-70E3-11CC8FAE2110}"/>
          </ac:spMkLst>
        </pc:spChg>
        <pc:spChg chg="mod">
          <ac:chgData name="Le Nhat Tung" userId="77b0905b33e1f80d" providerId="LiveId" clId="{D6C8714A-C296-4998-BD9D-14DCFCCE0D8D}" dt="2023-11-14T19:01:45.415" v="87" actId="20577"/>
          <ac:spMkLst>
            <pc:docMk/>
            <pc:sldMk cId="2555278233" sldId="657"/>
            <ac:spMk id="10" creationId="{400E1AA1-C3B5-278B-F758-91E3D2292C5C}"/>
          </ac:spMkLst>
        </pc:spChg>
        <pc:picChg chg="del">
          <ac:chgData name="Le Nhat Tung" userId="77b0905b33e1f80d" providerId="LiveId" clId="{D6C8714A-C296-4998-BD9D-14DCFCCE0D8D}" dt="2023-11-14T19:01:10.120" v="0" actId="478"/>
          <ac:picMkLst>
            <pc:docMk/>
            <pc:sldMk cId="2555278233" sldId="657"/>
            <ac:picMk id="2" creationId="{30CC7DC7-0D97-6AE7-77F8-340C1009846A}"/>
          </ac:picMkLst>
        </pc:picChg>
      </pc:sldChg>
      <pc:sldChg chg="new del">
        <pc:chgData name="Le Nhat Tung" userId="77b0905b33e1f80d" providerId="LiveId" clId="{D6C8714A-C296-4998-BD9D-14DCFCCE0D8D}" dt="2023-11-14T19:05:59.359" v="146" actId="2696"/>
        <pc:sldMkLst>
          <pc:docMk/>
          <pc:sldMk cId="3287436642" sldId="658"/>
        </pc:sldMkLst>
      </pc:sldChg>
      <pc:sldChg chg="addSp delSp modSp new mod">
        <pc:chgData name="Le Nhat Tung" userId="77b0905b33e1f80d" providerId="LiveId" clId="{D6C8714A-C296-4998-BD9D-14DCFCCE0D8D}" dt="2023-11-14T19:03:01.890" v="96" actId="1076"/>
        <pc:sldMkLst>
          <pc:docMk/>
          <pc:sldMk cId="2218641358" sldId="659"/>
        </pc:sldMkLst>
        <pc:spChg chg="del">
          <ac:chgData name="Le Nhat Tung" userId="77b0905b33e1f80d" providerId="LiveId" clId="{D6C8714A-C296-4998-BD9D-14DCFCCE0D8D}" dt="2023-11-14T19:02:43.100" v="93" actId="478"/>
          <ac:spMkLst>
            <pc:docMk/>
            <pc:sldMk cId="2218641358" sldId="659"/>
            <ac:spMk id="2" creationId="{862E32EE-A7AB-E3C2-68DE-53F3C5C1630E}"/>
          </ac:spMkLst>
        </pc:spChg>
        <pc:spChg chg="del">
          <ac:chgData name="Le Nhat Tung" userId="77b0905b33e1f80d" providerId="LiveId" clId="{D6C8714A-C296-4998-BD9D-14DCFCCE0D8D}" dt="2023-11-14T19:02:43.100" v="93" actId="478"/>
          <ac:spMkLst>
            <pc:docMk/>
            <pc:sldMk cId="2218641358" sldId="659"/>
            <ac:spMk id="3" creationId="{B39B29DD-1530-1174-8B7F-E119953EE835}"/>
          </ac:spMkLst>
        </pc:spChg>
        <pc:picChg chg="add mod">
          <ac:chgData name="Le Nhat Tung" userId="77b0905b33e1f80d" providerId="LiveId" clId="{D6C8714A-C296-4998-BD9D-14DCFCCE0D8D}" dt="2023-11-14T19:03:01.890" v="96" actId="1076"/>
          <ac:picMkLst>
            <pc:docMk/>
            <pc:sldMk cId="2218641358" sldId="659"/>
            <ac:picMk id="1026" creationId="{D1A9CD58-A072-F709-E394-D7FC51BDE899}"/>
          </ac:picMkLst>
        </pc:picChg>
      </pc:sldChg>
      <pc:sldChg chg="del">
        <pc:chgData name="Le Nhat Tung" userId="77b0905b33e1f80d" providerId="LiveId" clId="{D6C8714A-C296-4998-BD9D-14DCFCCE0D8D}" dt="2023-11-14T19:02:02.405" v="90" actId="47"/>
        <pc:sldMkLst>
          <pc:docMk/>
          <pc:sldMk cId="229007056" sldId="660"/>
        </pc:sldMkLst>
      </pc:sldChg>
      <pc:sldChg chg="modSp new mod ord">
        <pc:chgData name="Le Nhat Tung" userId="77b0905b33e1f80d" providerId="LiveId" clId="{D6C8714A-C296-4998-BD9D-14DCFCCE0D8D}" dt="2023-11-14T19:05:54.617" v="145"/>
        <pc:sldMkLst>
          <pc:docMk/>
          <pc:sldMk cId="456593984" sldId="660"/>
        </pc:sldMkLst>
        <pc:spChg chg="mod">
          <ac:chgData name="Le Nhat Tung" userId="77b0905b33e1f80d" providerId="LiveId" clId="{D6C8714A-C296-4998-BD9D-14DCFCCE0D8D}" dt="2023-11-14T19:05:28.351" v="140" actId="20577"/>
          <ac:spMkLst>
            <pc:docMk/>
            <pc:sldMk cId="456593984" sldId="660"/>
            <ac:spMk id="2" creationId="{39BDB2A0-6166-4AE3-EF01-FD11679450AF}"/>
          </ac:spMkLst>
        </pc:spChg>
        <pc:spChg chg="mod">
          <ac:chgData name="Le Nhat Tung" userId="77b0905b33e1f80d" providerId="LiveId" clId="{D6C8714A-C296-4998-BD9D-14DCFCCE0D8D}" dt="2023-11-14T19:05:38.634" v="143" actId="2710"/>
          <ac:spMkLst>
            <pc:docMk/>
            <pc:sldMk cId="456593984" sldId="660"/>
            <ac:spMk id="3" creationId="{0C99B3D6-3D17-8C37-1935-0C366FED1F1E}"/>
          </ac:spMkLst>
        </pc:spChg>
      </pc:sldChg>
      <pc:sldChg chg="del">
        <pc:chgData name="Le Nhat Tung" userId="77b0905b33e1f80d" providerId="LiveId" clId="{D6C8714A-C296-4998-BD9D-14DCFCCE0D8D}" dt="2023-11-14T19:02:02.405" v="90" actId="47"/>
        <pc:sldMkLst>
          <pc:docMk/>
          <pc:sldMk cId="2161942091" sldId="661"/>
        </pc:sldMkLst>
      </pc:sldChg>
      <pc:sldChg chg="addSp delSp modSp new mod modNotesTx">
        <pc:chgData name="Le Nhat Tung" userId="77b0905b33e1f80d" providerId="LiveId" clId="{D6C8714A-C296-4998-BD9D-14DCFCCE0D8D}" dt="2023-11-14T19:38:48.115" v="365"/>
        <pc:sldMkLst>
          <pc:docMk/>
          <pc:sldMk cId="4213785973" sldId="661"/>
        </pc:sldMkLst>
        <pc:spChg chg="add del mod">
          <ac:chgData name="Le Nhat Tung" userId="77b0905b33e1f80d" providerId="LiveId" clId="{D6C8714A-C296-4998-BD9D-14DCFCCE0D8D}" dt="2023-11-14T19:10:39.643" v="162" actId="478"/>
          <ac:spMkLst>
            <pc:docMk/>
            <pc:sldMk cId="4213785973" sldId="661"/>
            <ac:spMk id="2" creationId="{7EDCF5A7-1E82-6EC5-5B64-959F37606A5E}"/>
          </ac:spMkLst>
        </pc:spChg>
        <pc:spChg chg="add del">
          <ac:chgData name="Le Nhat Tung" userId="77b0905b33e1f80d" providerId="LiveId" clId="{D6C8714A-C296-4998-BD9D-14DCFCCE0D8D}" dt="2023-11-14T19:10:43.476" v="163" actId="478"/>
          <ac:spMkLst>
            <pc:docMk/>
            <pc:sldMk cId="4213785973" sldId="661"/>
            <ac:spMk id="3" creationId="{F190231D-B0AB-EB9C-6747-C197CF30CFAB}"/>
          </ac:spMkLst>
        </pc:spChg>
        <pc:spChg chg="add del mod">
          <ac:chgData name="Le Nhat Tung" userId="77b0905b33e1f80d" providerId="LiveId" clId="{D6C8714A-C296-4998-BD9D-14DCFCCE0D8D}" dt="2023-11-14T19:10:39.643" v="162" actId="478"/>
          <ac:spMkLst>
            <pc:docMk/>
            <pc:sldMk cId="4213785973" sldId="661"/>
            <ac:spMk id="5" creationId="{96B34CC1-B737-E31E-6B66-5CCD6476EB4A}"/>
          </ac:spMkLst>
        </pc:spChg>
        <pc:picChg chg="add mod">
          <ac:chgData name="Le Nhat Tung" userId="77b0905b33e1f80d" providerId="LiveId" clId="{D6C8714A-C296-4998-BD9D-14DCFCCE0D8D}" dt="2023-11-14T19:10:53.722" v="167" actId="1076"/>
          <ac:picMkLst>
            <pc:docMk/>
            <pc:sldMk cId="4213785973" sldId="661"/>
            <ac:picMk id="3074" creationId="{8FF92237-5259-3C7C-F53A-BF36ADD382B8}"/>
          </ac:picMkLst>
        </pc:picChg>
      </pc:sldChg>
      <pc:sldChg chg="del">
        <pc:chgData name="Le Nhat Tung" userId="77b0905b33e1f80d" providerId="LiveId" clId="{D6C8714A-C296-4998-BD9D-14DCFCCE0D8D}" dt="2023-11-14T19:02:02.405" v="90" actId="47"/>
        <pc:sldMkLst>
          <pc:docMk/>
          <pc:sldMk cId="3217210632" sldId="662"/>
        </pc:sldMkLst>
      </pc:sldChg>
      <pc:sldChg chg="addSp delSp modSp new mod">
        <pc:chgData name="Le Nhat Tung" userId="77b0905b33e1f80d" providerId="LiveId" clId="{D6C8714A-C296-4998-BD9D-14DCFCCE0D8D}" dt="2023-11-14T19:09:22.851" v="160" actId="1076"/>
        <pc:sldMkLst>
          <pc:docMk/>
          <pc:sldMk cId="4021988418" sldId="662"/>
        </pc:sldMkLst>
        <pc:spChg chg="del">
          <ac:chgData name="Le Nhat Tung" userId="77b0905b33e1f80d" providerId="LiveId" clId="{D6C8714A-C296-4998-BD9D-14DCFCCE0D8D}" dt="2023-11-14T19:06:52.810" v="151" actId="478"/>
          <ac:spMkLst>
            <pc:docMk/>
            <pc:sldMk cId="4021988418" sldId="662"/>
            <ac:spMk id="2" creationId="{3F9E06A7-2BE4-012C-13E1-67AEC961F591}"/>
          </ac:spMkLst>
        </pc:spChg>
        <pc:spChg chg="del">
          <ac:chgData name="Le Nhat Tung" userId="77b0905b33e1f80d" providerId="LiveId" clId="{D6C8714A-C296-4998-BD9D-14DCFCCE0D8D}" dt="2023-11-14T19:06:52.810" v="151" actId="478"/>
          <ac:spMkLst>
            <pc:docMk/>
            <pc:sldMk cId="4021988418" sldId="662"/>
            <ac:spMk id="3" creationId="{2B1B3A7C-B3A4-997F-63F9-10957163D75B}"/>
          </ac:spMkLst>
        </pc:spChg>
        <pc:spChg chg="add del">
          <ac:chgData name="Le Nhat Tung" userId="77b0905b33e1f80d" providerId="LiveId" clId="{D6C8714A-C296-4998-BD9D-14DCFCCE0D8D}" dt="2023-11-14T19:08:02.121" v="153" actId="478"/>
          <ac:spMkLst>
            <pc:docMk/>
            <pc:sldMk cId="4021988418" sldId="662"/>
            <ac:spMk id="4" creationId="{03CC5177-AF70-E354-0EE4-0C451E47FD67}"/>
          </ac:spMkLst>
        </pc:spChg>
        <pc:spChg chg="add del">
          <ac:chgData name="Le Nhat Tung" userId="77b0905b33e1f80d" providerId="LiveId" clId="{D6C8714A-C296-4998-BD9D-14DCFCCE0D8D}" dt="2023-11-14T19:09:13.371" v="156" actId="478"/>
          <ac:spMkLst>
            <pc:docMk/>
            <pc:sldMk cId="4021988418" sldId="662"/>
            <ac:spMk id="5" creationId="{FD7B06C1-3455-332C-82CC-30307118EA75}"/>
          </ac:spMkLst>
        </pc:spChg>
        <pc:spChg chg="add del mod">
          <ac:chgData name="Le Nhat Tung" userId="77b0905b33e1f80d" providerId="LiveId" clId="{D6C8714A-C296-4998-BD9D-14DCFCCE0D8D}" dt="2023-11-14T19:09:13.371" v="156" actId="478"/>
          <ac:spMkLst>
            <pc:docMk/>
            <pc:sldMk cId="4021988418" sldId="662"/>
            <ac:spMk id="6" creationId="{5367B96A-1884-DE7D-1641-360B317B5C0E}"/>
          </ac:spMkLst>
        </pc:spChg>
        <pc:picChg chg="add mod">
          <ac:chgData name="Le Nhat Tung" userId="77b0905b33e1f80d" providerId="LiveId" clId="{D6C8714A-C296-4998-BD9D-14DCFCCE0D8D}" dt="2023-11-14T19:09:22.851" v="160" actId="1076"/>
          <ac:picMkLst>
            <pc:docMk/>
            <pc:sldMk cId="4021988418" sldId="662"/>
            <ac:picMk id="8" creationId="{FEEFFAEF-A246-1107-6FCF-1DF3F4854264}"/>
          </ac:picMkLst>
        </pc:picChg>
      </pc:sldChg>
      <pc:sldChg chg="addSp delSp modSp new mod ord">
        <pc:chgData name="Le Nhat Tung" userId="77b0905b33e1f80d" providerId="LiveId" clId="{D6C8714A-C296-4998-BD9D-14DCFCCE0D8D}" dt="2023-11-14T19:14:11.099" v="184"/>
        <pc:sldMkLst>
          <pc:docMk/>
          <pc:sldMk cId="785496501" sldId="663"/>
        </pc:sldMkLst>
        <pc:spChg chg="add del mod">
          <ac:chgData name="Le Nhat Tung" userId="77b0905b33e1f80d" providerId="LiveId" clId="{D6C8714A-C296-4998-BD9D-14DCFCCE0D8D}" dt="2023-11-14T19:14:11.099" v="184"/>
          <ac:spMkLst>
            <pc:docMk/>
            <pc:sldMk cId="785496501" sldId="663"/>
            <ac:spMk id="2" creationId="{8390A7C2-1635-93FA-6E4D-FEF33DAB1D56}"/>
          </ac:spMkLst>
        </pc:spChg>
        <pc:spChg chg="add del mod">
          <ac:chgData name="Le Nhat Tung" userId="77b0905b33e1f80d" providerId="LiveId" clId="{D6C8714A-C296-4998-BD9D-14DCFCCE0D8D}" dt="2023-11-14T19:13:57.407" v="181" actId="27636"/>
          <ac:spMkLst>
            <pc:docMk/>
            <pc:sldMk cId="785496501" sldId="663"/>
            <ac:spMk id="3" creationId="{89F22041-E3C1-B312-ACCE-3ADF702C5DA8}"/>
          </ac:spMkLst>
        </pc:spChg>
        <pc:spChg chg="add del">
          <ac:chgData name="Le Nhat Tung" userId="77b0905b33e1f80d" providerId="LiveId" clId="{D6C8714A-C296-4998-BD9D-14DCFCCE0D8D}" dt="2023-11-14T19:13:10.802" v="171" actId="22"/>
          <ac:spMkLst>
            <pc:docMk/>
            <pc:sldMk cId="785496501" sldId="663"/>
            <ac:spMk id="5" creationId="{7811983F-CC11-AD28-E5FE-FCC3D7A598B1}"/>
          </ac:spMkLst>
        </pc:spChg>
      </pc:sldChg>
      <pc:sldChg chg="del">
        <pc:chgData name="Le Nhat Tung" userId="77b0905b33e1f80d" providerId="LiveId" clId="{D6C8714A-C296-4998-BD9D-14DCFCCE0D8D}" dt="2023-11-14T19:02:02.405" v="90" actId="47"/>
        <pc:sldMkLst>
          <pc:docMk/>
          <pc:sldMk cId="3583779755" sldId="663"/>
        </pc:sldMkLst>
      </pc:sldChg>
      <pc:sldChg chg="addSp modSp new mod">
        <pc:chgData name="Le Nhat Tung" userId="77b0905b33e1f80d" providerId="LiveId" clId="{D6C8714A-C296-4998-BD9D-14DCFCCE0D8D}" dt="2023-11-14T19:21:31.745" v="245" actId="1076"/>
        <pc:sldMkLst>
          <pc:docMk/>
          <pc:sldMk cId="1896086974" sldId="664"/>
        </pc:sldMkLst>
        <pc:spChg chg="mod">
          <ac:chgData name="Le Nhat Tung" userId="77b0905b33e1f80d" providerId="LiveId" clId="{D6C8714A-C296-4998-BD9D-14DCFCCE0D8D}" dt="2023-11-14T19:19:25.961" v="226" actId="20577"/>
          <ac:spMkLst>
            <pc:docMk/>
            <pc:sldMk cId="1896086974" sldId="664"/>
            <ac:spMk id="2" creationId="{3C6FBEC9-D94B-A359-F665-6228B48F9399}"/>
          </ac:spMkLst>
        </pc:spChg>
        <pc:spChg chg="mod">
          <ac:chgData name="Le Nhat Tung" userId="77b0905b33e1f80d" providerId="LiveId" clId="{D6C8714A-C296-4998-BD9D-14DCFCCE0D8D}" dt="2023-11-14T19:20:48.461" v="241" actId="27636"/>
          <ac:spMkLst>
            <pc:docMk/>
            <pc:sldMk cId="1896086974" sldId="664"/>
            <ac:spMk id="3" creationId="{530F84CD-73FA-70B3-51E3-01F89B40676E}"/>
          </ac:spMkLst>
        </pc:spChg>
        <pc:picChg chg="add mod">
          <ac:chgData name="Le Nhat Tung" userId="77b0905b33e1f80d" providerId="LiveId" clId="{D6C8714A-C296-4998-BD9D-14DCFCCE0D8D}" dt="2023-11-14T19:21:31.745" v="245" actId="1076"/>
          <ac:picMkLst>
            <pc:docMk/>
            <pc:sldMk cId="1896086974" sldId="664"/>
            <ac:picMk id="5" creationId="{965A8CD1-94AC-7896-EE02-92E7D9A344D2}"/>
          </ac:picMkLst>
        </pc:picChg>
      </pc:sldChg>
      <pc:sldChg chg="del">
        <pc:chgData name="Le Nhat Tung" userId="77b0905b33e1f80d" providerId="LiveId" clId="{D6C8714A-C296-4998-BD9D-14DCFCCE0D8D}" dt="2023-11-14T19:02:02.405" v="90" actId="47"/>
        <pc:sldMkLst>
          <pc:docMk/>
          <pc:sldMk cId="2287813698" sldId="664"/>
        </pc:sldMkLst>
      </pc:sldChg>
      <pc:sldChg chg="modSp new mod">
        <pc:chgData name="Le Nhat Tung" userId="77b0905b33e1f80d" providerId="LiveId" clId="{D6C8714A-C296-4998-BD9D-14DCFCCE0D8D}" dt="2023-11-14T19:15:45.514" v="201"/>
        <pc:sldMkLst>
          <pc:docMk/>
          <pc:sldMk cId="502214804" sldId="665"/>
        </pc:sldMkLst>
        <pc:spChg chg="mod">
          <ac:chgData name="Le Nhat Tung" userId="77b0905b33e1f80d" providerId="LiveId" clId="{D6C8714A-C296-4998-BD9D-14DCFCCE0D8D}" dt="2023-11-14T19:15:45.514" v="201"/>
          <ac:spMkLst>
            <pc:docMk/>
            <pc:sldMk cId="502214804" sldId="665"/>
            <ac:spMk id="2" creationId="{DAEC2EF0-EE78-D461-8627-8C7DB50C64BB}"/>
          </ac:spMkLst>
        </pc:spChg>
        <pc:spChg chg="mod">
          <ac:chgData name="Le Nhat Tung" userId="77b0905b33e1f80d" providerId="LiveId" clId="{D6C8714A-C296-4998-BD9D-14DCFCCE0D8D}" dt="2023-11-14T19:15:33.889" v="200" actId="2710"/>
          <ac:spMkLst>
            <pc:docMk/>
            <pc:sldMk cId="502214804" sldId="665"/>
            <ac:spMk id="3" creationId="{9785745A-A830-3C2F-4352-571B372C1979}"/>
          </ac:spMkLst>
        </pc:spChg>
      </pc:sldChg>
      <pc:sldChg chg="del">
        <pc:chgData name="Le Nhat Tung" userId="77b0905b33e1f80d" providerId="LiveId" clId="{D6C8714A-C296-4998-BD9D-14DCFCCE0D8D}" dt="2023-11-14T19:02:02.405" v="90" actId="47"/>
        <pc:sldMkLst>
          <pc:docMk/>
          <pc:sldMk cId="773500636" sldId="665"/>
        </pc:sldMkLst>
      </pc:sldChg>
      <pc:sldChg chg="del">
        <pc:chgData name="Le Nhat Tung" userId="77b0905b33e1f80d" providerId="LiveId" clId="{D6C8714A-C296-4998-BD9D-14DCFCCE0D8D}" dt="2023-11-14T19:02:02.405" v="90" actId="47"/>
        <pc:sldMkLst>
          <pc:docMk/>
          <pc:sldMk cId="2099949279" sldId="666"/>
        </pc:sldMkLst>
      </pc:sldChg>
      <pc:sldChg chg="addSp delSp modSp new mod">
        <pc:chgData name="Le Nhat Tung" userId="77b0905b33e1f80d" providerId="LiveId" clId="{D6C8714A-C296-4998-BD9D-14DCFCCE0D8D}" dt="2023-11-14T19:21:46.443" v="251" actId="1076"/>
        <pc:sldMkLst>
          <pc:docMk/>
          <pc:sldMk cId="2325109665" sldId="666"/>
        </pc:sldMkLst>
        <pc:spChg chg="del">
          <ac:chgData name="Le Nhat Tung" userId="77b0905b33e1f80d" providerId="LiveId" clId="{D6C8714A-C296-4998-BD9D-14DCFCCE0D8D}" dt="2023-11-14T19:21:36.839" v="247" actId="478"/>
          <ac:spMkLst>
            <pc:docMk/>
            <pc:sldMk cId="2325109665" sldId="666"/>
            <ac:spMk id="2" creationId="{AD8DAE9B-FB99-2614-5316-C9A1FB731B04}"/>
          </ac:spMkLst>
        </pc:spChg>
        <pc:spChg chg="del">
          <ac:chgData name="Le Nhat Tung" userId="77b0905b33e1f80d" providerId="LiveId" clId="{D6C8714A-C296-4998-BD9D-14DCFCCE0D8D}" dt="2023-11-14T19:21:36.839" v="247" actId="478"/>
          <ac:spMkLst>
            <pc:docMk/>
            <pc:sldMk cId="2325109665" sldId="666"/>
            <ac:spMk id="3" creationId="{2F2B1FB8-345E-E901-C367-802F25F98C43}"/>
          </ac:spMkLst>
        </pc:spChg>
        <pc:picChg chg="add mod">
          <ac:chgData name="Le Nhat Tung" userId="77b0905b33e1f80d" providerId="LiveId" clId="{D6C8714A-C296-4998-BD9D-14DCFCCE0D8D}" dt="2023-11-14T19:21:46.443" v="251" actId="1076"/>
          <ac:picMkLst>
            <pc:docMk/>
            <pc:sldMk cId="2325109665" sldId="666"/>
            <ac:picMk id="4098" creationId="{210725A5-DA15-4CCE-C35E-7E84A24116EF}"/>
          </ac:picMkLst>
        </pc:picChg>
      </pc:sldChg>
      <pc:sldChg chg="addSp modSp new mod">
        <pc:chgData name="Le Nhat Tung" userId="77b0905b33e1f80d" providerId="LiveId" clId="{D6C8714A-C296-4998-BD9D-14DCFCCE0D8D}" dt="2023-11-14T19:23:58.498" v="292" actId="1076"/>
        <pc:sldMkLst>
          <pc:docMk/>
          <pc:sldMk cId="2350816944" sldId="667"/>
        </pc:sldMkLst>
        <pc:spChg chg="mod">
          <ac:chgData name="Le Nhat Tung" userId="77b0905b33e1f80d" providerId="LiveId" clId="{D6C8714A-C296-4998-BD9D-14DCFCCE0D8D}" dt="2023-11-14T19:22:36.261" v="273" actId="5793"/>
          <ac:spMkLst>
            <pc:docMk/>
            <pc:sldMk cId="2350816944" sldId="667"/>
            <ac:spMk id="2" creationId="{F23F868C-4A88-767C-53FA-A3CA8B52E6BF}"/>
          </ac:spMkLst>
        </pc:spChg>
        <pc:spChg chg="mod">
          <ac:chgData name="Le Nhat Tung" userId="77b0905b33e1f80d" providerId="LiveId" clId="{D6C8714A-C296-4998-BD9D-14DCFCCE0D8D}" dt="2023-11-14T19:23:38.969" v="288" actId="1076"/>
          <ac:spMkLst>
            <pc:docMk/>
            <pc:sldMk cId="2350816944" sldId="667"/>
            <ac:spMk id="3" creationId="{FD89613A-05B4-4ABE-5354-9869C455B956}"/>
          </ac:spMkLst>
        </pc:spChg>
        <pc:picChg chg="add mod">
          <ac:chgData name="Le Nhat Tung" userId="77b0905b33e1f80d" providerId="LiveId" clId="{D6C8714A-C296-4998-BD9D-14DCFCCE0D8D}" dt="2023-11-14T19:23:58.498" v="292" actId="1076"/>
          <ac:picMkLst>
            <pc:docMk/>
            <pc:sldMk cId="2350816944" sldId="667"/>
            <ac:picMk id="5" creationId="{F88B6420-7E93-8080-979E-97C069560542}"/>
          </ac:picMkLst>
        </pc:picChg>
      </pc:sldChg>
      <pc:sldChg chg="del">
        <pc:chgData name="Le Nhat Tung" userId="77b0905b33e1f80d" providerId="LiveId" clId="{D6C8714A-C296-4998-BD9D-14DCFCCE0D8D}" dt="2023-11-14T19:02:02.405" v="90" actId="47"/>
        <pc:sldMkLst>
          <pc:docMk/>
          <pc:sldMk cId="2404210247" sldId="667"/>
        </pc:sldMkLst>
      </pc:sldChg>
      <pc:sldChg chg="del">
        <pc:chgData name="Le Nhat Tung" userId="77b0905b33e1f80d" providerId="LiveId" clId="{D6C8714A-C296-4998-BD9D-14DCFCCE0D8D}" dt="2023-11-14T19:02:02.405" v="90" actId="47"/>
        <pc:sldMkLst>
          <pc:docMk/>
          <pc:sldMk cId="834945038" sldId="668"/>
        </pc:sldMkLst>
      </pc:sldChg>
      <pc:sldChg chg="addSp delSp modSp new mod">
        <pc:chgData name="Le Nhat Tung" userId="77b0905b33e1f80d" providerId="LiveId" clId="{D6C8714A-C296-4998-BD9D-14DCFCCE0D8D}" dt="2023-11-14T19:26:21.512" v="299" actId="1076"/>
        <pc:sldMkLst>
          <pc:docMk/>
          <pc:sldMk cId="3145301473" sldId="668"/>
        </pc:sldMkLst>
        <pc:spChg chg="del">
          <ac:chgData name="Le Nhat Tung" userId="77b0905b33e1f80d" providerId="LiveId" clId="{D6C8714A-C296-4998-BD9D-14DCFCCE0D8D}" dt="2023-11-14T19:25:39.644" v="294" actId="478"/>
          <ac:spMkLst>
            <pc:docMk/>
            <pc:sldMk cId="3145301473" sldId="668"/>
            <ac:spMk id="2" creationId="{34F4D21A-8B98-0113-48DF-4A5CCE4F093F}"/>
          </ac:spMkLst>
        </pc:spChg>
        <pc:spChg chg="del">
          <ac:chgData name="Le Nhat Tung" userId="77b0905b33e1f80d" providerId="LiveId" clId="{D6C8714A-C296-4998-BD9D-14DCFCCE0D8D}" dt="2023-11-14T19:25:39.644" v="294" actId="478"/>
          <ac:spMkLst>
            <pc:docMk/>
            <pc:sldMk cId="3145301473" sldId="668"/>
            <ac:spMk id="3" creationId="{AC5B4640-7154-E50D-677A-7376EED9C59F}"/>
          </ac:spMkLst>
        </pc:spChg>
        <pc:picChg chg="add mod">
          <ac:chgData name="Le Nhat Tung" userId="77b0905b33e1f80d" providerId="LiveId" clId="{D6C8714A-C296-4998-BD9D-14DCFCCE0D8D}" dt="2023-11-14T19:26:21.512" v="299" actId="1076"/>
          <ac:picMkLst>
            <pc:docMk/>
            <pc:sldMk cId="3145301473" sldId="668"/>
            <ac:picMk id="5" creationId="{BFC785DB-9ADC-F0EB-52DE-9C43FB35BC35}"/>
          </ac:picMkLst>
        </pc:picChg>
        <pc:picChg chg="add mod">
          <ac:chgData name="Le Nhat Tung" userId="77b0905b33e1f80d" providerId="LiveId" clId="{D6C8714A-C296-4998-BD9D-14DCFCCE0D8D}" dt="2023-11-14T19:26:19.844" v="298" actId="1076"/>
          <ac:picMkLst>
            <pc:docMk/>
            <pc:sldMk cId="3145301473" sldId="668"/>
            <ac:picMk id="7" creationId="{5C85AF4B-B6A3-2056-5C02-D7D568E1B51E}"/>
          </ac:picMkLst>
        </pc:picChg>
      </pc:sldChg>
      <pc:sldChg chg="del">
        <pc:chgData name="Le Nhat Tung" userId="77b0905b33e1f80d" providerId="LiveId" clId="{D6C8714A-C296-4998-BD9D-14DCFCCE0D8D}" dt="2023-11-14T19:02:02.405" v="90" actId="47"/>
        <pc:sldMkLst>
          <pc:docMk/>
          <pc:sldMk cId="2019292773" sldId="669"/>
        </pc:sldMkLst>
      </pc:sldChg>
      <pc:sldChg chg="addSp modSp new mod">
        <pc:chgData name="Le Nhat Tung" userId="77b0905b33e1f80d" providerId="LiveId" clId="{D6C8714A-C296-4998-BD9D-14DCFCCE0D8D}" dt="2023-11-14T19:30:19.893" v="344" actId="1076"/>
        <pc:sldMkLst>
          <pc:docMk/>
          <pc:sldMk cId="3880963085" sldId="669"/>
        </pc:sldMkLst>
        <pc:spChg chg="mod">
          <ac:chgData name="Le Nhat Tung" userId="77b0905b33e1f80d" providerId="LiveId" clId="{D6C8714A-C296-4998-BD9D-14DCFCCE0D8D}" dt="2023-11-14T19:28:57.600" v="331" actId="20577"/>
          <ac:spMkLst>
            <pc:docMk/>
            <pc:sldMk cId="3880963085" sldId="669"/>
            <ac:spMk id="2" creationId="{DEC85C03-6D23-5216-623E-45A3F60D5E1A}"/>
          </ac:spMkLst>
        </pc:spChg>
        <pc:spChg chg="mod">
          <ac:chgData name="Le Nhat Tung" userId="77b0905b33e1f80d" providerId="LiveId" clId="{D6C8714A-C296-4998-BD9D-14DCFCCE0D8D}" dt="2023-11-14T19:29:58.720" v="340" actId="1076"/>
          <ac:spMkLst>
            <pc:docMk/>
            <pc:sldMk cId="3880963085" sldId="669"/>
            <ac:spMk id="3" creationId="{E35B6DE0-58C4-D388-3160-C99D2B64E5DB}"/>
          </ac:spMkLst>
        </pc:spChg>
        <pc:picChg chg="add mod">
          <ac:chgData name="Le Nhat Tung" userId="77b0905b33e1f80d" providerId="LiveId" clId="{D6C8714A-C296-4998-BD9D-14DCFCCE0D8D}" dt="2023-11-14T19:30:19.893" v="344" actId="1076"/>
          <ac:picMkLst>
            <pc:docMk/>
            <pc:sldMk cId="3880963085" sldId="669"/>
            <ac:picMk id="5" creationId="{4B992FBF-0A13-6922-0E7D-A8DE103619E0}"/>
          </ac:picMkLst>
        </pc:picChg>
      </pc:sldChg>
      <pc:sldChg chg="del">
        <pc:chgData name="Le Nhat Tung" userId="77b0905b33e1f80d" providerId="LiveId" clId="{D6C8714A-C296-4998-BD9D-14DCFCCE0D8D}" dt="2023-11-14T19:02:02.405" v="90" actId="47"/>
        <pc:sldMkLst>
          <pc:docMk/>
          <pc:sldMk cId="1129442498" sldId="670"/>
        </pc:sldMkLst>
      </pc:sldChg>
      <pc:sldChg chg="addSp delSp modSp new mod">
        <pc:chgData name="Le Nhat Tung" userId="77b0905b33e1f80d" providerId="LiveId" clId="{D6C8714A-C296-4998-BD9D-14DCFCCE0D8D}" dt="2023-11-14T19:33:37.082" v="352" actId="1076"/>
        <pc:sldMkLst>
          <pc:docMk/>
          <pc:sldMk cId="2060870343" sldId="670"/>
        </pc:sldMkLst>
        <pc:spChg chg="del">
          <ac:chgData name="Le Nhat Tung" userId="77b0905b33e1f80d" providerId="LiveId" clId="{D6C8714A-C296-4998-BD9D-14DCFCCE0D8D}" dt="2023-11-14T19:31:24.671" v="346" actId="478"/>
          <ac:spMkLst>
            <pc:docMk/>
            <pc:sldMk cId="2060870343" sldId="670"/>
            <ac:spMk id="2" creationId="{046BEEB0-E84D-021B-A97C-06BA84F3AD81}"/>
          </ac:spMkLst>
        </pc:spChg>
        <pc:spChg chg="del">
          <ac:chgData name="Le Nhat Tung" userId="77b0905b33e1f80d" providerId="LiveId" clId="{D6C8714A-C296-4998-BD9D-14DCFCCE0D8D}" dt="2023-11-14T19:31:24.671" v="346" actId="478"/>
          <ac:spMkLst>
            <pc:docMk/>
            <pc:sldMk cId="2060870343" sldId="670"/>
            <ac:spMk id="3" creationId="{A1902BBB-FAA8-3376-29EA-0BE8B5F244A0}"/>
          </ac:spMkLst>
        </pc:spChg>
        <pc:picChg chg="add mod">
          <ac:chgData name="Le Nhat Tung" userId="77b0905b33e1f80d" providerId="LiveId" clId="{D6C8714A-C296-4998-BD9D-14DCFCCE0D8D}" dt="2023-11-14T19:31:32.353" v="349" actId="14100"/>
          <ac:picMkLst>
            <pc:docMk/>
            <pc:sldMk cId="2060870343" sldId="670"/>
            <ac:picMk id="5122" creationId="{2D297EA6-22E4-B594-10AF-4838F5409ACB}"/>
          </ac:picMkLst>
        </pc:picChg>
        <pc:picChg chg="add mod">
          <ac:chgData name="Le Nhat Tung" userId="77b0905b33e1f80d" providerId="LiveId" clId="{D6C8714A-C296-4998-BD9D-14DCFCCE0D8D}" dt="2023-11-14T19:33:37.082" v="352" actId="1076"/>
          <ac:picMkLst>
            <pc:docMk/>
            <pc:sldMk cId="2060870343" sldId="670"/>
            <ac:picMk id="5124" creationId="{6A9E58A5-2AE9-6AD1-5A23-3537A99D6250}"/>
          </ac:picMkLst>
        </pc:picChg>
      </pc:sldChg>
      <pc:sldChg chg="addSp modSp new mod">
        <pc:chgData name="Le Nhat Tung" userId="77b0905b33e1f80d" providerId="LiveId" clId="{D6C8714A-C296-4998-BD9D-14DCFCCE0D8D}" dt="2023-11-14T19:36:56.874" v="361" actId="1076"/>
        <pc:sldMkLst>
          <pc:docMk/>
          <pc:sldMk cId="1698598867" sldId="671"/>
        </pc:sldMkLst>
        <pc:spChg chg="mod">
          <ac:chgData name="Le Nhat Tung" userId="77b0905b33e1f80d" providerId="LiveId" clId="{D6C8714A-C296-4998-BD9D-14DCFCCE0D8D}" dt="2023-11-14T19:36:28.938" v="355"/>
          <ac:spMkLst>
            <pc:docMk/>
            <pc:sldMk cId="1698598867" sldId="671"/>
            <ac:spMk id="2" creationId="{B6100659-950B-3215-6FC6-1015F3099DBC}"/>
          </ac:spMkLst>
        </pc:spChg>
        <pc:spChg chg="mod">
          <ac:chgData name="Le Nhat Tung" userId="77b0905b33e1f80d" providerId="LiveId" clId="{D6C8714A-C296-4998-BD9D-14DCFCCE0D8D}" dt="2023-11-14T19:36:52.442" v="360" actId="2710"/>
          <ac:spMkLst>
            <pc:docMk/>
            <pc:sldMk cId="1698598867" sldId="671"/>
            <ac:spMk id="3" creationId="{87A8E279-F733-D6AF-B795-D994952B5EC7}"/>
          </ac:spMkLst>
        </pc:spChg>
        <pc:picChg chg="add mod">
          <ac:chgData name="Le Nhat Tung" userId="77b0905b33e1f80d" providerId="LiveId" clId="{D6C8714A-C296-4998-BD9D-14DCFCCE0D8D}" dt="2023-11-14T19:36:56.874" v="361" actId="1076"/>
          <ac:picMkLst>
            <pc:docMk/>
            <pc:sldMk cId="1698598867" sldId="671"/>
            <ac:picMk id="5" creationId="{62642325-B21F-AB5D-A3F1-A132ACF2E425}"/>
          </ac:picMkLst>
        </pc:picChg>
      </pc:sldChg>
      <pc:sldChg chg="del">
        <pc:chgData name="Le Nhat Tung" userId="77b0905b33e1f80d" providerId="LiveId" clId="{D6C8714A-C296-4998-BD9D-14DCFCCE0D8D}" dt="2023-11-14T19:02:02.405" v="90" actId="47"/>
        <pc:sldMkLst>
          <pc:docMk/>
          <pc:sldMk cId="2016974943" sldId="671"/>
        </pc:sldMkLst>
      </pc:sldChg>
      <pc:sldChg chg="del">
        <pc:chgData name="Le Nhat Tung" userId="77b0905b33e1f80d" providerId="LiveId" clId="{D6C8714A-C296-4998-BD9D-14DCFCCE0D8D}" dt="2023-11-14T19:02:02.405" v="90" actId="47"/>
        <pc:sldMkLst>
          <pc:docMk/>
          <pc:sldMk cId="1665580106" sldId="672"/>
        </pc:sldMkLst>
      </pc:sldChg>
      <pc:sldChg chg="addSp delSp new mod">
        <pc:chgData name="Le Nhat Tung" userId="77b0905b33e1f80d" providerId="LiveId" clId="{D6C8714A-C296-4998-BD9D-14DCFCCE0D8D}" dt="2023-11-14T19:37:31.512" v="364"/>
        <pc:sldMkLst>
          <pc:docMk/>
          <pc:sldMk cId="1749509674" sldId="672"/>
        </pc:sldMkLst>
        <pc:spChg chg="del">
          <ac:chgData name="Le Nhat Tung" userId="77b0905b33e1f80d" providerId="LiveId" clId="{D6C8714A-C296-4998-BD9D-14DCFCCE0D8D}" dt="2023-11-14T19:37:29.286" v="363" actId="478"/>
          <ac:spMkLst>
            <pc:docMk/>
            <pc:sldMk cId="1749509674" sldId="672"/>
            <ac:spMk id="2" creationId="{AA08283F-AEF0-E0AC-A695-E1A1FD93D03D}"/>
          </ac:spMkLst>
        </pc:spChg>
        <pc:spChg chg="del">
          <ac:chgData name="Le Nhat Tung" userId="77b0905b33e1f80d" providerId="LiveId" clId="{D6C8714A-C296-4998-BD9D-14DCFCCE0D8D}" dt="2023-11-14T19:37:29.286" v="363" actId="478"/>
          <ac:spMkLst>
            <pc:docMk/>
            <pc:sldMk cId="1749509674" sldId="672"/>
            <ac:spMk id="3" creationId="{FF0D1409-372C-E410-C557-8D4A08E2AF19}"/>
          </ac:spMkLst>
        </pc:spChg>
        <pc:picChg chg="add">
          <ac:chgData name="Le Nhat Tung" userId="77b0905b33e1f80d" providerId="LiveId" clId="{D6C8714A-C296-4998-BD9D-14DCFCCE0D8D}" dt="2023-11-14T19:37:31.512" v="364"/>
          <ac:picMkLst>
            <pc:docMk/>
            <pc:sldMk cId="1749509674" sldId="672"/>
            <ac:picMk id="6146" creationId="{EB134F1D-4D8B-147E-70FD-EC9E1262776D}"/>
          </ac:picMkLst>
        </pc:picChg>
      </pc:sldChg>
      <pc:sldChg chg="modSp new mod">
        <pc:chgData name="Le Nhat Tung" userId="77b0905b33e1f80d" providerId="LiveId" clId="{D6C8714A-C296-4998-BD9D-14DCFCCE0D8D}" dt="2023-11-14T19:42:13.845" v="390" actId="123"/>
        <pc:sldMkLst>
          <pc:docMk/>
          <pc:sldMk cId="432501959" sldId="673"/>
        </pc:sldMkLst>
        <pc:spChg chg="mod">
          <ac:chgData name="Le Nhat Tung" userId="77b0905b33e1f80d" providerId="LiveId" clId="{D6C8714A-C296-4998-BD9D-14DCFCCE0D8D}" dt="2023-11-14T19:41:01.144" v="373" actId="20577"/>
          <ac:spMkLst>
            <pc:docMk/>
            <pc:sldMk cId="432501959" sldId="673"/>
            <ac:spMk id="2" creationId="{CFFABB8F-7B55-1492-29A1-B0E3D76C3C58}"/>
          </ac:spMkLst>
        </pc:spChg>
        <pc:spChg chg="mod">
          <ac:chgData name="Le Nhat Tung" userId="77b0905b33e1f80d" providerId="LiveId" clId="{D6C8714A-C296-4998-BD9D-14DCFCCE0D8D}" dt="2023-11-14T19:42:13.845" v="390" actId="123"/>
          <ac:spMkLst>
            <pc:docMk/>
            <pc:sldMk cId="432501959" sldId="673"/>
            <ac:spMk id="3" creationId="{09A80D20-AAA4-B1CE-2BC5-348440C67761}"/>
          </ac:spMkLst>
        </pc:spChg>
      </pc:sldChg>
      <pc:sldChg chg="del">
        <pc:chgData name="Le Nhat Tung" userId="77b0905b33e1f80d" providerId="LiveId" clId="{D6C8714A-C296-4998-BD9D-14DCFCCE0D8D}" dt="2023-11-14T19:02:02.405" v="90" actId="47"/>
        <pc:sldMkLst>
          <pc:docMk/>
          <pc:sldMk cId="2880911723" sldId="673"/>
        </pc:sldMkLst>
      </pc:sldChg>
      <pc:sldChg chg="del">
        <pc:chgData name="Le Nhat Tung" userId="77b0905b33e1f80d" providerId="LiveId" clId="{D6C8714A-C296-4998-BD9D-14DCFCCE0D8D}" dt="2023-11-14T19:02:02.405" v="90" actId="47"/>
        <pc:sldMkLst>
          <pc:docMk/>
          <pc:sldMk cId="2465752572" sldId="674"/>
        </pc:sldMkLst>
      </pc:sldChg>
      <pc:sldChg chg="modSp add mod">
        <pc:chgData name="Le Nhat Tung" userId="77b0905b33e1f80d" providerId="LiveId" clId="{D6C8714A-C296-4998-BD9D-14DCFCCE0D8D}" dt="2023-11-14T19:42:09.933" v="389" actId="123"/>
        <pc:sldMkLst>
          <pc:docMk/>
          <pc:sldMk cId="3923089961" sldId="674"/>
        </pc:sldMkLst>
        <pc:spChg chg="mod">
          <ac:chgData name="Le Nhat Tung" userId="77b0905b33e1f80d" providerId="LiveId" clId="{D6C8714A-C296-4998-BD9D-14DCFCCE0D8D}" dt="2023-11-14T19:42:09.933" v="389" actId="123"/>
          <ac:spMkLst>
            <pc:docMk/>
            <pc:sldMk cId="3923089961" sldId="674"/>
            <ac:spMk id="3" creationId="{09A80D20-AAA4-B1CE-2BC5-348440C67761}"/>
          </ac:spMkLst>
        </pc:spChg>
      </pc:sldChg>
      <pc:sldChg chg="del">
        <pc:chgData name="Le Nhat Tung" userId="77b0905b33e1f80d" providerId="LiveId" clId="{D6C8714A-C296-4998-BD9D-14DCFCCE0D8D}" dt="2023-11-14T19:02:02.405" v="90" actId="47"/>
        <pc:sldMkLst>
          <pc:docMk/>
          <pc:sldMk cId="1832716198" sldId="675"/>
        </pc:sldMkLst>
      </pc:sldChg>
      <pc:sldChg chg="modSp new mod">
        <pc:chgData name="Le Nhat Tung" userId="77b0905b33e1f80d" providerId="LiveId" clId="{D6C8714A-C296-4998-BD9D-14DCFCCE0D8D}" dt="2023-11-14T19:43:15.857" v="443" actId="20577"/>
        <pc:sldMkLst>
          <pc:docMk/>
          <pc:sldMk cId="3354015848" sldId="675"/>
        </pc:sldMkLst>
        <pc:spChg chg="mod">
          <ac:chgData name="Le Nhat Tung" userId="77b0905b33e1f80d" providerId="LiveId" clId="{D6C8714A-C296-4998-BD9D-14DCFCCE0D8D}" dt="2023-11-14T19:43:15.857" v="443" actId="20577"/>
          <ac:spMkLst>
            <pc:docMk/>
            <pc:sldMk cId="3354015848" sldId="675"/>
            <ac:spMk id="2" creationId="{8D286BCE-4BE7-5C84-194B-640B9858DB20}"/>
          </ac:spMkLst>
        </pc:spChg>
        <pc:spChg chg="mod">
          <ac:chgData name="Le Nhat Tung" userId="77b0905b33e1f80d" providerId="LiveId" clId="{D6C8714A-C296-4998-BD9D-14DCFCCE0D8D}" dt="2023-11-14T19:43:07.555" v="396"/>
          <ac:spMkLst>
            <pc:docMk/>
            <pc:sldMk cId="3354015848" sldId="675"/>
            <ac:spMk id="3" creationId="{DF298628-6963-D80F-CDB6-BD390BF2CB76}"/>
          </ac:spMkLst>
        </pc:spChg>
      </pc:sldChg>
      <pc:sldChg chg="del">
        <pc:chgData name="Le Nhat Tung" userId="77b0905b33e1f80d" providerId="LiveId" clId="{D6C8714A-C296-4998-BD9D-14DCFCCE0D8D}" dt="2023-11-14T19:02:02.405" v="90" actId="47"/>
        <pc:sldMkLst>
          <pc:docMk/>
          <pc:sldMk cId="960544560" sldId="676"/>
        </pc:sldMkLst>
      </pc:sldChg>
      <pc:sldChg chg="modSp new mod">
        <pc:chgData name="Le Nhat Tung" userId="77b0905b33e1f80d" providerId="LiveId" clId="{D6C8714A-C296-4998-BD9D-14DCFCCE0D8D}" dt="2023-11-15T02:18:47.649" v="533" actId="20577"/>
        <pc:sldMkLst>
          <pc:docMk/>
          <pc:sldMk cId="3652427830" sldId="676"/>
        </pc:sldMkLst>
        <pc:spChg chg="mod">
          <ac:chgData name="Le Nhat Tung" userId="77b0905b33e1f80d" providerId="LiveId" clId="{D6C8714A-C296-4998-BD9D-14DCFCCE0D8D}" dt="2023-11-14T19:43:45.798" v="450"/>
          <ac:spMkLst>
            <pc:docMk/>
            <pc:sldMk cId="3652427830" sldId="676"/>
            <ac:spMk id="2" creationId="{0889EC43-D9A6-1B48-CC62-2B4019224A71}"/>
          </ac:spMkLst>
        </pc:spChg>
        <pc:spChg chg="mod">
          <ac:chgData name="Le Nhat Tung" userId="77b0905b33e1f80d" providerId="LiveId" clId="{D6C8714A-C296-4998-BD9D-14DCFCCE0D8D}" dt="2023-11-15T02:18:47.649" v="533" actId="20577"/>
          <ac:spMkLst>
            <pc:docMk/>
            <pc:sldMk cId="3652427830" sldId="676"/>
            <ac:spMk id="3" creationId="{9F6B000F-4CC6-76AD-12AB-B1C2A4B260BB}"/>
          </ac:spMkLst>
        </pc:spChg>
      </pc:sldChg>
      <pc:sldChg chg="addSp delSp modSp new mod">
        <pc:chgData name="Le Nhat Tung" userId="77b0905b33e1f80d" providerId="LiveId" clId="{D6C8714A-C296-4998-BD9D-14DCFCCE0D8D}" dt="2023-11-14T19:45:10.369" v="511" actId="1076"/>
        <pc:sldMkLst>
          <pc:docMk/>
          <pc:sldMk cId="178683561" sldId="677"/>
        </pc:sldMkLst>
        <pc:spChg chg="mod">
          <ac:chgData name="Le Nhat Tung" userId="77b0905b33e1f80d" providerId="LiveId" clId="{D6C8714A-C296-4998-BD9D-14DCFCCE0D8D}" dt="2023-11-14T19:44:04.710" v="506" actId="20577"/>
          <ac:spMkLst>
            <pc:docMk/>
            <pc:sldMk cId="178683561" sldId="677"/>
            <ac:spMk id="2" creationId="{D1EBC2FB-9EFB-EFFE-F68C-E5CAA39E79BB}"/>
          </ac:spMkLst>
        </pc:spChg>
        <pc:spChg chg="del">
          <ac:chgData name="Le Nhat Tung" userId="77b0905b33e1f80d" providerId="LiveId" clId="{D6C8714A-C296-4998-BD9D-14DCFCCE0D8D}" dt="2023-11-14T19:45:00.231" v="507" actId="478"/>
          <ac:spMkLst>
            <pc:docMk/>
            <pc:sldMk cId="178683561" sldId="677"/>
            <ac:spMk id="3" creationId="{F5B89D72-7E00-BB62-8638-E96C9DC45F40}"/>
          </ac:spMkLst>
        </pc:spChg>
        <pc:picChg chg="add mod">
          <ac:chgData name="Le Nhat Tung" userId="77b0905b33e1f80d" providerId="LiveId" clId="{D6C8714A-C296-4998-BD9D-14DCFCCE0D8D}" dt="2023-11-14T19:45:10.369" v="511" actId="1076"/>
          <ac:picMkLst>
            <pc:docMk/>
            <pc:sldMk cId="178683561" sldId="677"/>
            <ac:picMk id="7170" creationId="{3C48825C-2B58-D7C6-5EA8-EEA3E7BAEA9B}"/>
          </ac:picMkLst>
        </pc:picChg>
      </pc:sldChg>
      <pc:sldChg chg="del">
        <pc:chgData name="Le Nhat Tung" userId="77b0905b33e1f80d" providerId="LiveId" clId="{D6C8714A-C296-4998-BD9D-14DCFCCE0D8D}" dt="2023-11-14T19:02:02.405" v="90" actId="47"/>
        <pc:sldMkLst>
          <pc:docMk/>
          <pc:sldMk cId="3247635929" sldId="677"/>
        </pc:sldMkLst>
      </pc:sldChg>
      <pc:sldChg chg="del">
        <pc:chgData name="Le Nhat Tung" userId="77b0905b33e1f80d" providerId="LiveId" clId="{D6C8714A-C296-4998-BD9D-14DCFCCE0D8D}" dt="2023-11-14T19:02:02.405" v="90" actId="47"/>
        <pc:sldMkLst>
          <pc:docMk/>
          <pc:sldMk cId="1456096368" sldId="678"/>
        </pc:sldMkLst>
      </pc:sldChg>
      <pc:sldChg chg="modSp new mod">
        <pc:chgData name="Le Nhat Tung" userId="77b0905b33e1f80d" providerId="LiveId" clId="{D6C8714A-C296-4998-BD9D-14DCFCCE0D8D}" dt="2023-11-14T19:46:36.160" v="523" actId="20577"/>
        <pc:sldMkLst>
          <pc:docMk/>
          <pc:sldMk cId="3141693097" sldId="678"/>
        </pc:sldMkLst>
        <pc:spChg chg="mod">
          <ac:chgData name="Le Nhat Tung" userId="77b0905b33e1f80d" providerId="LiveId" clId="{D6C8714A-C296-4998-BD9D-14DCFCCE0D8D}" dt="2023-11-14T19:45:21.715" v="513"/>
          <ac:spMkLst>
            <pc:docMk/>
            <pc:sldMk cId="3141693097" sldId="678"/>
            <ac:spMk id="2" creationId="{D48A7B0A-9BC4-DD39-5709-3F93D03AD56B}"/>
          </ac:spMkLst>
        </pc:spChg>
        <pc:spChg chg="mod">
          <ac:chgData name="Le Nhat Tung" userId="77b0905b33e1f80d" providerId="LiveId" clId="{D6C8714A-C296-4998-BD9D-14DCFCCE0D8D}" dt="2023-11-14T19:46:36.160" v="523" actId="20577"/>
          <ac:spMkLst>
            <pc:docMk/>
            <pc:sldMk cId="3141693097" sldId="678"/>
            <ac:spMk id="3" creationId="{92EB0397-C979-B29F-0AD0-EF2385E6B062}"/>
          </ac:spMkLst>
        </pc:spChg>
      </pc:sldChg>
      <pc:sldChg chg="modSp add mod">
        <pc:chgData name="Le Nhat Tung" userId="77b0905b33e1f80d" providerId="LiveId" clId="{D6C8714A-C296-4998-BD9D-14DCFCCE0D8D}" dt="2023-11-14T19:46:23.882" v="520" actId="27636"/>
        <pc:sldMkLst>
          <pc:docMk/>
          <pc:sldMk cId="813464896" sldId="679"/>
        </pc:sldMkLst>
        <pc:spChg chg="mod">
          <ac:chgData name="Le Nhat Tung" userId="77b0905b33e1f80d" providerId="LiveId" clId="{D6C8714A-C296-4998-BD9D-14DCFCCE0D8D}" dt="2023-11-14T19:46:23.882" v="520" actId="27636"/>
          <ac:spMkLst>
            <pc:docMk/>
            <pc:sldMk cId="813464896" sldId="679"/>
            <ac:spMk id="3" creationId="{92EB0397-C979-B29F-0AD0-EF2385E6B062}"/>
          </ac:spMkLst>
        </pc:spChg>
      </pc:sldChg>
      <pc:sldChg chg="del">
        <pc:chgData name="Le Nhat Tung" userId="77b0905b33e1f80d" providerId="LiveId" clId="{D6C8714A-C296-4998-BD9D-14DCFCCE0D8D}" dt="2023-11-14T19:02:02.405" v="90" actId="47"/>
        <pc:sldMkLst>
          <pc:docMk/>
          <pc:sldMk cId="1040042827" sldId="679"/>
        </pc:sldMkLst>
      </pc:sldChg>
      <pc:sldChg chg="del">
        <pc:chgData name="Le Nhat Tung" userId="77b0905b33e1f80d" providerId="LiveId" clId="{D6C8714A-C296-4998-BD9D-14DCFCCE0D8D}" dt="2023-11-14T19:02:02.405" v="90" actId="47"/>
        <pc:sldMkLst>
          <pc:docMk/>
          <pc:sldMk cId="3353996730" sldId="680"/>
        </pc:sldMkLst>
      </pc:sldChg>
      <pc:sldChg chg="del">
        <pc:chgData name="Le Nhat Tung" userId="77b0905b33e1f80d" providerId="LiveId" clId="{D6C8714A-C296-4998-BD9D-14DCFCCE0D8D}" dt="2023-11-14T19:02:02.405" v="90" actId="47"/>
        <pc:sldMkLst>
          <pc:docMk/>
          <pc:sldMk cId="1062825400" sldId="681"/>
        </pc:sldMkLst>
      </pc:sldChg>
      <pc:sldChg chg="del">
        <pc:chgData name="Le Nhat Tung" userId="77b0905b33e1f80d" providerId="LiveId" clId="{D6C8714A-C296-4998-BD9D-14DCFCCE0D8D}" dt="2023-11-14T19:02:02.405" v="90" actId="47"/>
        <pc:sldMkLst>
          <pc:docMk/>
          <pc:sldMk cId="3392162843" sldId="682"/>
        </pc:sldMkLst>
      </pc:sldChg>
      <pc:sldChg chg="del">
        <pc:chgData name="Le Nhat Tung" userId="77b0905b33e1f80d" providerId="LiveId" clId="{D6C8714A-C296-4998-BD9D-14DCFCCE0D8D}" dt="2023-11-14T19:02:02.405" v="90" actId="47"/>
        <pc:sldMkLst>
          <pc:docMk/>
          <pc:sldMk cId="1182565491" sldId="685"/>
        </pc:sldMkLst>
      </pc:sldChg>
      <pc:sldChg chg="del">
        <pc:chgData name="Le Nhat Tung" userId="77b0905b33e1f80d" providerId="LiveId" clId="{D6C8714A-C296-4998-BD9D-14DCFCCE0D8D}" dt="2023-11-14T19:02:02.405" v="90" actId="47"/>
        <pc:sldMkLst>
          <pc:docMk/>
          <pc:sldMk cId="768809441" sldId="686"/>
        </pc:sldMkLst>
      </pc:sldChg>
      <pc:sldChg chg="del">
        <pc:chgData name="Le Nhat Tung" userId="77b0905b33e1f80d" providerId="LiveId" clId="{D6C8714A-C296-4998-BD9D-14DCFCCE0D8D}" dt="2023-11-14T19:02:02.405" v="90" actId="47"/>
        <pc:sldMkLst>
          <pc:docMk/>
          <pc:sldMk cId="3066826821" sldId="687"/>
        </pc:sldMkLst>
      </pc:sldChg>
      <pc:sldChg chg="del">
        <pc:chgData name="Le Nhat Tung" userId="77b0905b33e1f80d" providerId="LiveId" clId="{D6C8714A-C296-4998-BD9D-14DCFCCE0D8D}" dt="2023-11-14T19:02:02.405" v="90" actId="47"/>
        <pc:sldMkLst>
          <pc:docMk/>
          <pc:sldMk cId="393177955" sldId="688"/>
        </pc:sldMkLst>
      </pc:sldChg>
      <pc:sldChg chg="del">
        <pc:chgData name="Le Nhat Tung" userId="77b0905b33e1f80d" providerId="LiveId" clId="{D6C8714A-C296-4998-BD9D-14DCFCCE0D8D}" dt="2023-11-14T19:02:02.405" v="90" actId="47"/>
        <pc:sldMkLst>
          <pc:docMk/>
          <pc:sldMk cId="3610336401" sldId="689"/>
        </pc:sldMkLst>
      </pc:sldChg>
      <pc:sldChg chg="del">
        <pc:chgData name="Le Nhat Tung" userId="77b0905b33e1f80d" providerId="LiveId" clId="{D6C8714A-C296-4998-BD9D-14DCFCCE0D8D}" dt="2023-11-14T19:02:02.405" v="90" actId="47"/>
        <pc:sldMkLst>
          <pc:docMk/>
          <pc:sldMk cId="3904538585" sldId="690"/>
        </pc:sldMkLst>
      </pc:sldChg>
      <pc:sldChg chg="del">
        <pc:chgData name="Le Nhat Tung" userId="77b0905b33e1f80d" providerId="LiveId" clId="{D6C8714A-C296-4998-BD9D-14DCFCCE0D8D}" dt="2023-11-14T19:02:02.405" v="90" actId="47"/>
        <pc:sldMkLst>
          <pc:docMk/>
          <pc:sldMk cId="2636574726" sldId="691"/>
        </pc:sldMkLst>
      </pc:sldChg>
      <pc:sldChg chg="del">
        <pc:chgData name="Le Nhat Tung" userId="77b0905b33e1f80d" providerId="LiveId" clId="{D6C8714A-C296-4998-BD9D-14DCFCCE0D8D}" dt="2023-11-14T19:02:02.405" v="90" actId="47"/>
        <pc:sldMkLst>
          <pc:docMk/>
          <pc:sldMk cId="4041367143" sldId="692"/>
        </pc:sldMkLst>
      </pc:sldChg>
      <pc:sldChg chg="del">
        <pc:chgData name="Le Nhat Tung" userId="77b0905b33e1f80d" providerId="LiveId" clId="{D6C8714A-C296-4998-BD9D-14DCFCCE0D8D}" dt="2023-11-14T19:02:02.405" v="90" actId="47"/>
        <pc:sldMkLst>
          <pc:docMk/>
          <pc:sldMk cId="3799893875" sldId="693"/>
        </pc:sldMkLst>
      </pc:sldChg>
      <pc:sldChg chg="del">
        <pc:chgData name="Le Nhat Tung" userId="77b0905b33e1f80d" providerId="LiveId" clId="{D6C8714A-C296-4998-BD9D-14DCFCCE0D8D}" dt="2023-11-14T19:02:02.405" v="90" actId="47"/>
        <pc:sldMkLst>
          <pc:docMk/>
          <pc:sldMk cId="4264025370" sldId="694"/>
        </pc:sldMkLst>
      </pc:sldChg>
      <pc:sldChg chg="del">
        <pc:chgData name="Le Nhat Tung" userId="77b0905b33e1f80d" providerId="LiveId" clId="{D6C8714A-C296-4998-BD9D-14DCFCCE0D8D}" dt="2023-11-14T19:02:02.405" v="90" actId="47"/>
        <pc:sldMkLst>
          <pc:docMk/>
          <pc:sldMk cId="3455713425" sldId="695"/>
        </pc:sldMkLst>
      </pc:sldChg>
      <pc:sldChg chg="del">
        <pc:chgData name="Le Nhat Tung" userId="77b0905b33e1f80d" providerId="LiveId" clId="{D6C8714A-C296-4998-BD9D-14DCFCCE0D8D}" dt="2023-11-14T19:02:02.405" v="90" actId="47"/>
        <pc:sldMkLst>
          <pc:docMk/>
          <pc:sldMk cId="3648177364" sldId="696"/>
        </pc:sldMkLst>
      </pc:sldChg>
      <pc:sldChg chg="del">
        <pc:chgData name="Le Nhat Tung" userId="77b0905b33e1f80d" providerId="LiveId" clId="{D6C8714A-C296-4998-BD9D-14DCFCCE0D8D}" dt="2023-11-14T19:02:02.405" v="90" actId="47"/>
        <pc:sldMkLst>
          <pc:docMk/>
          <pc:sldMk cId="263690375" sldId="697"/>
        </pc:sldMkLst>
      </pc:sldChg>
      <pc:sldChg chg="del">
        <pc:chgData name="Le Nhat Tung" userId="77b0905b33e1f80d" providerId="LiveId" clId="{D6C8714A-C296-4998-BD9D-14DCFCCE0D8D}" dt="2023-11-14T19:02:02.405" v="90" actId="47"/>
        <pc:sldMkLst>
          <pc:docMk/>
          <pc:sldMk cId="294948288" sldId="698"/>
        </pc:sldMkLst>
      </pc:sldChg>
      <pc:sldChg chg="del">
        <pc:chgData name="Le Nhat Tung" userId="77b0905b33e1f80d" providerId="LiveId" clId="{D6C8714A-C296-4998-BD9D-14DCFCCE0D8D}" dt="2023-11-14T19:02:02.405" v="90" actId="47"/>
        <pc:sldMkLst>
          <pc:docMk/>
          <pc:sldMk cId="197220513" sldId="699"/>
        </pc:sldMkLst>
      </pc:sldChg>
      <pc:sldChg chg="del">
        <pc:chgData name="Le Nhat Tung" userId="77b0905b33e1f80d" providerId="LiveId" clId="{D6C8714A-C296-4998-BD9D-14DCFCCE0D8D}" dt="2023-11-14T19:02:02.405" v="90" actId="47"/>
        <pc:sldMkLst>
          <pc:docMk/>
          <pc:sldMk cId="2052721455" sldId="700"/>
        </pc:sldMkLst>
      </pc:sldChg>
      <pc:sldChg chg="del">
        <pc:chgData name="Le Nhat Tung" userId="77b0905b33e1f80d" providerId="LiveId" clId="{D6C8714A-C296-4998-BD9D-14DCFCCE0D8D}" dt="2023-11-14T19:02:02.405" v="90" actId="47"/>
        <pc:sldMkLst>
          <pc:docMk/>
          <pc:sldMk cId="3728851012" sldId="701"/>
        </pc:sldMkLst>
      </pc:sldChg>
      <pc:sldChg chg="del">
        <pc:chgData name="Le Nhat Tung" userId="77b0905b33e1f80d" providerId="LiveId" clId="{D6C8714A-C296-4998-BD9D-14DCFCCE0D8D}" dt="2023-11-14T19:02:02.405" v="90" actId="47"/>
        <pc:sldMkLst>
          <pc:docMk/>
          <pc:sldMk cId="1255566239" sldId="702"/>
        </pc:sldMkLst>
      </pc:sldChg>
      <pc:sldChg chg="del">
        <pc:chgData name="Le Nhat Tung" userId="77b0905b33e1f80d" providerId="LiveId" clId="{D6C8714A-C296-4998-BD9D-14DCFCCE0D8D}" dt="2023-11-14T19:02:02.405" v="90" actId="47"/>
        <pc:sldMkLst>
          <pc:docMk/>
          <pc:sldMk cId="396534138" sldId="703"/>
        </pc:sldMkLst>
      </pc:sldChg>
      <pc:sldChg chg="del">
        <pc:chgData name="Le Nhat Tung" userId="77b0905b33e1f80d" providerId="LiveId" clId="{D6C8714A-C296-4998-BD9D-14DCFCCE0D8D}" dt="2023-11-14T19:02:02.405" v="90" actId="47"/>
        <pc:sldMkLst>
          <pc:docMk/>
          <pc:sldMk cId="3397649328" sldId="704"/>
        </pc:sldMkLst>
      </pc:sldChg>
      <pc:sldChg chg="del">
        <pc:chgData name="Le Nhat Tung" userId="77b0905b33e1f80d" providerId="LiveId" clId="{D6C8714A-C296-4998-BD9D-14DCFCCE0D8D}" dt="2023-11-14T19:02:02.405" v="90" actId="47"/>
        <pc:sldMkLst>
          <pc:docMk/>
          <pc:sldMk cId="1760510712" sldId="705"/>
        </pc:sldMkLst>
      </pc:sldChg>
      <pc:sldChg chg="del">
        <pc:chgData name="Le Nhat Tung" userId="77b0905b33e1f80d" providerId="LiveId" clId="{D6C8714A-C296-4998-BD9D-14DCFCCE0D8D}" dt="2023-11-14T19:02:02.405" v="90" actId="47"/>
        <pc:sldMkLst>
          <pc:docMk/>
          <pc:sldMk cId="1747927370" sldId="706"/>
        </pc:sldMkLst>
      </pc:sldChg>
      <pc:sldChg chg="del">
        <pc:chgData name="Le Nhat Tung" userId="77b0905b33e1f80d" providerId="LiveId" clId="{D6C8714A-C296-4998-BD9D-14DCFCCE0D8D}" dt="2023-11-14T19:02:02.405" v="90" actId="47"/>
        <pc:sldMkLst>
          <pc:docMk/>
          <pc:sldMk cId="549899882" sldId="707"/>
        </pc:sldMkLst>
      </pc:sldChg>
      <pc:sldChg chg="del">
        <pc:chgData name="Le Nhat Tung" userId="77b0905b33e1f80d" providerId="LiveId" clId="{D6C8714A-C296-4998-BD9D-14DCFCCE0D8D}" dt="2023-11-14T19:02:02.405" v="90" actId="47"/>
        <pc:sldMkLst>
          <pc:docMk/>
          <pc:sldMk cId="3168398742" sldId="708"/>
        </pc:sldMkLst>
      </pc:sldChg>
      <pc:sldChg chg="del">
        <pc:chgData name="Le Nhat Tung" userId="77b0905b33e1f80d" providerId="LiveId" clId="{D6C8714A-C296-4998-BD9D-14DCFCCE0D8D}" dt="2023-11-14T19:02:02.405" v="90" actId="47"/>
        <pc:sldMkLst>
          <pc:docMk/>
          <pc:sldMk cId="2866522059" sldId="709"/>
        </pc:sldMkLst>
      </pc:sldChg>
      <pc:sldChg chg="del">
        <pc:chgData name="Le Nhat Tung" userId="77b0905b33e1f80d" providerId="LiveId" clId="{D6C8714A-C296-4998-BD9D-14DCFCCE0D8D}" dt="2023-11-14T19:02:02.405" v="90" actId="47"/>
        <pc:sldMkLst>
          <pc:docMk/>
          <pc:sldMk cId="2748627181" sldId="710"/>
        </pc:sldMkLst>
      </pc:sldChg>
      <pc:sldChg chg="del">
        <pc:chgData name="Le Nhat Tung" userId="77b0905b33e1f80d" providerId="LiveId" clId="{D6C8714A-C296-4998-BD9D-14DCFCCE0D8D}" dt="2023-11-14T19:02:02.405" v="90" actId="47"/>
        <pc:sldMkLst>
          <pc:docMk/>
          <pc:sldMk cId="1474030922" sldId="711"/>
        </pc:sldMkLst>
      </pc:sldChg>
      <pc:sldChg chg="del">
        <pc:chgData name="Le Nhat Tung" userId="77b0905b33e1f80d" providerId="LiveId" clId="{D6C8714A-C296-4998-BD9D-14DCFCCE0D8D}" dt="2023-11-14T19:02:02.405" v="90" actId="47"/>
        <pc:sldMkLst>
          <pc:docMk/>
          <pc:sldMk cId="947018099" sldId="712"/>
        </pc:sldMkLst>
      </pc:sldChg>
      <pc:sldChg chg="del">
        <pc:chgData name="Le Nhat Tung" userId="77b0905b33e1f80d" providerId="LiveId" clId="{D6C8714A-C296-4998-BD9D-14DCFCCE0D8D}" dt="2023-11-14T19:02:02.405" v="90" actId="47"/>
        <pc:sldMkLst>
          <pc:docMk/>
          <pc:sldMk cId="1222980966" sldId="713"/>
        </pc:sldMkLst>
      </pc:sldChg>
      <pc:sldChg chg="del">
        <pc:chgData name="Le Nhat Tung" userId="77b0905b33e1f80d" providerId="LiveId" clId="{D6C8714A-C296-4998-BD9D-14DCFCCE0D8D}" dt="2023-11-14T19:02:02.405" v="90" actId="47"/>
        <pc:sldMkLst>
          <pc:docMk/>
          <pc:sldMk cId="4274519085" sldId="714"/>
        </pc:sldMkLst>
      </pc:sldChg>
      <pc:sldChg chg="del">
        <pc:chgData name="Le Nhat Tung" userId="77b0905b33e1f80d" providerId="LiveId" clId="{D6C8714A-C296-4998-BD9D-14DCFCCE0D8D}" dt="2023-11-14T19:02:02.405" v="90" actId="47"/>
        <pc:sldMkLst>
          <pc:docMk/>
          <pc:sldMk cId="426368325" sldId="715"/>
        </pc:sldMkLst>
      </pc:sldChg>
      <pc:sldMasterChg chg="del delSldLayout">
        <pc:chgData name="Le Nhat Tung" userId="77b0905b33e1f80d" providerId="LiveId" clId="{D6C8714A-C296-4998-BD9D-14DCFCCE0D8D}" dt="2023-11-14T19:02:02.405" v="90" actId="47"/>
        <pc:sldMasterMkLst>
          <pc:docMk/>
          <pc:sldMasterMk cId="2806944445" sldId="2147483660"/>
        </pc:sldMasterMkLst>
        <pc:sldLayoutChg chg="del">
          <pc:chgData name="Le Nhat Tung" userId="77b0905b33e1f80d" providerId="LiveId" clId="{D6C8714A-C296-4998-BD9D-14DCFCCE0D8D}" dt="2023-11-14T19:02:02.405" v="90" actId="47"/>
          <pc:sldLayoutMkLst>
            <pc:docMk/>
            <pc:sldMasterMk cId="2806944445" sldId="2147483660"/>
            <pc:sldLayoutMk cId="3050840902" sldId="2147483661"/>
          </pc:sldLayoutMkLst>
        </pc:sldLayoutChg>
        <pc:sldLayoutChg chg="del">
          <pc:chgData name="Le Nhat Tung" userId="77b0905b33e1f80d" providerId="LiveId" clId="{D6C8714A-C296-4998-BD9D-14DCFCCE0D8D}" dt="2023-11-14T19:02:02.405" v="90" actId="47"/>
          <pc:sldLayoutMkLst>
            <pc:docMk/>
            <pc:sldMasterMk cId="2806944445" sldId="2147483660"/>
            <pc:sldLayoutMk cId="3235467815" sldId="2147483662"/>
          </pc:sldLayoutMkLst>
        </pc:sldLayoutChg>
        <pc:sldLayoutChg chg="del">
          <pc:chgData name="Le Nhat Tung" userId="77b0905b33e1f80d" providerId="LiveId" clId="{D6C8714A-C296-4998-BD9D-14DCFCCE0D8D}" dt="2023-11-14T19:02:02.405" v="90" actId="47"/>
          <pc:sldLayoutMkLst>
            <pc:docMk/>
            <pc:sldMasterMk cId="2806944445" sldId="2147483660"/>
            <pc:sldLayoutMk cId="3429452551" sldId="2147483663"/>
          </pc:sldLayoutMkLst>
        </pc:sldLayoutChg>
        <pc:sldLayoutChg chg="del">
          <pc:chgData name="Le Nhat Tung" userId="77b0905b33e1f80d" providerId="LiveId" clId="{D6C8714A-C296-4998-BD9D-14DCFCCE0D8D}" dt="2023-11-14T19:02:02.405" v="90" actId="47"/>
          <pc:sldLayoutMkLst>
            <pc:docMk/>
            <pc:sldMasterMk cId="2806944445" sldId="2147483660"/>
            <pc:sldLayoutMk cId="1113604365" sldId="2147483664"/>
          </pc:sldLayoutMkLst>
        </pc:sldLayoutChg>
        <pc:sldLayoutChg chg="del">
          <pc:chgData name="Le Nhat Tung" userId="77b0905b33e1f80d" providerId="LiveId" clId="{D6C8714A-C296-4998-BD9D-14DCFCCE0D8D}" dt="2023-11-14T19:02:02.405" v="90" actId="47"/>
          <pc:sldLayoutMkLst>
            <pc:docMk/>
            <pc:sldMasterMk cId="2806944445" sldId="2147483660"/>
            <pc:sldLayoutMk cId="3800367226" sldId="2147483665"/>
          </pc:sldLayoutMkLst>
        </pc:sldLayoutChg>
        <pc:sldLayoutChg chg="del">
          <pc:chgData name="Le Nhat Tung" userId="77b0905b33e1f80d" providerId="LiveId" clId="{D6C8714A-C296-4998-BD9D-14DCFCCE0D8D}" dt="2023-11-14T19:02:02.405" v="90" actId="47"/>
          <pc:sldLayoutMkLst>
            <pc:docMk/>
            <pc:sldMasterMk cId="2806944445" sldId="2147483660"/>
            <pc:sldLayoutMk cId="2886852410" sldId="2147483666"/>
          </pc:sldLayoutMkLst>
        </pc:sldLayoutChg>
        <pc:sldLayoutChg chg="del">
          <pc:chgData name="Le Nhat Tung" userId="77b0905b33e1f80d" providerId="LiveId" clId="{D6C8714A-C296-4998-BD9D-14DCFCCE0D8D}" dt="2023-11-14T19:02:02.405" v="90" actId="47"/>
          <pc:sldLayoutMkLst>
            <pc:docMk/>
            <pc:sldMasterMk cId="2806944445" sldId="2147483660"/>
            <pc:sldLayoutMk cId="2216451362" sldId="2147483667"/>
          </pc:sldLayoutMkLst>
        </pc:sldLayoutChg>
        <pc:sldLayoutChg chg="del">
          <pc:chgData name="Le Nhat Tung" userId="77b0905b33e1f80d" providerId="LiveId" clId="{D6C8714A-C296-4998-BD9D-14DCFCCE0D8D}" dt="2023-11-14T19:02:02.405" v="90" actId="47"/>
          <pc:sldLayoutMkLst>
            <pc:docMk/>
            <pc:sldMasterMk cId="2806944445" sldId="2147483660"/>
            <pc:sldLayoutMk cId="1036145135" sldId="2147483668"/>
          </pc:sldLayoutMkLst>
        </pc:sldLayoutChg>
        <pc:sldLayoutChg chg="del">
          <pc:chgData name="Le Nhat Tung" userId="77b0905b33e1f80d" providerId="LiveId" clId="{D6C8714A-C296-4998-BD9D-14DCFCCE0D8D}" dt="2023-11-14T19:02:02.405" v="90" actId="47"/>
          <pc:sldLayoutMkLst>
            <pc:docMk/>
            <pc:sldMasterMk cId="2806944445" sldId="2147483660"/>
            <pc:sldLayoutMk cId="943874339" sldId="2147483669"/>
          </pc:sldLayoutMkLst>
        </pc:sldLayoutChg>
        <pc:sldLayoutChg chg="del">
          <pc:chgData name="Le Nhat Tung" userId="77b0905b33e1f80d" providerId="LiveId" clId="{D6C8714A-C296-4998-BD9D-14DCFCCE0D8D}" dt="2023-11-14T19:02:02.405" v="90" actId="47"/>
          <pc:sldLayoutMkLst>
            <pc:docMk/>
            <pc:sldMasterMk cId="2806944445" sldId="2147483660"/>
            <pc:sldLayoutMk cId="2598318506" sldId="2147483670"/>
          </pc:sldLayoutMkLst>
        </pc:sldLayoutChg>
        <pc:sldLayoutChg chg="del">
          <pc:chgData name="Le Nhat Tung" userId="77b0905b33e1f80d" providerId="LiveId" clId="{D6C8714A-C296-4998-BD9D-14DCFCCE0D8D}" dt="2023-11-14T19:02:02.405" v="90" actId="47"/>
          <pc:sldLayoutMkLst>
            <pc:docMk/>
            <pc:sldMasterMk cId="2806944445" sldId="2147483660"/>
            <pc:sldLayoutMk cId="1320984995" sldId="2147483671"/>
          </pc:sldLayoutMkLst>
        </pc:sldLayoutChg>
        <pc:sldLayoutChg chg="del">
          <pc:chgData name="Le Nhat Tung" userId="77b0905b33e1f80d" providerId="LiveId" clId="{D6C8714A-C296-4998-BD9D-14DCFCCE0D8D}" dt="2023-11-14T19:02:02.405" v="90" actId="47"/>
          <pc:sldLayoutMkLst>
            <pc:docMk/>
            <pc:sldMasterMk cId="2806944445" sldId="2147483660"/>
            <pc:sldLayoutMk cId="335622239" sldId="2147483672"/>
          </pc:sldLayoutMkLst>
        </pc:sldLayoutChg>
        <pc:sldLayoutChg chg="del">
          <pc:chgData name="Le Nhat Tung" userId="77b0905b33e1f80d" providerId="LiveId" clId="{D6C8714A-C296-4998-BD9D-14DCFCCE0D8D}" dt="2023-11-14T19:02:02.405" v="90" actId="47"/>
          <pc:sldLayoutMkLst>
            <pc:docMk/>
            <pc:sldMasterMk cId="2806944445" sldId="2147483660"/>
            <pc:sldLayoutMk cId="743405450" sldId="2147483673"/>
          </pc:sldLayoutMkLst>
        </pc:sldLayoutChg>
        <pc:sldLayoutChg chg="del">
          <pc:chgData name="Le Nhat Tung" userId="77b0905b33e1f80d" providerId="LiveId" clId="{D6C8714A-C296-4998-BD9D-14DCFCCE0D8D}" dt="2023-11-14T19:02:02.405" v="90" actId="47"/>
          <pc:sldLayoutMkLst>
            <pc:docMk/>
            <pc:sldMasterMk cId="2806944445" sldId="2147483660"/>
            <pc:sldLayoutMk cId="2482254091" sldId="2147483674"/>
          </pc:sldLayoutMkLst>
        </pc:sldLayoutChg>
        <pc:sldLayoutChg chg="del">
          <pc:chgData name="Le Nhat Tung" userId="77b0905b33e1f80d" providerId="LiveId" clId="{D6C8714A-C296-4998-BD9D-14DCFCCE0D8D}" dt="2023-11-14T19:02:02.405" v="90" actId="47"/>
          <pc:sldLayoutMkLst>
            <pc:docMk/>
            <pc:sldMasterMk cId="2806944445" sldId="2147483660"/>
            <pc:sldLayoutMk cId="2928433631" sldId="2147483675"/>
          </pc:sldLayoutMkLst>
        </pc:sldLayoutChg>
        <pc:sldLayoutChg chg="del">
          <pc:chgData name="Le Nhat Tung" userId="77b0905b33e1f80d" providerId="LiveId" clId="{D6C8714A-C296-4998-BD9D-14DCFCCE0D8D}" dt="2023-11-14T19:02:02.405" v="90" actId="47"/>
          <pc:sldLayoutMkLst>
            <pc:docMk/>
            <pc:sldMasterMk cId="2806944445" sldId="2147483660"/>
            <pc:sldLayoutMk cId="2185155681" sldId="2147483676"/>
          </pc:sldLayoutMkLst>
        </pc:sldLayoutChg>
        <pc:sldLayoutChg chg="del">
          <pc:chgData name="Le Nhat Tung" userId="77b0905b33e1f80d" providerId="LiveId" clId="{D6C8714A-C296-4998-BD9D-14DCFCCE0D8D}" dt="2023-11-14T19:02:02.405" v="90" actId="47"/>
          <pc:sldLayoutMkLst>
            <pc:docMk/>
            <pc:sldMasterMk cId="2806944445" sldId="2147483660"/>
            <pc:sldLayoutMk cId="2831107357"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91CF5-023D-4664-88A9-EECBAB74D099}" type="datetimeFigureOut">
              <a:rPr lang="en-US" smtClean="0"/>
              <a:t>15/11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5A066-06CB-4A98-8B0C-05372A4247CE}" type="slidenum">
              <a:rPr lang="en-US" smtClean="0"/>
              <a:t>‹#›</a:t>
            </a:fld>
            <a:endParaRPr lang="en-US"/>
          </a:p>
        </p:txBody>
      </p:sp>
    </p:spTree>
    <p:extLst>
      <p:ext uri="{BB962C8B-B14F-4D97-AF65-F5344CB8AC3E}">
        <p14:creationId xmlns:p14="http://schemas.microsoft.com/office/powerpoint/2010/main" val="149021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200lab.io/blog/database-la-gi/#3-c%C3%A1c-m%C3%B4-h%C3%ACnh-c%C6%A1-s%E1%BB%9F-d%E1%BB%AF-li%E1%BB%87u-th%C3%B4ng-d%E1%BB%A5ng-%E1%BB%A9ng-d%E1%BB%A5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Tạo View "HighValueProducts"</a:t>
            </a:r>
          </a:p>
          <a:p>
            <a:r>
              <a:rPr lang="en-US"/>
              <a:t>USE Northwind;</a:t>
            </a:r>
          </a:p>
          <a:p>
            <a:r>
              <a:rPr lang="en-US"/>
              <a:t>CREATE VIEW HighValueProducts AS</a:t>
            </a:r>
          </a:p>
          <a:p>
            <a:r>
              <a:rPr lang="en-US"/>
              <a:t>SELECT ProductID, ProductName, UnitPrice</a:t>
            </a:r>
          </a:p>
          <a:p>
            <a:r>
              <a:rPr lang="en-US"/>
              <a:t>FROM Products</a:t>
            </a:r>
          </a:p>
          <a:p>
            <a:r>
              <a:rPr lang="en-US"/>
              <a:t>WHERE UnitPrice &gt; 50;</a:t>
            </a:r>
          </a:p>
          <a:p>
            <a:endParaRPr lang="en-US"/>
          </a:p>
          <a:p>
            <a:r>
              <a:rPr lang="en-US"/>
              <a:t>-- Truy vấn View</a:t>
            </a:r>
          </a:p>
          <a:p>
            <a:r>
              <a:rPr lang="en-US"/>
              <a:t>SELECT * FROM HighValueProducts;</a:t>
            </a:r>
          </a:p>
          <a:p>
            <a:endParaRPr lang="en-US"/>
          </a:p>
          <a:p>
            <a:endParaRPr lang="en-US"/>
          </a:p>
          <a:p>
            <a:endParaRPr lang="en-US"/>
          </a:p>
          <a:p>
            <a:r>
              <a:rPr lang="en-US"/>
              <a:t>-- Tạo View "CustomerOrders"</a:t>
            </a:r>
          </a:p>
          <a:p>
            <a:r>
              <a:rPr lang="en-US"/>
              <a:t>USE Northwind;</a:t>
            </a:r>
          </a:p>
          <a:p>
            <a:r>
              <a:rPr lang="en-US"/>
              <a:t>CREATE VIEW CustomerOrders AS</a:t>
            </a:r>
          </a:p>
          <a:p>
            <a:r>
              <a:rPr lang="en-US"/>
              <a:t>SELECT C.CustomerID, C.CompanyName, O.OrderID, O.OrderDate</a:t>
            </a:r>
          </a:p>
          <a:p>
            <a:r>
              <a:rPr lang="en-US"/>
              <a:t>FROM Customers C</a:t>
            </a:r>
          </a:p>
          <a:p>
            <a:r>
              <a:rPr lang="en-US"/>
              <a:t>JOIN Orders O ON C.CustomerID = O.CustomerID;</a:t>
            </a:r>
          </a:p>
          <a:p>
            <a:endParaRPr lang="en-US"/>
          </a:p>
          <a:p>
            <a:r>
              <a:rPr lang="en-US"/>
              <a:t>-- Truy vấn View</a:t>
            </a:r>
          </a:p>
          <a:p>
            <a:r>
              <a:rPr lang="en-US"/>
              <a:t>SELECT * FROM CustomerOrders;</a:t>
            </a:r>
          </a:p>
          <a:p>
            <a:endParaRPr lang="en-US"/>
          </a:p>
          <a:p>
            <a:endParaRPr lang="en-US"/>
          </a:p>
          <a:p>
            <a:r>
              <a:rPr lang="en-US"/>
              <a:t>-- Tạo View "EmployeeSalesByYear"</a:t>
            </a:r>
          </a:p>
          <a:p>
            <a:r>
              <a:rPr lang="en-US"/>
              <a:t>USE Northwind;</a:t>
            </a:r>
          </a:p>
          <a:p>
            <a:r>
              <a:rPr lang="en-US"/>
              <a:t>CREATE VIEW EmployeeSalesByYear AS</a:t>
            </a:r>
          </a:p>
          <a:p>
            <a:r>
              <a:rPr lang="en-US"/>
              <a:t>SELECT YEAR(O.OrderDate) AS OrderYear, E.EmployeeID, CONCAT(E.FirstName, ' ', E.LastName) AS EmployeeName, SUM(OD.Quantity * (OD.UnitPrice - (OD.UnitPrice * OD.Discount))) AS TotalSales</a:t>
            </a:r>
          </a:p>
          <a:p>
            <a:r>
              <a:rPr lang="en-US"/>
              <a:t>FROM Orders O</a:t>
            </a:r>
          </a:p>
          <a:p>
            <a:r>
              <a:rPr lang="en-US"/>
              <a:t>JOIN [Order Details] OD ON O.OrderID = OD.OrderID</a:t>
            </a:r>
          </a:p>
          <a:p>
            <a:r>
              <a:rPr lang="en-US"/>
              <a:t>JOIN Employees E ON O.EmployeeID = E.EmployeeID</a:t>
            </a:r>
          </a:p>
          <a:p>
            <a:r>
              <a:rPr lang="en-US"/>
              <a:t>GROUP BY YEAR(O.OrderDate), E.EmployeeID, E.FirstName, E.LastName;</a:t>
            </a:r>
          </a:p>
          <a:p>
            <a:endParaRPr lang="en-US"/>
          </a:p>
          <a:p>
            <a:r>
              <a:rPr lang="en-US"/>
              <a:t>-- Truy vấn View</a:t>
            </a:r>
          </a:p>
          <a:p>
            <a:r>
              <a:rPr lang="en-US"/>
              <a:t>SELECT * FROM EmployeeSalesByYear;</a:t>
            </a:r>
          </a:p>
          <a:p>
            <a:endParaRPr lang="en-US"/>
          </a:p>
          <a:p>
            <a:endParaRPr lang="en-US"/>
          </a:p>
          <a:p>
            <a:endParaRPr lang="en-US"/>
          </a:p>
          <a:p>
            <a:r>
              <a:rPr lang="en-US"/>
              <a:t>-- Tạo View "CategoryProductCounts"</a:t>
            </a:r>
          </a:p>
          <a:p>
            <a:r>
              <a:rPr lang="en-US"/>
              <a:t>USE Northwind;</a:t>
            </a:r>
          </a:p>
          <a:p>
            <a:r>
              <a:rPr lang="en-US"/>
              <a:t>CREATE VIEW CategoryProductCounts AS</a:t>
            </a:r>
          </a:p>
          <a:p>
            <a:r>
              <a:rPr lang="en-US"/>
              <a:t>SELECT C.CategoryName, COUNT(P.ProductID) AS ProductCount</a:t>
            </a:r>
          </a:p>
          <a:p>
            <a:r>
              <a:rPr lang="en-US"/>
              <a:t>FROM Categories C</a:t>
            </a:r>
          </a:p>
          <a:p>
            <a:r>
              <a:rPr lang="en-US"/>
              <a:t>LEFT JOIN Products P ON C.CategoryID = P.CategoryID</a:t>
            </a:r>
          </a:p>
          <a:p>
            <a:r>
              <a:rPr lang="en-US"/>
              <a:t>GROUP BY C.CategoryName;</a:t>
            </a:r>
          </a:p>
          <a:p>
            <a:endParaRPr lang="en-US"/>
          </a:p>
          <a:p>
            <a:r>
              <a:rPr lang="en-US"/>
              <a:t>-- Truy vấn View</a:t>
            </a:r>
          </a:p>
          <a:p>
            <a:r>
              <a:rPr lang="en-US"/>
              <a:t>SELECT * FROM CategoryProductCounts;</a:t>
            </a:r>
          </a:p>
          <a:p>
            <a:endParaRPr lang="en-US"/>
          </a:p>
          <a:p>
            <a:endParaRPr lang="en-US"/>
          </a:p>
          <a:p>
            <a:endParaRPr lang="en-US"/>
          </a:p>
          <a:p>
            <a:endParaRPr lang="en-US"/>
          </a:p>
          <a:p>
            <a:endParaRPr lang="en-US"/>
          </a:p>
          <a:p>
            <a:r>
              <a:rPr lang="en-US"/>
              <a:t>-- Tạo View "CustomerOrderSummary"</a:t>
            </a:r>
          </a:p>
          <a:p>
            <a:r>
              <a:rPr lang="en-US"/>
              <a:t>USE Northwind;</a:t>
            </a:r>
          </a:p>
          <a:p>
            <a:r>
              <a:rPr lang="en-US"/>
              <a:t>CREATE VIEW CustomerOrderSummary AS</a:t>
            </a:r>
          </a:p>
          <a:p>
            <a:r>
              <a:rPr lang="en-US"/>
              <a:t>SELECT O.CustomerID, C.CompanyName, SUM(O.Total) AS TotalOrders</a:t>
            </a:r>
          </a:p>
          <a:p>
            <a:r>
              <a:rPr lang="en-US"/>
              <a:t>FROM Orders O</a:t>
            </a:r>
          </a:p>
          <a:p>
            <a:r>
              <a:rPr lang="en-US"/>
              <a:t>JOIN Customers C ON O.CustomerID = C.CustomerID</a:t>
            </a:r>
          </a:p>
          <a:p>
            <a:r>
              <a:rPr lang="en-US"/>
              <a:t>GROUP BY O.CustomerID, C.CompanyName;</a:t>
            </a:r>
          </a:p>
          <a:p>
            <a:endParaRPr lang="en-US"/>
          </a:p>
          <a:p>
            <a:r>
              <a:rPr lang="en-US"/>
              <a:t>-- Truy vấn View</a:t>
            </a:r>
          </a:p>
          <a:p>
            <a:r>
              <a:rPr lang="en-US"/>
              <a:t>SELECT * FROM CustomerOrderSummary;</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133565-00CF-4C2D-B1ED-1E6151EEBE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95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hlinkClick r:id="rId3"/>
              </a:rPr>
              <a:t>Cơ sở dữ liệu là gì? Các mô hình Database bạn cần biết (200lab.io)</a:t>
            </a:r>
            <a:endParaRPr lang="en-US"/>
          </a:p>
        </p:txBody>
      </p:sp>
      <p:sp>
        <p:nvSpPr>
          <p:cNvPr id="4" name="Slide Number Placeholder 3"/>
          <p:cNvSpPr>
            <a:spLocks noGrp="1"/>
          </p:cNvSpPr>
          <p:nvPr>
            <p:ph type="sldNum" sz="quarter" idx="5"/>
          </p:nvPr>
        </p:nvSpPr>
        <p:spPr/>
        <p:txBody>
          <a:bodyPr/>
          <a:lstStyle/>
          <a:p>
            <a:fld id="{AA45A066-06CB-4A98-8B0C-05372A4247CE}" type="slidenum">
              <a:rPr lang="en-US" smtClean="0"/>
              <a:t>7</a:t>
            </a:fld>
            <a:endParaRPr lang="en-US"/>
          </a:p>
        </p:txBody>
      </p:sp>
    </p:spTree>
    <p:extLst>
      <p:ext uri="{BB962C8B-B14F-4D97-AF65-F5344CB8AC3E}">
        <p14:creationId xmlns:p14="http://schemas.microsoft.com/office/powerpoint/2010/main" val="17720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ThS. Lê Nhật Tùng</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267475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18633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21879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423056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88821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ThS. Lê Nhật Tùng</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1142741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ThS. Lê Nhật Tùng</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2919224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ThS. Lê Nhật Tùng</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4256327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ThS. Lê Nhật Tùng</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82325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ThS. Lê Nhật Tùng</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274104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Lê Nhật Tùng</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10838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230488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ThS. Lê Nhật Tùng</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455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ThS. Lê Nhật Tùng</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99458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Lê Nhật Tùng</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288891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9974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Lê Nhật Tùng</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6D550-63FA-4246-84BA-5BC5AD375759}" type="slidenum">
              <a:rPr lang="en-US" smtClean="0"/>
              <a:t>‹#›</a:t>
            </a:fld>
            <a:endParaRPr lang="en-US"/>
          </a:p>
        </p:txBody>
      </p:sp>
    </p:spTree>
    <p:extLst>
      <p:ext uri="{BB962C8B-B14F-4D97-AF65-F5344CB8AC3E}">
        <p14:creationId xmlns:p14="http://schemas.microsoft.com/office/powerpoint/2010/main" val="352835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a:t>ThS. Lê Nhật Tùng</a:t>
            </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06D550-63FA-4246-84BA-5BC5AD375759}" type="slidenum">
              <a:rPr lang="en-US" smtClean="0"/>
              <a:t>‹#›</a:t>
            </a:fld>
            <a:endParaRPr lang="en-US"/>
          </a:p>
        </p:txBody>
      </p:sp>
    </p:spTree>
    <p:extLst>
      <p:ext uri="{BB962C8B-B14F-4D97-AF65-F5344CB8AC3E}">
        <p14:creationId xmlns:p14="http://schemas.microsoft.com/office/powerpoint/2010/main" val="10524016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222421" y="4170832"/>
            <a:ext cx="11822644" cy="1938992"/>
          </a:xfrm>
          <a:prstGeom prst="rect">
            <a:avLst/>
          </a:prstGeom>
          <a:noFill/>
        </p:spPr>
        <p:txBody>
          <a:bodyPr wrap="square" lIns="91440" tIns="45720" rIns="91440" bIns="4572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a:ln w="10160">
                  <a:solidFill>
                    <a:srgbClr val="A55A43"/>
                  </a:solidFill>
                  <a:prstDash val="solid"/>
                </a:ln>
                <a:solidFill>
                  <a:srgbClr val="FFFFFF"/>
                </a:solidFill>
                <a:effectLst>
                  <a:outerShdw blurRad="38100" dist="22860" dir="5400000" algn="tl" rotWithShape="0">
                    <a:srgbClr val="000000">
                      <a:alpha val="30000"/>
                    </a:srgbClr>
                  </a:outerShdw>
                </a:effectLst>
                <a:uLnTx/>
                <a:uFillTx/>
                <a:latin typeface="Arial"/>
                <a:ea typeface="+mn-ea"/>
                <a:cs typeface="Arial"/>
              </a:rPr>
              <a:t>GIỚI THIỆU VỀ </a:t>
            </a:r>
            <a:br>
              <a:rPr kumimoji="0" lang="en-US" sz="6000" b="1" i="0" u="none" strike="noStrike" kern="1200" cap="none" spc="0" normalizeH="0" baseline="0" noProof="0">
                <a:ln w="10160">
                  <a:solidFill>
                    <a:srgbClr val="A55A43"/>
                  </a:solidFill>
                  <a:prstDash val="solid"/>
                </a:ln>
                <a:solidFill>
                  <a:srgbClr val="FFFFFF"/>
                </a:solidFill>
                <a:effectLst>
                  <a:outerShdw blurRad="38100" dist="22860" dir="5400000" algn="tl" rotWithShape="0">
                    <a:srgbClr val="000000">
                      <a:alpha val="30000"/>
                    </a:srgbClr>
                  </a:outerShdw>
                </a:effectLst>
                <a:uLnTx/>
                <a:uFillTx/>
                <a:latin typeface="Arial"/>
                <a:ea typeface="+mn-ea"/>
                <a:cs typeface="Arial"/>
              </a:rPr>
            </a:br>
            <a:r>
              <a:rPr lang="en-US" sz="6000" b="1">
                <a:ln w="10160">
                  <a:solidFill>
                    <a:srgbClr val="A55A43"/>
                  </a:solidFill>
                  <a:prstDash val="solid"/>
                </a:ln>
                <a:solidFill>
                  <a:srgbClr val="FFFFFF"/>
                </a:solidFill>
                <a:effectLst>
                  <a:outerShdw blurRad="38100" dist="22860" dir="5400000" algn="tl" rotWithShape="0">
                    <a:srgbClr val="000000">
                      <a:alpha val="30000"/>
                    </a:srgbClr>
                  </a:outerShdw>
                </a:effectLst>
                <a:latin typeface="Arial"/>
                <a:cs typeface="Arial"/>
              </a:rPr>
              <a:t>CƠ SỞ DỮ LIỆU NoSQL</a:t>
            </a:r>
            <a:endParaRPr kumimoji="0" lang="en-US" sz="4800" b="1" i="0" u="none" strike="noStrike" kern="1200" cap="none" spc="0" normalizeH="0" baseline="0" noProof="0" dirty="0">
              <a:ln w="10160">
                <a:solidFill>
                  <a:srgbClr val="A55A43"/>
                </a:solidFill>
                <a:prstDash val="solid"/>
              </a:ln>
              <a:solidFill>
                <a:prstClr val="white"/>
              </a:solidFill>
              <a:effectLst>
                <a:outerShdw blurRad="38100" dist="22860" dir="5400000" algn="tl" rotWithShape="0">
                  <a:srgbClr val="000000">
                    <a:alpha val="30000"/>
                  </a:srgbClr>
                </a:outerShdw>
              </a:effectLst>
              <a:uLnTx/>
              <a:uFillTx/>
              <a:latin typeface="Arial"/>
              <a:ea typeface="+mn-ea"/>
              <a:cs typeface="Arial"/>
            </a:endParaRP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500" b="1">
                <a:ln w="10160">
                  <a:solidFill>
                    <a:srgbClr val="A55A43"/>
                  </a:solidFill>
                  <a:prstDash val="solid"/>
                </a:ln>
                <a:solidFill>
                  <a:srgbClr val="FFFFFF"/>
                </a:solidFill>
                <a:effectLst>
                  <a:outerShdw blurRad="38100" dist="22860" dir="5400000" algn="tl" rotWithShape="0">
                    <a:srgbClr val="000000">
                      <a:alpha val="30000"/>
                    </a:srgbClr>
                  </a:outerShdw>
                </a:effectLst>
                <a:latin typeface="Arial"/>
                <a:cs typeface="Arial"/>
              </a:rPr>
              <a:t>NoSQL</a:t>
            </a:r>
            <a:endParaRPr kumimoji="0" lang="pl-PL" sz="115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255527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868C-4A88-767C-53FA-A3CA8B52E6BF}"/>
              </a:ext>
            </a:extLst>
          </p:cNvPr>
          <p:cNvSpPr>
            <a:spLocks noGrp="1"/>
          </p:cNvSpPr>
          <p:nvPr>
            <p:ph type="title"/>
          </p:nvPr>
        </p:nvSpPr>
        <p:spPr/>
        <p:txBody>
          <a:bodyPr/>
          <a:lstStyle/>
          <a:p>
            <a:r>
              <a:rPr lang="vi-VN"/>
              <a:t>Cơ sở dữ liệu khóa-giá trị</a:t>
            </a:r>
            <a:r>
              <a:rPr lang="en-US"/>
              <a:t> (Key – Value)</a:t>
            </a:r>
          </a:p>
        </p:txBody>
      </p:sp>
      <p:sp>
        <p:nvSpPr>
          <p:cNvPr id="3" name="Content Placeholder 2">
            <a:extLst>
              <a:ext uri="{FF2B5EF4-FFF2-40B4-BE49-F238E27FC236}">
                <a16:creationId xmlns:a16="http://schemas.microsoft.com/office/drawing/2014/main" id="{FD89613A-05B4-4ABE-5354-9869C455B956}"/>
              </a:ext>
            </a:extLst>
          </p:cNvPr>
          <p:cNvSpPr>
            <a:spLocks noGrp="1"/>
          </p:cNvSpPr>
          <p:nvPr>
            <p:ph idx="1"/>
          </p:nvPr>
        </p:nvSpPr>
        <p:spPr>
          <a:xfrm>
            <a:off x="274698" y="1978255"/>
            <a:ext cx="8141715" cy="4058751"/>
          </a:xfrm>
        </p:spPr>
        <p:txBody>
          <a:bodyPr>
            <a:normAutofit fontScale="92500" lnSpcReduction="20000"/>
          </a:bodyPr>
          <a:lstStyle/>
          <a:p>
            <a:pPr algn="just">
              <a:lnSpc>
                <a:spcPct val="150000"/>
              </a:lnSpc>
            </a:pPr>
            <a:r>
              <a:rPr lang="vi-VN"/>
              <a:t>Cơ sở dữ liệu khóa-giá trị rất dễ phân chia và cho phép thay đổi quy mô theo chiều ngang tại các cấp độ mà các loại cơ sở dữ liệu NoSQL không thể làm được.</a:t>
            </a:r>
            <a:endParaRPr lang="en-US"/>
          </a:p>
          <a:p>
            <a:pPr algn="just">
              <a:lnSpc>
                <a:spcPct val="150000"/>
              </a:lnSpc>
            </a:pPr>
            <a:r>
              <a:rPr lang="vi-VN"/>
              <a:t>Cơ sở dữ liệu khóa-giá trị lưu trữ dữ liệu dưới dạng một tập hợp các cặp khóa-giá trị mà tại đó, khóa đóng vai trò là mã định danh duy nhất. </a:t>
            </a:r>
            <a:endParaRPr lang="en-US"/>
          </a:p>
          <a:p>
            <a:pPr algn="just">
              <a:lnSpc>
                <a:spcPct val="150000"/>
              </a:lnSpc>
            </a:pPr>
            <a:r>
              <a:rPr lang="vi-VN"/>
              <a:t>Khóa và giá trị đều có thể là bất cứ thứ gì, từ đối tượng đơn giản đến đối tượng phức hợp phức tạp. </a:t>
            </a:r>
            <a:endParaRPr lang="en-US"/>
          </a:p>
          <a:p>
            <a:pPr algn="just">
              <a:lnSpc>
                <a:spcPct val="150000"/>
              </a:lnSpc>
            </a:pPr>
            <a:r>
              <a:rPr lang="vi-VN"/>
              <a:t>Thiết kế dữ liệu lưu trữ khóa–giá trị được dùng cho trò chơi, công nghệ quảng cáo và đặc biệt thích hợp cho IoT.</a:t>
            </a:r>
            <a:endParaRPr lang="en-US"/>
          </a:p>
        </p:txBody>
      </p:sp>
      <p:pic>
        <p:nvPicPr>
          <p:cNvPr id="5" name="Picture 4">
            <a:extLst>
              <a:ext uri="{FF2B5EF4-FFF2-40B4-BE49-F238E27FC236}">
                <a16:creationId xmlns:a16="http://schemas.microsoft.com/office/drawing/2014/main" id="{F88B6420-7E93-8080-979E-97C069560542}"/>
              </a:ext>
            </a:extLst>
          </p:cNvPr>
          <p:cNvPicPr>
            <a:picLocks noChangeAspect="1"/>
          </p:cNvPicPr>
          <p:nvPr/>
        </p:nvPicPr>
        <p:blipFill>
          <a:blip r:embed="rId2"/>
          <a:stretch>
            <a:fillRect/>
          </a:stretch>
        </p:blipFill>
        <p:spPr>
          <a:xfrm>
            <a:off x="8888149" y="2166554"/>
            <a:ext cx="2674587" cy="3168053"/>
          </a:xfrm>
          <a:prstGeom prst="rect">
            <a:avLst/>
          </a:prstGeom>
        </p:spPr>
      </p:pic>
    </p:spTree>
    <p:extLst>
      <p:ext uri="{BB962C8B-B14F-4D97-AF65-F5344CB8AC3E}">
        <p14:creationId xmlns:p14="http://schemas.microsoft.com/office/powerpoint/2010/main" val="235081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C785DB-9ADC-F0EB-52DE-9C43FB35BC35}"/>
              </a:ext>
            </a:extLst>
          </p:cNvPr>
          <p:cNvPicPr>
            <a:picLocks noChangeAspect="1"/>
          </p:cNvPicPr>
          <p:nvPr/>
        </p:nvPicPr>
        <p:blipFill>
          <a:blip r:embed="rId2"/>
          <a:stretch>
            <a:fillRect/>
          </a:stretch>
        </p:blipFill>
        <p:spPr>
          <a:xfrm>
            <a:off x="644374" y="776903"/>
            <a:ext cx="8641829" cy="2118544"/>
          </a:xfrm>
          <a:prstGeom prst="rect">
            <a:avLst/>
          </a:prstGeom>
        </p:spPr>
      </p:pic>
      <p:pic>
        <p:nvPicPr>
          <p:cNvPr id="7" name="Picture 6">
            <a:extLst>
              <a:ext uri="{FF2B5EF4-FFF2-40B4-BE49-F238E27FC236}">
                <a16:creationId xmlns:a16="http://schemas.microsoft.com/office/drawing/2014/main" id="{5C85AF4B-B6A3-2056-5C02-D7D568E1B51E}"/>
              </a:ext>
            </a:extLst>
          </p:cNvPr>
          <p:cNvPicPr>
            <a:picLocks noChangeAspect="1"/>
          </p:cNvPicPr>
          <p:nvPr/>
        </p:nvPicPr>
        <p:blipFill>
          <a:blip r:embed="rId3"/>
          <a:stretch>
            <a:fillRect/>
          </a:stretch>
        </p:blipFill>
        <p:spPr>
          <a:xfrm>
            <a:off x="3072943" y="3347785"/>
            <a:ext cx="8641829" cy="2286198"/>
          </a:xfrm>
          <a:prstGeom prst="rect">
            <a:avLst/>
          </a:prstGeom>
        </p:spPr>
      </p:pic>
    </p:spTree>
    <p:extLst>
      <p:ext uri="{BB962C8B-B14F-4D97-AF65-F5344CB8AC3E}">
        <p14:creationId xmlns:p14="http://schemas.microsoft.com/office/powerpoint/2010/main" val="314530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5C03-6D23-5216-623E-45A3F60D5E1A}"/>
              </a:ext>
            </a:extLst>
          </p:cNvPr>
          <p:cNvSpPr>
            <a:spLocks noGrp="1"/>
          </p:cNvSpPr>
          <p:nvPr>
            <p:ph type="title"/>
          </p:nvPr>
        </p:nvSpPr>
        <p:spPr/>
        <p:txBody>
          <a:bodyPr/>
          <a:lstStyle/>
          <a:p>
            <a:r>
              <a:rPr lang="vi-VN"/>
              <a:t>Cơ sở dữ liệu đồ thị</a:t>
            </a:r>
            <a:r>
              <a:rPr lang="en-US"/>
              <a:t> (Graph Database)</a:t>
            </a:r>
          </a:p>
        </p:txBody>
      </p:sp>
      <p:sp>
        <p:nvSpPr>
          <p:cNvPr id="3" name="Content Placeholder 2">
            <a:extLst>
              <a:ext uri="{FF2B5EF4-FFF2-40B4-BE49-F238E27FC236}">
                <a16:creationId xmlns:a16="http://schemas.microsoft.com/office/drawing/2014/main" id="{E35B6DE0-58C4-D388-3160-C99D2B64E5DB}"/>
              </a:ext>
            </a:extLst>
          </p:cNvPr>
          <p:cNvSpPr>
            <a:spLocks noGrp="1"/>
          </p:cNvSpPr>
          <p:nvPr>
            <p:ph idx="1"/>
          </p:nvPr>
        </p:nvSpPr>
        <p:spPr>
          <a:xfrm>
            <a:off x="294363" y="1899597"/>
            <a:ext cx="6971676" cy="4058751"/>
          </a:xfrm>
        </p:spPr>
        <p:txBody>
          <a:bodyPr>
            <a:normAutofit fontScale="92500" lnSpcReduction="20000"/>
          </a:bodyPr>
          <a:lstStyle/>
          <a:p>
            <a:pPr algn="just"/>
            <a:r>
              <a:rPr lang="vi-VN"/>
              <a:t>Cơ sở dữ liệu đồ thị được xây dựng cho mục đích nhất định, đó là lưu trữ và điều hướng các mối quan hệ. </a:t>
            </a:r>
            <a:endParaRPr lang="en-US"/>
          </a:p>
          <a:p>
            <a:pPr algn="just"/>
            <a:r>
              <a:rPr lang="vi-VN"/>
              <a:t>Chúng sử dụng nút để lưu trữ các thực thể dữ liệu và biên để lưu trữ mối quan hệ giữa các thực thể. Biên luôn có một nút bắt đầu, nút kết thúc, kiểu và hướng. </a:t>
            </a:r>
            <a:endParaRPr lang="en-US"/>
          </a:p>
          <a:p>
            <a:pPr algn="just"/>
            <a:r>
              <a:rPr lang="vi-VN"/>
              <a:t>Biên có thể mô tả các mối quan hệ cha-con, hành động và quyền sở hữu và các mối quan hệ tương tự. Không giới hạn về số lượng cũng như loại mối quan hệ mà một nút có thể sở hữu. </a:t>
            </a:r>
            <a:endParaRPr lang="en-US"/>
          </a:p>
          <a:p>
            <a:pPr algn="just"/>
            <a:r>
              <a:rPr lang="vi-VN"/>
              <a:t>Bạn có thể sử dụng cơ sở dữ liệu đồ thị để xây dựng và chạy ứng dụng hoạt động với bộ dữ liệu kết nối cao. Các trường hợp sử dụng điển hình của cơ sở dữ liệu đồ thị bao gồm mạng xã hội, công cụ đề xuất, phát hiện gian lận và đồ thị kiến thức.</a:t>
            </a:r>
            <a:endParaRPr lang="en-US"/>
          </a:p>
        </p:txBody>
      </p:sp>
      <p:pic>
        <p:nvPicPr>
          <p:cNvPr id="5" name="Picture 4">
            <a:extLst>
              <a:ext uri="{FF2B5EF4-FFF2-40B4-BE49-F238E27FC236}">
                <a16:creationId xmlns:a16="http://schemas.microsoft.com/office/drawing/2014/main" id="{4B992FBF-0A13-6922-0E7D-A8DE103619E0}"/>
              </a:ext>
            </a:extLst>
          </p:cNvPr>
          <p:cNvPicPr>
            <a:picLocks noChangeAspect="1"/>
          </p:cNvPicPr>
          <p:nvPr/>
        </p:nvPicPr>
        <p:blipFill>
          <a:blip r:embed="rId2"/>
          <a:stretch>
            <a:fillRect/>
          </a:stretch>
        </p:blipFill>
        <p:spPr>
          <a:xfrm>
            <a:off x="8272526" y="1899597"/>
            <a:ext cx="2788764" cy="3418819"/>
          </a:xfrm>
          <a:prstGeom prst="rect">
            <a:avLst/>
          </a:prstGeom>
        </p:spPr>
      </p:pic>
    </p:spTree>
    <p:extLst>
      <p:ext uri="{BB962C8B-B14F-4D97-AF65-F5344CB8AC3E}">
        <p14:creationId xmlns:p14="http://schemas.microsoft.com/office/powerpoint/2010/main" val="388096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raph Databases, NOSQL and Neo4j">
            <a:extLst>
              <a:ext uri="{FF2B5EF4-FFF2-40B4-BE49-F238E27FC236}">
                <a16:creationId xmlns:a16="http://schemas.microsoft.com/office/drawing/2014/main" id="{2D297EA6-22E4-B594-10AF-4838F5409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5" y="387452"/>
            <a:ext cx="6808839" cy="60428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raph example">
            <a:extLst>
              <a:ext uri="{FF2B5EF4-FFF2-40B4-BE49-F238E27FC236}">
                <a16:creationId xmlns:a16="http://schemas.microsoft.com/office/drawing/2014/main" id="{6A9E58A5-2AE9-6AD1-5A23-3537A99D6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303" y="1828338"/>
            <a:ext cx="3874507" cy="316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87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659-950B-3215-6FC6-1015F3099DBC}"/>
              </a:ext>
            </a:extLst>
          </p:cNvPr>
          <p:cNvSpPr>
            <a:spLocks noGrp="1"/>
          </p:cNvSpPr>
          <p:nvPr>
            <p:ph type="title"/>
          </p:nvPr>
        </p:nvSpPr>
        <p:spPr/>
        <p:txBody>
          <a:bodyPr/>
          <a:lstStyle/>
          <a:p>
            <a:r>
              <a:rPr lang="en-US"/>
              <a:t>Wide-column Database</a:t>
            </a:r>
          </a:p>
        </p:txBody>
      </p:sp>
      <p:sp>
        <p:nvSpPr>
          <p:cNvPr id="3" name="Content Placeholder 2">
            <a:extLst>
              <a:ext uri="{FF2B5EF4-FFF2-40B4-BE49-F238E27FC236}">
                <a16:creationId xmlns:a16="http://schemas.microsoft.com/office/drawing/2014/main" id="{87A8E279-F733-D6AF-B795-D994952B5EC7}"/>
              </a:ext>
            </a:extLst>
          </p:cNvPr>
          <p:cNvSpPr>
            <a:spLocks noGrp="1"/>
          </p:cNvSpPr>
          <p:nvPr>
            <p:ph idx="1"/>
          </p:nvPr>
        </p:nvSpPr>
        <p:spPr>
          <a:xfrm>
            <a:off x="913795" y="1732449"/>
            <a:ext cx="6421070" cy="4058751"/>
          </a:xfrm>
        </p:spPr>
        <p:txBody>
          <a:bodyPr/>
          <a:lstStyle/>
          <a:p>
            <a:pPr algn="just">
              <a:lnSpc>
                <a:spcPct val="150000"/>
              </a:lnSpc>
            </a:pPr>
            <a:r>
              <a:rPr lang="vi-VN"/>
              <a:t>Wide-column database (WCD) là một loại database NoSQL lưu trữ dữ liệu theo cột. Mỗi cột có thể chứa một loại dữ liệu khác nhau, và số lượng cột trong mỗi hàng có thể thay đổi. Điều này làm cho WCDs phù hợp để lưu trữ lượng lớn dữ liệu với nhiều loại dữ liệu khác nhau.</a:t>
            </a:r>
            <a:endParaRPr lang="en-US"/>
          </a:p>
        </p:txBody>
      </p:sp>
      <p:pic>
        <p:nvPicPr>
          <p:cNvPr id="5" name="Picture 4">
            <a:extLst>
              <a:ext uri="{FF2B5EF4-FFF2-40B4-BE49-F238E27FC236}">
                <a16:creationId xmlns:a16="http://schemas.microsoft.com/office/drawing/2014/main" id="{62642325-B21F-AB5D-A3F1-A132ACF2E425}"/>
              </a:ext>
            </a:extLst>
          </p:cNvPr>
          <p:cNvPicPr>
            <a:picLocks noChangeAspect="1"/>
          </p:cNvPicPr>
          <p:nvPr/>
        </p:nvPicPr>
        <p:blipFill>
          <a:blip r:embed="rId2"/>
          <a:stretch>
            <a:fillRect/>
          </a:stretch>
        </p:blipFill>
        <p:spPr>
          <a:xfrm>
            <a:off x="8656598" y="1929354"/>
            <a:ext cx="2095682" cy="2370025"/>
          </a:xfrm>
          <a:prstGeom prst="rect">
            <a:avLst/>
          </a:prstGeom>
        </p:spPr>
      </p:pic>
    </p:spTree>
    <p:extLst>
      <p:ext uri="{BB962C8B-B14F-4D97-AF65-F5344CB8AC3E}">
        <p14:creationId xmlns:p14="http://schemas.microsoft.com/office/powerpoint/2010/main" val="169859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tabase là gì">
            <a:extLst>
              <a:ext uri="{FF2B5EF4-FFF2-40B4-BE49-F238E27FC236}">
                <a16:creationId xmlns:a16="http://schemas.microsoft.com/office/drawing/2014/main" id="{EB134F1D-4D8B-147E-70FD-EC9E12627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990600"/>
            <a:ext cx="10287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0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BB8F-7B55-1492-29A1-B0E3D76C3C58}"/>
              </a:ext>
            </a:extLst>
          </p:cNvPr>
          <p:cNvSpPr>
            <a:spLocks noGrp="1"/>
          </p:cNvSpPr>
          <p:nvPr>
            <p:ph type="title"/>
          </p:nvPr>
        </p:nvSpPr>
        <p:spPr/>
        <p:txBody>
          <a:bodyPr/>
          <a:lstStyle/>
          <a:p>
            <a:r>
              <a:rPr lang="vi-VN"/>
              <a:t>Ưu điểm của cơ sở dữ liệu NoSQL là gì</a:t>
            </a:r>
            <a:r>
              <a:rPr lang="en-US"/>
              <a:t>?</a:t>
            </a:r>
          </a:p>
        </p:txBody>
      </p:sp>
      <p:sp>
        <p:nvSpPr>
          <p:cNvPr id="3" name="Content Placeholder 2">
            <a:extLst>
              <a:ext uri="{FF2B5EF4-FFF2-40B4-BE49-F238E27FC236}">
                <a16:creationId xmlns:a16="http://schemas.microsoft.com/office/drawing/2014/main" id="{09A80D20-AAA4-B1CE-2BC5-348440C67761}"/>
              </a:ext>
            </a:extLst>
          </p:cNvPr>
          <p:cNvSpPr>
            <a:spLocks noGrp="1"/>
          </p:cNvSpPr>
          <p:nvPr>
            <p:ph idx="1"/>
          </p:nvPr>
        </p:nvSpPr>
        <p:spPr/>
        <p:txBody>
          <a:bodyPr/>
          <a:lstStyle/>
          <a:p>
            <a:pPr algn="just"/>
            <a:r>
              <a:rPr lang="vi-VN"/>
              <a:t>Khả năng mở rộng tốt: Hệ thống NoSQL thường có khả năng mở rộng ngang tốt, tức là chúng có thể xử lý lượng dữ liệu lớn và tăng cường khả năng xử lý bằng cách thêm các node mới vào hệ thống.</a:t>
            </a:r>
          </a:p>
          <a:p>
            <a:pPr algn="just"/>
            <a:endParaRPr lang="vi-VN"/>
          </a:p>
          <a:p>
            <a:pPr algn="just"/>
            <a:r>
              <a:rPr lang="vi-VN"/>
              <a:t>Độ linh hoạt cao: NoSQL linh hoạt với các dạng dữ liệu khác nhau, giúp nhanh chóng thích ứng với sự thay đổi của cấu trúc dữ liệu mà không yêu cầu sự điều chỉnh lớn.</a:t>
            </a:r>
          </a:p>
          <a:p>
            <a:pPr algn="just"/>
            <a:endParaRPr lang="vi-VN"/>
          </a:p>
          <a:p>
            <a:pPr algn="just"/>
            <a:r>
              <a:rPr lang="vi-VN"/>
              <a:t>Hiệu suất cao với các loại dữ liệu cụ thể: Trong một số trường hợp, các hệ thống NoSQL có thể cung cấp hiệu suất tốt hơn so với cơ sở dữ liệu quan hệ, đặc biệt là đối với các loại dữ liệu cụ thể như dữ liệu tài liệu, dữ liệu key-value, hoặc dữ liệu đồ đồng.</a:t>
            </a:r>
            <a:endParaRPr lang="en-US"/>
          </a:p>
        </p:txBody>
      </p:sp>
    </p:spTree>
    <p:extLst>
      <p:ext uri="{BB962C8B-B14F-4D97-AF65-F5344CB8AC3E}">
        <p14:creationId xmlns:p14="http://schemas.microsoft.com/office/powerpoint/2010/main" val="43250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BB8F-7B55-1492-29A1-B0E3D76C3C58}"/>
              </a:ext>
            </a:extLst>
          </p:cNvPr>
          <p:cNvSpPr>
            <a:spLocks noGrp="1"/>
          </p:cNvSpPr>
          <p:nvPr>
            <p:ph type="title"/>
          </p:nvPr>
        </p:nvSpPr>
        <p:spPr/>
        <p:txBody>
          <a:bodyPr/>
          <a:lstStyle/>
          <a:p>
            <a:r>
              <a:rPr lang="vi-VN"/>
              <a:t>Ưu điểm của cơ sở dữ liệu NoSQL là gì</a:t>
            </a:r>
            <a:r>
              <a:rPr lang="en-US"/>
              <a:t>?</a:t>
            </a:r>
          </a:p>
        </p:txBody>
      </p:sp>
      <p:sp>
        <p:nvSpPr>
          <p:cNvPr id="3" name="Content Placeholder 2">
            <a:extLst>
              <a:ext uri="{FF2B5EF4-FFF2-40B4-BE49-F238E27FC236}">
                <a16:creationId xmlns:a16="http://schemas.microsoft.com/office/drawing/2014/main" id="{09A80D20-AAA4-B1CE-2BC5-348440C67761}"/>
              </a:ext>
            </a:extLst>
          </p:cNvPr>
          <p:cNvSpPr>
            <a:spLocks noGrp="1"/>
          </p:cNvSpPr>
          <p:nvPr>
            <p:ph idx="1"/>
          </p:nvPr>
        </p:nvSpPr>
        <p:spPr/>
        <p:txBody>
          <a:bodyPr/>
          <a:lstStyle/>
          <a:p>
            <a:pPr algn="just"/>
            <a:r>
              <a:rPr lang="vi-VN"/>
              <a:t>Giảm độ phức tạp của dữ liệu: Đối với một số ứng dụng, đặc biệt là những ứng dụng yêu cầu sự linh hoạt trong quá trình phát triển và không có nhu cầu ràng buộc mạnh mẽ, NoSQL có thể giúp giảm độ phức tạp của dữ liệu và mô hình dữ liệu.</a:t>
            </a:r>
          </a:p>
          <a:p>
            <a:pPr algn="just"/>
            <a:endParaRPr lang="vi-VN"/>
          </a:p>
          <a:p>
            <a:pPr algn="just"/>
            <a:r>
              <a:rPr lang="vi-VN"/>
              <a:t>Phù hợp cho các ứng dụng có yêu cầu lớn về dữ liệu phân tán: Các hệ thống NoSQL thường được thiết kế để hoạt động trong môi trường phân tán, giúp quản lý và lưu trữ dữ liệu trên nhiều node và vị trí địa lý.</a:t>
            </a:r>
          </a:p>
          <a:p>
            <a:pPr algn="just"/>
            <a:endParaRPr lang="vi-VN"/>
          </a:p>
          <a:p>
            <a:pPr algn="just"/>
            <a:r>
              <a:rPr lang="vi-VN"/>
              <a:t>Hỗ trợ tốt cho dữ liệu không có cấu trúc hoặc có cấu trúc lỏng lẻo: Các hệ thống NoSQL thường hỗ trợ lưu trữ dữ liệu không có cấu trúc hoặc có cấu trúc lỏng lẻo, như dữ liệu JSON hoặc XML, mà không đòi hỏi sự ràng buộc cứng.</a:t>
            </a:r>
            <a:endParaRPr lang="en-US"/>
          </a:p>
        </p:txBody>
      </p:sp>
    </p:spTree>
    <p:extLst>
      <p:ext uri="{BB962C8B-B14F-4D97-AF65-F5344CB8AC3E}">
        <p14:creationId xmlns:p14="http://schemas.microsoft.com/office/powerpoint/2010/main" val="392308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6BCE-4BE7-5C84-194B-640B9858DB20}"/>
              </a:ext>
            </a:extLst>
          </p:cNvPr>
          <p:cNvSpPr>
            <a:spLocks noGrp="1"/>
          </p:cNvSpPr>
          <p:nvPr>
            <p:ph type="title"/>
          </p:nvPr>
        </p:nvSpPr>
        <p:spPr/>
        <p:txBody>
          <a:bodyPr/>
          <a:lstStyle/>
          <a:p>
            <a:r>
              <a:rPr lang="en-US"/>
              <a:t>Khi nào nên sử dụng NoSQL</a:t>
            </a:r>
          </a:p>
        </p:txBody>
      </p:sp>
      <p:sp>
        <p:nvSpPr>
          <p:cNvPr id="3" name="Content Placeholder 2">
            <a:extLst>
              <a:ext uri="{FF2B5EF4-FFF2-40B4-BE49-F238E27FC236}">
                <a16:creationId xmlns:a16="http://schemas.microsoft.com/office/drawing/2014/main" id="{DF298628-6963-D80F-CDB6-BD390BF2CB76}"/>
              </a:ext>
            </a:extLst>
          </p:cNvPr>
          <p:cNvSpPr>
            <a:spLocks noGrp="1"/>
          </p:cNvSpPr>
          <p:nvPr>
            <p:ph idx="1"/>
          </p:nvPr>
        </p:nvSpPr>
        <p:spPr/>
        <p:txBody>
          <a:bodyPr/>
          <a:lstStyle/>
          <a:p>
            <a:r>
              <a:rPr lang="vi-VN"/>
              <a:t>Dữ liệu không có cấu trúc hoặc cấu trúc lỏng lẻo: Nếu dữ liệu của bạn không phải là các bảng có cấu trúc cố định và thay đổi thường xuyên, một cơ sở dữ liệu NoSQL như MongoDB (tài liệu) hoặc Cassandra (cột gia tăng) có thể phù hợp hơn.</a:t>
            </a:r>
          </a:p>
          <a:p>
            <a:endParaRPr lang="vi-VN"/>
          </a:p>
          <a:p>
            <a:r>
              <a:rPr lang="vi-VN"/>
              <a:t>Nhu cầu mở rộng tốt: Nếu ứng dụng của bạn có yêu cầu về mở rộng tốt, tức là cần xử lý lượng dữ liệu lớn và mở rộng hệ thống một cách dễ dàng, NoSQL có thể là lựa chọn tốt.</a:t>
            </a:r>
          </a:p>
          <a:p>
            <a:endParaRPr lang="vi-VN"/>
          </a:p>
          <a:p>
            <a:r>
              <a:rPr lang="vi-VN"/>
              <a:t>Yêu cầu hiệu suất cao: Trong một số trường hợp, các hệ thống NoSQL có thể cung cấp hiệu suất tốt hơn so với cơ sở dữ liệu quan hệ, đặc biệt là khi có nhu cầu truy xuất dữ liệu phức tạp.</a:t>
            </a:r>
            <a:endParaRPr lang="en-US"/>
          </a:p>
        </p:txBody>
      </p:sp>
    </p:spTree>
    <p:extLst>
      <p:ext uri="{BB962C8B-B14F-4D97-AF65-F5344CB8AC3E}">
        <p14:creationId xmlns:p14="http://schemas.microsoft.com/office/powerpoint/2010/main" val="335401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EC43-D9A6-1B48-CC62-2B4019224A71}"/>
              </a:ext>
            </a:extLst>
          </p:cNvPr>
          <p:cNvSpPr>
            <a:spLocks noGrp="1"/>
          </p:cNvSpPr>
          <p:nvPr>
            <p:ph type="title"/>
          </p:nvPr>
        </p:nvSpPr>
        <p:spPr/>
        <p:txBody>
          <a:bodyPr/>
          <a:lstStyle/>
          <a:p>
            <a:r>
              <a:rPr lang="en-US"/>
              <a:t>Khi nào nên sử dụng NoSQL</a:t>
            </a:r>
          </a:p>
        </p:txBody>
      </p:sp>
      <p:sp>
        <p:nvSpPr>
          <p:cNvPr id="3" name="Content Placeholder 2">
            <a:extLst>
              <a:ext uri="{FF2B5EF4-FFF2-40B4-BE49-F238E27FC236}">
                <a16:creationId xmlns:a16="http://schemas.microsoft.com/office/drawing/2014/main" id="{9F6B000F-4CC6-76AD-12AB-B1C2A4B260BB}"/>
              </a:ext>
            </a:extLst>
          </p:cNvPr>
          <p:cNvSpPr>
            <a:spLocks noGrp="1"/>
          </p:cNvSpPr>
          <p:nvPr>
            <p:ph idx="1"/>
          </p:nvPr>
        </p:nvSpPr>
        <p:spPr/>
        <p:txBody>
          <a:bodyPr/>
          <a:lstStyle/>
          <a:p>
            <a:r>
              <a:rPr lang="vi-VN"/>
              <a:t>Mô hình dữ liệu thay đổi thường xuyên: Nếu bạn thường xuyên thay đổi mô hình dữ liệu của mình và muốn một giải pháp linh hoạt, NoSQL có thể là lựa chọn phù hợp.</a:t>
            </a:r>
          </a:p>
          <a:p>
            <a:endParaRPr lang="vi-VN"/>
          </a:p>
          <a:p>
            <a:r>
              <a:rPr lang="vi-VN"/>
              <a:t>Ứng dụng cần sự linh hoạt và mở rộng cao: Nếu ứng dụng của bạn đang phát triển và cần sự linh hoạt để thí nghiệm với các biến thể dữ liệu mới mà không gặp khó khăn, NoSQL có thể hữu ích.</a:t>
            </a:r>
          </a:p>
          <a:p>
            <a:endParaRPr lang="vi-VN"/>
          </a:p>
          <a:p>
            <a:r>
              <a:rPr lang="vi-VN"/>
              <a:t>Dữ liệu có tính chất đồ </a:t>
            </a:r>
            <a:r>
              <a:rPr lang="en-US"/>
              <a:t>thị</a:t>
            </a:r>
            <a:r>
              <a:rPr lang="vi-VN"/>
              <a:t> (Graph data): Nếu ứng dụng của bạn liên quan đến việc lưu trữ và truy vấn dữ liệu có mối quan hệ phức tạp, một cơ sở dữ liệu đồ </a:t>
            </a:r>
            <a:r>
              <a:rPr lang="en-US"/>
              <a:t>thị</a:t>
            </a:r>
            <a:r>
              <a:rPr lang="vi-VN"/>
              <a:t> có thể là lựa chọn tốt.</a:t>
            </a:r>
            <a:endParaRPr lang="en-US"/>
          </a:p>
        </p:txBody>
      </p:sp>
    </p:spTree>
    <p:extLst>
      <p:ext uri="{BB962C8B-B14F-4D97-AF65-F5344CB8AC3E}">
        <p14:creationId xmlns:p14="http://schemas.microsoft.com/office/powerpoint/2010/main" val="365242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B2A0-6166-4AE3-EF01-FD11679450AF}"/>
              </a:ext>
            </a:extLst>
          </p:cNvPr>
          <p:cNvSpPr>
            <a:spLocks noGrp="1"/>
          </p:cNvSpPr>
          <p:nvPr>
            <p:ph type="title"/>
          </p:nvPr>
        </p:nvSpPr>
        <p:spPr/>
        <p:txBody>
          <a:bodyPr/>
          <a:lstStyle/>
          <a:p>
            <a:r>
              <a:rPr lang="en-US"/>
              <a:t>Cơ sở dữ liệu NoSQL</a:t>
            </a:r>
          </a:p>
        </p:txBody>
      </p:sp>
      <p:sp>
        <p:nvSpPr>
          <p:cNvPr id="3" name="Content Placeholder 2">
            <a:extLst>
              <a:ext uri="{FF2B5EF4-FFF2-40B4-BE49-F238E27FC236}">
                <a16:creationId xmlns:a16="http://schemas.microsoft.com/office/drawing/2014/main" id="{0C99B3D6-3D17-8C37-1935-0C366FED1F1E}"/>
              </a:ext>
            </a:extLst>
          </p:cNvPr>
          <p:cNvSpPr>
            <a:spLocks noGrp="1"/>
          </p:cNvSpPr>
          <p:nvPr>
            <p:ph idx="1"/>
          </p:nvPr>
        </p:nvSpPr>
        <p:spPr/>
        <p:txBody>
          <a:bodyPr/>
          <a:lstStyle/>
          <a:p>
            <a:pPr algn="just">
              <a:lnSpc>
                <a:spcPct val="150000"/>
              </a:lnSpc>
            </a:pPr>
            <a:r>
              <a:rPr lang="vi-VN"/>
              <a:t>NoSQL là một thuật ngữ chung để chỉ các hệ thống quản lý cơ sở dữ liệu (Database Management Systems - DBMS) mà không sử dụng ngôn ngữ truy vấn SQL (Structured Query Language) để tương tác với dữ liệu. NoSQL thường được sử dụng để mô tả các loại cơ sở dữ liệu không phải là cơ sở dữ liệu quan hệ (Relational Database).</a:t>
            </a:r>
            <a:endParaRPr lang="en-US"/>
          </a:p>
        </p:txBody>
      </p:sp>
    </p:spTree>
    <p:extLst>
      <p:ext uri="{BB962C8B-B14F-4D97-AF65-F5344CB8AC3E}">
        <p14:creationId xmlns:p14="http://schemas.microsoft.com/office/powerpoint/2010/main" val="45659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C2FB-9EFB-EFFE-F68C-E5CAA39E79BB}"/>
              </a:ext>
            </a:extLst>
          </p:cNvPr>
          <p:cNvSpPr>
            <a:spLocks noGrp="1"/>
          </p:cNvSpPr>
          <p:nvPr>
            <p:ph type="title"/>
          </p:nvPr>
        </p:nvSpPr>
        <p:spPr/>
        <p:txBody>
          <a:bodyPr/>
          <a:lstStyle/>
          <a:p>
            <a:r>
              <a:rPr lang="en-US"/>
              <a:t>Một số hệ quản trị CSDL NoSQL</a:t>
            </a:r>
          </a:p>
        </p:txBody>
      </p:sp>
      <p:pic>
        <p:nvPicPr>
          <p:cNvPr id="7170" name="Picture 2" descr="Tìm hiểu về Cơ sở dữ liệu Phi quan hệ - NoSQL - QuanTriMang.com">
            <a:extLst>
              <a:ext uri="{FF2B5EF4-FFF2-40B4-BE49-F238E27FC236}">
                <a16:creationId xmlns:a16="http://schemas.microsoft.com/office/drawing/2014/main" id="{3C48825C-2B58-D7C6-5EA8-EEA3E7BAE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77" y="1653120"/>
            <a:ext cx="6741242" cy="459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7B0A-9BC4-DD39-5709-3F93D03AD56B}"/>
              </a:ext>
            </a:extLst>
          </p:cNvPr>
          <p:cNvSpPr>
            <a:spLocks noGrp="1"/>
          </p:cNvSpPr>
          <p:nvPr>
            <p:ph type="title"/>
          </p:nvPr>
        </p:nvSpPr>
        <p:spPr/>
        <p:txBody>
          <a:bodyPr/>
          <a:lstStyle/>
          <a:p>
            <a:r>
              <a:rPr lang="en-US"/>
              <a:t>Một số hệ quản trị CSDL NoSQL</a:t>
            </a:r>
          </a:p>
        </p:txBody>
      </p:sp>
      <p:sp>
        <p:nvSpPr>
          <p:cNvPr id="3" name="Content Placeholder 2">
            <a:extLst>
              <a:ext uri="{FF2B5EF4-FFF2-40B4-BE49-F238E27FC236}">
                <a16:creationId xmlns:a16="http://schemas.microsoft.com/office/drawing/2014/main" id="{92EB0397-C979-B29F-0AD0-EF2385E6B062}"/>
              </a:ext>
            </a:extLst>
          </p:cNvPr>
          <p:cNvSpPr>
            <a:spLocks noGrp="1"/>
          </p:cNvSpPr>
          <p:nvPr>
            <p:ph idx="1"/>
          </p:nvPr>
        </p:nvSpPr>
        <p:spPr/>
        <p:txBody>
          <a:bodyPr>
            <a:normAutofit fontScale="85000" lnSpcReduction="10000"/>
          </a:bodyPr>
          <a:lstStyle/>
          <a:p>
            <a:pPr algn="just">
              <a:lnSpc>
                <a:spcPct val="150000"/>
              </a:lnSpc>
              <a:buFont typeface="+mj-lt"/>
              <a:buAutoNum type="arabicPeriod"/>
            </a:pPr>
            <a:r>
              <a:rPr lang="vi-VN" b="1" i="0">
                <a:effectLst/>
                <a:latin typeface="Söhne"/>
              </a:rPr>
              <a:t>MongoDB:</a:t>
            </a:r>
            <a:r>
              <a:rPr lang="vi-VN" b="0" i="0">
                <a:effectLst/>
                <a:latin typeface="Söhne"/>
              </a:rPr>
              <a:t> MongoDB là một hệ quản trị cơ sở dữ liệu tài liệu (document database) phổ biến. Nó lưu trữ dữ liệu dưới dạng BSON (Binary JSON) và hỗ trợ các truy vấn phức tạp, cũng như khả năng mở rộng ngang tốt.</a:t>
            </a:r>
          </a:p>
          <a:p>
            <a:pPr algn="just">
              <a:lnSpc>
                <a:spcPct val="150000"/>
              </a:lnSpc>
              <a:buFont typeface="+mj-lt"/>
              <a:buAutoNum type="arabicPeriod"/>
            </a:pPr>
            <a:r>
              <a:rPr lang="vi-VN" b="1" i="0">
                <a:effectLst/>
                <a:latin typeface="Söhne"/>
              </a:rPr>
              <a:t>Cassandra:</a:t>
            </a:r>
            <a:r>
              <a:rPr lang="vi-VN" b="0" i="0">
                <a:effectLst/>
                <a:latin typeface="Söhne"/>
              </a:rPr>
              <a:t> Cassandra là một hệ quản trị cơ sở dữ liệu cột gia tăng (wide-column store) được thiết kế cho việc mở rộng tốt và xử lý lượng dữ liệu lớn. Nó thường được sử dụng trong các hệ thống phân tán.</a:t>
            </a:r>
          </a:p>
          <a:p>
            <a:pPr algn="just">
              <a:lnSpc>
                <a:spcPct val="150000"/>
              </a:lnSpc>
              <a:buFont typeface="+mj-lt"/>
              <a:buAutoNum type="arabicPeriod"/>
            </a:pPr>
            <a:r>
              <a:rPr lang="vi-VN" b="1" i="0">
                <a:effectLst/>
                <a:latin typeface="Söhne"/>
              </a:rPr>
              <a:t>Couchbase:</a:t>
            </a:r>
            <a:r>
              <a:rPr lang="vi-VN" b="0" i="0">
                <a:effectLst/>
                <a:latin typeface="Söhne"/>
              </a:rPr>
              <a:t> Couchbase là một hệ quản trị cơ sở dữ liệu NoSQL với kiến trúc cụm (cluster), hỗ trợ cả mô hình key-value lẫn mô hình tài liệu. Nó được sử dụng rộng rãi trong các ứng dụng yêu cầu tính mở rộng và hiệu suất cao.</a:t>
            </a:r>
          </a:p>
          <a:p>
            <a:pPr algn="just">
              <a:lnSpc>
                <a:spcPct val="150000"/>
              </a:lnSpc>
              <a:buFont typeface="+mj-lt"/>
              <a:buAutoNum type="arabicPeriod"/>
            </a:pPr>
            <a:r>
              <a:rPr lang="vi-VN" b="1" i="0">
                <a:effectLst/>
                <a:latin typeface="Söhne"/>
              </a:rPr>
              <a:t>Redis:</a:t>
            </a:r>
            <a:r>
              <a:rPr lang="vi-VN" b="0" i="0">
                <a:effectLst/>
                <a:latin typeface="Söhne"/>
              </a:rPr>
              <a:t> Redis là một cơ sở dữ liệu key-value in-memory, nhanh và linh hoạt. Nó thường được sử dụng làm bộ đệm (cache) và lưu trữ dữ liệu có tính chất đơn giản như các cặp key-value.</a:t>
            </a:r>
            <a:endParaRPr lang="en-US"/>
          </a:p>
        </p:txBody>
      </p:sp>
    </p:spTree>
    <p:extLst>
      <p:ext uri="{BB962C8B-B14F-4D97-AF65-F5344CB8AC3E}">
        <p14:creationId xmlns:p14="http://schemas.microsoft.com/office/powerpoint/2010/main" val="314169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7B0A-9BC4-DD39-5709-3F93D03AD56B}"/>
              </a:ext>
            </a:extLst>
          </p:cNvPr>
          <p:cNvSpPr>
            <a:spLocks noGrp="1"/>
          </p:cNvSpPr>
          <p:nvPr>
            <p:ph type="title"/>
          </p:nvPr>
        </p:nvSpPr>
        <p:spPr/>
        <p:txBody>
          <a:bodyPr/>
          <a:lstStyle/>
          <a:p>
            <a:r>
              <a:rPr lang="en-US"/>
              <a:t>Một số hệ quản trị CSDL NoSQL</a:t>
            </a:r>
          </a:p>
        </p:txBody>
      </p:sp>
      <p:sp>
        <p:nvSpPr>
          <p:cNvPr id="3" name="Content Placeholder 2">
            <a:extLst>
              <a:ext uri="{FF2B5EF4-FFF2-40B4-BE49-F238E27FC236}">
                <a16:creationId xmlns:a16="http://schemas.microsoft.com/office/drawing/2014/main" id="{92EB0397-C979-B29F-0AD0-EF2385E6B062}"/>
              </a:ext>
            </a:extLst>
          </p:cNvPr>
          <p:cNvSpPr>
            <a:spLocks noGrp="1"/>
          </p:cNvSpPr>
          <p:nvPr>
            <p:ph idx="1"/>
          </p:nvPr>
        </p:nvSpPr>
        <p:spPr/>
        <p:txBody>
          <a:bodyPr>
            <a:normAutofit lnSpcReduction="10000"/>
          </a:bodyPr>
          <a:lstStyle/>
          <a:p>
            <a:pPr algn="just">
              <a:lnSpc>
                <a:spcPct val="150000"/>
              </a:lnSpc>
              <a:buFont typeface="+mj-lt"/>
              <a:buAutoNum type="arabicPeriod"/>
            </a:pPr>
            <a:r>
              <a:rPr lang="vi-VN" b="1" i="0">
                <a:effectLst/>
                <a:latin typeface="Söhne"/>
              </a:rPr>
              <a:t>Neo4j:</a:t>
            </a:r>
            <a:r>
              <a:rPr lang="vi-VN" b="0" i="0">
                <a:effectLst/>
                <a:latin typeface="Söhne"/>
              </a:rPr>
              <a:t> Neo4j là một hệ quản trị cơ sở dữ liệu đồ đồng (graph database) được sử dụng để lưu trữ và truy vấn dữ liệu đồ đồng có mối quan hệ phức tạp.</a:t>
            </a:r>
          </a:p>
          <a:p>
            <a:pPr algn="just">
              <a:lnSpc>
                <a:spcPct val="150000"/>
              </a:lnSpc>
              <a:buFont typeface="+mj-lt"/>
              <a:buAutoNum type="arabicPeriod"/>
            </a:pPr>
            <a:r>
              <a:rPr lang="vi-VN" b="1" i="0">
                <a:effectLst/>
                <a:latin typeface="Söhne"/>
              </a:rPr>
              <a:t>Amazon DynamoDB:</a:t>
            </a:r>
            <a:r>
              <a:rPr lang="vi-VN" b="0" i="0">
                <a:effectLst/>
                <a:latin typeface="Söhne"/>
              </a:rPr>
              <a:t> DynamoDB là một dịch vụ cơ sở dữ liệu quản lý của Amazon, sử dụng mô hình key-value và cung cấp khả năng mở rộng ngang và tính sẵn sàng cao.</a:t>
            </a:r>
          </a:p>
          <a:p>
            <a:pPr algn="just">
              <a:lnSpc>
                <a:spcPct val="150000"/>
              </a:lnSpc>
              <a:buFont typeface="+mj-lt"/>
              <a:buAutoNum type="arabicPeriod"/>
            </a:pPr>
            <a:r>
              <a:rPr lang="vi-VN" b="1" i="0">
                <a:effectLst/>
                <a:latin typeface="Söhne"/>
              </a:rPr>
              <a:t>Riak:</a:t>
            </a:r>
            <a:r>
              <a:rPr lang="vi-VN" b="0" i="0">
                <a:effectLst/>
                <a:latin typeface="Söhne"/>
              </a:rPr>
              <a:t> Riak là một hệ quản trị cơ sở dữ liệu key-value phân tán, hỗ trợ mô hình phân tán và mở rộng ngang.</a:t>
            </a:r>
          </a:p>
          <a:p>
            <a:pPr algn="just">
              <a:lnSpc>
                <a:spcPct val="150000"/>
              </a:lnSpc>
              <a:buFont typeface="+mj-lt"/>
              <a:buAutoNum type="arabicPeriod"/>
            </a:pPr>
            <a:r>
              <a:rPr lang="vi-VN" b="1" i="0">
                <a:effectLst/>
                <a:latin typeface="Söhne"/>
              </a:rPr>
              <a:t>HBase:</a:t>
            </a:r>
            <a:r>
              <a:rPr lang="vi-VN" b="0" i="0">
                <a:effectLst/>
                <a:latin typeface="Söhne"/>
              </a:rPr>
              <a:t> HBase là một hệ quản trị cơ sở dữ liệu cột gia tăng chạy trên nền tảng Apache Hadoop, thích hợp cho việc xử lý dữ liệu lớn.</a:t>
            </a:r>
          </a:p>
        </p:txBody>
      </p:sp>
    </p:spTree>
    <p:extLst>
      <p:ext uri="{BB962C8B-B14F-4D97-AF65-F5344CB8AC3E}">
        <p14:creationId xmlns:p14="http://schemas.microsoft.com/office/powerpoint/2010/main" val="8134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NoSQL Design Principles? Definition &amp; FAQs | ScyllaDB">
            <a:extLst>
              <a:ext uri="{FF2B5EF4-FFF2-40B4-BE49-F238E27FC236}">
                <a16:creationId xmlns:a16="http://schemas.microsoft.com/office/drawing/2014/main" id="{D1A9CD58-A072-F709-E394-D7FC51BD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4825"/>
            <a:ext cx="89916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64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A7C2-1635-93FA-6E4D-FEF33DAB1D56}"/>
              </a:ext>
            </a:extLst>
          </p:cNvPr>
          <p:cNvSpPr>
            <a:spLocks noGrp="1"/>
          </p:cNvSpPr>
          <p:nvPr>
            <p:ph type="title"/>
          </p:nvPr>
        </p:nvSpPr>
        <p:spPr/>
        <p:txBody>
          <a:bodyPr/>
          <a:lstStyle/>
          <a:p>
            <a:r>
              <a:rPr lang="en-US"/>
              <a:t>Cơ sở dữ liệu NoSQL</a:t>
            </a:r>
          </a:p>
        </p:txBody>
      </p:sp>
      <p:sp>
        <p:nvSpPr>
          <p:cNvPr id="3" name="Content Placeholder 2">
            <a:extLst>
              <a:ext uri="{FF2B5EF4-FFF2-40B4-BE49-F238E27FC236}">
                <a16:creationId xmlns:a16="http://schemas.microsoft.com/office/drawing/2014/main" id="{89F22041-E3C1-B312-ACCE-3ADF702C5DA8}"/>
              </a:ext>
            </a:extLst>
          </p:cNvPr>
          <p:cNvSpPr>
            <a:spLocks noGrp="1"/>
          </p:cNvSpPr>
          <p:nvPr>
            <p:ph idx="1"/>
          </p:nvPr>
        </p:nvSpPr>
        <p:spPr/>
        <p:txBody>
          <a:bodyPr>
            <a:normAutofit fontScale="92500"/>
          </a:bodyPr>
          <a:lstStyle/>
          <a:p>
            <a:pPr algn="just">
              <a:lnSpc>
                <a:spcPct val="150000"/>
              </a:lnSpc>
            </a:pPr>
            <a:r>
              <a:rPr lang="vi-VN"/>
              <a:t>Cơ sở dữ liệu No-SQL đề cập đến các kho dữ liệu hiệu suất cao, phi quan hệ. Chúng vượt trội về các đặc điểm dễ sử dụng, khả năng mở rộng, khả năng phục hồi và tính khả dụng. </a:t>
            </a:r>
            <a:endParaRPr lang="en-US"/>
          </a:p>
          <a:p>
            <a:pPr algn="just">
              <a:lnSpc>
                <a:spcPct val="150000"/>
              </a:lnSpc>
            </a:pPr>
            <a:r>
              <a:rPr lang="vi-VN"/>
              <a:t>Thay vì tham gia các bảng dữ liệu chuẩn hóa, NoSQL lưu trữ dữ liệu phi cấu trúc hoặc bán cấu trúc, thường ở các cặp khóa-giá trị hoặc tài liệu JSON.</a:t>
            </a:r>
            <a:endParaRPr lang="en-US"/>
          </a:p>
          <a:p>
            <a:pPr algn="just">
              <a:lnSpc>
                <a:spcPct val="150000"/>
              </a:lnSpc>
            </a:pPr>
            <a:r>
              <a:rPr lang="vi-VN"/>
              <a:t>Cơ sở dữ liệu No-SQL thường không cung cấp đảm bảo ACID ngoài phạm vi của một phân vùng cơ sở dữ liệu duy nhất.</a:t>
            </a:r>
            <a:endParaRPr lang="en-US"/>
          </a:p>
          <a:p>
            <a:pPr algn="just">
              <a:lnSpc>
                <a:spcPct val="150000"/>
              </a:lnSpc>
            </a:pPr>
            <a:r>
              <a:rPr lang="vi-VN"/>
              <a:t>Các dịch vụ khối lượng lớn yêu cầu thời gian phản hồi dưới giây ưu tiên kho dữ liệu NoSQL.</a:t>
            </a:r>
            <a:endParaRPr lang="en-US"/>
          </a:p>
        </p:txBody>
      </p:sp>
    </p:spTree>
    <p:extLst>
      <p:ext uri="{BB962C8B-B14F-4D97-AF65-F5344CB8AC3E}">
        <p14:creationId xmlns:p14="http://schemas.microsoft.com/office/powerpoint/2010/main" val="78549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EEFFAEF-A246-1107-6FCF-1DF3F4854264}"/>
              </a:ext>
            </a:extLst>
          </p:cNvPr>
          <p:cNvPicPr>
            <a:picLocks noChangeAspect="1"/>
          </p:cNvPicPr>
          <p:nvPr/>
        </p:nvPicPr>
        <p:blipFill>
          <a:blip r:embed="rId2"/>
          <a:stretch>
            <a:fillRect/>
          </a:stretch>
        </p:blipFill>
        <p:spPr>
          <a:xfrm>
            <a:off x="438358" y="1931217"/>
            <a:ext cx="11315283" cy="2995566"/>
          </a:xfrm>
          <a:prstGeom prst="rect">
            <a:avLst/>
          </a:prstGeom>
        </p:spPr>
      </p:pic>
    </p:spTree>
    <p:extLst>
      <p:ext uri="{BB962C8B-B14F-4D97-AF65-F5344CB8AC3E}">
        <p14:creationId xmlns:p14="http://schemas.microsoft.com/office/powerpoint/2010/main" val="402198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2EF0-EE78-D461-8627-8C7DB50C64BB}"/>
              </a:ext>
            </a:extLst>
          </p:cNvPr>
          <p:cNvSpPr>
            <a:spLocks noGrp="1"/>
          </p:cNvSpPr>
          <p:nvPr>
            <p:ph type="title"/>
          </p:nvPr>
        </p:nvSpPr>
        <p:spPr/>
        <p:txBody>
          <a:bodyPr/>
          <a:lstStyle/>
          <a:p>
            <a:r>
              <a:rPr lang="vi-VN"/>
              <a:t>NoSQL</a:t>
            </a:r>
            <a:endParaRPr lang="en-US"/>
          </a:p>
        </p:txBody>
      </p:sp>
      <p:sp>
        <p:nvSpPr>
          <p:cNvPr id="3" name="Content Placeholder 2">
            <a:extLst>
              <a:ext uri="{FF2B5EF4-FFF2-40B4-BE49-F238E27FC236}">
                <a16:creationId xmlns:a16="http://schemas.microsoft.com/office/drawing/2014/main" id="{9785745A-A830-3C2F-4352-571B372C1979}"/>
              </a:ext>
            </a:extLst>
          </p:cNvPr>
          <p:cNvSpPr>
            <a:spLocks noGrp="1"/>
          </p:cNvSpPr>
          <p:nvPr>
            <p:ph idx="1"/>
          </p:nvPr>
        </p:nvSpPr>
        <p:spPr/>
        <p:txBody>
          <a:bodyPr/>
          <a:lstStyle/>
          <a:p>
            <a:pPr algn="just">
              <a:lnSpc>
                <a:spcPct val="150000"/>
              </a:lnSpc>
            </a:pPr>
            <a:r>
              <a:rPr lang="vi-VN"/>
              <a:t>NoSQL là viết tắt của không chỉ SQL hoặc non-SQL. Thông thường, thuật ngữ NoSQL được sử dụng tương đương với thuật ngữ phi quan hệ.</a:t>
            </a:r>
            <a:endParaRPr lang="en-US"/>
          </a:p>
        </p:txBody>
      </p:sp>
    </p:spTree>
    <p:extLst>
      <p:ext uri="{BB962C8B-B14F-4D97-AF65-F5344CB8AC3E}">
        <p14:creationId xmlns:p14="http://schemas.microsoft.com/office/powerpoint/2010/main" val="50221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F5A7-1E82-6EC5-5B64-959F37606A5E}"/>
              </a:ext>
            </a:extLst>
          </p:cNvPr>
          <p:cNvSpPr>
            <a:spLocks noGrp="1"/>
          </p:cNvSpPr>
          <p:nvPr>
            <p:ph type="title"/>
          </p:nvPr>
        </p:nvSpPr>
        <p:spPr/>
        <p:txBody>
          <a:bodyPr>
            <a:normAutofit fontScale="90000"/>
          </a:bodyPr>
          <a:lstStyle/>
          <a:p>
            <a:r>
              <a:rPr lang="vi-VN" b="0" i="0">
                <a:solidFill>
                  <a:srgbClr val="ECECF1"/>
                </a:solidFill>
                <a:effectLst/>
                <a:latin typeface="Söhne"/>
              </a:rPr>
              <a:t>Một số loại cơ sở dữ liệu NoSQL phổ biến bao gồm:</a:t>
            </a:r>
            <a:endParaRPr lang="en-US"/>
          </a:p>
        </p:txBody>
      </p:sp>
      <p:pic>
        <p:nvPicPr>
          <p:cNvPr id="3074" name="Picture 2" descr="NoSQL data models">
            <a:extLst>
              <a:ext uri="{FF2B5EF4-FFF2-40B4-BE49-F238E27FC236}">
                <a16:creationId xmlns:a16="http://schemas.microsoft.com/office/drawing/2014/main" id="{8FF92237-5259-3C7C-F53A-BF36ADD38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41" y="2120543"/>
            <a:ext cx="11584517" cy="341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8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BEC9-D94B-A359-F665-6228B48F9399}"/>
              </a:ext>
            </a:extLst>
          </p:cNvPr>
          <p:cNvSpPr>
            <a:spLocks noGrp="1"/>
          </p:cNvSpPr>
          <p:nvPr>
            <p:ph type="title"/>
          </p:nvPr>
        </p:nvSpPr>
        <p:spPr/>
        <p:txBody>
          <a:bodyPr/>
          <a:lstStyle/>
          <a:p>
            <a:r>
              <a:rPr lang="vi-VN"/>
              <a:t>Cơ sở dữ liệu tài liệu</a:t>
            </a:r>
            <a:r>
              <a:rPr lang="en-US"/>
              <a:t> (Document Store)</a:t>
            </a:r>
          </a:p>
        </p:txBody>
      </p:sp>
      <p:sp>
        <p:nvSpPr>
          <p:cNvPr id="3" name="Content Placeholder 2">
            <a:extLst>
              <a:ext uri="{FF2B5EF4-FFF2-40B4-BE49-F238E27FC236}">
                <a16:creationId xmlns:a16="http://schemas.microsoft.com/office/drawing/2014/main" id="{530F84CD-73FA-70B3-51E3-01F89B40676E}"/>
              </a:ext>
            </a:extLst>
          </p:cNvPr>
          <p:cNvSpPr>
            <a:spLocks noGrp="1"/>
          </p:cNvSpPr>
          <p:nvPr>
            <p:ph idx="1"/>
          </p:nvPr>
        </p:nvSpPr>
        <p:spPr>
          <a:xfrm>
            <a:off x="245806" y="1732449"/>
            <a:ext cx="5850194" cy="4515951"/>
          </a:xfrm>
        </p:spPr>
        <p:txBody>
          <a:bodyPr>
            <a:normAutofit fontScale="92500" lnSpcReduction="10000"/>
          </a:bodyPr>
          <a:lstStyle/>
          <a:p>
            <a:pPr algn="just">
              <a:lnSpc>
                <a:spcPct val="150000"/>
              </a:lnSpc>
            </a:pPr>
            <a:r>
              <a:rPr lang="vi-VN"/>
              <a:t>Cơ sở dữ liệu hướng tài liệu có cùng một định dạng mô hình tài liệu mà các nhà phát triển sử dụng trong mã ứng dụng của họ. </a:t>
            </a:r>
            <a:endParaRPr lang="en-US"/>
          </a:p>
          <a:p>
            <a:pPr algn="just">
              <a:lnSpc>
                <a:spcPct val="150000"/>
              </a:lnSpc>
            </a:pPr>
            <a:r>
              <a:rPr lang="vi-VN"/>
              <a:t>Chúng lưu trữ dữ liệu dưới dạng các đối tượng JSON với bản chất linh hoạt, bán cấu trúc và phân cấp. </a:t>
            </a:r>
            <a:endParaRPr lang="en-US"/>
          </a:p>
          <a:p>
            <a:pPr algn="just">
              <a:lnSpc>
                <a:spcPct val="150000"/>
              </a:lnSpc>
            </a:pPr>
            <a:r>
              <a:rPr lang="vi-VN"/>
              <a:t>Mô hình cơ sở dữ liệu tài liệu phát huy hiệu quả với danh mục, hồ sơ người dùng và hệ thống quản lý nội dung, nơi từng văn bản là duy nhất và phát triển theo thời gian.</a:t>
            </a:r>
            <a:endParaRPr lang="en-US"/>
          </a:p>
        </p:txBody>
      </p:sp>
      <p:pic>
        <p:nvPicPr>
          <p:cNvPr id="5" name="Picture 4">
            <a:extLst>
              <a:ext uri="{FF2B5EF4-FFF2-40B4-BE49-F238E27FC236}">
                <a16:creationId xmlns:a16="http://schemas.microsoft.com/office/drawing/2014/main" id="{965A8CD1-94AC-7896-EE02-92E7D9A344D2}"/>
              </a:ext>
            </a:extLst>
          </p:cNvPr>
          <p:cNvPicPr>
            <a:picLocks noChangeAspect="1"/>
          </p:cNvPicPr>
          <p:nvPr/>
        </p:nvPicPr>
        <p:blipFill>
          <a:blip r:embed="rId2"/>
          <a:stretch>
            <a:fillRect/>
          </a:stretch>
        </p:blipFill>
        <p:spPr>
          <a:xfrm>
            <a:off x="7600614" y="1880657"/>
            <a:ext cx="3333275" cy="3856380"/>
          </a:xfrm>
          <a:prstGeom prst="rect">
            <a:avLst/>
          </a:prstGeom>
        </p:spPr>
      </p:pic>
    </p:spTree>
    <p:extLst>
      <p:ext uri="{BB962C8B-B14F-4D97-AF65-F5344CB8AC3E}">
        <p14:creationId xmlns:p14="http://schemas.microsoft.com/office/powerpoint/2010/main" val="18960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 Introduction to Document-Oriented Databases | DigitalOcean">
            <a:extLst>
              <a:ext uri="{FF2B5EF4-FFF2-40B4-BE49-F238E27FC236}">
                <a16:creationId xmlns:a16="http://schemas.microsoft.com/office/drawing/2014/main" id="{210725A5-DA15-4CCE-C35E-7E84A2411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610" y="441912"/>
            <a:ext cx="9680780" cy="597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09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794</TotalTime>
  <Words>2081</Words>
  <Application>Microsoft Office PowerPoint</Application>
  <PresentationFormat>Widescreen</PresentationFormat>
  <Paragraphs>128</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Calisto MT</vt:lpstr>
      <vt:lpstr>Söhne</vt:lpstr>
      <vt:lpstr>Wingdings 2</vt:lpstr>
      <vt:lpstr>1_Slate</vt:lpstr>
      <vt:lpstr>PowerPoint Presentation</vt:lpstr>
      <vt:lpstr>Cơ sở dữ liệu NoSQL</vt:lpstr>
      <vt:lpstr>PowerPoint Presentation</vt:lpstr>
      <vt:lpstr>Cơ sở dữ liệu NoSQL</vt:lpstr>
      <vt:lpstr>PowerPoint Presentation</vt:lpstr>
      <vt:lpstr>NoSQL</vt:lpstr>
      <vt:lpstr>Một số loại cơ sở dữ liệu NoSQL phổ biến bao gồm:</vt:lpstr>
      <vt:lpstr>Cơ sở dữ liệu tài liệu (Document Store)</vt:lpstr>
      <vt:lpstr>PowerPoint Presentation</vt:lpstr>
      <vt:lpstr>Cơ sở dữ liệu khóa-giá trị (Key – Value)</vt:lpstr>
      <vt:lpstr>PowerPoint Presentation</vt:lpstr>
      <vt:lpstr>Cơ sở dữ liệu đồ thị (Graph Database)</vt:lpstr>
      <vt:lpstr>PowerPoint Presentation</vt:lpstr>
      <vt:lpstr>Wide-column Database</vt:lpstr>
      <vt:lpstr>PowerPoint Presentation</vt:lpstr>
      <vt:lpstr>Ưu điểm của cơ sở dữ liệu NoSQL là gì?</vt:lpstr>
      <vt:lpstr>Ưu điểm của cơ sở dữ liệu NoSQL là gì?</vt:lpstr>
      <vt:lpstr>Khi nào nên sử dụng NoSQL</vt:lpstr>
      <vt:lpstr>Khi nào nên sử dụng NoSQL</vt:lpstr>
      <vt:lpstr>Một số hệ quản trị CSDL NoSQL</vt:lpstr>
      <vt:lpstr>Một số hệ quản trị CSDL NoSQL</vt:lpstr>
      <vt:lpstr>Một số hệ quản trị CSDL 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MICTOSOFT AZURE</dc:title>
  <dc:creator>Le Nhat Tung</dc:creator>
  <cp:lastModifiedBy>Le Nhat Tung</cp:lastModifiedBy>
  <cp:revision>5</cp:revision>
  <dcterms:created xsi:type="dcterms:W3CDTF">2023-11-06T13:56:41Z</dcterms:created>
  <dcterms:modified xsi:type="dcterms:W3CDTF">2023-11-15T02:18:49Z</dcterms:modified>
</cp:coreProperties>
</file>