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8" r:id="rId2"/>
    <p:sldId id="279" r:id="rId3"/>
    <p:sldId id="280" r:id="rId4"/>
    <p:sldId id="281" r:id="rId5"/>
    <p:sldId id="282" r:id="rId6"/>
    <p:sldId id="283" r:id="rId7"/>
    <p:sldId id="284" r:id="rId8"/>
    <p:sldId id="285" r:id="rId9"/>
    <p:sldId id="275" r:id="rId10"/>
    <p:sldId id="257" r:id="rId11"/>
    <p:sldId id="258" r:id="rId12"/>
    <p:sldId id="259" r:id="rId13"/>
    <p:sldId id="260" r:id="rId14"/>
    <p:sldId id="261" r:id="rId15"/>
    <p:sldId id="262" r:id="rId16"/>
    <p:sldId id="263" r:id="rId17"/>
    <p:sldId id="264" r:id="rId18"/>
    <p:sldId id="265" r:id="rId19"/>
    <p:sldId id="266" r:id="rId20"/>
    <p:sldId id="267" r:id="rId21"/>
    <p:sldId id="276" r:id="rId22"/>
    <p:sldId id="277" r:id="rId23"/>
    <p:sldId id="268" r:id="rId24"/>
    <p:sldId id="269" r:id="rId25"/>
    <p:sldId id="270" r:id="rId26"/>
    <p:sldId id="271" r:id="rId27"/>
    <p:sldId id="272" r:id="rId28"/>
    <p:sldId id="273" r:id="rId29"/>
    <p:sldId id="286" r:id="rId30"/>
    <p:sldId id="274"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303" r:id="rId44"/>
    <p:sldId id="299" r:id="rId45"/>
    <p:sldId id="300" r:id="rId46"/>
    <p:sldId id="301" r:id="rId47"/>
    <p:sldId id="302" r:id="rId48"/>
    <p:sldId id="304" r:id="rId49"/>
    <p:sldId id="305" r:id="rId50"/>
    <p:sldId id="306"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06DBA5-1AF7-485C-84C7-CB69DD2143FB}" v="18" dt="2023-11-21T16:57:57.3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82" y="18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 Nhat Tung" userId="77b0905b33e1f80d" providerId="LiveId" clId="{1206DBA5-1AF7-485C-84C7-CB69DD2143FB}"/>
    <pc:docChg chg="undo custSel addSld delSld modSld sldOrd">
      <pc:chgData name="Le Nhat Tung" userId="77b0905b33e1f80d" providerId="LiveId" clId="{1206DBA5-1AF7-485C-84C7-CB69DD2143FB}" dt="2023-11-21T16:58:04.837" v="687" actId="20577"/>
      <pc:docMkLst>
        <pc:docMk/>
      </pc:docMkLst>
      <pc:sldChg chg="delSp modSp del">
        <pc:chgData name="Le Nhat Tung" userId="77b0905b33e1f80d" providerId="LiveId" clId="{1206DBA5-1AF7-485C-84C7-CB69DD2143FB}" dt="2023-11-21T12:04:45.795" v="40" actId="2696"/>
        <pc:sldMkLst>
          <pc:docMk/>
          <pc:sldMk cId="3347899835" sldId="256"/>
        </pc:sldMkLst>
        <pc:picChg chg="del mod">
          <ac:chgData name="Le Nhat Tung" userId="77b0905b33e1f80d" providerId="LiveId" clId="{1206DBA5-1AF7-485C-84C7-CB69DD2143FB}" dt="2023-11-21T12:04:14.006" v="4" actId="21"/>
          <ac:picMkLst>
            <pc:docMk/>
            <pc:sldMk cId="3347899835" sldId="256"/>
            <ac:picMk id="1030" creationId="{8921144C-4808-8B76-6F72-A80C8FD85FDA}"/>
          </ac:picMkLst>
        </pc:picChg>
      </pc:sldChg>
      <pc:sldChg chg="modSp">
        <pc:chgData name="Le Nhat Tung" userId="77b0905b33e1f80d" providerId="LiveId" clId="{1206DBA5-1AF7-485C-84C7-CB69DD2143FB}" dt="2023-11-21T12:03:25.132" v="1"/>
        <pc:sldMkLst>
          <pc:docMk/>
          <pc:sldMk cId="577948767" sldId="257"/>
        </pc:sldMkLst>
        <pc:spChg chg="mod">
          <ac:chgData name="Le Nhat Tung" userId="77b0905b33e1f80d" providerId="LiveId" clId="{1206DBA5-1AF7-485C-84C7-CB69DD2143FB}" dt="2023-11-21T12:03:25.132" v="1"/>
          <ac:spMkLst>
            <pc:docMk/>
            <pc:sldMk cId="577948767" sldId="257"/>
            <ac:spMk id="2" creationId="{0E72D3A5-0AFC-1BE8-C5AD-505D65E149A6}"/>
          </ac:spMkLst>
        </pc:spChg>
        <pc:spChg chg="mod">
          <ac:chgData name="Le Nhat Tung" userId="77b0905b33e1f80d" providerId="LiveId" clId="{1206DBA5-1AF7-485C-84C7-CB69DD2143FB}" dt="2023-11-21T12:03:25.132" v="1"/>
          <ac:spMkLst>
            <pc:docMk/>
            <pc:sldMk cId="577948767" sldId="257"/>
            <ac:spMk id="3" creationId="{3D0C0F67-D610-F3BD-2F2E-721E2790D252}"/>
          </ac:spMkLst>
        </pc:spChg>
      </pc:sldChg>
      <pc:sldChg chg="modSp">
        <pc:chgData name="Le Nhat Tung" userId="77b0905b33e1f80d" providerId="LiveId" clId="{1206DBA5-1AF7-485C-84C7-CB69DD2143FB}" dt="2023-11-21T12:03:25.132" v="1"/>
        <pc:sldMkLst>
          <pc:docMk/>
          <pc:sldMk cId="3334197114" sldId="268"/>
        </pc:sldMkLst>
        <pc:spChg chg="mod">
          <ac:chgData name="Le Nhat Tung" userId="77b0905b33e1f80d" providerId="LiveId" clId="{1206DBA5-1AF7-485C-84C7-CB69DD2143FB}" dt="2023-11-21T12:03:25.132" v="1"/>
          <ac:spMkLst>
            <pc:docMk/>
            <pc:sldMk cId="3334197114" sldId="268"/>
            <ac:spMk id="2" creationId="{D0C501BA-3820-5C51-1D21-96507040135C}"/>
          </ac:spMkLst>
        </pc:spChg>
      </pc:sldChg>
      <pc:sldChg chg="modSp new mod">
        <pc:chgData name="Le Nhat Tung" userId="77b0905b33e1f80d" providerId="LiveId" clId="{1206DBA5-1AF7-485C-84C7-CB69DD2143FB}" dt="2023-11-21T14:46:35.107" v="406" actId="20577"/>
        <pc:sldMkLst>
          <pc:docMk/>
          <pc:sldMk cId="3281446603" sldId="274"/>
        </pc:sldMkLst>
        <pc:spChg chg="mod">
          <ac:chgData name="Le Nhat Tung" userId="77b0905b33e1f80d" providerId="LiveId" clId="{1206DBA5-1AF7-485C-84C7-CB69DD2143FB}" dt="2023-11-21T14:40:28.037" v="379"/>
          <ac:spMkLst>
            <pc:docMk/>
            <pc:sldMk cId="3281446603" sldId="274"/>
            <ac:spMk id="2" creationId="{8C6879D5-BFE6-4471-DCFD-0A1F08F6F886}"/>
          </ac:spMkLst>
        </pc:spChg>
        <pc:spChg chg="mod">
          <ac:chgData name="Le Nhat Tung" userId="77b0905b33e1f80d" providerId="LiveId" clId="{1206DBA5-1AF7-485C-84C7-CB69DD2143FB}" dt="2023-11-21T14:46:35.107" v="406" actId="20577"/>
          <ac:spMkLst>
            <pc:docMk/>
            <pc:sldMk cId="3281446603" sldId="274"/>
            <ac:spMk id="3" creationId="{94A0AB22-1400-12A2-987F-713CA2399871}"/>
          </ac:spMkLst>
        </pc:spChg>
      </pc:sldChg>
      <pc:sldChg chg="addSp delSp modSp add mod">
        <pc:chgData name="Le Nhat Tung" userId="77b0905b33e1f80d" providerId="LiveId" clId="{1206DBA5-1AF7-485C-84C7-CB69DD2143FB}" dt="2023-11-21T14:39:21.361" v="376" actId="1076"/>
        <pc:sldMkLst>
          <pc:docMk/>
          <pc:sldMk cId="3209392043" sldId="275"/>
        </pc:sldMkLst>
        <pc:spChg chg="mod">
          <ac:chgData name="Le Nhat Tung" userId="77b0905b33e1f80d" providerId="LiveId" clId="{1206DBA5-1AF7-485C-84C7-CB69DD2143FB}" dt="2023-11-21T14:39:21.361" v="376" actId="1076"/>
          <ac:spMkLst>
            <pc:docMk/>
            <pc:sldMk cId="3209392043" sldId="275"/>
            <ac:spMk id="5" creationId="{F62DB1FE-5357-F743-70E3-11CC8FAE2110}"/>
          </ac:spMkLst>
        </pc:spChg>
        <pc:picChg chg="add mod">
          <ac:chgData name="Le Nhat Tung" userId="77b0905b33e1f80d" providerId="LiveId" clId="{1206DBA5-1AF7-485C-84C7-CB69DD2143FB}" dt="2023-11-21T12:04:27.788" v="10" actId="1076"/>
          <ac:picMkLst>
            <pc:docMk/>
            <pc:sldMk cId="3209392043" sldId="275"/>
            <ac:picMk id="2" creationId="{6BDBB52A-6D03-A4CA-0CE1-1A488DA0E97F}"/>
          </ac:picMkLst>
        </pc:picChg>
        <pc:picChg chg="del">
          <ac:chgData name="Le Nhat Tung" userId="77b0905b33e1f80d" providerId="LiveId" clId="{1206DBA5-1AF7-485C-84C7-CB69DD2143FB}" dt="2023-11-21T12:04:16.225" v="5" actId="478"/>
          <ac:picMkLst>
            <pc:docMk/>
            <pc:sldMk cId="3209392043" sldId="275"/>
            <ac:picMk id="11" creationId="{C77C65DC-E03D-6781-85FA-523DDC0F8462}"/>
          </ac:picMkLst>
        </pc:picChg>
      </pc:sldChg>
      <pc:sldChg chg="modSp add mod ord">
        <pc:chgData name="Le Nhat Tung" userId="77b0905b33e1f80d" providerId="LiveId" clId="{1206DBA5-1AF7-485C-84C7-CB69DD2143FB}" dt="2023-11-21T14:39:12.749" v="374" actId="1076"/>
        <pc:sldMkLst>
          <pc:docMk/>
          <pc:sldMk cId="8833371" sldId="276"/>
        </pc:sldMkLst>
        <pc:spChg chg="mod">
          <ac:chgData name="Le Nhat Tung" userId="77b0905b33e1f80d" providerId="LiveId" clId="{1206DBA5-1AF7-485C-84C7-CB69DD2143FB}" dt="2023-11-21T14:39:12.749" v="374" actId="1076"/>
          <ac:spMkLst>
            <pc:docMk/>
            <pc:sldMk cId="8833371" sldId="276"/>
            <ac:spMk id="5" creationId="{F62DB1FE-5357-F743-70E3-11CC8FAE2110}"/>
          </ac:spMkLst>
        </pc:spChg>
      </pc:sldChg>
      <pc:sldChg chg="modSp new mod">
        <pc:chgData name="Le Nhat Tung" userId="77b0905b33e1f80d" providerId="LiveId" clId="{1206DBA5-1AF7-485C-84C7-CB69DD2143FB}" dt="2023-11-21T13:45:30.197" v="302" actId="2710"/>
        <pc:sldMkLst>
          <pc:docMk/>
          <pc:sldMk cId="2359163832" sldId="277"/>
        </pc:sldMkLst>
        <pc:spChg chg="mod">
          <ac:chgData name="Le Nhat Tung" userId="77b0905b33e1f80d" providerId="LiveId" clId="{1206DBA5-1AF7-485C-84C7-CB69DD2143FB}" dt="2023-11-21T12:05:25.100" v="136" actId="20577"/>
          <ac:spMkLst>
            <pc:docMk/>
            <pc:sldMk cId="2359163832" sldId="277"/>
            <ac:spMk id="2" creationId="{BCBFD4F4-86EC-D3B8-48E7-D7F27B1A1A5F}"/>
          </ac:spMkLst>
        </pc:spChg>
        <pc:spChg chg="mod">
          <ac:chgData name="Le Nhat Tung" userId="77b0905b33e1f80d" providerId="LiveId" clId="{1206DBA5-1AF7-485C-84C7-CB69DD2143FB}" dt="2023-11-21T13:45:30.197" v="302" actId="2710"/>
          <ac:spMkLst>
            <pc:docMk/>
            <pc:sldMk cId="2359163832" sldId="277"/>
            <ac:spMk id="3" creationId="{060B65AE-D7EC-9CEF-1816-EC15D5D6AC8B}"/>
          </ac:spMkLst>
        </pc:spChg>
      </pc:sldChg>
      <pc:sldChg chg="modSp add mod">
        <pc:chgData name="Le Nhat Tung" userId="77b0905b33e1f80d" providerId="LiveId" clId="{1206DBA5-1AF7-485C-84C7-CB69DD2143FB}" dt="2023-11-21T14:39:30.111" v="378" actId="1076"/>
        <pc:sldMkLst>
          <pc:docMk/>
          <pc:sldMk cId="2939625770" sldId="278"/>
        </pc:sldMkLst>
        <pc:spChg chg="mod">
          <ac:chgData name="Le Nhat Tung" userId="77b0905b33e1f80d" providerId="LiveId" clId="{1206DBA5-1AF7-485C-84C7-CB69DD2143FB}" dt="2023-11-21T14:39:30.111" v="378" actId="1076"/>
          <ac:spMkLst>
            <pc:docMk/>
            <pc:sldMk cId="2939625770" sldId="278"/>
            <ac:spMk id="5" creationId="{F62DB1FE-5357-F743-70E3-11CC8FAE2110}"/>
          </ac:spMkLst>
        </pc:spChg>
      </pc:sldChg>
      <pc:sldChg chg="modSp new mod">
        <pc:chgData name="Le Nhat Tung" userId="77b0905b33e1f80d" providerId="LiveId" clId="{1206DBA5-1AF7-485C-84C7-CB69DD2143FB}" dt="2023-11-21T12:07:17.122" v="222" actId="2710"/>
        <pc:sldMkLst>
          <pc:docMk/>
          <pc:sldMk cId="36198753" sldId="279"/>
        </pc:sldMkLst>
        <pc:spChg chg="mod">
          <ac:chgData name="Le Nhat Tung" userId="77b0905b33e1f80d" providerId="LiveId" clId="{1206DBA5-1AF7-485C-84C7-CB69DD2143FB}" dt="2023-11-21T12:06:49.680" v="216" actId="20577"/>
          <ac:spMkLst>
            <pc:docMk/>
            <pc:sldMk cId="36198753" sldId="279"/>
            <ac:spMk id="2" creationId="{3B90D151-8AFE-8F8C-A345-E81C3118A481}"/>
          </ac:spMkLst>
        </pc:spChg>
        <pc:spChg chg="mod">
          <ac:chgData name="Le Nhat Tung" userId="77b0905b33e1f80d" providerId="LiveId" clId="{1206DBA5-1AF7-485C-84C7-CB69DD2143FB}" dt="2023-11-21T12:07:17.122" v="222" actId="2710"/>
          <ac:spMkLst>
            <pc:docMk/>
            <pc:sldMk cId="36198753" sldId="279"/>
            <ac:spMk id="3" creationId="{E8B2C9CF-0D78-D4AD-57CE-F9DBF7C8F0CA}"/>
          </ac:spMkLst>
        </pc:spChg>
      </pc:sldChg>
      <pc:sldChg chg="modSp new mod">
        <pc:chgData name="Le Nhat Tung" userId="77b0905b33e1f80d" providerId="LiveId" clId="{1206DBA5-1AF7-485C-84C7-CB69DD2143FB}" dt="2023-11-21T12:13:15.887" v="228" actId="20577"/>
        <pc:sldMkLst>
          <pc:docMk/>
          <pc:sldMk cId="1011986793" sldId="280"/>
        </pc:sldMkLst>
        <pc:spChg chg="mod">
          <ac:chgData name="Le Nhat Tung" userId="77b0905b33e1f80d" providerId="LiveId" clId="{1206DBA5-1AF7-485C-84C7-CB69DD2143FB}" dt="2023-11-21T12:13:00.828" v="225"/>
          <ac:spMkLst>
            <pc:docMk/>
            <pc:sldMk cId="1011986793" sldId="280"/>
            <ac:spMk id="2" creationId="{04A3778C-5EC5-8E07-7423-792085AF78B5}"/>
          </ac:spMkLst>
        </pc:spChg>
        <pc:spChg chg="mod">
          <ac:chgData name="Le Nhat Tung" userId="77b0905b33e1f80d" providerId="LiveId" clId="{1206DBA5-1AF7-485C-84C7-CB69DD2143FB}" dt="2023-11-21T12:13:15.887" v="228" actId="20577"/>
          <ac:spMkLst>
            <pc:docMk/>
            <pc:sldMk cId="1011986793" sldId="280"/>
            <ac:spMk id="3" creationId="{580057DA-AEAA-59AE-29EE-AC0FB43EEA68}"/>
          </ac:spMkLst>
        </pc:spChg>
      </pc:sldChg>
      <pc:sldChg chg="modSp new mod">
        <pc:chgData name="Le Nhat Tung" userId="77b0905b33e1f80d" providerId="LiveId" clId="{1206DBA5-1AF7-485C-84C7-CB69DD2143FB}" dt="2023-11-21T12:14:35.355" v="254"/>
        <pc:sldMkLst>
          <pc:docMk/>
          <pc:sldMk cId="2685338560" sldId="281"/>
        </pc:sldMkLst>
        <pc:spChg chg="mod">
          <ac:chgData name="Le Nhat Tung" userId="77b0905b33e1f80d" providerId="LiveId" clId="{1206DBA5-1AF7-485C-84C7-CB69DD2143FB}" dt="2023-11-21T12:13:59.376" v="246" actId="20577"/>
          <ac:spMkLst>
            <pc:docMk/>
            <pc:sldMk cId="2685338560" sldId="281"/>
            <ac:spMk id="2" creationId="{F0781858-79E0-7CF0-FD03-94CA8DD78DE1}"/>
          </ac:spMkLst>
        </pc:spChg>
        <pc:spChg chg="mod">
          <ac:chgData name="Le Nhat Tung" userId="77b0905b33e1f80d" providerId="LiveId" clId="{1206DBA5-1AF7-485C-84C7-CB69DD2143FB}" dt="2023-11-21T12:14:35.355" v="254"/>
          <ac:spMkLst>
            <pc:docMk/>
            <pc:sldMk cId="2685338560" sldId="281"/>
            <ac:spMk id="3" creationId="{7BCA07E9-7C12-25FB-59AD-77E0C74114FE}"/>
          </ac:spMkLst>
        </pc:spChg>
      </pc:sldChg>
      <pc:sldChg chg="modSp new mod">
        <pc:chgData name="Le Nhat Tung" userId="77b0905b33e1f80d" providerId="LiveId" clId="{1206DBA5-1AF7-485C-84C7-CB69DD2143FB}" dt="2023-11-21T12:16:49.954" v="276" actId="27636"/>
        <pc:sldMkLst>
          <pc:docMk/>
          <pc:sldMk cId="1102007991" sldId="282"/>
        </pc:sldMkLst>
        <pc:spChg chg="mod">
          <ac:chgData name="Le Nhat Tung" userId="77b0905b33e1f80d" providerId="LiveId" clId="{1206DBA5-1AF7-485C-84C7-CB69DD2143FB}" dt="2023-11-21T12:16:08.951" v="258" actId="20577"/>
          <ac:spMkLst>
            <pc:docMk/>
            <pc:sldMk cId="1102007991" sldId="282"/>
            <ac:spMk id="2" creationId="{EF951CF8-68CF-948F-EE12-8B8C32859D9D}"/>
          </ac:spMkLst>
        </pc:spChg>
        <pc:spChg chg="mod">
          <ac:chgData name="Le Nhat Tung" userId="77b0905b33e1f80d" providerId="LiveId" clId="{1206DBA5-1AF7-485C-84C7-CB69DD2143FB}" dt="2023-11-21T12:16:49.954" v="276" actId="27636"/>
          <ac:spMkLst>
            <pc:docMk/>
            <pc:sldMk cId="1102007991" sldId="282"/>
            <ac:spMk id="3" creationId="{35344DC5-9E5A-C3C3-0B4B-86904A8373DB}"/>
          </ac:spMkLst>
        </pc:spChg>
      </pc:sldChg>
      <pc:sldChg chg="modSp new mod">
        <pc:chgData name="Le Nhat Tung" userId="77b0905b33e1f80d" providerId="LiveId" clId="{1206DBA5-1AF7-485C-84C7-CB69DD2143FB}" dt="2023-11-21T13:42:40.161" v="283" actId="27636"/>
        <pc:sldMkLst>
          <pc:docMk/>
          <pc:sldMk cId="1703871958" sldId="283"/>
        </pc:sldMkLst>
        <pc:spChg chg="mod">
          <ac:chgData name="Le Nhat Tung" userId="77b0905b33e1f80d" providerId="LiveId" clId="{1206DBA5-1AF7-485C-84C7-CB69DD2143FB}" dt="2023-11-21T13:42:10.372" v="278"/>
          <ac:spMkLst>
            <pc:docMk/>
            <pc:sldMk cId="1703871958" sldId="283"/>
            <ac:spMk id="2" creationId="{CD5B51F5-084C-ED67-7C29-3755EC2FC177}"/>
          </ac:spMkLst>
        </pc:spChg>
        <pc:spChg chg="mod">
          <ac:chgData name="Le Nhat Tung" userId="77b0905b33e1f80d" providerId="LiveId" clId="{1206DBA5-1AF7-485C-84C7-CB69DD2143FB}" dt="2023-11-21T13:42:40.161" v="283" actId="27636"/>
          <ac:spMkLst>
            <pc:docMk/>
            <pc:sldMk cId="1703871958" sldId="283"/>
            <ac:spMk id="3" creationId="{AE0F6ED8-B033-1CBF-D371-AB38D5C4E4DC}"/>
          </ac:spMkLst>
        </pc:spChg>
      </pc:sldChg>
      <pc:sldChg chg="modSp new mod">
        <pc:chgData name="Le Nhat Tung" userId="77b0905b33e1f80d" providerId="LiveId" clId="{1206DBA5-1AF7-485C-84C7-CB69DD2143FB}" dt="2023-11-21T13:43:22.290" v="288" actId="2710"/>
        <pc:sldMkLst>
          <pc:docMk/>
          <pc:sldMk cId="644179620" sldId="284"/>
        </pc:sldMkLst>
        <pc:spChg chg="mod">
          <ac:chgData name="Le Nhat Tung" userId="77b0905b33e1f80d" providerId="LiveId" clId="{1206DBA5-1AF7-485C-84C7-CB69DD2143FB}" dt="2023-11-21T13:43:04.568" v="285"/>
          <ac:spMkLst>
            <pc:docMk/>
            <pc:sldMk cId="644179620" sldId="284"/>
            <ac:spMk id="2" creationId="{471625EC-B4EE-542F-B763-D4D0EC130804}"/>
          </ac:spMkLst>
        </pc:spChg>
        <pc:spChg chg="mod">
          <ac:chgData name="Le Nhat Tung" userId="77b0905b33e1f80d" providerId="LiveId" clId="{1206DBA5-1AF7-485C-84C7-CB69DD2143FB}" dt="2023-11-21T13:43:22.290" v="288" actId="2710"/>
          <ac:spMkLst>
            <pc:docMk/>
            <pc:sldMk cId="644179620" sldId="284"/>
            <ac:spMk id="3" creationId="{62789152-2354-80BD-2209-7D7EF5888E03}"/>
          </ac:spMkLst>
        </pc:spChg>
      </pc:sldChg>
      <pc:sldChg chg="modSp new mod">
        <pc:chgData name="Le Nhat Tung" userId="77b0905b33e1f80d" providerId="LiveId" clId="{1206DBA5-1AF7-485C-84C7-CB69DD2143FB}" dt="2023-11-21T13:43:59.044" v="293" actId="2710"/>
        <pc:sldMkLst>
          <pc:docMk/>
          <pc:sldMk cId="3315419193" sldId="285"/>
        </pc:sldMkLst>
        <pc:spChg chg="mod">
          <ac:chgData name="Le Nhat Tung" userId="77b0905b33e1f80d" providerId="LiveId" clId="{1206DBA5-1AF7-485C-84C7-CB69DD2143FB}" dt="2023-11-21T13:43:37.029" v="290"/>
          <ac:spMkLst>
            <pc:docMk/>
            <pc:sldMk cId="3315419193" sldId="285"/>
            <ac:spMk id="2" creationId="{2DFF6D22-872D-4A96-3F27-4ED1DBFB3B54}"/>
          </ac:spMkLst>
        </pc:spChg>
        <pc:spChg chg="mod">
          <ac:chgData name="Le Nhat Tung" userId="77b0905b33e1f80d" providerId="LiveId" clId="{1206DBA5-1AF7-485C-84C7-CB69DD2143FB}" dt="2023-11-21T13:43:59.044" v="293" actId="2710"/>
          <ac:spMkLst>
            <pc:docMk/>
            <pc:sldMk cId="3315419193" sldId="285"/>
            <ac:spMk id="3" creationId="{653B8ABA-D0DB-3D2E-D328-E08E36888EF1}"/>
          </ac:spMkLst>
        </pc:spChg>
      </pc:sldChg>
      <pc:sldChg chg="modSp add mod">
        <pc:chgData name="Le Nhat Tung" userId="77b0905b33e1f80d" providerId="LiveId" clId="{1206DBA5-1AF7-485C-84C7-CB69DD2143FB}" dt="2023-11-21T14:39:01.884" v="370" actId="1076"/>
        <pc:sldMkLst>
          <pc:docMk/>
          <pc:sldMk cId="1900263077" sldId="286"/>
        </pc:sldMkLst>
        <pc:spChg chg="mod">
          <ac:chgData name="Le Nhat Tung" userId="77b0905b33e1f80d" providerId="LiveId" clId="{1206DBA5-1AF7-485C-84C7-CB69DD2143FB}" dt="2023-11-21T14:39:01.884" v="370" actId="1076"/>
          <ac:spMkLst>
            <pc:docMk/>
            <pc:sldMk cId="1900263077" sldId="286"/>
            <ac:spMk id="5" creationId="{F62DB1FE-5357-F743-70E3-11CC8FAE2110}"/>
          </ac:spMkLst>
        </pc:spChg>
      </pc:sldChg>
      <pc:sldChg chg="new del">
        <pc:chgData name="Le Nhat Tung" userId="77b0905b33e1f80d" providerId="LiveId" clId="{1206DBA5-1AF7-485C-84C7-CB69DD2143FB}" dt="2023-11-21T13:44:19.889" v="295" actId="2696"/>
        <pc:sldMkLst>
          <pc:docMk/>
          <pc:sldMk cId="2988569488" sldId="286"/>
        </pc:sldMkLst>
      </pc:sldChg>
      <pc:sldChg chg="addSp modSp new mod">
        <pc:chgData name="Le Nhat Tung" userId="77b0905b33e1f80d" providerId="LiveId" clId="{1206DBA5-1AF7-485C-84C7-CB69DD2143FB}" dt="2023-11-21T15:59:39.915" v="416" actId="1076"/>
        <pc:sldMkLst>
          <pc:docMk/>
          <pc:sldMk cId="830653366" sldId="287"/>
        </pc:sldMkLst>
        <pc:spChg chg="mod">
          <ac:chgData name="Le Nhat Tung" userId="77b0905b33e1f80d" providerId="LiveId" clId="{1206DBA5-1AF7-485C-84C7-CB69DD2143FB}" dt="2023-11-21T14:41:04.593" v="382"/>
          <ac:spMkLst>
            <pc:docMk/>
            <pc:sldMk cId="830653366" sldId="287"/>
            <ac:spMk id="2" creationId="{8EBB39CE-F472-DFFB-2FC1-472B8ED98CA4}"/>
          </ac:spMkLst>
        </pc:spChg>
        <pc:spChg chg="mod">
          <ac:chgData name="Le Nhat Tung" userId="77b0905b33e1f80d" providerId="LiveId" clId="{1206DBA5-1AF7-485C-84C7-CB69DD2143FB}" dt="2023-11-21T15:59:36.456" v="415" actId="20577"/>
          <ac:spMkLst>
            <pc:docMk/>
            <pc:sldMk cId="830653366" sldId="287"/>
            <ac:spMk id="3" creationId="{81E2A3DA-BBA8-A0B2-A401-9F3F615E0DD2}"/>
          </ac:spMkLst>
        </pc:spChg>
        <pc:spChg chg="add">
          <ac:chgData name="Le Nhat Tung" userId="77b0905b33e1f80d" providerId="LiveId" clId="{1206DBA5-1AF7-485C-84C7-CB69DD2143FB}" dt="2023-11-21T15:58:40.801" v="408"/>
          <ac:spMkLst>
            <pc:docMk/>
            <pc:sldMk cId="830653366" sldId="287"/>
            <ac:spMk id="4" creationId="{ACF20371-DBA5-E301-A7D2-6D9F328F3930}"/>
          </ac:spMkLst>
        </pc:spChg>
        <pc:picChg chg="add mod">
          <ac:chgData name="Le Nhat Tung" userId="77b0905b33e1f80d" providerId="LiveId" clId="{1206DBA5-1AF7-485C-84C7-CB69DD2143FB}" dt="2023-11-21T15:59:39.915" v="416" actId="1076"/>
          <ac:picMkLst>
            <pc:docMk/>
            <pc:sldMk cId="830653366" sldId="287"/>
            <ac:picMk id="6" creationId="{DB61A217-9185-C950-16A7-E9322E386198}"/>
          </ac:picMkLst>
        </pc:picChg>
      </pc:sldChg>
      <pc:sldChg chg="addSp modSp new mod">
        <pc:chgData name="Le Nhat Tung" userId="77b0905b33e1f80d" providerId="LiveId" clId="{1206DBA5-1AF7-485C-84C7-CB69DD2143FB}" dt="2023-11-21T16:01:33.779" v="422" actId="1076"/>
        <pc:sldMkLst>
          <pc:docMk/>
          <pc:sldMk cId="770870194" sldId="288"/>
        </pc:sldMkLst>
        <pc:spChg chg="mod">
          <ac:chgData name="Le Nhat Tung" userId="77b0905b33e1f80d" providerId="LiveId" clId="{1206DBA5-1AF7-485C-84C7-CB69DD2143FB}" dt="2023-11-21T14:41:17.337" v="384"/>
          <ac:spMkLst>
            <pc:docMk/>
            <pc:sldMk cId="770870194" sldId="288"/>
            <ac:spMk id="2" creationId="{9FF76C26-0874-93C7-C397-0D7E0F4038E9}"/>
          </ac:spMkLst>
        </pc:spChg>
        <pc:spChg chg="mod">
          <ac:chgData name="Le Nhat Tung" userId="77b0905b33e1f80d" providerId="LiveId" clId="{1206DBA5-1AF7-485C-84C7-CB69DD2143FB}" dt="2023-11-21T16:01:09.307" v="420" actId="123"/>
          <ac:spMkLst>
            <pc:docMk/>
            <pc:sldMk cId="770870194" sldId="288"/>
            <ac:spMk id="3" creationId="{427E4CB9-5BF9-523B-EDA2-8A01980DE1C2}"/>
          </ac:spMkLst>
        </pc:spChg>
        <pc:picChg chg="add mod">
          <ac:chgData name="Le Nhat Tung" userId="77b0905b33e1f80d" providerId="LiveId" clId="{1206DBA5-1AF7-485C-84C7-CB69DD2143FB}" dt="2023-11-21T16:01:33.779" v="422" actId="1076"/>
          <ac:picMkLst>
            <pc:docMk/>
            <pc:sldMk cId="770870194" sldId="288"/>
            <ac:picMk id="5" creationId="{3EA9D0F4-ECEE-E9DA-5DA7-09175691604F}"/>
          </ac:picMkLst>
        </pc:picChg>
      </pc:sldChg>
      <pc:sldChg chg="addSp modSp new mod">
        <pc:chgData name="Le Nhat Tung" userId="77b0905b33e1f80d" providerId="LiveId" clId="{1206DBA5-1AF7-485C-84C7-CB69DD2143FB}" dt="2023-11-21T16:06:01.263" v="433" actId="1076"/>
        <pc:sldMkLst>
          <pc:docMk/>
          <pc:sldMk cId="1324501712" sldId="289"/>
        </pc:sldMkLst>
        <pc:spChg chg="mod">
          <ac:chgData name="Le Nhat Tung" userId="77b0905b33e1f80d" providerId="LiveId" clId="{1206DBA5-1AF7-485C-84C7-CB69DD2143FB}" dt="2023-11-21T14:41:37.619" v="386"/>
          <ac:spMkLst>
            <pc:docMk/>
            <pc:sldMk cId="1324501712" sldId="289"/>
            <ac:spMk id="2" creationId="{28EB84C9-F325-4EB3-42D8-2C2260E9772E}"/>
          </ac:spMkLst>
        </pc:spChg>
        <pc:spChg chg="mod">
          <ac:chgData name="Le Nhat Tung" userId="77b0905b33e1f80d" providerId="LiveId" clId="{1206DBA5-1AF7-485C-84C7-CB69DD2143FB}" dt="2023-11-21T16:05:42.041" v="429"/>
          <ac:spMkLst>
            <pc:docMk/>
            <pc:sldMk cId="1324501712" sldId="289"/>
            <ac:spMk id="3" creationId="{832D2A9B-63F2-39B2-5071-13E5E2EDF1B9}"/>
          </ac:spMkLst>
        </pc:spChg>
        <pc:picChg chg="add mod">
          <ac:chgData name="Le Nhat Tung" userId="77b0905b33e1f80d" providerId="LiveId" clId="{1206DBA5-1AF7-485C-84C7-CB69DD2143FB}" dt="2023-11-21T16:06:01.263" v="433" actId="1076"/>
          <ac:picMkLst>
            <pc:docMk/>
            <pc:sldMk cId="1324501712" sldId="289"/>
            <ac:picMk id="5" creationId="{2A594FFA-F2F2-A689-50F1-0B5DB0A9F70D}"/>
          </ac:picMkLst>
        </pc:picChg>
      </pc:sldChg>
      <pc:sldChg chg="addSp modSp new mod">
        <pc:chgData name="Le Nhat Tung" userId="77b0905b33e1f80d" providerId="LiveId" clId="{1206DBA5-1AF7-485C-84C7-CB69DD2143FB}" dt="2023-11-21T16:06:37.504" v="439" actId="1076"/>
        <pc:sldMkLst>
          <pc:docMk/>
          <pc:sldMk cId="132847395" sldId="290"/>
        </pc:sldMkLst>
        <pc:spChg chg="mod">
          <ac:chgData name="Le Nhat Tung" userId="77b0905b33e1f80d" providerId="LiveId" clId="{1206DBA5-1AF7-485C-84C7-CB69DD2143FB}" dt="2023-11-21T14:41:55.485" v="388"/>
          <ac:spMkLst>
            <pc:docMk/>
            <pc:sldMk cId="132847395" sldId="290"/>
            <ac:spMk id="2" creationId="{3E95D7DC-4623-3780-35A0-1611A9363D4E}"/>
          </ac:spMkLst>
        </pc:spChg>
        <pc:spChg chg="mod">
          <ac:chgData name="Le Nhat Tung" userId="77b0905b33e1f80d" providerId="LiveId" clId="{1206DBA5-1AF7-485C-84C7-CB69DD2143FB}" dt="2023-11-21T16:06:20.645" v="435" actId="123"/>
          <ac:spMkLst>
            <pc:docMk/>
            <pc:sldMk cId="132847395" sldId="290"/>
            <ac:spMk id="3" creationId="{C0BD6632-D95E-FFE5-3AD2-585A3C1181BF}"/>
          </ac:spMkLst>
        </pc:spChg>
        <pc:picChg chg="add mod">
          <ac:chgData name="Le Nhat Tung" userId="77b0905b33e1f80d" providerId="LiveId" clId="{1206DBA5-1AF7-485C-84C7-CB69DD2143FB}" dt="2023-11-21T16:06:37.504" v="439" actId="1076"/>
          <ac:picMkLst>
            <pc:docMk/>
            <pc:sldMk cId="132847395" sldId="290"/>
            <ac:picMk id="5" creationId="{12BB7592-F98F-B063-61B9-AAF4B5BAF9CA}"/>
          </ac:picMkLst>
        </pc:picChg>
      </pc:sldChg>
      <pc:sldChg chg="modSp new mod">
        <pc:chgData name="Le Nhat Tung" userId="77b0905b33e1f80d" providerId="LiveId" clId="{1206DBA5-1AF7-485C-84C7-CB69DD2143FB}" dt="2023-11-21T16:07:11.432" v="444" actId="207"/>
        <pc:sldMkLst>
          <pc:docMk/>
          <pc:sldMk cId="857869058" sldId="291"/>
        </pc:sldMkLst>
        <pc:spChg chg="mod">
          <ac:chgData name="Le Nhat Tung" userId="77b0905b33e1f80d" providerId="LiveId" clId="{1206DBA5-1AF7-485C-84C7-CB69DD2143FB}" dt="2023-11-21T14:42:12.224" v="390"/>
          <ac:spMkLst>
            <pc:docMk/>
            <pc:sldMk cId="857869058" sldId="291"/>
            <ac:spMk id="2" creationId="{3214D98B-EF34-AC56-8F5B-755912FD065C}"/>
          </ac:spMkLst>
        </pc:spChg>
        <pc:spChg chg="mod">
          <ac:chgData name="Le Nhat Tung" userId="77b0905b33e1f80d" providerId="LiveId" clId="{1206DBA5-1AF7-485C-84C7-CB69DD2143FB}" dt="2023-11-21T16:07:11.432" v="444" actId="207"/>
          <ac:spMkLst>
            <pc:docMk/>
            <pc:sldMk cId="857869058" sldId="291"/>
            <ac:spMk id="3" creationId="{F8CCFC85-0854-F4C5-1717-486809B3D90B}"/>
          </ac:spMkLst>
        </pc:spChg>
      </pc:sldChg>
      <pc:sldChg chg="addSp modSp new mod">
        <pc:chgData name="Le Nhat Tung" userId="77b0905b33e1f80d" providerId="LiveId" clId="{1206DBA5-1AF7-485C-84C7-CB69DD2143FB}" dt="2023-11-21T16:08:17.866" v="451" actId="14100"/>
        <pc:sldMkLst>
          <pc:docMk/>
          <pc:sldMk cId="1133465792" sldId="292"/>
        </pc:sldMkLst>
        <pc:spChg chg="mod">
          <ac:chgData name="Le Nhat Tung" userId="77b0905b33e1f80d" providerId="LiveId" clId="{1206DBA5-1AF7-485C-84C7-CB69DD2143FB}" dt="2023-11-21T14:42:24.767" v="392"/>
          <ac:spMkLst>
            <pc:docMk/>
            <pc:sldMk cId="1133465792" sldId="292"/>
            <ac:spMk id="2" creationId="{A1A013C4-9BAA-B76D-7962-8DE0F39DDB61}"/>
          </ac:spMkLst>
        </pc:spChg>
        <pc:spChg chg="mod">
          <ac:chgData name="Le Nhat Tung" userId="77b0905b33e1f80d" providerId="LiveId" clId="{1206DBA5-1AF7-485C-84C7-CB69DD2143FB}" dt="2023-11-21T16:07:43.564" v="445"/>
          <ac:spMkLst>
            <pc:docMk/>
            <pc:sldMk cId="1133465792" sldId="292"/>
            <ac:spMk id="3" creationId="{9BFC041D-F645-596A-54AF-F4BCE924043E}"/>
          </ac:spMkLst>
        </pc:spChg>
        <pc:picChg chg="add mod">
          <ac:chgData name="Le Nhat Tung" userId="77b0905b33e1f80d" providerId="LiveId" clId="{1206DBA5-1AF7-485C-84C7-CB69DD2143FB}" dt="2023-11-21T16:08:17.866" v="451" actId="14100"/>
          <ac:picMkLst>
            <pc:docMk/>
            <pc:sldMk cId="1133465792" sldId="292"/>
            <ac:picMk id="5" creationId="{89EBB423-9F0A-F1B4-6C66-9751E15F18E6}"/>
          </ac:picMkLst>
        </pc:picChg>
      </pc:sldChg>
      <pc:sldChg chg="addSp modSp new mod">
        <pc:chgData name="Le Nhat Tung" userId="77b0905b33e1f80d" providerId="LiveId" clId="{1206DBA5-1AF7-485C-84C7-CB69DD2143FB}" dt="2023-11-21T16:09:03.919" v="457" actId="1076"/>
        <pc:sldMkLst>
          <pc:docMk/>
          <pc:sldMk cId="1534779471" sldId="293"/>
        </pc:sldMkLst>
        <pc:spChg chg="mod">
          <ac:chgData name="Le Nhat Tung" userId="77b0905b33e1f80d" providerId="LiveId" clId="{1206DBA5-1AF7-485C-84C7-CB69DD2143FB}" dt="2023-11-21T14:42:46.674" v="394"/>
          <ac:spMkLst>
            <pc:docMk/>
            <pc:sldMk cId="1534779471" sldId="293"/>
            <ac:spMk id="2" creationId="{7BB414BC-F421-8984-6438-6271BC753EE2}"/>
          </ac:spMkLst>
        </pc:spChg>
        <pc:spChg chg="mod">
          <ac:chgData name="Le Nhat Tung" userId="77b0905b33e1f80d" providerId="LiveId" clId="{1206DBA5-1AF7-485C-84C7-CB69DD2143FB}" dt="2023-11-21T16:08:47.748" v="453"/>
          <ac:spMkLst>
            <pc:docMk/>
            <pc:sldMk cId="1534779471" sldId="293"/>
            <ac:spMk id="3" creationId="{250F0DAB-E23C-A34C-BAC3-3FA805698350}"/>
          </ac:spMkLst>
        </pc:spChg>
        <pc:picChg chg="add mod">
          <ac:chgData name="Le Nhat Tung" userId="77b0905b33e1f80d" providerId="LiveId" clId="{1206DBA5-1AF7-485C-84C7-CB69DD2143FB}" dt="2023-11-21T16:09:03.919" v="457" actId="1076"/>
          <ac:picMkLst>
            <pc:docMk/>
            <pc:sldMk cId="1534779471" sldId="293"/>
            <ac:picMk id="5" creationId="{99110CE0-E73D-1F3B-36B9-5A7370584147}"/>
          </ac:picMkLst>
        </pc:picChg>
      </pc:sldChg>
      <pc:sldChg chg="modSp new mod">
        <pc:chgData name="Le Nhat Tung" userId="77b0905b33e1f80d" providerId="LiveId" clId="{1206DBA5-1AF7-485C-84C7-CB69DD2143FB}" dt="2023-11-21T16:08:35.507" v="452"/>
        <pc:sldMkLst>
          <pc:docMk/>
          <pc:sldMk cId="191977718" sldId="294"/>
        </pc:sldMkLst>
        <pc:spChg chg="mod">
          <ac:chgData name="Le Nhat Tung" userId="77b0905b33e1f80d" providerId="LiveId" clId="{1206DBA5-1AF7-485C-84C7-CB69DD2143FB}" dt="2023-11-21T14:42:56.807" v="396"/>
          <ac:spMkLst>
            <pc:docMk/>
            <pc:sldMk cId="191977718" sldId="294"/>
            <ac:spMk id="2" creationId="{B9661847-1471-A636-AB2B-46113406C6CD}"/>
          </ac:spMkLst>
        </pc:spChg>
        <pc:spChg chg="mod">
          <ac:chgData name="Le Nhat Tung" userId="77b0905b33e1f80d" providerId="LiveId" clId="{1206DBA5-1AF7-485C-84C7-CB69DD2143FB}" dt="2023-11-21T16:08:35.507" v="452"/>
          <ac:spMkLst>
            <pc:docMk/>
            <pc:sldMk cId="191977718" sldId="294"/>
            <ac:spMk id="3" creationId="{0893D398-3C4B-D067-D860-440A5B49DBCC}"/>
          </ac:spMkLst>
        </pc:spChg>
      </pc:sldChg>
      <pc:sldChg chg="modSp new mod">
        <pc:chgData name="Le Nhat Tung" userId="77b0905b33e1f80d" providerId="LiveId" clId="{1206DBA5-1AF7-485C-84C7-CB69DD2143FB}" dt="2023-11-21T16:09:21.177" v="458"/>
        <pc:sldMkLst>
          <pc:docMk/>
          <pc:sldMk cId="1818806209" sldId="295"/>
        </pc:sldMkLst>
        <pc:spChg chg="mod">
          <ac:chgData name="Le Nhat Tung" userId="77b0905b33e1f80d" providerId="LiveId" clId="{1206DBA5-1AF7-485C-84C7-CB69DD2143FB}" dt="2023-11-21T14:43:13.974" v="398"/>
          <ac:spMkLst>
            <pc:docMk/>
            <pc:sldMk cId="1818806209" sldId="295"/>
            <ac:spMk id="2" creationId="{63C90D31-1F59-A2B7-245B-E636C1860D67}"/>
          </ac:spMkLst>
        </pc:spChg>
        <pc:spChg chg="mod">
          <ac:chgData name="Le Nhat Tung" userId="77b0905b33e1f80d" providerId="LiveId" clId="{1206DBA5-1AF7-485C-84C7-CB69DD2143FB}" dt="2023-11-21T16:09:21.177" v="458"/>
          <ac:spMkLst>
            <pc:docMk/>
            <pc:sldMk cId="1818806209" sldId="295"/>
            <ac:spMk id="3" creationId="{C313CAF9-15B5-3013-9D64-6702A728EBF3}"/>
          </ac:spMkLst>
        </pc:spChg>
      </pc:sldChg>
      <pc:sldChg chg="modSp new mod">
        <pc:chgData name="Le Nhat Tung" userId="77b0905b33e1f80d" providerId="LiveId" clId="{1206DBA5-1AF7-485C-84C7-CB69DD2143FB}" dt="2023-11-21T16:09:59.947" v="461"/>
        <pc:sldMkLst>
          <pc:docMk/>
          <pc:sldMk cId="3904605361" sldId="296"/>
        </pc:sldMkLst>
        <pc:spChg chg="mod">
          <ac:chgData name="Le Nhat Tung" userId="77b0905b33e1f80d" providerId="LiveId" clId="{1206DBA5-1AF7-485C-84C7-CB69DD2143FB}" dt="2023-11-21T14:43:31.596" v="400"/>
          <ac:spMkLst>
            <pc:docMk/>
            <pc:sldMk cId="3904605361" sldId="296"/>
            <ac:spMk id="2" creationId="{B6A197C9-8438-D9CC-AE30-B58617BE490F}"/>
          </ac:spMkLst>
        </pc:spChg>
        <pc:spChg chg="mod">
          <ac:chgData name="Le Nhat Tung" userId="77b0905b33e1f80d" providerId="LiveId" clId="{1206DBA5-1AF7-485C-84C7-CB69DD2143FB}" dt="2023-11-21T16:09:59.947" v="461"/>
          <ac:spMkLst>
            <pc:docMk/>
            <pc:sldMk cId="3904605361" sldId="296"/>
            <ac:spMk id="3" creationId="{0D921B54-B6BB-98A8-DB2F-E04A7602868D}"/>
          </ac:spMkLst>
        </pc:spChg>
      </pc:sldChg>
      <pc:sldChg chg="addSp delSp modSp new mod ord">
        <pc:chgData name="Le Nhat Tung" userId="77b0905b33e1f80d" providerId="LiveId" clId="{1206DBA5-1AF7-485C-84C7-CB69DD2143FB}" dt="2023-11-21T16:10:17.443" v="463"/>
        <pc:sldMkLst>
          <pc:docMk/>
          <pc:sldMk cId="1480796431" sldId="297"/>
        </pc:sldMkLst>
        <pc:spChg chg="del">
          <ac:chgData name="Le Nhat Tung" userId="77b0905b33e1f80d" providerId="LiveId" clId="{1206DBA5-1AF7-485C-84C7-CB69DD2143FB}" dt="2023-11-21T16:02:27.451" v="424" actId="478"/>
          <ac:spMkLst>
            <pc:docMk/>
            <pc:sldMk cId="1480796431" sldId="297"/>
            <ac:spMk id="2" creationId="{BC35CA5F-9B89-1F22-D29D-4035D9C89695}"/>
          </ac:spMkLst>
        </pc:spChg>
        <pc:spChg chg="del">
          <ac:chgData name="Le Nhat Tung" userId="77b0905b33e1f80d" providerId="LiveId" clId="{1206DBA5-1AF7-485C-84C7-CB69DD2143FB}" dt="2023-11-21T16:02:27.451" v="424" actId="478"/>
          <ac:spMkLst>
            <pc:docMk/>
            <pc:sldMk cId="1480796431" sldId="297"/>
            <ac:spMk id="3" creationId="{CEFE11BD-F723-E8A0-AA00-14C8B8125E4D}"/>
          </ac:spMkLst>
        </pc:spChg>
        <pc:picChg chg="add mod">
          <ac:chgData name="Le Nhat Tung" userId="77b0905b33e1f80d" providerId="LiveId" clId="{1206DBA5-1AF7-485C-84C7-CB69DD2143FB}" dt="2023-11-21T16:02:34.127" v="428" actId="1076"/>
          <ac:picMkLst>
            <pc:docMk/>
            <pc:sldMk cId="1480796431" sldId="297"/>
            <ac:picMk id="5" creationId="{0CC172B9-12D2-BFC1-65BA-50F9B9AD5CAA}"/>
          </ac:picMkLst>
        </pc:picChg>
      </pc:sldChg>
      <pc:sldChg chg="modSp add mod">
        <pc:chgData name="Le Nhat Tung" userId="77b0905b33e1f80d" providerId="LiveId" clId="{1206DBA5-1AF7-485C-84C7-CB69DD2143FB}" dt="2023-11-21T16:10:50.722" v="540" actId="404"/>
        <pc:sldMkLst>
          <pc:docMk/>
          <pc:sldMk cId="4171041983" sldId="298"/>
        </pc:sldMkLst>
        <pc:spChg chg="mod">
          <ac:chgData name="Le Nhat Tung" userId="77b0905b33e1f80d" providerId="LiveId" clId="{1206DBA5-1AF7-485C-84C7-CB69DD2143FB}" dt="2023-11-21T16:10:50.722" v="540" actId="404"/>
          <ac:spMkLst>
            <pc:docMk/>
            <pc:sldMk cId="4171041983" sldId="298"/>
            <ac:spMk id="5" creationId="{F62DB1FE-5357-F743-70E3-11CC8FAE2110}"/>
          </ac:spMkLst>
        </pc:spChg>
      </pc:sldChg>
      <pc:sldChg chg="addSp delSp new mod">
        <pc:chgData name="Le Nhat Tung" userId="77b0905b33e1f80d" providerId="LiveId" clId="{1206DBA5-1AF7-485C-84C7-CB69DD2143FB}" dt="2023-11-21T16:13:40.904" v="545" actId="22"/>
        <pc:sldMkLst>
          <pc:docMk/>
          <pc:sldMk cId="855920656" sldId="299"/>
        </pc:sldMkLst>
        <pc:spChg chg="del">
          <ac:chgData name="Le Nhat Tung" userId="77b0905b33e1f80d" providerId="LiveId" clId="{1206DBA5-1AF7-485C-84C7-CB69DD2143FB}" dt="2023-11-21T16:13:39.584" v="544" actId="478"/>
          <ac:spMkLst>
            <pc:docMk/>
            <pc:sldMk cId="855920656" sldId="299"/>
            <ac:spMk id="2" creationId="{E5BDD024-A882-CE80-E455-C4077A7F1275}"/>
          </ac:spMkLst>
        </pc:spChg>
        <pc:spChg chg="del">
          <ac:chgData name="Le Nhat Tung" userId="77b0905b33e1f80d" providerId="LiveId" clId="{1206DBA5-1AF7-485C-84C7-CB69DD2143FB}" dt="2023-11-21T16:13:39.584" v="544" actId="478"/>
          <ac:spMkLst>
            <pc:docMk/>
            <pc:sldMk cId="855920656" sldId="299"/>
            <ac:spMk id="3" creationId="{46D382CB-D5D1-AAA5-D4DD-824835F6AB57}"/>
          </ac:spMkLst>
        </pc:spChg>
        <pc:picChg chg="add del">
          <ac:chgData name="Le Nhat Tung" userId="77b0905b33e1f80d" providerId="LiveId" clId="{1206DBA5-1AF7-485C-84C7-CB69DD2143FB}" dt="2023-11-21T16:13:33.375" v="543" actId="478"/>
          <ac:picMkLst>
            <pc:docMk/>
            <pc:sldMk cId="855920656" sldId="299"/>
            <ac:picMk id="5" creationId="{0F87C57B-2EA2-9152-479D-CDB81F08AFC8}"/>
          </ac:picMkLst>
        </pc:picChg>
        <pc:picChg chg="add">
          <ac:chgData name="Le Nhat Tung" userId="77b0905b33e1f80d" providerId="LiveId" clId="{1206DBA5-1AF7-485C-84C7-CB69DD2143FB}" dt="2023-11-21T16:13:40.904" v="545" actId="22"/>
          <ac:picMkLst>
            <pc:docMk/>
            <pc:sldMk cId="855920656" sldId="299"/>
            <ac:picMk id="7" creationId="{081C13BC-6DFB-E2C6-55E5-7C0C69F0D290}"/>
          </ac:picMkLst>
        </pc:picChg>
      </pc:sldChg>
      <pc:sldChg chg="addSp delSp new mod">
        <pc:chgData name="Le Nhat Tung" userId="77b0905b33e1f80d" providerId="LiveId" clId="{1206DBA5-1AF7-485C-84C7-CB69DD2143FB}" dt="2023-11-21T16:14:21.249" v="548" actId="22"/>
        <pc:sldMkLst>
          <pc:docMk/>
          <pc:sldMk cId="3476157022" sldId="300"/>
        </pc:sldMkLst>
        <pc:spChg chg="del">
          <ac:chgData name="Le Nhat Tung" userId="77b0905b33e1f80d" providerId="LiveId" clId="{1206DBA5-1AF7-485C-84C7-CB69DD2143FB}" dt="2023-11-21T16:14:20.614" v="547" actId="478"/>
          <ac:spMkLst>
            <pc:docMk/>
            <pc:sldMk cId="3476157022" sldId="300"/>
            <ac:spMk id="2" creationId="{9E361B11-3291-5A61-8EF8-F679AB6CC4D4}"/>
          </ac:spMkLst>
        </pc:spChg>
        <pc:spChg chg="del">
          <ac:chgData name="Le Nhat Tung" userId="77b0905b33e1f80d" providerId="LiveId" clId="{1206DBA5-1AF7-485C-84C7-CB69DD2143FB}" dt="2023-11-21T16:14:20.614" v="547" actId="478"/>
          <ac:spMkLst>
            <pc:docMk/>
            <pc:sldMk cId="3476157022" sldId="300"/>
            <ac:spMk id="3" creationId="{9AE49AE8-EC20-8AC8-777B-A44EFA62C46A}"/>
          </ac:spMkLst>
        </pc:spChg>
        <pc:picChg chg="add">
          <ac:chgData name="Le Nhat Tung" userId="77b0905b33e1f80d" providerId="LiveId" clId="{1206DBA5-1AF7-485C-84C7-CB69DD2143FB}" dt="2023-11-21T16:14:21.249" v="548" actId="22"/>
          <ac:picMkLst>
            <pc:docMk/>
            <pc:sldMk cId="3476157022" sldId="300"/>
            <ac:picMk id="5" creationId="{64AE73AD-4888-5E40-6DC9-E343DF30F925}"/>
          </ac:picMkLst>
        </pc:picChg>
      </pc:sldChg>
      <pc:sldChg chg="addSp delSp new mod">
        <pc:chgData name="Le Nhat Tung" userId="77b0905b33e1f80d" providerId="LiveId" clId="{1206DBA5-1AF7-485C-84C7-CB69DD2143FB}" dt="2023-11-21T16:15:17.991" v="551" actId="22"/>
        <pc:sldMkLst>
          <pc:docMk/>
          <pc:sldMk cId="652370802" sldId="301"/>
        </pc:sldMkLst>
        <pc:spChg chg="del">
          <ac:chgData name="Le Nhat Tung" userId="77b0905b33e1f80d" providerId="LiveId" clId="{1206DBA5-1AF7-485C-84C7-CB69DD2143FB}" dt="2023-11-21T16:15:17.100" v="550" actId="478"/>
          <ac:spMkLst>
            <pc:docMk/>
            <pc:sldMk cId="652370802" sldId="301"/>
            <ac:spMk id="2" creationId="{8AE1E466-DF67-769B-7394-80B089B70BA2}"/>
          </ac:spMkLst>
        </pc:spChg>
        <pc:spChg chg="del">
          <ac:chgData name="Le Nhat Tung" userId="77b0905b33e1f80d" providerId="LiveId" clId="{1206DBA5-1AF7-485C-84C7-CB69DD2143FB}" dt="2023-11-21T16:15:17.100" v="550" actId="478"/>
          <ac:spMkLst>
            <pc:docMk/>
            <pc:sldMk cId="652370802" sldId="301"/>
            <ac:spMk id="3" creationId="{DEA8EA48-FC47-ECB5-8DF3-93538B30B1DD}"/>
          </ac:spMkLst>
        </pc:spChg>
        <pc:picChg chg="add">
          <ac:chgData name="Le Nhat Tung" userId="77b0905b33e1f80d" providerId="LiveId" clId="{1206DBA5-1AF7-485C-84C7-CB69DD2143FB}" dt="2023-11-21T16:15:17.991" v="551" actId="22"/>
          <ac:picMkLst>
            <pc:docMk/>
            <pc:sldMk cId="652370802" sldId="301"/>
            <ac:picMk id="5" creationId="{984A2A71-8FDF-16EC-858A-8F0493941405}"/>
          </ac:picMkLst>
        </pc:picChg>
      </pc:sldChg>
      <pc:sldChg chg="addSp delSp new mod">
        <pc:chgData name="Le Nhat Tung" userId="77b0905b33e1f80d" providerId="LiveId" clId="{1206DBA5-1AF7-485C-84C7-CB69DD2143FB}" dt="2023-11-21T16:15:47.119" v="554" actId="22"/>
        <pc:sldMkLst>
          <pc:docMk/>
          <pc:sldMk cId="3292686758" sldId="302"/>
        </pc:sldMkLst>
        <pc:spChg chg="del">
          <ac:chgData name="Le Nhat Tung" userId="77b0905b33e1f80d" providerId="LiveId" clId="{1206DBA5-1AF7-485C-84C7-CB69DD2143FB}" dt="2023-11-21T16:15:46.446" v="553" actId="478"/>
          <ac:spMkLst>
            <pc:docMk/>
            <pc:sldMk cId="3292686758" sldId="302"/>
            <ac:spMk id="2" creationId="{B43B52A4-8EA5-B93A-67C8-E30792AC649C}"/>
          </ac:spMkLst>
        </pc:spChg>
        <pc:spChg chg="del">
          <ac:chgData name="Le Nhat Tung" userId="77b0905b33e1f80d" providerId="LiveId" clId="{1206DBA5-1AF7-485C-84C7-CB69DD2143FB}" dt="2023-11-21T16:15:46.446" v="553" actId="478"/>
          <ac:spMkLst>
            <pc:docMk/>
            <pc:sldMk cId="3292686758" sldId="302"/>
            <ac:spMk id="3" creationId="{F5E55E03-E07D-2DAA-4AF5-4B34682C1E10}"/>
          </ac:spMkLst>
        </pc:spChg>
        <pc:picChg chg="add">
          <ac:chgData name="Le Nhat Tung" userId="77b0905b33e1f80d" providerId="LiveId" clId="{1206DBA5-1AF7-485C-84C7-CB69DD2143FB}" dt="2023-11-21T16:15:47.119" v="554" actId="22"/>
          <ac:picMkLst>
            <pc:docMk/>
            <pc:sldMk cId="3292686758" sldId="302"/>
            <ac:picMk id="5" creationId="{35D2F19C-5997-3821-C4AE-BD2F3C152EE6}"/>
          </ac:picMkLst>
        </pc:picChg>
      </pc:sldChg>
      <pc:sldChg chg="modSp new mod">
        <pc:chgData name="Le Nhat Tung" userId="77b0905b33e1f80d" providerId="LiveId" clId="{1206DBA5-1AF7-485C-84C7-CB69DD2143FB}" dt="2023-11-21T16:16:07.467" v="607" actId="403"/>
        <pc:sldMkLst>
          <pc:docMk/>
          <pc:sldMk cId="1972375066" sldId="303"/>
        </pc:sldMkLst>
        <pc:spChg chg="mod">
          <ac:chgData name="Le Nhat Tung" userId="77b0905b33e1f80d" providerId="LiveId" clId="{1206DBA5-1AF7-485C-84C7-CB69DD2143FB}" dt="2023-11-21T16:15:53.858" v="563" actId="20577"/>
          <ac:spMkLst>
            <pc:docMk/>
            <pc:sldMk cId="1972375066" sldId="303"/>
            <ac:spMk id="2" creationId="{8C2304CB-5608-D371-3F53-5734F4AF5397}"/>
          </ac:spMkLst>
        </pc:spChg>
        <pc:spChg chg="mod">
          <ac:chgData name="Le Nhat Tung" userId="77b0905b33e1f80d" providerId="LiveId" clId="{1206DBA5-1AF7-485C-84C7-CB69DD2143FB}" dt="2023-11-21T16:16:07.467" v="607" actId="403"/>
          <ac:spMkLst>
            <pc:docMk/>
            <pc:sldMk cId="1972375066" sldId="303"/>
            <ac:spMk id="3" creationId="{2338A58F-0FBA-E61F-EFF2-0A008446DA81}"/>
          </ac:spMkLst>
        </pc:spChg>
      </pc:sldChg>
      <pc:sldChg chg="modSp add mod">
        <pc:chgData name="Le Nhat Tung" userId="77b0905b33e1f80d" providerId="LiveId" clId="{1206DBA5-1AF7-485C-84C7-CB69DD2143FB}" dt="2023-11-21T16:16:22.492" v="634" actId="20577"/>
        <pc:sldMkLst>
          <pc:docMk/>
          <pc:sldMk cId="1953492785" sldId="304"/>
        </pc:sldMkLst>
        <pc:spChg chg="mod">
          <ac:chgData name="Le Nhat Tung" userId="77b0905b33e1f80d" providerId="LiveId" clId="{1206DBA5-1AF7-485C-84C7-CB69DD2143FB}" dt="2023-11-21T16:16:17.040" v="609" actId="20577"/>
          <ac:spMkLst>
            <pc:docMk/>
            <pc:sldMk cId="1953492785" sldId="304"/>
            <ac:spMk id="2" creationId="{8C2304CB-5608-D371-3F53-5734F4AF5397}"/>
          </ac:spMkLst>
        </pc:spChg>
        <pc:spChg chg="mod">
          <ac:chgData name="Le Nhat Tung" userId="77b0905b33e1f80d" providerId="LiveId" clId="{1206DBA5-1AF7-485C-84C7-CB69DD2143FB}" dt="2023-11-21T16:16:22.492" v="634" actId="20577"/>
          <ac:spMkLst>
            <pc:docMk/>
            <pc:sldMk cId="1953492785" sldId="304"/>
            <ac:spMk id="3" creationId="{2338A58F-0FBA-E61F-EFF2-0A008446DA81}"/>
          </ac:spMkLst>
        </pc:spChg>
      </pc:sldChg>
      <pc:sldChg chg="addSp delSp modSp new mod">
        <pc:chgData name="Le Nhat Tung" userId="77b0905b33e1f80d" providerId="LiveId" clId="{1206DBA5-1AF7-485C-84C7-CB69DD2143FB}" dt="2023-11-21T16:57:50.351" v="640" actId="1076"/>
        <pc:sldMkLst>
          <pc:docMk/>
          <pc:sldMk cId="1653229195" sldId="305"/>
        </pc:sldMkLst>
        <pc:spChg chg="del">
          <ac:chgData name="Le Nhat Tung" userId="77b0905b33e1f80d" providerId="LiveId" clId="{1206DBA5-1AF7-485C-84C7-CB69DD2143FB}" dt="2023-11-21T16:57:44.575" v="636" actId="478"/>
          <ac:spMkLst>
            <pc:docMk/>
            <pc:sldMk cId="1653229195" sldId="305"/>
            <ac:spMk id="2" creationId="{39489AD8-1C1A-962E-A298-CAE0120639E7}"/>
          </ac:spMkLst>
        </pc:spChg>
        <pc:spChg chg="del">
          <ac:chgData name="Le Nhat Tung" userId="77b0905b33e1f80d" providerId="LiveId" clId="{1206DBA5-1AF7-485C-84C7-CB69DD2143FB}" dt="2023-11-21T16:57:44.575" v="636" actId="478"/>
          <ac:spMkLst>
            <pc:docMk/>
            <pc:sldMk cId="1653229195" sldId="305"/>
            <ac:spMk id="3" creationId="{C17A6710-3DEC-D90D-A45B-8D5F8E83379E}"/>
          </ac:spMkLst>
        </pc:spChg>
        <pc:picChg chg="add mod">
          <ac:chgData name="Le Nhat Tung" userId="77b0905b33e1f80d" providerId="LiveId" clId="{1206DBA5-1AF7-485C-84C7-CB69DD2143FB}" dt="2023-11-21T16:57:50.351" v="640" actId="1076"/>
          <ac:picMkLst>
            <pc:docMk/>
            <pc:sldMk cId="1653229195" sldId="305"/>
            <ac:picMk id="5" creationId="{014E9D45-3580-8563-B76A-A78AD1DECCC3}"/>
          </ac:picMkLst>
        </pc:picChg>
      </pc:sldChg>
      <pc:sldChg chg="modSp add mod">
        <pc:chgData name="Le Nhat Tung" userId="77b0905b33e1f80d" providerId="LiveId" clId="{1206DBA5-1AF7-485C-84C7-CB69DD2143FB}" dt="2023-11-21T16:58:04.837" v="687" actId="20577"/>
        <pc:sldMkLst>
          <pc:docMk/>
          <pc:sldMk cId="374987119" sldId="306"/>
        </pc:sldMkLst>
        <pc:spChg chg="mod">
          <ac:chgData name="Le Nhat Tung" userId="77b0905b33e1f80d" providerId="LiveId" clId="{1206DBA5-1AF7-485C-84C7-CB69DD2143FB}" dt="2023-11-21T16:58:04.837" v="687" actId="20577"/>
          <ac:spMkLst>
            <pc:docMk/>
            <pc:sldMk cId="374987119" sldId="306"/>
            <ac:spMk id="5" creationId="{F62DB1FE-5357-F743-70E3-11CC8FAE211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962838-182C-496F-BE19-70B5192A51E6}" type="datetimeFigureOut">
              <a:rPr lang="en-US" smtClean="0"/>
              <a:t>21/11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1E6359-8545-4426-BD64-DBC22DEA38DA}" type="slidenum">
              <a:rPr lang="en-US" smtClean="0"/>
              <a:t>‹#›</a:t>
            </a:fld>
            <a:endParaRPr lang="en-US"/>
          </a:p>
        </p:txBody>
      </p:sp>
    </p:spTree>
    <p:extLst>
      <p:ext uri="{BB962C8B-B14F-4D97-AF65-F5344CB8AC3E}">
        <p14:creationId xmlns:p14="http://schemas.microsoft.com/office/powerpoint/2010/main" val="4264599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962838-182C-496F-BE19-70B5192A51E6}" type="datetimeFigureOut">
              <a:rPr lang="en-US" smtClean="0"/>
              <a:t>21/11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1E6359-8545-4426-BD64-DBC22DEA38DA}" type="slidenum">
              <a:rPr lang="en-US" smtClean="0"/>
              <a:t>‹#›</a:t>
            </a:fld>
            <a:endParaRPr lang="en-US"/>
          </a:p>
        </p:txBody>
      </p:sp>
    </p:spTree>
    <p:extLst>
      <p:ext uri="{BB962C8B-B14F-4D97-AF65-F5344CB8AC3E}">
        <p14:creationId xmlns:p14="http://schemas.microsoft.com/office/powerpoint/2010/main" val="652801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962838-182C-496F-BE19-70B5192A51E6}" type="datetimeFigureOut">
              <a:rPr lang="en-US" smtClean="0"/>
              <a:t>21/11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1E6359-8545-4426-BD64-DBC22DEA38DA}" type="slidenum">
              <a:rPr lang="en-US" smtClean="0"/>
              <a:t>‹#›</a:t>
            </a:fld>
            <a:endParaRPr lang="en-US"/>
          </a:p>
        </p:txBody>
      </p:sp>
    </p:spTree>
    <p:extLst>
      <p:ext uri="{BB962C8B-B14F-4D97-AF65-F5344CB8AC3E}">
        <p14:creationId xmlns:p14="http://schemas.microsoft.com/office/powerpoint/2010/main" val="3201529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962838-182C-496F-BE19-70B5192A51E6}" type="datetimeFigureOut">
              <a:rPr lang="en-US" smtClean="0"/>
              <a:t>21/11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1E6359-8545-4426-BD64-DBC22DEA38DA}"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473713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962838-182C-496F-BE19-70B5192A51E6}" type="datetimeFigureOut">
              <a:rPr lang="en-US" smtClean="0"/>
              <a:t>21/11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1E6359-8545-4426-BD64-DBC22DEA38DA}" type="slidenum">
              <a:rPr lang="en-US" smtClean="0"/>
              <a:t>‹#›</a:t>
            </a:fld>
            <a:endParaRPr lang="en-US"/>
          </a:p>
        </p:txBody>
      </p:sp>
    </p:spTree>
    <p:extLst>
      <p:ext uri="{BB962C8B-B14F-4D97-AF65-F5344CB8AC3E}">
        <p14:creationId xmlns:p14="http://schemas.microsoft.com/office/powerpoint/2010/main" val="34807418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4962838-182C-496F-BE19-70B5192A51E6}" type="datetimeFigureOut">
              <a:rPr lang="en-US" smtClean="0"/>
              <a:t>21/11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1E6359-8545-4426-BD64-DBC22DEA38DA}" type="slidenum">
              <a:rPr lang="en-US" smtClean="0"/>
              <a:t>‹#›</a:t>
            </a:fld>
            <a:endParaRPr lang="en-US"/>
          </a:p>
        </p:txBody>
      </p:sp>
    </p:spTree>
    <p:extLst>
      <p:ext uri="{BB962C8B-B14F-4D97-AF65-F5344CB8AC3E}">
        <p14:creationId xmlns:p14="http://schemas.microsoft.com/office/powerpoint/2010/main" val="9451325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4962838-182C-496F-BE19-70B5192A51E6}" type="datetimeFigureOut">
              <a:rPr lang="en-US" smtClean="0"/>
              <a:t>21/11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1E6359-8545-4426-BD64-DBC22DEA38DA}" type="slidenum">
              <a:rPr lang="en-US" smtClean="0"/>
              <a:t>‹#›</a:t>
            </a:fld>
            <a:endParaRPr lang="en-US"/>
          </a:p>
        </p:txBody>
      </p:sp>
    </p:spTree>
    <p:extLst>
      <p:ext uri="{BB962C8B-B14F-4D97-AF65-F5344CB8AC3E}">
        <p14:creationId xmlns:p14="http://schemas.microsoft.com/office/powerpoint/2010/main" val="28730155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962838-182C-496F-BE19-70B5192A51E6}" type="datetimeFigureOut">
              <a:rPr lang="en-US" smtClean="0"/>
              <a:t>21/11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1E6359-8545-4426-BD64-DBC22DEA38DA}" type="slidenum">
              <a:rPr lang="en-US" smtClean="0"/>
              <a:t>‹#›</a:t>
            </a:fld>
            <a:endParaRPr lang="en-US"/>
          </a:p>
        </p:txBody>
      </p:sp>
    </p:spTree>
    <p:extLst>
      <p:ext uri="{BB962C8B-B14F-4D97-AF65-F5344CB8AC3E}">
        <p14:creationId xmlns:p14="http://schemas.microsoft.com/office/powerpoint/2010/main" val="34541190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962838-182C-496F-BE19-70B5192A51E6}" type="datetimeFigureOut">
              <a:rPr lang="en-US" smtClean="0"/>
              <a:t>21/11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1E6359-8545-4426-BD64-DBC22DEA38DA}" type="slidenum">
              <a:rPr lang="en-US" smtClean="0"/>
              <a:t>‹#›</a:t>
            </a:fld>
            <a:endParaRPr lang="en-US"/>
          </a:p>
        </p:txBody>
      </p:sp>
    </p:spTree>
    <p:extLst>
      <p:ext uri="{BB962C8B-B14F-4D97-AF65-F5344CB8AC3E}">
        <p14:creationId xmlns:p14="http://schemas.microsoft.com/office/powerpoint/2010/main" val="142694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962838-182C-496F-BE19-70B5192A51E6}" type="datetimeFigureOut">
              <a:rPr lang="en-US" smtClean="0"/>
              <a:t>21/11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1E6359-8545-4426-BD64-DBC22DEA38DA}" type="slidenum">
              <a:rPr lang="en-US" smtClean="0"/>
              <a:t>‹#›</a:t>
            </a:fld>
            <a:endParaRPr lang="en-US"/>
          </a:p>
        </p:txBody>
      </p:sp>
    </p:spTree>
    <p:extLst>
      <p:ext uri="{BB962C8B-B14F-4D97-AF65-F5344CB8AC3E}">
        <p14:creationId xmlns:p14="http://schemas.microsoft.com/office/powerpoint/2010/main" val="1864121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962838-182C-496F-BE19-70B5192A51E6}" type="datetimeFigureOut">
              <a:rPr lang="en-US" smtClean="0"/>
              <a:t>21/11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1E6359-8545-4426-BD64-DBC22DEA38DA}" type="slidenum">
              <a:rPr lang="en-US" smtClean="0"/>
              <a:t>‹#›</a:t>
            </a:fld>
            <a:endParaRPr lang="en-US"/>
          </a:p>
        </p:txBody>
      </p:sp>
    </p:spTree>
    <p:extLst>
      <p:ext uri="{BB962C8B-B14F-4D97-AF65-F5344CB8AC3E}">
        <p14:creationId xmlns:p14="http://schemas.microsoft.com/office/powerpoint/2010/main" val="559563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962838-182C-496F-BE19-70B5192A51E6}" type="datetimeFigureOut">
              <a:rPr lang="en-US" smtClean="0"/>
              <a:t>21/11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1E6359-8545-4426-BD64-DBC22DEA38DA}" type="slidenum">
              <a:rPr lang="en-US" smtClean="0"/>
              <a:t>‹#›</a:t>
            </a:fld>
            <a:endParaRPr lang="en-US"/>
          </a:p>
        </p:txBody>
      </p:sp>
    </p:spTree>
    <p:extLst>
      <p:ext uri="{BB962C8B-B14F-4D97-AF65-F5344CB8AC3E}">
        <p14:creationId xmlns:p14="http://schemas.microsoft.com/office/powerpoint/2010/main" val="3090148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962838-182C-496F-BE19-70B5192A51E6}" type="datetimeFigureOut">
              <a:rPr lang="en-US" smtClean="0"/>
              <a:t>21/11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1E6359-8545-4426-BD64-DBC22DEA38DA}" type="slidenum">
              <a:rPr lang="en-US" smtClean="0"/>
              <a:t>‹#›</a:t>
            </a:fld>
            <a:endParaRPr lang="en-US"/>
          </a:p>
        </p:txBody>
      </p:sp>
    </p:spTree>
    <p:extLst>
      <p:ext uri="{BB962C8B-B14F-4D97-AF65-F5344CB8AC3E}">
        <p14:creationId xmlns:p14="http://schemas.microsoft.com/office/powerpoint/2010/main" val="3425131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962838-182C-496F-BE19-70B5192A51E6}" type="datetimeFigureOut">
              <a:rPr lang="en-US" smtClean="0"/>
              <a:t>21/11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1E6359-8545-4426-BD64-DBC22DEA38DA}" type="slidenum">
              <a:rPr lang="en-US" smtClean="0"/>
              <a:t>‹#›</a:t>
            </a:fld>
            <a:endParaRPr lang="en-US"/>
          </a:p>
        </p:txBody>
      </p:sp>
    </p:spTree>
    <p:extLst>
      <p:ext uri="{BB962C8B-B14F-4D97-AF65-F5344CB8AC3E}">
        <p14:creationId xmlns:p14="http://schemas.microsoft.com/office/powerpoint/2010/main" val="430521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962838-182C-496F-BE19-70B5192A51E6}" type="datetimeFigureOut">
              <a:rPr lang="en-US" smtClean="0"/>
              <a:t>21/11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1E6359-8545-4426-BD64-DBC22DEA38DA}" type="slidenum">
              <a:rPr lang="en-US" smtClean="0"/>
              <a:t>‹#›</a:t>
            </a:fld>
            <a:endParaRPr lang="en-US"/>
          </a:p>
        </p:txBody>
      </p:sp>
    </p:spTree>
    <p:extLst>
      <p:ext uri="{BB962C8B-B14F-4D97-AF65-F5344CB8AC3E}">
        <p14:creationId xmlns:p14="http://schemas.microsoft.com/office/powerpoint/2010/main" val="3141407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962838-182C-496F-BE19-70B5192A51E6}" type="datetimeFigureOut">
              <a:rPr lang="en-US" smtClean="0"/>
              <a:t>21/11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1E6359-8545-4426-BD64-DBC22DEA38DA}" type="slidenum">
              <a:rPr lang="en-US" smtClean="0"/>
              <a:t>‹#›</a:t>
            </a:fld>
            <a:endParaRPr lang="en-US"/>
          </a:p>
        </p:txBody>
      </p:sp>
    </p:spTree>
    <p:extLst>
      <p:ext uri="{BB962C8B-B14F-4D97-AF65-F5344CB8AC3E}">
        <p14:creationId xmlns:p14="http://schemas.microsoft.com/office/powerpoint/2010/main" val="2093973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962838-182C-496F-BE19-70B5192A51E6}" type="datetimeFigureOut">
              <a:rPr lang="en-US" smtClean="0"/>
              <a:t>21/11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1E6359-8545-4426-BD64-DBC22DEA38DA}" type="slidenum">
              <a:rPr lang="en-US" smtClean="0"/>
              <a:t>‹#›</a:t>
            </a:fld>
            <a:endParaRPr lang="en-US"/>
          </a:p>
        </p:txBody>
      </p:sp>
    </p:spTree>
    <p:extLst>
      <p:ext uri="{BB962C8B-B14F-4D97-AF65-F5344CB8AC3E}">
        <p14:creationId xmlns:p14="http://schemas.microsoft.com/office/powerpoint/2010/main" val="3784553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4962838-182C-496F-BE19-70B5192A51E6}" type="datetimeFigureOut">
              <a:rPr lang="en-US" smtClean="0"/>
              <a:t>21/11</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01E6359-8545-4426-BD64-DBC22DEA38DA}" type="slidenum">
              <a:rPr lang="en-US" smtClean="0"/>
              <a:t>‹#›</a:t>
            </a:fld>
            <a:endParaRPr lang="en-US"/>
          </a:p>
        </p:txBody>
      </p:sp>
    </p:spTree>
    <p:extLst>
      <p:ext uri="{BB962C8B-B14F-4D97-AF65-F5344CB8AC3E}">
        <p14:creationId xmlns:p14="http://schemas.microsoft.com/office/powerpoint/2010/main" val="7312226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62DB1FE-5357-F743-70E3-11CC8FAE2110}"/>
              </a:ext>
            </a:extLst>
          </p:cNvPr>
          <p:cNvSpPr/>
          <p:nvPr/>
        </p:nvSpPr>
        <p:spPr>
          <a:xfrm>
            <a:off x="3481341" y="4022969"/>
            <a:ext cx="5229317" cy="1200329"/>
          </a:xfrm>
          <a:prstGeom prst="rect">
            <a:avLst/>
          </a:prstGeom>
          <a:noFill/>
        </p:spPr>
        <p:txBody>
          <a:bodyPr wrap="none" lIns="91440" tIns="45720" rIns="91440" bIns="45720">
            <a:spAutoFit/>
          </a:bodyPr>
          <a:lstStyle/>
          <a:p>
            <a:pPr algn="ctr"/>
            <a:r>
              <a:rPr lang="en-US" sz="72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rPr>
              <a:t>GIỚI THIỆU</a:t>
            </a:r>
          </a:p>
        </p:txBody>
      </p:sp>
      <p:pic>
        <p:nvPicPr>
          <p:cNvPr id="9" name="Picture 8">
            <a:extLst>
              <a:ext uri="{FF2B5EF4-FFF2-40B4-BE49-F238E27FC236}">
                <a16:creationId xmlns:a16="http://schemas.microsoft.com/office/drawing/2014/main" id="{EE8D815B-310F-5336-A767-4FC0F7CD17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11248" y="143657"/>
            <a:ext cx="1833817" cy="557290"/>
          </a:xfrm>
          <a:prstGeom prst="rect">
            <a:avLst/>
          </a:prstGeom>
        </p:spPr>
      </p:pic>
      <p:sp>
        <p:nvSpPr>
          <p:cNvPr id="10" name="Rectangle 9">
            <a:extLst>
              <a:ext uri="{FF2B5EF4-FFF2-40B4-BE49-F238E27FC236}">
                <a16:creationId xmlns:a16="http://schemas.microsoft.com/office/drawing/2014/main" id="{400E1AA1-C3B5-278B-F758-91E3D2292C5C}"/>
              </a:ext>
            </a:extLst>
          </p:cNvPr>
          <p:cNvSpPr/>
          <p:nvPr/>
        </p:nvSpPr>
        <p:spPr>
          <a:xfrm>
            <a:off x="0" y="847261"/>
            <a:ext cx="12192000" cy="230832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 name="Date Placeholder 3">
            <a:extLst>
              <a:ext uri="{FF2B5EF4-FFF2-40B4-BE49-F238E27FC236}">
                <a16:creationId xmlns:a16="http://schemas.microsoft.com/office/drawing/2014/main" id="{E5BA4251-F467-E5F9-47D2-01C5553EC449}"/>
              </a:ext>
            </a:extLst>
          </p:cNvPr>
          <p:cNvSpPr>
            <a:spLocks noGrp="1"/>
          </p:cNvSpPr>
          <p:nvPr>
            <p:ph type="dt" sz="half" idx="10"/>
          </p:nvPr>
        </p:nvSpPr>
        <p:spPr/>
        <p:txBody>
          <a:bodyPr/>
          <a:lstStyle/>
          <a:p>
            <a:r>
              <a:rPr lang="pl-PL"/>
              <a:t>ThS. Lê Nhật Tùng</a:t>
            </a:r>
          </a:p>
        </p:txBody>
      </p:sp>
      <p:pic>
        <p:nvPicPr>
          <p:cNvPr id="2" name="Picture 6" descr="MongoDB logo and symbol, meaning, history, PNG">
            <a:extLst>
              <a:ext uri="{FF2B5EF4-FFF2-40B4-BE49-F238E27FC236}">
                <a16:creationId xmlns:a16="http://schemas.microsoft.com/office/drawing/2014/main" id="{6BDBB52A-6D03-A4CA-0CE1-1A488DA0E97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7105" b="22953"/>
          <a:stretch/>
        </p:blipFill>
        <p:spPr bwMode="auto">
          <a:xfrm>
            <a:off x="3165230" y="1361969"/>
            <a:ext cx="5226996" cy="1577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9625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2D3A5-0AFC-1BE8-C5AD-505D65E149A6}"/>
              </a:ext>
            </a:extLst>
          </p:cNvPr>
          <p:cNvSpPr>
            <a:spLocks noGrp="1"/>
          </p:cNvSpPr>
          <p:nvPr>
            <p:ph type="title"/>
          </p:nvPr>
        </p:nvSpPr>
        <p:spPr/>
        <p:txBody>
          <a:bodyPr/>
          <a:lstStyle/>
          <a:p>
            <a:r>
              <a:rPr lang="en-US"/>
              <a:t>Cài đặt MogoDB</a:t>
            </a:r>
          </a:p>
        </p:txBody>
      </p:sp>
      <p:sp>
        <p:nvSpPr>
          <p:cNvPr id="3" name="Content Placeholder 2">
            <a:extLst>
              <a:ext uri="{FF2B5EF4-FFF2-40B4-BE49-F238E27FC236}">
                <a16:creationId xmlns:a16="http://schemas.microsoft.com/office/drawing/2014/main" id="{3D0C0F67-D610-F3BD-2F2E-721E2790D252}"/>
              </a:ext>
            </a:extLst>
          </p:cNvPr>
          <p:cNvSpPr>
            <a:spLocks noGrp="1"/>
          </p:cNvSpPr>
          <p:nvPr>
            <p:ph idx="1"/>
          </p:nvPr>
        </p:nvSpPr>
        <p:spPr/>
        <p:txBody>
          <a:bodyPr/>
          <a:lstStyle/>
          <a:p>
            <a:r>
              <a:rPr lang="en-US"/>
              <a:t>Link download: https://www.mongodb.com/try/download/community</a:t>
            </a:r>
          </a:p>
          <a:p>
            <a:endParaRPr lang="en-US"/>
          </a:p>
        </p:txBody>
      </p:sp>
      <p:pic>
        <p:nvPicPr>
          <p:cNvPr id="5" name="Picture 4">
            <a:extLst>
              <a:ext uri="{FF2B5EF4-FFF2-40B4-BE49-F238E27FC236}">
                <a16:creationId xmlns:a16="http://schemas.microsoft.com/office/drawing/2014/main" id="{FF13BE3D-5417-0ECA-DE66-617D6FCA12E0}"/>
              </a:ext>
            </a:extLst>
          </p:cNvPr>
          <p:cNvPicPr>
            <a:picLocks noChangeAspect="1"/>
          </p:cNvPicPr>
          <p:nvPr/>
        </p:nvPicPr>
        <p:blipFill>
          <a:blip r:embed="rId2"/>
          <a:stretch>
            <a:fillRect/>
          </a:stretch>
        </p:blipFill>
        <p:spPr>
          <a:xfrm>
            <a:off x="838200" y="2861552"/>
            <a:ext cx="8526150" cy="3450348"/>
          </a:xfrm>
          <a:prstGeom prst="rect">
            <a:avLst/>
          </a:prstGeom>
        </p:spPr>
      </p:pic>
    </p:spTree>
    <p:extLst>
      <p:ext uri="{BB962C8B-B14F-4D97-AF65-F5344CB8AC3E}">
        <p14:creationId xmlns:p14="http://schemas.microsoft.com/office/powerpoint/2010/main" val="577948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5FDE375-7EC7-12EF-2887-74A17EBCD5C4}"/>
              </a:ext>
            </a:extLst>
          </p:cNvPr>
          <p:cNvPicPr>
            <a:picLocks noChangeAspect="1"/>
          </p:cNvPicPr>
          <p:nvPr/>
        </p:nvPicPr>
        <p:blipFill>
          <a:blip r:embed="rId2"/>
          <a:stretch>
            <a:fillRect/>
          </a:stretch>
        </p:blipFill>
        <p:spPr>
          <a:xfrm>
            <a:off x="4001137" y="710119"/>
            <a:ext cx="4011860" cy="5437762"/>
          </a:xfrm>
          <a:prstGeom prst="rect">
            <a:avLst/>
          </a:prstGeom>
        </p:spPr>
      </p:pic>
    </p:spTree>
    <p:extLst>
      <p:ext uri="{BB962C8B-B14F-4D97-AF65-F5344CB8AC3E}">
        <p14:creationId xmlns:p14="http://schemas.microsoft.com/office/powerpoint/2010/main" val="2538385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79ADD8-1D8C-7604-BF10-1987F44DC386}"/>
              </a:ext>
            </a:extLst>
          </p:cNvPr>
          <p:cNvPicPr>
            <a:picLocks noChangeAspect="1"/>
          </p:cNvPicPr>
          <p:nvPr/>
        </p:nvPicPr>
        <p:blipFill>
          <a:blip r:embed="rId2"/>
          <a:stretch>
            <a:fillRect/>
          </a:stretch>
        </p:blipFill>
        <p:spPr>
          <a:xfrm>
            <a:off x="2242271" y="973084"/>
            <a:ext cx="7707458" cy="4414166"/>
          </a:xfrm>
          <a:prstGeom prst="rect">
            <a:avLst/>
          </a:prstGeom>
        </p:spPr>
      </p:pic>
    </p:spTree>
    <p:extLst>
      <p:ext uri="{BB962C8B-B14F-4D97-AF65-F5344CB8AC3E}">
        <p14:creationId xmlns:p14="http://schemas.microsoft.com/office/powerpoint/2010/main" val="2040368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1001EA-D6DA-32E4-35D3-FA5AF134E147}"/>
              </a:ext>
            </a:extLst>
          </p:cNvPr>
          <p:cNvPicPr>
            <a:picLocks noChangeAspect="1"/>
          </p:cNvPicPr>
          <p:nvPr/>
        </p:nvPicPr>
        <p:blipFill>
          <a:blip r:embed="rId2"/>
          <a:stretch>
            <a:fillRect/>
          </a:stretch>
        </p:blipFill>
        <p:spPr>
          <a:xfrm>
            <a:off x="1771739" y="241230"/>
            <a:ext cx="8208507" cy="6375540"/>
          </a:xfrm>
          <a:prstGeom prst="rect">
            <a:avLst/>
          </a:prstGeom>
        </p:spPr>
      </p:pic>
    </p:spTree>
    <p:extLst>
      <p:ext uri="{BB962C8B-B14F-4D97-AF65-F5344CB8AC3E}">
        <p14:creationId xmlns:p14="http://schemas.microsoft.com/office/powerpoint/2010/main" val="1664963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E6A7C3-A755-6572-A7AB-1668B1F6133A}"/>
              </a:ext>
            </a:extLst>
          </p:cNvPr>
          <p:cNvPicPr>
            <a:picLocks noChangeAspect="1"/>
          </p:cNvPicPr>
          <p:nvPr/>
        </p:nvPicPr>
        <p:blipFill>
          <a:blip r:embed="rId2"/>
          <a:stretch>
            <a:fillRect/>
          </a:stretch>
        </p:blipFill>
        <p:spPr>
          <a:xfrm>
            <a:off x="2055149" y="269433"/>
            <a:ext cx="8081701" cy="6319133"/>
          </a:xfrm>
          <a:prstGeom prst="rect">
            <a:avLst/>
          </a:prstGeom>
        </p:spPr>
      </p:pic>
    </p:spTree>
    <p:extLst>
      <p:ext uri="{BB962C8B-B14F-4D97-AF65-F5344CB8AC3E}">
        <p14:creationId xmlns:p14="http://schemas.microsoft.com/office/powerpoint/2010/main" val="1157402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4F2AC4B-98D2-4AC1-8F2B-F53BDC4709B2}"/>
              </a:ext>
            </a:extLst>
          </p:cNvPr>
          <p:cNvPicPr>
            <a:picLocks noChangeAspect="1"/>
          </p:cNvPicPr>
          <p:nvPr/>
        </p:nvPicPr>
        <p:blipFill>
          <a:blip r:embed="rId2"/>
          <a:stretch>
            <a:fillRect/>
          </a:stretch>
        </p:blipFill>
        <p:spPr>
          <a:xfrm>
            <a:off x="1857902" y="145990"/>
            <a:ext cx="8184867" cy="6283866"/>
          </a:xfrm>
          <a:prstGeom prst="rect">
            <a:avLst/>
          </a:prstGeom>
        </p:spPr>
      </p:pic>
    </p:spTree>
    <p:extLst>
      <p:ext uri="{BB962C8B-B14F-4D97-AF65-F5344CB8AC3E}">
        <p14:creationId xmlns:p14="http://schemas.microsoft.com/office/powerpoint/2010/main" val="265644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101B40-2266-FCEF-45B6-A7A691BA637C}"/>
              </a:ext>
            </a:extLst>
          </p:cNvPr>
          <p:cNvPicPr>
            <a:picLocks noChangeAspect="1"/>
          </p:cNvPicPr>
          <p:nvPr/>
        </p:nvPicPr>
        <p:blipFill>
          <a:blip r:embed="rId2"/>
          <a:stretch>
            <a:fillRect/>
          </a:stretch>
        </p:blipFill>
        <p:spPr>
          <a:xfrm>
            <a:off x="2057487" y="353584"/>
            <a:ext cx="7602328" cy="5869535"/>
          </a:xfrm>
          <a:prstGeom prst="rect">
            <a:avLst/>
          </a:prstGeom>
        </p:spPr>
      </p:pic>
    </p:spTree>
    <p:extLst>
      <p:ext uri="{BB962C8B-B14F-4D97-AF65-F5344CB8AC3E}">
        <p14:creationId xmlns:p14="http://schemas.microsoft.com/office/powerpoint/2010/main" val="4062508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EC93AC9-99B4-CD18-8FC4-05061533CBD5}"/>
              </a:ext>
            </a:extLst>
          </p:cNvPr>
          <p:cNvPicPr>
            <a:picLocks noChangeAspect="1"/>
          </p:cNvPicPr>
          <p:nvPr/>
        </p:nvPicPr>
        <p:blipFill>
          <a:blip r:embed="rId2"/>
          <a:stretch>
            <a:fillRect/>
          </a:stretch>
        </p:blipFill>
        <p:spPr>
          <a:xfrm>
            <a:off x="2106378" y="236673"/>
            <a:ext cx="7979244" cy="6227703"/>
          </a:xfrm>
          <a:prstGeom prst="rect">
            <a:avLst/>
          </a:prstGeom>
        </p:spPr>
      </p:pic>
    </p:spTree>
    <p:extLst>
      <p:ext uri="{BB962C8B-B14F-4D97-AF65-F5344CB8AC3E}">
        <p14:creationId xmlns:p14="http://schemas.microsoft.com/office/powerpoint/2010/main" val="3520943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A5B7A32-B595-36D6-8549-796D225F554A}"/>
              </a:ext>
            </a:extLst>
          </p:cNvPr>
          <p:cNvPicPr>
            <a:picLocks noChangeAspect="1"/>
          </p:cNvPicPr>
          <p:nvPr/>
        </p:nvPicPr>
        <p:blipFill>
          <a:blip r:embed="rId2"/>
          <a:stretch>
            <a:fillRect/>
          </a:stretch>
        </p:blipFill>
        <p:spPr>
          <a:xfrm>
            <a:off x="2018021" y="324556"/>
            <a:ext cx="8040379" cy="6208887"/>
          </a:xfrm>
          <a:prstGeom prst="rect">
            <a:avLst/>
          </a:prstGeom>
        </p:spPr>
      </p:pic>
    </p:spTree>
    <p:extLst>
      <p:ext uri="{BB962C8B-B14F-4D97-AF65-F5344CB8AC3E}">
        <p14:creationId xmlns:p14="http://schemas.microsoft.com/office/powerpoint/2010/main" val="41513653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E2F8271-F18B-3F87-BE3E-2E17A07C7665}"/>
              </a:ext>
            </a:extLst>
          </p:cNvPr>
          <p:cNvPicPr>
            <a:picLocks noChangeAspect="1"/>
          </p:cNvPicPr>
          <p:nvPr/>
        </p:nvPicPr>
        <p:blipFill>
          <a:blip r:embed="rId2"/>
          <a:stretch>
            <a:fillRect/>
          </a:stretch>
        </p:blipFill>
        <p:spPr>
          <a:xfrm>
            <a:off x="2084160" y="303078"/>
            <a:ext cx="7685071" cy="6038270"/>
          </a:xfrm>
          <a:prstGeom prst="rect">
            <a:avLst/>
          </a:prstGeom>
        </p:spPr>
      </p:pic>
    </p:spTree>
    <p:extLst>
      <p:ext uri="{BB962C8B-B14F-4D97-AF65-F5344CB8AC3E}">
        <p14:creationId xmlns:p14="http://schemas.microsoft.com/office/powerpoint/2010/main" val="3470241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0D151-8AFE-8F8C-A345-E81C3118A481}"/>
              </a:ext>
            </a:extLst>
          </p:cNvPr>
          <p:cNvSpPr>
            <a:spLocks noGrp="1"/>
          </p:cNvSpPr>
          <p:nvPr>
            <p:ph type="title"/>
          </p:nvPr>
        </p:nvSpPr>
        <p:spPr/>
        <p:txBody>
          <a:bodyPr/>
          <a:lstStyle/>
          <a:p>
            <a:r>
              <a:rPr lang="en-US"/>
              <a:t>MongoDB là gì?</a:t>
            </a:r>
          </a:p>
        </p:txBody>
      </p:sp>
      <p:sp>
        <p:nvSpPr>
          <p:cNvPr id="3" name="Content Placeholder 2">
            <a:extLst>
              <a:ext uri="{FF2B5EF4-FFF2-40B4-BE49-F238E27FC236}">
                <a16:creationId xmlns:a16="http://schemas.microsoft.com/office/drawing/2014/main" id="{E8B2C9CF-0D78-D4AD-57CE-F9DBF7C8F0CA}"/>
              </a:ext>
            </a:extLst>
          </p:cNvPr>
          <p:cNvSpPr>
            <a:spLocks noGrp="1"/>
          </p:cNvSpPr>
          <p:nvPr>
            <p:ph idx="1"/>
          </p:nvPr>
        </p:nvSpPr>
        <p:spPr/>
        <p:txBody>
          <a:bodyPr/>
          <a:lstStyle/>
          <a:p>
            <a:pPr algn="just">
              <a:lnSpc>
                <a:spcPct val="150000"/>
              </a:lnSpc>
            </a:pPr>
            <a:r>
              <a:rPr lang="vi-VN"/>
              <a:t>MongoDB là một hệ quản trị cơ sở dữ liệu (DBMS) thuộc loại NoSQL, được thiết kế để lưu trữ và truy xuất dữ liệu theo cách linh hoạt và không yêu cầu sự chuẩn bị cấu trúc cố định trước. </a:t>
            </a:r>
            <a:endParaRPr lang="en-US"/>
          </a:p>
          <a:p>
            <a:pPr algn="just">
              <a:lnSpc>
                <a:spcPct val="150000"/>
              </a:lnSpc>
            </a:pPr>
            <a:r>
              <a:rPr lang="vi-VN"/>
              <a:t>MongoDB là một hệ quản trị cơ sở dữ liệu phổ biến cho các ứng dụng web và các dự án phát triển nhanh, đặc biệt là khi có sự thay đổi thường xuyên trong cấu trúc dữ liệu.</a:t>
            </a:r>
            <a:endParaRPr lang="en-US"/>
          </a:p>
        </p:txBody>
      </p:sp>
    </p:spTree>
    <p:extLst>
      <p:ext uri="{BB962C8B-B14F-4D97-AF65-F5344CB8AC3E}">
        <p14:creationId xmlns:p14="http://schemas.microsoft.com/office/powerpoint/2010/main" val="361987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D8FED85-3AA0-E3BE-8909-04D19187AD9F}"/>
              </a:ext>
            </a:extLst>
          </p:cNvPr>
          <p:cNvPicPr>
            <a:picLocks noChangeAspect="1"/>
          </p:cNvPicPr>
          <p:nvPr/>
        </p:nvPicPr>
        <p:blipFill>
          <a:blip r:embed="rId2"/>
          <a:stretch>
            <a:fillRect/>
          </a:stretch>
        </p:blipFill>
        <p:spPr>
          <a:xfrm>
            <a:off x="871416" y="664306"/>
            <a:ext cx="10632829" cy="5316415"/>
          </a:xfrm>
          <a:prstGeom prst="rect">
            <a:avLst/>
          </a:prstGeom>
        </p:spPr>
      </p:pic>
    </p:spTree>
    <p:extLst>
      <p:ext uri="{BB962C8B-B14F-4D97-AF65-F5344CB8AC3E}">
        <p14:creationId xmlns:p14="http://schemas.microsoft.com/office/powerpoint/2010/main" val="38990316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62DB1FE-5357-F743-70E3-11CC8FAE2110}"/>
              </a:ext>
            </a:extLst>
          </p:cNvPr>
          <p:cNvSpPr/>
          <p:nvPr/>
        </p:nvSpPr>
        <p:spPr>
          <a:xfrm>
            <a:off x="2304737" y="3741705"/>
            <a:ext cx="7582525" cy="1754326"/>
          </a:xfrm>
          <a:prstGeom prst="rect">
            <a:avLst/>
          </a:prstGeom>
          <a:noFill/>
        </p:spPr>
        <p:txBody>
          <a:bodyPr wrap="none" lIns="91440" tIns="45720" rIns="91440" bIns="45720">
            <a:spAutoFit/>
          </a:bodyPr>
          <a:lstStyle/>
          <a:p>
            <a:pPr algn="ctr"/>
            <a:r>
              <a:rPr lang="en-US" sz="54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rPr>
              <a:t>HƯỚNG DẪN </a:t>
            </a:r>
            <a:r>
              <a:rPr lang="en-US" sz="5400" b="1" cap="none" spc="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rPr>
              <a:t>C</a:t>
            </a:r>
            <a:r>
              <a:rPr lang="en-US" sz="54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rPr>
              <a:t>ÀI ĐẶT</a:t>
            </a:r>
          </a:p>
          <a:p>
            <a:pPr algn="ctr"/>
            <a:r>
              <a:rPr lang="en-US" sz="54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rPr>
              <a:t>BIẾN MÔI TRƯỜNG</a:t>
            </a:r>
          </a:p>
        </p:txBody>
      </p:sp>
      <p:pic>
        <p:nvPicPr>
          <p:cNvPr id="9" name="Picture 8">
            <a:extLst>
              <a:ext uri="{FF2B5EF4-FFF2-40B4-BE49-F238E27FC236}">
                <a16:creationId xmlns:a16="http://schemas.microsoft.com/office/drawing/2014/main" id="{EE8D815B-310F-5336-A767-4FC0F7CD17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11248" y="143657"/>
            <a:ext cx="1833817" cy="557290"/>
          </a:xfrm>
          <a:prstGeom prst="rect">
            <a:avLst/>
          </a:prstGeom>
        </p:spPr>
      </p:pic>
      <p:sp>
        <p:nvSpPr>
          <p:cNvPr id="10" name="Rectangle 9">
            <a:extLst>
              <a:ext uri="{FF2B5EF4-FFF2-40B4-BE49-F238E27FC236}">
                <a16:creationId xmlns:a16="http://schemas.microsoft.com/office/drawing/2014/main" id="{400E1AA1-C3B5-278B-F758-91E3D2292C5C}"/>
              </a:ext>
            </a:extLst>
          </p:cNvPr>
          <p:cNvSpPr/>
          <p:nvPr/>
        </p:nvSpPr>
        <p:spPr>
          <a:xfrm>
            <a:off x="0" y="847261"/>
            <a:ext cx="12192000" cy="230832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 name="Date Placeholder 3">
            <a:extLst>
              <a:ext uri="{FF2B5EF4-FFF2-40B4-BE49-F238E27FC236}">
                <a16:creationId xmlns:a16="http://schemas.microsoft.com/office/drawing/2014/main" id="{E5BA4251-F467-E5F9-47D2-01C5553EC449}"/>
              </a:ext>
            </a:extLst>
          </p:cNvPr>
          <p:cNvSpPr>
            <a:spLocks noGrp="1"/>
          </p:cNvSpPr>
          <p:nvPr>
            <p:ph type="dt" sz="half" idx="10"/>
          </p:nvPr>
        </p:nvSpPr>
        <p:spPr/>
        <p:txBody>
          <a:bodyPr/>
          <a:lstStyle/>
          <a:p>
            <a:r>
              <a:rPr lang="pl-PL"/>
              <a:t>ThS. Lê Nhật Tùng</a:t>
            </a:r>
          </a:p>
        </p:txBody>
      </p:sp>
      <p:pic>
        <p:nvPicPr>
          <p:cNvPr id="2" name="Picture 6" descr="MongoDB logo and symbol, meaning, history, PNG">
            <a:extLst>
              <a:ext uri="{FF2B5EF4-FFF2-40B4-BE49-F238E27FC236}">
                <a16:creationId xmlns:a16="http://schemas.microsoft.com/office/drawing/2014/main" id="{6BDBB52A-6D03-A4CA-0CE1-1A488DA0E97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7105" b="22953"/>
          <a:stretch/>
        </p:blipFill>
        <p:spPr bwMode="auto">
          <a:xfrm>
            <a:off x="3165230" y="1361969"/>
            <a:ext cx="5226996" cy="1577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333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FD4F4-86EC-D3B8-48E7-D7F27B1A1A5F}"/>
              </a:ext>
            </a:extLst>
          </p:cNvPr>
          <p:cNvSpPr>
            <a:spLocks noGrp="1"/>
          </p:cNvSpPr>
          <p:nvPr>
            <p:ph type="title"/>
          </p:nvPr>
        </p:nvSpPr>
        <p:spPr/>
        <p:txBody>
          <a:bodyPr/>
          <a:lstStyle/>
          <a:p>
            <a:r>
              <a:rPr lang="en-US"/>
              <a:t>Biến môi trường là gì?</a:t>
            </a:r>
          </a:p>
        </p:txBody>
      </p:sp>
      <p:sp>
        <p:nvSpPr>
          <p:cNvPr id="3" name="Content Placeholder 2">
            <a:extLst>
              <a:ext uri="{FF2B5EF4-FFF2-40B4-BE49-F238E27FC236}">
                <a16:creationId xmlns:a16="http://schemas.microsoft.com/office/drawing/2014/main" id="{060B65AE-D7EC-9CEF-1816-EC15D5D6AC8B}"/>
              </a:ext>
            </a:extLst>
          </p:cNvPr>
          <p:cNvSpPr>
            <a:spLocks noGrp="1"/>
          </p:cNvSpPr>
          <p:nvPr>
            <p:ph idx="1"/>
          </p:nvPr>
        </p:nvSpPr>
        <p:spPr/>
        <p:txBody>
          <a:bodyPr/>
          <a:lstStyle/>
          <a:p>
            <a:pPr algn="just">
              <a:lnSpc>
                <a:spcPct val="150000"/>
              </a:lnSpc>
            </a:pPr>
            <a:r>
              <a:rPr lang="vi-VN"/>
              <a:t>Biến môi trường (environmental variable) là một giá trị hoặc thông tin mà hệ điều hành hay một ứng dụng có thể sử dụng để định cấu hình hoạt động của chúng trong môi trường làm việc. </a:t>
            </a:r>
            <a:endParaRPr lang="en-US"/>
          </a:p>
          <a:p>
            <a:pPr algn="just">
              <a:lnSpc>
                <a:spcPct val="150000"/>
              </a:lnSpc>
            </a:pPr>
            <a:r>
              <a:rPr lang="vi-VN"/>
              <a:t>Những biến môi trường giúp điều khiển các khía cạnh của chương trình mà không cần phải thay đổi mã nguồn.</a:t>
            </a:r>
            <a:endParaRPr lang="en-US"/>
          </a:p>
        </p:txBody>
      </p:sp>
    </p:spTree>
    <p:extLst>
      <p:ext uri="{BB962C8B-B14F-4D97-AF65-F5344CB8AC3E}">
        <p14:creationId xmlns:p14="http://schemas.microsoft.com/office/powerpoint/2010/main" val="23591638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501BA-3820-5C51-1D21-96507040135C}"/>
              </a:ext>
            </a:extLst>
          </p:cNvPr>
          <p:cNvSpPr>
            <a:spLocks noGrp="1"/>
          </p:cNvSpPr>
          <p:nvPr>
            <p:ph type="title"/>
          </p:nvPr>
        </p:nvSpPr>
        <p:spPr/>
        <p:txBody>
          <a:bodyPr/>
          <a:lstStyle/>
          <a:p>
            <a:r>
              <a:rPr lang="en-US"/>
              <a:t>Cài đặt biến môi trường</a:t>
            </a:r>
          </a:p>
        </p:txBody>
      </p:sp>
      <p:pic>
        <p:nvPicPr>
          <p:cNvPr id="5" name="Picture 4">
            <a:extLst>
              <a:ext uri="{FF2B5EF4-FFF2-40B4-BE49-F238E27FC236}">
                <a16:creationId xmlns:a16="http://schemas.microsoft.com/office/drawing/2014/main" id="{6FC6CCD0-CC4C-F8DD-604A-9EECCDF4B646}"/>
              </a:ext>
            </a:extLst>
          </p:cNvPr>
          <p:cNvPicPr>
            <a:picLocks noChangeAspect="1"/>
          </p:cNvPicPr>
          <p:nvPr/>
        </p:nvPicPr>
        <p:blipFill>
          <a:blip r:embed="rId2"/>
          <a:stretch>
            <a:fillRect/>
          </a:stretch>
        </p:blipFill>
        <p:spPr>
          <a:xfrm>
            <a:off x="1818814" y="1895021"/>
            <a:ext cx="8554371" cy="3575748"/>
          </a:xfrm>
          <a:prstGeom prst="rect">
            <a:avLst/>
          </a:prstGeom>
        </p:spPr>
      </p:pic>
    </p:spTree>
    <p:extLst>
      <p:ext uri="{BB962C8B-B14F-4D97-AF65-F5344CB8AC3E}">
        <p14:creationId xmlns:p14="http://schemas.microsoft.com/office/powerpoint/2010/main" val="33341971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FA983D-C9CB-5040-D4F8-7D1222F29845}"/>
              </a:ext>
            </a:extLst>
          </p:cNvPr>
          <p:cNvPicPr>
            <a:picLocks noChangeAspect="1"/>
          </p:cNvPicPr>
          <p:nvPr/>
        </p:nvPicPr>
        <p:blipFill>
          <a:blip r:embed="rId2"/>
          <a:stretch>
            <a:fillRect/>
          </a:stretch>
        </p:blipFill>
        <p:spPr>
          <a:xfrm>
            <a:off x="6496815" y="1227396"/>
            <a:ext cx="3944539" cy="4403207"/>
          </a:xfrm>
          <a:prstGeom prst="rect">
            <a:avLst/>
          </a:prstGeom>
        </p:spPr>
      </p:pic>
      <p:pic>
        <p:nvPicPr>
          <p:cNvPr id="7" name="Picture 6">
            <a:extLst>
              <a:ext uri="{FF2B5EF4-FFF2-40B4-BE49-F238E27FC236}">
                <a16:creationId xmlns:a16="http://schemas.microsoft.com/office/drawing/2014/main" id="{785EB5E1-0E78-B3B7-0094-2FBCE12D39CE}"/>
              </a:ext>
            </a:extLst>
          </p:cNvPr>
          <p:cNvPicPr>
            <a:picLocks noChangeAspect="1"/>
          </p:cNvPicPr>
          <p:nvPr/>
        </p:nvPicPr>
        <p:blipFill>
          <a:blip r:embed="rId3"/>
          <a:stretch>
            <a:fillRect/>
          </a:stretch>
        </p:blipFill>
        <p:spPr>
          <a:xfrm>
            <a:off x="1031746" y="1227396"/>
            <a:ext cx="4181116" cy="4336612"/>
          </a:xfrm>
          <a:prstGeom prst="rect">
            <a:avLst/>
          </a:prstGeom>
        </p:spPr>
      </p:pic>
    </p:spTree>
    <p:extLst>
      <p:ext uri="{BB962C8B-B14F-4D97-AF65-F5344CB8AC3E}">
        <p14:creationId xmlns:p14="http://schemas.microsoft.com/office/powerpoint/2010/main" val="41069485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76A15B-F477-9202-4775-866B5E38D07C}"/>
              </a:ext>
            </a:extLst>
          </p:cNvPr>
          <p:cNvPicPr>
            <a:picLocks noChangeAspect="1"/>
          </p:cNvPicPr>
          <p:nvPr/>
        </p:nvPicPr>
        <p:blipFill>
          <a:blip r:embed="rId2"/>
          <a:stretch>
            <a:fillRect/>
          </a:stretch>
        </p:blipFill>
        <p:spPr>
          <a:xfrm>
            <a:off x="1461665" y="428779"/>
            <a:ext cx="9065469" cy="5828501"/>
          </a:xfrm>
          <a:prstGeom prst="rect">
            <a:avLst/>
          </a:prstGeom>
        </p:spPr>
      </p:pic>
    </p:spTree>
    <p:extLst>
      <p:ext uri="{BB962C8B-B14F-4D97-AF65-F5344CB8AC3E}">
        <p14:creationId xmlns:p14="http://schemas.microsoft.com/office/powerpoint/2010/main" val="25832983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35E0224-FB75-F7B2-52BB-B922A68B0BE8}"/>
              </a:ext>
            </a:extLst>
          </p:cNvPr>
          <p:cNvPicPr>
            <a:picLocks noChangeAspect="1"/>
          </p:cNvPicPr>
          <p:nvPr/>
        </p:nvPicPr>
        <p:blipFill>
          <a:blip r:embed="rId2"/>
          <a:stretch>
            <a:fillRect/>
          </a:stretch>
        </p:blipFill>
        <p:spPr>
          <a:xfrm>
            <a:off x="3398286" y="475994"/>
            <a:ext cx="5395428" cy="5906012"/>
          </a:xfrm>
          <a:prstGeom prst="rect">
            <a:avLst/>
          </a:prstGeom>
        </p:spPr>
      </p:pic>
    </p:spTree>
    <p:extLst>
      <p:ext uri="{BB962C8B-B14F-4D97-AF65-F5344CB8AC3E}">
        <p14:creationId xmlns:p14="http://schemas.microsoft.com/office/powerpoint/2010/main" val="41077945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0DAA7B7-2133-B55B-8FD5-BCE19337AE4E}"/>
              </a:ext>
            </a:extLst>
          </p:cNvPr>
          <p:cNvPicPr>
            <a:picLocks noChangeAspect="1"/>
          </p:cNvPicPr>
          <p:nvPr/>
        </p:nvPicPr>
        <p:blipFill>
          <a:blip r:embed="rId2"/>
          <a:stretch>
            <a:fillRect/>
          </a:stretch>
        </p:blipFill>
        <p:spPr>
          <a:xfrm>
            <a:off x="6945909" y="1509351"/>
            <a:ext cx="2911092" cy="3177815"/>
          </a:xfrm>
          <a:prstGeom prst="rect">
            <a:avLst/>
          </a:prstGeom>
        </p:spPr>
      </p:pic>
      <p:pic>
        <p:nvPicPr>
          <p:cNvPr id="7" name="Picture 6">
            <a:extLst>
              <a:ext uri="{FF2B5EF4-FFF2-40B4-BE49-F238E27FC236}">
                <a16:creationId xmlns:a16="http://schemas.microsoft.com/office/drawing/2014/main" id="{D1005479-7830-973C-D0F8-4BF9F9E57367}"/>
              </a:ext>
            </a:extLst>
          </p:cNvPr>
          <p:cNvPicPr>
            <a:picLocks noChangeAspect="1"/>
          </p:cNvPicPr>
          <p:nvPr/>
        </p:nvPicPr>
        <p:blipFill>
          <a:blip r:embed="rId3"/>
          <a:stretch>
            <a:fillRect/>
          </a:stretch>
        </p:blipFill>
        <p:spPr>
          <a:xfrm>
            <a:off x="1531224" y="708198"/>
            <a:ext cx="4564776" cy="5052498"/>
          </a:xfrm>
          <a:prstGeom prst="rect">
            <a:avLst/>
          </a:prstGeom>
        </p:spPr>
      </p:pic>
    </p:spTree>
    <p:extLst>
      <p:ext uri="{BB962C8B-B14F-4D97-AF65-F5344CB8AC3E}">
        <p14:creationId xmlns:p14="http://schemas.microsoft.com/office/powerpoint/2010/main" val="28504433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314042-02F3-E590-0FCE-E3C6B6D98EEC}"/>
              </a:ext>
            </a:extLst>
          </p:cNvPr>
          <p:cNvPicPr>
            <a:picLocks noChangeAspect="1"/>
          </p:cNvPicPr>
          <p:nvPr/>
        </p:nvPicPr>
        <p:blipFill>
          <a:blip r:embed="rId2"/>
          <a:stretch>
            <a:fillRect/>
          </a:stretch>
        </p:blipFill>
        <p:spPr>
          <a:xfrm>
            <a:off x="1188738" y="549984"/>
            <a:ext cx="9814524" cy="5353377"/>
          </a:xfrm>
          <a:prstGeom prst="rect">
            <a:avLst/>
          </a:prstGeom>
        </p:spPr>
      </p:pic>
    </p:spTree>
    <p:extLst>
      <p:ext uri="{BB962C8B-B14F-4D97-AF65-F5344CB8AC3E}">
        <p14:creationId xmlns:p14="http://schemas.microsoft.com/office/powerpoint/2010/main" val="37975934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62DB1FE-5357-F743-70E3-11CC8FAE2110}"/>
              </a:ext>
            </a:extLst>
          </p:cNvPr>
          <p:cNvSpPr/>
          <p:nvPr/>
        </p:nvSpPr>
        <p:spPr>
          <a:xfrm>
            <a:off x="1245152" y="4163646"/>
            <a:ext cx="9701695" cy="923330"/>
          </a:xfrm>
          <a:prstGeom prst="rect">
            <a:avLst/>
          </a:prstGeom>
          <a:noFill/>
        </p:spPr>
        <p:txBody>
          <a:bodyPr wrap="none" lIns="91440" tIns="45720" rIns="91440" bIns="45720">
            <a:spAutoFit/>
          </a:bodyPr>
          <a:lstStyle/>
          <a:p>
            <a:pPr algn="ctr"/>
            <a:r>
              <a:rPr lang="en-US" sz="54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rPr>
              <a:t>MỘT SỐ KHÁI NIỆM CƠ BẢN</a:t>
            </a:r>
          </a:p>
        </p:txBody>
      </p:sp>
      <p:pic>
        <p:nvPicPr>
          <p:cNvPr id="9" name="Picture 8">
            <a:extLst>
              <a:ext uri="{FF2B5EF4-FFF2-40B4-BE49-F238E27FC236}">
                <a16:creationId xmlns:a16="http://schemas.microsoft.com/office/drawing/2014/main" id="{EE8D815B-310F-5336-A767-4FC0F7CD17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11248" y="143657"/>
            <a:ext cx="1833817" cy="557290"/>
          </a:xfrm>
          <a:prstGeom prst="rect">
            <a:avLst/>
          </a:prstGeom>
        </p:spPr>
      </p:pic>
      <p:sp>
        <p:nvSpPr>
          <p:cNvPr id="10" name="Rectangle 9">
            <a:extLst>
              <a:ext uri="{FF2B5EF4-FFF2-40B4-BE49-F238E27FC236}">
                <a16:creationId xmlns:a16="http://schemas.microsoft.com/office/drawing/2014/main" id="{400E1AA1-C3B5-278B-F758-91E3D2292C5C}"/>
              </a:ext>
            </a:extLst>
          </p:cNvPr>
          <p:cNvSpPr/>
          <p:nvPr/>
        </p:nvSpPr>
        <p:spPr>
          <a:xfrm>
            <a:off x="0" y="847261"/>
            <a:ext cx="12192000" cy="230832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 name="Date Placeholder 3">
            <a:extLst>
              <a:ext uri="{FF2B5EF4-FFF2-40B4-BE49-F238E27FC236}">
                <a16:creationId xmlns:a16="http://schemas.microsoft.com/office/drawing/2014/main" id="{E5BA4251-F467-E5F9-47D2-01C5553EC449}"/>
              </a:ext>
            </a:extLst>
          </p:cNvPr>
          <p:cNvSpPr>
            <a:spLocks noGrp="1"/>
          </p:cNvSpPr>
          <p:nvPr>
            <p:ph type="dt" sz="half" idx="10"/>
          </p:nvPr>
        </p:nvSpPr>
        <p:spPr/>
        <p:txBody>
          <a:bodyPr/>
          <a:lstStyle/>
          <a:p>
            <a:r>
              <a:rPr lang="pl-PL"/>
              <a:t>ThS. Lê Nhật Tùng</a:t>
            </a:r>
          </a:p>
        </p:txBody>
      </p:sp>
      <p:pic>
        <p:nvPicPr>
          <p:cNvPr id="2" name="Picture 6" descr="MongoDB logo and symbol, meaning, history, PNG">
            <a:extLst>
              <a:ext uri="{FF2B5EF4-FFF2-40B4-BE49-F238E27FC236}">
                <a16:creationId xmlns:a16="http://schemas.microsoft.com/office/drawing/2014/main" id="{6BDBB52A-6D03-A4CA-0CE1-1A488DA0E97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7105" b="22953"/>
          <a:stretch/>
        </p:blipFill>
        <p:spPr bwMode="auto">
          <a:xfrm>
            <a:off x="3165230" y="1361969"/>
            <a:ext cx="5226996" cy="1577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0263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3778C-5EC5-8E07-7423-792085AF78B5}"/>
              </a:ext>
            </a:extLst>
          </p:cNvPr>
          <p:cNvSpPr>
            <a:spLocks noGrp="1"/>
          </p:cNvSpPr>
          <p:nvPr>
            <p:ph type="title"/>
          </p:nvPr>
        </p:nvSpPr>
        <p:spPr/>
        <p:txBody>
          <a:bodyPr/>
          <a:lstStyle/>
          <a:p>
            <a:r>
              <a:rPr lang="en-US"/>
              <a:t>MongoDB là gì?</a:t>
            </a:r>
          </a:p>
        </p:txBody>
      </p:sp>
      <p:sp>
        <p:nvSpPr>
          <p:cNvPr id="3" name="Content Placeholder 2">
            <a:extLst>
              <a:ext uri="{FF2B5EF4-FFF2-40B4-BE49-F238E27FC236}">
                <a16:creationId xmlns:a16="http://schemas.microsoft.com/office/drawing/2014/main" id="{580057DA-AEAA-59AE-29EE-AC0FB43EEA68}"/>
              </a:ext>
            </a:extLst>
          </p:cNvPr>
          <p:cNvSpPr>
            <a:spLocks noGrp="1"/>
          </p:cNvSpPr>
          <p:nvPr>
            <p:ph idx="1"/>
          </p:nvPr>
        </p:nvSpPr>
        <p:spPr/>
        <p:txBody>
          <a:bodyPr/>
          <a:lstStyle/>
          <a:p>
            <a:pPr algn="just">
              <a:lnSpc>
                <a:spcPct val="150000"/>
              </a:lnSpc>
            </a:pPr>
            <a:r>
              <a:rPr lang="vi-VN"/>
              <a:t>MongoDB là một database hướng tài liệu (document), một dạng NoSQL database. Vì thế, MongoDB sẽ tránh cấu trúc table-based của relational database để thích ứng với các tài liệu như JSON có một schema rất linh hoạt gọi là BSON. </a:t>
            </a:r>
            <a:endParaRPr lang="en-US"/>
          </a:p>
          <a:p>
            <a:pPr algn="just">
              <a:lnSpc>
                <a:spcPct val="150000"/>
              </a:lnSpc>
            </a:pPr>
            <a:r>
              <a:rPr lang="vi-VN"/>
              <a:t>MongoDB sử dụng lưu trữ dữ liệu dưới dạng Document JSON nên mỗi một collection sẽ các các kích cỡ và các document khác nhau. Các dữ liệu được lưu trữ trong document kiểu JSON nên truy vấn sẽ rất nhanh.</a:t>
            </a:r>
            <a:endParaRPr lang="en-US"/>
          </a:p>
        </p:txBody>
      </p:sp>
    </p:spTree>
    <p:extLst>
      <p:ext uri="{BB962C8B-B14F-4D97-AF65-F5344CB8AC3E}">
        <p14:creationId xmlns:p14="http://schemas.microsoft.com/office/powerpoint/2010/main" val="10119867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879D5-BFE6-4471-DCFD-0A1F08F6F886}"/>
              </a:ext>
            </a:extLst>
          </p:cNvPr>
          <p:cNvSpPr>
            <a:spLocks noGrp="1"/>
          </p:cNvSpPr>
          <p:nvPr>
            <p:ph type="title"/>
          </p:nvPr>
        </p:nvSpPr>
        <p:spPr/>
        <p:txBody>
          <a:bodyPr/>
          <a:lstStyle/>
          <a:p>
            <a:r>
              <a:rPr lang="vi-VN"/>
              <a:t>Database (Cơ sở dữ liệu)</a:t>
            </a:r>
            <a:endParaRPr lang="en-US"/>
          </a:p>
        </p:txBody>
      </p:sp>
      <p:sp>
        <p:nvSpPr>
          <p:cNvPr id="3" name="Content Placeholder 2">
            <a:extLst>
              <a:ext uri="{FF2B5EF4-FFF2-40B4-BE49-F238E27FC236}">
                <a16:creationId xmlns:a16="http://schemas.microsoft.com/office/drawing/2014/main" id="{94A0AB22-1400-12A2-987F-713CA2399871}"/>
              </a:ext>
            </a:extLst>
          </p:cNvPr>
          <p:cNvSpPr>
            <a:spLocks noGrp="1"/>
          </p:cNvSpPr>
          <p:nvPr>
            <p:ph idx="1"/>
          </p:nvPr>
        </p:nvSpPr>
        <p:spPr/>
        <p:txBody>
          <a:bodyPr/>
          <a:lstStyle/>
          <a:p>
            <a:r>
              <a:rPr lang="vi-VN"/>
              <a:t>Là nơi lưu trữ tập hợp các tài liệu JSON.</a:t>
            </a:r>
          </a:p>
          <a:p>
            <a:r>
              <a:rPr lang="vi-VN"/>
              <a:t>Mỗi database có thể chứa nhiều collection.</a:t>
            </a:r>
            <a:endParaRPr lang="en-US"/>
          </a:p>
          <a:p>
            <a:r>
              <a:rPr lang="vi-VN"/>
              <a:t>Database là một container vật lý cho các collection.</a:t>
            </a:r>
            <a:endParaRPr lang="en-US"/>
          </a:p>
          <a:p>
            <a:r>
              <a:rPr lang="vi-VN"/>
              <a:t>Mỗi DB được thiết lập cho riêng nó một danh sách các files hệ thống files.</a:t>
            </a:r>
            <a:endParaRPr lang="en-US"/>
          </a:p>
          <a:p>
            <a:r>
              <a:rPr lang="vi-VN"/>
              <a:t>Một máy chủ MongoDB đơn thường có nhiều DB.</a:t>
            </a:r>
            <a:endParaRPr lang="en-US"/>
          </a:p>
        </p:txBody>
      </p:sp>
    </p:spTree>
    <p:extLst>
      <p:ext uri="{BB962C8B-B14F-4D97-AF65-F5344CB8AC3E}">
        <p14:creationId xmlns:p14="http://schemas.microsoft.com/office/powerpoint/2010/main" val="32814466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B39CE-F472-DFFB-2FC1-472B8ED98CA4}"/>
              </a:ext>
            </a:extLst>
          </p:cNvPr>
          <p:cNvSpPr>
            <a:spLocks noGrp="1"/>
          </p:cNvSpPr>
          <p:nvPr>
            <p:ph type="title"/>
          </p:nvPr>
        </p:nvSpPr>
        <p:spPr/>
        <p:txBody>
          <a:bodyPr/>
          <a:lstStyle/>
          <a:p>
            <a:r>
              <a:rPr lang="en-US"/>
              <a:t>Collection (Bảng):</a:t>
            </a:r>
          </a:p>
        </p:txBody>
      </p:sp>
      <p:sp>
        <p:nvSpPr>
          <p:cNvPr id="3" name="Content Placeholder 2">
            <a:extLst>
              <a:ext uri="{FF2B5EF4-FFF2-40B4-BE49-F238E27FC236}">
                <a16:creationId xmlns:a16="http://schemas.microsoft.com/office/drawing/2014/main" id="{81E2A3DA-BBA8-A0B2-A401-9F3F615E0DD2}"/>
              </a:ext>
            </a:extLst>
          </p:cNvPr>
          <p:cNvSpPr>
            <a:spLocks noGrp="1"/>
          </p:cNvSpPr>
          <p:nvPr>
            <p:ph idx="1"/>
          </p:nvPr>
        </p:nvSpPr>
        <p:spPr/>
        <p:txBody>
          <a:bodyPr/>
          <a:lstStyle/>
          <a:p>
            <a:pPr algn="just"/>
            <a:r>
              <a:rPr lang="vi-VN"/>
              <a:t>Collection là một nhóm các documents của MongoDB. Nó tương đương với một table trong RDBMS. Một Collection tồn tại trong một cơ sở dữ liệu duy nhất. </a:t>
            </a:r>
            <a:endParaRPr lang="en-US"/>
          </a:p>
          <a:p>
            <a:pPr algn="just"/>
            <a:r>
              <a:rPr lang="vi-VN"/>
              <a:t>Các collection ko tạo nên một schema. Documents trong collection có thể có các fields khác nhau. </a:t>
            </a:r>
            <a:endParaRPr lang="en-US"/>
          </a:p>
          <a:p>
            <a:pPr algn="just"/>
            <a:r>
              <a:rPr lang="vi-VN"/>
              <a:t>Thông thường, tất cả các documents trong collections có mục đích khá giống nhau hoặc liên quan tới nhau</a:t>
            </a:r>
          </a:p>
          <a:p>
            <a:pPr algn="just"/>
            <a:endParaRPr lang="vi-VN"/>
          </a:p>
        </p:txBody>
      </p:sp>
      <p:sp>
        <p:nvSpPr>
          <p:cNvPr id="4" name="AutoShape 2">
            <a:extLst>
              <a:ext uri="{FF2B5EF4-FFF2-40B4-BE49-F238E27FC236}">
                <a16:creationId xmlns:a16="http://schemas.microsoft.com/office/drawing/2014/main" id="{ACF20371-DBA5-E301-A7D2-6D9F328F393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DB61A217-9185-C950-16A7-E9322E386198}"/>
              </a:ext>
            </a:extLst>
          </p:cNvPr>
          <p:cNvPicPr>
            <a:picLocks noChangeAspect="1"/>
          </p:cNvPicPr>
          <p:nvPr/>
        </p:nvPicPr>
        <p:blipFill>
          <a:blip r:embed="rId2"/>
          <a:stretch>
            <a:fillRect/>
          </a:stretch>
        </p:blipFill>
        <p:spPr>
          <a:xfrm>
            <a:off x="4422699" y="3818607"/>
            <a:ext cx="5136325" cy="2613887"/>
          </a:xfrm>
          <a:prstGeom prst="rect">
            <a:avLst/>
          </a:prstGeom>
        </p:spPr>
      </p:pic>
    </p:spTree>
    <p:extLst>
      <p:ext uri="{BB962C8B-B14F-4D97-AF65-F5344CB8AC3E}">
        <p14:creationId xmlns:p14="http://schemas.microsoft.com/office/powerpoint/2010/main" val="8306533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76C26-0874-93C7-C397-0D7E0F4038E9}"/>
              </a:ext>
            </a:extLst>
          </p:cNvPr>
          <p:cNvSpPr>
            <a:spLocks noGrp="1"/>
          </p:cNvSpPr>
          <p:nvPr>
            <p:ph type="title"/>
          </p:nvPr>
        </p:nvSpPr>
        <p:spPr/>
        <p:txBody>
          <a:bodyPr/>
          <a:lstStyle/>
          <a:p>
            <a:r>
              <a:rPr lang="en-US"/>
              <a:t>Document (Tài liệu):</a:t>
            </a:r>
          </a:p>
        </p:txBody>
      </p:sp>
      <p:sp>
        <p:nvSpPr>
          <p:cNvPr id="3" name="Content Placeholder 2">
            <a:extLst>
              <a:ext uri="{FF2B5EF4-FFF2-40B4-BE49-F238E27FC236}">
                <a16:creationId xmlns:a16="http://schemas.microsoft.com/office/drawing/2014/main" id="{427E4CB9-5BF9-523B-EDA2-8A01980DE1C2}"/>
              </a:ext>
            </a:extLst>
          </p:cNvPr>
          <p:cNvSpPr>
            <a:spLocks noGrp="1"/>
          </p:cNvSpPr>
          <p:nvPr>
            <p:ph idx="1"/>
          </p:nvPr>
        </p:nvSpPr>
        <p:spPr/>
        <p:txBody>
          <a:bodyPr/>
          <a:lstStyle/>
          <a:p>
            <a:pPr algn="just"/>
            <a:r>
              <a:rPr lang="en-US"/>
              <a:t>Một document là một tập hợp các cặp key-value. </a:t>
            </a:r>
          </a:p>
          <a:p>
            <a:pPr algn="just"/>
            <a:r>
              <a:rPr lang="en-US"/>
              <a:t>Documents có schema động. </a:t>
            </a:r>
          </a:p>
          <a:p>
            <a:pPr algn="just"/>
            <a:r>
              <a:rPr lang="en-US"/>
              <a:t>Schema động có nghĩa là documents trong cùng một collection không cần phải có cùng một nhóm các fields hay cấu trúc giống nhau, và các fields phổ biến trong các documents của collection có thể chứa các loại dữ liệu khác nhau.</a:t>
            </a:r>
          </a:p>
        </p:txBody>
      </p:sp>
      <p:pic>
        <p:nvPicPr>
          <p:cNvPr id="5" name="Picture 4">
            <a:extLst>
              <a:ext uri="{FF2B5EF4-FFF2-40B4-BE49-F238E27FC236}">
                <a16:creationId xmlns:a16="http://schemas.microsoft.com/office/drawing/2014/main" id="{3EA9D0F4-ECEE-E9DA-5DA7-09175691604F}"/>
              </a:ext>
            </a:extLst>
          </p:cNvPr>
          <p:cNvPicPr>
            <a:picLocks noChangeAspect="1"/>
          </p:cNvPicPr>
          <p:nvPr/>
        </p:nvPicPr>
        <p:blipFill>
          <a:blip r:embed="rId2"/>
          <a:stretch>
            <a:fillRect/>
          </a:stretch>
        </p:blipFill>
        <p:spPr>
          <a:xfrm>
            <a:off x="2940378" y="3992407"/>
            <a:ext cx="5951736" cy="1889924"/>
          </a:xfrm>
          <a:prstGeom prst="rect">
            <a:avLst/>
          </a:prstGeom>
        </p:spPr>
      </p:pic>
    </p:spTree>
    <p:extLst>
      <p:ext uri="{BB962C8B-B14F-4D97-AF65-F5344CB8AC3E}">
        <p14:creationId xmlns:p14="http://schemas.microsoft.com/office/powerpoint/2010/main" val="7708701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B84C9-F325-4EB3-42D8-2C2260E9772E}"/>
              </a:ext>
            </a:extLst>
          </p:cNvPr>
          <p:cNvSpPr>
            <a:spLocks noGrp="1"/>
          </p:cNvSpPr>
          <p:nvPr>
            <p:ph type="title"/>
          </p:nvPr>
        </p:nvSpPr>
        <p:spPr/>
        <p:txBody>
          <a:bodyPr/>
          <a:lstStyle/>
          <a:p>
            <a:r>
              <a:rPr lang="vi-VN"/>
              <a:t>Field (Trường):</a:t>
            </a:r>
            <a:endParaRPr lang="en-US"/>
          </a:p>
        </p:txBody>
      </p:sp>
      <p:sp>
        <p:nvSpPr>
          <p:cNvPr id="3" name="Content Placeholder 2">
            <a:extLst>
              <a:ext uri="{FF2B5EF4-FFF2-40B4-BE49-F238E27FC236}">
                <a16:creationId xmlns:a16="http://schemas.microsoft.com/office/drawing/2014/main" id="{832D2A9B-63F2-39B2-5071-13E5E2EDF1B9}"/>
              </a:ext>
            </a:extLst>
          </p:cNvPr>
          <p:cNvSpPr>
            <a:spLocks noGrp="1"/>
          </p:cNvSpPr>
          <p:nvPr>
            <p:ph idx="1"/>
          </p:nvPr>
        </p:nvSpPr>
        <p:spPr/>
        <p:txBody>
          <a:bodyPr/>
          <a:lstStyle/>
          <a:p>
            <a:r>
              <a:rPr lang="vi-VN"/>
              <a:t>Là cặp key-value trong một document.</a:t>
            </a:r>
          </a:p>
          <a:p>
            <a:r>
              <a:rPr lang="vi-VN"/>
              <a:t>Ví dụ: "name", "age", "email" là các trường trong document trên.</a:t>
            </a:r>
            <a:endParaRPr lang="en-US"/>
          </a:p>
        </p:txBody>
      </p:sp>
      <p:pic>
        <p:nvPicPr>
          <p:cNvPr id="5" name="Picture 4">
            <a:extLst>
              <a:ext uri="{FF2B5EF4-FFF2-40B4-BE49-F238E27FC236}">
                <a16:creationId xmlns:a16="http://schemas.microsoft.com/office/drawing/2014/main" id="{2A594FFA-F2F2-A689-50F1-0B5DB0A9F70D}"/>
              </a:ext>
            </a:extLst>
          </p:cNvPr>
          <p:cNvPicPr>
            <a:picLocks noChangeAspect="1"/>
          </p:cNvPicPr>
          <p:nvPr/>
        </p:nvPicPr>
        <p:blipFill>
          <a:blip r:embed="rId2"/>
          <a:stretch>
            <a:fillRect/>
          </a:stretch>
        </p:blipFill>
        <p:spPr>
          <a:xfrm>
            <a:off x="3731760" y="3026162"/>
            <a:ext cx="4717832" cy="2366453"/>
          </a:xfrm>
          <a:prstGeom prst="rect">
            <a:avLst/>
          </a:prstGeom>
        </p:spPr>
      </p:pic>
    </p:spTree>
    <p:extLst>
      <p:ext uri="{BB962C8B-B14F-4D97-AF65-F5344CB8AC3E}">
        <p14:creationId xmlns:p14="http://schemas.microsoft.com/office/powerpoint/2010/main" val="13245017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5D7DC-4623-3780-35A0-1611A9363D4E}"/>
              </a:ext>
            </a:extLst>
          </p:cNvPr>
          <p:cNvSpPr>
            <a:spLocks noGrp="1"/>
          </p:cNvSpPr>
          <p:nvPr>
            <p:ph type="title"/>
          </p:nvPr>
        </p:nvSpPr>
        <p:spPr/>
        <p:txBody>
          <a:bodyPr/>
          <a:lstStyle/>
          <a:p>
            <a:r>
              <a:rPr lang="en-US"/>
              <a:t>ObjectId:</a:t>
            </a:r>
          </a:p>
        </p:txBody>
      </p:sp>
      <p:sp>
        <p:nvSpPr>
          <p:cNvPr id="3" name="Content Placeholder 2">
            <a:extLst>
              <a:ext uri="{FF2B5EF4-FFF2-40B4-BE49-F238E27FC236}">
                <a16:creationId xmlns:a16="http://schemas.microsoft.com/office/drawing/2014/main" id="{C0BD6632-D95E-FFE5-3AD2-585A3C1181BF}"/>
              </a:ext>
            </a:extLst>
          </p:cNvPr>
          <p:cNvSpPr>
            <a:spLocks noGrp="1"/>
          </p:cNvSpPr>
          <p:nvPr>
            <p:ph idx="1"/>
          </p:nvPr>
        </p:nvSpPr>
        <p:spPr/>
        <p:txBody>
          <a:bodyPr/>
          <a:lstStyle/>
          <a:p>
            <a:pPr algn="just"/>
            <a:r>
              <a:rPr lang="vi-VN"/>
              <a:t>Một trường duy nhất được tạo tự động khi một document mới được thêm vào collection.</a:t>
            </a:r>
          </a:p>
          <a:p>
            <a:pPr algn="just"/>
            <a:r>
              <a:rPr lang="vi-VN"/>
              <a:t>Được sử dụng làm khóa chính duy nhất của document.</a:t>
            </a:r>
            <a:endParaRPr lang="en-US"/>
          </a:p>
        </p:txBody>
      </p:sp>
      <p:pic>
        <p:nvPicPr>
          <p:cNvPr id="5" name="Picture 4">
            <a:extLst>
              <a:ext uri="{FF2B5EF4-FFF2-40B4-BE49-F238E27FC236}">
                <a16:creationId xmlns:a16="http://schemas.microsoft.com/office/drawing/2014/main" id="{12BB7592-F98F-B063-61B9-AAF4B5BAF9CA}"/>
              </a:ext>
            </a:extLst>
          </p:cNvPr>
          <p:cNvPicPr>
            <a:picLocks noChangeAspect="1"/>
          </p:cNvPicPr>
          <p:nvPr/>
        </p:nvPicPr>
        <p:blipFill>
          <a:blip r:embed="rId2"/>
          <a:stretch>
            <a:fillRect/>
          </a:stretch>
        </p:blipFill>
        <p:spPr>
          <a:xfrm>
            <a:off x="651855" y="3496391"/>
            <a:ext cx="11100064" cy="1278809"/>
          </a:xfrm>
          <a:prstGeom prst="rect">
            <a:avLst/>
          </a:prstGeom>
        </p:spPr>
      </p:pic>
    </p:spTree>
    <p:extLst>
      <p:ext uri="{BB962C8B-B14F-4D97-AF65-F5344CB8AC3E}">
        <p14:creationId xmlns:p14="http://schemas.microsoft.com/office/powerpoint/2010/main" val="1328473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4D98B-EF34-AC56-8F5B-755912FD065C}"/>
              </a:ext>
            </a:extLst>
          </p:cNvPr>
          <p:cNvSpPr>
            <a:spLocks noGrp="1"/>
          </p:cNvSpPr>
          <p:nvPr>
            <p:ph type="title"/>
          </p:nvPr>
        </p:nvSpPr>
        <p:spPr/>
        <p:txBody>
          <a:bodyPr/>
          <a:lstStyle/>
          <a:p>
            <a:r>
              <a:rPr lang="en-US"/>
              <a:t>Query (Truy vấn):</a:t>
            </a:r>
          </a:p>
        </p:txBody>
      </p:sp>
      <p:sp>
        <p:nvSpPr>
          <p:cNvPr id="3" name="Content Placeholder 2">
            <a:extLst>
              <a:ext uri="{FF2B5EF4-FFF2-40B4-BE49-F238E27FC236}">
                <a16:creationId xmlns:a16="http://schemas.microsoft.com/office/drawing/2014/main" id="{F8CCFC85-0854-F4C5-1717-486809B3D90B}"/>
              </a:ext>
            </a:extLst>
          </p:cNvPr>
          <p:cNvSpPr>
            <a:spLocks noGrp="1"/>
          </p:cNvSpPr>
          <p:nvPr>
            <p:ph idx="1"/>
          </p:nvPr>
        </p:nvSpPr>
        <p:spPr/>
        <p:txBody>
          <a:bodyPr/>
          <a:lstStyle/>
          <a:p>
            <a:r>
              <a:rPr lang="vi-VN"/>
              <a:t>Sử dụng để truy xuất dữ liệu từ collection.</a:t>
            </a:r>
          </a:p>
          <a:p>
            <a:r>
              <a:rPr lang="vi-VN"/>
              <a:t>Ví dụ: </a:t>
            </a:r>
            <a:r>
              <a:rPr lang="vi-VN">
                <a:solidFill>
                  <a:srgbClr val="FF0000"/>
                </a:solidFill>
                <a:highlight>
                  <a:srgbClr val="FFFF00"/>
                </a:highlight>
              </a:rPr>
              <a:t>db.users.find({ age: { $gt: 25 } }) </a:t>
            </a:r>
            <a:r>
              <a:rPr lang="vi-VN"/>
              <a:t>tìm kiếm tất cả các người có tuổi lớn hơn 25.</a:t>
            </a:r>
            <a:endParaRPr lang="en-US"/>
          </a:p>
        </p:txBody>
      </p:sp>
    </p:spTree>
    <p:extLst>
      <p:ext uri="{BB962C8B-B14F-4D97-AF65-F5344CB8AC3E}">
        <p14:creationId xmlns:p14="http://schemas.microsoft.com/office/powerpoint/2010/main" val="8578690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013C4-9BAA-B76D-7962-8DE0F39DDB61}"/>
              </a:ext>
            </a:extLst>
          </p:cNvPr>
          <p:cNvSpPr>
            <a:spLocks noGrp="1"/>
          </p:cNvSpPr>
          <p:nvPr>
            <p:ph type="title"/>
          </p:nvPr>
        </p:nvSpPr>
        <p:spPr/>
        <p:txBody>
          <a:bodyPr/>
          <a:lstStyle/>
          <a:p>
            <a:r>
              <a:rPr lang="en-US"/>
              <a:t>Index (Chỉ mục):</a:t>
            </a:r>
          </a:p>
        </p:txBody>
      </p:sp>
      <p:sp>
        <p:nvSpPr>
          <p:cNvPr id="3" name="Content Placeholder 2">
            <a:extLst>
              <a:ext uri="{FF2B5EF4-FFF2-40B4-BE49-F238E27FC236}">
                <a16:creationId xmlns:a16="http://schemas.microsoft.com/office/drawing/2014/main" id="{9BFC041D-F645-596A-54AF-F4BCE924043E}"/>
              </a:ext>
            </a:extLst>
          </p:cNvPr>
          <p:cNvSpPr>
            <a:spLocks noGrp="1"/>
          </p:cNvSpPr>
          <p:nvPr>
            <p:ph idx="1"/>
          </p:nvPr>
        </p:nvSpPr>
        <p:spPr/>
        <p:txBody>
          <a:bodyPr/>
          <a:lstStyle/>
          <a:p>
            <a:r>
              <a:rPr lang="vi-VN"/>
              <a:t>Tăng tốc độ truy xuất dữ liệu bằng cách tạo một cấu trúc dữ liệu tốt hơn.</a:t>
            </a:r>
          </a:p>
          <a:p>
            <a:r>
              <a:rPr lang="vi-VN"/>
              <a:t>Giống như chỉ mục trong cơ sở dữ liệu quan hệ.</a:t>
            </a:r>
            <a:endParaRPr lang="en-US"/>
          </a:p>
        </p:txBody>
      </p:sp>
      <p:pic>
        <p:nvPicPr>
          <p:cNvPr id="5" name="Picture 4">
            <a:extLst>
              <a:ext uri="{FF2B5EF4-FFF2-40B4-BE49-F238E27FC236}">
                <a16:creationId xmlns:a16="http://schemas.microsoft.com/office/drawing/2014/main" id="{89EBB423-9F0A-F1B4-6C66-9751E15F18E6}"/>
              </a:ext>
            </a:extLst>
          </p:cNvPr>
          <p:cNvPicPr>
            <a:picLocks noChangeAspect="1"/>
          </p:cNvPicPr>
          <p:nvPr/>
        </p:nvPicPr>
        <p:blipFill>
          <a:blip r:embed="rId2"/>
          <a:stretch>
            <a:fillRect/>
          </a:stretch>
        </p:blipFill>
        <p:spPr>
          <a:xfrm>
            <a:off x="1353708" y="2768391"/>
            <a:ext cx="8117828" cy="912655"/>
          </a:xfrm>
          <a:prstGeom prst="rect">
            <a:avLst/>
          </a:prstGeom>
        </p:spPr>
      </p:pic>
    </p:spTree>
    <p:extLst>
      <p:ext uri="{BB962C8B-B14F-4D97-AF65-F5344CB8AC3E}">
        <p14:creationId xmlns:p14="http://schemas.microsoft.com/office/powerpoint/2010/main" val="11334657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414BC-F421-8984-6438-6271BC753EE2}"/>
              </a:ext>
            </a:extLst>
          </p:cNvPr>
          <p:cNvSpPr>
            <a:spLocks noGrp="1"/>
          </p:cNvSpPr>
          <p:nvPr>
            <p:ph type="title"/>
          </p:nvPr>
        </p:nvSpPr>
        <p:spPr/>
        <p:txBody>
          <a:bodyPr/>
          <a:lstStyle/>
          <a:p>
            <a:r>
              <a:rPr lang="en-US"/>
              <a:t>Aggregation (Tổng hợp):</a:t>
            </a:r>
          </a:p>
        </p:txBody>
      </p:sp>
      <p:sp>
        <p:nvSpPr>
          <p:cNvPr id="3" name="Content Placeholder 2">
            <a:extLst>
              <a:ext uri="{FF2B5EF4-FFF2-40B4-BE49-F238E27FC236}">
                <a16:creationId xmlns:a16="http://schemas.microsoft.com/office/drawing/2014/main" id="{250F0DAB-E23C-A34C-BAC3-3FA805698350}"/>
              </a:ext>
            </a:extLst>
          </p:cNvPr>
          <p:cNvSpPr>
            <a:spLocks noGrp="1"/>
          </p:cNvSpPr>
          <p:nvPr>
            <p:ph idx="1"/>
          </p:nvPr>
        </p:nvSpPr>
        <p:spPr/>
        <p:txBody>
          <a:bodyPr/>
          <a:lstStyle/>
          <a:p>
            <a:r>
              <a:rPr lang="vi-VN"/>
              <a:t>Cung cấp cách để thực hiện các phép toán phức tạp trên dữ liệu, như grouping và sorting.</a:t>
            </a:r>
            <a:endParaRPr lang="en-US"/>
          </a:p>
        </p:txBody>
      </p:sp>
      <p:pic>
        <p:nvPicPr>
          <p:cNvPr id="5" name="Picture 4">
            <a:extLst>
              <a:ext uri="{FF2B5EF4-FFF2-40B4-BE49-F238E27FC236}">
                <a16:creationId xmlns:a16="http://schemas.microsoft.com/office/drawing/2014/main" id="{99110CE0-E73D-1F3B-36B9-5A7370584147}"/>
              </a:ext>
            </a:extLst>
          </p:cNvPr>
          <p:cNvPicPr>
            <a:picLocks noChangeAspect="1"/>
          </p:cNvPicPr>
          <p:nvPr/>
        </p:nvPicPr>
        <p:blipFill>
          <a:blip r:embed="rId2"/>
          <a:stretch>
            <a:fillRect/>
          </a:stretch>
        </p:blipFill>
        <p:spPr>
          <a:xfrm>
            <a:off x="1341586" y="2651523"/>
            <a:ext cx="9219803" cy="1717277"/>
          </a:xfrm>
          <a:prstGeom prst="rect">
            <a:avLst/>
          </a:prstGeom>
        </p:spPr>
      </p:pic>
    </p:spTree>
    <p:extLst>
      <p:ext uri="{BB962C8B-B14F-4D97-AF65-F5344CB8AC3E}">
        <p14:creationId xmlns:p14="http://schemas.microsoft.com/office/powerpoint/2010/main" val="15347794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61847-1471-A636-AB2B-46113406C6CD}"/>
              </a:ext>
            </a:extLst>
          </p:cNvPr>
          <p:cNvSpPr>
            <a:spLocks noGrp="1"/>
          </p:cNvSpPr>
          <p:nvPr>
            <p:ph type="title"/>
          </p:nvPr>
        </p:nvSpPr>
        <p:spPr/>
        <p:txBody>
          <a:bodyPr/>
          <a:lstStyle/>
          <a:p>
            <a:r>
              <a:rPr lang="en-US"/>
              <a:t>Replica Set (Tập sao chép):</a:t>
            </a:r>
          </a:p>
        </p:txBody>
      </p:sp>
      <p:sp>
        <p:nvSpPr>
          <p:cNvPr id="3" name="Content Placeholder 2">
            <a:extLst>
              <a:ext uri="{FF2B5EF4-FFF2-40B4-BE49-F238E27FC236}">
                <a16:creationId xmlns:a16="http://schemas.microsoft.com/office/drawing/2014/main" id="{0893D398-3C4B-D067-D860-440A5B49DBCC}"/>
              </a:ext>
            </a:extLst>
          </p:cNvPr>
          <p:cNvSpPr>
            <a:spLocks noGrp="1"/>
          </p:cNvSpPr>
          <p:nvPr>
            <p:ph idx="1"/>
          </p:nvPr>
        </p:nvSpPr>
        <p:spPr/>
        <p:txBody>
          <a:bodyPr/>
          <a:lstStyle/>
          <a:p>
            <a:r>
              <a:rPr lang="en-US"/>
              <a:t>Bao gồm nhiều máy chủ MongoDB để đảm bảo sự đồng nhất và sẵn sàng.</a:t>
            </a:r>
          </a:p>
          <a:p>
            <a:r>
              <a:rPr lang="en-US"/>
              <a:t>Cung cấp khả năng chịu lỗi và mở rộng.</a:t>
            </a:r>
          </a:p>
        </p:txBody>
      </p:sp>
    </p:spTree>
    <p:extLst>
      <p:ext uri="{BB962C8B-B14F-4D97-AF65-F5344CB8AC3E}">
        <p14:creationId xmlns:p14="http://schemas.microsoft.com/office/powerpoint/2010/main" val="1919777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90D31-1F59-A2B7-245B-E636C1860D67}"/>
              </a:ext>
            </a:extLst>
          </p:cNvPr>
          <p:cNvSpPr>
            <a:spLocks noGrp="1"/>
          </p:cNvSpPr>
          <p:nvPr>
            <p:ph type="title"/>
          </p:nvPr>
        </p:nvSpPr>
        <p:spPr/>
        <p:txBody>
          <a:bodyPr/>
          <a:lstStyle/>
          <a:p>
            <a:r>
              <a:rPr lang="en-US"/>
              <a:t>Sharding (Phân vùng):</a:t>
            </a:r>
          </a:p>
        </p:txBody>
      </p:sp>
      <p:sp>
        <p:nvSpPr>
          <p:cNvPr id="3" name="Content Placeholder 2">
            <a:extLst>
              <a:ext uri="{FF2B5EF4-FFF2-40B4-BE49-F238E27FC236}">
                <a16:creationId xmlns:a16="http://schemas.microsoft.com/office/drawing/2014/main" id="{C313CAF9-15B5-3013-9D64-6702A728EBF3}"/>
              </a:ext>
            </a:extLst>
          </p:cNvPr>
          <p:cNvSpPr>
            <a:spLocks noGrp="1"/>
          </p:cNvSpPr>
          <p:nvPr>
            <p:ph idx="1"/>
          </p:nvPr>
        </p:nvSpPr>
        <p:spPr/>
        <p:txBody>
          <a:bodyPr/>
          <a:lstStyle/>
          <a:p>
            <a:r>
              <a:rPr lang="vi-VN"/>
              <a:t>Phân tách dữ liệu thành các phần nhỏ (shards) để tăng hiệu suất và dung lượng lưu trữ.</a:t>
            </a:r>
            <a:endParaRPr lang="en-US"/>
          </a:p>
        </p:txBody>
      </p:sp>
    </p:spTree>
    <p:extLst>
      <p:ext uri="{BB962C8B-B14F-4D97-AF65-F5344CB8AC3E}">
        <p14:creationId xmlns:p14="http://schemas.microsoft.com/office/powerpoint/2010/main" val="1818806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81858-79E0-7CF0-FD03-94CA8DD78DE1}"/>
              </a:ext>
            </a:extLst>
          </p:cNvPr>
          <p:cNvSpPr>
            <a:spLocks noGrp="1"/>
          </p:cNvSpPr>
          <p:nvPr>
            <p:ph type="title"/>
          </p:nvPr>
        </p:nvSpPr>
        <p:spPr/>
        <p:txBody>
          <a:bodyPr/>
          <a:lstStyle/>
          <a:p>
            <a:r>
              <a:rPr lang="en-US"/>
              <a:t>Lịch sử</a:t>
            </a:r>
          </a:p>
        </p:txBody>
      </p:sp>
      <p:sp>
        <p:nvSpPr>
          <p:cNvPr id="3" name="Content Placeholder 2">
            <a:extLst>
              <a:ext uri="{FF2B5EF4-FFF2-40B4-BE49-F238E27FC236}">
                <a16:creationId xmlns:a16="http://schemas.microsoft.com/office/drawing/2014/main" id="{7BCA07E9-7C12-25FB-59AD-77E0C74114FE}"/>
              </a:ext>
            </a:extLst>
          </p:cNvPr>
          <p:cNvSpPr>
            <a:spLocks noGrp="1"/>
          </p:cNvSpPr>
          <p:nvPr>
            <p:ph idx="1"/>
          </p:nvPr>
        </p:nvSpPr>
        <p:spPr/>
        <p:txBody>
          <a:bodyPr/>
          <a:lstStyle/>
          <a:p>
            <a:pPr algn="just">
              <a:lnSpc>
                <a:spcPct val="150000"/>
              </a:lnSpc>
            </a:pPr>
            <a:r>
              <a:rPr lang="vi-VN"/>
              <a:t>MongoDB lần đầu ra đời bởi MongoDB Inc., tại thời điểm đó là thế hệ 10, vào tháng Mười năm 2007, nó là một phần của sản phẩm PaaS (Platform as a Service) tương tự như Windows Azure và Google App Engine.</a:t>
            </a:r>
            <a:endParaRPr lang="en-US"/>
          </a:p>
          <a:p>
            <a:pPr algn="just">
              <a:lnSpc>
                <a:spcPct val="150000"/>
              </a:lnSpc>
            </a:pPr>
            <a:r>
              <a:rPr lang="vi-VN"/>
              <a:t>Sau đó nó đã được chuyển thành nguồn mở từ năm 2009.</a:t>
            </a:r>
            <a:endParaRPr lang="en-US"/>
          </a:p>
          <a:p>
            <a:pPr algn="just">
              <a:lnSpc>
                <a:spcPct val="150000"/>
              </a:lnSpc>
            </a:pPr>
            <a:r>
              <a:rPr lang="vi-VN"/>
              <a:t>MongoDB đã trở thành một trong những NoSQL database nổi trội nhất bấy giờ, được dùng làm backend cho rất nhiều website như eBay, SourceForge và The New York Times.</a:t>
            </a:r>
            <a:endParaRPr lang="en-US"/>
          </a:p>
        </p:txBody>
      </p:sp>
    </p:spTree>
    <p:extLst>
      <p:ext uri="{BB962C8B-B14F-4D97-AF65-F5344CB8AC3E}">
        <p14:creationId xmlns:p14="http://schemas.microsoft.com/office/powerpoint/2010/main" val="26853385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197C9-8438-D9CC-AE30-B58617BE490F}"/>
              </a:ext>
            </a:extLst>
          </p:cNvPr>
          <p:cNvSpPr>
            <a:spLocks noGrp="1"/>
          </p:cNvSpPr>
          <p:nvPr>
            <p:ph type="title"/>
          </p:nvPr>
        </p:nvSpPr>
        <p:spPr/>
        <p:txBody>
          <a:bodyPr/>
          <a:lstStyle/>
          <a:p>
            <a:r>
              <a:rPr lang="en-US"/>
              <a:t>GridFS:</a:t>
            </a:r>
          </a:p>
        </p:txBody>
      </p:sp>
      <p:sp>
        <p:nvSpPr>
          <p:cNvPr id="3" name="Content Placeholder 2">
            <a:extLst>
              <a:ext uri="{FF2B5EF4-FFF2-40B4-BE49-F238E27FC236}">
                <a16:creationId xmlns:a16="http://schemas.microsoft.com/office/drawing/2014/main" id="{0D921B54-B6BB-98A8-DB2F-E04A7602868D}"/>
              </a:ext>
            </a:extLst>
          </p:cNvPr>
          <p:cNvSpPr>
            <a:spLocks noGrp="1"/>
          </p:cNvSpPr>
          <p:nvPr>
            <p:ph idx="1"/>
          </p:nvPr>
        </p:nvSpPr>
        <p:spPr/>
        <p:txBody>
          <a:bodyPr/>
          <a:lstStyle/>
          <a:p>
            <a:r>
              <a:rPr lang="vi-VN"/>
              <a:t>Một loại lưu trữ dữ liệu cho các file lớn với dung lượng vượt quá giới hạn của BSON (16 MB)</a:t>
            </a:r>
            <a:endParaRPr lang="en-US"/>
          </a:p>
          <a:p>
            <a:r>
              <a:rPr lang="en-US"/>
              <a:t>db.fs.files.find({ filename: "largefile.txt" })</a:t>
            </a:r>
          </a:p>
        </p:txBody>
      </p:sp>
    </p:spTree>
    <p:extLst>
      <p:ext uri="{BB962C8B-B14F-4D97-AF65-F5344CB8AC3E}">
        <p14:creationId xmlns:p14="http://schemas.microsoft.com/office/powerpoint/2010/main" val="39046053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CC172B9-12D2-BFC1-65BA-50F9B9AD5CAA}"/>
              </a:ext>
            </a:extLst>
          </p:cNvPr>
          <p:cNvPicPr>
            <a:picLocks noChangeAspect="1"/>
          </p:cNvPicPr>
          <p:nvPr/>
        </p:nvPicPr>
        <p:blipFill>
          <a:blip r:embed="rId2"/>
          <a:stretch>
            <a:fillRect/>
          </a:stretch>
        </p:blipFill>
        <p:spPr>
          <a:xfrm>
            <a:off x="294051" y="890529"/>
            <a:ext cx="11419921" cy="5076941"/>
          </a:xfrm>
          <a:prstGeom prst="rect">
            <a:avLst/>
          </a:prstGeom>
        </p:spPr>
      </p:pic>
    </p:spTree>
    <p:extLst>
      <p:ext uri="{BB962C8B-B14F-4D97-AF65-F5344CB8AC3E}">
        <p14:creationId xmlns:p14="http://schemas.microsoft.com/office/powerpoint/2010/main" val="14807964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62DB1FE-5357-F743-70E3-11CC8FAE2110}"/>
              </a:ext>
            </a:extLst>
          </p:cNvPr>
          <p:cNvSpPr/>
          <p:nvPr/>
        </p:nvSpPr>
        <p:spPr>
          <a:xfrm>
            <a:off x="1431235" y="4022969"/>
            <a:ext cx="9329542" cy="923330"/>
          </a:xfrm>
          <a:prstGeom prst="rect">
            <a:avLst/>
          </a:prstGeom>
          <a:noFill/>
        </p:spPr>
        <p:txBody>
          <a:bodyPr wrap="none" lIns="91440" tIns="45720" rIns="91440" bIns="45720">
            <a:spAutoFit/>
          </a:bodyPr>
          <a:lstStyle/>
          <a:p>
            <a:pPr algn="ctr"/>
            <a:r>
              <a:rPr lang="en-US" sz="54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rPr>
              <a:t>CÁCH TẠO MỚI DATABASE</a:t>
            </a:r>
          </a:p>
        </p:txBody>
      </p:sp>
      <p:pic>
        <p:nvPicPr>
          <p:cNvPr id="9" name="Picture 8">
            <a:extLst>
              <a:ext uri="{FF2B5EF4-FFF2-40B4-BE49-F238E27FC236}">
                <a16:creationId xmlns:a16="http://schemas.microsoft.com/office/drawing/2014/main" id="{EE8D815B-310F-5336-A767-4FC0F7CD17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11248" y="143657"/>
            <a:ext cx="1833817" cy="557290"/>
          </a:xfrm>
          <a:prstGeom prst="rect">
            <a:avLst/>
          </a:prstGeom>
        </p:spPr>
      </p:pic>
      <p:sp>
        <p:nvSpPr>
          <p:cNvPr id="10" name="Rectangle 9">
            <a:extLst>
              <a:ext uri="{FF2B5EF4-FFF2-40B4-BE49-F238E27FC236}">
                <a16:creationId xmlns:a16="http://schemas.microsoft.com/office/drawing/2014/main" id="{400E1AA1-C3B5-278B-F758-91E3D2292C5C}"/>
              </a:ext>
            </a:extLst>
          </p:cNvPr>
          <p:cNvSpPr/>
          <p:nvPr/>
        </p:nvSpPr>
        <p:spPr>
          <a:xfrm>
            <a:off x="0" y="847261"/>
            <a:ext cx="12192000" cy="230832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 name="Date Placeholder 3">
            <a:extLst>
              <a:ext uri="{FF2B5EF4-FFF2-40B4-BE49-F238E27FC236}">
                <a16:creationId xmlns:a16="http://schemas.microsoft.com/office/drawing/2014/main" id="{E5BA4251-F467-E5F9-47D2-01C5553EC449}"/>
              </a:ext>
            </a:extLst>
          </p:cNvPr>
          <p:cNvSpPr>
            <a:spLocks noGrp="1"/>
          </p:cNvSpPr>
          <p:nvPr>
            <p:ph type="dt" sz="half" idx="10"/>
          </p:nvPr>
        </p:nvSpPr>
        <p:spPr/>
        <p:txBody>
          <a:bodyPr/>
          <a:lstStyle/>
          <a:p>
            <a:r>
              <a:rPr lang="pl-PL"/>
              <a:t>ThS. Lê Nhật Tùng</a:t>
            </a:r>
          </a:p>
        </p:txBody>
      </p:sp>
      <p:pic>
        <p:nvPicPr>
          <p:cNvPr id="2" name="Picture 6" descr="MongoDB logo and symbol, meaning, history, PNG">
            <a:extLst>
              <a:ext uri="{FF2B5EF4-FFF2-40B4-BE49-F238E27FC236}">
                <a16:creationId xmlns:a16="http://schemas.microsoft.com/office/drawing/2014/main" id="{6BDBB52A-6D03-A4CA-0CE1-1A488DA0E97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7105" b="22953"/>
          <a:stretch/>
        </p:blipFill>
        <p:spPr bwMode="auto">
          <a:xfrm>
            <a:off x="3165230" y="1361969"/>
            <a:ext cx="5226996" cy="1577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10419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304CB-5608-D371-3F53-5734F4AF5397}"/>
              </a:ext>
            </a:extLst>
          </p:cNvPr>
          <p:cNvSpPr>
            <a:spLocks noGrp="1"/>
          </p:cNvSpPr>
          <p:nvPr>
            <p:ph type="title"/>
          </p:nvPr>
        </p:nvSpPr>
        <p:spPr/>
        <p:txBody>
          <a:bodyPr/>
          <a:lstStyle/>
          <a:p>
            <a:r>
              <a:rPr lang="en-US"/>
              <a:t>Cách 1</a:t>
            </a:r>
          </a:p>
        </p:txBody>
      </p:sp>
      <p:sp>
        <p:nvSpPr>
          <p:cNvPr id="3" name="Content Placeholder 2">
            <a:extLst>
              <a:ext uri="{FF2B5EF4-FFF2-40B4-BE49-F238E27FC236}">
                <a16:creationId xmlns:a16="http://schemas.microsoft.com/office/drawing/2014/main" id="{2338A58F-0FBA-E61F-EFF2-0A008446DA81}"/>
              </a:ext>
            </a:extLst>
          </p:cNvPr>
          <p:cNvSpPr>
            <a:spLocks noGrp="1"/>
          </p:cNvSpPr>
          <p:nvPr>
            <p:ph idx="1"/>
          </p:nvPr>
        </p:nvSpPr>
        <p:spPr/>
        <p:txBody>
          <a:bodyPr>
            <a:normAutofit/>
          </a:bodyPr>
          <a:lstStyle/>
          <a:p>
            <a:pPr marL="36900" indent="0" algn="ctr">
              <a:buNone/>
            </a:pPr>
            <a:r>
              <a:rPr lang="en-US" sz="6600"/>
              <a:t>SỬ DỤNG TOOL</a:t>
            </a:r>
          </a:p>
        </p:txBody>
      </p:sp>
    </p:spTree>
    <p:extLst>
      <p:ext uri="{BB962C8B-B14F-4D97-AF65-F5344CB8AC3E}">
        <p14:creationId xmlns:p14="http://schemas.microsoft.com/office/powerpoint/2010/main" val="19723750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81C13BC-6DFB-E2C6-55E5-7C0C69F0D290}"/>
              </a:ext>
            </a:extLst>
          </p:cNvPr>
          <p:cNvPicPr>
            <a:picLocks noChangeAspect="1"/>
          </p:cNvPicPr>
          <p:nvPr/>
        </p:nvPicPr>
        <p:blipFill>
          <a:blip r:embed="rId2"/>
          <a:stretch>
            <a:fillRect/>
          </a:stretch>
        </p:blipFill>
        <p:spPr>
          <a:xfrm>
            <a:off x="2677266" y="0"/>
            <a:ext cx="6837467" cy="6858000"/>
          </a:xfrm>
          <a:prstGeom prst="rect">
            <a:avLst/>
          </a:prstGeom>
        </p:spPr>
      </p:pic>
    </p:spTree>
    <p:extLst>
      <p:ext uri="{BB962C8B-B14F-4D97-AF65-F5344CB8AC3E}">
        <p14:creationId xmlns:p14="http://schemas.microsoft.com/office/powerpoint/2010/main" val="8559206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4AE73AD-4888-5E40-6DC9-E343DF30F925}"/>
              </a:ext>
            </a:extLst>
          </p:cNvPr>
          <p:cNvPicPr>
            <a:picLocks noChangeAspect="1"/>
          </p:cNvPicPr>
          <p:nvPr/>
        </p:nvPicPr>
        <p:blipFill>
          <a:blip r:embed="rId2"/>
          <a:stretch>
            <a:fillRect/>
          </a:stretch>
        </p:blipFill>
        <p:spPr>
          <a:xfrm>
            <a:off x="4857642" y="1855333"/>
            <a:ext cx="2476715" cy="3147333"/>
          </a:xfrm>
          <a:prstGeom prst="rect">
            <a:avLst/>
          </a:prstGeom>
        </p:spPr>
      </p:pic>
    </p:spTree>
    <p:extLst>
      <p:ext uri="{BB962C8B-B14F-4D97-AF65-F5344CB8AC3E}">
        <p14:creationId xmlns:p14="http://schemas.microsoft.com/office/powerpoint/2010/main" val="34761570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84A2A71-8FDF-16EC-858A-8F0493941405}"/>
              </a:ext>
            </a:extLst>
          </p:cNvPr>
          <p:cNvPicPr>
            <a:picLocks noChangeAspect="1"/>
          </p:cNvPicPr>
          <p:nvPr/>
        </p:nvPicPr>
        <p:blipFill>
          <a:blip r:embed="rId2"/>
          <a:stretch>
            <a:fillRect/>
          </a:stretch>
        </p:blipFill>
        <p:spPr>
          <a:xfrm>
            <a:off x="3173476" y="1089457"/>
            <a:ext cx="5845047" cy="4679085"/>
          </a:xfrm>
          <a:prstGeom prst="rect">
            <a:avLst/>
          </a:prstGeom>
        </p:spPr>
      </p:pic>
    </p:spTree>
    <p:extLst>
      <p:ext uri="{BB962C8B-B14F-4D97-AF65-F5344CB8AC3E}">
        <p14:creationId xmlns:p14="http://schemas.microsoft.com/office/powerpoint/2010/main" val="6523708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5D2F19C-5997-3821-C4AE-BD2F3C152EE6}"/>
              </a:ext>
            </a:extLst>
          </p:cNvPr>
          <p:cNvPicPr>
            <a:picLocks noChangeAspect="1"/>
          </p:cNvPicPr>
          <p:nvPr/>
        </p:nvPicPr>
        <p:blipFill>
          <a:blip r:embed="rId2"/>
          <a:stretch>
            <a:fillRect/>
          </a:stretch>
        </p:blipFill>
        <p:spPr>
          <a:xfrm>
            <a:off x="2087532" y="1558128"/>
            <a:ext cx="8016935" cy="3741744"/>
          </a:xfrm>
          <a:prstGeom prst="rect">
            <a:avLst/>
          </a:prstGeom>
        </p:spPr>
      </p:pic>
    </p:spTree>
    <p:extLst>
      <p:ext uri="{BB962C8B-B14F-4D97-AF65-F5344CB8AC3E}">
        <p14:creationId xmlns:p14="http://schemas.microsoft.com/office/powerpoint/2010/main" val="32926867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304CB-5608-D371-3F53-5734F4AF5397}"/>
              </a:ext>
            </a:extLst>
          </p:cNvPr>
          <p:cNvSpPr>
            <a:spLocks noGrp="1"/>
          </p:cNvSpPr>
          <p:nvPr>
            <p:ph type="title"/>
          </p:nvPr>
        </p:nvSpPr>
        <p:spPr/>
        <p:txBody>
          <a:bodyPr/>
          <a:lstStyle/>
          <a:p>
            <a:r>
              <a:rPr lang="en-US"/>
              <a:t>Cách 2</a:t>
            </a:r>
          </a:p>
        </p:txBody>
      </p:sp>
      <p:sp>
        <p:nvSpPr>
          <p:cNvPr id="3" name="Content Placeholder 2">
            <a:extLst>
              <a:ext uri="{FF2B5EF4-FFF2-40B4-BE49-F238E27FC236}">
                <a16:creationId xmlns:a16="http://schemas.microsoft.com/office/drawing/2014/main" id="{2338A58F-0FBA-E61F-EFF2-0A008446DA81}"/>
              </a:ext>
            </a:extLst>
          </p:cNvPr>
          <p:cNvSpPr>
            <a:spLocks noGrp="1"/>
          </p:cNvSpPr>
          <p:nvPr>
            <p:ph idx="1"/>
          </p:nvPr>
        </p:nvSpPr>
        <p:spPr/>
        <p:txBody>
          <a:bodyPr>
            <a:normAutofit/>
          </a:bodyPr>
          <a:lstStyle/>
          <a:p>
            <a:pPr marL="36900" indent="0" algn="ctr">
              <a:buNone/>
            </a:pPr>
            <a:r>
              <a:rPr lang="en-US" sz="6600"/>
              <a:t>DÙNG CÂU LỆNH</a:t>
            </a:r>
          </a:p>
        </p:txBody>
      </p:sp>
    </p:spTree>
    <p:extLst>
      <p:ext uri="{BB962C8B-B14F-4D97-AF65-F5344CB8AC3E}">
        <p14:creationId xmlns:p14="http://schemas.microsoft.com/office/powerpoint/2010/main" val="19534927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14E9D45-3580-8563-B76A-A78AD1DECCC3}"/>
              </a:ext>
            </a:extLst>
          </p:cNvPr>
          <p:cNvPicPr>
            <a:picLocks noChangeAspect="1"/>
          </p:cNvPicPr>
          <p:nvPr/>
        </p:nvPicPr>
        <p:blipFill>
          <a:blip r:embed="rId2"/>
          <a:stretch>
            <a:fillRect/>
          </a:stretch>
        </p:blipFill>
        <p:spPr>
          <a:xfrm>
            <a:off x="3213353" y="990684"/>
            <a:ext cx="5502630" cy="4335407"/>
          </a:xfrm>
          <a:prstGeom prst="rect">
            <a:avLst/>
          </a:prstGeom>
        </p:spPr>
      </p:pic>
    </p:spTree>
    <p:extLst>
      <p:ext uri="{BB962C8B-B14F-4D97-AF65-F5344CB8AC3E}">
        <p14:creationId xmlns:p14="http://schemas.microsoft.com/office/powerpoint/2010/main" val="1653229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51CF8-68CF-948F-EE12-8B8C32859D9D}"/>
              </a:ext>
            </a:extLst>
          </p:cNvPr>
          <p:cNvSpPr>
            <a:spLocks noGrp="1"/>
          </p:cNvSpPr>
          <p:nvPr>
            <p:ph type="title"/>
          </p:nvPr>
        </p:nvSpPr>
        <p:spPr/>
        <p:txBody>
          <a:bodyPr/>
          <a:lstStyle/>
          <a:p>
            <a:r>
              <a:rPr lang="en-US"/>
              <a:t>Một số đặc điểm quan trọng của MongoDB:</a:t>
            </a:r>
          </a:p>
        </p:txBody>
      </p:sp>
      <p:sp>
        <p:nvSpPr>
          <p:cNvPr id="3" name="Content Placeholder 2">
            <a:extLst>
              <a:ext uri="{FF2B5EF4-FFF2-40B4-BE49-F238E27FC236}">
                <a16:creationId xmlns:a16="http://schemas.microsoft.com/office/drawing/2014/main" id="{35344DC5-9E5A-C3C3-0B4B-86904A8373DB}"/>
              </a:ext>
            </a:extLst>
          </p:cNvPr>
          <p:cNvSpPr>
            <a:spLocks noGrp="1"/>
          </p:cNvSpPr>
          <p:nvPr>
            <p:ph idx="1"/>
          </p:nvPr>
        </p:nvSpPr>
        <p:spPr>
          <a:xfrm>
            <a:off x="171938" y="1732449"/>
            <a:ext cx="11824677" cy="4691797"/>
          </a:xfrm>
        </p:spPr>
        <p:txBody>
          <a:bodyPr>
            <a:normAutofit/>
          </a:bodyPr>
          <a:lstStyle/>
          <a:p>
            <a:pPr algn="just">
              <a:lnSpc>
                <a:spcPct val="170000"/>
              </a:lnSpc>
              <a:buFont typeface="+mj-lt"/>
              <a:buAutoNum type="arabicPeriod"/>
            </a:pPr>
            <a:r>
              <a:rPr lang="vi-VN" sz="1600" b="1" i="0">
                <a:effectLst/>
                <a:latin typeface="Söhne"/>
              </a:rPr>
              <a:t>Các ad hoc query:</a:t>
            </a:r>
            <a:r>
              <a:rPr lang="vi-VN" sz="1600" b="0" i="0">
                <a:effectLst/>
                <a:latin typeface="Söhne"/>
              </a:rPr>
              <a:t> MongoDB hỗ trợ các truy vấn linh hoạt, cho phép tìm kiếm theo trường dữ liệu, thực hiện các truy vấn thông thường, tìm kiếm theo biểu thức chính quy (regular expression), và truy vấn theo khoảng giá trị.</a:t>
            </a:r>
          </a:p>
          <a:p>
            <a:pPr algn="just">
              <a:lnSpc>
                <a:spcPct val="170000"/>
              </a:lnSpc>
              <a:buFont typeface="+mj-lt"/>
              <a:buAutoNum type="arabicPeriod"/>
            </a:pPr>
            <a:r>
              <a:rPr lang="vi-VN" sz="1600" b="1" i="0">
                <a:effectLst/>
                <a:latin typeface="Söhne"/>
              </a:rPr>
              <a:t>Indexing:</a:t>
            </a:r>
            <a:r>
              <a:rPr lang="vi-VN" sz="1600" b="0" i="0">
                <a:effectLst/>
                <a:latin typeface="Söhne"/>
              </a:rPr>
              <a:t> Bất kỳ trường nào trong tài liệu BSON cũng có thể được tạo chỉ mục, giúp tăng tốc quá trình tìm kiếm và truy xuất dữ liệu.</a:t>
            </a:r>
          </a:p>
          <a:p>
            <a:pPr algn="just">
              <a:lnSpc>
                <a:spcPct val="170000"/>
              </a:lnSpc>
              <a:buFont typeface="+mj-lt"/>
              <a:buAutoNum type="arabicPeriod"/>
            </a:pPr>
            <a:r>
              <a:rPr lang="vi-VN" sz="1600" b="1" i="0">
                <a:effectLst/>
                <a:latin typeface="Söhne"/>
              </a:rPr>
              <a:t>Replication (Nhân bản):</a:t>
            </a:r>
            <a:r>
              <a:rPr lang="vi-VN" sz="1600" b="0" i="0">
                <a:effectLst/>
                <a:latin typeface="Söhne"/>
              </a:rPr>
              <a:t> MongoDB hỗ trợ chức năng nhân bản, tạo ra một bản sao đồng nhất với phiên bản đang hoạt động. Điều này giúp bảo vệ dữ liệu khỏi mất mát và đảm bảo tính toàn vẹn của cơ sở dữ liệu trong trường hợp sự cố.</a:t>
            </a:r>
          </a:p>
          <a:p>
            <a:pPr algn="just">
              <a:lnSpc>
                <a:spcPct val="170000"/>
              </a:lnSpc>
              <a:buFont typeface="+mj-lt"/>
              <a:buAutoNum type="arabicPeriod"/>
            </a:pPr>
            <a:r>
              <a:rPr lang="vi-VN" sz="1600" b="1" i="0">
                <a:effectLst/>
                <a:latin typeface="Söhne"/>
              </a:rPr>
              <a:t>Aggregation:</a:t>
            </a:r>
            <a:r>
              <a:rPr lang="vi-VN" sz="1600" b="0" i="0">
                <a:effectLst/>
                <a:latin typeface="Söhne"/>
              </a:rPr>
              <a:t> Các phép toán tập hợp trong MongoDB xử lý và trả về kết quả được tính toán. Chúng có thể nhóm các giá trị từ nhiều tài liệu lại với nhau và thực hiện nhiều phép toán đa dạng để trả về kết quả duy nhất. Điều này giống với GROUP BY và các hàm tổng hợp trong SQL.</a:t>
            </a:r>
          </a:p>
          <a:p>
            <a:pPr algn="just">
              <a:lnSpc>
                <a:spcPct val="170000"/>
              </a:lnSpc>
              <a:buFont typeface="+mj-lt"/>
              <a:buAutoNum type="arabicPeriod"/>
            </a:pPr>
            <a:r>
              <a:rPr lang="vi-VN" sz="1600" b="1" i="0">
                <a:effectLst/>
                <a:latin typeface="Söhne"/>
              </a:rPr>
              <a:t>Lưu trữ file:</a:t>
            </a:r>
            <a:r>
              <a:rPr lang="vi-VN" sz="1600" b="0" i="0">
                <a:effectLst/>
                <a:latin typeface="Söhne"/>
              </a:rPr>
              <a:t> MongoDB có thể được sử dụng như một hệ thống lưu trữ file, tận dụng các chức năng của nó và hoạt động như một cách phân phối thông qua sharding, giúp quản lý và truy xuất dữ liệu lớn.</a:t>
            </a:r>
          </a:p>
        </p:txBody>
      </p:sp>
    </p:spTree>
    <p:extLst>
      <p:ext uri="{BB962C8B-B14F-4D97-AF65-F5344CB8AC3E}">
        <p14:creationId xmlns:p14="http://schemas.microsoft.com/office/powerpoint/2010/main" val="11020079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62DB1FE-5357-F743-70E3-11CC8FAE2110}"/>
              </a:ext>
            </a:extLst>
          </p:cNvPr>
          <p:cNvSpPr/>
          <p:nvPr/>
        </p:nvSpPr>
        <p:spPr>
          <a:xfrm>
            <a:off x="1177033" y="4022969"/>
            <a:ext cx="9837950" cy="923330"/>
          </a:xfrm>
          <a:prstGeom prst="rect">
            <a:avLst/>
          </a:prstGeom>
          <a:noFill/>
        </p:spPr>
        <p:txBody>
          <a:bodyPr wrap="none" lIns="91440" tIns="45720" rIns="91440" bIns="45720">
            <a:spAutoFit/>
          </a:bodyPr>
          <a:lstStyle/>
          <a:p>
            <a:pPr algn="ctr"/>
            <a:r>
              <a:rPr lang="en-US" sz="54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rPr>
              <a:t>THỰC HÀNH CÁC CÂU LỆNH</a:t>
            </a:r>
          </a:p>
        </p:txBody>
      </p:sp>
      <p:pic>
        <p:nvPicPr>
          <p:cNvPr id="9" name="Picture 8">
            <a:extLst>
              <a:ext uri="{FF2B5EF4-FFF2-40B4-BE49-F238E27FC236}">
                <a16:creationId xmlns:a16="http://schemas.microsoft.com/office/drawing/2014/main" id="{EE8D815B-310F-5336-A767-4FC0F7CD17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11248" y="143657"/>
            <a:ext cx="1833817" cy="557290"/>
          </a:xfrm>
          <a:prstGeom prst="rect">
            <a:avLst/>
          </a:prstGeom>
        </p:spPr>
      </p:pic>
      <p:sp>
        <p:nvSpPr>
          <p:cNvPr id="10" name="Rectangle 9">
            <a:extLst>
              <a:ext uri="{FF2B5EF4-FFF2-40B4-BE49-F238E27FC236}">
                <a16:creationId xmlns:a16="http://schemas.microsoft.com/office/drawing/2014/main" id="{400E1AA1-C3B5-278B-F758-91E3D2292C5C}"/>
              </a:ext>
            </a:extLst>
          </p:cNvPr>
          <p:cNvSpPr/>
          <p:nvPr/>
        </p:nvSpPr>
        <p:spPr>
          <a:xfrm>
            <a:off x="0" y="847261"/>
            <a:ext cx="12192000" cy="230832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 name="Date Placeholder 3">
            <a:extLst>
              <a:ext uri="{FF2B5EF4-FFF2-40B4-BE49-F238E27FC236}">
                <a16:creationId xmlns:a16="http://schemas.microsoft.com/office/drawing/2014/main" id="{E5BA4251-F467-E5F9-47D2-01C5553EC449}"/>
              </a:ext>
            </a:extLst>
          </p:cNvPr>
          <p:cNvSpPr>
            <a:spLocks noGrp="1"/>
          </p:cNvSpPr>
          <p:nvPr>
            <p:ph type="dt" sz="half" idx="10"/>
          </p:nvPr>
        </p:nvSpPr>
        <p:spPr/>
        <p:txBody>
          <a:bodyPr/>
          <a:lstStyle/>
          <a:p>
            <a:r>
              <a:rPr lang="pl-PL"/>
              <a:t>ThS. Lê Nhật Tùng</a:t>
            </a:r>
          </a:p>
        </p:txBody>
      </p:sp>
      <p:pic>
        <p:nvPicPr>
          <p:cNvPr id="2" name="Picture 6" descr="MongoDB logo and symbol, meaning, history, PNG">
            <a:extLst>
              <a:ext uri="{FF2B5EF4-FFF2-40B4-BE49-F238E27FC236}">
                <a16:creationId xmlns:a16="http://schemas.microsoft.com/office/drawing/2014/main" id="{6BDBB52A-6D03-A4CA-0CE1-1A488DA0E97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7105" b="22953"/>
          <a:stretch/>
        </p:blipFill>
        <p:spPr bwMode="auto">
          <a:xfrm>
            <a:off x="3165230" y="1361969"/>
            <a:ext cx="5226996" cy="1577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987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B51F5-084C-ED67-7C29-3755EC2FC177}"/>
              </a:ext>
            </a:extLst>
          </p:cNvPr>
          <p:cNvSpPr>
            <a:spLocks noGrp="1"/>
          </p:cNvSpPr>
          <p:nvPr>
            <p:ph type="title"/>
          </p:nvPr>
        </p:nvSpPr>
        <p:spPr/>
        <p:txBody>
          <a:bodyPr/>
          <a:lstStyle/>
          <a:p>
            <a:r>
              <a:rPr lang="en-US"/>
              <a:t>Khi nào sử dụng MongoDB?</a:t>
            </a:r>
          </a:p>
        </p:txBody>
      </p:sp>
      <p:sp>
        <p:nvSpPr>
          <p:cNvPr id="3" name="Content Placeholder 2">
            <a:extLst>
              <a:ext uri="{FF2B5EF4-FFF2-40B4-BE49-F238E27FC236}">
                <a16:creationId xmlns:a16="http://schemas.microsoft.com/office/drawing/2014/main" id="{AE0F6ED8-B033-1CBF-D371-AB38D5C4E4DC}"/>
              </a:ext>
            </a:extLst>
          </p:cNvPr>
          <p:cNvSpPr>
            <a:spLocks noGrp="1"/>
          </p:cNvSpPr>
          <p:nvPr>
            <p:ph idx="1"/>
          </p:nvPr>
        </p:nvSpPr>
        <p:spPr/>
        <p:txBody>
          <a:bodyPr>
            <a:normAutofit fontScale="92500"/>
          </a:bodyPr>
          <a:lstStyle/>
          <a:p>
            <a:pPr algn="just">
              <a:lnSpc>
                <a:spcPct val="150000"/>
              </a:lnSpc>
            </a:pPr>
            <a:r>
              <a:rPr lang="vi-VN"/>
              <a:t>Quản lý và truyền tải content – Quản lý đa dạng nhiều product của content chỉ trong một kho lưu trữ data cho phép thay đổi và phản hồi nhanh chóng mà không chịu thêm phức tạp thêm từ hệ thống content.</a:t>
            </a:r>
          </a:p>
          <a:p>
            <a:pPr algn="just">
              <a:lnSpc>
                <a:spcPct val="150000"/>
              </a:lnSpc>
            </a:pPr>
            <a:r>
              <a:rPr lang="vi-VN"/>
              <a:t>Cấu trúc Mobile và Social – MongoDB cung cấp một platform có sẵn, phản xạ nhanh, và dễ mở rộng cho phép rất nhiều khả năng đột phá, phân tích real-time, và hỗ trợ toàn cầu.</a:t>
            </a:r>
          </a:p>
          <a:p>
            <a:pPr algn="just">
              <a:lnSpc>
                <a:spcPct val="150000"/>
              </a:lnSpc>
            </a:pPr>
            <a:r>
              <a:rPr lang="vi-VN"/>
              <a:t>Quản lý data khách hàng – Tận dụng khả năng query nhanh chóng cho phân tích real-time trên cơ sở dữ liệu người dùng cực lớn vớ các mô hình data phức tạp bằng các schema linh hoạt và tự động sharding cho mở rộng chiều ngang.</a:t>
            </a:r>
            <a:endParaRPr lang="en-US"/>
          </a:p>
        </p:txBody>
      </p:sp>
    </p:spTree>
    <p:extLst>
      <p:ext uri="{BB962C8B-B14F-4D97-AF65-F5344CB8AC3E}">
        <p14:creationId xmlns:p14="http://schemas.microsoft.com/office/powerpoint/2010/main" val="1703871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625EC-B4EE-542F-B763-D4D0EC130804}"/>
              </a:ext>
            </a:extLst>
          </p:cNvPr>
          <p:cNvSpPr>
            <a:spLocks noGrp="1"/>
          </p:cNvSpPr>
          <p:nvPr>
            <p:ph type="title"/>
          </p:nvPr>
        </p:nvSpPr>
        <p:spPr/>
        <p:txBody>
          <a:bodyPr/>
          <a:lstStyle/>
          <a:p>
            <a:r>
              <a:rPr lang="vi-VN"/>
              <a:t>Ưu điểm của MongoDB</a:t>
            </a:r>
            <a:endParaRPr lang="en-US"/>
          </a:p>
        </p:txBody>
      </p:sp>
      <p:sp>
        <p:nvSpPr>
          <p:cNvPr id="3" name="Content Placeholder 2">
            <a:extLst>
              <a:ext uri="{FF2B5EF4-FFF2-40B4-BE49-F238E27FC236}">
                <a16:creationId xmlns:a16="http://schemas.microsoft.com/office/drawing/2014/main" id="{62789152-2354-80BD-2209-7D7EF5888E03}"/>
              </a:ext>
            </a:extLst>
          </p:cNvPr>
          <p:cNvSpPr>
            <a:spLocks noGrp="1"/>
          </p:cNvSpPr>
          <p:nvPr>
            <p:ph idx="1"/>
          </p:nvPr>
        </p:nvSpPr>
        <p:spPr/>
        <p:txBody>
          <a:bodyPr/>
          <a:lstStyle/>
          <a:p>
            <a:pPr algn="just">
              <a:lnSpc>
                <a:spcPct val="150000"/>
              </a:lnSpc>
            </a:pPr>
            <a:r>
              <a:rPr lang="vi-VN"/>
              <a:t>Dữ liệu lưu trữ phi cấu trúc, không có tính ràng buộc, toàn vẹn nên tính sẵn sàng cao, hiệu suất lớn và dễ dàng mở rộng lưu trữ.</a:t>
            </a:r>
          </a:p>
          <a:p>
            <a:pPr algn="just">
              <a:lnSpc>
                <a:spcPct val="150000"/>
              </a:lnSpc>
            </a:pPr>
            <a:r>
              <a:rPr lang="vi-VN"/>
              <a:t>Dữ liệu được caching (ghi đệm) lên RAM, hạn chế truy cập vào ổ cứng nên tốc độ đọc và ghi cao.</a:t>
            </a:r>
            <a:endParaRPr lang="en-US"/>
          </a:p>
        </p:txBody>
      </p:sp>
    </p:spTree>
    <p:extLst>
      <p:ext uri="{BB962C8B-B14F-4D97-AF65-F5344CB8AC3E}">
        <p14:creationId xmlns:p14="http://schemas.microsoft.com/office/powerpoint/2010/main" val="644179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F6D22-872D-4A96-3F27-4ED1DBFB3B54}"/>
              </a:ext>
            </a:extLst>
          </p:cNvPr>
          <p:cNvSpPr>
            <a:spLocks noGrp="1"/>
          </p:cNvSpPr>
          <p:nvPr>
            <p:ph type="title"/>
          </p:nvPr>
        </p:nvSpPr>
        <p:spPr/>
        <p:txBody>
          <a:bodyPr/>
          <a:lstStyle/>
          <a:p>
            <a:r>
              <a:rPr lang="vi-VN"/>
              <a:t>Nhược điểm của MongoDB</a:t>
            </a:r>
            <a:endParaRPr lang="en-US"/>
          </a:p>
        </p:txBody>
      </p:sp>
      <p:sp>
        <p:nvSpPr>
          <p:cNvPr id="3" name="Content Placeholder 2">
            <a:extLst>
              <a:ext uri="{FF2B5EF4-FFF2-40B4-BE49-F238E27FC236}">
                <a16:creationId xmlns:a16="http://schemas.microsoft.com/office/drawing/2014/main" id="{653B8ABA-D0DB-3D2E-D328-E08E36888EF1}"/>
              </a:ext>
            </a:extLst>
          </p:cNvPr>
          <p:cNvSpPr>
            <a:spLocks noGrp="1"/>
          </p:cNvSpPr>
          <p:nvPr>
            <p:ph idx="1"/>
          </p:nvPr>
        </p:nvSpPr>
        <p:spPr/>
        <p:txBody>
          <a:bodyPr/>
          <a:lstStyle/>
          <a:p>
            <a:pPr algn="just">
              <a:lnSpc>
                <a:spcPct val="150000"/>
              </a:lnSpc>
            </a:pPr>
            <a:r>
              <a:rPr lang="vi-VN"/>
              <a:t>Không ứng dụng được cho các mô hình giao dịch nào có yêu cầu độ chính xác cao do không có ràng buộc.</a:t>
            </a:r>
          </a:p>
          <a:p>
            <a:pPr algn="just">
              <a:lnSpc>
                <a:spcPct val="150000"/>
              </a:lnSpc>
            </a:pPr>
            <a:r>
              <a:rPr lang="vi-VN"/>
              <a:t>Không có cơ chế transaction (giao dịch) để phục vụ các ứng dụng ngân hàng.</a:t>
            </a:r>
          </a:p>
          <a:p>
            <a:pPr algn="just">
              <a:lnSpc>
                <a:spcPct val="150000"/>
              </a:lnSpc>
            </a:pPr>
            <a:r>
              <a:rPr lang="vi-VN"/>
              <a:t>Dữ liệu lấy RAM làm trọng tâm hoạt động vì vậy khi hoạt động yêu cầu một bộ nhớ RAM lớn.</a:t>
            </a:r>
          </a:p>
          <a:p>
            <a:pPr algn="just">
              <a:lnSpc>
                <a:spcPct val="150000"/>
              </a:lnSpc>
            </a:pPr>
            <a:r>
              <a:rPr lang="vi-VN"/>
              <a:t>Mọi thay đổi về dữ liệu mặc định đều chưa được ghi xuống ổ cứng ngay lập tức vì vậy khả năng bị mất dữ liệu từ nguyên nhân mất điện đột xuất là rất cao.</a:t>
            </a:r>
            <a:endParaRPr lang="en-US"/>
          </a:p>
        </p:txBody>
      </p:sp>
    </p:spTree>
    <p:extLst>
      <p:ext uri="{BB962C8B-B14F-4D97-AF65-F5344CB8AC3E}">
        <p14:creationId xmlns:p14="http://schemas.microsoft.com/office/powerpoint/2010/main" val="3315419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62DB1FE-5357-F743-70E3-11CC8FAE2110}"/>
              </a:ext>
            </a:extLst>
          </p:cNvPr>
          <p:cNvSpPr/>
          <p:nvPr/>
        </p:nvSpPr>
        <p:spPr>
          <a:xfrm>
            <a:off x="1072028" y="4124569"/>
            <a:ext cx="10047943" cy="1200329"/>
          </a:xfrm>
          <a:prstGeom prst="rect">
            <a:avLst/>
          </a:prstGeom>
          <a:noFill/>
        </p:spPr>
        <p:txBody>
          <a:bodyPr wrap="none" lIns="91440" tIns="45720" rIns="91440" bIns="45720">
            <a:spAutoFit/>
          </a:bodyPr>
          <a:lstStyle/>
          <a:p>
            <a:pPr algn="ctr"/>
            <a:r>
              <a:rPr lang="en-US" sz="72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rPr>
              <a:t>HƯỚNG DẪN </a:t>
            </a:r>
            <a:r>
              <a:rPr lang="en-US" sz="7200" b="1" cap="none" spc="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rPr>
              <a:t>C</a:t>
            </a:r>
            <a:r>
              <a:rPr lang="en-US" sz="72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rPr>
              <a:t>ÀI ĐẶT</a:t>
            </a:r>
          </a:p>
        </p:txBody>
      </p:sp>
      <p:pic>
        <p:nvPicPr>
          <p:cNvPr id="9" name="Picture 8">
            <a:extLst>
              <a:ext uri="{FF2B5EF4-FFF2-40B4-BE49-F238E27FC236}">
                <a16:creationId xmlns:a16="http://schemas.microsoft.com/office/drawing/2014/main" id="{EE8D815B-310F-5336-A767-4FC0F7CD17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11248" y="143657"/>
            <a:ext cx="1833817" cy="557290"/>
          </a:xfrm>
          <a:prstGeom prst="rect">
            <a:avLst/>
          </a:prstGeom>
        </p:spPr>
      </p:pic>
      <p:sp>
        <p:nvSpPr>
          <p:cNvPr id="10" name="Rectangle 9">
            <a:extLst>
              <a:ext uri="{FF2B5EF4-FFF2-40B4-BE49-F238E27FC236}">
                <a16:creationId xmlns:a16="http://schemas.microsoft.com/office/drawing/2014/main" id="{400E1AA1-C3B5-278B-F758-91E3D2292C5C}"/>
              </a:ext>
            </a:extLst>
          </p:cNvPr>
          <p:cNvSpPr/>
          <p:nvPr/>
        </p:nvSpPr>
        <p:spPr>
          <a:xfrm>
            <a:off x="0" y="847261"/>
            <a:ext cx="12192000" cy="230832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 name="Date Placeholder 3">
            <a:extLst>
              <a:ext uri="{FF2B5EF4-FFF2-40B4-BE49-F238E27FC236}">
                <a16:creationId xmlns:a16="http://schemas.microsoft.com/office/drawing/2014/main" id="{E5BA4251-F467-E5F9-47D2-01C5553EC449}"/>
              </a:ext>
            </a:extLst>
          </p:cNvPr>
          <p:cNvSpPr>
            <a:spLocks noGrp="1"/>
          </p:cNvSpPr>
          <p:nvPr>
            <p:ph type="dt" sz="half" idx="10"/>
          </p:nvPr>
        </p:nvSpPr>
        <p:spPr/>
        <p:txBody>
          <a:bodyPr/>
          <a:lstStyle/>
          <a:p>
            <a:r>
              <a:rPr lang="pl-PL"/>
              <a:t>ThS. Lê Nhật Tùng</a:t>
            </a:r>
          </a:p>
        </p:txBody>
      </p:sp>
      <p:pic>
        <p:nvPicPr>
          <p:cNvPr id="2" name="Picture 6" descr="MongoDB logo and symbol, meaning, history, PNG">
            <a:extLst>
              <a:ext uri="{FF2B5EF4-FFF2-40B4-BE49-F238E27FC236}">
                <a16:creationId xmlns:a16="http://schemas.microsoft.com/office/drawing/2014/main" id="{6BDBB52A-6D03-A4CA-0CE1-1A488DA0E97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7105" b="22953"/>
          <a:stretch/>
        </p:blipFill>
        <p:spPr bwMode="auto">
          <a:xfrm>
            <a:off x="3165230" y="1361969"/>
            <a:ext cx="5226996" cy="1577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93920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Slate</Template>
  <TotalTime>329</TotalTime>
  <Words>1467</Words>
  <Application>Microsoft Office PowerPoint</Application>
  <PresentationFormat>Widescreen</PresentationFormat>
  <Paragraphs>87</Paragraphs>
  <Slides>50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Calisto MT</vt:lpstr>
      <vt:lpstr>Söhne</vt:lpstr>
      <vt:lpstr>Wingdings 2</vt:lpstr>
      <vt:lpstr>Slate</vt:lpstr>
      <vt:lpstr>PowerPoint Presentation</vt:lpstr>
      <vt:lpstr>MongoDB là gì?</vt:lpstr>
      <vt:lpstr>MongoDB là gì?</vt:lpstr>
      <vt:lpstr>Lịch sử</vt:lpstr>
      <vt:lpstr>Một số đặc điểm quan trọng của MongoDB:</vt:lpstr>
      <vt:lpstr>Khi nào sử dụng MongoDB?</vt:lpstr>
      <vt:lpstr>Ưu điểm của MongoDB</vt:lpstr>
      <vt:lpstr>Nhược điểm của MongoDB</vt:lpstr>
      <vt:lpstr>PowerPoint Presentation</vt:lpstr>
      <vt:lpstr>Cài đặt MogoDB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Biến môi trường là gì?</vt:lpstr>
      <vt:lpstr>Cài đặt biến môi trường</vt:lpstr>
      <vt:lpstr>PowerPoint Presentation</vt:lpstr>
      <vt:lpstr>PowerPoint Presentation</vt:lpstr>
      <vt:lpstr>PowerPoint Presentation</vt:lpstr>
      <vt:lpstr>PowerPoint Presentation</vt:lpstr>
      <vt:lpstr>PowerPoint Presentation</vt:lpstr>
      <vt:lpstr>PowerPoint Presentation</vt:lpstr>
      <vt:lpstr>Database (Cơ sở dữ liệu)</vt:lpstr>
      <vt:lpstr>Collection (Bảng):</vt:lpstr>
      <vt:lpstr>Document (Tài liệu):</vt:lpstr>
      <vt:lpstr>Field (Trường):</vt:lpstr>
      <vt:lpstr>ObjectId:</vt:lpstr>
      <vt:lpstr>Query (Truy vấn):</vt:lpstr>
      <vt:lpstr>Index (Chỉ mục):</vt:lpstr>
      <vt:lpstr>Aggregation (Tổng hợp):</vt:lpstr>
      <vt:lpstr>Replica Set (Tập sao chép):</vt:lpstr>
      <vt:lpstr>Sharding (Phân vùng):</vt:lpstr>
      <vt:lpstr>GridFS:</vt:lpstr>
      <vt:lpstr>PowerPoint Presentation</vt:lpstr>
      <vt:lpstr>PowerPoint Presentation</vt:lpstr>
      <vt:lpstr>Cách 1</vt:lpstr>
      <vt:lpstr>PowerPoint Presentation</vt:lpstr>
      <vt:lpstr>PowerPoint Presentation</vt:lpstr>
      <vt:lpstr>PowerPoint Presentation</vt:lpstr>
      <vt:lpstr>PowerPoint Presentation</vt:lpstr>
      <vt:lpstr>Cách 2</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HIỂU VỀ</dc:title>
  <dc:creator>Le Nhat Tung</dc:creator>
  <cp:lastModifiedBy>Le Nhat Tung</cp:lastModifiedBy>
  <cp:revision>4</cp:revision>
  <dcterms:created xsi:type="dcterms:W3CDTF">2023-11-21T10:21:40Z</dcterms:created>
  <dcterms:modified xsi:type="dcterms:W3CDTF">2023-11-21T16:58:05Z</dcterms:modified>
</cp:coreProperties>
</file>