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0E631-C986-4553-945E-31741398F1A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A009-6A5C-43A2-B890-EC37281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A009-6A5C-43A2-B890-EC3728199C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5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6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5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F4DF57-95DC-4C4E-B5A3-70720DC1F16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FC5C361-A25F-4FA1-9968-1370F790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39634"/>
            <a:ext cx="12192000" cy="4062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BÁO CÁO CASE STUDY </a:t>
            </a:r>
            <a:br>
              <a:rPr lang="en-US" b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en-US" b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: Bootcamp Preparation</a:t>
            </a:r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b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1090262" cy="1577153"/>
          </a:xfrm>
        </p:spPr>
        <p:txBody>
          <a:bodyPr>
            <a:normAutofit/>
          </a:bodyPr>
          <a:lstStyle/>
          <a:p>
            <a:r>
              <a:rPr lang="en-US" smtClean="0"/>
              <a:t>Học viên thực hiện : Hoàng Ngọc Anh Khoa</a:t>
            </a:r>
          </a:p>
          <a:p>
            <a:r>
              <a:rPr lang="en-US" smtClean="0"/>
              <a:t>Lớp : C0520G1</a:t>
            </a:r>
          </a:p>
          <a:p>
            <a:r>
              <a:rPr lang="en-US" smtClean="0"/>
              <a:t>Tutor hướng dẫn : Nguyễn Thành Danh , Trần Ngọc Vinh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82836" y="3722914"/>
            <a:ext cx="643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FF00"/>
                </a:solidFill>
              </a:rPr>
              <a:t>Đề tài : Trang web giới thiệu điện thoại Samsung Galaxy A11</a:t>
            </a:r>
            <a:endParaRPr 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smtClean="0"/>
              <a:t>Mở đầu</a:t>
            </a:r>
          </a:p>
          <a:p>
            <a:r>
              <a:rPr lang="en-US" sz="2400" smtClean="0"/>
              <a:t>Nội dung đề tài </a:t>
            </a:r>
          </a:p>
          <a:p>
            <a:r>
              <a:rPr lang="en-US" sz="2400" smtClean="0"/>
              <a:t>Kết quả </a:t>
            </a:r>
          </a:p>
          <a:p>
            <a:r>
              <a:rPr lang="en-US" sz="2400"/>
              <a:t>Đ</a:t>
            </a:r>
            <a:r>
              <a:rPr lang="en-US" sz="2400" smtClean="0"/>
              <a:t>ịnh hướng phát triển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20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MỞ ĐẦU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4000" smtClean="0"/>
              <a:t>Lý do chọn đề tài ?? </a:t>
            </a:r>
            <a:endParaRPr lang="en-US" sz="4000"/>
          </a:p>
        </p:txBody>
      </p:sp>
      <p:pic>
        <p:nvPicPr>
          <p:cNvPr id="1028" name="Picture 4" descr="Hình ảnh Người đàn ông 3D với dấu chấm hỏi màu đỏ trên nền trắ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84" y="2222287"/>
            <a:ext cx="4362685" cy="43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smtClean="0"/>
              <a:t>Giới thiệu về các tính năng cơ bản của điện thoại Samsung Galaxy A11</a:t>
            </a:r>
          </a:p>
          <a:p>
            <a:r>
              <a:rPr lang="en-US" sz="2400" smtClean="0"/>
              <a:t>Sử dụng các thẻ HTML cơ bản để trình bày nội dung </a:t>
            </a:r>
          </a:p>
          <a:p>
            <a:r>
              <a:rPr lang="en-US" sz="2400" smtClean="0"/>
              <a:t>Sử dụng JavaScript để trang trí trang web</a:t>
            </a:r>
          </a:p>
          <a:p>
            <a:r>
              <a:rPr lang="en-US" sz="2400" smtClean="0"/>
              <a:t>Sử dụng Bootstrap để tạo giao diện cho liên kết youtube , mua sản phẩm , liên hệ</a:t>
            </a:r>
          </a:p>
          <a:p>
            <a:r>
              <a:rPr lang="en-US" sz="2400" smtClean="0"/>
              <a:t>Sử dụng CSS để làm đẹp trang web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55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64" y="2250209"/>
            <a:ext cx="8195628" cy="46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04" y="2222287"/>
            <a:ext cx="8214451" cy="46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smtClean="0"/>
              <a:t>Thiết kế trang web với nhiều hiệu ứng với CSS</a:t>
            </a:r>
          </a:p>
          <a:p>
            <a:r>
              <a:rPr lang="en-US" sz="2400" smtClean="0"/>
              <a:t>Thêm các trang liên kết như trang chủ , trang hỗ trợ khách hang , trang giao dịch sản phẩm</a:t>
            </a:r>
          </a:p>
          <a:p>
            <a:r>
              <a:rPr lang="en-US" sz="2400" smtClean="0"/>
              <a:t>Thay đổi lại cấu trúc của trang web bắt mắt hơn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67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</TotalTime>
  <Words>173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Quotable</vt:lpstr>
      <vt:lpstr>         BÁO CÁO CASE STUDY    Module : Bootcamp Preparation </vt:lpstr>
      <vt:lpstr>NỘI DUNG BÁO CÁO</vt:lpstr>
      <vt:lpstr>MỞ ĐẦU</vt:lpstr>
      <vt:lpstr>NỘI DUNG ĐỀ TÀI</vt:lpstr>
      <vt:lpstr>KẾT QUẢ</vt:lpstr>
      <vt:lpstr>KẾT QUẢ</vt:lpstr>
      <vt:lpstr>ĐỊNH 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CASE STUDY    Module : Bootcamp Preparation</dc:title>
  <dc:creator>Admin</dc:creator>
  <cp:lastModifiedBy>Admin</cp:lastModifiedBy>
  <cp:revision>3</cp:revision>
  <dcterms:created xsi:type="dcterms:W3CDTF">2020-07-01T06:17:42Z</dcterms:created>
  <dcterms:modified xsi:type="dcterms:W3CDTF">2020-07-01T06:49:08Z</dcterms:modified>
</cp:coreProperties>
</file>