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26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an dang" initials="nd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42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5B634-314C-4DA1-AF70-CCD2ACC4EFFC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4D9E7-8A60-4237-AFE1-1DD3035ECC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52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CC408-6B3E-40DB-B324-816488A08762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27344-61F0-4B73-B9D5-5BF82019D1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65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5168348" y="298174"/>
            <a:ext cx="3647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CLICK</a:t>
            </a:r>
            <a:r>
              <a:rPr lang="en-US" sz="3200" baseline="0" dirty="0" smtClean="0"/>
              <a:t> TO EDIT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97864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09683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B623528-29F8-46A3-A57F-F0A89D41C9E5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15AC433-E903-463D-9B38-DA5AA966AC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6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931541"/>
            <a:ext cx="1971675" cy="424542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931541"/>
            <a:ext cx="5800725" cy="424542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B623528-29F8-46A3-A57F-F0A89D41C9E5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15AC433-E903-463D-9B38-DA5AA966AC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504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30897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 sz="3600" b="0"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928135"/>
            <a:ext cx="7886700" cy="324882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B623528-29F8-46A3-A57F-F0A89D41C9E5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15AC433-E903-463D-9B38-DA5AA966AC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37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B623528-29F8-46A3-A57F-F0A89D41C9E5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15AC433-E903-463D-9B38-DA5AA966AC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132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B623528-29F8-46A3-A57F-F0A89D41C9E5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15AC433-E903-463D-9B38-DA5AA966AC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66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B623528-29F8-46A3-A57F-F0A89D41C9E5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15AC433-E903-463D-9B38-DA5AA966AC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10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7542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B623528-29F8-46A3-A57F-F0A89D41C9E5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15AC433-E903-463D-9B38-DA5AA966AC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5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B623528-29F8-46A3-A57F-F0A89D41C9E5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15AC433-E903-463D-9B38-DA5AA966AC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08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217487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217487"/>
            <a:ext cx="4629150" cy="464356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154166"/>
            <a:ext cx="2949178" cy="27148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B623528-29F8-46A3-A57F-F0A89D41C9E5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15AC433-E903-463D-9B38-DA5AA966AC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171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32023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20230"/>
            <a:ext cx="4629150" cy="454082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082246"/>
            <a:ext cx="2949178" cy="27867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B623528-29F8-46A3-A57F-F0A89D41C9E5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15AC433-E903-463D-9B38-DA5AA966AC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6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V="1">
            <a:off x="2392927" y="854161"/>
            <a:ext cx="6577267" cy="5131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05" y="259112"/>
            <a:ext cx="2156623" cy="747757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236305" y="6309274"/>
            <a:ext cx="8733889" cy="3908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5107111" y="6309274"/>
            <a:ext cx="384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www.magrabbit.com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40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236" y="2311585"/>
            <a:ext cx="6445529" cy="22348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5079" y="4912551"/>
            <a:ext cx="7813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Century Gothic" panose="020B0502020202020204" pitchFamily="34" charset="0"/>
            </a:endParaRPr>
          </a:p>
          <a:p>
            <a:pPr algn="ctr"/>
            <a:r>
              <a:rPr lang="en-US" sz="4000" dirty="0" smtClean="0">
                <a:latin typeface="Century Gothic" panose="020B0502020202020204" pitchFamily="34" charset="0"/>
              </a:rPr>
              <a:t>JAVA BEST PRACTICES</a:t>
            </a:r>
          </a:p>
          <a:p>
            <a:pPr algn="ctr"/>
            <a:endParaRPr lang="en-US" sz="1600" dirty="0" smtClean="0">
              <a:latin typeface="Century Gothic" panose="020B0502020202020204" pitchFamily="34" charset="0"/>
            </a:endParaRPr>
          </a:p>
          <a:p>
            <a:pPr algn="ctr"/>
            <a:r>
              <a:rPr lang="en-US" sz="1600" dirty="0" smtClean="0">
                <a:latin typeface="Century Gothic" panose="020B0502020202020204" pitchFamily="34" charset="0"/>
              </a:rPr>
              <a:t>Mar 23</a:t>
            </a:r>
            <a:r>
              <a:rPr lang="en-US" sz="1600" baseline="30000" dirty="0" smtClean="0">
                <a:latin typeface="Century Gothic" panose="020B0502020202020204" pitchFamily="34" charset="0"/>
              </a:rPr>
              <a:t>th</a:t>
            </a:r>
            <a:r>
              <a:rPr lang="en-US" sz="1600" dirty="0" smtClean="0">
                <a:latin typeface="Century Gothic" panose="020B0502020202020204" pitchFamily="34" charset="0"/>
              </a:rPr>
              <a:t>, 2018</a:t>
            </a:r>
            <a:endParaRPr lang="en-US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61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56591" y="1217487"/>
            <a:ext cx="7959950" cy="4643564"/>
          </a:xfrm>
        </p:spPr>
        <p:txBody>
          <a:bodyPr/>
          <a:lstStyle/>
          <a:p>
            <a:pPr lvl="1"/>
            <a:r>
              <a:rPr lang="en-US" dirty="0"/>
              <a:t>Do not name classes </a:t>
            </a:r>
            <a:r>
              <a:rPr lang="en-US" dirty="0" err="1"/>
              <a:t>xxxVO</a:t>
            </a:r>
            <a:endParaRPr lang="vi-VN" dirty="0"/>
          </a:p>
          <a:p>
            <a:pPr lvl="1"/>
            <a:r>
              <a:rPr lang="en-US" dirty="0"/>
              <a:t>All entity classes need equals, </a:t>
            </a:r>
            <a:r>
              <a:rPr lang="en-US" dirty="0" err="1"/>
              <a:t>hashCode</a:t>
            </a:r>
            <a:r>
              <a:rPr lang="en-US" dirty="0"/>
              <a:t>, and </a:t>
            </a:r>
            <a:r>
              <a:rPr lang="en-US" dirty="0" err="1"/>
              <a:t>toString</a:t>
            </a:r>
            <a:endParaRPr lang="vi-VN" dirty="0"/>
          </a:p>
          <a:p>
            <a:pPr lvl="1"/>
            <a:r>
              <a:rPr lang="en-US" dirty="0"/>
              <a:t>Sort constants should be inside the respective Entities</a:t>
            </a:r>
            <a:endParaRPr lang="vi-VN" dirty="0"/>
          </a:p>
          <a:p>
            <a:pPr marL="457200" lvl="1" indent="0">
              <a:buNone/>
            </a:pPr>
            <a:endParaRPr lang="en-US" sz="1400" dirty="0" smtClean="0"/>
          </a:p>
          <a:p>
            <a:endParaRPr lang="en-US" sz="18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3792470" y="292412"/>
            <a:ext cx="30662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Java Code Practices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364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56591" y="1217487"/>
            <a:ext cx="7959950" cy="4643564"/>
          </a:xfrm>
        </p:spPr>
        <p:txBody>
          <a:bodyPr/>
          <a:lstStyle/>
          <a:p>
            <a:pPr lvl="1"/>
            <a:r>
              <a:rPr lang="en-US" dirty="0" smtClean="0"/>
              <a:t>Include </a:t>
            </a:r>
            <a:r>
              <a:rPr lang="en-US" dirty="0"/>
              <a:t>prefix "QUERY" for SQL constants </a:t>
            </a:r>
            <a:endParaRPr lang="vi-VN" dirty="0"/>
          </a:p>
          <a:p>
            <a:pPr lvl="1"/>
            <a:r>
              <a:rPr lang="en-US" dirty="0" smtClean="0"/>
              <a:t>Instead </a:t>
            </a:r>
            <a:r>
              <a:rPr lang="en-US" dirty="0"/>
              <a:t>of </a:t>
            </a:r>
            <a:r>
              <a:rPr lang="en-US" dirty="0" err="1"/>
              <a:t>StringUtils.isNotEmpty</a:t>
            </a:r>
            <a:r>
              <a:rPr lang="en-US" dirty="0"/>
              <a:t> on a trimmed string, use </a:t>
            </a:r>
            <a:r>
              <a:rPr lang="en-US" dirty="0" err="1"/>
              <a:t>StringUtils.isNotBlank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Remove </a:t>
            </a:r>
            <a:r>
              <a:rPr lang="en-US" dirty="0" err="1" smtClean="0"/>
              <a:t>unuse</a:t>
            </a:r>
            <a:r>
              <a:rPr lang="en-US" dirty="0" smtClean="0"/>
              <a:t> code</a:t>
            </a:r>
            <a:endParaRPr lang="vi-VN" dirty="0"/>
          </a:p>
          <a:p>
            <a:pPr marL="457200" lvl="1" indent="0">
              <a:buNone/>
            </a:pPr>
            <a:endParaRPr lang="en-US" sz="1400" dirty="0" smtClean="0"/>
          </a:p>
          <a:p>
            <a:endParaRPr lang="en-US" sz="18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3792470" y="292412"/>
            <a:ext cx="30662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Java Code Practices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06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56591" y="1217487"/>
            <a:ext cx="7959950" cy="4643564"/>
          </a:xfrm>
        </p:spPr>
        <p:txBody>
          <a:bodyPr/>
          <a:lstStyle/>
          <a:p>
            <a:r>
              <a:rPr lang="vi-VN" sz="2800" dirty="0" smtClean="0"/>
              <a:t>Copyright</a:t>
            </a:r>
            <a:endParaRPr lang="en-US" sz="1800" dirty="0" smtClean="0"/>
          </a:p>
          <a:p>
            <a:pPr marL="457200" lvl="1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endParaRPr lang="en-US" sz="1400" dirty="0" smtClean="0"/>
          </a:p>
          <a:p>
            <a:endParaRPr lang="en-US" sz="18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3792470" y="292412"/>
            <a:ext cx="30662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Java Code Practices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88" y="2119129"/>
            <a:ext cx="5649113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4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56591" y="1217487"/>
            <a:ext cx="7959950" cy="4643564"/>
          </a:xfrm>
        </p:spPr>
        <p:txBody>
          <a:bodyPr/>
          <a:lstStyle/>
          <a:p>
            <a:r>
              <a:rPr lang="en-US" sz="2800" dirty="0"/>
              <a:t>User log messages should constants enough information to trace what's going on</a:t>
            </a:r>
            <a:endParaRPr lang="vi-VN" sz="2800" dirty="0"/>
          </a:p>
          <a:p>
            <a:endParaRPr lang="en-US" sz="1800" b="1" dirty="0" smtClean="0"/>
          </a:p>
          <a:p>
            <a:pPr marL="457200" lvl="1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endParaRPr lang="en-US" sz="1400" dirty="0" smtClean="0"/>
          </a:p>
          <a:p>
            <a:endParaRPr lang="en-US" sz="18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3792470" y="292412"/>
            <a:ext cx="30662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Java Code Practices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04" y="2320049"/>
            <a:ext cx="8809524" cy="3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3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56591" y="1217487"/>
            <a:ext cx="7959950" cy="4643564"/>
          </a:xfrm>
        </p:spPr>
        <p:txBody>
          <a:bodyPr/>
          <a:lstStyle/>
          <a:p>
            <a:pPr lvl="1"/>
            <a:r>
              <a:rPr lang="en-US" dirty="0"/>
              <a:t>Use meaningful names for variables. Variable name must define the exact explanation of its content.</a:t>
            </a:r>
            <a:endParaRPr lang="vi-VN" dirty="0"/>
          </a:p>
          <a:p>
            <a:endParaRPr lang="en-US" sz="1800" b="1" dirty="0" smtClean="0"/>
          </a:p>
          <a:p>
            <a:pPr marL="457200" lvl="1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endParaRPr lang="en-US" sz="1400" dirty="0" smtClean="0"/>
          </a:p>
          <a:p>
            <a:endParaRPr lang="en-US" sz="18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3792470" y="292412"/>
            <a:ext cx="30662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Java Code Practices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1245"/>
            <a:ext cx="9144000" cy="1631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11" y="4925291"/>
            <a:ext cx="6689348" cy="93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56591" y="1217487"/>
            <a:ext cx="7959950" cy="4643564"/>
          </a:xfrm>
        </p:spPr>
        <p:txBody>
          <a:bodyPr/>
          <a:lstStyle/>
          <a:p>
            <a:pPr lvl="1"/>
            <a:r>
              <a:rPr lang="en-US" dirty="0" smtClean="0"/>
              <a:t>Put </a:t>
            </a:r>
            <a:r>
              <a:rPr lang="en-US" dirty="0"/>
              <a:t>constants where they belong.</a:t>
            </a:r>
            <a:endParaRPr lang="en-US" sz="1800" b="1" dirty="0" smtClean="0"/>
          </a:p>
          <a:p>
            <a:pPr marL="457200" lvl="1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endParaRPr lang="en-US" sz="1400" dirty="0" smtClean="0"/>
          </a:p>
          <a:p>
            <a:endParaRPr lang="en-US" sz="18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3792470" y="292412"/>
            <a:ext cx="30662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Java Code Practices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71" y="1867095"/>
            <a:ext cx="8742857" cy="3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8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56591" y="1217487"/>
            <a:ext cx="7959950" cy="4643564"/>
          </a:xfrm>
        </p:spPr>
        <p:txBody>
          <a:bodyPr/>
          <a:lstStyle/>
          <a:p>
            <a:pPr lvl="1"/>
            <a:r>
              <a:rPr lang="en-US" dirty="0"/>
              <a:t>Do not use // for commenting class variables. Use /** 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No method name should go more than 50 chars. Long names will bring ugly and hard-to-read code, also may not run on some compilers because of character limit.</a:t>
            </a:r>
            <a:endParaRPr lang="vi-VN" dirty="0"/>
          </a:p>
          <a:p>
            <a:pPr lvl="1"/>
            <a:endParaRPr lang="en-US" sz="1800" b="1" dirty="0" smtClean="0"/>
          </a:p>
          <a:p>
            <a:pPr marL="457200" lvl="1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endParaRPr lang="en-US" sz="1400" dirty="0" smtClean="0"/>
          </a:p>
          <a:p>
            <a:endParaRPr lang="en-US" sz="18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3792470" y="292412"/>
            <a:ext cx="30662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Java Code Practices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815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56591" y="1217487"/>
            <a:ext cx="7959950" cy="4643564"/>
          </a:xfrm>
        </p:spPr>
        <p:txBody>
          <a:bodyPr/>
          <a:lstStyle/>
          <a:p>
            <a:pPr lvl="1"/>
            <a:r>
              <a:rPr lang="en-US" dirty="0"/>
              <a:t>Use meaningful names for methods. The name must specify the exact action of the method and for most cases must start with a verb. (e.g. </a:t>
            </a:r>
            <a:r>
              <a:rPr lang="en-US" dirty="0" err="1"/>
              <a:t>createPasswordHash</a:t>
            </a:r>
            <a:r>
              <a:rPr lang="en-US" dirty="0" smtClean="0"/>
              <a:t>)</a:t>
            </a:r>
            <a:endParaRPr lang="en-US" sz="1800" b="1" dirty="0" smtClean="0"/>
          </a:p>
          <a:p>
            <a:pPr marL="457200" lvl="1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endParaRPr lang="en-US" sz="1400" dirty="0" smtClean="0"/>
          </a:p>
          <a:p>
            <a:endParaRPr lang="en-US" sz="18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3792470" y="292412"/>
            <a:ext cx="30662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Java Code Practices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01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56591" y="1217487"/>
            <a:ext cx="7959950" cy="4643564"/>
          </a:xfrm>
        </p:spPr>
        <p:txBody>
          <a:bodyPr/>
          <a:lstStyle/>
          <a:p>
            <a:pPr lvl="1"/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you merge, please do not change the author name and also ensure of proper @Since number. Do not overwrite these values.</a:t>
            </a:r>
            <a:endParaRPr lang="vi-VN" dirty="0"/>
          </a:p>
          <a:p>
            <a:pPr lvl="1"/>
            <a:r>
              <a:rPr lang="en-US" dirty="0"/>
              <a:t>Using </a:t>
            </a:r>
            <a:r>
              <a:rPr lang="en-US" dirty="0" smtClean="0"/>
              <a:t>“</a:t>
            </a:r>
            <a:r>
              <a:rPr lang="en-US" dirty="0" err="1" smtClean="0"/>
              <a:t>enum</a:t>
            </a:r>
            <a:r>
              <a:rPr lang="en-US" dirty="0" smtClean="0"/>
              <a:t>” </a:t>
            </a:r>
            <a:r>
              <a:rPr lang="en-US" dirty="0"/>
              <a:t>for code </a:t>
            </a:r>
            <a:r>
              <a:rPr lang="en-US" dirty="0" smtClean="0"/>
              <a:t>tables</a:t>
            </a:r>
            <a:endParaRPr lang="en-US" sz="1400" dirty="0" smtClean="0"/>
          </a:p>
          <a:p>
            <a:pPr marL="457200" lvl="1" indent="0">
              <a:buNone/>
            </a:pPr>
            <a:endParaRPr lang="en-US" sz="1400" dirty="0" smtClean="0"/>
          </a:p>
          <a:p>
            <a:endParaRPr lang="en-US" sz="18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3792470" y="292412"/>
            <a:ext cx="30662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Java Code Practices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0485"/>
            <a:ext cx="8742857" cy="3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72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56591" y="1217487"/>
            <a:ext cx="7959950" cy="4643564"/>
          </a:xfrm>
        </p:spPr>
        <p:txBody>
          <a:bodyPr/>
          <a:lstStyle/>
          <a:p>
            <a:pPr lvl="1"/>
            <a:r>
              <a:rPr lang="en-US" dirty="0"/>
              <a:t>Follow Java naming conventions for method names (no </a:t>
            </a:r>
            <a:r>
              <a:rPr lang="en-US" dirty="0" smtClean="0"/>
              <a:t>underscores</a:t>
            </a:r>
            <a:r>
              <a:rPr lang="en-US" dirty="0"/>
              <a:t>).</a:t>
            </a:r>
            <a:endParaRPr lang="vi-VN" sz="2400" dirty="0"/>
          </a:p>
          <a:p>
            <a:pPr lvl="1"/>
            <a:r>
              <a:rPr lang="en-US" dirty="0"/>
              <a:t>put in appropriate breaks and keeps lines of code (generally) to less than 120 characters</a:t>
            </a:r>
            <a:endParaRPr lang="en-US" dirty="0" smtClean="0"/>
          </a:p>
          <a:p>
            <a:pPr marL="457200" lvl="1" indent="0">
              <a:buNone/>
            </a:pPr>
            <a:endParaRPr lang="en-US" sz="1400" dirty="0" smtClean="0"/>
          </a:p>
          <a:p>
            <a:endParaRPr lang="en-US" sz="18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3792470" y="292412"/>
            <a:ext cx="30662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Java Code Practices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033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MR" id="{6BC4443C-E712-4ACD-B890-0EC748A15FC4}" vid="{D4376A78-441A-42CA-BF52-0CF27C950E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MR</Template>
  <TotalTime>5960</TotalTime>
  <Words>253</Words>
  <Application>Microsoft Office PowerPoint</Application>
  <PresentationFormat>On-screen Show (4:3)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ngan dang</dc:creator>
  <cp:lastModifiedBy>Thanh Tran</cp:lastModifiedBy>
  <cp:revision>165</cp:revision>
  <dcterms:created xsi:type="dcterms:W3CDTF">2014-05-15T08:36:45Z</dcterms:created>
  <dcterms:modified xsi:type="dcterms:W3CDTF">2018-10-18T08:20:25Z</dcterms:modified>
</cp:coreProperties>
</file>