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294" autoAdjust="0"/>
  </p:normalViewPr>
  <p:slideViewPr>
    <p:cSldViewPr snapToGrid="0">
      <p:cViewPr varScale="1">
        <p:scale>
          <a:sx n="68" d="100"/>
          <a:sy n="6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FD492-A24D-471D-BEDD-F691BD448BAE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FCB30-CBC3-447F-BBC6-FA748EF21D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14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0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</a:t>
            </a:r>
            <a:r>
              <a:rPr lang="en-US" baseline="0" dirty="0" smtClean="0"/>
              <a:t> user makes some changes and click on “Calculate Margin” button, value of “Margin %” is calculated.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7322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Value of “Margin %” is calculated.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6721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user clicks</a:t>
            </a:r>
            <a:r>
              <a:rPr lang="en-US" baseline="0" dirty="0" smtClean="0"/>
              <a:t> on “Submit” button, show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popup asking user to review the value of “Margin %”.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606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popup asking user to review the value of “Margin %”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Yes and No buttons.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830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In Product</a:t>
            </a:r>
            <a:r>
              <a:rPr lang="en-US" b="0" baseline="0" dirty="0" smtClean="0"/>
              <a:t> Maintenance Home page, 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top-level menu item "Authorizations" with a sub-menu item of "Joe V.'s“.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470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</a:t>
            </a:r>
            <a:r>
              <a:rPr lang="en-US" baseline="0" dirty="0" smtClean="0"/>
              <a:t> user clicks on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sub-menu item of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Joe V.'s”, s</a:t>
            </a:r>
            <a:r>
              <a:rPr lang="en-US" dirty="0" smtClean="0"/>
              <a:t>how</a:t>
            </a:r>
            <a:r>
              <a:rPr lang="en-US" baseline="0" dirty="0" smtClean="0"/>
              <a:t> Authorization – Item Search screen with a Store drop-down, a UPC/PLU textbox and a Search 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297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Store </a:t>
            </a:r>
            <a:r>
              <a:rPr lang="en-US" b="0" baseline="0" dirty="0" smtClean="0">
                <a:solidFill>
                  <a:srgbClr val="FF0000"/>
                </a:solidFill>
              </a:rPr>
              <a:t>drop-down option being “ 00066”, “00616”, “00640”.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005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rgbClr val="FF0000"/>
                </a:solidFill>
              </a:rPr>
              <a:t>When user clicks on “Search” button, list all the Items tied to that UPC/PLU in selected Store. 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804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rgbClr val="FF0000"/>
                </a:solidFill>
              </a:rPr>
              <a:t>List all the Items tied to that UPC/PLU in selected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924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Allow</a:t>
            </a:r>
            <a:r>
              <a:rPr lang="vi-VN" baseline="0" dirty="0" smtClean="0"/>
              <a:t> user to select an item to authorize.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699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user clicks on “Authorize” button, show Authorization – Authorization screen.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2990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Authorization – Authorization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FCB30-CBC3-447F-BBC6-FA748EF21D3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225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445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452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66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78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121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11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871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933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42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29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22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48DA-746D-4E77-B762-88D03159D041}" type="datetimeFigureOut">
              <a:rPr lang="vi-VN" smtClean="0"/>
              <a:t>12/09/2018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7DAF-F660-473D-A26F-0B4EBC835A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400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Production Maintenance 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Express Setup </a:t>
            </a:r>
            <a:r>
              <a:rPr lang="vi-VN" dirty="0" smtClean="0"/>
              <a:t>AuthorizeItemStore </a:t>
            </a:r>
            <a:r>
              <a:rPr lang="vi-VN" dirty="0" smtClean="0"/>
              <a:t>Mockup</a:t>
            </a:r>
          </a:p>
          <a:p>
            <a:endParaRPr lang="vi-VN" dirty="0"/>
          </a:p>
          <a:p>
            <a:r>
              <a:rPr lang="vi-VN" dirty="0" smtClean="0"/>
              <a:t>							</a:t>
            </a:r>
            <a:r>
              <a:rPr lang="vi-VN" sz="1800" dirty="0" smtClean="0"/>
              <a:t>Created by VODC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42161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56" y="1825625"/>
            <a:ext cx="8724487" cy="4351338"/>
          </a:xfrm>
          <a:ln>
            <a:solidFill>
              <a:schemeClr val="tx1"/>
            </a:solidFill>
          </a:ln>
        </p:spPr>
      </p:pic>
      <p:sp>
        <p:nvSpPr>
          <p:cNvPr id="5" name="Down Arrow 4"/>
          <p:cNvSpPr/>
          <p:nvPr/>
        </p:nvSpPr>
        <p:spPr>
          <a:xfrm rot="10800000">
            <a:off x="8105775" y="3524250"/>
            <a:ext cx="304800" cy="40957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94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2" y="1825625"/>
            <a:ext cx="8779496" cy="4351338"/>
          </a:xfrm>
        </p:spPr>
      </p:pic>
    </p:spTree>
    <p:extLst>
      <p:ext uri="{BB962C8B-B14F-4D97-AF65-F5344CB8AC3E}">
        <p14:creationId xmlns:p14="http://schemas.microsoft.com/office/powerpoint/2010/main" val="33144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2" y="1825625"/>
            <a:ext cx="8779496" cy="4351338"/>
          </a:xfrm>
          <a:ln>
            <a:solidFill>
              <a:schemeClr val="tx1"/>
            </a:solidFill>
          </a:ln>
        </p:spPr>
      </p:pic>
      <p:sp>
        <p:nvSpPr>
          <p:cNvPr id="7" name="Down Arrow 6"/>
          <p:cNvSpPr/>
          <p:nvPr/>
        </p:nvSpPr>
        <p:spPr>
          <a:xfrm rot="10800000">
            <a:off x="5362574" y="3838575"/>
            <a:ext cx="257175" cy="33337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06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83" y="1825625"/>
            <a:ext cx="8735433" cy="4351338"/>
          </a:xfrm>
        </p:spPr>
      </p:pic>
    </p:spTree>
    <p:extLst>
      <p:ext uri="{BB962C8B-B14F-4D97-AF65-F5344CB8AC3E}">
        <p14:creationId xmlns:p14="http://schemas.microsoft.com/office/powerpoint/2010/main" val="37351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2668"/>
            <a:ext cx="10515600" cy="316782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13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1552"/>
            <a:ext cx="10515600" cy="385948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53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95" y="1825625"/>
            <a:ext cx="8757410" cy="4351338"/>
          </a:xfrm>
          <a:ln>
            <a:solidFill>
              <a:schemeClr val="tx1"/>
            </a:solidFill>
          </a:ln>
        </p:spPr>
      </p:pic>
      <p:sp>
        <p:nvSpPr>
          <p:cNvPr id="5" name="Down Arrow 4"/>
          <p:cNvSpPr/>
          <p:nvPr/>
        </p:nvSpPr>
        <p:spPr>
          <a:xfrm>
            <a:off x="3631474" y="2521131"/>
            <a:ext cx="222069" cy="3657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2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126"/>
            <a:ext cx="10515600" cy="3578086"/>
          </a:xfrm>
          <a:ln>
            <a:solidFill>
              <a:schemeClr val="tx1"/>
            </a:solidFill>
          </a:ln>
        </p:spPr>
      </p:pic>
      <p:sp>
        <p:nvSpPr>
          <p:cNvPr id="9" name="Down Arrow 8"/>
          <p:cNvSpPr/>
          <p:nvPr/>
        </p:nvSpPr>
        <p:spPr>
          <a:xfrm>
            <a:off x="5438775" y="2819400"/>
            <a:ext cx="238125" cy="2762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32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13" y="1690688"/>
            <a:ext cx="8768773" cy="4351338"/>
          </a:xfrm>
        </p:spPr>
      </p:pic>
    </p:spTree>
    <p:extLst>
      <p:ext uri="{BB962C8B-B14F-4D97-AF65-F5344CB8AC3E}">
        <p14:creationId xmlns:p14="http://schemas.microsoft.com/office/powerpoint/2010/main" val="26248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6" y="1825625"/>
            <a:ext cx="8746408" cy="4351338"/>
          </a:xfr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1722796" y="3219450"/>
            <a:ext cx="352425" cy="2381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23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95" y="1828362"/>
            <a:ext cx="8757410" cy="4345864"/>
          </a:xfrm>
          <a:ln>
            <a:solidFill>
              <a:schemeClr val="tx1"/>
            </a:solidFill>
          </a:ln>
        </p:spPr>
      </p:pic>
      <p:sp>
        <p:nvSpPr>
          <p:cNvPr id="10" name="Down Arrow 9"/>
          <p:cNvSpPr/>
          <p:nvPr/>
        </p:nvSpPr>
        <p:spPr>
          <a:xfrm rot="10800000">
            <a:off x="9277350" y="3848099"/>
            <a:ext cx="247650" cy="352426"/>
          </a:xfrm>
          <a:prstGeom prst="downArrow">
            <a:avLst>
              <a:gd name="adj1" fmla="val 50000"/>
              <a:gd name="adj2" fmla="val 470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64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2" y="1825625"/>
            <a:ext cx="8779496" cy="4351338"/>
          </a:xfrm>
        </p:spPr>
      </p:pic>
    </p:spTree>
    <p:extLst>
      <p:ext uri="{BB962C8B-B14F-4D97-AF65-F5344CB8AC3E}">
        <p14:creationId xmlns:p14="http://schemas.microsoft.com/office/powerpoint/2010/main" val="9696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223</Words>
  <Application>Microsoft Office PowerPoint</Application>
  <PresentationFormat>Widescreen</PresentationFormat>
  <Paragraphs>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Production Maintenance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Huyen Hoang</dc:creator>
  <cp:lastModifiedBy>Huyen Hoang</cp:lastModifiedBy>
  <cp:revision>17</cp:revision>
  <dcterms:created xsi:type="dcterms:W3CDTF">2018-09-12T11:32:10Z</dcterms:created>
  <dcterms:modified xsi:type="dcterms:W3CDTF">2018-09-12T12:20:19Z</dcterms:modified>
</cp:coreProperties>
</file>