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7" r:id="rId3"/>
    <p:sldId id="272" r:id="rId4"/>
    <p:sldId id="262" r:id="rId5"/>
    <p:sldId id="273" r:id="rId6"/>
    <p:sldId id="263" r:id="rId7"/>
    <p:sldId id="275" r:id="rId8"/>
    <p:sldId id="274" r:id="rId9"/>
    <p:sldId id="276" r:id="rId10"/>
    <p:sldId id="278" r:id="rId11"/>
    <p:sldId id="264" r:id="rId12"/>
    <p:sldId id="26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ny Octavia Tan" initials="ROT" lastIdx="1" clrIdx="0">
    <p:extLst>
      <p:ext uri="{19B8F6BF-5375-455C-9EA6-DF929625EA0E}">
        <p15:presenceInfo xmlns:p15="http://schemas.microsoft.com/office/powerpoint/2012/main" userId="S::251491@uis.no::06cf7f09-9fb7-4dcb-b0ae-06acccf21c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68"/>
    <p:restoredTop sz="86405"/>
  </p:normalViewPr>
  <p:slideViewPr>
    <p:cSldViewPr snapToGrid="0" snapToObjects="1">
      <p:cViewPr varScale="1">
        <p:scale>
          <a:sx n="98" d="100"/>
          <a:sy n="98" d="100"/>
        </p:scale>
        <p:origin x="208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0CED5-105B-4138-9A1A-6BF0A8AAFFB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8258F1-464F-445B-A0B3-DAF0B6E769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General overview</a:t>
          </a:r>
          <a:endParaRPr lang="en-US"/>
        </a:p>
      </dgm:t>
    </dgm:pt>
    <dgm:pt modelId="{35F92802-2DD9-4717-86DE-2C7E2410B724}" type="parTrans" cxnId="{AC6248BD-C091-4B00-BE6F-6D92A3BEB930}">
      <dgm:prSet/>
      <dgm:spPr/>
      <dgm:t>
        <a:bodyPr/>
        <a:lstStyle/>
        <a:p>
          <a:endParaRPr lang="en-US"/>
        </a:p>
      </dgm:t>
    </dgm:pt>
    <dgm:pt modelId="{7DE6D7E7-4F77-484A-86CB-B1B215F07981}" type="sibTrans" cxnId="{AC6248BD-C091-4B00-BE6F-6D92A3BEB930}">
      <dgm:prSet/>
      <dgm:spPr/>
      <dgm:t>
        <a:bodyPr/>
        <a:lstStyle/>
        <a:p>
          <a:endParaRPr lang="en-US"/>
        </a:p>
      </dgm:t>
    </dgm:pt>
    <dgm:pt modelId="{0CEA1435-AFD0-4538-BAB6-EF2939FEB2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Algorithm Implementation</a:t>
          </a:r>
          <a:endParaRPr lang="en-US"/>
        </a:p>
      </dgm:t>
    </dgm:pt>
    <dgm:pt modelId="{4902F9A0-9BAA-4BB6-872C-7C2C5A7DAF83}" type="parTrans" cxnId="{345726AE-9E7C-48D4-9312-39868D700913}">
      <dgm:prSet/>
      <dgm:spPr/>
      <dgm:t>
        <a:bodyPr/>
        <a:lstStyle/>
        <a:p>
          <a:endParaRPr lang="en-US"/>
        </a:p>
      </dgm:t>
    </dgm:pt>
    <dgm:pt modelId="{C6AAE6F5-DEB0-437C-BA71-15B01C4E4D69}" type="sibTrans" cxnId="{345726AE-9E7C-48D4-9312-39868D700913}">
      <dgm:prSet/>
      <dgm:spPr/>
      <dgm:t>
        <a:bodyPr/>
        <a:lstStyle/>
        <a:p>
          <a:endParaRPr lang="en-US"/>
        </a:p>
      </dgm:t>
    </dgm:pt>
    <dgm:pt modelId="{9719BC2F-3971-426E-A43E-57765D95E3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Challenges</a:t>
          </a:r>
          <a:endParaRPr lang="en-US"/>
        </a:p>
      </dgm:t>
    </dgm:pt>
    <dgm:pt modelId="{2A7F6DCA-1D86-45BE-8C36-329E1E0600A4}" type="parTrans" cxnId="{D5C0ECF1-97E4-455E-AFEE-51B6E3DFC5F0}">
      <dgm:prSet/>
      <dgm:spPr/>
      <dgm:t>
        <a:bodyPr/>
        <a:lstStyle/>
        <a:p>
          <a:endParaRPr lang="en-US"/>
        </a:p>
      </dgm:t>
    </dgm:pt>
    <dgm:pt modelId="{BED3DFB6-207C-4125-A875-B2353328969A}" type="sibTrans" cxnId="{D5C0ECF1-97E4-455E-AFEE-51B6E3DFC5F0}">
      <dgm:prSet/>
      <dgm:spPr/>
      <dgm:t>
        <a:bodyPr/>
        <a:lstStyle/>
        <a:p>
          <a:endParaRPr lang="en-US"/>
        </a:p>
      </dgm:t>
    </dgm:pt>
    <dgm:pt modelId="{1E26CF67-E68E-A840-9A7A-1D199CEAB6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Further works</a:t>
          </a:r>
        </a:p>
      </dgm:t>
    </dgm:pt>
    <dgm:pt modelId="{A4BE5522-CA1B-F446-B67E-847C3F25EB1C}" type="parTrans" cxnId="{0B0E39C6-19E0-B44B-9379-2A76607EA3EC}">
      <dgm:prSet/>
      <dgm:spPr/>
      <dgm:t>
        <a:bodyPr/>
        <a:lstStyle/>
        <a:p>
          <a:endParaRPr lang="en-US"/>
        </a:p>
      </dgm:t>
    </dgm:pt>
    <dgm:pt modelId="{BEF9B375-AF58-B643-87BD-B8266D8C77A2}" type="sibTrans" cxnId="{0B0E39C6-19E0-B44B-9379-2A76607EA3EC}">
      <dgm:prSet/>
      <dgm:spPr/>
      <dgm:t>
        <a:bodyPr/>
        <a:lstStyle/>
        <a:p>
          <a:endParaRPr lang="en-US"/>
        </a:p>
      </dgm:t>
    </dgm:pt>
    <dgm:pt modelId="{8BCCD82A-7140-4407-82B4-CCCB95ED56BA}" type="pres">
      <dgm:prSet presAssocID="{B5F0CED5-105B-4138-9A1A-6BF0A8AAFFB3}" presName="root" presStyleCnt="0">
        <dgm:presLayoutVars>
          <dgm:dir/>
          <dgm:resizeHandles val="exact"/>
        </dgm:presLayoutVars>
      </dgm:prSet>
      <dgm:spPr/>
    </dgm:pt>
    <dgm:pt modelId="{FD435DEC-7DA4-494B-A249-7E06C913BD96}" type="pres">
      <dgm:prSet presAssocID="{FE8258F1-464F-445B-A0B3-DAF0B6E769B5}" presName="compNode" presStyleCnt="0"/>
      <dgm:spPr/>
    </dgm:pt>
    <dgm:pt modelId="{1DA62E4D-253A-4655-A383-BF1892127E85}" type="pres">
      <dgm:prSet presAssocID="{FE8258F1-464F-445B-A0B3-DAF0B6E769B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9CD4D2B-3B15-4715-83FC-E9260E0F9FA6}" type="pres">
      <dgm:prSet presAssocID="{FE8258F1-464F-445B-A0B3-DAF0B6E769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BD101AF-160A-4E3A-B54E-4752D811FF88}" type="pres">
      <dgm:prSet presAssocID="{FE8258F1-464F-445B-A0B3-DAF0B6E769B5}" presName="spaceRect" presStyleCnt="0"/>
      <dgm:spPr/>
    </dgm:pt>
    <dgm:pt modelId="{87D19883-710A-42D4-A427-CD7453C57E38}" type="pres">
      <dgm:prSet presAssocID="{FE8258F1-464F-445B-A0B3-DAF0B6E769B5}" presName="textRect" presStyleLbl="revTx" presStyleIdx="0" presStyleCnt="4">
        <dgm:presLayoutVars>
          <dgm:chMax val="1"/>
          <dgm:chPref val="1"/>
        </dgm:presLayoutVars>
      </dgm:prSet>
      <dgm:spPr/>
    </dgm:pt>
    <dgm:pt modelId="{96843E29-E891-427D-A3B7-CAC3D9786D4B}" type="pres">
      <dgm:prSet presAssocID="{7DE6D7E7-4F77-484A-86CB-B1B215F07981}" presName="sibTrans" presStyleCnt="0"/>
      <dgm:spPr/>
    </dgm:pt>
    <dgm:pt modelId="{9B4D580D-8979-4BB2-99A4-C159E1CC7F76}" type="pres">
      <dgm:prSet presAssocID="{0CEA1435-AFD0-4538-BAB6-EF2939FEB2D0}" presName="compNode" presStyleCnt="0"/>
      <dgm:spPr/>
    </dgm:pt>
    <dgm:pt modelId="{264EA1D0-A574-4A99-AD43-EB3BE3DC1E7E}" type="pres">
      <dgm:prSet presAssocID="{0CEA1435-AFD0-4538-BAB6-EF2939FEB2D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8B8F0A9-626E-4D6A-AC12-CAE5D3DB3214}" type="pres">
      <dgm:prSet presAssocID="{0CEA1435-AFD0-4538-BAB6-EF2939FEB2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B543560-4C06-41BD-B1E3-45976BFE8195}" type="pres">
      <dgm:prSet presAssocID="{0CEA1435-AFD0-4538-BAB6-EF2939FEB2D0}" presName="spaceRect" presStyleCnt="0"/>
      <dgm:spPr/>
    </dgm:pt>
    <dgm:pt modelId="{F62D35A9-DEE0-4F27-B2F3-867048F2C9B7}" type="pres">
      <dgm:prSet presAssocID="{0CEA1435-AFD0-4538-BAB6-EF2939FEB2D0}" presName="textRect" presStyleLbl="revTx" presStyleIdx="1" presStyleCnt="4">
        <dgm:presLayoutVars>
          <dgm:chMax val="1"/>
          <dgm:chPref val="1"/>
        </dgm:presLayoutVars>
      </dgm:prSet>
      <dgm:spPr/>
    </dgm:pt>
    <dgm:pt modelId="{3FB1393C-8DFA-420F-BD8A-29AABB2C46AD}" type="pres">
      <dgm:prSet presAssocID="{C6AAE6F5-DEB0-437C-BA71-15B01C4E4D69}" presName="sibTrans" presStyleCnt="0"/>
      <dgm:spPr/>
    </dgm:pt>
    <dgm:pt modelId="{7AB87394-BD6C-4AD1-BD6D-6A3E657073E2}" type="pres">
      <dgm:prSet presAssocID="{9719BC2F-3971-426E-A43E-57765D95E30C}" presName="compNode" presStyleCnt="0"/>
      <dgm:spPr/>
    </dgm:pt>
    <dgm:pt modelId="{573FA7E6-0FD5-43F3-891E-3CC2A53A97C8}" type="pres">
      <dgm:prSet presAssocID="{9719BC2F-3971-426E-A43E-57765D95E30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98F5FA4-9869-4929-A79A-B0388325EE43}" type="pres">
      <dgm:prSet presAssocID="{9719BC2F-3971-426E-A43E-57765D95E3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2CD748BD-9B5C-4B15-B58B-834CFCA9A1C5}" type="pres">
      <dgm:prSet presAssocID="{9719BC2F-3971-426E-A43E-57765D95E30C}" presName="spaceRect" presStyleCnt="0"/>
      <dgm:spPr/>
    </dgm:pt>
    <dgm:pt modelId="{62EEB3A7-19CD-431A-B5A7-4F07D2C59A56}" type="pres">
      <dgm:prSet presAssocID="{9719BC2F-3971-426E-A43E-57765D95E30C}" presName="textRect" presStyleLbl="revTx" presStyleIdx="2" presStyleCnt="4">
        <dgm:presLayoutVars>
          <dgm:chMax val="1"/>
          <dgm:chPref val="1"/>
        </dgm:presLayoutVars>
      </dgm:prSet>
      <dgm:spPr/>
    </dgm:pt>
    <dgm:pt modelId="{2390BBD8-FD24-41FB-B685-9BF3BBE5ECD8}" type="pres">
      <dgm:prSet presAssocID="{BED3DFB6-207C-4125-A875-B2353328969A}" presName="sibTrans" presStyleCnt="0"/>
      <dgm:spPr/>
    </dgm:pt>
    <dgm:pt modelId="{B889E637-FFE7-46E5-ACFF-21129B17CD40}" type="pres">
      <dgm:prSet presAssocID="{1E26CF67-E68E-A840-9A7A-1D199CEAB638}" presName="compNode" presStyleCnt="0"/>
      <dgm:spPr/>
    </dgm:pt>
    <dgm:pt modelId="{3CEA5CE8-01D7-473E-AC54-9E6E847CF390}" type="pres">
      <dgm:prSet presAssocID="{1E26CF67-E68E-A840-9A7A-1D199CEAB63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871B26D-7A66-4024-84BB-E4D8DAC10BD0}" type="pres">
      <dgm:prSet presAssocID="{1E26CF67-E68E-A840-9A7A-1D199CEAB6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A245BE59-B343-4715-9A06-9AA64C2A1744}" type="pres">
      <dgm:prSet presAssocID="{1E26CF67-E68E-A840-9A7A-1D199CEAB638}" presName="spaceRect" presStyleCnt="0"/>
      <dgm:spPr/>
    </dgm:pt>
    <dgm:pt modelId="{3A8EE059-52DE-4F39-A8C2-4D23DBD7F520}" type="pres">
      <dgm:prSet presAssocID="{1E26CF67-E68E-A840-9A7A-1D199CEAB6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524503-C1A5-EF49-ADE6-0B309B5EC7DD}" type="presOf" srcId="{B5F0CED5-105B-4138-9A1A-6BF0A8AAFFB3}" destId="{8BCCD82A-7140-4407-82B4-CCCB95ED56BA}" srcOrd="0" destOrd="0" presId="urn:microsoft.com/office/officeart/2018/5/layout/IconLeafLabelList"/>
    <dgm:cxn modelId="{6EDEF311-143D-EE47-AFB3-B283F9D28CFA}" type="presOf" srcId="{0CEA1435-AFD0-4538-BAB6-EF2939FEB2D0}" destId="{F62D35A9-DEE0-4F27-B2F3-867048F2C9B7}" srcOrd="0" destOrd="0" presId="urn:microsoft.com/office/officeart/2018/5/layout/IconLeafLabelList"/>
    <dgm:cxn modelId="{25E44E28-3127-714E-936D-DD1FB09C8EF6}" type="presOf" srcId="{FE8258F1-464F-445B-A0B3-DAF0B6E769B5}" destId="{87D19883-710A-42D4-A427-CD7453C57E38}" srcOrd="0" destOrd="0" presId="urn:microsoft.com/office/officeart/2018/5/layout/IconLeafLabelList"/>
    <dgm:cxn modelId="{BCB4FA32-4240-CA48-BC0A-938C4EBC51D9}" type="presOf" srcId="{9719BC2F-3971-426E-A43E-57765D95E30C}" destId="{62EEB3A7-19CD-431A-B5A7-4F07D2C59A56}" srcOrd="0" destOrd="0" presId="urn:microsoft.com/office/officeart/2018/5/layout/IconLeafLabelList"/>
    <dgm:cxn modelId="{1CFC1D40-68D3-514B-B850-E9C740FDD926}" type="presOf" srcId="{1E26CF67-E68E-A840-9A7A-1D199CEAB638}" destId="{3A8EE059-52DE-4F39-A8C2-4D23DBD7F520}" srcOrd="0" destOrd="0" presId="urn:microsoft.com/office/officeart/2018/5/layout/IconLeafLabelList"/>
    <dgm:cxn modelId="{345726AE-9E7C-48D4-9312-39868D700913}" srcId="{B5F0CED5-105B-4138-9A1A-6BF0A8AAFFB3}" destId="{0CEA1435-AFD0-4538-BAB6-EF2939FEB2D0}" srcOrd="1" destOrd="0" parTransId="{4902F9A0-9BAA-4BB6-872C-7C2C5A7DAF83}" sibTransId="{C6AAE6F5-DEB0-437C-BA71-15B01C4E4D69}"/>
    <dgm:cxn modelId="{AC6248BD-C091-4B00-BE6F-6D92A3BEB930}" srcId="{B5F0CED5-105B-4138-9A1A-6BF0A8AAFFB3}" destId="{FE8258F1-464F-445B-A0B3-DAF0B6E769B5}" srcOrd="0" destOrd="0" parTransId="{35F92802-2DD9-4717-86DE-2C7E2410B724}" sibTransId="{7DE6D7E7-4F77-484A-86CB-B1B215F07981}"/>
    <dgm:cxn modelId="{0B0E39C6-19E0-B44B-9379-2A76607EA3EC}" srcId="{B5F0CED5-105B-4138-9A1A-6BF0A8AAFFB3}" destId="{1E26CF67-E68E-A840-9A7A-1D199CEAB638}" srcOrd="3" destOrd="0" parTransId="{A4BE5522-CA1B-F446-B67E-847C3F25EB1C}" sibTransId="{BEF9B375-AF58-B643-87BD-B8266D8C77A2}"/>
    <dgm:cxn modelId="{D5C0ECF1-97E4-455E-AFEE-51B6E3DFC5F0}" srcId="{B5F0CED5-105B-4138-9A1A-6BF0A8AAFFB3}" destId="{9719BC2F-3971-426E-A43E-57765D95E30C}" srcOrd="2" destOrd="0" parTransId="{2A7F6DCA-1D86-45BE-8C36-329E1E0600A4}" sibTransId="{BED3DFB6-207C-4125-A875-B2353328969A}"/>
    <dgm:cxn modelId="{BC87D6A9-DB1C-E842-8572-D8EB43D1CFA4}" type="presParOf" srcId="{8BCCD82A-7140-4407-82B4-CCCB95ED56BA}" destId="{FD435DEC-7DA4-494B-A249-7E06C913BD96}" srcOrd="0" destOrd="0" presId="urn:microsoft.com/office/officeart/2018/5/layout/IconLeafLabelList"/>
    <dgm:cxn modelId="{C03CAB8C-9727-4A44-81D3-B2B42A39FB92}" type="presParOf" srcId="{FD435DEC-7DA4-494B-A249-7E06C913BD96}" destId="{1DA62E4D-253A-4655-A383-BF1892127E85}" srcOrd="0" destOrd="0" presId="urn:microsoft.com/office/officeart/2018/5/layout/IconLeafLabelList"/>
    <dgm:cxn modelId="{DBE8D1D4-5577-894D-B71A-B05C0D17FFE7}" type="presParOf" srcId="{FD435DEC-7DA4-494B-A249-7E06C913BD96}" destId="{99CD4D2B-3B15-4715-83FC-E9260E0F9FA6}" srcOrd="1" destOrd="0" presId="urn:microsoft.com/office/officeart/2018/5/layout/IconLeafLabelList"/>
    <dgm:cxn modelId="{64465908-6D1C-B947-BD37-3D9AB7C6B54A}" type="presParOf" srcId="{FD435DEC-7DA4-494B-A249-7E06C913BD96}" destId="{1BD101AF-160A-4E3A-B54E-4752D811FF88}" srcOrd="2" destOrd="0" presId="urn:microsoft.com/office/officeart/2018/5/layout/IconLeafLabelList"/>
    <dgm:cxn modelId="{534B602E-7F6A-E54B-AB4F-F87F745D2135}" type="presParOf" srcId="{FD435DEC-7DA4-494B-A249-7E06C913BD96}" destId="{87D19883-710A-42D4-A427-CD7453C57E38}" srcOrd="3" destOrd="0" presId="urn:microsoft.com/office/officeart/2018/5/layout/IconLeafLabelList"/>
    <dgm:cxn modelId="{92F6867E-382B-C649-8A50-61EBFD57493F}" type="presParOf" srcId="{8BCCD82A-7140-4407-82B4-CCCB95ED56BA}" destId="{96843E29-E891-427D-A3B7-CAC3D9786D4B}" srcOrd="1" destOrd="0" presId="urn:microsoft.com/office/officeart/2018/5/layout/IconLeafLabelList"/>
    <dgm:cxn modelId="{3EFB3C52-EB8C-934F-9ACD-11FD2CE39944}" type="presParOf" srcId="{8BCCD82A-7140-4407-82B4-CCCB95ED56BA}" destId="{9B4D580D-8979-4BB2-99A4-C159E1CC7F76}" srcOrd="2" destOrd="0" presId="urn:microsoft.com/office/officeart/2018/5/layout/IconLeafLabelList"/>
    <dgm:cxn modelId="{B6A80885-A71C-924B-9277-088FC8F4A968}" type="presParOf" srcId="{9B4D580D-8979-4BB2-99A4-C159E1CC7F76}" destId="{264EA1D0-A574-4A99-AD43-EB3BE3DC1E7E}" srcOrd="0" destOrd="0" presId="urn:microsoft.com/office/officeart/2018/5/layout/IconLeafLabelList"/>
    <dgm:cxn modelId="{DB550F8F-85C9-CC4D-AEE8-A81C9EDEAAF5}" type="presParOf" srcId="{9B4D580D-8979-4BB2-99A4-C159E1CC7F76}" destId="{C8B8F0A9-626E-4D6A-AC12-CAE5D3DB3214}" srcOrd="1" destOrd="0" presId="urn:microsoft.com/office/officeart/2018/5/layout/IconLeafLabelList"/>
    <dgm:cxn modelId="{302BCE0F-0828-DE4F-8B34-21EBF8302A49}" type="presParOf" srcId="{9B4D580D-8979-4BB2-99A4-C159E1CC7F76}" destId="{0B543560-4C06-41BD-B1E3-45976BFE8195}" srcOrd="2" destOrd="0" presId="urn:microsoft.com/office/officeart/2018/5/layout/IconLeafLabelList"/>
    <dgm:cxn modelId="{BCE3EE7B-142F-424E-BFDD-5ADF16DB80D5}" type="presParOf" srcId="{9B4D580D-8979-4BB2-99A4-C159E1CC7F76}" destId="{F62D35A9-DEE0-4F27-B2F3-867048F2C9B7}" srcOrd="3" destOrd="0" presId="urn:microsoft.com/office/officeart/2018/5/layout/IconLeafLabelList"/>
    <dgm:cxn modelId="{D60DD595-5448-484A-97F2-0B4C9236ADD2}" type="presParOf" srcId="{8BCCD82A-7140-4407-82B4-CCCB95ED56BA}" destId="{3FB1393C-8DFA-420F-BD8A-29AABB2C46AD}" srcOrd="3" destOrd="0" presId="urn:microsoft.com/office/officeart/2018/5/layout/IconLeafLabelList"/>
    <dgm:cxn modelId="{77C7AF0A-59C6-2C49-BC6D-DF78684B147C}" type="presParOf" srcId="{8BCCD82A-7140-4407-82B4-CCCB95ED56BA}" destId="{7AB87394-BD6C-4AD1-BD6D-6A3E657073E2}" srcOrd="4" destOrd="0" presId="urn:microsoft.com/office/officeart/2018/5/layout/IconLeafLabelList"/>
    <dgm:cxn modelId="{909A1F70-8E51-2143-B279-652E071AAB7F}" type="presParOf" srcId="{7AB87394-BD6C-4AD1-BD6D-6A3E657073E2}" destId="{573FA7E6-0FD5-43F3-891E-3CC2A53A97C8}" srcOrd="0" destOrd="0" presId="urn:microsoft.com/office/officeart/2018/5/layout/IconLeafLabelList"/>
    <dgm:cxn modelId="{7209C085-C135-294B-9344-5C5FD20D0D8C}" type="presParOf" srcId="{7AB87394-BD6C-4AD1-BD6D-6A3E657073E2}" destId="{398F5FA4-9869-4929-A79A-B0388325EE43}" srcOrd="1" destOrd="0" presId="urn:microsoft.com/office/officeart/2018/5/layout/IconLeafLabelList"/>
    <dgm:cxn modelId="{FAD89F36-0B2B-7145-A767-C1E4800B5B6B}" type="presParOf" srcId="{7AB87394-BD6C-4AD1-BD6D-6A3E657073E2}" destId="{2CD748BD-9B5C-4B15-B58B-834CFCA9A1C5}" srcOrd="2" destOrd="0" presId="urn:microsoft.com/office/officeart/2018/5/layout/IconLeafLabelList"/>
    <dgm:cxn modelId="{2F827AE4-AF64-7147-B74A-02C387559023}" type="presParOf" srcId="{7AB87394-BD6C-4AD1-BD6D-6A3E657073E2}" destId="{62EEB3A7-19CD-431A-B5A7-4F07D2C59A56}" srcOrd="3" destOrd="0" presId="urn:microsoft.com/office/officeart/2018/5/layout/IconLeafLabelList"/>
    <dgm:cxn modelId="{738B50E3-C9E3-5B45-86C7-7CED7F3E2AF5}" type="presParOf" srcId="{8BCCD82A-7140-4407-82B4-CCCB95ED56BA}" destId="{2390BBD8-FD24-41FB-B685-9BF3BBE5ECD8}" srcOrd="5" destOrd="0" presId="urn:microsoft.com/office/officeart/2018/5/layout/IconLeafLabelList"/>
    <dgm:cxn modelId="{ED71E898-E5C7-9D4C-829B-C86DE212C5BA}" type="presParOf" srcId="{8BCCD82A-7140-4407-82B4-CCCB95ED56BA}" destId="{B889E637-FFE7-46E5-ACFF-21129B17CD40}" srcOrd="6" destOrd="0" presId="urn:microsoft.com/office/officeart/2018/5/layout/IconLeafLabelList"/>
    <dgm:cxn modelId="{AF79DE15-FC95-C944-804A-B410BBCA72A8}" type="presParOf" srcId="{B889E637-FFE7-46E5-ACFF-21129B17CD40}" destId="{3CEA5CE8-01D7-473E-AC54-9E6E847CF390}" srcOrd="0" destOrd="0" presId="urn:microsoft.com/office/officeart/2018/5/layout/IconLeafLabelList"/>
    <dgm:cxn modelId="{CC11BB39-4922-4842-AE5A-383A346C75A1}" type="presParOf" srcId="{B889E637-FFE7-46E5-ACFF-21129B17CD40}" destId="{C871B26D-7A66-4024-84BB-E4D8DAC10BD0}" srcOrd="1" destOrd="0" presId="urn:microsoft.com/office/officeart/2018/5/layout/IconLeafLabelList"/>
    <dgm:cxn modelId="{2ABD746E-087D-7941-9B98-9D0E603E0282}" type="presParOf" srcId="{B889E637-FFE7-46E5-ACFF-21129B17CD40}" destId="{A245BE59-B343-4715-9A06-9AA64C2A1744}" srcOrd="2" destOrd="0" presId="urn:microsoft.com/office/officeart/2018/5/layout/IconLeafLabelList"/>
    <dgm:cxn modelId="{BEAFB8A2-22A1-B140-A106-C34935609323}" type="presParOf" srcId="{B889E637-FFE7-46E5-ACFF-21129B17CD40}" destId="{3A8EE059-52DE-4F39-A8C2-4D23DBD7F52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015EC-6DDF-624F-A30D-1BEEF018E3E0}" type="doc">
      <dgm:prSet loTypeId="urn:microsoft.com/office/officeart/2005/8/layout/hierarchy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179C15-D409-6F4F-82BC-E18E385127BB}">
      <dgm:prSet phldrT="[Text]" custT="1"/>
      <dgm:spPr/>
      <dgm:t>
        <a:bodyPr/>
        <a:lstStyle/>
        <a:p>
          <a:r>
            <a:rPr lang="en-US" sz="2800" dirty="0"/>
            <a:t>Hadoop </a:t>
          </a:r>
          <a:r>
            <a:rPr lang="en-US" sz="2800" dirty="0" err="1"/>
            <a:t>MRJob</a:t>
          </a:r>
          <a:endParaRPr lang="en-US" sz="2800" dirty="0"/>
        </a:p>
      </dgm:t>
    </dgm:pt>
    <dgm:pt modelId="{84ACF9B2-4737-7541-B7FA-0D0622839EC9}" type="parTrans" cxnId="{2298E43E-903B-9A42-9147-E02036DC5CCB}">
      <dgm:prSet/>
      <dgm:spPr/>
      <dgm:t>
        <a:bodyPr/>
        <a:lstStyle/>
        <a:p>
          <a:endParaRPr lang="en-US"/>
        </a:p>
      </dgm:t>
    </dgm:pt>
    <dgm:pt modelId="{27100F09-6771-1849-B8AD-186CD715A2F6}" type="sibTrans" cxnId="{2298E43E-903B-9A42-9147-E02036DC5CCB}">
      <dgm:prSet/>
      <dgm:spPr/>
      <dgm:t>
        <a:bodyPr/>
        <a:lstStyle/>
        <a:p>
          <a:endParaRPr lang="en-US"/>
        </a:p>
      </dgm:t>
    </dgm:pt>
    <dgm:pt modelId="{459F6528-F1AE-4347-AD5C-FA8D2C19E3FF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F517A98-5160-F245-A80F-40B4984DE304}" type="parTrans" cxnId="{8C3D8289-FD74-9348-B502-919F56A70480}">
      <dgm:prSet/>
      <dgm:spPr/>
      <dgm:t>
        <a:bodyPr/>
        <a:lstStyle/>
        <a:p>
          <a:endParaRPr lang="en-US"/>
        </a:p>
      </dgm:t>
    </dgm:pt>
    <dgm:pt modelId="{0FE91EDF-9159-224F-8F67-DE935E80AA65}" type="sibTrans" cxnId="{8C3D8289-FD74-9348-B502-919F56A70480}">
      <dgm:prSet/>
      <dgm:spPr/>
      <dgm:t>
        <a:bodyPr/>
        <a:lstStyle/>
        <a:p>
          <a:endParaRPr lang="en-US"/>
        </a:p>
      </dgm:t>
    </dgm:pt>
    <dgm:pt modelId="{FA44E916-FEEA-494B-A516-364987BD5E48}">
      <dgm:prSet phldrT="[Text]"/>
      <dgm:spPr/>
      <dgm:t>
        <a:bodyPr/>
        <a:lstStyle/>
        <a:p>
          <a:r>
            <a:rPr lang="en-US"/>
            <a:t>Random Forest regression </a:t>
          </a:r>
          <a:r>
            <a:rPr lang="en-US">
              <a:solidFill>
                <a:schemeClr val="accent2">
                  <a:lumMod val="75000"/>
                </a:schemeClr>
              </a:solidFill>
            </a:rPr>
            <a:t>(from scratch)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5F57E1AD-7612-ED40-89BB-BBFC34B24E3D}" type="parTrans" cxnId="{E5CF0D2F-930A-B24E-9459-3EC20D67C4B5}">
      <dgm:prSet/>
      <dgm:spPr/>
      <dgm:t>
        <a:bodyPr/>
        <a:lstStyle/>
        <a:p>
          <a:endParaRPr lang="en-US"/>
        </a:p>
      </dgm:t>
    </dgm:pt>
    <dgm:pt modelId="{0318BCF5-471B-5545-BE33-7212522D6F68}" type="sibTrans" cxnId="{E5CF0D2F-930A-B24E-9459-3EC20D67C4B5}">
      <dgm:prSet/>
      <dgm:spPr/>
      <dgm:t>
        <a:bodyPr/>
        <a:lstStyle/>
        <a:p>
          <a:endParaRPr lang="en-US"/>
        </a:p>
      </dgm:t>
    </dgm:pt>
    <dgm:pt modelId="{DF5C95F3-C3DD-DC4D-87EF-013FA2563468}">
      <dgm:prSet phldrT="[Text]" custT="1"/>
      <dgm:spPr/>
      <dgm:t>
        <a:bodyPr/>
        <a:lstStyle/>
        <a:p>
          <a:r>
            <a:rPr lang="en-US" sz="2800" dirty="0" err="1"/>
            <a:t>PySpark</a:t>
          </a:r>
          <a:endParaRPr lang="en-US" sz="2800" dirty="0"/>
        </a:p>
      </dgm:t>
    </dgm:pt>
    <dgm:pt modelId="{3AE815CA-CFFB-5B46-87CB-78FF2A39DDE5}" type="parTrans" cxnId="{40F2D966-2EB6-9449-A75A-192BF5D0F51A}">
      <dgm:prSet/>
      <dgm:spPr/>
      <dgm:t>
        <a:bodyPr/>
        <a:lstStyle/>
        <a:p>
          <a:endParaRPr lang="en-US"/>
        </a:p>
      </dgm:t>
    </dgm:pt>
    <dgm:pt modelId="{49E25EA1-F4CC-B843-8941-7AB8C94BF822}" type="sibTrans" cxnId="{40F2D966-2EB6-9449-A75A-192BF5D0F51A}">
      <dgm:prSet/>
      <dgm:spPr/>
      <dgm:t>
        <a:bodyPr/>
        <a:lstStyle/>
        <a:p>
          <a:endParaRPr lang="en-US"/>
        </a:p>
      </dgm:t>
    </dgm:pt>
    <dgm:pt modelId="{49ED1C62-1332-4147-8E3A-D459160F6931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3354C0C7-29A7-0849-895D-BA658F566CDC}" type="parTrans" cxnId="{AC4E7C0B-EB38-5842-98A1-66CC54A8EA91}">
      <dgm:prSet/>
      <dgm:spPr/>
      <dgm:t>
        <a:bodyPr/>
        <a:lstStyle/>
        <a:p>
          <a:endParaRPr lang="en-US"/>
        </a:p>
      </dgm:t>
    </dgm:pt>
    <dgm:pt modelId="{F0DEEACB-12D7-2F42-82E8-5EE0A8B03947}" type="sibTrans" cxnId="{AC4E7C0B-EB38-5842-98A1-66CC54A8EA91}">
      <dgm:prSet/>
      <dgm:spPr/>
      <dgm:t>
        <a:bodyPr/>
        <a:lstStyle/>
        <a:p>
          <a:endParaRPr lang="en-US"/>
        </a:p>
      </dgm:t>
    </dgm:pt>
    <dgm:pt modelId="{A268301B-B9D1-EB4D-9499-B3B4E114495C}">
      <dgm:prSet phldrT="[Text]"/>
      <dgm:spPr/>
      <dgm:t>
        <a:bodyPr/>
        <a:lstStyle/>
        <a:p>
          <a:r>
            <a:rPr lang="en-US"/>
            <a:t>Random Forest regression </a:t>
          </a:r>
          <a:r>
            <a:rPr lang="en-US">
              <a:solidFill>
                <a:schemeClr val="accent2">
                  <a:lumMod val="75000"/>
                </a:schemeClr>
              </a:solidFill>
            </a:rPr>
            <a:t>(from scratch</a:t>
          </a:r>
          <a:r>
            <a:rPr lang="en-US"/>
            <a:t>)</a:t>
          </a:r>
          <a:endParaRPr lang="en-US" dirty="0"/>
        </a:p>
      </dgm:t>
    </dgm:pt>
    <dgm:pt modelId="{FBE536AD-3FE3-1A4A-8476-6CF2F34D98DC}" type="parTrans" cxnId="{CAE8EA8F-589F-864F-90CB-DE0A857DA0AA}">
      <dgm:prSet/>
      <dgm:spPr/>
      <dgm:t>
        <a:bodyPr/>
        <a:lstStyle/>
        <a:p>
          <a:endParaRPr lang="en-US"/>
        </a:p>
      </dgm:t>
    </dgm:pt>
    <dgm:pt modelId="{E75ED87C-582A-974D-81E3-0961F1FBFB4C}" type="sibTrans" cxnId="{CAE8EA8F-589F-864F-90CB-DE0A857DA0AA}">
      <dgm:prSet/>
      <dgm:spPr/>
      <dgm:t>
        <a:bodyPr/>
        <a:lstStyle/>
        <a:p>
          <a:endParaRPr lang="en-US"/>
        </a:p>
      </dgm:t>
    </dgm:pt>
    <dgm:pt modelId="{2727F6AB-973B-754C-8437-D089E18B8FD9}">
      <dgm:prSet custT="1"/>
      <dgm:spPr>
        <a:solidFill>
          <a:schemeClr val="accent4"/>
        </a:solidFill>
      </dgm:spPr>
      <dgm:t>
        <a:bodyPr/>
        <a:lstStyle/>
        <a:p>
          <a:r>
            <a:rPr lang="en-US" sz="2800" dirty="0" err="1"/>
            <a:t>MLLib</a:t>
          </a:r>
          <a:endParaRPr lang="en-US" sz="2800" dirty="0"/>
        </a:p>
      </dgm:t>
    </dgm:pt>
    <dgm:pt modelId="{B141F451-32F0-4E42-90B4-8D48D7010823}" type="parTrans" cxnId="{3BFF5A31-472D-5842-B862-4E505B7EBF0D}">
      <dgm:prSet/>
      <dgm:spPr/>
      <dgm:t>
        <a:bodyPr/>
        <a:lstStyle/>
        <a:p>
          <a:endParaRPr lang="en-US"/>
        </a:p>
      </dgm:t>
    </dgm:pt>
    <dgm:pt modelId="{B6D413D7-282B-F644-9D8C-B5C1AB1328F7}" type="sibTrans" cxnId="{3BFF5A31-472D-5842-B862-4E505B7EBF0D}">
      <dgm:prSet/>
      <dgm:spPr/>
      <dgm:t>
        <a:bodyPr/>
        <a:lstStyle/>
        <a:p>
          <a:endParaRPr lang="en-US"/>
        </a:p>
      </dgm:t>
    </dgm:pt>
    <dgm:pt modelId="{038F5867-D0C1-5C47-9788-B00192FA5C1D}">
      <dgm:prSet/>
      <dgm:spPr/>
      <dgm:t>
        <a:bodyPr/>
        <a:lstStyle/>
        <a:p>
          <a:r>
            <a:rPr lang="en-US" dirty="0"/>
            <a:t>Random Forest regression 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(use library)</a:t>
          </a:r>
        </a:p>
      </dgm:t>
    </dgm:pt>
    <dgm:pt modelId="{FF7CB10A-4E8A-954B-BAE0-2EFC3546BAA4}" type="parTrans" cxnId="{68846C7F-ED92-DE4B-AA88-BA1249842AA4}">
      <dgm:prSet/>
      <dgm:spPr/>
      <dgm:t>
        <a:bodyPr/>
        <a:lstStyle/>
        <a:p>
          <a:endParaRPr lang="en-US"/>
        </a:p>
      </dgm:t>
    </dgm:pt>
    <dgm:pt modelId="{5A0ED9BD-28FF-F543-96DD-4B6082583BB5}" type="sibTrans" cxnId="{68846C7F-ED92-DE4B-AA88-BA1249842AA4}">
      <dgm:prSet/>
      <dgm:spPr/>
      <dgm:t>
        <a:bodyPr/>
        <a:lstStyle/>
        <a:p>
          <a:endParaRPr lang="en-US"/>
        </a:p>
      </dgm:t>
    </dgm:pt>
    <dgm:pt modelId="{5FAD3FC0-AD89-9148-BE6D-57017AEABAC5}">
      <dgm:prSet/>
      <dgm:spPr/>
      <dgm:t>
        <a:bodyPr/>
        <a:lstStyle/>
        <a:p>
          <a:r>
            <a:rPr lang="en-US" dirty="0"/>
            <a:t>Calculate Accuracy</a:t>
          </a:r>
        </a:p>
      </dgm:t>
    </dgm:pt>
    <dgm:pt modelId="{0B144CE0-6B7A-B846-81D5-474CAC1D5443}" type="parTrans" cxnId="{82FC623F-0B98-454F-867B-19C17F077DEB}">
      <dgm:prSet/>
      <dgm:spPr/>
      <dgm:t>
        <a:bodyPr/>
        <a:lstStyle/>
        <a:p>
          <a:endParaRPr lang="en-US"/>
        </a:p>
      </dgm:t>
    </dgm:pt>
    <dgm:pt modelId="{8FA974F7-4810-8449-9E64-E9AAA17C592D}" type="sibTrans" cxnId="{82FC623F-0B98-454F-867B-19C17F077DEB}">
      <dgm:prSet/>
      <dgm:spPr/>
      <dgm:t>
        <a:bodyPr/>
        <a:lstStyle/>
        <a:p>
          <a:endParaRPr lang="en-US"/>
        </a:p>
      </dgm:t>
    </dgm:pt>
    <dgm:pt modelId="{7E623B77-D28A-9445-A10E-1E5B8730DD4A}">
      <dgm:prSet phldrT="[Text]"/>
      <dgm:spPr/>
      <dgm:t>
        <a:bodyPr/>
        <a:lstStyle/>
        <a:p>
          <a:r>
            <a:rPr lang="en-US" dirty="0"/>
            <a:t>Calculate accuracy</a:t>
          </a:r>
        </a:p>
      </dgm:t>
    </dgm:pt>
    <dgm:pt modelId="{4A332C26-277D-E84E-BA1A-AADA9762A76D}" type="parTrans" cxnId="{ABE77242-B1EE-C04B-BFF8-B21B5E25B700}">
      <dgm:prSet/>
      <dgm:spPr/>
      <dgm:t>
        <a:bodyPr/>
        <a:lstStyle/>
        <a:p>
          <a:endParaRPr lang="en-US"/>
        </a:p>
      </dgm:t>
    </dgm:pt>
    <dgm:pt modelId="{A7D3B656-60BA-5D43-B92E-39855EB9ED05}" type="sibTrans" cxnId="{ABE77242-B1EE-C04B-BFF8-B21B5E25B700}">
      <dgm:prSet/>
      <dgm:spPr/>
      <dgm:t>
        <a:bodyPr/>
        <a:lstStyle/>
        <a:p>
          <a:endParaRPr lang="en-US"/>
        </a:p>
      </dgm:t>
    </dgm:pt>
    <dgm:pt modelId="{B9407730-4936-214F-A140-7B8E70585E8C}">
      <dgm:prSet phldrT="[Text]"/>
      <dgm:spPr/>
      <dgm:t>
        <a:bodyPr/>
        <a:lstStyle/>
        <a:p>
          <a:r>
            <a:rPr lang="en-US" dirty="0"/>
            <a:t>Calculate accuracy</a:t>
          </a:r>
        </a:p>
      </dgm:t>
    </dgm:pt>
    <dgm:pt modelId="{26B2A0A6-4556-8641-A21E-0505C52E9D5A}" type="parTrans" cxnId="{9270441A-5070-EE41-B9BF-E0FDA5FE3CC3}">
      <dgm:prSet/>
      <dgm:spPr/>
      <dgm:t>
        <a:bodyPr/>
        <a:lstStyle/>
        <a:p>
          <a:endParaRPr lang="en-US"/>
        </a:p>
      </dgm:t>
    </dgm:pt>
    <dgm:pt modelId="{9E7FE20C-52FB-4C48-8506-98EEC61A0992}" type="sibTrans" cxnId="{9270441A-5070-EE41-B9BF-E0FDA5FE3CC3}">
      <dgm:prSet/>
      <dgm:spPr/>
      <dgm:t>
        <a:bodyPr/>
        <a:lstStyle/>
        <a:p>
          <a:endParaRPr lang="en-US"/>
        </a:p>
      </dgm:t>
    </dgm:pt>
    <dgm:pt modelId="{E94A0547-CDD6-E64F-9400-2ED4F7B1447A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E90C2238-E696-F84C-834B-371495B4C752}" type="parTrans" cxnId="{C60043BB-6B90-3644-96EE-C650057FCE47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8DF39BE2-6CC4-054D-8235-867D222B4F71}" type="sibTrans" cxnId="{C60043BB-6B90-3644-96EE-C650057FCE47}">
      <dgm:prSet/>
      <dgm:spPr/>
      <dgm:t>
        <a:bodyPr/>
        <a:lstStyle/>
        <a:p>
          <a:endParaRPr lang="en-US"/>
        </a:p>
      </dgm:t>
    </dgm:pt>
    <dgm:pt modelId="{71DEC5D6-7F35-B542-9915-039C35386C96}" type="pres">
      <dgm:prSet presAssocID="{B07015EC-6DDF-624F-A30D-1BEEF018E3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4A9877-4C02-6A4C-8470-6258420FCEDE}" type="pres">
      <dgm:prSet presAssocID="{8E179C15-D409-6F4F-82BC-E18E385127BB}" presName="root" presStyleCnt="0"/>
      <dgm:spPr/>
    </dgm:pt>
    <dgm:pt modelId="{28268388-40A2-2A46-ACCD-595EC6AEB863}" type="pres">
      <dgm:prSet presAssocID="{8E179C15-D409-6F4F-82BC-E18E385127BB}" presName="rootComposite" presStyleCnt="0"/>
      <dgm:spPr/>
    </dgm:pt>
    <dgm:pt modelId="{FCBD9713-3B2D-4248-B767-9F7281F744FA}" type="pres">
      <dgm:prSet presAssocID="{8E179C15-D409-6F4F-82BC-E18E385127BB}" presName="rootText" presStyleLbl="node1" presStyleIdx="0" presStyleCnt="3"/>
      <dgm:spPr/>
    </dgm:pt>
    <dgm:pt modelId="{5E3490B7-6A21-4C42-A58C-191884EB6916}" type="pres">
      <dgm:prSet presAssocID="{8E179C15-D409-6F4F-82BC-E18E385127BB}" presName="rootConnector" presStyleLbl="node1" presStyleIdx="0" presStyleCnt="3"/>
      <dgm:spPr/>
    </dgm:pt>
    <dgm:pt modelId="{2C211060-7499-754E-BD8F-FDC9D095ECCE}" type="pres">
      <dgm:prSet presAssocID="{8E179C15-D409-6F4F-82BC-E18E385127BB}" presName="childShape" presStyleCnt="0"/>
      <dgm:spPr/>
    </dgm:pt>
    <dgm:pt modelId="{3826C992-D075-0648-8E03-5C0EF90F5FE5}" type="pres">
      <dgm:prSet presAssocID="{CF517A98-5160-F245-A80F-40B4984DE304}" presName="Name13" presStyleLbl="parChTrans1D2" presStyleIdx="0" presStyleCnt="9"/>
      <dgm:spPr/>
    </dgm:pt>
    <dgm:pt modelId="{2799B4EB-C4DD-FA4B-B3D2-95A90D0FAA9F}" type="pres">
      <dgm:prSet presAssocID="{459F6528-F1AE-4347-AD5C-FA8D2C19E3FF}" presName="childText" presStyleLbl="bgAcc1" presStyleIdx="0" presStyleCnt="9">
        <dgm:presLayoutVars>
          <dgm:bulletEnabled val="1"/>
        </dgm:presLayoutVars>
      </dgm:prSet>
      <dgm:spPr/>
    </dgm:pt>
    <dgm:pt modelId="{20A7E757-D879-C14B-82C4-2852D9DC5081}" type="pres">
      <dgm:prSet presAssocID="{5F57E1AD-7612-ED40-89BB-BBFC34B24E3D}" presName="Name13" presStyleLbl="parChTrans1D2" presStyleIdx="1" presStyleCnt="9"/>
      <dgm:spPr/>
    </dgm:pt>
    <dgm:pt modelId="{866B411B-E2E1-EE47-8016-3F449930CFD5}" type="pres">
      <dgm:prSet presAssocID="{FA44E916-FEEA-494B-A516-364987BD5E48}" presName="childText" presStyleLbl="bgAcc1" presStyleIdx="1" presStyleCnt="9">
        <dgm:presLayoutVars>
          <dgm:bulletEnabled val="1"/>
        </dgm:presLayoutVars>
      </dgm:prSet>
      <dgm:spPr/>
    </dgm:pt>
    <dgm:pt modelId="{7E9078C1-D659-924F-9675-73046995E5B7}" type="pres">
      <dgm:prSet presAssocID="{4A332C26-277D-E84E-BA1A-AADA9762A76D}" presName="Name13" presStyleLbl="parChTrans1D2" presStyleIdx="2" presStyleCnt="9"/>
      <dgm:spPr/>
    </dgm:pt>
    <dgm:pt modelId="{B02469EE-97DB-6245-A037-02C3C8025609}" type="pres">
      <dgm:prSet presAssocID="{7E623B77-D28A-9445-A10E-1E5B8730DD4A}" presName="childText" presStyleLbl="bgAcc1" presStyleIdx="2" presStyleCnt="9">
        <dgm:presLayoutVars>
          <dgm:bulletEnabled val="1"/>
        </dgm:presLayoutVars>
      </dgm:prSet>
      <dgm:spPr/>
    </dgm:pt>
    <dgm:pt modelId="{51CB47A5-33A6-1B4B-AA28-EB18717855D5}" type="pres">
      <dgm:prSet presAssocID="{DF5C95F3-C3DD-DC4D-87EF-013FA2563468}" presName="root" presStyleCnt="0"/>
      <dgm:spPr/>
    </dgm:pt>
    <dgm:pt modelId="{DA713D4C-1018-BC48-BAFE-D94DB21CA280}" type="pres">
      <dgm:prSet presAssocID="{DF5C95F3-C3DD-DC4D-87EF-013FA2563468}" presName="rootComposite" presStyleCnt="0"/>
      <dgm:spPr/>
    </dgm:pt>
    <dgm:pt modelId="{73DC1EAE-D4BD-9746-AD5B-BB73E294C957}" type="pres">
      <dgm:prSet presAssocID="{DF5C95F3-C3DD-DC4D-87EF-013FA2563468}" presName="rootText" presStyleLbl="node1" presStyleIdx="1" presStyleCnt="3"/>
      <dgm:spPr/>
    </dgm:pt>
    <dgm:pt modelId="{B8912316-F623-CB43-8464-C7756A26D69B}" type="pres">
      <dgm:prSet presAssocID="{DF5C95F3-C3DD-DC4D-87EF-013FA2563468}" presName="rootConnector" presStyleLbl="node1" presStyleIdx="1" presStyleCnt="3"/>
      <dgm:spPr/>
    </dgm:pt>
    <dgm:pt modelId="{38504481-28FC-1746-889E-7355267DC36E}" type="pres">
      <dgm:prSet presAssocID="{DF5C95F3-C3DD-DC4D-87EF-013FA2563468}" presName="childShape" presStyleCnt="0"/>
      <dgm:spPr/>
    </dgm:pt>
    <dgm:pt modelId="{3904607E-E81B-2640-8E88-778F5F1EF85C}" type="pres">
      <dgm:prSet presAssocID="{3354C0C7-29A7-0849-895D-BA658F566CDC}" presName="Name13" presStyleLbl="parChTrans1D2" presStyleIdx="3" presStyleCnt="9"/>
      <dgm:spPr/>
    </dgm:pt>
    <dgm:pt modelId="{630FE250-EA39-934B-86EB-1F0EB1406A5E}" type="pres">
      <dgm:prSet presAssocID="{49ED1C62-1332-4147-8E3A-D459160F6931}" presName="childText" presStyleLbl="bgAcc1" presStyleIdx="3" presStyleCnt="9">
        <dgm:presLayoutVars>
          <dgm:bulletEnabled val="1"/>
        </dgm:presLayoutVars>
      </dgm:prSet>
      <dgm:spPr/>
    </dgm:pt>
    <dgm:pt modelId="{3282D1E3-E6AB-3740-8153-9B70C7C09BA7}" type="pres">
      <dgm:prSet presAssocID="{FBE536AD-3FE3-1A4A-8476-6CF2F34D98DC}" presName="Name13" presStyleLbl="parChTrans1D2" presStyleIdx="4" presStyleCnt="9"/>
      <dgm:spPr/>
    </dgm:pt>
    <dgm:pt modelId="{34E77C63-92A3-A941-AF74-152C38645581}" type="pres">
      <dgm:prSet presAssocID="{A268301B-B9D1-EB4D-9499-B3B4E114495C}" presName="childText" presStyleLbl="bgAcc1" presStyleIdx="4" presStyleCnt="9">
        <dgm:presLayoutVars>
          <dgm:bulletEnabled val="1"/>
        </dgm:presLayoutVars>
      </dgm:prSet>
      <dgm:spPr/>
    </dgm:pt>
    <dgm:pt modelId="{D670CC5B-91B0-6B45-B10E-EA32326ED0D0}" type="pres">
      <dgm:prSet presAssocID="{26B2A0A6-4556-8641-A21E-0505C52E9D5A}" presName="Name13" presStyleLbl="parChTrans1D2" presStyleIdx="5" presStyleCnt="9"/>
      <dgm:spPr/>
    </dgm:pt>
    <dgm:pt modelId="{4A4E053E-E0C7-5D4A-A4F7-C2E4CE7A04C7}" type="pres">
      <dgm:prSet presAssocID="{B9407730-4936-214F-A140-7B8E70585E8C}" presName="childText" presStyleLbl="bgAcc1" presStyleIdx="5" presStyleCnt="9">
        <dgm:presLayoutVars>
          <dgm:bulletEnabled val="1"/>
        </dgm:presLayoutVars>
      </dgm:prSet>
      <dgm:spPr/>
    </dgm:pt>
    <dgm:pt modelId="{50D4721A-3950-CB41-8470-45A76BDEAB07}" type="pres">
      <dgm:prSet presAssocID="{2727F6AB-973B-754C-8437-D089E18B8FD9}" presName="root" presStyleCnt="0"/>
      <dgm:spPr/>
    </dgm:pt>
    <dgm:pt modelId="{B1D9D1E9-4F26-4C48-8EBE-7E75BB614DD6}" type="pres">
      <dgm:prSet presAssocID="{2727F6AB-973B-754C-8437-D089E18B8FD9}" presName="rootComposite" presStyleCnt="0"/>
      <dgm:spPr/>
    </dgm:pt>
    <dgm:pt modelId="{B5EC1C70-F062-A443-BD31-303B0C3271CA}" type="pres">
      <dgm:prSet presAssocID="{2727F6AB-973B-754C-8437-D089E18B8FD9}" presName="rootText" presStyleLbl="node1" presStyleIdx="2" presStyleCnt="3"/>
      <dgm:spPr/>
    </dgm:pt>
    <dgm:pt modelId="{740E333C-E63D-8D4F-853A-06DE6169946D}" type="pres">
      <dgm:prSet presAssocID="{2727F6AB-973B-754C-8437-D089E18B8FD9}" presName="rootConnector" presStyleLbl="node1" presStyleIdx="2" presStyleCnt="3"/>
      <dgm:spPr/>
    </dgm:pt>
    <dgm:pt modelId="{3DF0B507-BA86-AD4C-B5C4-386481FCCF57}" type="pres">
      <dgm:prSet presAssocID="{2727F6AB-973B-754C-8437-D089E18B8FD9}" presName="childShape" presStyleCnt="0"/>
      <dgm:spPr/>
    </dgm:pt>
    <dgm:pt modelId="{AF7ED363-BB10-CF43-9A81-509EDA41F009}" type="pres">
      <dgm:prSet presAssocID="{E90C2238-E696-F84C-834B-371495B4C752}" presName="Name13" presStyleLbl="parChTrans1D2" presStyleIdx="6" presStyleCnt="9"/>
      <dgm:spPr/>
    </dgm:pt>
    <dgm:pt modelId="{ACF28F0A-C449-AF47-BD03-DB9483C6C719}" type="pres">
      <dgm:prSet presAssocID="{E94A0547-CDD6-E64F-9400-2ED4F7B1447A}" presName="childText" presStyleLbl="bgAcc1" presStyleIdx="6" presStyleCnt="9">
        <dgm:presLayoutVars>
          <dgm:bulletEnabled val="1"/>
        </dgm:presLayoutVars>
      </dgm:prSet>
      <dgm:spPr/>
    </dgm:pt>
    <dgm:pt modelId="{BF48AB4B-F903-9049-A195-E331F9B018C5}" type="pres">
      <dgm:prSet presAssocID="{FF7CB10A-4E8A-954B-BAE0-2EFC3546BAA4}" presName="Name13" presStyleLbl="parChTrans1D2" presStyleIdx="7" presStyleCnt="9"/>
      <dgm:spPr/>
    </dgm:pt>
    <dgm:pt modelId="{61C36B2F-CB8F-5B45-ABCD-8C0162A3C061}" type="pres">
      <dgm:prSet presAssocID="{038F5867-D0C1-5C47-9788-B00192FA5C1D}" presName="childText" presStyleLbl="bgAcc1" presStyleIdx="7" presStyleCnt="9">
        <dgm:presLayoutVars>
          <dgm:bulletEnabled val="1"/>
        </dgm:presLayoutVars>
      </dgm:prSet>
      <dgm:spPr/>
    </dgm:pt>
    <dgm:pt modelId="{8E048083-AC1B-FD41-8F97-531B26B65EF4}" type="pres">
      <dgm:prSet presAssocID="{0B144CE0-6B7A-B846-81D5-474CAC1D5443}" presName="Name13" presStyleLbl="parChTrans1D2" presStyleIdx="8" presStyleCnt="9"/>
      <dgm:spPr/>
    </dgm:pt>
    <dgm:pt modelId="{3D52EFD6-74D5-564C-848F-97C2215FAA64}" type="pres">
      <dgm:prSet presAssocID="{5FAD3FC0-AD89-9148-BE6D-57017AEABAC5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83D89104-28C3-1A4A-91EE-FE72C1106F57}" type="presOf" srcId="{A268301B-B9D1-EB4D-9499-B3B4E114495C}" destId="{34E77C63-92A3-A941-AF74-152C38645581}" srcOrd="0" destOrd="0" presId="urn:microsoft.com/office/officeart/2005/8/layout/hierarchy3"/>
    <dgm:cxn modelId="{34052009-D548-504A-94F3-2F2CA69696A6}" type="presOf" srcId="{B9407730-4936-214F-A140-7B8E70585E8C}" destId="{4A4E053E-E0C7-5D4A-A4F7-C2E4CE7A04C7}" srcOrd="0" destOrd="0" presId="urn:microsoft.com/office/officeart/2005/8/layout/hierarchy3"/>
    <dgm:cxn modelId="{AC4E7C0B-EB38-5842-98A1-66CC54A8EA91}" srcId="{DF5C95F3-C3DD-DC4D-87EF-013FA2563468}" destId="{49ED1C62-1332-4147-8E3A-D459160F6931}" srcOrd="0" destOrd="0" parTransId="{3354C0C7-29A7-0849-895D-BA658F566CDC}" sibTransId="{F0DEEACB-12D7-2F42-82E8-5EE0A8B03947}"/>
    <dgm:cxn modelId="{18599912-2314-B044-B995-E0273B728917}" type="presOf" srcId="{26B2A0A6-4556-8641-A21E-0505C52E9D5A}" destId="{D670CC5B-91B0-6B45-B10E-EA32326ED0D0}" srcOrd="0" destOrd="0" presId="urn:microsoft.com/office/officeart/2005/8/layout/hierarchy3"/>
    <dgm:cxn modelId="{0BB8AB14-A6DD-2447-B680-5C1F09D96D39}" type="presOf" srcId="{FBE536AD-3FE3-1A4A-8476-6CF2F34D98DC}" destId="{3282D1E3-E6AB-3740-8153-9B70C7C09BA7}" srcOrd="0" destOrd="0" presId="urn:microsoft.com/office/officeart/2005/8/layout/hierarchy3"/>
    <dgm:cxn modelId="{D5CBC517-EE64-BF47-8783-676A88D8720D}" type="presOf" srcId="{B07015EC-6DDF-624F-A30D-1BEEF018E3E0}" destId="{71DEC5D6-7F35-B542-9915-039C35386C96}" srcOrd="0" destOrd="0" presId="urn:microsoft.com/office/officeart/2005/8/layout/hierarchy3"/>
    <dgm:cxn modelId="{9270441A-5070-EE41-B9BF-E0FDA5FE3CC3}" srcId="{DF5C95F3-C3DD-DC4D-87EF-013FA2563468}" destId="{B9407730-4936-214F-A140-7B8E70585E8C}" srcOrd="2" destOrd="0" parTransId="{26B2A0A6-4556-8641-A21E-0505C52E9D5A}" sibTransId="{9E7FE20C-52FB-4C48-8506-98EEC61A0992}"/>
    <dgm:cxn modelId="{E5CF0D2F-930A-B24E-9459-3EC20D67C4B5}" srcId="{8E179C15-D409-6F4F-82BC-E18E385127BB}" destId="{FA44E916-FEEA-494B-A516-364987BD5E48}" srcOrd="1" destOrd="0" parTransId="{5F57E1AD-7612-ED40-89BB-BBFC34B24E3D}" sibTransId="{0318BCF5-471B-5545-BE33-7212522D6F68}"/>
    <dgm:cxn modelId="{3BFF5A31-472D-5842-B862-4E505B7EBF0D}" srcId="{B07015EC-6DDF-624F-A30D-1BEEF018E3E0}" destId="{2727F6AB-973B-754C-8437-D089E18B8FD9}" srcOrd="2" destOrd="0" parTransId="{B141F451-32F0-4E42-90B4-8D48D7010823}" sibTransId="{B6D413D7-282B-F644-9D8C-B5C1AB1328F7}"/>
    <dgm:cxn modelId="{2298E43E-903B-9A42-9147-E02036DC5CCB}" srcId="{B07015EC-6DDF-624F-A30D-1BEEF018E3E0}" destId="{8E179C15-D409-6F4F-82BC-E18E385127BB}" srcOrd="0" destOrd="0" parTransId="{84ACF9B2-4737-7541-B7FA-0D0622839EC9}" sibTransId="{27100F09-6771-1849-B8AD-186CD715A2F6}"/>
    <dgm:cxn modelId="{5CE2013F-05BF-774E-9045-945102C28E75}" type="presOf" srcId="{459F6528-F1AE-4347-AD5C-FA8D2C19E3FF}" destId="{2799B4EB-C4DD-FA4B-B3D2-95A90D0FAA9F}" srcOrd="0" destOrd="0" presId="urn:microsoft.com/office/officeart/2005/8/layout/hierarchy3"/>
    <dgm:cxn modelId="{82FC623F-0B98-454F-867B-19C17F077DEB}" srcId="{2727F6AB-973B-754C-8437-D089E18B8FD9}" destId="{5FAD3FC0-AD89-9148-BE6D-57017AEABAC5}" srcOrd="2" destOrd="0" parTransId="{0B144CE0-6B7A-B846-81D5-474CAC1D5443}" sibTransId="{8FA974F7-4810-8449-9E64-E9AAA17C592D}"/>
    <dgm:cxn modelId="{ABE77242-B1EE-C04B-BFF8-B21B5E25B700}" srcId="{8E179C15-D409-6F4F-82BC-E18E385127BB}" destId="{7E623B77-D28A-9445-A10E-1E5B8730DD4A}" srcOrd="2" destOrd="0" parTransId="{4A332C26-277D-E84E-BA1A-AADA9762A76D}" sibTransId="{A7D3B656-60BA-5D43-B92E-39855EB9ED05}"/>
    <dgm:cxn modelId="{06BC9F52-3D03-B54E-99CC-0CC6F40E8EE7}" type="presOf" srcId="{2727F6AB-973B-754C-8437-D089E18B8FD9}" destId="{740E333C-E63D-8D4F-853A-06DE6169946D}" srcOrd="1" destOrd="0" presId="urn:microsoft.com/office/officeart/2005/8/layout/hierarchy3"/>
    <dgm:cxn modelId="{4902F252-0901-6D44-B6C2-F47BB3FC8BD1}" type="presOf" srcId="{DF5C95F3-C3DD-DC4D-87EF-013FA2563468}" destId="{B8912316-F623-CB43-8464-C7756A26D69B}" srcOrd="1" destOrd="0" presId="urn:microsoft.com/office/officeart/2005/8/layout/hierarchy3"/>
    <dgm:cxn modelId="{21409457-39D6-0941-B936-A36B0DE57006}" type="presOf" srcId="{DF5C95F3-C3DD-DC4D-87EF-013FA2563468}" destId="{73DC1EAE-D4BD-9746-AD5B-BB73E294C957}" srcOrd="0" destOrd="0" presId="urn:microsoft.com/office/officeart/2005/8/layout/hierarchy3"/>
    <dgm:cxn modelId="{85DEE161-5570-184A-9365-D1CD08E8163C}" type="presOf" srcId="{5F57E1AD-7612-ED40-89BB-BBFC34B24E3D}" destId="{20A7E757-D879-C14B-82C4-2852D9DC5081}" srcOrd="0" destOrd="0" presId="urn:microsoft.com/office/officeart/2005/8/layout/hierarchy3"/>
    <dgm:cxn modelId="{264F0463-E522-444D-B871-3749B27A11B8}" type="presOf" srcId="{8E179C15-D409-6F4F-82BC-E18E385127BB}" destId="{FCBD9713-3B2D-4248-B767-9F7281F744FA}" srcOrd="0" destOrd="0" presId="urn:microsoft.com/office/officeart/2005/8/layout/hierarchy3"/>
    <dgm:cxn modelId="{40F2D966-2EB6-9449-A75A-192BF5D0F51A}" srcId="{B07015EC-6DDF-624F-A30D-1BEEF018E3E0}" destId="{DF5C95F3-C3DD-DC4D-87EF-013FA2563468}" srcOrd="1" destOrd="0" parTransId="{3AE815CA-CFFB-5B46-87CB-78FF2A39DDE5}" sibTransId="{49E25EA1-F4CC-B843-8941-7AB8C94BF822}"/>
    <dgm:cxn modelId="{1A719D69-C0DA-624F-B316-E3960529D328}" type="presOf" srcId="{CF517A98-5160-F245-A80F-40B4984DE304}" destId="{3826C992-D075-0648-8E03-5C0EF90F5FE5}" srcOrd="0" destOrd="0" presId="urn:microsoft.com/office/officeart/2005/8/layout/hierarchy3"/>
    <dgm:cxn modelId="{476E586F-1285-7443-AECD-9DB033765096}" type="presOf" srcId="{FF7CB10A-4E8A-954B-BAE0-2EFC3546BAA4}" destId="{BF48AB4B-F903-9049-A195-E331F9B018C5}" srcOrd="0" destOrd="0" presId="urn:microsoft.com/office/officeart/2005/8/layout/hierarchy3"/>
    <dgm:cxn modelId="{E0927D76-DBC5-9F45-BFD8-042DFB195397}" type="presOf" srcId="{8E179C15-D409-6F4F-82BC-E18E385127BB}" destId="{5E3490B7-6A21-4C42-A58C-191884EB6916}" srcOrd="1" destOrd="0" presId="urn:microsoft.com/office/officeart/2005/8/layout/hierarchy3"/>
    <dgm:cxn modelId="{68846C7F-ED92-DE4B-AA88-BA1249842AA4}" srcId="{2727F6AB-973B-754C-8437-D089E18B8FD9}" destId="{038F5867-D0C1-5C47-9788-B00192FA5C1D}" srcOrd="1" destOrd="0" parTransId="{FF7CB10A-4E8A-954B-BAE0-2EFC3546BAA4}" sibTransId="{5A0ED9BD-28FF-F543-96DD-4B6082583BB5}"/>
    <dgm:cxn modelId="{8C3D8289-FD74-9348-B502-919F56A70480}" srcId="{8E179C15-D409-6F4F-82BC-E18E385127BB}" destId="{459F6528-F1AE-4347-AD5C-FA8D2C19E3FF}" srcOrd="0" destOrd="0" parTransId="{CF517A98-5160-F245-A80F-40B4984DE304}" sibTransId="{0FE91EDF-9159-224F-8F67-DE935E80AA65}"/>
    <dgm:cxn modelId="{AC45EB89-8174-7B46-AE3D-F09F2932F750}" type="presOf" srcId="{49ED1C62-1332-4147-8E3A-D459160F6931}" destId="{630FE250-EA39-934B-86EB-1F0EB1406A5E}" srcOrd="0" destOrd="0" presId="urn:microsoft.com/office/officeart/2005/8/layout/hierarchy3"/>
    <dgm:cxn modelId="{E990068E-A1A7-174E-AFB3-A64620C004C8}" type="presOf" srcId="{3354C0C7-29A7-0849-895D-BA658F566CDC}" destId="{3904607E-E81B-2640-8E88-778F5F1EF85C}" srcOrd="0" destOrd="0" presId="urn:microsoft.com/office/officeart/2005/8/layout/hierarchy3"/>
    <dgm:cxn modelId="{CAE8EA8F-589F-864F-90CB-DE0A857DA0AA}" srcId="{DF5C95F3-C3DD-DC4D-87EF-013FA2563468}" destId="{A268301B-B9D1-EB4D-9499-B3B4E114495C}" srcOrd="1" destOrd="0" parTransId="{FBE536AD-3FE3-1A4A-8476-6CF2F34D98DC}" sibTransId="{E75ED87C-582A-974D-81E3-0961F1FBFB4C}"/>
    <dgm:cxn modelId="{2E4A5191-B53F-5E41-979A-B3CA775917D3}" type="presOf" srcId="{E94A0547-CDD6-E64F-9400-2ED4F7B1447A}" destId="{ACF28F0A-C449-AF47-BD03-DB9483C6C719}" srcOrd="0" destOrd="0" presId="urn:microsoft.com/office/officeart/2005/8/layout/hierarchy3"/>
    <dgm:cxn modelId="{CCD9FDA8-F05E-4645-91E6-83C8F7132AC4}" type="presOf" srcId="{5FAD3FC0-AD89-9148-BE6D-57017AEABAC5}" destId="{3D52EFD6-74D5-564C-848F-97C2215FAA64}" srcOrd="0" destOrd="0" presId="urn:microsoft.com/office/officeart/2005/8/layout/hierarchy3"/>
    <dgm:cxn modelId="{E61BD2B9-2B79-174C-B704-4FDB2AB944ED}" type="presOf" srcId="{4A332C26-277D-E84E-BA1A-AADA9762A76D}" destId="{7E9078C1-D659-924F-9675-73046995E5B7}" srcOrd="0" destOrd="0" presId="urn:microsoft.com/office/officeart/2005/8/layout/hierarchy3"/>
    <dgm:cxn modelId="{C60043BB-6B90-3644-96EE-C650057FCE47}" srcId="{2727F6AB-973B-754C-8437-D089E18B8FD9}" destId="{E94A0547-CDD6-E64F-9400-2ED4F7B1447A}" srcOrd="0" destOrd="0" parTransId="{E90C2238-E696-F84C-834B-371495B4C752}" sibTransId="{8DF39BE2-6CC4-054D-8235-867D222B4F71}"/>
    <dgm:cxn modelId="{D812A1BC-A2F4-C040-8FD1-0DA73A000860}" type="presOf" srcId="{038F5867-D0C1-5C47-9788-B00192FA5C1D}" destId="{61C36B2F-CB8F-5B45-ABCD-8C0162A3C061}" srcOrd="0" destOrd="0" presId="urn:microsoft.com/office/officeart/2005/8/layout/hierarchy3"/>
    <dgm:cxn modelId="{CF3214C4-7D70-474B-9817-F569A49BAF75}" type="presOf" srcId="{E90C2238-E696-F84C-834B-371495B4C752}" destId="{AF7ED363-BB10-CF43-9A81-509EDA41F009}" srcOrd="0" destOrd="0" presId="urn:microsoft.com/office/officeart/2005/8/layout/hierarchy3"/>
    <dgm:cxn modelId="{DF9C43C8-5931-4345-8D94-EFF585954CF2}" type="presOf" srcId="{7E623B77-D28A-9445-A10E-1E5B8730DD4A}" destId="{B02469EE-97DB-6245-A037-02C3C8025609}" srcOrd="0" destOrd="0" presId="urn:microsoft.com/office/officeart/2005/8/layout/hierarchy3"/>
    <dgm:cxn modelId="{87420ACC-5FC5-D146-B0C1-3B4617C2C8F1}" type="presOf" srcId="{FA44E916-FEEA-494B-A516-364987BD5E48}" destId="{866B411B-E2E1-EE47-8016-3F449930CFD5}" srcOrd="0" destOrd="0" presId="urn:microsoft.com/office/officeart/2005/8/layout/hierarchy3"/>
    <dgm:cxn modelId="{E1B380E0-E5AB-7845-9398-62601BAFF474}" type="presOf" srcId="{0B144CE0-6B7A-B846-81D5-474CAC1D5443}" destId="{8E048083-AC1B-FD41-8F97-531B26B65EF4}" srcOrd="0" destOrd="0" presId="urn:microsoft.com/office/officeart/2005/8/layout/hierarchy3"/>
    <dgm:cxn modelId="{B70404E7-CF4B-9140-B3DC-9946B6BB4695}" type="presOf" srcId="{2727F6AB-973B-754C-8437-D089E18B8FD9}" destId="{B5EC1C70-F062-A443-BD31-303B0C3271CA}" srcOrd="0" destOrd="0" presId="urn:microsoft.com/office/officeart/2005/8/layout/hierarchy3"/>
    <dgm:cxn modelId="{7BDE1FE9-37DD-824C-BB57-2C60F585B301}" type="presParOf" srcId="{71DEC5D6-7F35-B542-9915-039C35386C96}" destId="{574A9877-4C02-6A4C-8470-6258420FCEDE}" srcOrd="0" destOrd="0" presId="urn:microsoft.com/office/officeart/2005/8/layout/hierarchy3"/>
    <dgm:cxn modelId="{95665353-E63C-2B40-B718-D650A7C05B69}" type="presParOf" srcId="{574A9877-4C02-6A4C-8470-6258420FCEDE}" destId="{28268388-40A2-2A46-ACCD-595EC6AEB863}" srcOrd="0" destOrd="0" presId="urn:microsoft.com/office/officeart/2005/8/layout/hierarchy3"/>
    <dgm:cxn modelId="{D6238109-B69E-2540-B08F-0F169DECD2AC}" type="presParOf" srcId="{28268388-40A2-2A46-ACCD-595EC6AEB863}" destId="{FCBD9713-3B2D-4248-B767-9F7281F744FA}" srcOrd="0" destOrd="0" presId="urn:microsoft.com/office/officeart/2005/8/layout/hierarchy3"/>
    <dgm:cxn modelId="{F8D9EBBF-2AF2-4C41-BC17-BFF2F028A5F8}" type="presParOf" srcId="{28268388-40A2-2A46-ACCD-595EC6AEB863}" destId="{5E3490B7-6A21-4C42-A58C-191884EB6916}" srcOrd="1" destOrd="0" presId="urn:microsoft.com/office/officeart/2005/8/layout/hierarchy3"/>
    <dgm:cxn modelId="{A36496F9-03D9-E844-A63B-C651B3B7C3E2}" type="presParOf" srcId="{574A9877-4C02-6A4C-8470-6258420FCEDE}" destId="{2C211060-7499-754E-BD8F-FDC9D095ECCE}" srcOrd="1" destOrd="0" presId="urn:microsoft.com/office/officeart/2005/8/layout/hierarchy3"/>
    <dgm:cxn modelId="{DE36FB7F-CA07-1D49-9383-BD8D6A7D5017}" type="presParOf" srcId="{2C211060-7499-754E-BD8F-FDC9D095ECCE}" destId="{3826C992-D075-0648-8E03-5C0EF90F5FE5}" srcOrd="0" destOrd="0" presId="urn:microsoft.com/office/officeart/2005/8/layout/hierarchy3"/>
    <dgm:cxn modelId="{99EF8D0D-F378-6540-BC4F-B3C723B6E980}" type="presParOf" srcId="{2C211060-7499-754E-BD8F-FDC9D095ECCE}" destId="{2799B4EB-C4DD-FA4B-B3D2-95A90D0FAA9F}" srcOrd="1" destOrd="0" presId="urn:microsoft.com/office/officeart/2005/8/layout/hierarchy3"/>
    <dgm:cxn modelId="{D797AF32-130D-F04D-8C5A-B56F8F88AFE1}" type="presParOf" srcId="{2C211060-7499-754E-BD8F-FDC9D095ECCE}" destId="{20A7E757-D879-C14B-82C4-2852D9DC5081}" srcOrd="2" destOrd="0" presId="urn:microsoft.com/office/officeart/2005/8/layout/hierarchy3"/>
    <dgm:cxn modelId="{BE0B787A-C647-7447-AF01-1129C744FBC4}" type="presParOf" srcId="{2C211060-7499-754E-BD8F-FDC9D095ECCE}" destId="{866B411B-E2E1-EE47-8016-3F449930CFD5}" srcOrd="3" destOrd="0" presId="urn:microsoft.com/office/officeart/2005/8/layout/hierarchy3"/>
    <dgm:cxn modelId="{75C86F0B-EA38-C244-84FA-D94A3C29DCD1}" type="presParOf" srcId="{2C211060-7499-754E-BD8F-FDC9D095ECCE}" destId="{7E9078C1-D659-924F-9675-73046995E5B7}" srcOrd="4" destOrd="0" presId="urn:microsoft.com/office/officeart/2005/8/layout/hierarchy3"/>
    <dgm:cxn modelId="{1991F74A-CBCF-B34C-BE74-E46716424B19}" type="presParOf" srcId="{2C211060-7499-754E-BD8F-FDC9D095ECCE}" destId="{B02469EE-97DB-6245-A037-02C3C8025609}" srcOrd="5" destOrd="0" presId="urn:microsoft.com/office/officeart/2005/8/layout/hierarchy3"/>
    <dgm:cxn modelId="{376EC516-5A7C-4849-8E09-A88987D873E4}" type="presParOf" srcId="{71DEC5D6-7F35-B542-9915-039C35386C96}" destId="{51CB47A5-33A6-1B4B-AA28-EB18717855D5}" srcOrd="1" destOrd="0" presId="urn:microsoft.com/office/officeart/2005/8/layout/hierarchy3"/>
    <dgm:cxn modelId="{8F39886F-CD85-8147-BAD3-D59CE649F3FF}" type="presParOf" srcId="{51CB47A5-33A6-1B4B-AA28-EB18717855D5}" destId="{DA713D4C-1018-BC48-BAFE-D94DB21CA280}" srcOrd="0" destOrd="0" presId="urn:microsoft.com/office/officeart/2005/8/layout/hierarchy3"/>
    <dgm:cxn modelId="{23E19AA2-5CC6-F945-9C61-C76A25531F3E}" type="presParOf" srcId="{DA713D4C-1018-BC48-BAFE-D94DB21CA280}" destId="{73DC1EAE-D4BD-9746-AD5B-BB73E294C957}" srcOrd="0" destOrd="0" presId="urn:microsoft.com/office/officeart/2005/8/layout/hierarchy3"/>
    <dgm:cxn modelId="{D4E139DE-83B2-5948-BAE4-6409ABF72648}" type="presParOf" srcId="{DA713D4C-1018-BC48-BAFE-D94DB21CA280}" destId="{B8912316-F623-CB43-8464-C7756A26D69B}" srcOrd="1" destOrd="0" presId="urn:microsoft.com/office/officeart/2005/8/layout/hierarchy3"/>
    <dgm:cxn modelId="{48F8046D-2835-A541-993A-5D8C9565916B}" type="presParOf" srcId="{51CB47A5-33A6-1B4B-AA28-EB18717855D5}" destId="{38504481-28FC-1746-889E-7355267DC36E}" srcOrd="1" destOrd="0" presId="urn:microsoft.com/office/officeart/2005/8/layout/hierarchy3"/>
    <dgm:cxn modelId="{88B1D6B1-0B98-DA4F-8DD9-0B9DAFCEF42C}" type="presParOf" srcId="{38504481-28FC-1746-889E-7355267DC36E}" destId="{3904607E-E81B-2640-8E88-778F5F1EF85C}" srcOrd="0" destOrd="0" presId="urn:microsoft.com/office/officeart/2005/8/layout/hierarchy3"/>
    <dgm:cxn modelId="{850DC302-A937-3845-A02A-97FAAF726035}" type="presParOf" srcId="{38504481-28FC-1746-889E-7355267DC36E}" destId="{630FE250-EA39-934B-86EB-1F0EB1406A5E}" srcOrd="1" destOrd="0" presId="urn:microsoft.com/office/officeart/2005/8/layout/hierarchy3"/>
    <dgm:cxn modelId="{82187752-A388-CF4E-BE9E-5CD2242BF42F}" type="presParOf" srcId="{38504481-28FC-1746-889E-7355267DC36E}" destId="{3282D1E3-E6AB-3740-8153-9B70C7C09BA7}" srcOrd="2" destOrd="0" presId="urn:microsoft.com/office/officeart/2005/8/layout/hierarchy3"/>
    <dgm:cxn modelId="{56A7D7FE-A634-F248-AEAA-2A15000B8C17}" type="presParOf" srcId="{38504481-28FC-1746-889E-7355267DC36E}" destId="{34E77C63-92A3-A941-AF74-152C38645581}" srcOrd="3" destOrd="0" presId="urn:microsoft.com/office/officeart/2005/8/layout/hierarchy3"/>
    <dgm:cxn modelId="{98B2A242-5FD4-444E-B0F4-B69772AE8B36}" type="presParOf" srcId="{38504481-28FC-1746-889E-7355267DC36E}" destId="{D670CC5B-91B0-6B45-B10E-EA32326ED0D0}" srcOrd="4" destOrd="0" presId="urn:microsoft.com/office/officeart/2005/8/layout/hierarchy3"/>
    <dgm:cxn modelId="{00A3098D-FE3C-7740-ABB7-83C8F0E37D20}" type="presParOf" srcId="{38504481-28FC-1746-889E-7355267DC36E}" destId="{4A4E053E-E0C7-5D4A-A4F7-C2E4CE7A04C7}" srcOrd="5" destOrd="0" presId="urn:microsoft.com/office/officeart/2005/8/layout/hierarchy3"/>
    <dgm:cxn modelId="{16D9FFE7-E392-DA46-B880-2878D20101B8}" type="presParOf" srcId="{71DEC5D6-7F35-B542-9915-039C35386C96}" destId="{50D4721A-3950-CB41-8470-45A76BDEAB07}" srcOrd="2" destOrd="0" presId="urn:microsoft.com/office/officeart/2005/8/layout/hierarchy3"/>
    <dgm:cxn modelId="{7E84A7D9-243D-0C4B-B067-9E25B201AB04}" type="presParOf" srcId="{50D4721A-3950-CB41-8470-45A76BDEAB07}" destId="{B1D9D1E9-4F26-4C48-8EBE-7E75BB614DD6}" srcOrd="0" destOrd="0" presId="urn:microsoft.com/office/officeart/2005/8/layout/hierarchy3"/>
    <dgm:cxn modelId="{1B42A878-6218-F346-8900-16D9C32ABEC8}" type="presParOf" srcId="{B1D9D1E9-4F26-4C48-8EBE-7E75BB614DD6}" destId="{B5EC1C70-F062-A443-BD31-303B0C3271CA}" srcOrd="0" destOrd="0" presId="urn:microsoft.com/office/officeart/2005/8/layout/hierarchy3"/>
    <dgm:cxn modelId="{2B63C3AB-41B1-414C-B4EA-63AE69920A81}" type="presParOf" srcId="{B1D9D1E9-4F26-4C48-8EBE-7E75BB614DD6}" destId="{740E333C-E63D-8D4F-853A-06DE6169946D}" srcOrd="1" destOrd="0" presId="urn:microsoft.com/office/officeart/2005/8/layout/hierarchy3"/>
    <dgm:cxn modelId="{2A96B313-7BB1-AE4F-ABC4-13391A2850E6}" type="presParOf" srcId="{50D4721A-3950-CB41-8470-45A76BDEAB07}" destId="{3DF0B507-BA86-AD4C-B5C4-386481FCCF57}" srcOrd="1" destOrd="0" presId="urn:microsoft.com/office/officeart/2005/8/layout/hierarchy3"/>
    <dgm:cxn modelId="{45A45968-BE1C-5F4F-B1FD-FF1909FAD480}" type="presParOf" srcId="{3DF0B507-BA86-AD4C-B5C4-386481FCCF57}" destId="{AF7ED363-BB10-CF43-9A81-509EDA41F009}" srcOrd="0" destOrd="0" presId="urn:microsoft.com/office/officeart/2005/8/layout/hierarchy3"/>
    <dgm:cxn modelId="{E475BA8C-39EA-4747-8AD5-69A71DB73DE2}" type="presParOf" srcId="{3DF0B507-BA86-AD4C-B5C4-386481FCCF57}" destId="{ACF28F0A-C449-AF47-BD03-DB9483C6C719}" srcOrd="1" destOrd="0" presId="urn:microsoft.com/office/officeart/2005/8/layout/hierarchy3"/>
    <dgm:cxn modelId="{D6422CC6-5554-7140-935D-3E1EBDE4C064}" type="presParOf" srcId="{3DF0B507-BA86-AD4C-B5C4-386481FCCF57}" destId="{BF48AB4B-F903-9049-A195-E331F9B018C5}" srcOrd="2" destOrd="0" presId="urn:microsoft.com/office/officeart/2005/8/layout/hierarchy3"/>
    <dgm:cxn modelId="{B302C06F-04C3-6846-A98C-AB66BEAD3116}" type="presParOf" srcId="{3DF0B507-BA86-AD4C-B5C4-386481FCCF57}" destId="{61C36B2F-CB8F-5B45-ABCD-8C0162A3C061}" srcOrd="3" destOrd="0" presId="urn:microsoft.com/office/officeart/2005/8/layout/hierarchy3"/>
    <dgm:cxn modelId="{C038BE38-AFBE-4D4A-9BF4-00E7DC9962AD}" type="presParOf" srcId="{3DF0B507-BA86-AD4C-B5C4-386481FCCF57}" destId="{8E048083-AC1B-FD41-8F97-531B26B65EF4}" srcOrd="4" destOrd="0" presId="urn:microsoft.com/office/officeart/2005/8/layout/hierarchy3"/>
    <dgm:cxn modelId="{9C9D150E-F1CC-BB4F-BAA7-BDD93234F254}" type="presParOf" srcId="{3DF0B507-BA86-AD4C-B5C4-386481FCCF57}" destId="{3D52EFD6-74D5-564C-848F-97C2215FAA6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01E93-605A-A446-B94D-B499ABB65DCB}" type="doc">
      <dgm:prSet loTypeId="urn:microsoft.com/office/officeart/2005/8/layout/lProcess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B1D5B4-1AA9-954F-978C-AD0BEA3C365D}">
      <dgm:prSet phldrT="[Text]" custT="1"/>
      <dgm:spPr/>
      <dgm:t>
        <a:bodyPr/>
        <a:lstStyle/>
        <a:p>
          <a:r>
            <a:rPr lang="en-US" sz="2800" dirty="0" err="1"/>
            <a:t>MRJob</a:t>
          </a:r>
          <a:endParaRPr lang="en-US" sz="2800" dirty="0"/>
        </a:p>
      </dgm:t>
    </dgm:pt>
    <dgm:pt modelId="{E6A5C575-B157-1F4A-AED5-E14525F4C82D}" type="parTrans" cxnId="{9BE22261-3C20-1B4B-989A-4AA504E7535F}">
      <dgm:prSet/>
      <dgm:spPr/>
      <dgm:t>
        <a:bodyPr/>
        <a:lstStyle/>
        <a:p>
          <a:endParaRPr lang="en-US"/>
        </a:p>
      </dgm:t>
    </dgm:pt>
    <dgm:pt modelId="{3EB2FF1B-3947-AF42-BA45-C4EEB5492DDE}" type="sibTrans" cxnId="{9BE22261-3C20-1B4B-989A-4AA504E7535F}">
      <dgm:prSet/>
      <dgm:spPr/>
      <dgm:t>
        <a:bodyPr/>
        <a:lstStyle/>
        <a:p>
          <a:endParaRPr lang="en-US"/>
        </a:p>
      </dgm:t>
    </dgm:pt>
    <dgm:pt modelId="{588E19E6-149F-6F45-A0A6-2D29CB46C4F2}">
      <dgm:prSet phldrT="[Text]" custT="1"/>
      <dgm:spPr/>
      <dgm:t>
        <a:bodyPr/>
        <a:lstStyle/>
        <a:p>
          <a:pPr algn="l"/>
          <a:r>
            <a:rPr lang="en" sz="1600" dirty="0" err="1"/>
            <a:t>MaxSplitNumber</a:t>
          </a:r>
          <a:r>
            <a:rPr lang="en" sz="1600" dirty="0"/>
            <a:t> - 1000</a:t>
          </a:r>
        </a:p>
        <a:p>
          <a:pPr algn="l"/>
          <a:r>
            <a:rPr lang="en" sz="1600" dirty="0"/>
            <a:t>N</a:t>
          </a:r>
          <a:r>
            <a:rPr lang="nb-NO" sz="1600" dirty="0"/>
            <a:t>u</a:t>
          </a:r>
          <a:r>
            <a:rPr lang="en" sz="1600" dirty="0" err="1"/>
            <a:t>mber</a:t>
          </a:r>
          <a:r>
            <a:rPr lang="en" sz="1600" dirty="0"/>
            <a:t> of sampling - 3</a:t>
          </a:r>
        </a:p>
        <a:p>
          <a:pPr algn="l"/>
          <a:r>
            <a:rPr lang="en" sz="1600" dirty="0"/>
            <a:t>Sample size  - 4000</a:t>
          </a:r>
          <a:endParaRPr lang="en-US" sz="1600" dirty="0"/>
        </a:p>
      </dgm:t>
    </dgm:pt>
    <dgm:pt modelId="{30DDB797-5F69-DA4C-BB61-8A4F65A3DC1F}" type="parTrans" cxnId="{DDD83B81-A64B-3042-97CD-388D434199CD}">
      <dgm:prSet/>
      <dgm:spPr/>
      <dgm:t>
        <a:bodyPr/>
        <a:lstStyle/>
        <a:p>
          <a:endParaRPr lang="en-US"/>
        </a:p>
      </dgm:t>
    </dgm:pt>
    <dgm:pt modelId="{AB23FDA4-3939-644A-9673-8B748860B3B5}" type="sibTrans" cxnId="{DDD83B81-A64B-3042-97CD-388D434199CD}">
      <dgm:prSet/>
      <dgm:spPr/>
      <dgm:t>
        <a:bodyPr/>
        <a:lstStyle/>
        <a:p>
          <a:endParaRPr lang="en-US"/>
        </a:p>
      </dgm:t>
    </dgm:pt>
    <dgm:pt modelId="{4B39A8E5-2CCF-484C-B840-4E26749A0C7B}">
      <dgm:prSet phldrT="[Text]" custT="1"/>
      <dgm:spPr>
        <a:solidFill>
          <a:schemeClr val="accent2"/>
        </a:solidFill>
      </dgm:spPr>
      <dgm:t>
        <a:bodyPr/>
        <a:lstStyle/>
        <a:p>
          <a:pPr algn="l"/>
          <a:endParaRPr lang="en-US" sz="1600" dirty="0"/>
        </a:p>
        <a:p>
          <a:pPr algn="l"/>
          <a:r>
            <a:rPr lang="en-US" sz="1600" dirty="0"/>
            <a:t>RMSE = </a:t>
          </a:r>
          <a:r>
            <a:rPr lang="nb-NO" sz="1600" b="0" i="0" u="none" dirty="0"/>
            <a:t>28.007 min</a:t>
          </a:r>
        </a:p>
        <a:p>
          <a:pPr algn="l"/>
          <a:r>
            <a:rPr lang="en-US" sz="1600" dirty="0"/>
            <a:t>Running Time = 34 min</a:t>
          </a:r>
        </a:p>
        <a:p>
          <a:pPr algn="l"/>
          <a:r>
            <a:rPr lang="en-US" sz="1600" dirty="0"/>
            <a:t>Without combiner = 42 min</a:t>
          </a:r>
        </a:p>
        <a:p>
          <a:pPr algn="ctr"/>
          <a:endParaRPr lang="en-US" sz="1000" dirty="0"/>
        </a:p>
      </dgm:t>
    </dgm:pt>
    <dgm:pt modelId="{2F9A5EEB-42CF-FD4F-A2B3-1C376C34EE6B}" type="parTrans" cxnId="{41A295DF-4C4D-A143-93DF-545EE14CC184}">
      <dgm:prSet/>
      <dgm:spPr/>
      <dgm:t>
        <a:bodyPr/>
        <a:lstStyle/>
        <a:p>
          <a:endParaRPr lang="en-US"/>
        </a:p>
      </dgm:t>
    </dgm:pt>
    <dgm:pt modelId="{4ACEC2A6-E67A-3843-9365-2B09383FE8C3}" type="sibTrans" cxnId="{41A295DF-4C4D-A143-93DF-545EE14CC184}">
      <dgm:prSet/>
      <dgm:spPr/>
      <dgm:t>
        <a:bodyPr/>
        <a:lstStyle/>
        <a:p>
          <a:endParaRPr lang="en-US"/>
        </a:p>
      </dgm:t>
    </dgm:pt>
    <dgm:pt modelId="{043F8DB0-626B-3D47-9FF0-C49E97FD7D4F}">
      <dgm:prSet phldrT="[Text]" custT="1"/>
      <dgm:spPr/>
      <dgm:t>
        <a:bodyPr/>
        <a:lstStyle/>
        <a:p>
          <a:r>
            <a:rPr lang="en-US" sz="2800" dirty="0" err="1"/>
            <a:t>PySpark</a:t>
          </a:r>
          <a:endParaRPr lang="en-US" sz="2800" dirty="0"/>
        </a:p>
      </dgm:t>
    </dgm:pt>
    <dgm:pt modelId="{4842A212-A003-CD4D-95B7-9EA2FCBA3DF6}" type="parTrans" cxnId="{2B52A5A0-0B6F-6F48-BB4F-C53EED3C6B96}">
      <dgm:prSet/>
      <dgm:spPr/>
      <dgm:t>
        <a:bodyPr/>
        <a:lstStyle/>
        <a:p>
          <a:endParaRPr lang="en-US"/>
        </a:p>
      </dgm:t>
    </dgm:pt>
    <dgm:pt modelId="{850A0918-A08B-1D45-B5CD-A741FBB89D68}" type="sibTrans" cxnId="{2B52A5A0-0B6F-6F48-BB4F-C53EED3C6B96}">
      <dgm:prSet/>
      <dgm:spPr/>
      <dgm:t>
        <a:bodyPr/>
        <a:lstStyle/>
        <a:p>
          <a:endParaRPr lang="en-US"/>
        </a:p>
      </dgm:t>
    </dgm:pt>
    <dgm:pt modelId="{9339DCD8-22EB-774D-88F1-62E7E32F89AC}">
      <dgm:prSet phldrT="[Text]" custT="1"/>
      <dgm:spPr>
        <a:solidFill>
          <a:schemeClr val="accent5"/>
        </a:solidFill>
      </dgm:spPr>
      <dgm:t>
        <a:bodyPr/>
        <a:lstStyle/>
        <a:p>
          <a:pPr algn="l"/>
          <a:r>
            <a:rPr lang="en" sz="1600" dirty="0" err="1"/>
            <a:t>MaxSplitNumber</a:t>
          </a:r>
          <a:r>
            <a:rPr lang="en" sz="1600" dirty="0"/>
            <a:t> - 1000</a:t>
          </a:r>
        </a:p>
        <a:p>
          <a:pPr algn="l"/>
          <a:r>
            <a:rPr lang="en" sz="1600" dirty="0"/>
            <a:t>N</a:t>
          </a:r>
          <a:r>
            <a:rPr lang="nb-NO" sz="1600" dirty="0"/>
            <a:t>u</a:t>
          </a:r>
          <a:r>
            <a:rPr lang="en" sz="1600" dirty="0" err="1"/>
            <a:t>mber</a:t>
          </a:r>
          <a:r>
            <a:rPr lang="en" sz="1600" dirty="0"/>
            <a:t> of sampling - 3</a:t>
          </a:r>
        </a:p>
        <a:p>
          <a:pPr algn="l"/>
          <a:r>
            <a:rPr lang="en" sz="1600" dirty="0"/>
            <a:t>Sample size  - 4000</a:t>
          </a:r>
          <a:endParaRPr lang="en-US" sz="1600" dirty="0"/>
        </a:p>
      </dgm:t>
    </dgm:pt>
    <dgm:pt modelId="{01D9B02E-8F90-EF48-8F52-D6C1AFAFD54F}" type="parTrans" cxnId="{EFCD6DD8-F073-1345-A8EA-AEE8A5D1A18E}">
      <dgm:prSet/>
      <dgm:spPr/>
      <dgm:t>
        <a:bodyPr/>
        <a:lstStyle/>
        <a:p>
          <a:endParaRPr lang="en-US"/>
        </a:p>
      </dgm:t>
    </dgm:pt>
    <dgm:pt modelId="{A3261AFE-62AC-8B4B-9AE9-126DCA09C40B}" type="sibTrans" cxnId="{EFCD6DD8-F073-1345-A8EA-AEE8A5D1A18E}">
      <dgm:prSet/>
      <dgm:spPr/>
      <dgm:t>
        <a:bodyPr/>
        <a:lstStyle/>
        <a:p>
          <a:endParaRPr lang="en-US"/>
        </a:p>
      </dgm:t>
    </dgm:pt>
    <dgm:pt modelId="{85F3B200-5974-7C45-94AA-A1CEFF9779B1}">
      <dgm:prSet phldrT="[Text]"/>
      <dgm:spPr/>
      <dgm:t>
        <a:bodyPr/>
        <a:lstStyle/>
        <a:p>
          <a:pPr algn="l"/>
          <a:r>
            <a:rPr lang="en-US" dirty="0"/>
            <a:t>RMSE = 28.19 min</a:t>
          </a:r>
        </a:p>
        <a:p>
          <a:pPr algn="l"/>
          <a:r>
            <a:rPr lang="en-US" dirty="0"/>
            <a:t>Running Time = 25 min </a:t>
          </a:r>
        </a:p>
      </dgm:t>
    </dgm:pt>
    <dgm:pt modelId="{8C296C08-BA6E-1F4A-A7B7-F956863CCFCB}" type="parTrans" cxnId="{27FBAE8A-B942-D948-9965-E917E605CB1E}">
      <dgm:prSet/>
      <dgm:spPr/>
      <dgm:t>
        <a:bodyPr/>
        <a:lstStyle/>
        <a:p>
          <a:endParaRPr lang="en-US"/>
        </a:p>
      </dgm:t>
    </dgm:pt>
    <dgm:pt modelId="{B320CC81-D6BC-324D-BC10-63077DBCC278}" type="sibTrans" cxnId="{27FBAE8A-B942-D948-9965-E917E605CB1E}">
      <dgm:prSet/>
      <dgm:spPr/>
      <dgm:t>
        <a:bodyPr/>
        <a:lstStyle/>
        <a:p>
          <a:endParaRPr lang="en-US"/>
        </a:p>
      </dgm:t>
    </dgm:pt>
    <dgm:pt modelId="{B1DA6F1C-08FF-BB4A-B5EF-87B9C20769AE}">
      <dgm:prSet phldrT="[Text]" custT="1"/>
      <dgm:spPr/>
      <dgm:t>
        <a:bodyPr/>
        <a:lstStyle/>
        <a:p>
          <a:r>
            <a:rPr lang="en-US" sz="2800" dirty="0" err="1"/>
            <a:t>MLlib</a:t>
          </a:r>
          <a:endParaRPr lang="en-US" sz="2800" dirty="0"/>
        </a:p>
      </dgm:t>
    </dgm:pt>
    <dgm:pt modelId="{2998024A-DDA9-CE45-9EC4-13AB37490601}" type="parTrans" cxnId="{E7F29707-98FD-6646-AD6A-5DDF7AA4CAD1}">
      <dgm:prSet/>
      <dgm:spPr/>
      <dgm:t>
        <a:bodyPr/>
        <a:lstStyle/>
        <a:p>
          <a:endParaRPr lang="en-US"/>
        </a:p>
      </dgm:t>
    </dgm:pt>
    <dgm:pt modelId="{07CCCA72-A07C-A944-8A88-4F182E139F23}" type="sibTrans" cxnId="{E7F29707-98FD-6646-AD6A-5DDF7AA4CAD1}">
      <dgm:prSet/>
      <dgm:spPr/>
      <dgm:t>
        <a:bodyPr/>
        <a:lstStyle/>
        <a:p>
          <a:endParaRPr lang="en-US"/>
        </a:p>
      </dgm:t>
    </dgm:pt>
    <dgm:pt modelId="{C9CF71FC-C152-9548-BADB-0DF088534FA9}">
      <dgm:prSet phldrT="[Text]" custT="1"/>
      <dgm:spPr/>
      <dgm:t>
        <a:bodyPr/>
        <a:lstStyle/>
        <a:p>
          <a:pPr algn="l"/>
          <a:r>
            <a:rPr lang="en-US" sz="1600" dirty="0" err="1"/>
            <a:t>numTrees</a:t>
          </a:r>
          <a:r>
            <a:rPr lang="en-US" sz="1600" dirty="0"/>
            <a:t> – 10</a:t>
          </a:r>
        </a:p>
        <a:p>
          <a:pPr algn="l"/>
          <a:r>
            <a:rPr lang="en-US" sz="1600" dirty="0" err="1"/>
            <a:t>maxDepth</a:t>
          </a:r>
          <a:r>
            <a:rPr lang="en-US" sz="1600" dirty="0"/>
            <a:t> – 5</a:t>
          </a:r>
        </a:p>
        <a:p>
          <a:pPr algn="l"/>
          <a:r>
            <a:rPr lang="en-US" sz="1600" dirty="0"/>
            <a:t>impurity='variance'</a:t>
          </a:r>
        </a:p>
      </dgm:t>
    </dgm:pt>
    <dgm:pt modelId="{ADB7FB55-A419-CB47-A7D8-3679A6099755}" type="parTrans" cxnId="{E0A05B81-3C86-264E-9853-D01B5B51878C}">
      <dgm:prSet/>
      <dgm:spPr/>
      <dgm:t>
        <a:bodyPr/>
        <a:lstStyle/>
        <a:p>
          <a:endParaRPr lang="en-US"/>
        </a:p>
      </dgm:t>
    </dgm:pt>
    <dgm:pt modelId="{36DD65F4-E741-4743-80D3-A2415118E518}" type="sibTrans" cxnId="{E0A05B81-3C86-264E-9853-D01B5B51878C}">
      <dgm:prSet/>
      <dgm:spPr/>
      <dgm:t>
        <a:bodyPr/>
        <a:lstStyle/>
        <a:p>
          <a:endParaRPr lang="en-US"/>
        </a:p>
      </dgm:t>
    </dgm:pt>
    <dgm:pt modelId="{589E963D-D313-E14A-9343-B3B1E755EE81}">
      <dgm:prSet phldrT="[Text]"/>
      <dgm:spPr>
        <a:solidFill>
          <a:schemeClr val="accent6"/>
        </a:solidFill>
      </dgm:spPr>
      <dgm:t>
        <a:bodyPr/>
        <a:lstStyle/>
        <a:p>
          <a:pPr algn="l"/>
          <a:r>
            <a:rPr lang="en-US" dirty="0"/>
            <a:t>RMSE = 27 min</a:t>
          </a:r>
        </a:p>
        <a:p>
          <a:pPr algn="l"/>
          <a:r>
            <a:rPr lang="en-US" dirty="0"/>
            <a:t>Running Time = 23 min </a:t>
          </a:r>
        </a:p>
      </dgm:t>
    </dgm:pt>
    <dgm:pt modelId="{B62EBCBE-7C0F-0344-A7CE-6EB62E2FFCE1}" type="parTrans" cxnId="{2A6853BA-23D5-E94C-B261-2579C4CB6B7F}">
      <dgm:prSet/>
      <dgm:spPr/>
      <dgm:t>
        <a:bodyPr/>
        <a:lstStyle/>
        <a:p>
          <a:endParaRPr lang="en-US"/>
        </a:p>
      </dgm:t>
    </dgm:pt>
    <dgm:pt modelId="{3E01AD32-7999-7B40-8530-1579DF7F1045}" type="sibTrans" cxnId="{2A6853BA-23D5-E94C-B261-2579C4CB6B7F}">
      <dgm:prSet/>
      <dgm:spPr/>
      <dgm:t>
        <a:bodyPr/>
        <a:lstStyle/>
        <a:p>
          <a:endParaRPr lang="en-US"/>
        </a:p>
      </dgm:t>
    </dgm:pt>
    <dgm:pt modelId="{28BC7045-C4D8-9D4F-892B-2E959809C810}" type="pres">
      <dgm:prSet presAssocID="{3D601E93-605A-A446-B94D-B499ABB65DCB}" presName="theList" presStyleCnt="0">
        <dgm:presLayoutVars>
          <dgm:dir/>
          <dgm:animLvl val="lvl"/>
          <dgm:resizeHandles val="exact"/>
        </dgm:presLayoutVars>
      </dgm:prSet>
      <dgm:spPr/>
    </dgm:pt>
    <dgm:pt modelId="{8511DBAF-2BBF-9941-8905-E6E70EC52234}" type="pres">
      <dgm:prSet presAssocID="{D6B1D5B4-1AA9-954F-978C-AD0BEA3C365D}" presName="compNode" presStyleCnt="0"/>
      <dgm:spPr/>
    </dgm:pt>
    <dgm:pt modelId="{F1ADE984-4335-C245-BF40-C85B82D767CD}" type="pres">
      <dgm:prSet presAssocID="{D6B1D5B4-1AA9-954F-978C-AD0BEA3C365D}" presName="aNode" presStyleLbl="bgShp" presStyleIdx="0" presStyleCnt="3" custLinFactNeighborX="-46844" custLinFactNeighborY="-580"/>
      <dgm:spPr/>
    </dgm:pt>
    <dgm:pt modelId="{8E0D4F5C-AAF9-DF4A-A75D-E59D6A4DC919}" type="pres">
      <dgm:prSet presAssocID="{D6B1D5B4-1AA9-954F-978C-AD0BEA3C365D}" presName="textNode" presStyleLbl="bgShp" presStyleIdx="0" presStyleCnt="3"/>
      <dgm:spPr/>
    </dgm:pt>
    <dgm:pt modelId="{A4428F78-6487-9249-8182-3CE150C2B34B}" type="pres">
      <dgm:prSet presAssocID="{D6B1D5B4-1AA9-954F-978C-AD0BEA3C365D}" presName="compChildNode" presStyleCnt="0"/>
      <dgm:spPr/>
    </dgm:pt>
    <dgm:pt modelId="{9AB5BE29-A366-8242-BC71-AAB962BA1A12}" type="pres">
      <dgm:prSet presAssocID="{D6B1D5B4-1AA9-954F-978C-AD0BEA3C365D}" presName="theInnerList" presStyleCnt="0"/>
      <dgm:spPr/>
    </dgm:pt>
    <dgm:pt modelId="{8AF9B9E4-A6ED-D44F-9265-4E3D8C0910F8}" type="pres">
      <dgm:prSet presAssocID="{588E19E6-149F-6F45-A0A6-2D29CB46C4F2}" presName="childNode" presStyleLbl="node1" presStyleIdx="0" presStyleCnt="6" custScaleY="177822">
        <dgm:presLayoutVars>
          <dgm:bulletEnabled val="1"/>
        </dgm:presLayoutVars>
      </dgm:prSet>
      <dgm:spPr/>
    </dgm:pt>
    <dgm:pt modelId="{71EEE19B-F481-CA47-84E6-10A89AF5BBCE}" type="pres">
      <dgm:prSet presAssocID="{588E19E6-149F-6F45-A0A6-2D29CB46C4F2}" presName="aSpace2" presStyleCnt="0"/>
      <dgm:spPr/>
    </dgm:pt>
    <dgm:pt modelId="{DBD857C5-3A0E-FB40-8D5F-B3C3D4C139C2}" type="pres">
      <dgm:prSet presAssocID="{4B39A8E5-2CCF-484C-B840-4E26749A0C7B}" presName="childNode" presStyleLbl="node1" presStyleIdx="1" presStyleCnt="6" custScaleY="135859">
        <dgm:presLayoutVars>
          <dgm:bulletEnabled val="1"/>
        </dgm:presLayoutVars>
      </dgm:prSet>
      <dgm:spPr/>
    </dgm:pt>
    <dgm:pt modelId="{2AB744AA-54A3-DF4F-B53D-9D30234A8C25}" type="pres">
      <dgm:prSet presAssocID="{D6B1D5B4-1AA9-954F-978C-AD0BEA3C365D}" presName="aSpace" presStyleCnt="0"/>
      <dgm:spPr/>
    </dgm:pt>
    <dgm:pt modelId="{FAB08A69-3FCB-F845-8821-3D9E283B44D8}" type="pres">
      <dgm:prSet presAssocID="{043F8DB0-626B-3D47-9FF0-C49E97FD7D4F}" presName="compNode" presStyleCnt="0"/>
      <dgm:spPr/>
    </dgm:pt>
    <dgm:pt modelId="{5A525DA1-5935-AF48-89D4-25DAB88F8EF2}" type="pres">
      <dgm:prSet presAssocID="{043F8DB0-626B-3D47-9FF0-C49E97FD7D4F}" presName="aNode" presStyleLbl="bgShp" presStyleIdx="1" presStyleCnt="3"/>
      <dgm:spPr/>
    </dgm:pt>
    <dgm:pt modelId="{78EAE838-ED94-CC49-A692-0EC9F9908947}" type="pres">
      <dgm:prSet presAssocID="{043F8DB0-626B-3D47-9FF0-C49E97FD7D4F}" presName="textNode" presStyleLbl="bgShp" presStyleIdx="1" presStyleCnt="3"/>
      <dgm:spPr/>
    </dgm:pt>
    <dgm:pt modelId="{0DDF9575-30AB-A04D-AB76-FA8820801B8C}" type="pres">
      <dgm:prSet presAssocID="{043F8DB0-626B-3D47-9FF0-C49E97FD7D4F}" presName="compChildNode" presStyleCnt="0"/>
      <dgm:spPr/>
    </dgm:pt>
    <dgm:pt modelId="{5BB64F68-93CA-9448-955F-6131E0209986}" type="pres">
      <dgm:prSet presAssocID="{043F8DB0-626B-3D47-9FF0-C49E97FD7D4F}" presName="theInnerList" presStyleCnt="0"/>
      <dgm:spPr/>
    </dgm:pt>
    <dgm:pt modelId="{412C00FB-A60F-A24B-BDB1-B524503C215B}" type="pres">
      <dgm:prSet presAssocID="{9339DCD8-22EB-774D-88F1-62E7E32F89AC}" presName="childNode" presStyleLbl="node1" presStyleIdx="2" presStyleCnt="6" custScaleY="135546" custLinFactNeighborX="320" custLinFactNeighborY="-4281">
        <dgm:presLayoutVars>
          <dgm:bulletEnabled val="1"/>
        </dgm:presLayoutVars>
      </dgm:prSet>
      <dgm:spPr/>
    </dgm:pt>
    <dgm:pt modelId="{559A473F-AA38-8641-B806-D71404478877}" type="pres">
      <dgm:prSet presAssocID="{9339DCD8-22EB-774D-88F1-62E7E32F89AC}" presName="aSpace2" presStyleCnt="0"/>
      <dgm:spPr/>
    </dgm:pt>
    <dgm:pt modelId="{FA294F3E-D4B2-CB4B-84C0-FDD1501BBE6C}" type="pres">
      <dgm:prSet presAssocID="{85F3B200-5974-7C45-94AA-A1CEFF9779B1}" presName="childNode" presStyleLbl="node1" presStyleIdx="3" presStyleCnt="6">
        <dgm:presLayoutVars>
          <dgm:bulletEnabled val="1"/>
        </dgm:presLayoutVars>
      </dgm:prSet>
      <dgm:spPr/>
    </dgm:pt>
    <dgm:pt modelId="{06825669-9E96-3844-AC3C-1DD19C25CE1C}" type="pres">
      <dgm:prSet presAssocID="{043F8DB0-626B-3D47-9FF0-C49E97FD7D4F}" presName="aSpace" presStyleCnt="0"/>
      <dgm:spPr/>
    </dgm:pt>
    <dgm:pt modelId="{FDDAA55F-5CAA-9644-8F55-D9A7DF57A5DB}" type="pres">
      <dgm:prSet presAssocID="{B1DA6F1C-08FF-BB4A-B5EF-87B9C20769AE}" presName="compNode" presStyleCnt="0"/>
      <dgm:spPr/>
    </dgm:pt>
    <dgm:pt modelId="{5DD4AECD-F749-E142-9992-E8AA205EB4C0}" type="pres">
      <dgm:prSet presAssocID="{B1DA6F1C-08FF-BB4A-B5EF-87B9C20769AE}" presName="aNode" presStyleLbl="bgShp" presStyleIdx="2" presStyleCnt="3"/>
      <dgm:spPr/>
    </dgm:pt>
    <dgm:pt modelId="{26324190-2DC0-3248-A9FF-E51AFE53F38E}" type="pres">
      <dgm:prSet presAssocID="{B1DA6F1C-08FF-BB4A-B5EF-87B9C20769AE}" presName="textNode" presStyleLbl="bgShp" presStyleIdx="2" presStyleCnt="3"/>
      <dgm:spPr/>
    </dgm:pt>
    <dgm:pt modelId="{E0110A33-510F-0547-8BD6-E50D10AA1A69}" type="pres">
      <dgm:prSet presAssocID="{B1DA6F1C-08FF-BB4A-B5EF-87B9C20769AE}" presName="compChildNode" presStyleCnt="0"/>
      <dgm:spPr/>
    </dgm:pt>
    <dgm:pt modelId="{C2C43DBD-28EB-A641-98E8-EC566C7DE714}" type="pres">
      <dgm:prSet presAssocID="{B1DA6F1C-08FF-BB4A-B5EF-87B9C20769AE}" presName="theInnerList" presStyleCnt="0"/>
      <dgm:spPr/>
    </dgm:pt>
    <dgm:pt modelId="{88C6381E-E373-9F4E-9753-9CE0234473CF}" type="pres">
      <dgm:prSet presAssocID="{C9CF71FC-C152-9548-BADB-0DF088534FA9}" presName="childNode" presStyleLbl="node1" presStyleIdx="4" presStyleCnt="6" custScaleY="135546" custLinFactNeighborX="1970">
        <dgm:presLayoutVars>
          <dgm:bulletEnabled val="1"/>
        </dgm:presLayoutVars>
      </dgm:prSet>
      <dgm:spPr/>
    </dgm:pt>
    <dgm:pt modelId="{AF57382D-DDA8-B24A-AEEB-846B42632540}" type="pres">
      <dgm:prSet presAssocID="{C9CF71FC-C152-9548-BADB-0DF088534FA9}" presName="aSpace2" presStyleCnt="0"/>
      <dgm:spPr/>
    </dgm:pt>
    <dgm:pt modelId="{33340A25-9106-C54B-86E6-7B8CC6E59172}" type="pres">
      <dgm:prSet presAssocID="{589E963D-D313-E14A-9343-B3B1E755EE81}" presName="childNode" presStyleLbl="node1" presStyleIdx="5" presStyleCnt="6" custLinFactNeighborX="1324" custLinFactNeighborY="-17088">
        <dgm:presLayoutVars>
          <dgm:bulletEnabled val="1"/>
        </dgm:presLayoutVars>
      </dgm:prSet>
      <dgm:spPr/>
    </dgm:pt>
  </dgm:ptLst>
  <dgm:cxnLst>
    <dgm:cxn modelId="{82798203-B0F3-554C-B2BE-7E7E3ECDEEA2}" type="presOf" srcId="{043F8DB0-626B-3D47-9FF0-C49E97FD7D4F}" destId="{78EAE838-ED94-CC49-A692-0EC9F9908947}" srcOrd="1" destOrd="0" presId="urn:microsoft.com/office/officeart/2005/8/layout/lProcess2"/>
    <dgm:cxn modelId="{E7F29707-98FD-6646-AD6A-5DDF7AA4CAD1}" srcId="{3D601E93-605A-A446-B94D-B499ABB65DCB}" destId="{B1DA6F1C-08FF-BB4A-B5EF-87B9C20769AE}" srcOrd="2" destOrd="0" parTransId="{2998024A-DDA9-CE45-9EC4-13AB37490601}" sibTransId="{07CCCA72-A07C-A944-8A88-4F182E139F23}"/>
    <dgm:cxn modelId="{6B4B8C1F-0921-ED41-832C-0B8CC288C333}" type="presOf" srcId="{588E19E6-149F-6F45-A0A6-2D29CB46C4F2}" destId="{8AF9B9E4-A6ED-D44F-9265-4E3D8C0910F8}" srcOrd="0" destOrd="0" presId="urn:microsoft.com/office/officeart/2005/8/layout/lProcess2"/>
    <dgm:cxn modelId="{86444621-13D4-AD43-9697-A19C7D2AB769}" type="presOf" srcId="{D6B1D5B4-1AA9-954F-978C-AD0BEA3C365D}" destId="{F1ADE984-4335-C245-BF40-C85B82D767CD}" srcOrd="0" destOrd="0" presId="urn:microsoft.com/office/officeart/2005/8/layout/lProcess2"/>
    <dgm:cxn modelId="{BAF15236-8557-BC46-9AAD-8488E2D10D7F}" type="presOf" srcId="{B1DA6F1C-08FF-BB4A-B5EF-87B9C20769AE}" destId="{26324190-2DC0-3248-A9FF-E51AFE53F38E}" srcOrd="1" destOrd="0" presId="urn:microsoft.com/office/officeart/2005/8/layout/lProcess2"/>
    <dgm:cxn modelId="{2E645C48-64BA-5841-ADA2-FEA01F327C4B}" type="presOf" srcId="{4B39A8E5-2CCF-484C-B840-4E26749A0C7B}" destId="{DBD857C5-3A0E-FB40-8D5F-B3C3D4C139C2}" srcOrd="0" destOrd="0" presId="urn:microsoft.com/office/officeart/2005/8/layout/lProcess2"/>
    <dgm:cxn modelId="{2A0A144C-F803-7C47-81A8-689277B018E1}" type="presOf" srcId="{C9CF71FC-C152-9548-BADB-0DF088534FA9}" destId="{88C6381E-E373-9F4E-9753-9CE0234473CF}" srcOrd="0" destOrd="0" presId="urn:microsoft.com/office/officeart/2005/8/layout/lProcess2"/>
    <dgm:cxn modelId="{6180F360-4957-B644-AC66-F9C15DCEBE1B}" type="presOf" srcId="{589E963D-D313-E14A-9343-B3B1E755EE81}" destId="{33340A25-9106-C54B-86E6-7B8CC6E59172}" srcOrd="0" destOrd="0" presId="urn:microsoft.com/office/officeart/2005/8/layout/lProcess2"/>
    <dgm:cxn modelId="{9BE22261-3C20-1B4B-989A-4AA504E7535F}" srcId="{3D601E93-605A-A446-B94D-B499ABB65DCB}" destId="{D6B1D5B4-1AA9-954F-978C-AD0BEA3C365D}" srcOrd="0" destOrd="0" parTransId="{E6A5C575-B157-1F4A-AED5-E14525F4C82D}" sibTransId="{3EB2FF1B-3947-AF42-BA45-C4EEB5492DDE}"/>
    <dgm:cxn modelId="{3BDBAE61-A9EC-0148-B34C-0755BF8A5C6F}" type="presOf" srcId="{043F8DB0-626B-3D47-9FF0-C49E97FD7D4F}" destId="{5A525DA1-5935-AF48-89D4-25DAB88F8EF2}" srcOrd="0" destOrd="0" presId="urn:microsoft.com/office/officeart/2005/8/layout/lProcess2"/>
    <dgm:cxn modelId="{96DFD468-E5BB-AD4A-B088-2302809CEC3B}" type="presOf" srcId="{85F3B200-5974-7C45-94AA-A1CEFF9779B1}" destId="{FA294F3E-D4B2-CB4B-84C0-FDD1501BBE6C}" srcOrd="0" destOrd="0" presId="urn:microsoft.com/office/officeart/2005/8/layout/lProcess2"/>
    <dgm:cxn modelId="{DDD83B81-A64B-3042-97CD-388D434199CD}" srcId="{D6B1D5B4-1AA9-954F-978C-AD0BEA3C365D}" destId="{588E19E6-149F-6F45-A0A6-2D29CB46C4F2}" srcOrd="0" destOrd="0" parTransId="{30DDB797-5F69-DA4C-BB61-8A4F65A3DC1F}" sibTransId="{AB23FDA4-3939-644A-9673-8B748860B3B5}"/>
    <dgm:cxn modelId="{E0A05B81-3C86-264E-9853-D01B5B51878C}" srcId="{B1DA6F1C-08FF-BB4A-B5EF-87B9C20769AE}" destId="{C9CF71FC-C152-9548-BADB-0DF088534FA9}" srcOrd="0" destOrd="0" parTransId="{ADB7FB55-A419-CB47-A7D8-3679A6099755}" sibTransId="{36DD65F4-E741-4743-80D3-A2415118E518}"/>
    <dgm:cxn modelId="{27FBAE8A-B942-D948-9965-E917E605CB1E}" srcId="{043F8DB0-626B-3D47-9FF0-C49E97FD7D4F}" destId="{85F3B200-5974-7C45-94AA-A1CEFF9779B1}" srcOrd="1" destOrd="0" parTransId="{8C296C08-BA6E-1F4A-A7B7-F956863CCFCB}" sibTransId="{B320CC81-D6BC-324D-BC10-63077DBCC278}"/>
    <dgm:cxn modelId="{2B52A5A0-0B6F-6F48-BB4F-C53EED3C6B96}" srcId="{3D601E93-605A-A446-B94D-B499ABB65DCB}" destId="{043F8DB0-626B-3D47-9FF0-C49E97FD7D4F}" srcOrd="1" destOrd="0" parTransId="{4842A212-A003-CD4D-95B7-9EA2FCBA3DF6}" sibTransId="{850A0918-A08B-1D45-B5CD-A741FBB89D68}"/>
    <dgm:cxn modelId="{A2E420AE-3926-AB45-86E8-D65D49EEA4D0}" type="presOf" srcId="{3D601E93-605A-A446-B94D-B499ABB65DCB}" destId="{28BC7045-C4D8-9D4F-892B-2E959809C810}" srcOrd="0" destOrd="0" presId="urn:microsoft.com/office/officeart/2005/8/layout/lProcess2"/>
    <dgm:cxn modelId="{4DAC88B4-956E-1D4F-B03F-C9C1DFBF40BF}" type="presOf" srcId="{9339DCD8-22EB-774D-88F1-62E7E32F89AC}" destId="{412C00FB-A60F-A24B-BDB1-B524503C215B}" srcOrd="0" destOrd="0" presId="urn:microsoft.com/office/officeart/2005/8/layout/lProcess2"/>
    <dgm:cxn modelId="{2A6853BA-23D5-E94C-B261-2579C4CB6B7F}" srcId="{B1DA6F1C-08FF-BB4A-B5EF-87B9C20769AE}" destId="{589E963D-D313-E14A-9343-B3B1E755EE81}" srcOrd="1" destOrd="0" parTransId="{B62EBCBE-7C0F-0344-A7CE-6EB62E2FFCE1}" sibTransId="{3E01AD32-7999-7B40-8530-1579DF7F1045}"/>
    <dgm:cxn modelId="{E2E1D7CA-5613-D443-BD6C-0956215120A8}" type="presOf" srcId="{D6B1D5B4-1AA9-954F-978C-AD0BEA3C365D}" destId="{8E0D4F5C-AAF9-DF4A-A75D-E59D6A4DC919}" srcOrd="1" destOrd="0" presId="urn:microsoft.com/office/officeart/2005/8/layout/lProcess2"/>
    <dgm:cxn modelId="{EFCD6DD8-F073-1345-A8EA-AEE8A5D1A18E}" srcId="{043F8DB0-626B-3D47-9FF0-C49E97FD7D4F}" destId="{9339DCD8-22EB-774D-88F1-62E7E32F89AC}" srcOrd="0" destOrd="0" parTransId="{01D9B02E-8F90-EF48-8F52-D6C1AFAFD54F}" sibTransId="{A3261AFE-62AC-8B4B-9AE9-126DCA09C40B}"/>
    <dgm:cxn modelId="{41A295DF-4C4D-A143-93DF-545EE14CC184}" srcId="{D6B1D5B4-1AA9-954F-978C-AD0BEA3C365D}" destId="{4B39A8E5-2CCF-484C-B840-4E26749A0C7B}" srcOrd="1" destOrd="0" parTransId="{2F9A5EEB-42CF-FD4F-A2B3-1C376C34EE6B}" sibTransId="{4ACEC2A6-E67A-3843-9365-2B09383FE8C3}"/>
    <dgm:cxn modelId="{C29FB2F7-D876-B748-83F5-9900D1899812}" type="presOf" srcId="{B1DA6F1C-08FF-BB4A-B5EF-87B9C20769AE}" destId="{5DD4AECD-F749-E142-9992-E8AA205EB4C0}" srcOrd="0" destOrd="0" presId="urn:microsoft.com/office/officeart/2005/8/layout/lProcess2"/>
    <dgm:cxn modelId="{942422FF-A44A-214F-BB7B-A62BE0431B7E}" type="presParOf" srcId="{28BC7045-C4D8-9D4F-892B-2E959809C810}" destId="{8511DBAF-2BBF-9941-8905-E6E70EC52234}" srcOrd="0" destOrd="0" presId="urn:microsoft.com/office/officeart/2005/8/layout/lProcess2"/>
    <dgm:cxn modelId="{7C977469-B47B-2D40-9C8C-23463B2A7192}" type="presParOf" srcId="{8511DBAF-2BBF-9941-8905-E6E70EC52234}" destId="{F1ADE984-4335-C245-BF40-C85B82D767CD}" srcOrd="0" destOrd="0" presId="urn:microsoft.com/office/officeart/2005/8/layout/lProcess2"/>
    <dgm:cxn modelId="{CDC8A01D-5F54-A342-ABC3-C7A7CD45C971}" type="presParOf" srcId="{8511DBAF-2BBF-9941-8905-E6E70EC52234}" destId="{8E0D4F5C-AAF9-DF4A-A75D-E59D6A4DC919}" srcOrd="1" destOrd="0" presId="urn:microsoft.com/office/officeart/2005/8/layout/lProcess2"/>
    <dgm:cxn modelId="{30EB523A-200C-274C-81A4-8DFC56506F2D}" type="presParOf" srcId="{8511DBAF-2BBF-9941-8905-E6E70EC52234}" destId="{A4428F78-6487-9249-8182-3CE150C2B34B}" srcOrd="2" destOrd="0" presId="urn:microsoft.com/office/officeart/2005/8/layout/lProcess2"/>
    <dgm:cxn modelId="{A7D08969-F878-EC4E-AC06-FC5ABF17095B}" type="presParOf" srcId="{A4428F78-6487-9249-8182-3CE150C2B34B}" destId="{9AB5BE29-A366-8242-BC71-AAB962BA1A12}" srcOrd="0" destOrd="0" presId="urn:microsoft.com/office/officeart/2005/8/layout/lProcess2"/>
    <dgm:cxn modelId="{42CBEF26-5A44-264A-8D94-032FC90B1E0C}" type="presParOf" srcId="{9AB5BE29-A366-8242-BC71-AAB962BA1A12}" destId="{8AF9B9E4-A6ED-D44F-9265-4E3D8C0910F8}" srcOrd="0" destOrd="0" presId="urn:microsoft.com/office/officeart/2005/8/layout/lProcess2"/>
    <dgm:cxn modelId="{21C8B759-28A4-E343-8A05-81B65A8B2611}" type="presParOf" srcId="{9AB5BE29-A366-8242-BC71-AAB962BA1A12}" destId="{71EEE19B-F481-CA47-84E6-10A89AF5BBCE}" srcOrd="1" destOrd="0" presId="urn:microsoft.com/office/officeart/2005/8/layout/lProcess2"/>
    <dgm:cxn modelId="{EB5665D6-1264-F046-B0D9-4C6357D541F8}" type="presParOf" srcId="{9AB5BE29-A366-8242-BC71-AAB962BA1A12}" destId="{DBD857C5-3A0E-FB40-8D5F-B3C3D4C139C2}" srcOrd="2" destOrd="0" presId="urn:microsoft.com/office/officeart/2005/8/layout/lProcess2"/>
    <dgm:cxn modelId="{84AF38A2-D2BF-9543-B713-22DACDE58469}" type="presParOf" srcId="{28BC7045-C4D8-9D4F-892B-2E959809C810}" destId="{2AB744AA-54A3-DF4F-B53D-9D30234A8C25}" srcOrd="1" destOrd="0" presId="urn:microsoft.com/office/officeart/2005/8/layout/lProcess2"/>
    <dgm:cxn modelId="{86D9174B-449C-DD4D-9C37-025A10B45A88}" type="presParOf" srcId="{28BC7045-C4D8-9D4F-892B-2E959809C810}" destId="{FAB08A69-3FCB-F845-8821-3D9E283B44D8}" srcOrd="2" destOrd="0" presId="urn:microsoft.com/office/officeart/2005/8/layout/lProcess2"/>
    <dgm:cxn modelId="{E40D5685-BE7E-0843-977A-E31C88BEAEE0}" type="presParOf" srcId="{FAB08A69-3FCB-F845-8821-3D9E283B44D8}" destId="{5A525DA1-5935-AF48-89D4-25DAB88F8EF2}" srcOrd="0" destOrd="0" presId="urn:microsoft.com/office/officeart/2005/8/layout/lProcess2"/>
    <dgm:cxn modelId="{8F388D6D-46B9-BD4B-832E-DD55F90F374C}" type="presParOf" srcId="{FAB08A69-3FCB-F845-8821-3D9E283B44D8}" destId="{78EAE838-ED94-CC49-A692-0EC9F9908947}" srcOrd="1" destOrd="0" presId="urn:microsoft.com/office/officeart/2005/8/layout/lProcess2"/>
    <dgm:cxn modelId="{62337E86-B4F9-B845-92C5-834DB296A5ED}" type="presParOf" srcId="{FAB08A69-3FCB-F845-8821-3D9E283B44D8}" destId="{0DDF9575-30AB-A04D-AB76-FA8820801B8C}" srcOrd="2" destOrd="0" presId="urn:microsoft.com/office/officeart/2005/8/layout/lProcess2"/>
    <dgm:cxn modelId="{B1E1E72C-779C-C744-8B22-049A99746F3F}" type="presParOf" srcId="{0DDF9575-30AB-A04D-AB76-FA8820801B8C}" destId="{5BB64F68-93CA-9448-955F-6131E0209986}" srcOrd="0" destOrd="0" presId="urn:microsoft.com/office/officeart/2005/8/layout/lProcess2"/>
    <dgm:cxn modelId="{834A767C-8D34-0447-936D-0A340C75006E}" type="presParOf" srcId="{5BB64F68-93CA-9448-955F-6131E0209986}" destId="{412C00FB-A60F-A24B-BDB1-B524503C215B}" srcOrd="0" destOrd="0" presId="urn:microsoft.com/office/officeart/2005/8/layout/lProcess2"/>
    <dgm:cxn modelId="{0E2DDE75-23BF-D14E-ACE3-1C60E9A7CFB7}" type="presParOf" srcId="{5BB64F68-93CA-9448-955F-6131E0209986}" destId="{559A473F-AA38-8641-B806-D71404478877}" srcOrd="1" destOrd="0" presId="urn:microsoft.com/office/officeart/2005/8/layout/lProcess2"/>
    <dgm:cxn modelId="{246E5063-554B-FD41-BFBC-CD733099FF8A}" type="presParOf" srcId="{5BB64F68-93CA-9448-955F-6131E0209986}" destId="{FA294F3E-D4B2-CB4B-84C0-FDD1501BBE6C}" srcOrd="2" destOrd="0" presId="urn:microsoft.com/office/officeart/2005/8/layout/lProcess2"/>
    <dgm:cxn modelId="{2A5C699B-B6D7-2B45-BB2A-B289F7BA93A6}" type="presParOf" srcId="{28BC7045-C4D8-9D4F-892B-2E959809C810}" destId="{06825669-9E96-3844-AC3C-1DD19C25CE1C}" srcOrd="3" destOrd="0" presId="urn:microsoft.com/office/officeart/2005/8/layout/lProcess2"/>
    <dgm:cxn modelId="{F25BBC21-F21D-3740-8439-019EE860F17C}" type="presParOf" srcId="{28BC7045-C4D8-9D4F-892B-2E959809C810}" destId="{FDDAA55F-5CAA-9644-8F55-D9A7DF57A5DB}" srcOrd="4" destOrd="0" presId="urn:microsoft.com/office/officeart/2005/8/layout/lProcess2"/>
    <dgm:cxn modelId="{190C9028-4189-2645-840A-BD7CEF1FA6C2}" type="presParOf" srcId="{FDDAA55F-5CAA-9644-8F55-D9A7DF57A5DB}" destId="{5DD4AECD-F749-E142-9992-E8AA205EB4C0}" srcOrd="0" destOrd="0" presId="urn:microsoft.com/office/officeart/2005/8/layout/lProcess2"/>
    <dgm:cxn modelId="{1C86987D-0BE8-434F-8EEB-DF26AB0E1F46}" type="presParOf" srcId="{FDDAA55F-5CAA-9644-8F55-D9A7DF57A5DB}" destId="{26324190-2DC0-3248-A9FF-E51AFE53F38E}" srcOrd="1" destOrd="0" presId="urn:microsoft.com/office/officeart/2005/8/layout/lProcess2"/>
    <dgm:cxn modelId="{B113AE6D-C478-6E4D-861F-75D1993F3130}" type="presParOf" srcId="{FDDAA55F-5CAA-9644-8F55-D9A7DF57A5DB}" destId="{E0110A33-510F-0547-8BD6-E50D10AA1A69}" srcOrd="2" destOrd="0" presId="urn:microsoft.com/office/officeart/2005/8/layout/lProcess2"/>
    <dgm:cxn modelId="{BD29E067-17F6-A34F-87BD-74043F458D61}" type="presParOf" srcId="{E0110A33-510F-0547-8BD6-E50D10AA1A69}" destId="{C2C43DBD-28EB-A641-98E8-EC566C7DE714}" srcOrd="0" destOrd="0" presId="urn:microsoft.com/office/officeart/2005/8/layout/lProcess2"/>
    <dgm:cxn modelId="{67E49681-E39B-F843-A8A1-509B77BD41B2}" type="presParOf" srcId="{C2C43DBD-28EB-A641-98E8-EC566C7DE714}" destId="{88C6381E-E373-9F4E-9753-9CE0234473CF}" srcOrd="0" destOrd="0" presId="urn:microsoft.com/office/officeart/2005/8/layout/lProcess2"/>
    <dgm:cxn modelId="{AF9019B8-371B-0C46-9F02-8F3F15D7738D}" type="presParOf" srcId="{C2C43DBD-28EB-A641-98E8-EC566C7DE714}" destId="{AF57382D-DDA8-B24A-AEEB-846B42632540}" srcOrd="1" destOrd="0" presId="urn:microsoft.com/office/officeart/2005/8/layout/lProcess2"/>
    <dgm:cxn modelId="{69675AA7-C269-B441-83DC-19DA89AF64CF}" type="presParOf" srcId="{C2C43DBD-28EB-A641-98E8-EC566C7DE714}" destId="{33340A25-9106-C54B-86E6-7B8CC6E5917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2E4D-253A-4655-A383-BF1892127E85}">
      <dsp:nvSpPr>
        <dsp:cNvPr id="0" name=""/>
        <dsp:cNvSpPr/>
      </dsp:nvSpPr>
      <dsp:spPr>
        <a:xfrm>
          <a:off x="582441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D4D2B-3B15-4715-83FC-E9260E0F9FA6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9883-710A-42D4-A427-CD7453C57E38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100" kern="1200"/>
            <a:t>General overview</a:t>
          </a:r>
          <a:endParaRPr lang="en-US" sz="2100" kern="1200"/>
        </a:p>
      </dsp:txBody>
      <dsp:txXfrm>
        <a:off x="183800" y="2504467"/>
        <a:ext cx="2044316" cy="720000"/>
      </dsp:txXfrm>
    </dsp:sp>
    <dsp:sp modelId="{264EA1D0-A574-4A99-AD43-EB3BE3DC1E7E}">
      <dsp:nvSpPr>
        <dsp:cNvPr id="0" name=""/>
        <dsp:cNvSpPr/>
      </dsp:nvSpPr>
      <dsp:spPr>
        <a:xfrm>
          <a:off x="2984513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F0A9-626E-4D6A-AC12-CAE5D3DB3214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D35A9-DEE0-4F27-B2F3-867048F2C9B7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100" kern="1200"/>
            <a:t>Algorithm Implementation</a:t>
          </a:r>
          <a:endParaRPr lang="en-US" sz="2100" kern="1200"/>
        </a:p>
      </dsp:txBody>
      <dsp:txXfrm>
        <a:off x="2585872" y="2504467"/>
        <a:ext cx="2044316" cy="720000"/>
      </dsp:txXfrm>
    </dsp:sp>
    <dsp:sp modelId="{573FA7E6-0FD5-43F3-891E-3CC2A53A97C8}">
      <dsp:nvSpPr>
        <dsp:cNvPr id="0" name=""/>
        <dsp:cNvSpPr/>
      </dsp:nvSpPr>
      <dsp:spPr>
        <a:xfrm>
          <a:off x="5386585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F5FA4-9869-4929-A79A-B0388325EE43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EB3A7-19CD-431A-B5A7-4F07D2C59A56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100" kern="1200"/>
            <a:t>Challenges</a:t>
          </a:r>
          <a:endParaRPr lang="en-US" sz="2100" kern="1200"/>
        </a:p>
      </dsp:txBody>
      <dsp:txXfrm>
        <a:off x="4987944" y="2504467"/>
        <a:ext cx="2044316" cy="720000"/>
      </dsp:txXfrm>
    </dsp:sp>
    <dsp:sp modelId="{3CEA5CE8-01D7-473E-AC54-9E6E847CF390}">
      <dsp:nvSpPr>
        <dsp:cNvPr id="0" name=""/>
        <dsp:cNvSpPr/>
      </dsp:nvSpPr>
      <dsp:spPr>
        <a:xfrm>
          <a:off x="7788658" y="869014"/>
          <a:ext cx="1247033" cy="12470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1B26D-7A66-4024-84BB-E4D8DAC10BD0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EE059-52DE-4F39-A8C2-4D23DBD7F520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Further works</a:t>
          </a:r>
        </a:p>
      </dsp:txBody>
      <dsp:txXfrm>
        <a:off x="7390016" y="2504467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D9713-3B2D-4248-B767-9F7281F744FA}">
      <dsp:nvSpPr>
        <dsp:cNvPr id="0" name=""/>
        <dsp:cNvSpPr/>
      </dsp:nvSpPr>
      <dsp:spPr>
        <a:xfrm>
          <a:off x="167403" y="1823"/>
          <a:ext cx="1966551" cy="983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Hadoop </a:t>
          </a:r>
          <a:r>
            <a:rPr lang="en-US" sz="2800" kern="1200" dirty="0" err="1"/>
            <a:t>MRJob</a:t>
          </a:r>
          <a:endParaRPr lang="en-US" sz="2800" kern="1200" dirty="0"/>
        </a:p>
      </dsp:txBody>
      <dsp:txXfrm>
        <a:off x="196202" y="30622"/>
        <a:ext cx="1908953" cy="925677"/>
      </dsp:txXfrm>
    </dsp:sp>
    <dsp:sp modelId="{3826C992-D075-0648-8E03-5C0EF90F5FE5}">
      <dsp:nvSpPr>
        <dsp:cNvPr id="0" name=""/>
        <dsp:cNvSpPr/>
      </dsp:nvSpPr>
      <dsp:spPr>
        <a:xfrm>
          <a:off x="364058" y="985098"/>
          <a:ext cx="196655" cy="73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456"/>
              </a:lnTo>
              <a:lnTo>
                <a:pt x="196655" y="73745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9B4EB-C4DD-FA4B-B3D2-95A90D0FAA9F}">
      <dsp:nvSpPr>
        <dsp:cNvPr id="0" name=""/>
        <dsp:cNvSpPr/>
      </dsp:nvSpPr>
      <dsp:spPr>
        <a:xfrm>
          <a:off x="560713" y="1230917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</a:t>
          </a:r>
        </a:p>
      </dsp:txBody>
      <dsp:txXfrm>
        <a:off x="589512" y="1259716"/>
        <a:ext cx="1515642" cy="925677"/>
      </dsp:txXfrm>
    </dsp:sp>
    <dsp:sp modelId="{20A7E757-D879-C14B-82C4-2852D9DC5081}">
      <dsp:nvSpPr>
        <dsp:cNvPr id="0" name=""/>
        <dsp:cNvSpPr/>
      </dsp:nvSpPr>
      <dsp:spPr>
        <a:xfrm>
          <a:off x="364058" y="985098"/>
          <a:ext cx="196655" cy="19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551"/>
              </a:lnTo>
              <a:lnTo>
                <a:pt x="196655" y="196655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B411B-E2E1-EE47-8016-3F449930CFD5}">
      <dsp:nvSpPr>
        <dsp:cNvPr id="0" name=""/>
        <dsp:cNvSpPr/>
      </dsp:nvSpPr>
      <dsp:spPr>
        <a:xfrm>
          <a:off x="560713" y="2460011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regression </a:t>
          </a:r>
          <a:r>
            <a:rPr lang="en-US" sz="1700" kern="1200">
              <a:solidFill>
                <a:schemeClr val="accent2">
                  <a:lumMod val="75000"/>
                </a:schemeClr>
              </a:solidFill>
            </a:rPr>
            <a:t>(from scratch)</a:t>
          </a:r>
          <a:endParaRPr lang="en-US" sz="17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89512" y="2488810"/>
        <a:ext cx="1515642" cy="925677"/>
      </dsp:txXfrm>
    </dsp:sp>
    <dsp:sp modelId="{7E9078C1-D659-924F-9675-73046995E5B7}">
      <dsp:nvSpPr>
        <dsp:cNvPr id="0" name=""/>
        <dsp:cNvSpPr/>
      </dsp:nvSpPr>
      <dsp:spPr>
        <a:xfrm>
          <a:off x="364058" y="985098"/>
          <a:ext cx="196655" cy="3195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5645"/>
              </a:lnTo>
              <a:lnTo>
                <a:pt x="196655" y="319564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469EE-97DB-6245-A037-02C3C8025609}">
      <dsp:nvSpPr>
        <dsp:cNvPr id="0" name=""/>
        <dsp:cNvSpPr/>
      </dsp:nvSpPr>
      <dsp:spPr>
        <a:xfrm>
          <a:off x="560713" y="3689106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accuracy</a:t>
          </a:r>
        </a:p>
      </dsp:txBody>
      <dsp:txXfrm>
        <a:off x="589512" y="3717905"/>
        <a:ext cx="1515642" cy="925677"/>
      </dsp:txXfrm>
    </dsp:sp>
    <dsp:sp modelId="{73DC1EAE-D4BD-9746-AD5B-BB73E294C957}">
      <dsp:nvSpPr>
        <dsp:cNvPr id="0" name=""/>
        <dsp:cNvSpPr/>
      </dsp:nvSpPr>
      <dsp:spPr>
        <a:xfrm>
          <a:off x="2625592" y="1823"/>
          <a:ext cx="1966551" cy="9832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PySpark</a:t>
          </a:r>
          <a:endParaRPr lang="en-US" sz="2800" kern="1200" dirty="0"/>
        </a:p>
      </dsp:txBody>
      <dsp:txXfrm>
        <a:off x="2654391" y="30622"/>
        <a:ext cx="1908953" cy="925677"/>
      </dsp:txXfrm>
    </dsp:sp>
    <dsp:sp modelId="{3904607E-E81B-2640-8E88-778F5F1EF85C}">
      <dsp:nvSpPr>
        <dsp:cNvPr id="0" name=""/>
        <dsp:cNvSpPr/>
      </dsp:nvSpPr>
      <dsp:spPr>
        <a:xfrm>
          <a:off x="2822247" y="985098"/>
          <a:ext cx="196655" cy="73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456"/>
              </a:lnTo>
              <a:lnTo>
                <a:pt x="196655" y="73745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FE250-EA39-934B-86EB-1F0EB1406A5E}">
      <dsp:nvSpPr>
        <dsp:cNvPr id="0" name=""/>
        <dsp:cNvSpPr/>
      </dsp:nvSpPr>
      <dsp:spPr>
        <a:xfrm>
          <a:off x="3018902" y="1230917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</a:t>
          </a:r>
        </a:p>
      </dsp:txBody>
      <dsp:txXfrm>
        <a:off x="3047701" y="1259716"/>
        <a:ext cx="1515642" cy="925677"/>
      </dsp:txXfrm>
    </dsp:sp>
    <dsp:sp modelId="{3282D1E3-E6AB-3740-8153-9B70C7C09BA7}">
      <dsp:nvSpPr>
        <dsp:cNvPr id="0" name=""/>
        <dsp:cNvSpPr/>
      </dsp:nvSpPr>
      <dsp:spPr>
        <a:xfrm>
          <a:off x="2822247" y="985098"/>
          <a:ext cx="196655" cy="19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551"/>
              </a:lnTo>
              <a:lnTo>
                <a:pt x="196655" y="196655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77C63-92A3-A941-AF74-152C38645581}">
      <dsp:nvSpPr>
        <dsp:cNvPr id="0" name=""/>
        <dsp:cNvSpPr/>
      </dsp:nvSpPr>
      <dsp:spPr>
        <a:xfrm>
          <a:off x="3018902" y="2460011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regression </a:t>
          </a:r>
          <a:r>
            <a:rPr lang="en-US" sz="1700" kern="1200">
              <a:solidFill>
                <a:schemeClr val="accent2">
                  <a:lumMod val="75000"/>
                </a:schemeClr>
              </a:solidFill>
            </a:rPr>
            <a:t>(from scratch</a:t>
          </a:r>
          <a:r>
            <a:rPr lang="en-US" sz="1700" kern="1200"/>
            <a:t>)</a:t>
          </a:r>
          <a:endParaRPr lang="en-US" sz="1700" kern="1200" dirty="0"/>
        </a:p>
      </dsp:txBody>
      <dsp:txXfrm>
        <a:off x="3047701" y="2488810"/>
        <a:ext cx="1515642" cy="925677"/>
      </dsp:txXfrm>
    </dsp:sp>
    <dsp:sp modelId="{D670CC5B-91B0-6B45-B10E-EA32326ED0D0}">
      <dsp:nvSpPr>
        <dsp:cNvPr id="0" name=""/>
        <dsp:cNvSpPr/>
      </dsp:nvSpPr>
      <dsp:spPr>
        <a:xfrm>
          <a:off x="2822247" y="985098"/>
          <a:ext cx="196655" cy="3195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5645"/>
              </a:lnTo>
              <a:lnTo>
                <a:pt x="196655" y="319564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E053E-E0C7-5D4A-A4F7-C2E4CE7A04C7}">
      <dsp:nvSpPr>
        <dsp:cNvPr id="0" name=""/>
        <dsp:cNvSpPr/>
      </dsp:nvSpPr>
      <dsp:spPr>
        <a:xfrm>
          <a:off x="3018902" y="3689106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accuracy</a:t>
          </a:r>
        </a:p>
      </dsp:txBody>
      <dsp:txXfrm>
        <a:off x="3047701" y="3717905"/>
        <a:ext cx="1515642" cy="925677"/>
      </dsp:txXfrm>
    </dsp:sp>
    <dsp:sp modelId="{B5EC1C70-F062-A443-BD31-303B0C3271CA}">
      <dsp:nvSpPr>
        <dsp:cNvPr id="0" name=""/>
        <dsp:cNvSpPr/>
      </dsp:nvSpPr>
      <dsp:spPr>
        <a:xfrm>
          <a:off x="5083781" y="1823"/>
          <a:ext cx="1966551" cy="983275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MLLib</a:t>
          </a:r>
          <a:endParaRPr lang="en-US" sz="2800" kern="1200" dirty="0"/>
        </a:p>
      </dsp:txBody>
      <dsp:txXfrm>
        <a:off x="5112580" y="30622"/>
        <a:ext cx="1908953" cy="925677"/>
      </dsp:txXfrm>
    </dsp:sp>
    <dsp:sp modelId="{AF7ED363-BB10-CF43-9A81-509EDA41F009}">
      <dsp:nvSpPr>
        <dsp:cNvPr id="0" name=""/>
        <dsp:cNvSpPr/>
      </dsp:nvSpPr>
      <dsp:spPr>
        <a:xfrm>
          <a:off x="5280436" y="985098"/>
          <a:ext cx="196655" cy="73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456"/>
              </a:lnTo>
              <a:lnTo>
                <a:pt x="196655" y="737456"/>
              </a:lnTo>
            </a:path>
          </a:pathLst>
        </a:cu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28F0A-C449-AF47-BD03-DB9483C6C719}">
      <dsp:nvSpPr>
        <dsp:cNvPr id="0" name=""/>
        <dsp:cNvSpPr/>
      </dsp:nvSpPr>
      <dsp:spPr>
        <a:xfrm>
          <a:off x="5477091" y="1230917"/>
          <a:ext cx="1573240" cy="983275"/>
        </a:xfrm>
        <a:prstGeom prst="roundRect">
          <a:avLst>
            <a:gd name="adj" fmla="val 10000"/>
          </a:avLst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505890" y="1259716"/>
        <a:ext cx="1515642" cy="925677"/>
      </dsp:txXfrm>
    </dsp:sp>
    <dsp:sp modelId="{BF48AB4B-F903-9049-A195-E331F9B018C5}">
      <dsp:nvSpPr>
        <dsp:cNvPr id="0" name=""/>
        <dsp:cNvSpPr/>
      </dsp:nvSpPr>
      <dsp:spPr>
        <a:xfrm>
          <a:off x="5280436" y="985098"/>
          <a:ext cx="196655" cy="1966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551"/>
              </a:lnTo>
              <a:lnTo>
                <a:pt x="196655" y="196655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36B2F-CB8F-5B45-ABCD-8C0162A3C061}">
      <dsp:nvSpPr>
        <dsp:cNvPr id="0" name=""/>
        <dsp:cNvSpPr/>
      </dsp:nvSpPr>
      <dsp:spPr>
        <a:xfrm>
          <a:off x="5477091" y="2460011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regression  </a:t>
          </a:r>
          <a:r>
            <a:rPr lang="en-US" sz="1700" kern="1200" dirty="0">
              <a:solidFill>
                <a:schemeClr val="accent2">
                  <a:lumMod val="75000"/>
                </a:schemeClr>
              </a:solidFill>
            </a:rPr>
            <a:t>(use library)</a:t>
          </a:r>
        </a:p>
      </dsp:txBody>
      <dsp:txXfrm>
        <a:off x="5505890" y="2488810"/>
        <a:ext cx="1515642" cy="925677"/>
      </dsp:txXfrm>
    </dsp:sp>
    <dsp:sp modelId="{8E048083-AC1B-FD41-8F97-531B26B65EF4}">
      <dsp:nvSpPr>
        <dsp:cNvPr id="0" name=""/>
        <dsp:cNvSpPr/>
      </dsp:nvSpPr>
      <dsp:spPr>
        <a:xfrm>
          <a:off x="5280436" y="985098"/>
          <a:ext cx="196655" cy="3195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5645"/>
              </a:lnTo>
              <a:lnTo>
                <a:pt x="196655" y="319564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2EFD6-74D5-564C-848F-97C2215FAA64}">
      <dsp:nvSpPr>
        <dsp:cNvPr id="0" name=""/>
        <dsp:cNvSpPr/>
      </dsp:nvSpPr>
      <dsp:spPr>
        <a:xfrm>
          <a:off x="5477091" y="3689106"/>
          <a:ext cx="1573240" cy="983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Accuracy</a:t>
          </a:r>
        </a:p>
      </dsp:txBody>
      <dsp:txXfrm>
        <a:off x="5505890" y="3717905"/>
        <a:ext cx="1515642" cy="925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E984-4335-C245-BF40-C85B82D767CD}">
      <dsp:nvSpPr>
        <dsp:cNvPr id="0" name=""/>
        <dsp:cNvSpPr/>
      </dsp:nvSpPr>
      <dsp:spPr>
        <a:xfrm>
          <a:off x="0" y="0"/>
          <a:ext cx="3284875" cy="3650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MRJob</a:t>
          </a:r>
          <a:endParaRPr lang="en-US" sz="2800" kern="1200" dirty="0"/>
        </a:p>
      </dsp:txBody>
      <dsp:txXfrm>
        <a:off x="0" y="0"/>
        <a:ext cx="3284875" cy="1095254"/>
      </dsp:txXfrm>
    </dsp:sp>
    <dsp:sp modelId="{8AF9B9E4-A6ED-D44F-9265-4E3D8C0910F8}">
      <dsp:nvSpPr>
        <dsp:cNvPr id="0" name=""/>
        <dsp:cNvSpPr/>
      </dsp:nvSpPr>
      <dsp:spPr>
        <a:xfrm>
          <a:off x="329751" y="1095956"/>
          <a:ext cx="2627900" cy="12816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 err="1"/>
            <a:t>MaxSplitNumber</a:t>
          </a:r>
          <a:r>
            <a:rPr lang="en" sz="1600" kern="1200" dirty="0"/>
            <a:t> - 1000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/>
            <a:t>N</a:t>
          </a:r>
          <a:r>
            <a:rPr lang="nb-NO" sz="1600" kern="1200" dirty="0"/>
            <a:t>u</a:t>
          </a:r>
          <a:r>
            <a:rPr lang="en" sz="1600" kern="1200" dirty="0" err="1"/>
            <a:t>mber</a:t>
          </a:r>
          <a:r>
            <a:rPr lang="en" sz="1600" kern="1200" dirty="0"/>
            <a:t> of sampling - 3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/>
            <a:t>Sample size  - 4000</a:t>
          </a:r>
          <a:endParaRPr lang="en-US" sz="1600" kern="1200" dirty="0"/>
        </a:p>
      </dsp:txBody>
      <dsp:txXfrm>
        <a:off x="367288" y="1133493"/>
        <a:ext cx="2552826" cy="1206527"/>
      </dsp:txXfrm>
    </dsp:sp>
    <dsp:sp modelId="{DBD857C5-3A0E-FB40-8D5F-B3C3D4C139C2}">
      <dsp:nvSpPr>
        <dsp:cNvPr id="0" name=""/>
        <dsp:cNvSpPr/>
      </dsp:nvSpPr>
      <dsp:spPr>
        <a:xfrm>
          <a:off x="329751" y="2488437"/>
          <a:ext cx="2627900" cy="97916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RMSE = </a:t>
          </a:r>
          <a:r>
            <a:rPr lang="nb-NO" sz="1600" b="0" i="0" u="none" kern="1200" dirty="0"/>
            <a:t>28.007 min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Running Time = 34 min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Without combiner = 42 min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58430" y="2517116"/>
        <a:ext cx="2570542" cy="921806"/>
      </dsp:txXfrm>
    </dsp:sp>
    <dsp:sp modelId="{5A525DA1-5935-AF48-89D4-25DAB88F8EF2}">
      <dsp:nvSpPr>
        <dsp:cNvPr id="0" name=""/>
        <dsp:cNvSpPr/>
      </dsp:nvSpPr>
      <dsp:spPr>
        <a:xfrm>
          <a:off x="3532505" y="0"/>
          <a:ext cx="3284875" cy="3650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PySpark</a:t>
          </a:r>
          <a:endParaRPr lang="en-US" sz="2800" kern="1200" dirty="0"/>
        </a:p>
      </dsp:txBody>
      <dsp:txXfrm>
        <a:off x="3532505" y="0"/>
        <a:ext cx="3284875" cy="1095254"/>
      </dsp:txXfrm>
    </dsp:sp>
    <dsp:sp modelId="{412C00FB-A60F-A24B-BDB1-B524503C215B}">
      <dsp:nvSpPr>
        <dsp:cNvPr id="0" name=""/>
        <dsp:cNvSpPr/>
      </dsp:nvSpPr>
      <dsp:spPr>
        <a:xfrm>
          <a:off x="3869401" y="1089262"/>
          <a:ext cx="2627900" cy="1281604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 err="1"/>
            <a:t>MaxSplitNumber</a:t>
          </a:r>
          <a:r>
            <a:rPr lang="en" sz="1600" kern="1200" dirty="0"/>
            <a:t> - 1000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/>
            <a:t>N</a:t>
          </a:r>
          <a:r>
            <a:rPr lang="nb-NO" sz="1600" kern="1200" dirty="0"/>
            <a:t>u</a:t>
          </a:r>
          <a:r>
            <a:rPr lang="en" sz="1600" kern="1200" dirty="0" err="1"/>
            <a:t>mber</a:t>
          </a:r>
          <a:r>
            <a:rPr lang="en" sz="1600" kern="1200" dirty="0"/>
            <a:t> of sampling - 3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/>
            <a:t>Sample size  - 4000</a:t>
          </a:r>
          <a:endParaRPr lang="en-US" sz="1600" kern="1200" dirty="0"/>
        </a:p>
      </dsp:txBody>
      <dsp:txXfrm>
        <a:off x="3906938" y="1126799"/>
        <a:ext cx="2552826" cy="1206530"/>
      </dsp:txXfrm>
    </dsp:sp>
    <dsp:sp modelId="{FA294F3E-D4B2-CB4B-84C0-FDD1501BBE6C}">
      <dsp:nvSpPr>
        <dsp:cNvPr id="0" name=""/>
        <dsp:cNvSpPr/>
      </dsp:nvSpPr>
      <dsp:spPr>
        <a:xfrm>
          <a:off x="3860992" y="2522556"/>
          <a:ext cx="2627900" cy="9455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RMSE = 28.19 min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Running Time = 25 min </a:t>
          </a:r>
        </a:p>
      </dsp:txBody>
      <dsp:txXfrm>
        <a:off x="3888685" y="2550249"/>
        <a:ext cx="2572514" cy="890126"/>
      </dsp:txXfrm>
    </dsp:sp>
    <dsp:sp modelId="{5DD4AECD-F749-E142-9992-E8AA205EB4C0}">
      <dsp:nvSpPr>
        <dsp:cNvPr id="0" name=""/>
        <dsp:cNvSpPr/>
      </dsp:nvSpPr>
      <dsp:spPr>
        <a:xfrm>
          <a:off x="7063746" y="0"/>
          <a:ext cx="3284875" cy="3650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MLlib</a:t>
          </a:r>
          <a:endParaRPr lang="en-US" sz="2800" kern="1200" dirty="0"/>
        </a:p>
      </dsp:txBody>
      <dsp:txXfrm>
        <a:off x="7063746" y="0"/>
        <a:ext cx="3284875" cy="1095254"/>
      </dsp:txXfrm>
    </dsp:sp>
    <dsp:sp modelId="{88C6381E-E373-9F4E-9753-9CE0234473CF}">
      <dsp:nvSpPr>
        <dsp:cNvPr id="0" name=""/>
        <dsp:cNvSpPr/>
      </dsp:nvSpPr>
      <dsp:spPr>
        <a:xfrm>
          <a:off x="7444003" y="1095489"/>
          <a:ext cx="2627900" cy="128160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numTrees</a:t>
          </a:r>
          <a:r>
            <a:rPr lang="en-US" sz="1600" kern="1200" dirty="0"/>
            <a:t> – 10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maxDepth</a:t>
          </a:r>
          <a:r>
            <a:rPr lang="en-US" sz="1600" kern="1200" dirty="0"/>
            <a:t> – 5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impurity='variance'</a:t>
          </a:r>
        </a:p>
      </dsp:txBody>
      <dsp:txXfrm>
        <a:off x="7481540" y="1133026"/>
        <a:ext cx="2552826" cy="1206530"/>
      </dsp:txXfrm>
    </dsp:sp>
    <dsp:sp modelId="{33340A25-9106-C54B-86E6-7B8CC6E59172}">
      <dsp:nvSpPr>
        <dsp:cNvPr id="0" name=""/>
        <dsp:cNvSpPr/>
      </dsp:nvSpPr>
      <dsp:spPr>
        <a:xfrm>
          <a:off x="7427027" y="2497700"/>
          <a:ext cx="2627900" cy="945512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RMSE = 27 min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Running Time = 23 min </a:t>
          </a:r>
        </a:p>
      </dsp:txBody>
      <dsp:txXfrm>
        <a:off x="7454720" y="2525393"/>
        <a:ext cx="2572514" cy="890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1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0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3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7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7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2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5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3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2" name="Straight Connector 15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F2FAF12-005D-F247-8824-792B25B74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nb-NO" b="1" dirty="0">
                <a:solidFill>
                  <a:srgbClr val="FFFFFF"/>
                </a:solidFill>
              </a:rPr>
              <a:t>Group 3 </a:t>
            </a:r>
          </a:p>
          <a:p>
            <a:pPr algn="l"/>
            <a:r>
              <a:rPr lang="nb-NO" b="1" dirty="0">
                <a:solidFill>
                  <a:srgbClr val="FFFFFF"/>
                </a:solidFill>
              </a:rPr>
              <a:t>Khoa Le Nguyen | Renny Octavia Tan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1A01A-E469-BA46-A238-F3A8D5C76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pPr algn="l"/>
            <a:r>
              <a:rPr lang="nb-NO" dirty="0">
                <a:solidFill>
                  <a:srgbClr val="FFFFFF"/>
                </a:solidFill>
              </a:rPr>
              <a:t>Flight </a:t>
            </a:r>
            <a:r>
              <a:rPr lang="nb-NO" dirty="0" err="1">
                <a:solidFill>
                  <a:srgbClr val="FFFFFF"/>
                </a:solidFill>
              </a:rPr>
              <a:t>Delay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Prediction</a:t>
            </a:r>
            <a:endParaRPr lang="nb-NO" dirty="0">
              <a:solidFill>
                <a:srgbClr val="FFFFFF"/>
              </a:solidFill>
            </a:endParaRPr>
          </a:p>
        </p:txBody>
      </p:sp>
      <p:pic>
        <p:nvPicPr>
          <p:cNvPr id="71" name="Picture 70" descr="A picture containing clipart&#10;&#10;Description automatically generated">
            <a:extLst>
              <a:ext uri="{FF2B5EF4-FFF2-40B4-BE49-F238E27FC236}">
                <a16:creationId xmlns:a16="http://schemas.microsoft.com/office/drawing/2014/main" id="{7365BAC7-816A-8542-BFDC-049B0C90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77" y="3011461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0D788-4C13-7D4E-8141-3307C48A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nb-NO" dirty="0" err="1"/>
              <a:t>MLLib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endParaRPr lang="nb-NO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9D18-42BC-8243-90C9-C316E5ED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nb-NO" dirty="0"/>
              <a:t>Using </a:t>
            </a:r>
            <a:r>
              <a:rPr lang="nb-NO" dirty="0" err="1"/>
              <a:t>MLLib’s</a:t>
            </a:r>
            <a:r>
              <a:rPr lang="nb-NO" dirty="0"/>
              <a:t> </a:t>
            </a:r>
            <a:r>
              <a:rPr lang="nb-NO" u="sng" dirty="0"/>
              <a:t>Random Forest </a:t>
            </a:r>
            <a:r>
              <a:rPr lang="nb-NO" u="sng" dirty="0" err="1"/>
              <a:t>Regression</a:t>
            </a:r>
            <a:endParaRPr lang="nb-NO" u="sng" dirty="0"/>
          </a:p>
          <a:p>
            <a:r>
              <a:rPr lang="nb-NO" dirty="0"/>
              <a:t>Parameters to tune :</a:t>
            </a:r>
          </a:p>
          <a:p>
            <a:pPr lvl="1"/>
            <a:r>
              <a:rPr lang="nb-NO" dirty="0" err="1"/>
              <a:t>numTrees</a:t>
            </a:r>
            <a:endParaRPr lang="nb-NO" dirty="0"/>
          </a:p>
          <a:p>
            <a:pPr lvl="1"/>
            <a:r>
              <a:rPr lang="nb-NO" dirty="0" err="1"/>
              <a:t>featureSubsetStrategy</a:t>
            </a:r>
            <a:endParaRPr lang="nb-NO" dirty="0"/>
          </a:p>
          <a:p>
            <a:pPr lvl="1"/>
            <a:r>
              <a:rPr lang="nb-NO" dirty="0" err="1"/>
              <a:t>Impurity</a:t>
            </a:r>
            <a:endParaRPr lang="nb-NO" dirty="0"/>
          </a:p>
          <a:p>
            <a:pPr lvl="1"/>
            <a:r>
              <a:rPr lang="nb-NO" dirty="0" err="1"/>
              <a:t>maxDepth</a:t>
            </a:r>
            <a:endParaRPr lang="nb-NO" dirty="0"/>
          </a:p>
          <a:p>
            <a:r>
              <a:rPr lang="nb-NO" dirty="0" err="1"/>
              <a:t>Subsampling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training </a:t>
            </a:r>
            <a:r>
              <a:rPr lang="nb-NO" dirty="0" err="1"/>
              <a:t>dataset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is random</a:t>
            </a:r>
            <a:endParaRPr lang="en" dirty="0"/>
          </a:p>
          <a:p>
            <a:r>
              <a:rPr lang="nb-NO" dirty="0"/>
              <a:t>S</a:t>
            </a:r>
            <a:r>
              <a:rPr lang="en" dirty="0" err="1"/>
              <a:t>ubset</a:t>
            </a:r>
            <a:r>
              <a:rPr lang="en" dirty="0"/>
              <a:t> of features for each tree also randomly selected</a:t>
            </a:r>
          </a:p>
          <a:p>
            <a:endParaRPr lang="nb-NO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68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1E04-5F8A-5B4A-AE8A-42C88D09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nb-NO" b="1" dirty="0" err="1"/>
              <a:t>Implementation</a:t>
            </a:r>
            <a:r>
              <a:rPr lang="nb-NO" b="1" dirty="0"/>
              <a:t> </a:t>
            </a:r>
            <a:r>
              <a:rPr lang="nb-NO" b="1" dirty="0" err="1"/>
              <a:t>Comparison</a:t>
            </a: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0B0A-7C26-284A-A1A4-EFDE35E8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260389"/>
            <a:ext cx="10054934" cy="1435310"/>
          </a:xfrm>
        </p:spPr>
        <p:txBody>
          <a:bodyPr>
            <a:normAutofit/>
          </a:bodyPr>
          <a:lstStyle/>
          <a:p>
            <a:endParaRPr lang="en" dirty="0"/>
          </a:p>
          <a:p>
            <a:pPr marL="0" indent="0">
              <a:buNone/>
            </a:pPr>
            <a:r>
              <a:rPr lang="nb-NO" dirty="0"/>
              <a:t>Training data : 17 Millions </a:t>
            </a:r>
            <a:r>
              <a:rPr lang="nb-NO" dirty="0" err="1"/>
              <a:t>flight</a:t>
            </a:r>
            <a:r>
              <a:rPr lang="nb-NO" dirty="0"/>
              <a:t> </a:t>
            </a:r>
            <a:r>
              <a:rPr lang="nb-NO" dirty="0" err="1"/>
              <a:t>records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Test data : 2000 </a:t>
            </a:r>
            <a:r>
              <a:rPr lang="nb-NO" dirty="0" err="1"/>
              <a:t>flight</a:t>
            </a:r>
            <a:r>
              <a:rPr lang="nb-NO" dirty="0"/>
              <a:t> </a:t>
            </a:r>
            <a:r>
              <a:rPr lang="nb-NO" dirty="0" err="1"/>
              <a:t>records</a:t>
            </a:r>
            <a:endParaRPr lang="en" dirty="0"/>
          </a:p>
          <a:p>
            <a:pPr marL="0" indent="0">
              <a:buNone/>
            </a:pPr>
            <a:endParaRPr lang="en" sz="1100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7CE22D-C99E-8A45-9AA2-9181214ED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915563"/>
              </p:ext>
            </p:extLst>
          </p:nvPr>
        </p:nvGraphicFramePr>
        <p:xfrm>
          <a:off x="1333502" y="2695699"/>
          <a:ext cx="10349886" cy="365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17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1E04-5F8A-5B4A-AE8A-42C88D09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nb-NO" b="1" dirty="0"/>
              <a:t>Challenges</a:t>
            </a:r>
            <a:br>
              <a:rPr lang="nb-NO" b="1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0B0A-7C26-284A-A1A4-EFDE35E8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19881"/>
            <a:ext cx="924388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dirty="0"/>
          </a:p>
          <a:p>
            <a:pPr indent="-285750"/>
            <a:r>
              <a:rPr lang="nb-NO" dirty="0"/>
              <a:t>Splitting &amp; Sampling Train data</a:t>
            </a:r>
          </a:p>
          <a:p>
            <a:pPr indent="-285750"/>
            <a:r>
              <a:rPr lang="nb-NO" dirty="0"/>
              <a:t>Memory </a:t>
            </a:r>
            <a:r>
              <a:rPr lang="nb-NO" dirty="0" err="1"/>
              <a:t>limitation</a:t>
            </a:r>
            <a:r>
              <a:rPr lang="nb-NO" dirty="0"/>
              <a:t> </a:t>
            </a:r>
            <a:r>
              <a:rPr lang="nb-NO" dirty="0" err="1"/>
              <a:t>issues</a:t>
            </a:r>
            <a:endParaRPr lang="nb-NO" dirty="0"/>
          </a:p>
          <a:p>
            <a:pPr indent="-285750"/>
            <a:r>
              <a:rPr lang="nb-NO" dirty="0"/>
              <a:t>Unicode and </a:t>
            </a:r>
            <a:r>
              <a:rPr lang="nb-NO" dirty="0" err="1"/>
              <a:t>numpy</a:t>
            </a:r>
            <a:endParaRPr lang="nb-NO" dirty="0"/>
          </a:p>
          <a:p>
            <a:pPr indent="-285750"/>
            <a:r>
              <a:rPr lang="nb-NO" dirty="0" err="1"/>
              <a:t>Loading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test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tree</a:t>
            </a:r>
            <a:endParaRPr lang="nb-NO" dirty="0"/>
          </a:p>
          <a:p>
            <a:pPr marL="57150" indent="0">
              <a:buNone/>
            </a:pPr>
            <a:endParaRPr lang="nb-NO" dirty="0"/>
          </a:p>
          <a:p>
            <a:pPr indent="-285750"/>
            <a:endParaRPr lang="nb-NO" dirty="0"/>
          </a:p>
          <a:p>
            <a:pPr lvl="1"/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52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5709-63C6-C54F-909A-89B45327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Further</a:t>
            </a:r>
            <a:r>
              <a:rPr lang="nb-NO" b="1" dirty="0"/>
              <a:t> </a:t>
            </a:r>
            <a:r>
              <a:rPr lang="nb-NO" b="1" dirty="0" err="1"/>
              <a:t>works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9368-3033-7A4D-B5DA-843896CA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tuning</a:t>
            </a:r>
          </a:p>
          <a:p>
            <a:r>
              <a:rPr lang="nb-NO" dirty="0" err="1"/>
              <a:t>Try</a:t>
            </a:r>
            <a:r>
              <a:rPr lang="nb-NO" dirty="0"/>
              <a:t> to run </a:t>
            </a:r>
            <a:r>
              <a:rPr lang="nb-NO" dirty="0" err="1"/>
              <a:t>with</a:t>
            </a:r>
            <a:r>
              <a:rPr lang="nb-NO" dirty="0"/>
              <a:t> more nodes and more data</a:t>
            </a:r>
          </a:p>
          <a:p>
            <a:r>
              <a:rPr lang="nb-NO" dirty="0" err="1"/>
              <a:t>Finalize</a:t>
            </a:r>
            <a:r>
              <a:rPr lang="nb-NO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22713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12F9A-7639-CD4A-BAB6-608192D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b="1"/>
              <a:t>AGENDA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0" name="Content Placeholder 2">
            <a:extLst>
              <a:ext uri="{FF2B5EF4-FFF2-40B4-BE49-F238E27FC236}">
                <a16:creationId xmlns:a16="http://schemas.microsoft.com/office/drawing/2014/main" id="{5FAF4F65-989A-4AED-97F3-BCF81BF1D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27849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12F9A-7639-CD4A-BAB6-608192D6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b="1" dirty="0"/>
              <a:t>General </a:t>
            </a:r>
            <a:r>
              <a:rPr lang="nb-NO" b="1" dirty="0" err="1"/>
              <a:t>Overview</a:t>
            </a:r>
            <a:endParaRPr lang="nb-NO" b="1" dirty="0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85C596-96B3-8A4A-AD2A-3BFE124345D9}"/>
              </a:ext>
            </a:extLst>
          </p:cNvPr>
          <p:cNvSpPr txBox="1">
            <a:spLocks/>
          </p:cNvSpPr>
          <p:nvPr/>
        </p:nvSpPr>
        <p:spPr>
          <a:xfrm>
            <a:off x="1485902" y="1672281"/>
            <a:ext cx="924388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Use flight data from Bureau of Transportation Statistics (US) to predict flight delays</a:t>
            </a:r>
            <a:endParaRPr lang="nb-NO" dirty="0"/>
          </a:p>
          <a:p>
            <a:r>
              <a:rPr lang="nb-NO" dirty="0" err="1"/>
              <a:t>Algorithm</a:t>
            </a:r>
            <a:r>
              <a:rPr lang="nb-NO" dirty="0"/>
              <a:t> for 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: Random Forest</a:t>
            </a:r>
          </a:p>
          <a:p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: </a:t>
            </a:r>
            <a:r>
              <a:rPr lang="nb-NO" dirty="0" err="1"/>
              <a:t>Approx</a:t>
            </a:r>
            <a:r>
              <a:rPr lang="nb-NO" dirty="0"/>
              <a:t>. 3 GB (</a:t>
            </a:r>
            <a:r>
              <a:rPr lang="nb-NO" dirty="0" err="1"/>
              <a:t>around</a:t>
            </a:r>
            <a:r>
              <a:rPr lang="nb-NO" dirty="0"/>
              <a:t> 23 million </a:t>
            </a:r>
            <a:r>
              <a:rPr lang="nb-NO" dirty="0" err="1"/>
              <a:t>flight</a:t>
            </a:r>
            <a:r>
              <a:rPr lang="nb-NO" dirty="0"/>
              <a:t> </a:t>
            </a:r>
            <a:r>
              <a:rPr lang="nb-NO" dirty="0" err="1"/>
              <a:t>records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472BD-9817-5C4C-9799-CD8471CB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83" y="3264243"/>
            <a:ext cx="4241114" cy="31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4735FF-5E1B-5D40-B451-C93F4334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b="1" dirty="0" err="1"/>
              <a:t>What</a:t>
            </a:r>
            <a:r>
              <a:rPr lang="nb-NO" b="1" dirty="0"/>
              <a:t>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Implemented</a:t>
            </a:r>
            <a:endParaRPr lang="nb-NO" b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419C0BF-557D-9C4E-80CB-094CA58FC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682008"/>
              </p:ext>
            </p:extLst>
          </p:nvPr>
        </p:nvGraphicFramePr>
        <p:xfrm>
          <a:off x="2321680" y="1574195"/>
          <a:ext cx="7217736" cy="467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20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59C6-4566-2A4C-8316-0B6763B0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8714"/>
          </a:xfrm>
        </p:spPr>
        <p:txBody>
          <a:bodyPr/>
          <a:lstStyle/>
          <a:p>
            <a:br>
              <a:rPr lang="nb-NO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r>
              <a:rPr lang="nb-NO" sz="5400" dirty="0"/>
              <a:t>ALGORITHM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5255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1E04-5F8A-5B4A-AE8A-42C88D09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nb-NO" b="1" dirty="0"/>
              <a:t>Pre-Processing</a:t>
            </a:r>
            <a:br>
              <a:rPr lang="nb-NO" b="1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0B0A-7C26-284A-A1A4-EFDE35E8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19881"/>
            <a:ext cx="924388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Mapper job only :</a:t>
            </a:r>
          </a:p>
          <a:p>
            <a:r>
              <a:rPr lang="nb-NO" dirty="0" err="1"/>
              <a:t>Clean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input (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brackets</a:t>
            </a:r>
            <a:r>
              <a:rPr lang="nb-NO" dirty="0"/>
              <a:t>, whitespaces, etc. )</a:t>
            </a:r>
          </a:p>
          <a:p>
            <a:r>
              <a:rPr lang="nb-NO" dirty="0"/>
              <a:t>Handling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missing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(</a:t>
            </a:r>
            <a:r>
              <a:rPr lang="nb-NO" dirty="0" err="1"/>
              <a:t>drop</a:t>
            </a:r>
            <a:r>
              <a:rPr lang="nb-NO" dirty="0"/>
              <a:t> </a:t>
            </a:r>
            <a:r>
              <a:rPr lang="nb-NO" dirty="0" err="1"/>
              <a:t>rows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empty</a:t>
            </a:r>
            <a:r>
              <a:rPr lang="nb-NO" dirty="0"/>
              <a:t> </a:t>
            </a:r>
            <a:r>
              <a:rPr lang="nb-NO" dirty="0" err="1"/>
              <a:t>delay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)</a:t>
            </a:r>
          </a:p>
          <a:p>
            <a:r>
              <a:rPr lang="nb-NO" dirty="0" err="1"/>
              <a:t>Convert</a:t>
            </a:r>
            <a:r>
              <a:rPr lang="nb-NO" dirty="0"/>
              <a:t> format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(e.g. Time to </a:t>
            </a:r>
            <a:r>
              <a:rPr lang="nb-NO" dirty="0" err="1"/>
              <a:t>minutes</a:t>
            </a:r>
            <a:r>
              <a:rPr lang="nb-NO" dirty="0"/>
              <a:t>, </a:t>
            </a:r>
            <a:r>
              <a:rPr lang="nb-NO" dirty="0" err="1"/>
              <a:t>string</a:t>
            </a:r>
            <a:r>
              <a:rPr lang="nb-NO" dirty="0"/>
              <a:t> to float, etc.)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57150" indent="0">
              <a:buNone/>
            </a:pPr>
            <a:endParaRPr lang="nb-NO" dirty="0"/>
          </a:p>
          <a:p>
            <a:pPr lvl="1"/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690BD1-6A3D-664D-B2CD-497886A4F735}"/>
              </a:ext>
            </a:extLst>
          </p:cNvPr>
          <p:cNvSpPr/>
          <p:nvPr/>
        </p:nvSpPr>
        <p:spPr>
          <a:xfrm>
            <a:off x="3413066" y="3498104"/>
            <a:ext cx="1511470" cy="25889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A6A17F-A022-4343-8900-92894E3B4E91}"/>
              </a:ext>
            </a:extLst>
          </p:cNvPr>
          <p:cNvSpPr/>
          <p:nvPr/>
        </p:nvSpPr>
        <p:spPr>
          <a:xfrm>
            <a:off x="1696466" y="4697909"/>
            <a:ext cx="1225695" cy="510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Raw</a:t>
            </a:r>
            <a:r>
              <a:rPr lang="nb-NO" sz="1200" dirty="0"/>
              <a:t> Data (CSV)</a:t>
            </a:r>
            <a:endParaRPr lang="nb-NO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CFFC8-3DDD-7B4A-AC9C-BC8DA5D15D29}"/>
              </a:ext>
            </a:extLst>
          </p:cNvPr>
          <p:cNvSpPr txBox="1"/>
          <p:nvPr/>
        </p:nvSpPr>
        <p:spPr>
          <a:xfrm>
            <a:off x="3616595" y="3671781"/>
            <a:ext cx="11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/>
              <a:t>Mapper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29F9304-8404-B540-872E-B178A4AF25ED}"/>
              </a:ext>
            </a:extLst>
          </p:cNvPr>
          <p:cNvSpPr/>
          <p:nvPr/>
        </p:nvSpPr>
        <p:spPr>
          <a:xfrm>
            <a:off x="3555952" y="4354953"/>
            <a:ext cx="1225695" cy="510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map</a:t>
            </a:r>
            <a:endParaRPr lang="nb-NO" sz="13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42318EB-9AF0-7F4F-A487-4F5026543C6F}"/>
              </a:ext>
            </a:extLst>
          </p:cNvPr>
          <p:cNvSpPr/>
          <p:nvPr/>
        </p:nvSpPr>
        <p:spPr>
          <a:xfrm>
            <a:off x="3555951" y="5080224"/>
            <a:ext cx="1225695" cy="510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map</a:t>
            </a:r>
            <a:endParaRPr lang="nb-NO" sz="13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1F6A237-33B5-CE41-8C27-5900797E3AD9}"/>
              </a:ext>
            </a:extLst>
          </p:cNvPr>
          <p:cNvSpPr/>
          <p:nvPr/>
        </p:nvSpPr>
        <p:spPr>
          <a:xfrm>
            <a:off x="5391090" y="3522816"/>
            <a:ext cx="1876376" cy="25889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BF563C-44FE-A142-8792-D85A7455EEF8}"/>
              </a:ext>
            </a:extLst>
          </p:cNvPr>
          <p:cNvSpPr txBox="1"/>
          <p:nvPr/>
        </p:nvSpPr>
        <p:spPr>
          <a:xfrm>
            <a:off x="5594622" y="3671781"/>
            <a:ext cx="140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/>
              <a:t>Output (saved to HDFS)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140AC2B-52A8-E44A-AEA3-9E43B0726C77}"/>
              </a:ext>
            </a:extLst>
          </p:cNvPr>
          <p:cNvSpPr/>
          <p:nvPr/>
        </p:nvSpPr>
        <p:spPr>
          <a:xfrm>
            <a:off x="5678747" y="4195001"/>
            <a:ext cx="1409478" cy="7252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/>
              <a:t>_ , </a:t>
            </a:r>
            <a:r>
              <a:rPr lang="nb-NO" sz="1200" dirty="0" err="1"/>
              <a:t>cleaned</a:t>
            </a:r>
            <a:r>
              <a:rPr lang="nb-NO" sz="1200" dirty="0"/>
              <a:t> </a:t>
            </a:r>
            <a:r>
              <a:rPr lang="nb-NO" sz="1200" dirty="0" err="1"/>
              <a:t>row</a:t>
            </a:r>
            <a:endParaRPr lang="nb-NO" sz="1200" dirty="0"/>
          </a:p>
          <a:p>
            <a:r>
              <a:rPr lang="nb-NO" sz="1200" dirty="0"/>
              <a:t>_ , </a:t>
            </a:r>
            <a:r>
              <a:rPr lang="nb-NO" sz="1200" dirty="0" err="1"/>
              <a:t>cleaned</a:t>
            </a:r>
            <a:r>
              <a:rPr lang="nb-NO" sz="1200" dirty="0"/>
              <a:t> </a:t>
            </a:r>
            <a:r>
              <a:rPr lang="nb-NO" sz="1200" dirty="0" err="1"/>
              <a:t>row</a:t>
            </a:r>
            <a:endParaRPr lang="nb-NO" sz="13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4BB6FA2-A054-0246-935F-D6FC30836606}"/>
              </a:ext>
            </a:extLst>
          </p:cNvPr>
          <p:cNvSpPr/>
          <p:nvPr/>
        </p:nvSpPr>
        <p:spPr>
          <a:xfrm>
            <a:off x="5678747" y="5033832"/>
            <a:ext cx="1409478" cy="7252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/>
              <a:t>_ , </a:t>
            </a:r>
            <a:r>
              <a:rPr lang="nb-NO" sz="1200" dirty="0" err="1"/>
              <a:t>cleaned</a:t>
            </a:r>
            <a:r>
              <a:rPr lang="nb-NO" sz="1200" dirty="0"/>
              <a:t> </a:t>
            </a:r>
            <a:r>
              <a:rPr lang="nb-NO" sz="1200" dirty="0" err="1"/>
              <a:t>row</a:t>
            </a:r>
            <a:endParaRPr lang="nb-NO" sz="1200" dirty="0"/>
          </a:p>
          <a:p>
            <a:r>
              <a:rPr lang="nb-NO" sz="1200" dirty="0"/>
              <a:t>_ , </a:t>
            </a:r>
            <a:r>
              <a:rPr lang="nb-NO" sz="1200" dirty="0" err="1"/>
              <a:t>cleaned</a:t>
            </a:r>
            <a:r>
              <a:rPr lang="nb-NO" sz="1200" dirty="0"/>
              <a:t> </a:t>
            </a:r>
            <a:r>
              <a:rPr lang="nb-NO" sz="1200" dirty="0" err="1"/>
              <a:t>row</a:t>
            </a:r>
            <a:endParaRPr lang="nb-NO" sz="13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3315B8-0D80-A244-A370-98D48BF16394}"/>
              </a:ext>
            </a:extLst>
          </p:cNvPr>
          <p:cNvCxnSpPr>
            <a:endCxn id="42" idx="1"/>
          </p:cNvCxnSpPr>
          <p:nvPr/>
        </p:nvCxnSpPr>
        <p:spPr>
          <a:xfrm flipV="1">
            <a:off x="2943103" y="4610272"/>
            <a:ext cx="612849" cy="310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FFD0DB-8445-E043-A7CB-4FAA1270A5D0}"/>
              </a:ext>
            </a:extLst>
          </p:cNvPr>
          <p:cNvCxnSpPr>
            <a:endCxn id="51" idx="1"/>
          </p:cNvCxnSpPr>
          <p:nvPr/>
        </p:nvCxnSpPr>
        <p:spPr>
          <a:xfrm flipV="1">
            <a:off x="4777816" y="4557637"/>
            <a:ext cx="900931" cy="863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CEA5C5-B0CE-2A48-A89D-743761249440}"/>
              </a:ext>
            </a:extLst>
          </p:cNvPr>
          <p:cNvCxnSpPr>
            <a:stCxn id="27" idx="3"/>
          </p:cNvCxnSpPr>
          <p:nvPr/>
        </p:nvCxnSpPr>
        <p:spPr>
          <a:xfrm>
            <a:off x="2922161" y="4953228"/>
            <a:ext cx="633790" cy="39544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10083CA-AEA1-D74C-BE1F-4BC70E0B9C16}"/>
              </a:ext>
            </a:extLst>
          </p:cNvPr>
          <p:cNvCxnSpPr>
            <a:endCxn id="54" idx="1"/>
          </p:cNvCxnSpPr>
          <p:nvPr/>
        </p:nvCxnSpPr>
        <p:spPr>
          <a:xfrm>
            <a:off x="4777816" y="5322413"/>
            <a:ext cx="900931" cy="7405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42" grpId="0" animBg="1"/>
      <p:bldP spid="44" grpId="0" animBg="1"/>
      <p:bldP spid="49" grpId="0" animBg="1"/>
      <p:bldP spid="50" grpId="0"/>
      <p:bldP spid="51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1E04-5F8A-5B4A-AE8A-42C88D09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650789"/>
          </a:xfrm>
        </p:spPr>
        <p:txBody>
          <a:bodyPr>
            <a:normAutofit fontScale="90000"/>
          </a:bodyPr>
          <a:lstStyle/>
          <a:p>
            <a:r>
              <a:rPr lang="nb-NO" b="1" dirty="0"/>
              <a:t>Random Forest </a:t>
            </a:r>
            <a:r>
              <a:rPr lang="nb-NO" b="1" dirty="0" err="1"/>
              <a:t>Implementation</a:t>
            </a:r>
            <a:br>
              <a:rPr lang="nb-NO" b="1" dirty="0"/>
            </a:br>
            <a:br>
              <a:rPr lang="nb-NO" dirty="0"/>
            </a:br>
            <a:br>
              <a:rPr lang="nb-NO" dirty="0"/>
            </a:br>
            <a:br>
              <a:rPr lang="nb-NO" dirty="0"/>
            </a:br>
            <a:endParaRPr lang="nb-NO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0B0A-7C26-284A-A1A4-EFDE35E8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19881"/>
            <a:ext cx="9243881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Job consist of 2 steps:</a:t>
            </a:r>
          </a:p>
          <a:p>
            <a:r>
              <a:rPr lang="en" dirty="0"/>
              <a:t>Step 1 : Map and reduce</a:t>
            </a:r>
          </a:p>
          <a:p>
            <a:pPr lvl="1"/>
            <a:r>
              <a:rPr lang="en" dirty="0"/>
              <a:t> Splitting and random sampling Train data (without replacement)</a:t>
            </a:r>
          </a:p>
          <a:p>
            <a:r>
              <a:rPr lang="en" dirty="0"/>
              <a:t>Step 2 : Map, combine and reduce </a:t>
            </a:r>
          </a:p>
          <a:p>
            <a:pPr lvl="1"/>
            <a:r>
              <a:rPr lang="en" dirty="0"/>
              <a:t>Build Decision Tree </a:t>
            </a:r>
          </a:p>
          <a:p>
            <a:pPr lvl="1"/>
            <a:r>
              <a:rPr lang="en" dirty="0"/>
              <a:t>Do prediction</a:t>
            </a:r>
          </a:p>
          <a:p>
            <a:pPr lvl="1"/>
            <a:r>
              <a:rPr lang="nb-NO" dirty="0" err="1"/>
              <a:t>Get</a:t>
            </a:r>
            <a:r>
              <a:rPr lang="nb-NO" dirty="0"/>
              <a:t> sum </a:t>
            </a:r>
            <a:r>
              <a:rPr lang="en" dirty="0"/>
              <a:t>and average of predictions results from all decision trees</a:t>
            </a:r>
          </a:p>
          <a:p>
            <a:pPr lvl="1"/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endParaRPr lang="en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16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6290FD7-6FAF-7441-B393-E25C583B7D72}"/>
              </a:ext>
            </a:extLst>
          </p:cNvPr>
          <p:cNvSpPr/>
          <p:nvPr/>
        </p:nvSpPr>
        <p:spPr>
          <a:xfrm>
            <a:off x="1611494" y="112052"/>
            <a:ext cx="1511470" cy="487442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C4F4F-3FFC-A340-BA2B-0E232F474C5C}"/>
              </a:ext>
            </a:extLst>
          </p:cNvPr>
          <p:cNvSpPr txBox="1"/>
          <p:nvPr/>
        </p:nvSpPr>
        <p:spPr>
          <a:xfrm>
            <a:off x="1811218" y="172528"/>
            <a:ext cx="11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/>
              <a:t>Mapper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3BBAF74-F297-2447-8B73-DDD55714891C}"/>
              </a:ext>
            </a:extLst>
          </p:cNvPr>
          <p:cNvSpPr/>
          <p:nvPr/>
        </p:nvSpPr>
        <p:spPr>
          <a:xfrm>
            <a:off x="1778497" y="1627238"/>
            <a:ext cx="1225695" cy="8545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</a:p>
          <a:p>
            <a:pPr algn="ctr"/>
            <a:r>
              <a:rPr lang="nb-NO" sz="1200" dirty="0"/>
              <a:t>3,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</a:p>
          <a:p>
            <a:pPr algn="ctr"/>
            <a:r>
              <a:rPr lang="nb-NO" sz="1200" dirty="0"/>
              <a:t>1,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  <a:endParaRPr lang="nb-NO" sz="13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619E1D2-8972-2D4B-8B23-01D39F632E3E}"/>
              </a:ext>
            </a:extLst>
          </p:cNvPr>
          <p:cNvSpPr/>
          <p:nvPr/>
        </p:nvSpPr>
        <p:spPr>
          <a:xfrm>
            <a:off x="3735259" y="120662"/>
            <a:ext cx="2060050" cy="48740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A950D-0E41-F34C-A42A-D1B4FDF41A58}"/>
              </a:ext>
            </a:extLst>
          </p:cNvPr>
          <p:cNvSpPr txBox="1"/>
          <p:nvPr/>
        </p:nvSpPr>
        <p:spPr>
          <a:xfrm>
            <a:off x="4211433" y="172528"/>
            <a:ext cx="11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/>
              <a:t>Reducer 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6B8065-02F4-D945-84E3-52ADF2A863FC}"/>
              </a:ext>
            </a:extLst>
          </p:cNvPr>
          <p:cNvSpPr/>
          <p:nvPr/>
        </p:nvSpPr>
        <p:spPr>
          <a:xfrm>
            <a:off x="3901350" y="1682226"/>
            <a:ext cx="1691917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1_2, [[data],[data]]</a:t>
            </a:r>
            <a:endParaRPr lang="nb-NO" sz="13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D21E50-6BE0-114A-B140-D8AACBD9B06F}"/>
              </a:ext>
            </a:extLst>
          </p:cNvPr>
          <p:cNvSpPr/>
          <p:nvPr/>
        </p:nvSpPr>
        <p:spPr>
          <a:xfrm>
            <a:off x="3885089" y="3600135"/>
            <a:ext cx="1691917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3_1, [[data],[data]]</a:t>
            </a:r>
            <a:endParaRPr lang="nb-NO" sz="13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1521C17-B480-7148-977D-F74133AED64C}"/>
              </a:ext>
            </a:extLst>
          </p:cNvPr>
          <p:cNvSpPr/>
          <p:nvPr/>
        </p:nvSpPr>
        <p:spPr>
          <a:xfrm>
            <a:off x="3878146" y="4245363"/>
            <a:ext cx="1691917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3_2, [[data],[data]]</a:t>
            </a:r>
            <a:endParaRPr lang="nb-NO" sz="13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3567EC9-E1D6-D949-80D4-C162E667B6CC}"/>
              </a:ext>
            </a:extLst>
          </p:cNvPr>
          <p:cNvSpPr/>
          <p:nvPr/>
        </p:nvSpPr>
        <p:spPr>
          <a:xfrm>
            <a:off x="5993949" y="112052"/>
            <a:ext cx="2491513" cy="4866324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411B2D-628F-6446-8086-33D7B97C8C02}"/>
              </a:ext>
            </a:extLst>
          </p:cNvPr>
          <p:cNvSpPr txBox="1"/>
          <p:nvPr/>
        </p:nvSpPr>
        <p:spPr>
          <a:xfrm>
            <a:off x="6681705" y="178138"/>
            <a:ext cx="11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/>
              <a:t>Mapper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31898-D202-B44A-B54F-5766922A6466}"/>
              </a:ext>
            </a:extLst>
          </p:cNvPr>
          <p:cNvSpPr txBox="1"/>
          <p:nvPr/>
        </p:nvSpPr>
        <p:spPr>
          <a:xfrm>
            <a:off x="1611748" y="5068539"/>
            <a:ext cx="1447302" cy="15696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Generate</a:t>
            </a:r>
            <a:r>
              <a:rPr lang="nb-NO" sz="1200" b="1" dirty="0"/>
              <a:t> random </a:t>
            </a:r>
            <a:r>
              <a:rPr lang="nb-NO" sz="1200" b="1" dirty="0" err="1"/>
              <a:t>number</a:t>
            </a:r>
            <a:r>
              <a:rPr lang="nb-NO" sz="1200" b="1" dirty="0"/>
              <a:t> from 0 – </a:t>
            </a:r>
            <a:r>
              <a:rPr lang="nb-NO" sz="1200" b="1" dirty="0" err="1"/>
              <a:t>maxsplit</a:t>
            </a:r>
            <a:r>
              <a:rPr lang="nb-NO" sz="1200" b="1" dirty="0"/>
              <a:t>, for </a:t>
            </a:r>
            <a:r>
              <a:rPr lang="nb-NO" sz="1200" b="1" dirty="0" err="1"/>
              <a:t>the</a:t>
            </a:r>
            <a:r>
              <a:rPr lang="nb-NO" sz="1200" b="1" dirty="0"/>
              <a:t> </a:t>
            </a:r>
            <a:r>
              <a:rPr lang="nb-NO" sz="1200" b="1" dirty="0" err="1"/>
              <a:t>key</a:t>
            </a:r>
            <a:r>
              <a:rPr lang="nb-NO" sz="1200" b="1" dirty="0"/>
              <a:t> </a:t>
            </a:r>
            <a:r>
              <a:rPr lang="nb-NO" sz="1200" b="1" dirty="0" err="1"/>
              <a:t>of</a:t>
            </a:r>
            <a:r>
              <a:rPr lang="nb-NO" sz="1200" b="1" dirty="0"/>
              <a:t> </a:t>
            </a:r>
            <a:r>
              <a:rPr lang="nb-NO" sz="1200" b="1" dirty="0" err="1"/>
              <a:t>each</a:t>
            </a:r>
            <a:r>
              <a:rPr lang="nb-NO" sz="1200" b="1" dirty="0"/>
              <a:t> </a:t>
            </a:r>
            <a:r>
              <a:rPr lang="nb-NO" sz="1200" b="1" dirty="0" err="1"/>
              <a:t>row</a:t>
            </a:r>
            <a:r>
              <a:rPr lang="nb-NO" sz="1200" b="1" dirty="0"/>
              <a:t>       </a:t>
            </a:r>
          </a:p>
          <a:p>
            <a:endParaRPr lang="nb-NO" sz="1200" b="1" dirty="0"/>
          </a:p>
          <a:p>
            <a:endParaRPr lang="nb-NO" sz="1200" b="1" dirty="0"/>
          </a:p>
          <a:p>
            <a:endParaRPr lang="nb-NO" sz="1200" b="1" dirty="0"/>
          </a:p>
          <a:p>
            <a:endParaRPr lang="nb-NO" sz="1200" b="1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DE15ED-053E-9C4E-842B-84F979DF4524}"/>
              </a:ext>
            </a:extLst>
          </p:cNvPr>
          <p:cNvSpPr/>
          <p:nvPr/>
        </p:nvSpPr>
        <p:spPr>
          <a:xfrm>
            <a:off x="1750574" y="2664435"/>
            <a:ext cx="1225695" cy="8545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</a:p>
          <a:p>
            <a:pPr algn="ctr"/>
            <a:r>
              <a:rPr lang="nb-NO" sz="1200" dirty="0"/>
              <a:t>3,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</a:p>
          <a:p>
            <a:pPr algn="ctr"/>
            <a:r>
              <a:rPr lang="nb-NO" sz="1200" dirty="0"/>
              <a:t>2,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  <a:endParaRPr lang="nb-NO" sz="13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209FEA4-5668-5E44-B239-7BDD552B2B65}"/>
              </a:ext>
            </a:extLst>
          </p:cNvPr>
          <p:cNvSpPr/>
          <p:nvPr/>
        </p:nvSpPr>
        <p:spPr>
          <a:xfrm>
            <a:off x="1750740" y="3693361"/>
            <a:ext cx="1225695" cy="8545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</a:p>
          <a:p>
            <a:pPr algn="ctr"/>
            <a:r>
              <a:rPr lang="nb-NO" sz="1200" dirty="0"/>
              <a:t>3,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</a:p>
          <a:p>
            <a:pPr algn="ctr"/>
            <a:r>
              <a:rPr lang="nb-NO" sz="1200" dirty="0"/>
              <a:t>3, [</a:t>
            </a:r>
            <a:r>
              <a:rPr lang="nb-NO" sz="1200" dirty="0" err="1"/>
              <a:t>row_data</a:t>
            </a:r>
            <a:r>
              <a:rPr lang="nb-NO" sz="1200" dirty="0"/>
              <a:t>]</a:t>
            </a:r>
            <a:endParaRPr lang="nb-NO" sz="13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0088427-6029-B342-8C30-98EC990611E3}"/>
              </a:ext>
            </a:extLst>
          </p:cNvPr>
          <p:cNvSpPr/>
          <p:nvPr/>
        </p:nvSpPr>
        <p:spPr>
          <a:xfrm>
            <a:off x="8716039" y="124527"/>
            <a:ext cx="1511470" cy="4866324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F7A8CE-E996-CF4A-814A-6EE8157EBA9B}"/>
              </a:ext>
            </a:extLst>
          </p:cNvPr>
          <p:cNvSpPr txBox="1"/>
          <p:nvPr/>
        </p:nvSpPr>
        <p:spPr>
          <a:xfrm>
            <a:off x="3799427" y="5078610"/>
            <a:ext cx="1995882" cy="15696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Generate</a:t>
            </a:r>
            <a:r>
              <a:rPr lang="nb-NO" sz="1200" b="1" dirty="0"/>
              <a:t> n random sample (</a:t>
            </a:r>
            <a:r>
              <a:rPr lang="nb-NO" sz="1200" b="1" dirty="0" err="1"/>
              <a:t>without</a:t>
            </a:r>
            <a:r>
              <a:rPr lang="nb-NO" sz="1200" b="1" dirty="0"/>
              <a:t> </a:t>
            </a:r>
            <a:r>
              <a:rPr lang="nb-NO" sz="1200" b="1" dirty="0" err="1"/>
              <a:t>replacement</a:t>
            </a:r>
            <a:r>
              <a:rPr lang="nb-NO" sz="1200" b="1" dirty="0"/>
              <a:t>) from </a:t>
            </a:r>
            <a:r>
              <a:rPr lang="nb-NO" sz="1200" b="1" dirty="0" err="1"/>
              <a:t>each</a:t>
            </a:r>
            <a:r>
              <a:rPr lang="nb-NO" sz="1200" b="1" dirty="0"/>
              <a:t> </a:t>
            </a:r>
            <a:r>
              <a:rPr lang="nb-NO" sz="1200" b="1" dirty="0" err="1"/>
              <a:t>split</a:t>
            </a:r>
            <a:r>
              <a:rPr lang="nb-NO" sz="1200" b="1" dirty="0"/>
              <a:t> </a:t>
            </a:r>
            <a:r>
              <a:rPr lang="nb-NO" sz="1200" b="1" dirty="0" err="1"/>
              <a:t>of</a:t>
            </a:r>
            <a:r>
              <a:rPr lang="nb-NO" sz="1200" b="1" dirty="0"/>
              <a:t> data. </a:t>
            </a:r>
            <a:r>
              <a:rPr lang="nb-NO" sz="1200" b="1" dirty="0" err="1"/>
              <a:t>the</a:t>
            </a:r>
            <a:r>
              <a:rPr lang="nb-NO" sz="1200" b="1" dirty="0"/>
              <a:t> combination </a:t>
            </a:r>
            <a:r>
              <a:rPr lang="nb-NO" sz="1200" b="1" dirty="0" err="1"/>
              <a:t>of</a:t>
            </a:r>
            <a:r>
              <a:rPr lang="nb-NO" sz="1200" b="1" dirty="0"/>
              <a:t> </a:t>
            </a:r>
            <a:r>
              <a:rPr lang="nb-NO" sz="1200" b="1" dirty="0" err="1"/>
              <a:t>split</a:t>
            </a:r>
            <a:r>
              <a:rPr lang="nb-NO" sz="1200" b="1" dirty="0"/>
              <a:t> </a:t>
            </a:r>
            <a:r>
              <a:rPr lang="nb-NO" sz="1200" b="1" dirty="0" err="1"/>
              <a:t>number</a:t>
            </a:r>
            <a:r>
              <a:rPr lang="nb-NO" sz="1200" b="1" dirty="0"/>
              <a:t> and sample </a:t>
            </a:r>
            <a:r>
              <a:rPr lang="nb-NO" sz="1200" b="1" dirty="0" err="1"/>
              <a:t>number</a:t>
            </a:r>
            <a:r>
              <a:rPr lang="nb-NO" sz="1200" b="1" dirty="0"/>
              <a:t> </a:t>
            </a:r>
            <a:r>
              <a:rPr lang="nb-NO" sz="1200" b="1" dirty="0" err="1"/>
              <a:t>becomes</a:t>
            </a:r>
            <a:r>
              <a:rPr lang="nb-NO" sz="1200" b="1" dirty="0"/>
              <a:t> </a:t>
            </a:r>
            <a:r>
              <a:rPr lang="nb-NO" sz="1200" b="1" dirty="0" err="1"/>
              <a:t>the</a:t>
            </a:r>
            <a:r>
              <a:rPr lang="nb-NO" sz="1200" b="1" dirty="0"/>
              <a:t> </a:t>
            </a:r>
            <a:r>
              <a:rPr lang="nb-NO" sz="1200" b="1" dirty="0" err="1"/>
              <a:t>key</a:t>
            </a:r>
            <a:endParaRPr lang="nb-NO" sz="1200" b="1" dirty="0"/>
          </a:p>
          <a:p>
            <a:endParaRPr lang="nb-NO" sz="1200" b="1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1DC4C2-DE01-5A44-970F-AE454B66D8B2}"/>
              </a:ext>
            </a:extLst>
          </p:cNvPr>
          <p:cNvSpPr/>
          <p:nvPr/>
        </p:nvSpPr>
        <p:spPr>
          <a:xfrm>
            <a:off x="3891142" y="2339378"/>
            <a:ext cx="1710578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2_1, [[data],[data]]</a:t>
            </a:r>
            <a:endParaRPr lang="nb-NO" sz="13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B2FC217-CC7F-6949-9EB4-81DA919CA4C7}"/>
              </a:ext>
            </a:extLst>
          </p:cNvPr>
          <p:cNvSpPr/>
          <p:nvPr/>
        </p:nvSpPr>
        <p:spPr>
          <a:xfrm>
            <a:off x="3868658" y="2961410"/>
            <a:ext cx="1708348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2_2, [[data],[data]]</a:t>
            </a:r>
            <a:endParaRPr lang="nb-NO" sz="13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3AE2EB-429F-5744-B7D0-A2FC579DF094}"/>
              </a:ext>
            </a:extLst>
          </p:cNvPr>
          <p:cNvSpPr/>
          <p:nvPr/>
        </p:nvSpPr>
        <p:spPr>
          <a:xfrm>
            <a:off x="3908865" y="1043501"/>
            <a:ext cx="1691917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1_1, [[data],[data]]</a:t>
            </a:r>
            <a:endParaRPr lang="nb-NO" sz="13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B0EED61-4238-F740-BFA1-3CEFADDC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6" y="984983"/>
            <a:ext cx="495086" cy="46381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4E21630-29AA-984C-B1CE-6024EC23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48" y="1629498"/>
            <a:ext cx="495086" cy="4638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0A1D9C2-1037-6D4B-8D86-35578083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48" y="2260709"/>
            <a:ext cx="495086" cy="4638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4F802C8-8693-6A4B-9322-0B6B4D82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46" y="2928288"/>
            <a:ext cx="495086" cy="4638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10E4D69-AE71-7348-9E08-846CF9C6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89" y="3510512"/>
            <a:ext cx="495086" cy="4638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AE5445-F3A3-BC4A-8266-5A4F05FD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52" y="4178091"/>
            <a:ext cx="495086" cy="463817"/>
          </a:xfrm>
          <a:prstGeom prst="rect">
            <a:avLst/>
          </a:prstGeom>
        </p:spPr>
      </p:pic>
      <p:sp>
        <p:nvSpPr>
          <p:cNvPr id="51" name="Right Arrow 50">
            <a:extLst>
              <a:ext uri="{FF2B5EF4-FFF2-40B4-BE49-F238E27FC236}">
                <a16:creationId xmlns:a16="http://schemas.microsoft.com/office/drawing/2014/main" id="{E9A71256-8E60-8946-93C9-D07C032044B8}"/>
              </a:ext>
            </a:extLst>
          </p:cNvPr>
          <p:cNvSpPr/>
          <p:nvPr/>
        </p:nvSpPr>
        <p:spPr>
          <a:xfrm>
            <a:off x="6570171" y="1128898"/>
            <a:ext cx="225246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053FDD3-18DA-CB41-8A14-41D99AC6FB3A}"/>
              </a:ext>
            </a:extLst>
          </p:cNvPr>
          <p:cNvSpPr/>
          <p:nvPr/>
        </p:nvSpPr>
        <p:spPr>
          <a:xfrm>
            <a:off x="6573595" y="1750195"/>
            <a:ext cx="225246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E25520A7-AE38-C748-89FC-5E70DCCA0868}"/>
              </a:ext>
            </a:extLst>
          </p:cNvPr>
          <p:cNvSpPr/>
          <p:nvPr/>
        </p:nvSpPr>
        <p:spPr>
          <a:xfrm>
            <a:off x="6576054" y="2398766"/>
            <a:ext cx="225246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A352654-651F-4340-A5E3-67A71FBB4337}"/>
              </a:ext>
            </a:extLst>
          </p:cNvPr>
          <p:cNvSpPr/>
          <p:nvPr/>
        </p:nvSpPr>
        <p:spPr>
          <a:xfrm>
            <a:off x="6544625" y="3058610"/>
            <a:ext cx="225246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E50D3E1D-AFCE-4B4A-821F-F3595C3834D7}"/>
              </a:ext>
            </a:extLst>
          </p:cNvPr>
          <p:cNvSpPr/>
          <p:nvPr/>
        </p:nvSpPr>
        <p:spPr>
          <a:xfrm>
            <a:off x="6544625" y="3676093"/>
            <a:ext cx="225246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6EE5E521-9B16-2248-9793-9A485AABC8B3}"/>
              </a:ext>
            </a:extLst>
          </p:cNvPr>
          <p:cNvSpPr/>
          <p:nvPr/>
        </p:nvSpPr>
        <p:spPr>
          <a:xfrm>
            <a:off x="6536640" y="4342806"/>
            <a:ext cx="225246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F64C75B-44FD-A647-BA0D-A82CEBB3C031}"/>
              </a:ext>
            </a:extLst>
          </p:cNvPr>
          <p:cNvSpPr/>
          <p:nvPr/>
        </p:nvSpPr>
        <p:spPr>
          <a:xfrm>
            <a:off x="6824857" y="945381"/>
            <a:ext cx="1359490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Predictions</a:t>
            </a:r>
            <a:endParaRPr lang="nb-NO" sz="1300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B1D8532-DEE4-2640-B0ED-2C6BB2284E13}"/>
              </a:ext>
            </a:extLst>
          </p:cNvPr>
          <p:cNvSpPr/>
          <p:nvPr/>
        </p:nvSpPr>
        <p:spPr>
          <a:xfrm>
            <a:off x="6836887" y="1651440"/>
            <a:ext cx="1359490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Predictions</a:t>
            </a:r>
            <a:endParaRPr lang="nb-NO" sz="1300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16F9575-641A-6147-9CE7-19CEAB1BD19F}"/>
              </a:ext>
            </a:extLst>
          </p:cNvPr>
          <p:cNvSpPr/>
          <p:nvPr/>
        </p:nvSpPr>
        <p:spPr>
          <a:xfrm>
            <a:off x="6826298" y="2269369"/>
            <a:ext cx="1359490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Predictions</a:t>
            </a:r>
            <a:endParaRPr lang="nb-NO" sz="1300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FA87A48-AA60-7440-9F8C-3D5B9345F86E}"/>
              </a:ext>
            </a:extLst>
          </p:cNvPr>
          <p:cNvSpPr/>
          <p:nvPr/>
        </p:nvSpPr>
        <p:spPr>
          <a:xfrm>
            <a:off x="6824857" y="2948810"/>
            <a:ext cx="1359490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Predictions</a:t>
            </a:r>
            <a:endParaRPr lang="nb-NO" sz="13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84E9EBA-DAD0-9A41-B8B2-CFD21C3FD58D}"/>
              </a:ext>
            </a:extLst>
          </p:cNvPr>
          <p:cNvSpPr/>
          <p:nvPr/>
        </p:nvSpPr>
        <p:spPr>
          <a:xfrm>
            <a:off x="6834515" y="3581951"/>
            <a:ext cx="1359490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Predictions</a:t>
            </a:r>
            <a:endParaRPr lang="nb-NO" sz="1300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A1C0D70-9B2F-1F4C-81AF-DB82A6DC722F}"/>
              </a:ext>
            </a:extLst>
          </p:cNvPr>
          <p:cNvSpPr/>
          <p:nvPr/>
        </p:nvSpPr>
        <p:spPr>
          <a:xfrm>
            <a:off x="6836288" y="4199880"/>
            <a:ext cx="1359490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Predictions</a:t>
            </a:r>
            <a:endParaRPr lang="nb-NO" sz="1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CE9B2C-D06B-4E4C-879B-C805F0F44B67}"/>
              </a:ext>
            </a:extLst>
          </p:cNvPr>
          <p:cNvSpPr txBox="1"/>
          <p:nvPr/>
        </p:nvSpPr>
        <p:spPr>
          <a:xfrm>
            <a:off x="6605835" y="436073"/>
            <a:ext cx="133452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Test data </a:t>
            </a:r>
            <a:r>
              <a:rPr lang="nb-NO" sz="1200" dirty="0" err="1">
                <a:solidFill>
                  <a:srgbClr val="FF0000"/>
                </a:solidFill>
              </a:rPr>
              <a:t>loaded</a:t>
            </a:r>
            <a:r>
              <a:rPr lang="nb-NO" sz="1200" dirty="0">
                <a:solidFill>
                  <a:srgbClr val="FF0000"/>
                </a:solidFill>
              </a:rPr>
              <a:t> for </a:t>
            </a:r>
            <a:r>
              <a:rPr lang="nb-NO" sz="1200" dirty="0" err="1">
                <a:solidFill>
                  <a:srgbClr val="FF0000"/>
                </a:solidFill>
              </a:rPr>
              <a:t>each</a:t>
            </a:r>
            <a:r>
              <a:rPr lang="nb-NO" sz="1200" dirty="0">
                <a:solidFill>
                  <a:srgbClr val="FF0000"/>
                </a:solidFill>
              </a:rPr>
              <a:t> mapper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82A7DC-6292-D147-B540-734E0E39CBB4}"/>
              </a:ext>
            </a:extLst>
          </p:cNvPr>
          <p:cNvSpPr txBox="1"/>
          <p:nvPr/>
        </p:nvSpPr>
        <p:spPr>
          <a:xfrm>
            <a:off x="6004342" y="5082051"/>
            <a:ext cx="2481119" cy="15696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nb-NO" sz="1200" b="1" dirty="0" err="1"/>
              <a:t>Load</a:t>
            </a:r>
            <a:r>
              <a:rPr lang="nb-NO" sz="1200" b="1" dirty="0"/>
              <a:t> test data</a:t>
            </a:r>
          </a:p>
          <a:p>
            <a:pPr marL="171450" indent="-171450">
              <a:buFontTx/>
              <a:buChar char="-"/>
            </a:pPr>
            <a:r>
              <a:rPr lang="nb-NO" sz="1200" b="1" dirty="0" err="1"/>
              <a:t>Build</a:t>
            </a:r>
            <a:r>
              <a:rPr lang="nb-NO" sz="1200" b="1" dirty="0"/>
              <a:t> </a:t>
            </a:r>
            <a:r>
              <a:rPr lang="nb-NO" sz="1200" b="1" dirty="0" err="1"/>
              <a:t>decision</a:t>
            </a:r>
            <a:r>
              <a:rPr lang="nb-NO" sz="1200" b="1" dirty="0"/>
              <a:t> </a:t>
            </a:r>
            <a:r>
              <a:rPr lang="nb-NO" sz="1200" b="1" dirty="0" err="1"/>
              <a:t>trees</a:t>
            </a:r>
            <a:endParaRPr lang="nb-NO" sz="1200" b="1" dirty="0"/>
          </a:p>
          <a:p>
            <a:pPr marL="171450" indent="-171450">
              <a:buFontTx/>
              <a:buChar char="-"/>
            </a:pPr>
            <a:r>
              <a:rPr lang="nb-NO" sz="1200" b="1" dirty="0"/>
              <a:t>Make </a:t>
            </a:r>
            <a:r>
              <a:rPr lang="nb-NO" sz="1200" b="1" dirty="0" err="1"/>
              <a:t>predictions</a:t>
            </a:r>
            <a:endParaRPr lang="nb-NO" sz="1200" b="1" dirty="0"/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endParaRPr lang="nb-NO" sz="1200" b="1" dirty="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6D794AD-8FE1-3D4E-BA15-72F18B0C0949}"/>
              </a:ext>
            </a:extLst>
          </p:cNvPr>
          <p:cNvSpPr/>
          <p:nvPr/>
        </p:nvSpPr>
        <p:spPr>
          <a:xfrm>
            <a:off x="3311611" y="2339378"/>
            <a:ext cx="296562" cy="58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34D3DC-DB13-2E46-9EAA-D098882F57EC}"/>
              </a:ext>
            </a:extLst>
          </p:cNvPr>
          <p:cNvCxnSpPr/>
          <p:nvPr/>
        </p:nvCxnSpPr>
        <p:spPr>
          <a:xfrm>
            <a:off x="5615947" y="1351320"/>
            <a:ext cx="429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4C14C3-91EE-4F4A-A128-A30B9B1E8143}"/>
              </a:ext>
            </a:extLst>
          </p:cNvPr>
          <p:cNvCxnSpPr/>
          <p:nvPr/>
        </p:nvCxnSpPr>
        <p:spPr>
          <a:xfrm>
            <a:off x="5582993" y="1936207"/>
            <a:ext cx="429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1B40EF-CE22-0042-8334-AE7C8FEF207D}"/>
              </a:ext>
            </a:extLst>
          </p:cNvPr>
          <p:cNvCxnSpPr/>
          <p:nvPr/>
        </p:nvCxnSpPr>
        <p:spPr>
          <a:xfrm>
            <a:off x="5582993" y="3246024"/>
            <a:ext cx="429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85A65B-22FA-424E-BA1C-017CC566B6C7}"/>
              </a:ext>
            </a:extLst>
          </p:cNvPr>
          <p:cNvCxnSpPr/>
          <p:nvPr/>
        </p:nvCxnSpPr>
        <p:spPr>
          <a:xfrm>
            <a:off x="5600782" y="2593318"/>
            <a:ext cx="429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35B8BA-57D5-BE4B-B53A-97438A24597E}"/>
              </a:ext>
            </a:extLst>
          </p:cNvPr>
          <p:cNvCxnSpPr/>
          <p:nvPr/>
        </p:nvCxnSpPr>
        <p:spPr>
          <a:xfrm>
            <a:off x="5564250" y="3898515"/>
            <a:ext cx="429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3E5C8CD-8892-5E41-8168-1D939B837D1D}"/>
              </a:ext>
            </a:extLst>
          </p:cNvPr>
          <p:cNvCxnSpPr/>
          <p:nvPr/>
        </p:nvCxnSpPr>
        <p:spPr>
          <a:xfrm>
            <a:off x="5593267" y="4456985"/>
            <a:ext cx="4296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5DC4D2-06FF-8748-9F57-B2D95D2D36D8}"/>
              </a:ext>
            </a:extLst>
          </p:cNvPr>
          <p:cNvSpPr txBox="1"/>
          <p:nvPr/>
        </p:nvSpPr>
        <p:spPr>
          <a:xfrm>
            <a:off x="8876316" y="172528"/>
            <a:ext cx="122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350" b="1" dirty="0"/>
              <a:t>Combiner</a:t>
            </a:r>
            <a:r>
              <a:rPr lang="en-US" sz="1400" b="1" dirty="0"/>
              <a:t> 2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062097D-794B-7542-B731-BDE754631F42}"/>
              </a:ext>
            </a:extLst>
          </p:cNvPr>
          <p:cNvSpPr/>
          <p:nvPr/>
        </p:nvSpPr>
        <p:spPr>
          <a:xfrm>
            <a:off x="10437617" y="124527"/>
            <a:ext cx="1511470" cy="4866324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A22F0C-B4EA-5F4A-B918-51D986794886}"/>
              </a:ext>
            </a:extLst>
          </p:cNvPr>
          <p:cNvSpPr txBox="1"/>
          <p:nvPr/>
        </p:nvSpPr>
        <p:spPr>
          <a:xfrm>
            <a:off x="10637083" y="172528"/>
            <a:ext cx="11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/>
              <a:t>Reducer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CAC585-1F48-234D-BC1F-C7FEEBC729B2}"/>
              </a:ext>
            </a:extLst>
          </p:cNvPr>
          <p:cNvSpPr txBox="1"/>
          <p:nvPr/>
        </p:nvSpPr>
        <p:spPr>
          <a:xfrm>
            <a:off x="10526735" y="462198"/>
            <a:ext cx="133452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rgbClr val="FF0000"/>
                </a:solidFill>
              </a:rPr>
              <a:t>Output </a:t>
            </a:r>
            <a:r>
              <a:rPr lang="nb-NO" sz="1200" dirty="0" err="1">
                <a:solidFill>
                  <a:srgbClr val="FF0000"/>
                </a:solidFill>
              </a:rPr>
              <a:t>saved</a:t>
            </a:r>
            <a:r>
              <a:rPr lang="nb-NO" sz="1200" dirty="0">
                <a:solidFill>
                  <a:srgbClr val="FF0000"/>
                </a:solidFill>
              </a:rPr>
              <a:t> to file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B776826-8F34-8043-9009-AC09D314D59C}"/>
              </a:ext>
            </a:extLst>
          </p:cNvPr>
          <p:cNvSpPr/>
          <p:nvPr/>
        </p:nvSpPr>
        <p:spPr>
          <a:xfrm>
            <a:off x="8915505" y="1290910"/>
            <a:ext cx="1225695" cy="510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Combined</a:t>
            </a:r>
            <a:r>
              <a:rPr lang="nb-NO" sz="1200" dirty="0"/>
              <a:t> </a:t>
            </a:r>
            <a:r>
              <a:rPr lang="nb-NO" sz="1300" dirty="0" err="1"/>
              <a:t>Predictions</a:t>
            </a:r>
            <a:endParaRPr lang="nb-NO" sz="1300" dirty="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0D5E16A-2FAE-014F-9C88-9720E3F60AE8}"/>
              </a:ext>
            </a:extLst>
          </p:cNvPr>
          <p:cNvSpPr/>
          <p:nvPr/>
        </p:nvSpPr>
        <p:spPr>
          <a:xfrm>
            <a:off x="8911792" y="3832168"/>
            <a:ext cx="1225695" cy="510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Combined</a:t>
            </a:r>
            <a:r>
              <a:rPr lang="nb-NO" sz="1200" dirty="0"/>
              <a:t> </a:t>
            </a:r>
            <a:r>
              <a:rPr lang="nb-NO" sz="1300" dirty="0" err="1"/>
              <a:t>Predictions</a:t>
            </a:r>
            <a:endParaRPr lang="nb-NO" sz="1300" dirty="0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44BF0BC-CA07-E441-8FAF-18073507A457}"/>
              </a:ext>
            </a:extLst>
          </p:cNvPr>
          <p:cNvSpPr/>
          <p:nvPr/>
        </p:nvSpPr>
        <p:spPr>
          <a:xfrm>
            <a:off x="10576437" y="2421191"/>
            <a:ext cx="1225695" cy="510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Final </a:t>
            </a:r>
            <a:r>
              <a:rPr lang="nb-NO" sz="1200" dirty="0" err="1"/>
              <a:t>Predictions</a:t>
            </a:r>
            <a:endParaRPr lang="nb-NO" sz="13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5341483-E741-F740-ACE3-C43CD6FF03DD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194005" y="1236305"/>
            <a:ext cx="721500" cy="30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B377B6-9D14-AA43-98E9-B8F7A1F4A549}"/>
              </a:ext>
            </a:extLst>
          </p:cNvPr>
          <p:cNvCxnSpPr>
            <a:cxnSpLocks/>
          </p:cNvCxnSpPr>
          <p:nvPr/>
        </p:nvCxnSpPr>
        <p:spPr>
          <a:xfrm>
            <a:off x="8224826" y="3819367"/>
            <a:ext cx="721500" cy="30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59731E4-EE70-6C4B-835A-446D1B1C8AB2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8213787" y="1546229"/>
            <a:ext cx="701718" cy="424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A7B4E7-F636-9D4B-91BA-BD7814B5DDA0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8184347" y="4087487"/>
            <a:ext cx="727445" cy="36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8D8AF6-DAC8-2747-8DF8-451519FD06A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184347" y="2580976"/>
            <a:ext cx="2392090" cy="955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53E48F-E7F4-E74B-89C9-4F895A7C049F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184347" y="2788903"/>
            <a:ext cx="2392090" cy="4407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F9419B7-1F1F-7E4E-954A-4F6DBDD8B82E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0144824" y="1557436"/>
            <a:ext cx="431613" cy="1119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0466-0E00-8448-AD76-9B8BB3F4DE20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0137487" y="2843227"/>
            <a:ext cx="417920" cy="1244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CD7806-7823-3041-A6D6-BBE98EC1BDA1}"/>
              </a:ext>
            </a:extLst>
          </p:cNvPr>
          <p:cNvSpPr txBox="1"/>
          <p:nvPr/>
        </p:nvSpPr>
        <p:spPr>
          <a:xfrm>
            <a:off x="8694494" y="5068539"/>
            <a:ext cx="1559291" cy="15696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nb-NO" sz="1200" b="1" dirty="0"/>
              <a:t>Summing </a:t>
            </a:r>
            <a:r>
              <a:rPr lang="nb-NO" sz="1200" b="1" dirty="0" err="1"/>
              <a:t>predictions</a:t>
            </a:r>
            <a:r>
              <a:rPr lang="nb-NO" sz="1200" b="1" dirty="0"/>
              <a:t> from </a:t>
            </a:r>
            <a:r>
              <a:rPr lang="nb-NO" sz="1200" b="1" dirty="0" err="1"/>
              <a:t>the</a:t>
            </a:r>
            <a:r>
              <a:rPr lang="nb-NO" sz="1200" b="1" dirty="0"/>
              <a:t> </a:t>
            </a:r>
            <a:r>
              <a:rPr lang="nb-NO" sz="1200" b="1" dirty="0" err="1"/>
              <a:t>trees</a:t>
            </a:r>
            <a:r>
              <a:rPr lang="nb-NO" sz="1200" b="1" dirty="0"/>
              <a:t>, for </a:t>
            </a:r>
            <a:r>
              <a:rPr lang="nb-NO" sz="1200" b="1" dirty="0" err="1"/>
              <a:t>each</a:t>
            </a:r>
            <a:r>
              <a:rPr lang="nb-NO" sz="1200" b="1" dirty="0"/>
              <a:t> test data</a:t>
            </a:r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pPr marL="171450" indent="-171450">
              <a:buFontTx/>
              <a:buChar char="-"/>
            </a:pPr>
            <a:endParaRPr lang="nb-NO" sz="1200" b="1" dirty="0"/>
          </a:p>
          <a:p>
            <a:endParaRPr lang="nb-NO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27B160-AD3F-FA4D-8305-6BFE36D84F22}"/>
              </a:ext>
            </a:extLst>
          </p:cNvPr>
          <p:cNvSpPr txBox="1"/>
          <p:nvPr/>
        </p:nvSpPr>
        <p:spPr>
          <a:xfrm>
            <a:off x="10462818" y="5074927"/>
            <a:ext cx="1559291" cy="15696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nb-NO" sz="1200" b="1" dirty="0"/>
              <a:t>Summing </a:t>
            </a:r>
            <a:r>
              <a:rPr lang="nb-NO" sz="1200" b="1" dirty="0" err="1"/>
              <a:t>predictions</a:t>
            </a:r>
            <a:r>
              <a:rPr lang="nb-NO" sz="1200" b="1" dirty="0"/>
              <a:t> from </a:t>
            </a:r>
            <a:r>
              <a:rPr lang="nb-NO" sz="1200" b="1" dirty="0" err="1"/>
              <a:t>the</a:t>
            </a:r>
            <a:r>
              <a:rPr lang="nb-NO" sz="1200" b="1" dirty="0"/>
              <a:t> </a:t>
            </a:r>
            <a:r>
              <a:rPr lang="nb-NO" sz="1200" b="1" dirty="0" err="1"/>
              <a:t>trees</a:t>
            </a:r>
            <a:r>
              <a:rPr lang="nb-NO" sz="1200" b="1" dirty="0"/>
              <a:t>, for </a:t>
            </a:r>
            <a:r>
              <a:rPr lang="nb-NO" sz="1200" b="1" dirty="0" err="1"/>
              <a:t>each</a:t>
            </a:r>
            <a:r>
              <a:rPr lang="nb-NO" sz="1200" b="1" dirty="0"/>
              <a:t> test data and </a:t>
            </a:r>
            <a:r>
              <a:rPr lang="nb-NO" sz="1200" b="1" dirty="0" err="1"/>
              <a:t>take</a:t>
            </a:r>
            <a:r>
              <a:rPr lang="nb-NO" sz="1200" b="1" dirty="0"/>
              <a:t> </a:t>
            </a:r>
            <a:r>
              <a:rPr lang="nb-NO" sz="1200" b="1" dirty="0" err="1"/>
              <a:t>the</a:t>
            </a:r>
            <a:r>
              <a:rPr lang="nb-NO" sz="1200" b="1" dirty="0"/>
              <a:t> </a:t>
            </a:r>
            <a:r>
              <a:rPr lang="nb-NO" sz="1200" b="1" dirty="0" err="1"/>
              <a:t>average</a:t>
            </a:r>
            <a:r>
              <a:rPr lang="nb-NO" sz="1200" b="1" dirty="0"/>
              <a:t> as final </a:t>
            </a:r>
            <a:r>
              <a:rPr lang="nb-NO" sz="1200" b="1" dirty="0" err="1"/>
              <a:t>predictions</a:t>
            </a:r>
            <a:endParaRPr lang="nb-NO" sz="1200" b="1" dirty="0"/>
          </a:p>
          <a:p>
            <a:endParaRPr lang="nb-NO" sz="1200" b="1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BCB15A9-A3F8-D148-A40B-37A76585154C}"/>
              </a:ext>
            </a:extLst>
          </p:cNvPr>
          <p:cNvSpPr/>
          <p:nvPr/>
        </p:nvSpPr>
        <p:spPr>
          <a:xfrm>
            <a:off x="96244" y="2385533"/>
            <a:ext cx="932939" cy="56170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/>
              <a:t>Cleaned</a:t>
            </a:r>
            <a:r>
              <a:rPr lang="nb-NO" sz="1200" dirty="0"/>
              <a:t> Training Data</a:t>
            </a:r>
            <a:endParaRPr lang="nb-NO" sz="1300" dirty="0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A61CFBED-3FC6-B64B-8345-1BF1C5C8AEF1}"/>
              </a:ext>
            </a:extLst>
          </p:cNvPr>
          <p:cNvSpPr/>
          <p:nvPr/>
        </p:nvSpPr>
        <p:spPr>
          <a:xfrm>
            <a:off x="1192049" y="2369980"/>
            <a:ext cx="296562" cy="58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297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0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2804E-A5E7-8249-ABBF-F350FF86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accuracy</a:t>
            </a:r>
            <a:endParaRPr lang="nb-NO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CF78-51B6-424B-A9AE-68BD68CC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nb-NO" dirty="0"/>
              <a:t>One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</a:t>
            </a:r>
            <a:r>
              <a:rPr lang="nb-NO" dirty="0" err="1"/>
              <a:t>consist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, </a:t>
            </a:r>
            <a:r>
              <a:rPr lang="nb-NO" dirty="0" err="1"/>
              <a:t>combine</a:t>
            </a:r>
            <a:r>
              <a:rPr lang="nb-NO" dirty="0"/>
              <a:t>, and </a:t>
            </a:r>
            <a:r>
              <a:rPr lang="nb-NO" dirty="0" err="1"/>
              <a:t>reduce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Accuracy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RMSE 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6B7F8-2D53-324D-B1F8-46ED5AD3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83" y="3477592"/>
            <a:ext cx="3048121" cy="7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55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609</Words>
  <Application>Microsoft Macintosh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Flight Delay Prediction</vt:lpstr>
      <vt:lpstr>AGENDA</vt:lpstr>
      <vt:lpstr>General Overview</vt:lpstr>
      <vt:lpstr>What We Implemented</vt:lpstr>
      <vt:lpstr>    ALGORITHM IMPLEMENTATION</vt:lpstr>
      <vt:lpstr>Pre-Processing    </vt:lpstr>
      <vt:lpstr>Random Forest Implementation    </vt:lpstr>
      <vt:lpstr>PowerPoint Presentation</vt:lpstr>
      <vt:lpstr>Calculate accuracy</vt:lpstr>
      <vt:lpstr>MLLib implementation</vt:lpstr>
      <vt:lpstr>Implementation Comparison   </vt:lpstr>
      <vt:lpstr>Challenges    </vt:lpstr>
      <vt:lpstr>Further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Prediction</dc:title>
  <dc:creator>Renny Octavia Tan</dc:creator>
  <cp:lastModifiedBy>Renny Octavia Tan</cp:lastModifiedBy>
  <cp:revision>7</cp:revision>
  <dcterms:created xsi:type="dcterms:W3CDTF">2019-04-04T22:34:18Z</dcterms:created>
  <dcterms:modified xsi:type="dcterms:W3CDTF">2019-04-05T07:07:52Z</dcterms:modified>
</cp:coreProperties>
</file>