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3D74-A806-9832-4FB5-2E245B798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675A6-778A-8005-BB40-C049DFDD6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4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6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C724-29E3-89F3-617E-1214EC62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5A26-133F-83F2-999F-DD6FA475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182D-F42A-8771-C60A-93758AF9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C574-E95F-E9C9-CC21-3983DB58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1F9A1-BCC4-C9D6-2C25-AC9802310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8B95-CC02-1C06-A989-289C1304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A454-7D76-DC13-F830-A51EEBEC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80B3-1F0B-2E74-42E3-86A1A068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3156E-07AD-F3DF-FC1C-D3BB0C3B8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C6B05-6AC3-59F7-B9D0-105581F5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7078-B9F2-A918-BC04-BFC22EE2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3BD8-1894-2DAD-C67F-87B77AA0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2EC9-B22A-D26C-257D-A34475DB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7282-269E-56CA-B7E8-AF30A456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D2B7-058A-BA3F-A1B9-D02E2995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A8A7-75EA-9D95-4D4F-39BE5F8B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B390-B838-6818-370E-9D348346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A526-6051-A3DB-2FCF-8918FBFA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BF4B-50A7-2AAC-EE6C-BF8A5E5B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D544A-F2CF-C46C-CB3D-F1AAA62B5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753E-D877-2FFE-E3D6-C199EC57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38C2-E71B-C9F0-3C5B-D373B24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4613-E44B-96E0-285E-1334B62B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FF15-270A-67D1-00B6-212D5C59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90E8-401D-B40E-967D-5C286BABC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E5AB-433A-C83B-0C11-FDE53C22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96A68-0D06-5C1E-E303-358306C5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40439-3E51-15F3-97C8-C1CACB77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89D86-8C28-7E63-7F0E-6FA1A5C0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34DB-DA1B-BF8B-0E9E-800E347C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F4AC8-0041-62CB-F274-921C9F5E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70401-0939-13BC-406C-21D555593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64F3A-CB3C-99AD-BFF3-ACDE76B14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BF858-930C-AAAE-7F7A-FAAAF46B7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12D47-224B-6D96-3C7A-BAE6F7FE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D7AE3-C9FC-4E66-1AB4-96D03545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D50B5-2DF1-F744-63AB-FAA01046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548F-FCBA-814C-71BF-79F0D981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25D0-F4F7-E53D-5EEF-E433C4FF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2B937-7D52-6304-1024-404F3586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263F1-EB59-611E-98E5-FC18B7A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A7DC0-B3EE-EA30-E686-B918E53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EE87E-A0F1-48C9-069D-0C5480E3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BB7E6-BA46-3476-5C86-D5D50EC0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4D06-1B39-6A9B-7E94-2343373C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A8DD-346F-102A-8A8A-32906C56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AA944-20AC-9CC6-DDDF-8E892030D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BB558-39D7-F37B-121E-107C4C58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AEE9-186E-2DD0-C1BC-F4C7B0A7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094C5-9225-CCC4-9EFA-916C2181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F238-DA3D-2C03-8FA2-DAC87D85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45C73-F2A4-BEC1-5BE8-1DCA64D17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4" indent="0">
              <a:buNone/>
              <a:defRPr sz="2000"/>
            </a:lvl5pPr>
            <a:lvl6pPr marL="2285980" indent="0">
              <a:buNone/>
              <a:defRPr sz="2000"/>
            </a:lvl6pPr>
            <a:lvl7pPr marL="2743176" indent="0">
              <a:buNone/>
              <a:defRPr sz="2000"/>
            </a:lvl7pPr>
            <a:lvl8pPr marL="3200372" indent="0">
              <a:buNone/>
              <a:defRPr sz="2000"/>
            </a:lvl8pPr>
            <a:lvl9pPr marL="365756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C415C-49B3-5FBC-9AF6-D0F949F67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537E-A49B-9712-41A3-25D5588D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FECAF-7798-84A9-B6DF-88B63E5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2246-8578-3A9F-F7A2-2622F06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D1940-AC69-958D-3D7A-2532A712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FEAC5-C38E-89E4-A881-D8D4616E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E33F-A0AE-AC47-D329-2678944E9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D5AA3-694F-4AFC-9A93-502374F26D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3A3A-0008-0CD6-5F1E-59649921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74B2-694A-1734-6AB1-5F1E0BCD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4309-43E2-44C2-8ABE-CF45C08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5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8C535-4EED-8436-628E-F2D54BCA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2708" y="808022"/>
            <a:ext cx="9094702" cy="4710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AA4DB-6F88-668F-9A78-48D2546A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68" y="969595"/>
            <a:ext cx="5369948" cy="43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717DE-C14C-713F-B45A-BB5FE26FFC04}"/>
              </a:ext>
            </a:extLst>
          </p:cNvPr>
          <p:cNvSpPr txBox="1"/>
          <p:nvPr/>
        </p:nvSpPr>
        <p:spPr>
          <a:xfrm>
            <a:off x="530088" y="384313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Pseudo-code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25878-B783-A5CD-C18A-A0355E484F58}"/>
              </a:ext>
            </a:extLst>
          </p:cNvPr>
          <p:cNvSpPr txBox="1"/>
          <p:nvPr/>
        </p:nvSpPr>
        <p:spPr>
          <a:xfrm>
            <a:off x="530089" y="1417119"/>
            <a:ext cx="6003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</a:t>
            </a:r>
          </a:p>
          <a:p>
            <a:r>
              <a:rPr lang="en-US" dirty="0"/>
              <a:t>	INPUT Math,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Physics, Chemistry</a:t>
            </a:r>
            <a:endParaRPr lang="en-US" dirty="0"/>
          </a:p>
          <a:p>
            <a:r>
              <a:rPr lang="en-US" dirty="0"/>
              <a:t>		Average = (Math + Physics + Chemistry) / 3</a:t>
            </a:r>
          </a:p>
          <a:p>
            <a:r>
              <a:rPr lang="en-US" dirty="0"/>
              <a:t>	DISPLAY Average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E1B89-BF50-8112-B1C6-2068087BC632}"/>
              </a:ext>
            </a:extLst>
          </p:cNvPr>
          <p:cNvSpPr txBox="1"/>
          <p:nvPr/>
        </p:nvSpPr>
        <p:spPr>
          <a:xfrm>
            <a:off x="6533325" y="199647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Flowchart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C3D4A1-3B33-1393-CEFE-5232DAAA6B61}"/>
              </a:ext>
            </a:extLst>
          </p:cNvPr>
          <p:cNvSpPr/>
          <p:nvPr/>
        </p:nvSpPr>
        <p:spPr>
          <a:xfrm>
            <a:off x="8150087" y="325568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2EA08-AC07-5641-5AD7-78F69D39FBE7}"/>
              </a:ext>
            </a:extLst>
          </p:cNvPr>
          <p:cNvSpPr/>
          <p:nvPr/>
        </p:nvSpPr>
        <p:spPr>
          <a:xfrm>
            <a:off x="7189561" y="2780504"/>
            <a:ext cx="4186145" cy="1024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= (Math + Physics + Chemistry) / 3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7824DAF-644F-6A9A-E329-91C0272B62D4}"/>
              </a:ext>
            </a:extLst>
          </p:cNvPr>
          <p:cNvSpPr/>
          <p:nvPr/>
        </p:nvSpPr>
        <p:spPr>
          <a:xfrm>
            <a:off x="8001929" y="1291139"/>
            <a:ext cx="2562438" cy="802895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Math, Physics, Chemistry</a:t>
            </a:r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147E7D9-85C1-44DF-272F-5ADFDBE0F659}"/>
              </a:ext>
            </a:extLst>
          </p:cNvPr>
          <p:cNvSpPr/>
          <p:nvPr/>
        </p:nvSpPr>
        <p:spPr>
          <a:xfrm>
            <a:off x="8001414" y="4451377"/>
            <a:ext cx="2562438" cy="1020418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Average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615471-6939-20B8-626D-C0EFCC859B24}"/>
              </a:ext>
            </a:extLst>
          </p:cNvPr>
          <p:cNvSpPr/>
          <p:nvPr/>
        </p:nvSpPr>
        <p:spPr>
          <a:xfrm>
            <a:off x="8150087" y="5926791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10EB55-93B3-B750-57AA-D7DDA7D6791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83148" y="855655"/>
            <a:ext cx="0" cy="4354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5F9500-52D4-6A70-C6C9-FFF926DA753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9282633" y="3805096"/>
            <a:ext cx="1" cy="64628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0DF1D3-8BC5-AC17-ABC9-82FE73FD483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9282633" y="5471795"/>
            <a:ext cx="515" cy="45499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CEF8F9-1BDB-93EF-F389-BBCE65B83C9F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9282634" y="2094034"/>
            <a:ext cx="514" cy="68647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931DAF6-7927-6AD9-DF7E-4C9AC01B0677}"/>
              </a:ext>
            </a:extLst>
          </p:cNvPr>
          <p:cNvSpPr txBox="1"/>
          <p:nvPr/>
        </p:nvSpPr>
        <p:spPr>
          <a:xfrm>
            <a:off x="437322" y="5837889"/>
            <a:ext cx="60960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điểm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58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717DE-C14C-713F-B45A-BB5FE26FFC04}"/>
              </a:ext>
            </a:extLst>
          </p:cNvPr>
          <p:cNvSpPr txBox="1"/>
          <p:nvPr/>
        </p:nvSpPr>
        <p:spPr>
          <a:xfrm>
            <a:off x="530088" y="384313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Pseudo-code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25878-B783-A5CD-C18A-A0355E484F58}"/>
              </a:ext>
            </a:extLst>
          </p:cNvPr>
          <p:cNvSpPr txBox="1"/>
          <p:nvPr/>
        </p:nvSpPr>
        <p:spPr>
          <a:xfrm>
            <a:off x="530089" y="1417119"/>
            <a:ext cx="6003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</a:t>
            </a:r>
          </a:p>
          <a:p>
            <a:r>
              <a:rPr lang="en-US" dirty="0"/>
              <a:t>	INPUT USD</a:t>
            </a:r>
          </a:p>
          <a:p>
            <a:r>
              <a:rPr lang="en-US" dirty="0"/>
              <a:t>		VND = USD*23000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DISPLAY VND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E1B89-BF50-8112-B1C6-2068087BC632}"/>
              </a:ext>
            </a:extLst>
          </p:cNvPr>
          <p:cNvSpPr txBox="1"/>
          <p:nvPr/>
        </p:nvSpPr>
        <p:spPr>
          <a:xfrm>
            <a:off x="6533325" y="199647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Flowchart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C3D4A1-3B33-1393-CEFE-5232DAAA6B61}"/>
              </a:ext>
            </a:extLst>
          </p:cNvPr>
          <p:cNvSpPr/>
          <p:nvPr/>
        </p:nvSpPr>
        <p:spPr>
          <a:xfrm>
            <a:off x="8150087" y="325568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2EA08-AC07-5641-5AD7-78F69D39FBE7}"/>
              </a:ext>
            </a:extLst>
          </p:cNvPr>
          <p:cNvSpPr/>
          <p:nvPr/>
        </p:nvSpPr>
        <p:spPr>
          <a:xfrm>
            <a:off x="8149573" y="2091945"/>
            <a:ext cx="2266122" cy="1024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VND = USD*23000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7824DAF-644F-6A9A-E329-91C0272B62D4}"/>
              </a:ext>
            </a:extLst>
          </p:cNvPr>
          <p:cNvSpPr/>
          <p:nvPr/>
        </p:nvSpPr>
        <p:spPr>
          <a:xfrm>
            <a:off x="8001929" y="1291139"/>
            <a:ext cx="2562438" cy="504979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USD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147E7D9-85C1-44DF-272F-5ADFDBE0F659}"/>
              </a:ext>
            </a:extLst>
          </p:cNvPr>
          <p:cNvSpPr/>
          <p:nvPr/>
        </p:nvSpPr>
        <p:spPr>
          <a:xfrm>
            <a:off x="8001929" y="3333522"/>
            <a:ext cx="2562438" cy="1020418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VND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615471-6939-20B8-626D-C0EFCC859B24}"/>
              </a:ext>
            </a:extLst>
          </p:cNvPr>
          <p:cNvSpPr/>
          <p:nvPr/>
        </p:nvSpPr>
        <p:spPr>
          <a:xfrm>
            <a:off x="8149573" y="4747347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10EB55-93B3-B750-57AA-D7DDA7D6791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83148" y="855652"/>
            <a:ext cx="0" cy="4354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5F9500-52D4-6A70-C6C9-FFF926DA75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282634" y="3137653"/>
            <a:ext cx="514" cy="19587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0DF1D3-8BC5-AC17-ABC9-82FE73FD483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282634" y="4399889"/>
            <a:ext cx="0" cy="3474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592A41-EF3A-5A70-648F-E0A76C9715D3}"/>
              </a:ext>
            </a:extLst>
          </p:cNvPr>
          <p:cNvCxnSpPr>
            <a:cxnSpLocks/>
          </p:cNvCxnSpPr>
          <p:nvPr/>
        </p:nvCxnSpPr>
        <p:spPr>
          <a:xfrm>
            <a:off x="9250018" y="1795769"/>
            <a:ext cx="0" cy="2982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C2FB9C-D52C-A5CE-E076-E77754DD32A0}"/>
              </a:ext>
            </a:extLst>
          </p:cNvPr>
          <p:cNvSpPr txBox="1"/>
          <p:nvPr/>
        </p:nvSpPr>
        <p:spPr>
          <a:xfrm>
            <a:off x="437323" y="5837889"/>
            <a:ext cx="771225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chuyển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tiền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tệ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67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717DE-C14C-713F-B45A-BB5FE26FFC04}"/>
              </a:ext>
            </a:extLst>
          </p:cNvPr>
          <p:cNvSpPr txBox="1"/>
          <p:nvPr/>
        </p:nvSpPr>
        <p:spPr>
          <a:xfrm>
            <a:off x="223316" y="166943"/>
            <a:ext cx="1554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Pseudo-code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25878-B783-A5CD-C18A-A0355E484F58}"/>
              </a:ext>
            </a:extLst>
          </p:cNvPr>
          <p:cNvSpPr txBox="1"/>
          <p:nvPr/>
        </p:nvSpPr>
        <p:spPr>
          <a:xfrm>
            <a:off x="223316" y="779743"/>
            <a:ext cx="494162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BEGIN</a:t>
            </a:r>
          </a:p>
          <a:p>
            <a:r>
              <a:rPr lang="en-US" sz="1400" dirty="0"/>
              <a:t>	INPUT A, B, C</a:t>
            </a:r>
          </a:p>
          <a:p>
            <a:r>
              <a:rPr lang="en-US" sz="1400" dirty="0"/>
              <a:t>	MAX = A</a:t>
            </a:r>
          </a:p>
          <a:p>
            <a:r>
              <a:rPr lang="en-US" sz="1400" dirty="0"/>
              <a:t>		IF (A &gt; B)</a:t>
            </a:r>
          </a:p>
          <a:p>
            <a:r>
              <a:rPr lang="en-US" sz="1400" dirty="0"/>
              <a:t>		IF (A &gt; C)</a:t>
            </a:r>
          </a:p>
          <a:p>
            <a:r>
              <a:rPr lang="en-US" sz="1400" dirty="0"/>
              <a:t>			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MAX</a:t>
            </a:r>
          </a:p>
          <a:p>
            <a:r>
              <a:rPr lang="en-US" sz="1400" dirty="0"/>
              <a:t>		ELSE </a:t>
            </a:r>
          </a:p>
          <a:p>
            <a:r>
              <a:rPr lang="en-US" sz="1400" dirty="0"/>
              <a:t>			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MAX</a:t>
            </a:r>
          </a:p>
          <a:p>
            <a:r>
              <a:rPr lang="en-US" sz="1400" dirty="0"/>
              <a:t>	ELSE </a:t>
            </a:r>
          </a:p>
          <a:p>
            <a:r>
              <a:rPr lang="en-US" sz="1400" dirty="0"/>
              <a:t>		IF (B &gt; C)</a:t>
            </a:r>
          </a:p>
          <a:p>
            <a:r>
              <a:rPr lang="en-US" sz="1400" dirty="0"/>
              <a:t>			MAX = B</a:t>
            </a:r>
          </a:p>
          <a:p>
            <a:r>
              <a:rPr lang="en-US" sz="1400" dirty="0"/>
              <a:t>		ELSE</a:t>
            </a:r>
          </a:p>
          <a:p>
            <a:r>
              <a:rPr lang="en-US" sz="1400" dirty="0"/>
              <a:t>			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MAX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END IF</a:t>
            </a:r>
          </a:p>
          <a:p>
            <a:r>
              <a:rPr lang="en-US" sz="1400" dirty="0"/>
              <a:t>END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43623-E475-0039-A652-05C0CE5CD9D4}"/>
              </a:ext>
            </a:extLst>
          </p:cNvPr>
          <p:cNvSpPr txBox="1"/>
          <p:nvPr/>
        </p:nvSpPr>
        <p:spPr>
          <a:xfrm>
            <a:off x="113936" y="6350576"/>
            <a:ext cx="47177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tìm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lớn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nhất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9DB87-AF09-9956-342F-2B13D1F57BDB}"/>
              </a:ext>
            </a:extLst>
          </p:cNvPr>
          <p:cNvSpPr txBox="1"/>
          <p:nvPr/>
        </p:nvSpPr>
        <p:spPr>
          <a:xfrm>
            <a:off x="5106498" y="166943"/>
            <a:ext cx="124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Flowchart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AADD7D-192C-DA8E-0BF2-EF40C73C729E}"/>
              </a:ext>
            </a:extLst>
          </p:cNvPr>
          <p:cNvSpPr/>
          <p:nvPr/>
        </p:nvSpPr>
        <p:spPr>
          <a:xfrm>
            <a:off x="7040464" y="55789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4BF7-B53E-BC21-1467-FD57040F7FAB}"/>
              </a:ext>
            </a:extLst>
          </p:cNvPr>
          <p:cNvSpPr/>
          <p:nvPr/>
        </p:nvSpPr>
        <p:spPr>
          <a:xfrm>
            <a:off x="7464534" y="1599920"/>
            <a:ext cx="1417981" cy="536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= A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189C6E02-B23A-8171-0D6D-8A3CBF1E7036}"/>
              </a:ext>
            </a:extLst>
          </p:cNvPr>
          <p:cNvSpPr/>
          <p:nvPr/>
        </p:nvSpPr>
        <p:spPr>
          <a:xfrm>
            <a:off x="6892306" y="807859"/>
            <a:ext cx="2562438" cy="504979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A, B, C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8D6D8C9-5801-4A5C-DC29-1A1D8094EBCF}"/>
              </a:ext>
            </a:extLst>
          </p:cNvPr>
          <p:cNvSpPr/>
          <p:nvPr/>
        </p:nvSpPr>
        <p:spPr>
          <a:xfrm>
            <a:off x="6792923" y="4853351"/>
            <a:ext cx="2759893" cy="443195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MAX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402EEE-EF9E-D694-40C2-B855859BCEC9}"/>
              </a:ext>
            </a:extLst>
          </p:cNvPr>
          <p:cNvSpPr/>
          <p:nvPr/>
        </p:nvSpPr>
        <p:spPr>
          <a:xfrm>
            <a:off x="7038981" y="5725111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CADF59F1-1822-63F5-44B7-7DFA52A3D71E}"/>
              </a:ext>
            </a:extLst>
          </p:cNvPr>
          <p:cNvSpPr/>
          <p:nvPr/>
        </p:nvSpPr>
        <p:spPr>
          <a:xfrm>
            <a:off x="7355363" y="2357915"/>
            <a:ext cx="1636323" cy="8042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MAX &gt; B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EEC56110-9212-5413-A332-68E24C551E38}"/>
              </a:ext>
            </a:extLst>
          </p:cNvPr>
          <p:cNvSpPr/>
          <p:nvPr/>
        </p:nvSpPr>
        <p:spPr>
          <a:xfrm>
            <a:off x="7317701" y="3657983"/>
            <a:ext cx="1708682" cy="723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MAX &gt; 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D8F15A-8BB6-1FC6-EF24-35A13DD270CE}"/>
              </a:ext>
            </a:extLst>
          </p:cNvPr>
          <p:cNvSpPr txBox="1"/>
          <p:nvPr/>
        </p:nvSpPr>
        <p:spPr>
          <a:xfrm>
            <a:off x="8111150" y="312802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ĐÚNG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EFD986-A36A-D0C3-AAB9-3B044299568D}"/>
              </a:ext>
            </a:extLst>
          </p:cNvPr>
          <p:cNvSpPr txBox="1"/>
          <p:nvPr/>
        </p:nvSpPr>
        <p:spPr>
          <a:xfrm>
            <a:off x="9133767" y="2444338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0FD479-28D7-B2E6-145E-A624F4A51C39}"/>
              </a:ext>
            </a:extLst>
          </p:cNvPr>
          <p:cNvSpPr txBox="1"/>
          <p:nvPr/>
        </p:nvSpPr>
        <p:spPr>
          <a:xfrm>
            <a:off x="8213944" y="438101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ĐÚNG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18213E-3929-7D6A-EF81-4F7C1D396013}"/>
              </a:ext>
            </a:extLst>
          </p:cNvPr>
          <p:cNvSpPr/>
          <p:nvPr/>
        </p:nvSpPr>
        <p:spPr>
          <a:xfrm>
            <a:off x="5250508" y="3751143"/>
            <a:ext cx="1417981" cy="536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= 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FE6F06-23D8-6F41-5E94-541768AFA5B4}"/>
              </a:ext>
            </a:extLst>
          </p:cNvPr>
          <p:cNvSpPr txBox="1"/>
          <p:nvPr/>
        </p:nvSpPr>
        <p:spPr>
          <a:xfrm>
            <a:off x="6777190" y="3540721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E8E1B5-A6F5-F132-9364-B313B383D58A}"/>
              </a:ext>
            </a:extLst>
          </p:cNvPr>
          <p:cNvSpPr/>
          <p:nvPr/>
        </p:nvSpPr>
        <p:spPr>
          <a:xfrm>
            <a:off x="9843517" y="2491685"/>
            <a:ext cx="1417981" cy="536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= 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86419E-7D93-B6D0-88B4-50DB085A54EB}"/>
              </a:ext>
            </a:extLst>
          </p:cNvPr>
          <p:cNvSpPr txBox="1"/>
          <p:nvPr/>
        </p:nvSpPr>
        <p:spPr>
          <a:xfrm>
            <a:off x="9843517" y="3513230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SAI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193748-CB61-2E4B-1219-A51C9C178C77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8172042" y="5296546"/>
            <a:ext cx="828" cy="4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EB6D0AF-F0EB-9F83-DBA4-681C5A587274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173525" y="585876"/>
            <a:ext cx="0" cy="22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0BA7834-EBAF-613D-A309-21DBD5A06FAC}"/>
              </a:ext>
            </a:extLst>
          </p:cNvPr>
          <p:cNvCxnSpPr>
            <a:stCxn id="17" idx="4"/>
            <a:endCxn id="14" idx="0"/>
          </p:cNvCxnSpPr>
          <p:nvPr/>
        </p:nvCxnSpPr>
        <p:spPr>
          <a:xfrm>
            <a:off x="8173525" y="1312838"/>
            <a:ext cx="0" cy="28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60D3F9A-FDBC-7AFE-BFCE-710E85C13F91}"/>
              </a:ext>
            </a:extLst>
          </p:cNvPr>
          <p:cNvCxnSpPr>
            <a:stCxn id="14" idx="2"/>
            <a:endCxn id="31" idx="0"/>
          </p:cNvCxnSpPr>
          <p:nvPr/>
        </p:nvCxnSpPr>
        <p:spPr>
          <a:xfrm>
            <a:off x="8173525" y="2136631"/>
            <a:ext cx="0" cy="22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54471B4-090A-1DCE-033A-5BAF3E2B891D}"/>
              </a:ext>
            </a:extLst>
          </p:cNvPr>
          <p:cNvCxnSpPr>
            <a:stCxn id="31" idx="2"/>
            <a:endCxn id="55" idx="0"/>
          </p:cNvCxnSpPr>
          <p:nvPr/>
        </p:nvCxnSpPr>
        <p:spPr>
          <a:xfrm flipH="1">
            <a:off x="8172042" y="3162167"/>
            <a:ext cx="1483" cy="49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3D19C4E-9CD9-3A78-D90A-D9C5337B7171}"/>
              </a:ext>
            </a:extLst>
          </p:cNvPr>
          <p:cNvCxnSpPr>
            <a:stCxn id="31" idx="3"/>
            <a:endCxn id="66" idx="1"/>
          </p:cNvCxnSpPr>
          <p:nvPr/>
        </p:nvCxnSpPr>
        <p:spPr>
          <a:xfrm>
            <a:off x="8991686" y="2760041"/>
            <a:ext cx="851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6D2A29F8-4D9B-771A-7C4D-0799FB6A10BA}"/>
              </a:ext>
            </a:extLst>
          </p:cNvPr>
          <p:cNvCxnSpPr>
            <a:stCxn id="66" idx="2"/>
            <a:endCxn id="55" idx="3"/>
          </p:cNvCxnSpPr>
          <p:nvPr/>
        </p:nvCxnSpPr>
        <p:spPr>
          <a:xfrm rot="5400000">
            <a:off x="9293895" y="2760885"/>
            <a:ext cx="991103" cy="1526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396048D-BEEA-9F6E-0832-4EF3EF44B37B}"/>
              </a:ext>
            </a:extLst>
          </p:cNvPr>
          <p:cNvCxnSpPr>
            <a:stCxn id="55" idx="2"/>
            <a:endCxn id="18" idx="0"/>
          </p:cNvCxnSpPr>
          <p:nvPr/>
        </p:nvCxnSpPr>
        <p:spPr>
          <a:xfrm>
            <a:off x="8172042" y="4381015"/>
            <a:ext cx="828" cy="4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66A29D5-3FEC-483C-3EA3-9F77D16E2127}"/>
              </a:ext>
            </a:extLst>
          </p:cNvPr>
          <p:cNvCxnSpPr>
            <a:stCxn id="55" idx="1"/>
            <a:endCxn id="59" idx="3"/>
          </p:cNvCxnSpPr>
          <p:nvPr/>
        </p:nvCxnSpPr>
        <p:spPr>
          <a:xfrm flipH="1">
            <a:off x="6668489" y="4019499"/>
            <a:ext cx="64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C05C46C2-2857-F3F7-CECB-93A5C5ADCDEF}"/>
              </a:ext>
            </a:extLst>
          </p:cNvPr>
          <p:cNvCxnSpPr>
            <a:stCxn id="59" idx="2"/>
            <a:endCxn id="18" idx="5"/>
          </p:cNvCxnSpPr>
          <p:nvPr/>
        </p:nvCxnSpPr>
        <p:spPr>
          <a:xfrm rot="16200000" flipH="1">
            <a:off x="6000728" y="4246624"/>
            <a:ext cx="787095" cy="869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6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717DE-C14C-713F-B45A-BB5FE26FFC04}"/>
              </a:ext>
            </a:extLst>
          </p:cNvPr>
          <p:cNvSpPr txBox="1"/>
          <p:nvPr/>
        </p:nvSpPr>
        <p:spPr>
          <a:xfrm>
            <a:off x="223316" y="166943"/>
            <a:ext cx="1554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Pseudo-code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25878-B783-A5CD-C18A-A0355E484F58}"/>
              </a:ext>
            </a:extLst>
          </p:cNvPr>
          <p:cNvSpPr txBox="1"/>
          <p:nvPr/>
        </p:nvSpPr>
        <p:spPr>
          <a:xfrm>
            <a:off x="223316" y="779743"/>
            <a:ext cx="49416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BEGIN</a:t>
            </a:r>
          </a:p>
          <a:p>
            <a:r>
              <a:rPr lang="en-US" sz="1400" dirty="0"/>
              <a:t>	INPUT ARRAY</a:t>
            </a:r>
          </a:p>
          <a:p>
            <a:r>
              <a:rPr lang="en-US" sz="1400" dirty="0"/>
              <a:t>	L = length of ARRAY</a:t>
            </a:r>
          </a:p>
          <a:p>
            <a:r>
              <a:rPr lang="en-US" sz="1400" dirty="0"/>
              <a:t>	MAX = ARRAY[0]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</a:t>
            </a:r>
            <a:r>
              <a:rPr lang="en-US" sz="1400" dirty="0"/>
              <a:t> = 0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WHILE ( </a:t>
            </a:r>
            <a:r>
              <a:rPr lang="en-US" sz="1400" dirty="0" err="1"/>
              <a:t>i</a:t>
            </a:r>
            <a:r>
              <a:rPr lang="en-US" sz="1400" dirty="0"/>
              <a:t> &lt; L)</a:t>
            </a:r>
          </a:p>
          <a:p>
            <a:r>
              <a:rPr lang="en-US" sz="1400" dirty="0"/>
              <a:t>	DO</a:t>
            </a:r>
          </a:p>
          <a:p>
            <a:r>
              <a:rPr lang="en-US" sz="1400" dirty="0"/>
              <a:t>		IF ( ARRAY[</a:t>
            </a:r>
            <a:r>
              <a:rPr lang="en-US" sz="1400" dirty="0" err="1"/>
              <a:t>i</a:t>
            </a:r>
            <a:r>
              <a:rPr lang="en-US" sz="1400" dirty="0"/>
              <a:t>] &gt; MAX )</a:t>
            </a:r>
          </a:p>
          <a:p>
            <a:r>
              <a:rPr lang="en-US" sz="1400" dirty="0"/>
              <a:t>			 MAX = ARRAY[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r>
              <a:rPr lang="en-US" sz="1400" dirty="0"/>
              <a:t>		END IF</a:t>
            </a:r>
          </a:p>
          <a:p>
            <a:r>
              <a:rPr lang="en-US" sz="1400" dirty="0"/>
              <a:t>	END DO</a:t>
            </a:r>
          </a:p>
          <a:p>
            <a:r>
              <a:rPr lang="en-US" sz="1400" dirty="0"/>
              <a:t>	DISPLAY MAX</a:t>
            </a:r>
          </a:p>
          <a:p>
            <a:endParaRPr lang="en-US" sz="1400" dirty="0"/>
          </a:p>
          <a:p>
            <a:r>
              <a:rPr lang="en-US" sz="1400" dirty="0"/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43623-E475-0039-A652-05C0CE5CD9D4}"/>
              </a:ext>
            </a:extLst>
          </p:cNvPr>
          <p:cNvSpPr txBox="1"/>
          <p:nvPr/>
        </p:nvSpPr>
        <p:spPr>
          <a:xfrm>
            <a:off x="113936" y="6350576"/>
            <a:ext cx="47177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tìm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lớn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nhất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mảng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9DB87-AF09-9956-342F-2B13D1F57BDB}"/>
              </a:ext>
            </a:extLst>
          </p:cNvPr>
          <p:cNvSpPr txBox="1"/>
          <p:nvPr/>
        </p:nvSpPr>
        <p:spPr>
          <a:xfrm>
            <a:off x="5106498" y="166943"/>
            <a:ext cx="124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AADD7D-192C-DA8E-0BF2-EF40C73C729E}"/>
              </a:ext>
            </a:extLst>
          </p:cNvPr>
          <p:cNvSpPr/>
          <p:nvPr/>
        </p:nvSpPr>
        <p:spPr>
          <a:xfrm>
            <a:off x="7040464" y="55789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4BF7-B53E-BC21-1467-FD57040F7FAB}"/>
              </a:ext>
            </a:extLst>
          </p:cNvPr>
          <p:cNvSpPr/>
          <p:nvPr/>
        </p:nvSpPr>
        <p:spPr>
          <a:xfrm>
            <a:off x="7073514" y="1659228"/>
            <a:ext cx="2200020" cy="901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= ARRAY[0]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= LENGTH ARRAY</a:t>
            </a:r>
          </a:p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= ARRAY[0]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189C6E02-B23A-8171-0D6D-8A3CBF1E7036}"/>
              </a:ext>
            </a:extLst>
          </p:cNvPr>
          <p:cNvSpPr/>
          <p:nvPr/>
        </p:nvSpPr>
        <p:spPr>
          <a:xfrm>
            <a:off x="6892305" y="803054"/>
            <a:ext cx="2562438" cy="504979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ARRAY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8D6D8C9-5801-4A5C-DC29-1A1D8094EBCF}"/>
              </a:ext>
            </a:extLst>
          </p:cNvPr>
          <p:cNvSpPr/>
          <p:nvPr/>
        </p:nvSpPr>
        <p:spPr>
          <a:xfrm>
            <a:off x="9931386" y="4185045"/>
            <a:ext cx="1584340" cy="443195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MAX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402EEE-EF9E-D694-40C2-B855859BCEC9}"/>
              </a:ext>
            </a:extLst>
          </p:cNvPr>
          <p:cNvSpPr/>
          <p:nvPr/>
        </p:nvSpPr>
        <p:spPr>
          <a:xfrm>
            <a:off x="7047267" y="6239420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CADF59F1-1822-63F5-44B7-7DFA52A3D71E}"/>
              </a:ext>
            </a:extLst>
          </p:cNvPr>
          <p:cNvSpPr/>
          <p:nvPr/>
        </p:nvSpPr>
        <p:spPr>
          <a:xfrm>
            <a:off x="7355362" y="2933983"/>
            <a:ext cx="1636323" cy="8042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&lt; L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EEC56110-9212-5413-A332-68E24C551E38}"/>
              </a:ext>
            </a:extLst>
          </p:cNvPr>
          <p:cNvSpPr/>
          <p:nvPr/>
        </p:nvSpPr>
        <p:spPr>
          <a:xfrm>
            <a:off x="6795060" y="4091708"/>
            <a:ext cx="2756928" cy="6298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ARRAY[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max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D8F15A-8BB6-1FC6-EF24-35A13DD270CE}"/>
              </a:ext>
            </a:extLst>
          </p:cNvPr>
          <p:cNvSpPr txBox="1"/>
          <p:nvPr/>
        </p:nvSpPr>
        <p:spPr>
          <a:xfrm>
            <a:off x="6364934" y="4079323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18213E-3929-7D6A-EF81-4F7C1D396013}"/>
              </a:ext>
            </a:extLst>
          </p:cNvPr>
          <p:cNvSpPr/>
          <p:nvPr/>
        </p:nvSpPr>
        <p:spPr>
          <a:xfrm>
            <a:off x="7471337" y="5036699"/>
            <a:ext cx="1417981" cy="536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= ARRAY[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86419E-7D93-B6D0-88B4-50DB085A54EB}"/>
              </a:ext>
            </a:extLst>
          </p:cNvPr>
          <p:cNvSpPr txBox="1"/>
          <p:nvPr/>
        </p:nvSpPr>
        <p:spPr>
          <a:xfrm>
            <a:off x="9635907" y="2966777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EB6D0AF-F0EB-9F83-DBA4-681C5A587274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8173524" y="585876"/>
            <a:ext cx="1" cy="21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0BA7834-EBAF-613D-A309-21DBD5A06FAC}"/>
              </a:ext>
            </a:extLst>
          </p:cNvPr>
          <p:cNvCxnSpPr>
            <a:cxnSpLocks/>
            <a:stCxn id="17" idx="4"/>
            <a:endCxn id="14" idx="0"/>
          </p:cNvCxnSpPr>
          <p:nvPr/>
        </p:nvCxnSpPr>
        <p:spPr>
          <a:xfrm>
            <a:off x="8173524" y="1308033"/>
            <a:ext cx="0" cy="35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60D3F9A-FDBC-7AFE-BFCE-710E85C13F91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8173524" y="2560773"/>
            <a:ext cx="0" cy="37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54471B4-090A-1DCE-033A-5BAF3E2B891D}"/>
              </a:ext>
            </a:extLst>
          </p:cNvPr>
          <p:cNvCxnSpPr>
            <a:cxnSpLocks/>
            <a:stCxn id="31" idx="2"/>
            <a:endCxn id="55" idx="0"/>
          </p:cNvCxnSpPr>
          <p:nvPr/>
        </p:nvCxnSpPr>
        <p:spPr>
          <a:xfrm>
            <a:off x="8173524" y="3738235"/>
            <a:ext cx="0" cy="35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6D2A29F8-4D9B-771A-7C4D-0799FB6A10BA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>
            <a:off x="8991685" y="3336109"/>
            <a:ext cx="1768000" cy="848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66A29D5-3FEC-483C-3EA3-9F77D16E2127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8173524" y="4721580"/>
            <a:ext cx="6804" cy="31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C495D4-E7BA-41D3-D30E-49F76E58414A}"/>
              </a:ext>
            </a:extLst>
          </p:cNvPr>
          <p:cNvSpPr txBox="1"/>
          <p:nvPr/>
        </p:nvSpPr>
        <p:spPr>
          <a:xfrm>
            <a:off x="8212962" y="466243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7EF424-7445-F7E3-1810-41C5B5B101F9}"/>
              </a:ext>
            </a:extLst>
          </p:cNvPr>
          <p:cNvSpPr/>
          <p:nvPr/>
        </p:nvSpPr>
        <p:spPr>
          <a:xfrm>
            <a:off x="4816776" y="4138288"/>
            <a:ext cx="1417981" cy="536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+ 1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E404829-A1A6-380B-5B01-BB595CB8FE0C}"/>
              </a:ext>
            </a:extLst>
          </p:cNvPr>
          <p:cNvCxnSpPr>
            <a:stCxn id="55" idx="1"/>
            <a:endCxn id="119" idx="3"/>
          </p:cNvCxnSpPr>
          <p:nvPr/>
        </p:nvCxnSpPr>
        <p:spPr>
          <a:xfrm flipH="1">
            <a:off x="6234757" y="4406644"/>
            <a:ext cx="56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99C94C9-1FCF-B5F2-0595-687509609486}"/>
              </a:ext>
            </a:extLst>
          </p:cNvPr>
          <p:cNvCxnSpPr>
            <a:cxnSpLocks/>
            <a:stCxn id="119" idx="0"/>
            <a:endCxn id="31" idx="0"/>
          </p:cNvCxnSpPr>
          <p:nvPr/>
        </p:nvCxnSpPr>
        <p:spPr>
          <a:xfrm rot="5400000" flipH="1" flipV="1">
            <a:off x="6247493" y="2212258"/>
            <a:ext cx="1204305" cy="2647757"/>
          </a:xfrm>
          <a:prstGeom prst="bentConnector3">
            <a:avLst>
              <a:gd name="adj1" fmla="val 118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43F3E23-43D3-6C9A-4E8C-441D808836F3}"/>
              </a:ext>
            </a:extLst>
          </p:cNvPr>
          <p:cNvCxnSpPr>
            <a:stCxn id="59" idx="1"/>
            <a:endCxn id="119" idx="2"/>
          </p:cNvCxnSpPr>
          <p:nvPr/>
        </p:nvCxnSpPr>
        <p:spPr>
          <a:xfrm rot="10800000">
            <a:off x="5525767" y="4674999"/>
            <a:ext cx="1945570" cy="630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EFE05AA6-9CCB-313D-EA5A-3E1C283758B1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rot="5400000">
            <a:off x="8646352" y="4162216"/>
            <a:ext cx="1611180" cy="2543228"/>
          </a:xfrm>
          <a:prstGeom prst="bentConnector3">
            <a:avLst>
              <a:gd name="adj1" fmla="val 77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E442421-93F7-AC31-49FF-70924EEBCEFA}"/>
              </a:ext>
            </a:extLst>
          </p:cNvPr>
          <p:cNvSpPr txBox="1"/>
          <p:nvPr/>
        </p:nvSpPr>
        <p:spPr>
          <a:xfrm>
            <a:off x="8117953" y="37105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</a:p>
        </p:txBody>
      </p:sp>
    </p:spTree>
    <p:extLst>
      <p:ext uri="{BB962C8B-B14F-4D97-AF65-F5344CB8AC3E}">
        <p14:creationId xmlns:p14="http://schemas.microsoft.com/office/powerpoint/2010/main" val="248494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717DE-C14C-713F-B45A-BB5FE26FFC04}"/>
              </a:ext>
            </a:extLst>
          </p:cNvPr>
          <p:cNvSpPr txBox="1"/>
          <p:nvPr/>
        </p:nvSpPr>
        <p:spPr>
          <a:xfrm>
            <a:off x="223316" y="166943"/>
            <a:ext cx="1554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Pseudo-code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25878-B783-A5CD-C18A-A0355E484F58}"/>
              </a:ext>
            </a:extLst>
          </p:cNvPr>
          <p:cNvSpPr txBox="1"/>
          <p:nvPr/>
        </p:nvSpPr>
        <p:spPr>
          <a:xfrm>
            <a:off x="176865" y="803054"/>
            <a:ext cx="494162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BEGIN</a:t>
            </a:r>
          </a:p>
          <a:p>
            <a:r>
              <a:rPr lang="en-US" sz="1400" dirty="0"/>
              <a:t>	INPUT mark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IF (mark &gt;= 75 )</a:t>
            </a:r>
          </a:p>
          <a:p>
            <a:r>
              <a:rPr lang="en-US" sz="1400" dirty="0"/>
              <a:t>		DISPLAY “LOẠI A”</a:t>
            </a:r>
          </a:p>
          <a:p>
            <a:r>
              <a:rPr lang="en-US" sz="1400" dirty="0"/>
              <a:t>	ELSE IF (mark &gt;= 60)</a:t>
            </a:r>
          </a:p>
          <a:p>
            <a:r>
              <a:rPr lang="en-US" sz="1400" dirty="0"/>
              <a:t>		DISPLAY “LOẠI B”</a:t>
            </a:r>
          </a:p>
          <a:p>
            <a:r>
              <a:rPr lang="en-US" sz="1400" dirty="0"/>
              <a:t>	ELSE IF (mark &gt;= 45)</a:t>
            </a:r>
          </a:p>
          <a:p>
            <a:r>
              <a:rPr lang="en-US" sz="1400" dirty="0"/>
              <a:t>		DISPLAY “LOẠI C”</a:t>
            </a:r>
          </a:p>
          <a:p>
            <a:r>
              <a:rPr lang="en-US" sz="1400" dirty="0"/>
              <a:t>	ELSE IF (mark &gt;= 35)</a:t>
            </a:r>
          </a:p>
          <a:p>
            <a:r>
              <a:rPr lang="en-US" sz="1400" dirty="0"/>
              <a:t>		DISPLAY “LOẠI D”</a:t>
            </a:r>
          </a:p>
          <a:p>
            <a:r>
              <a:rPr lang="en-US" sz="1400" dirty="0"/>
              <a:t>	ELSE </a:t>
            </a:r>
          </a:p>
          <a:p>
            <a:r>
              <a:rPr lang="en-US" sz="1400" dirty="0"/>
              <a:t>		DISPLAY “LOẠI D”</a:t>
            </a:r>
          </a:p>
          <a:p>
            <a:r>
              <a:rPr lang="en-US" sz="1400" dirty="0"/>
              <a:t>	END IF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43623-E475-0039-A652-05C0CE5CD9D4}"/>
              </a:ext>
            </a:extLst>
          </p:cNvPr>
          <p:cNvSpPr txBox="1"/>
          <p:nvPr/>
        </p:nvSpPr>
        <p:spPr>
          <a:xfrm>
            <a:off x="113936" y="6350576"/>
            <a:ext cx="47177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phân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loại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viên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9DB87-AF09-9956-342F-2B13D1F57BDB}"/>
              </a:ext>
            </a:extLst>
          </p:cNvPr>
          <p:cNvSpPr txBox="1"/>
          <p:nvPr/>
        </p:nvSpPr>
        <p:spPr>
          <a:xfrm>
            <a:off x="9172226" y="55392"/>
            <a:ext cx="124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AADD7D-192C-DA8E-0BF2-EF40C73C729E}"/>
              </a:ext>
            </a:extLst>
          </p:cNvPr>
          <p:cNvSpPr/>
          <p:nvPr/>
        </p:nvSpPr>
        <p:spPr>
          <a:xfrm>
            <a:off x="6227230" y="36966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189C6E02-B23A-8171-0D6D-8A3CBF1E7036}"/>
              </a:ext>
            </a:extLst>
          </p:cNvPr>
          <p:cNvSpPr/>
          <p:nvPr/>
        </p:nvSpPr>
        <p:spPr>
          <a:xfrm>
            <a:off x="6079071" y="784231"/>
            <a:ext cx="2562438" cy="504979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MARK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8D6D8C9-5801-4A5C-DC29-1A1D8094EBCF}"/>
              </a:ext>
            </a:extLst>
          </p:cNvPr>
          <p:cNvSpPr/>
          <p:nvPr/>
        </p:nvSpPr>
        <p:spPr>
          <a:xfrm>
            <a:off x="9208355" y="1671437"/>
            <a:ext cx="1975650" cy="443195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“LOẠI A”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402EEE-EF9E-D694-40C2-B855859BCEC9}"/>
              </a:ext>
            </a:extLst>
          </p:cNvPr>
          <p:cNvSpPr/>
          <p:nvPr/>
        </p:nvSpPr>
        <p:spPr>
          <a:xfrm>
            <a:off x="6234033" y="6220597"/>
            <a:ext cx="2266122" cy="530087"/>
          </a:xfrm>
          <a:prstGeom prst="roundRect">
            <a:avLst>
              <a:gd name="adj" fmla="val 5000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CADF59F1-1822-63F5-44B7-7DFA52A3D71E}"/>
              </a:ext>
            </a:extLst>
          </p:cNvPr>
          <p:cNvSpPr/>
          <p:nvPr/>
        </p:nvSpPr>
        <p:spPr>
          <a:xfrm>
            <a:off x="6224674" y="1544318"/>
            <a:ext cx="2273741" cy="697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&gt; = 75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86419E-7D93-B6D0-88B4-50DB085A54EB}"/>
              </a:ext>
            </a:extLst>
          </p:cNvPr>
          <p:cNvSpPr txBox="1"/>
          <p:nvPr/>
        </p:nvSpPr>
        <p:spPr>
          <a:xfrm>
            <a:off x="6824592" y="2235886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EB6D0AF-F0EB-9F83-DBA4-681C5A587274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7360290" y="567053"/>
            <a:ext cx="1" cy="21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0BA7834-EBAF-613D-A309-21DBD5A06FAC}"/>
              </a:ext>
            </a:extLst>
          </p:cNvPr>
          <p:cNvCxnSpPr>
            <a:cxnSpLocks/>
            <a:stCxn id="17" idx="4"/>
            <a:endCxn id="31" idx="0"/>
          </p:cNvCxnSpPr>
          <p:nvPr/>
        </p:nvCxnSpPr>
        <p:spPr>
          <a:xfrm>
            <a:off x="7360290" y="1289210"/>
            <a:ext cx="1255" cy="25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54471B4-090A-1DCE-033A-5BAF3E2B891D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7361545" y="2241752"/>
            <a:ext cx="5549" cy="42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EFE05AA6-9CCB-313D-EA5A-3E1C283758B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367094" y="1893035"/>
            <a:ext cx="3780782" cy="4327562"/>
          </a:xfrm>
          <a:prstGeom prst="bentConnector4">
            <a:avLst>
              <a:gd name="adj1" fmla="val -8557"/>
              <a:gd name="adj2" fmla="val 92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E442421-93F7-AC31-49FF-70924EEBCEFA}"/>
              </a:ext>
            </a:extLst>
          </p:cNvPr>
          <p:cNvSpPr txBox="1"/>
          <p:nvPr/>
        </p:nvSpPr>
        <p:spPr>
          <a:xfrm>
            <a:off x="8527203" y="158382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A971E402-16A6-6938-78FE-AE7F0017F3E4}"/>
              </a:ext>
            </a:extLst>
          </p:cNvPr>
          <p:cNvSpPr/>
          <p:nvPr/>
        </p:nvSpPr>
        <p:spPr>
          <a:xfrm>
            <a:off x="6230223" y="2667649"/>
            <a:ext cx="2273741" cy="697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&gt; = 60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7D983124-8480-0C58-22CB-0FB52D342820}"/>
              </a:ext>
            </a:extLst>
          </p:cNvPr>
          <p:cNvSpPr/>
          <p:nvPr/>
        </p:nvSpPr>
        <p:spPr>
          <a:xfrm>
            <a:off x="6230222" y="3730613"/>
            <a:ext cx="2273741" cy="697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&gt; = 45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F8C08F19-B3D4-42EE-AB6C-A0B63D4BCBFE}"/>
              </a:ext>
            </a:extLst>
          </p:cNvPr>
          <p:cNvSpPr/>
          <p:nvPr/>
        </p:nvSpPr>
        <p:spPr>
          <a:xfrm>
            <a:off x="6224674" y="4833710"/>
            <a:ext cx="2273741" cy="697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&gt; = 35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AB97C6-F227-A50C-F802-E0AE85F7AD51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7367093" y="3365083"/>
            <a:ext cx="1" cy="36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C013C3-F27A-7133-690A-536CE483B790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7361545" y="4428047"/>
            <a:ext cx="5548" cy="40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34558C46-C15B-412A-C57D-EFF5EECFCA8E}"/>
              </a:ext>
            </a:extLst>
          </p:cNvPr>
          <p:cNvSpPr/>
          <p:nvPr/>
        </p:nvSpPr>
        <p:spPr>
          <a:xfrm>
            <a:off x="9172226" y="2794768"/>
            <a:ext cx="1975650" cy="443195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“LOẠI B”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CCC5F0-A3DD-FF2F-1385-42D9A511F656}"/>
              </a:ext>
            </a:extLst>
          </p:cNvPr>
          <p:cNvCxnSpPr>
            <a:cxnSpLocks/>
            <a:stCxn id="31" idx="3"/>
            <a:endCxn id="18" idx="5"/>
          </p:cNvCxnSpPr>
          <p:nvPr/>
        </p:nvCxnSpPr>
        <p:spPr>
          <a:xfrm>
            <a:off x="8498415" y="1893035"/>
            <a:ext cx="74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C0CDB8-7950-72DF-B48D-7810905C62E9}"/>
              </a:ext>
            </a:extLst>
          </p:cNvPr>
          <p:cNvCxnSpPr>
            <a:cxnSpLocks/>
            <a:stCxn id="29" idx="3"/>
            <a:endCxn id="56" idx="5"/>
          </p:cNvCxnSpPr>
          <p:nvPr/>
        </p:nvCxnSpPr>
        <p:spPr>
          <a:xfrm>
            <a:off x="8503964" y="3016366"/>
            <a:ext cx="70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EA80EBC1-D255-12ED-1EEC-389E36D4CA03}"/>
              </a:ext>
            </a:extLst>
          </p:cNvPr>
          <p:cNvSpPr/>
          <p:nvPr/>
        </p:nvSpPr>
        <p:spPr>
          <a:xfrm>
            <a:off x="9172226" y="3857981"/>
            <a:ext cx="1975650" cy="443195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“LOẠI C”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E0ECC-DA9E-920A-99BF-B301DD265FCF}"/>
              </a:ext>
            </a:extLst>
          </p:cNvPr>
          <p:cNvCxnSpPr>
            <a:cxnSpLocks/>
            <a:stCxn id="34" idx="3"/>
            <a:endCxn id="71" idx="5"/>
          </p:cNvCxnSpPr>
          <p:nvPr/>
        </p:nvCxnSpPr>
        <p:spPr>
          <a:xfrm>
            <a:off x="8503963" y="4079330"/>
            <a:ext cx="704392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AF4B44E6-0F54-2C34-6AD0-CCED550BEA14}"/>
              </a:ext>
            </a:extLst>
          </p:cNvPr>
          <p:cNvSpPr/>
          <p:nvPr/>
        </p:nvSpPr>
        <p:spPr>
          <a:xfrm>
            <a:off x="9172226" y="4963368"/>
            <a:ext cx="1975650" cy="443195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“LOẠI D”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AF88D3-C227-A145-A3B7-4F1055888DB2}"/>
              </a:ext>
            </a:extLst>
          </p:cNvPr>
          <p:cNvCxnSpPr>
            <a:cxnSpLocks/>
            <a:stCxn id="35" idx="3"/>
            <a:endCxn id="73" idx="5"/>
          </p:cNvCxnSpPr>
          <p:nvPr/>
        </p:nvCxnSpPr>
        <p:spPr>
          <a:xfrm>
            <a:off x="8498415" y="5182427"/>
            <a:ext cx="709940" cy="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36A0FF2-1F78-5D9B-2DAC-507C60C4E8DF}"/>
              </a:ext>
            </a:extLst>
          </p:cNvPr>
          <p:cNvCxnSpPr>
            <a:cxnSpLocks/>
            <a:stCxn id="56" idx="2"/>
            <a:endCxn id="19" idx="0"/>
          </p:cNvCxnSpPr>
          <p:nvPr/>
        </p:nvCxnSpPr>
        <p:spPr>
          <a:xfrm flipH="1">
            <a:off x="7367094" y="3016366"/>
            <a:ext cx="3744653" cy="3204231"/>
          </a:xfrm>
          <a:prstGeom prst="bentConnector4">
            <a:avLst>
              <a:gd name="adj1" fmla="val -9768"/>
              <a:gd name="adj2" fmla="val 90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2DAE44F-0CF9-D6BC-6936-7D8DAF9F347A}"/>
              </a:ext>
            </a:extLst>
          </p:cNvPr>
          <p:cNvCxnSpPr>
            <a:cxnSpLocks/>
            <a:stCxn id="71" idx="2"/>
            <a:endCxn id="19" idx="0"/>
          </p:cNvCxnSpPr>
          <p:nvPr/>
        </p:nvCxnSpPr>
        <p:spPr>
          <a:xfrm flipH="1">
            <a:off x="7367094" y="4079579"/>
            <a:ext cx="3744653" cy="2141018"/>
          </a:xfrm>
          <a:prstGeom prst="bentConnector4">
            <a:avLst>
              <a:gd name="adj1" fmla="val -9595"/>
              <a:gd name="adj2" fmla="val 85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19FDD29-A735-B3F7-9B8C-BB247ECCAA9D}"/>
              </a:ext>
            </a:extLst>
          </p:cNvPr>
          <p:cNvCxnSpPr>
            <a:cxnSpLocks/>
            <a:stCxn id="73" idx="2"/>
            <a:endCxn id="19" idx="0"/>
          </p:cNvCxnSpPr>
          <p:nvPr/>
        </p:nvCxnSpPr>
        <p:spPr>
          <a:xfrm flipH="1">
            <a:off x="7367094" y="5184966"/>
            <a:ext cx="3744653" cy="1035631"/>
          </a:xfrm>
          <a:prstGeom prst="bentConnector4">
            <a:avLst>
              <a:gd name="adj1" fmla="val -9718"/>
              <a:gd name="adj2" fmla="val 69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990A29-94CB-729B-5EC9-0956C863F11E}"/>
              </a:ext>
            </a:extLst>
          </p:cNvPr>
          <p:cNvSpPr txBox="1"/>
          <p:nvPr/>
        </p:nvSpPr>
        <p:spPr>
          <a:xfrm>
            <a:off x="6712845" y="3361281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619B6B-DEFF-1363-B574-2580C0A139AC}"/>
              </a:ext>
            </a:extLst>
          </p:cNvPr>
          <p:cNvSpPr txBox="1"/>
          <p:nvPr/>
        </p:nvSpPr>
        <p:spPr>
          <a:xfrm>
            <a:off x="6712845" y="4446212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ADDC89-905B-C12B-482B-9D5CE0D63F34}"/>
              </a:ext>
            </a:extLst>
          </p:cNvPr>
          <p:cNvSpPr txBox="1"/>
          <p:nvPr/>
        </p:nvSpPr>
        <p:spPr>
          <a:xfrm>
            <a:off x="8452413" y="26333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72EEC5-B03B-B7A7-FF00-C9E33FFC9C75}"/>
              </a:ext>
            </a:extLst>
          </p:cNvPr>
          <p:cNvSpPr txBox="1"/>
          <p:nvPr/>
        </p:nvSpPr>
        <p:spPr>
          <a:xfrm>
            <a:off x="8468055" y="368086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2AF596-6EEF-924A-0632-410D8A6CBD9B}"/>
              </a:ext>
            </a:extLst>
          </p:cNvPr>
          <p:cNvSpPr txBox="1"/>
          <p:nvPr/>
        </p:nvSpPr>
        <p:spPr>
          <a:xfrm>
            <a:off x="8468055" y="478509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</a:p>
        </p:txBody>
      </p:sp>
      <p:sp>
        <p:nvSpPr>
          <p:cNvPr id="99" name="Parallelogram 98">
            <a:extLst>
              <a:ext uri="{FF2B5EF4-FFF2-40B4-BE49-F238E27FC236}">
                <a16:creationId xmlns:a16="http://schemas.microsoft.com/office/drawing/2014/main" id="{7756F984-F86F-F3DD-A890-614FFA4CA94D}"/>
              </a:ext>
            </a:extLst>
          </p:cNvPr>
          <p:cNvSpPr/>
          <p:nvPr/>
        </p:nvSpPr>
        <p:spPr>
          <a:xfrm>
            <a:off x="3575213" y="4960829"/>
            <a:ext cx="1975650" cy="443195"/>
          </a:xfrm>
          <a:prstGeom prst="parallelogram">
            <a:avLst>
              <a:gd name="adj" fmla="val 163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“LOẠI E”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DD6762-82ED-363B-0B01-60584F039EB7}"/>
              </a:ext>
            </a:extLst>
          </p:cNvPr>
          <p:cNvCxnSpPr>
            <a:cxnSpLocks/>
            <a:stCxn id="35" idx="1"/>
            <a:endCxn id="99" idx="2"/>
          </p:cNvCxnSpPr>
          <p:nvPr/>
        </p:nvCxnSpPr>
        <p:spPr>
          <a:xfrm flipH="1">
            <a:off x="5514734" y="5182427"/>
            <a:ext cx="709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A8D30EC-32FC-80A8-388F-251FA2AC4866}"/>
              </a:ext>
            </a:extLst>
          </p:cNvPr>
          <p:cNvCxnSpPr>
            <a:stCxn id="99" idx="3"/>
            <a:endCxn id="19" idx="0"/>
          </p:cNvCxnSpPr>
          <p:nvPr/>
        </p:nvCxnSpPr>
        <p:spPr>
          <a:xfrm rot="16200000" flipH="1">
            <a:off x="5538715" y="4392217"/>
            <a:ext cx="816573" cy="2840185"/>
          </a:xfrm>
          <a:prstGeom prst="bentConnector3">
            <a:avLst>
              <a:gd name="adj1" fmla="val 31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4687975-3382-4A39-F911-7294D236E6DD}"/>
              </a:ext>
            </a:extLst>
          </p:cNvPr>
          <p:cNvSpPr txBox="1"/>
          <p:nvPr/>
        </p:nvSpPr>
        <p:spPr>
          <a:xfrm>
            <a:off x="5742344" y="4828258"/>
            <a:ext cx="47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</a:t>
            </a:r>
          </a:p>
        </p:txBody>
      </p:sp>
    </p:spTree>
    <p:extLst>
      <p:ext uri="{BB962C8B-B14F-4D97-AF65-F5344CB8AC3E}">
        <p14:creationId xmlns:p14="http://schemas.microsoft.com/office/powerpoint/2010/main" val="374680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470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KhoaLY</dc:creator>
  <cp:lastModifiedBy>KhoaLY</cp:lastModifiedBy>
  <cp:revision>5</cp:revision>
  <dcterms:created xsi:type="dcterms:W3CDTF">2022-10-27T09:52:09Z</dcterms:created>
  <dcterms:modified xsi:type="dcterms:W3CDTF">2022-10-28T03:06:09Z</dcterms:modified>
</cp:coreProperties>
</file>