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1" r:id="rId3"/>
    <p:sldId id="281" r:id="rId4"/>
    <p:sldId id="359" r:id="rId5"/>
    <p:sldId id="360" r:id="rId6"/>
    <p:sldId id="361" r:id="rId7"/>
    <p:sldId id="326" r:id="rId8"/>
    <p:sldId id="369" r:id="rId9"/>
    <p:sldId id="370" r:id="rId10"/>
    <p:sldId id="371" r:id="rId11"/>
    <p:sldId id="372" r:id="rId12"/>
    <p:sldId id="373" r:id="rId13"/>
    <p:sldId id="374" r:id="rId14"/>
    <p:sldId id="375" r:id="rId15"/>
    <p:sldId id="376" r:id="rId16"/>
    <p:sldId id="377" r:id="rId17"/>
    <p:sldId id="378" r:id="rId18"/>
    <p:sldId id="379" r:id="rId19"/>
    <p:sldId id="381" r:id="rId20"/>
    <p:sldId id="380" r:id="rId21"/>
    <p:sldId id="383" r:id="rId22"/>
    <p:sldId id="384" r:id="rId23"/>
    <p:sldId id="385"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an Thi Ngoc Linh (HO-KTNB)" initials="DTNL(" lastIdx="1" clrIdx="0">
    <p:extLst>
      <p:ext uri="{19B8F6BF-5375-455C-9EA6-DF929625EA0E}">
        <p15:presenceInfo xmlns:p15="http://schemas.microsoft.com/office/powerpoint/2012/main" userId="ce1aa784a41e21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AFB"/>
    <a:srgbClr val="0000FF"/>
    <a:srgbClr val="000099"/>
    <a:srgbClr val="203864"/>
    <a:srgbClr val="ED7D31"/>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64" autoAdjust="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54A63-5005-403D-A05F-DAB021B5830C}"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CECE6-561D-4E49-983F-9B045CB8A357}" type="slidenum">
              <a:rPr lang="en-US" smtClean="0"/>
              <a:t>‹#›</a:t>
            </a:fld>
            <a:endParaRPr lang="en-US"/>
          </a:p>
        </p:txBody>
      </p:sp>
    </p:spTree>
    <p:extLst>
      <p:ext uri="{BB962C8B-B14F-4D97-AF65-F5344CB8AC3E}">
        <p14:creationId xmlns:p14="http://schemas.microsoft.com/office/powerpoint/2010/main" val="318359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78298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283188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197619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50520"/>
            <a:ext cx="525622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00" y="1985962"/>
            <a:ext cx="9753600" cy="2886075"/>
          </a:xfrm>
          <a:prstGeom prst="rect">
            <a:avLst/>
          </a:prstGeom>
        </p:spPr>
      </p:pic>
    </p:spTree>
    <p:extLst>
      <p:ext uri="{BB962C8B-B14F-4D97-AF65-F5344CB8AC3E}">
        <p14:creationId xmlns:p14="http://schemas.microsoft.com/office/powerpoint/2010/main" val="267171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3823066" y="-4356"/>
            <a:ext cx="8368937" cy="1149531"/>
          </a:xfrm>
          <a:prstGeom prst="rect">
            <a:avLst/>
          </a:prstGeom>
          <a:solidFill>
            <a:schemeClr val="accent5">
              <a:lumMod val="50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12" name="Isosceles Triangle 11"/>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Isosceles Triangle 17"/>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30"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203864"/>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accent1">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31"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chemeClr val="accent2"/>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Tree>
    <p:extLst>
      <p:ext uri="{BB962C8B-B14F-4D97-AF65-F5344CB8AC3E}">
        <p14:creationId xmlns:p14="http://schemas.microsoft.com/office/powerpoint/2010/main" val="171735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582755" y="601607"/>
            <a:ext cx="889372" cy="889372"/>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431723" y="3145002"/>
            <a:ext cx="3859730" cy="567996"/>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332741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582755" y="601607"/>
            <a:ext cx="889372" cy="889372"/>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431723" y="3145002"/>
            <a:ext cx="3859730" cy="567996"/>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319987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3823066" y="-4356"/>
            <a:ext cx="8368937" cy="1149531"/>
          </a:xfrm>
          <a:prstGeom prst="rect">
            <a:avLst/>
          </a:prstGeom>
          <a:solidFill>
            <a:schemeClr val="accent5">
              <a:lumMod val="50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12" name="Isosceles Triangle 11"/>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Isosceles Triangle 17"/>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30"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203864"/>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accent1">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31"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chemeClr val="accent2"/>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Tree>
    <p:extLst>
      <p:ext uri="{BB962C8B-B14F-4D97-AF65-F5344CB8AC3E}">
        <p14:creationId xmlns:p14="http://schemas.microsoft.com/office/powerpoint/2010/main" val="417054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27418"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0" name="TextBox 19"/>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203864"/>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1" name="SectionNumber"/>
          <p:cNvSpPr>
            <a:spLocks noGrp="1"/>
          </p:cNvSpPr>
          <p:nvPr>
            <p:ph type="body" sz="quarter" idx="12" hasCustomPrompt="1"/>
          </p:nvPr>
        </p:nvSpPr>
        <p:spPr bwMode="gray">
          <a:xfrm>
            <a:off x="3830623" y="6450520"/>
            <a:ext cx="292577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Tree>
    <p:extLst>
      <p:ext uri="{BB962C8B-B14F-4D97-AF65-F5344CB8AC3E}">
        <p14:creationId xmlns:p14="http://schemas.microsoft.com/office/powerpoint/2010/main" val="145589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6156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6726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59615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0679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8416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897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62282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71544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70137-36E8-4A01-B652-B109D12B27DC}" type="slidenum">
              <a:rPr lang="en-US" smtClean="0"/>
              <a:t>‹#›</a:t>
            </a:fld>
            <a:endParaRPr lang="en-US"/>
          </a:p>
        </p:txBody>
      </p:sp>
    </p:spTree>
    <p:extLst>
      <p:ext uri="{BB962C8B-B14F-4D97-AF65-F5344CB8AC3E}">
        <p14:creationId xmlns:p14="http://schemas.microsoft.com/office/powerpoint/2010/main" val="2707948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9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vi.wikipedia.org/wiki/Git_(ph%E1%BA%A7n_m%E1%BB%81m)" TargetMode="External"/><Relationship Id="rId2" Type="http://schemas.openxmlformats.org/officeDocument/2006/relationships/hyperlink" Target="https://vi.wikipedia.org/w/index.php?title=Kho_l%C6%B0u_tr%E1%BB%AF_m%C3%A3_ngu%E1%BB%93n&amp;action=edit&amp;redlink=1" TargetMode="External"/><Relationship Id="rId1" Type="http://schemas.openxmlformats.org/officeDocument/2006/relationships/slideLayout" Target="../slideLayouts/slideLayout14.xml"/><Relationship Id="rId6" Type="http://schemas.openxmlformats.org/officeDocument/2006/relationships/hyperlink" Target="https://vi.wikipedia.org/wiki/GitHub#cite_note-4" TargetMode="External"/><Relationship Id="rId5" Type="http://schemas.openxmlformats.org/officeDocument/2006/relationships/hyperlink" Target="https://vi.wikipedia.org/wiki/GitHub#cite_note-3" TargetMode="External"/><Relationship Id="rId4" Type="http://schemas.openxmlformats.org/officeDocument/2006/relationships/hyperlink" Target="https://vi.wikipedia.org/wiki/Ph%E1%BA%A7n_m%E1%BB%81m_ngu%E1%BB%93n_m%E1%BB%9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s://vi.wikipedia.org/w/index.php?title=Guido_van_Rossum&amp;action=edit&amp;redlink=1" TargetMode="External"/><Relationship Id="rId2" Type="http://schemas.openxmlformats.org/officeDocument/2006/relationships/hyperlink" Target="https://vi.wikipedia.org/wiki/Ng%C3%B4n_ng%E1%BB%AF_l%E1%BA%ADp_tr%C3%ACnh" TargetMode="External"/><Relationship Id="rId1" Type="http://schemas.openxmlformats.org/officeDocument/2006/relationships/slideLayout" Target="../slideLayouts/slideLayout14.xml"/><Relationship Id="rId5" Type="http://schemas.openxmlformats.org/officeDocument/2006/relationships/hyperlink" Target="https://vi.wikipedia.org/wiki/Tr%C3%AD_tu%E1%BB%87_nh%C3%A2n_t%E1%BA%A1o" TargetMode="External"/><Relationship Id="rId4" Type="http://schemas.openxmlformats.org/officeDocument/2006/relationships/hyperlink" Target="https://vi.wikipedia.org/wiki/199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cid:image004.png@01CF1821.F818DC80" TargetMode="External"/><Relationship Id="rId13" Type="http://schemas.openxmlformats.org/officeDocument/2006/relationships/image" Target="../media/image10.jpeg"/><Relationship Id="rId3" Type="http://schemas.openxmlformats.org/officeDocument/2006/relationships/image" Target="../media/image5.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6.png"/><Relationship Id="rId11" Type="http://schemas.microsoft.com/office/2007/relationships/hdphoto" Target="../media/hdphoto3.wdp"/><Relationship Id="rId5" Type="http://schemas.openxmlformats.org/officeDocument/2006/relationships/image" Target="cid:image001.png@01CF1827.2CC78C60" TargetMode="External"/><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30623" y="6463772"/>
            <a:ext cx="4690525" cy="439838"/>
          </a:xfrm>
        </p:spPr>
        <p:txBody>
          <a:bodyPr/>
          <a:lstStyle/>
          <a:p>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lang="en-US" dirty="0"/>
          </a:p>
        </p:txBody>
      </p:sp>
    </p:spTree>
    <p:extLst>
      <p:ext uri="{BB962C8B-B14F-4D97-AF65-F5344CB8AC3E}">
        <p14:creationId xmlns:p14="http://schemas.microsoft.com/office/powerpoint/2010/main" val="66259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GITHUB LÀ GÌ?</a:t>
            </a:r>
          </a:p>
        </p:txBody>
      </p:sp>
      <p:sp>
        <p:nvSpPr>
          <p:cNvPr id="5" name="Rectangle 4"/>
          <p:cNvSpPr/>
          <p:nvPr/>
        </p:nvSpPr>
        <p:spPr>
          <a:xfrm>
            <a:off x="1385453" y="1540502"/>
            <a:ext cx="10327179" cy="3139321"/>
          </a:xfrm>
          <a:prstGeom prst="rect">
            <a:avLst/>
          </a:prstGeom>
        </p:spPr>
        <p:txBody>
          <a:bodyPr wrap="square">
            <a:spAutoFit/>
          </a:bodyPr>
          <a:lstStyle/>
          <a:p>
            <a:endParaRPr lang="en-US" dirty="0">
              <a:solidFill>
                <a:srgbClr val="222222"/>
              </a:solidFill>
              <a:latin typeface="Verdana" panose="020B0604030504040204" pitchFamily="34" charset="0"/>
            </a:endParaRPr>
          </a:p>
          <a:p>
            <a:r>
              <a:rPr lang="vi-VN" b="1" dirty="0"/>
              <a:t>GitHub</a:t>
            </a:r>
            <a:r>
              <a:rPr lang="vi-VN" dirty="0"/>
              <a:t> là một dịch vụ cung cấp </a:t>
            </a:r>
            <a:r>
              <a:rPr lang="vi-VN" dirty="0">
                <a:hlinkClick r:id="rId2" tooltip="Kho lưu trữ mã nguồn (trang chưa được viết)"/>
              </a:rPr>
              <a:t>kho lưu trữ mã nguồn</a:t>
            </a:r>
            <a:r>
              <a:rPr lang="vi-VN" dirty="0"/>
              <a:t> </a:t>
            </a:r>
            <a:r>
              <a:rPr lang="vi-VN" dirty="0">
                <a:hlinkClick r:id="rId3" tooltip="Git (phần mềm)"/>
              </a:rPr>
              <a:t>Git</a:t>
            </a:r>
            <a:r>
              <a:rPr lang="vi-VN" dirty="0"/>
              <a:t> dựa trên nền web cho các dự án phát triển phần mềm. GitHub cung cấp cả phiên bản trả tiền lẫn miễn phí cho các tài khoản. Các dự án </a:t>
            </a:r>
            <a:r>
              <a:rPr lang="vi-VN" dirty="0">
                <a:hlinkClick r:id="rId4" tooltip="Phần mềm nguồn mở"/>
              </a:rPr>
              <a:t>mã nguồn mở</a:t>
            </a:r>
            <a:r>
              <a:rPr lang="vi-VN" dirty="0"/>
              <a:t> sẽ được cung cấp kho lưu trữ miễn phí. Tính đến tháng 4 năm 2016, GitHub có hơn 14 triệu người sử dụng với hơn 35 triệu kho mã nguồn</a:t>
            </a:r>
            <a:r>
              <a:rPr lang="vi-VN" baseline="30000" dirty="0">
                <a:hlinkClick r:id="rId5"/>
              </a:rPr>
              <a:t>[3]</a:t>
            </a:r>
            <a:r>
              <a:rPr lang="vi-VN" dirty="0"/>
              <a:t>, làm cho nó trở thành máy chủ chứa mã nguồn lớn trên thế giới.</a:t>
            </a:r>
            <a:r>
              <a:rPr lang="vi-VN" baseline="30000" dirty="0">
                <a:hlinkClick r:id="rId6"/>
              </a:rPr>
              <a:t>[4]</a:t>
            </a:r>
            <a:endParaRPr lang="vi-VN" dirty="0"/>
          </a:p>
          <a:p>
            <a:r>
              <a:rPr lang="vi-VN" dirty="0"/>
              <a:t>Github đã trở thành một yếu tố có sức ảnh hưởng trong cộng đồng phát triển mã nguồn mở. Thậm chí nhiều nhà phát triển đã bắt đầu xem nó là một sự thay thế cho sơ yếu lý lịch và một số nhà tuyển dụng yêu cầu các ứng viên cung cấp một liên kết đến tài khoản Github để đánh giá ứng </a:t>
            </a:r>
            <a:r>
              <a:rPr lang="vi-VN" dirty="0" smtClean="0"/>
              <a:t>viê</a:t>
            </a:r>
            <a:r>
              <a:rPr lang="en-US" dirty="0" smtClean="0"/>
              <a:t>n</a:t>
            </a:r>
          </a:p>
          <a:p>
            <a:r>
              <a:rPr lang="en-US" dirty="0" smtClean="0"/>
              <a:t>(</a:t>
            </a:r>
            <a:r>
              <a:rPr lang="en-US" dirty="0" err="1" smtClean="0"/>
              <a:t>Trích</a:t>
            </a:r>
            <a:r>
              <a:rPr lang="en-US" dirty="0" smtClean="0"/>
              <a:t> </a:t>
            </a:r>
            <a:r>
              <a:rPr lang="en-US" dirty="0" err="1" smtClean="0"/>
              <a:t>từ</a:t>
            </a:r>
            <a:r>
              <a:rPr lang="en-US" dirty="0" smtClean="0"/>
              <a:t> Wikipedia)</a:t>
            </a:r>
            <a:endParaRPr lang="vi-VN" dirty="0"/>
          </a:p>
          <a:p>
            <a:endParaRPr lang="en-US" dirty="0"/>
          </a:p>
        </p:txBody>
      </p:sp>
    </p:spTree>
    <p:extLst>
      <p:ext uri="{BB962C8B-B14F-4D97-AF65-F5344CB8AC3E}">
        <p14:creationId xmlns:p14="http://schemas.microsoft.com/office/powerpoint/2010/main" val="339041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Mô</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hình</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github</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955780" y="1802563"/>
            <a:ext cx="8524875" cy="3286125"/>
          </a:xfrm>
          <a:prstGeom prst="rect">
            <a:avLst/>
          </a:prstGeom>
        </p:spPr>
      </p:pic>
    </p:spTree>
    <p:extLst>
      <p:ext uri="{BB962C8B-B14F-4D97-AF65-F5344CB8AC3E}">
        <p14:creationId xmlns:p14="http://schemas.microsoft.com/office/powerpoint/2010/main" val="624801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Mô</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hình</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github</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599" y="665451"/>
            <a:ext cx="6667500" cy="5610225"/>
          </a:xfrm>
          <a:prstGeom prst="rect">
            <a:avLst/>
          </a:prstGeom>
        </p:spPr>
      </p:pic>
    </p:spTree>
    <p:extLst>
      <p:ext uri="{BB962C8B-B14F-4D97-AF65-F5344CB8AC3E}">
        <p14:creationId xmlns:p14="http://schemas.microsoft.com/office/powerpoint/2010/main" val="156821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053587" y="609600"/>
            <a:ext cx="9144000" cy="6248400"/>
          </a:xfrm>
          <a:prstGeom prst="rect">
            <a:avLst/>
          </a:prstGeom>
        </p:spPr>
      </p:pic>
    </p:spTree>
    <p:extLst>
      <p:ext uri="{BB962C8B-B14F-4D97-AF65-F5344CB8AC3E}">
        <p14:creationId xmlns:p14="http://schemas.microsoft.com/office/powerpoint/2010/main" val="3732779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777702" y="1675967"/>
            <a:ext cx="4752975" cy="2924175"/>
          </a:xfrm>
          <a:prstGeom prst="rect">
            <a:avLst/>
          </a:prstGeom>
        </p:spPr>
      </p:pic>
    </p:spTree>
    <p:extLst>
      <p:ext uri="{BB962C8B-B14F-4D97-AF65-F5344CB8AC3E}">
        <p14:creationId xmlns:p14="http://schemas.microsoft.com/office/powerpoint/2010/main" val="3801623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675832" y="375978"/>
            <a:ext cx="9124950" cy="6305550"/>
          </a:xfrm>
          <a:prstGeom prst="rect">
            <a:avLst/>
          </a:prstGeom>
        </p:spPr>
      </p:pic>
    </p:spTree>
    <p:extLst>
      <p:ext uri="{BB962C8B-B14F-4D97-AF65-F5344CB8AC3E}">
        <p14:creationId xmlns:p14="http://schemas.microsoft.com/office/powerpoint/2010/main" val="769136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GIỚI THIỆU VỀ PYTHON</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789646"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IV</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64165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4</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2" name="Rectangle 1"/>
          <p:cNvSpPr/>
          <p:nvPr/>
        </p:nvSpPr>
        <p:spPr>
          <a:xfrm>
            <a:off x="1185950" y="1388727"/>
            <a:ext cx="10873047" cy="2862322"/>
          </a:xfrm>
          <a:prstGeom prst="rect">
            <a:avLst/>
          </a:prstGeom>
        </p:spPr>
        <p:txBody>
          <a:bodyPr wrap="square">
            <a:spAutoFit/>
          </a:bodyPr>
          <a:lstStyle/>
          <a:p>
            <a:r>
              <a:rPr lang="vi-VN" b="1" dirty="0">
                <a:solidFill>
                  <a:srgbClr val="202122"/>
                </a:solidFill>
              </a:rPr>
              <a:t>Python</a:t>
            </a:r>
            <a:r>
              <a:rPr lang="vi-VN" dirty="0">
                <a:solidFill>
                  <a:srgbClr val="202122"/>
                </a:solidFill>
              </a:rPr>
              <a:t> là một </a:t>
            </a:r>
            <a:r>
              <a:rPr lang="vi-VN" dirty="0">
                <a:solidFill>
                  <a:srgbClr val="0645AD"/>
                </a:solidFill>
                <a:hlinkClick r:id="rId2" tooltip="Ngôn ngữ lập trình"/>
              </a:rPr>
              <a:t>ngôn ngữ lập trình</a:t>
            </a:r>
            <a:r>
              <a:rPr lang="vi-VN" dirty="0">
                <a:solidFill>
                  <a:srgbClr val="202122"/>
                </a:solidFill>
              </a:rPr>
              <a:t> bậc cao cho các mục đích lập trình đa năng, do </a:t>
            </a:r>
            <a:r>
              <a:rPr lang="vi-VN" dirty="0">
                <a:solidFill>
                  <a:srgbClr val="BA0000"/>
                </a:solidFill>
                <a:hlinkClick r:id="rId3" tooltip="Guido van Rossum (trang chưa được viết)"/>
              </a:rPr>
              <a:t>Guido van Rossum</a:t>
            </a:r>
            <a:r>
              <a:rPr lang="vi-VN" dirty="0">
                <a:solidFill>
                  <a:srgbClr val="202122"/>
                </a:solidFill>
              </a:rPr>
              <a:t> tạo ra và lần đầu ra mắt vào năm </a:t>
            </a:r>
            <a:r>
              <a:rPr lang="vi-VN" dirty="0">
                <a:solidFill>
                  <a:srgbClr val="0645AD"/>
                </a:solidFill>
                <a:hlinkClick r:id="rId4" tooltip="1990"/>
              </a:rPr>
              <a:t>1991</a:t>
            </a:r>
            <a:r>
              <a:rPr lang="vi-VN" dirty="0">
                <a:solidFill>
                  <a:srgbClr val="202122"/>
                </a:solidFill>
              </a:rPr>
              <a:t>. </a:t>
            </a:r>
            <a:endParaRPr lang="en-US" dirty="0" smtClean="0">
              <a:solidFill>
                <a:srgbClr val="202122"/>
              </a:solidFill>
            </a:endParaRPr>
          </a:p>
          <a:p>
            <a:endParaRPr lang="en-US" dirty="0" smtClean="0">
              <a:solidFill>
                <a:srgbClr val="202122"/>
              </a:solidFill>
            </a:endParaRPr>
          </a:p>
          <a:p>
            <a:pPr marL="285750" indent="-285750">
              <a:buFont typeface="Wingdings" panose="05000000000000000000" pitchFamily="2" charset="2"/>
              <a:buChar char="Ø"/>
            </a:pPr>
            <a:r>
              <a:rPr lang="vi-VN" dirty="0" smtClean="0">
                <a:solidFill>
                  <a:srgbClr val="202122"/>
                </a:solidFill>
              </a:rPr>
              <a:t>Python </a:t>
            </a:r>
            <a:r>
              <a:rPr lang="vi-VN" dirty="0">
                <a:solidFill>
                  <a:srgbClr val="202122"/>
                </a:solidFill>
              </a:rPr>
              <a:t>được thiết kế với ưu điểm mạnh là dễ đọc, dễ học và dễ nhớ. </a:t>
            </a:r>
            <a:endParaRPr lang="en-US" dirty="0" smtClean="0">
              <a:solidFill>
                <a:srgbClr val="202122"/>
              </a:solidFill>
            </a:endParaRPr>
          </a:p>
          <a:p>
            <a:pPr marL="285750" indent="-285750">
              <a:buFont typeface="Wingdings" panose="05000000000000000000" pitchFamily="2" charset="2"/>
              <a:buChar char="Ø"/>
            </a:pPr>
            <a:r>
              <a:rPr lang="vi-VN" dirty="0" smtClean="0">
                <a:solidFill>
                  <a:srgbClr val="202122"/>
                </a:solidFill>
              </a:rPr>
              <a:t>Python </a:t>
            </a:r>
            <a:r>
              <a:rPr lang="vi-VN" dirty="0">
                <a:solidFill>
                  <a:srgbClr val="202122"/>
                </a:solidFill>
              </a:rPr>
              <a:t>là ngôn ngữ có hình thức rất sáng sủa, cấu trúc rõ ràng, thuận tiện cho người mới học lập trình và là ngôn ngữ lập trình dễ học; được dùng rộng rãi trong phát triển </a:t>
            </a:r>
            <a:r>
              <a:rPr lang="vi-VN" dirty="0">
                <a:solidFill>
                  <a:srgbClr val="0645AD"/>
                </a:solidFill>
                <a:hlinkClick r:id="rId5" tooltip="Trí tuệ nhân tạo"/>
              </a:rPr>
              <a:t>trí tuệ nhân tạo</a:t>
            </a:r>
            <a:r>
              <a:rPr lang="vi-VN" dirty="0">
                <a:solidFill>
                  <a:srgbClr val="202122"/>
                </a:solidFill>
              </a:rPr>
              <a:t>. </a:t>
            </a:r>
            <a:endParaRPr lang="en-US" dirty="0" smtClean="0">
              <a:solidFill>
                <a:srgbClr val="202122"/>
              </a:solidFill>
            </a:endParaRPr>
          </a:p>
          <a:p>
            <a:pPr marL="285750" indent="-285750">
              <a:buFont typeface="Wingdings" panose="05000000000000000000" pitchFamily="2" charset="2"/>
              <a:buChar char="Ø"/>
            </a:pPr>
            <a:r>
              <a:rPr lang="vi-VN" dirty="0" smtClean="0">
                <a:solidFill>
                  <a:srgbClr val="202122"/>
                </a:solidFill>
              </a:rPr>
              <a:t>Cấu </a:t>
            </a:r>
            <a:r>
              <a:rPr lang="vi-VN" dirty="0">
                <a:solidFill>
                  <a:srgbClr val="202122"/>
                </a:solidFill>
              </a:rPr>
              <a:t>trúc của Python còn cho phép người sử dụng viết mã lệnh với số lần gõ phím tối </a:t>
            </a:r>
            <a:r>
              <a:rPr lang="vi-VN" dirty="0" smtClean="0">
                <a:solidFill>
                  <a:srgbClr val="202122"/>
                </a:solidFill>
              </a:rPr>
              <a:t>thiểu</a:t>
            </a:r>
            <a:r>
              <a:rPr lang="en-US" dirty="0" smtClean="0">
                <a:solidFill>
                  <a:srgbClr val="202122"/>
                </a:solidFill>
              </a:rPr>
              <a:t>.</a:t>
            </a:r>
          </a:p>
          <a:p>
            <a:endParaRPr lang="en-US" dirty="0">
              <a:solidFill>
                <a:srgbClr val="202122"/>
              </a:solidFill>
            </a:endParaRPr>
          </a:p>
          <a:p>
            <a:r>
              <a:rPr lang="vi-VN" dirty="0" smtClean="0">
                <a:solidFill>
                  <a:srgbClr val="202122"/>
                </a:solidFill>
              </a:rPr>
              <a:t>Python </a:t>
            </a:r>
            <a:r>
              <a:rPr lang="vi-VN" dirty="0">
                <a:solidFill>
                  <a:srgbClr val="202122"/>
                </a:solidFill>
              </a:rPr>
              <a:t>luôn được xếp hạng vào những ngôn ngữ lập trình phổ biến </a:t>
            </a:r>
            <a:r>
              <a:rPr lang="vi-VN" dirty="0" smtClean="0">
                <a:solidFill>
                  <a:srgbClr val="202122"/>
                </a:solidFill>
              </a:rPr>
              <a:t>nhất</a:t>
            </a:r>
            <a:endParaRPr lang="en-US" dirty="0" smtClean="0">
              <a:solidFill>
                <a:srgbClr val="202122"/>
              </a:solidFill>
            </a:endParaRPr>
          </a:p>
          <a:p>
            <a:r>
              <a:rPr lang="en-US" dirty="0" smtClean="0">
                <a:solidFill>
                  <a:srgbClr val="202122"/>
                </a:solidFill>
              </a:rPr>
              <a:t>(</a:t>
            </a:r>
            <a:r>
              <a:rPr lang="en-US" dirty="0" err="1" smtClean="0">
                <a:solidFill>
                  <a:srgbClr val="202122"/>
                </a:solidFill>
              </a:rPr>
              <a:t>Trích</a:t>
            </a:r>
            <a:r>
              <a:rPr lang="en-US" dirty="0" smtClean="0">
                <a:solidFill>
                  <a:srgbClr val="202122"/>
                </a:solidFill>
              </a:rPr>
              <a:t> </a:t>
            </a:r>
            <a:r>
              <a:rPr lang="en-US" dirty="0" err="1" smtClean="0">
                <a:solidFill>
                  <a:srgbClr val="202122"/>
                </a:solidFill>
              </a:rPr>
              <a:t>từ</a:t>
            </a:r>
            <a:r>
              <a:rPr lang="en-US" dirty="0" smtClean="0">
                <a:solidFill>
                  <a:srgbClr val="202122"/>
                </a:solidFill>
              </a:rPr>
              <a:t> Wikipedia)</a:t>
            </a:r>
            <a:endParaRPr lang="vi-VN" dirty="0">
              <a:solidFill>
                <a:srgbClr val="202122"/>
              </a:solidFill>
            </a:endParaRPr>
          </a:p>
        </p:txBody>
      </p:sp>
    </p:spTree>
    <p:extLst>
      <p:ext uri="{BB962C8B-B14F-4D97-AF65-F5344CB8AC3E}">
        <p14:creationId xmlns:p14="http://schemas.microsoft.com/office/powerpoint/2010/main" val="2336453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4</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757487" y="552450"/>
            <a:ext cx="6677025" cy="5753100"/>
          </a:xfrm>
          <a:prstGeom prst="rect">
            <a:avLst/>
          </a:prstGeom>
        </p:spPr>
      </p:pic>
      <p:sp>
        <p:nvSpPr>
          <p:cNvPr id="5" name="Rectangle 4"/>
          <p:cNvSpPr/>
          <p:nvPr/>
        </p:nvSpPr>
        <p:spPr>
          <a:xfrm>
            <a:off x="2643447" y="6305550"/>
            <a:ext cx="6724997" cy="446276"/>
          </a:xfrm>
          <a:prstGeom prst="rect">
            <a:avLst/>
          </a:prstGeom>
        </p:spPr>
        <p:txBody>
          <a:bodyPr wrap="square">
            <a:spAutoFit/>
          </a:bodyPr>
          <a:lstStyle/>
          <a:p>
            <a:pPr algn="ctr"/>
            <a:r>
              <a:rPr lang="en-US" sz="2300" dirty="0">
                <a:latin typeface="Times New Roman" panose="02020603050405020304" pitchFamily="18" charset="0"/>
                <a:cs typeface="Times New Roman" panose="02020603050405020304" pitchFamily="18" charset="0"/>
              </a:rPr>
              <a:t>https://statisticstimes.com/</a:t>
            </a:r>
          </a:p>
        </p:txBody>
      </p:sp>
    </p:spTree>
    <p:extLst>
      <p:ext uri="{BB962C8B-B14F-4D97-AF65-F5344CB8AC3E}">
        <p14:creationId xmlns:p14="http://schemas.microsoft.com/office/powerpoint/2010/main" val="4246562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4</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2" name="Rectangle 1"/>
          <p:cNvSpPr/>
          <p:nvPr/>
        </p:nvSpPr>
        <p:spPr>
          <a:xfrm>
            <a:off x="1515848" y="349637"/>
            <a:ext cx="10570858" cy="5909310"/>
          </a:xfrm>
          <a:prstGeom prst="rect">
            <a:avLst/>
          </a:prstGeom>
        </p:spPr>
        <p:txBody>
          <a:bodyPr wrap="square">
            <a:spAutoFit/>
          </a:bodyPr>
          <a:lstStyle/>
          <a:p>
            <a:pPr marL="285750" indent="-285750" fontAlgn="base">
              <a:buFont typeface="Wingdings" panose="05000000000000000000" pitchFamily="2" charset="2"/>
              <a:buChar char="v"/>
            </a:pPr>
            <a:r>
              <a:rPr lang="en-US" b="1" dirty="0" err="1">
                <a:solidFill>
                  <a:srgbClr val="333333"/>
                </a:solidFill>
                <a:latin typeface="Times New Roman" panose="02020603050405020304" pitchFamily="18" charset="0"/>
                <a:cs typeface="Times New Roman" panose="02020603050405020304" pitchFamily="18" charset="0"/>
              </a:rPr>
              <a:t>Là</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ngôn</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ngữ</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lập</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trình</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miễn</a:t>
            </a:r>
            <a:r>
              <a:rPr lang="en-US" b="1" dirty="0">
                <a:solidFill>
                  <a:srgbClr val="333333"/>
                </a:solidFill>
                <a:latin typeface="Times New Roman" panose="02020603050405020304" pitchFamily="18" charset="0"/>
                <a:cs typeface="Times New Roman" panose="02020603050405020304" pitchFamily="18" charset="0"/>
              </a:rPr>
              <a:t> </a:t>
            </a:r>
            <a:r>
              <a:rPr lang="en-US" b="1" dirty="0" err="1" smtClean="0">
                <a:solidFill>
                  <a:srgbClr val="333333"/>
                </a:solidFill>
                <a:latin typeface="Times New Roman" panose="02020603050405020304" pitchFamily="18" charset="0"/>
                <a:cs typeface="Times New Roman" panose="02020603050405020304" pitchFamily="18" charset="0"/>
              </a:rPr>
              <a:t>phí</a:t>
            </a:r>
            <a:endParaRPr lang="en-US" b="1" dirty="0">
              <a:solidFill>
                <a:srgbClr val="333333"/>
              </a:solidFill>
              <a:latin typeface="Times New Roman" panose="02020603050405020304" pitchFamily="18" charset="0"/>
              <a:cs typeface="Times New Roman" panose="02020603050405020304" pitchFamily="18" charset="0"/>
            </a:endParaRPr>
          </a:p>
          <a:p>
            <a:pPr fontAlgn="base"/>
            <a:r>
              <a:rPr lang="vi-VN" dirty="0" smtClean="0">
                <a:latin typeface="Times New Roman" panose="02020603050405020304" pitchFamily="18" charset="0"/>
                <a:cs typeface="Times New Roman" panose="02020603050405020304" pitchFamily="18" charset="0"/>
              </a:rPr>
              <a:t>Python </a:t>
            </a:r>
            <a:r>
              <a:rPr lang="vi-VN" dirty="0">
                <a:latin typeface="Times New Roman" panose="02020603050405020304" pitchFamily="18" charset="0"/>
                <a:cs typeface="Times New Roman" panose="02020603050405020304" pitchFamily="18" charset="0"/>
              </a:rPr>
              <a:t>là một mã nguồn mở, do đó ai cũng có thể sử dụng mà không phải trả phí.</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Các bạn có thể dễ dàng download và cài đặt từ trang chủ của Python, </a:t>
            </a:r>
            <a:r>
              <a:rPr lang="vi-VN" dirty="0" smtClean="0">
                <a:latin typeface="Times New Roman" panose="02020603050405020304" pitchFamily="18" charset="0"/>
                <a:cs typeface="Times New Roman" panose="02020603050405020304" pitchFamily="18" charset="0"/>
              </a:rPr>
              <a:t>hay </a:t>
            </a:r>
            <a:r>
              <a:rPr lang="vi-VN" dirty="0">
                <a:latin typeface="Times New Roman" panose="02020603050405020304" pitchFamily="18" charset="0"/>
                <a:cs typeface="Times New Roman" panose="02020603050405020304" pitchFamily="18" charset="0"/>
              </a:rPr>
              <a:t>là cài đặt qua phần mềm thứ ba như Anaconda và sử dụng được </a:t>
            </a:r>
            <a:r>
              <a:rPr lang="vi-VN" dirty="0" smtClean="0">
                <a:latin typeface="Times New Roman" panose="02020603050405020304" pitchFamily="18" charset="0"/>
                <a:cs typeface="Times New Roman" panose="02020603050405020304" pitchFamily="18" charset="0"/>
              </a:rPr>
              <a:t>ngay.</a:t>
            </a:r>
            <a:endParaRPr lang="en-US" dirty="0" smtClean="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vi-VN" b="1" dirty="0" smtClean="0">
                <a:latin typeface="Times New Roman" panose="02020603050405020304" pitchFamily="18" charset="0"/>
                <a:cs typeface="Times New Roman" panose="02020603050405020304" pitchFamily="18" charset="0"/>
              </a:rPr>
              <a:t>Là </a:t>
            </a:r>
            <a:r>
              <a:rPr lang="vi-VN" b="1" dirty="0">
                <a:latin typeface="Times New Roman" panose="02020603050405020304" pitchFamily="18" charset="0"/>
                <a:cs typeface="Times New Roman" panose="02020603050405020304" pitchFamily="18" charset="0"/>
              </a:rPr>
              <a:t>ngôn ngữ có cú pháp đơn giản, dễ học dễ hiểu</a:t>
            </a:r>
          </a:p>
          <a:p>
            <a:pPr fontAlgn="base"/>
            <a:r>
              <a:rPr lang="vi-VN" dirty="0">
                <a:latin typeface="Times New Roman" panose="02020603050405020304" pitchFamily="18" charset="0"/>
                <a:cs typeface="Times New Roman" panose="02020603050405020304" pitchFamily="18" charset="0"/>
              </a:rPr>
              <a:t>So với các ngôn ngữ khác yêu cầu nghiêm ngặt từ các dấu chấm, phẩy cuối câu như C hay là Java, thì Python được cho là có ngữ pháp khá đơn giản, khi chỉ cần sử dụng indent (các dấu thụt lùi) để hoàn thành câu lệnh.</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Do dễ học, dễ hiểu, nên Python nên là ưu tiên hàng đầu trong list những ngôn ngữ mà người mới bắt đầu nên học</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Được</a:t>
            </a:r>
            <a:r>
              <a:rPr lang="vi-VN"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sử dụng để thiết kế các ứng dụng nổi tiếng.</a:t>
            </a:r>
          </a:p>
          <a:p>
            <a:pPr fontAlgn="base"/>
            <a:r>
              <a:rPr lang="en-US" dirty="0" smtClean="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kể đến 3 ứng dụng nổi tiếng dưới đây được viết bởi Python:</a:t>
            </a:r>
          </a:p>
          <a:p>
            <a:pPr fontAlgn="base"/>
            <a:r>
              <a:rPr lang="vi-VN" dirty="0">
                <a:latin typeface="Times New Roman" panose="02020603050405020304" pitchFamily="18" charset="0"/>
                <a:cs typeface="Times New Roman" panose="02020603050405020304" pitchFamily="18" charset="0"/>
              </a:rPr>
              <a:t>Instagram</a:t>
            </a:r>
          </a:p>
          <a:p>
            <a:pPr fontAlgn="base"/>
            <a:r>
              <a:rPr lang="vi-VN" dirty="0">
                <a:latin typeface="Times New Roman" panose="02020603050405020304" pitchFamily="18" charset="0"/>
                <a:cs typeface="Times New Roman" panose="02020603050405020304" pitchFamily="18" charset="0"/>
              </a:rPr>
              <a:t>Dropbox</a:t>
            </a:r>
          </a:p>
          <a:p>
            <a:pPr fontAlgn="base"/>
            <a:r>
              <a:rPr lang="vi-VN" dirty="0" smtClean="0">
                <a:latin typeface="Times New Roman" panose="02020603050405020304" pitchFamily="18" charset="0"/>
                <a:cs typeface="Times New Roman" panose="02020603050405020304" pitchFamily="18" charset="0"/>
              </a:rPr>
              <a:t>Youtube</a:t>
            </a:r>
            <a:endParaRPr lang="en-US" dirty="0" smtClean="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sử </a:t>
            </a:r>
            <a:r>
              <a:rPr lang="vi-VN" b="1" dirty="0">
                <a:latin typeface="Times New Roman" panose="02020603050405020304" pitchFamily="18" charset="0"/>
                <a:cs typeface="Times New Roman" panose="02020603050405020304" pitchFamily="18" charset="0"/>
              </a:rPr>
              <a:t>dụng để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xử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dữ</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liệu</a:t>
            </a:r>
            <a:endParaRPr lang="vi-VN" b="1" dirty="0">
              <a:latin typeface="Times New Roman" panose="02020603050405020304" pitchFamily="18" charset="0"/>
              <a:cs typeface="Times New Roman" panose="02020603050405020304" pitchFamily="18" charset="0"/>
            </a:endParaRPr>
          </a:p>
          <a:p>
            <a:pPr fontAlgn="base"/>
            <a:r>
              <a:rPr lang="vi-VN" dirty="0" smtClean="0">
                <a:latin typeface="Times New Roman" panose="02020603050405020304" pitchFamily="18" charset="0"/>
                <a:cs typeface="Times New Roman" panose="02020603050405020304" pitchFamily="18" charset="0"/>
              </a:rPr>
              <a:t>Với </a:t>
            </a:r>
            <a:r>
              <a:rPr lang="vi-VN" dirty="0">
                <a:latin typeface="Times New Roman" panose="02020603050405020304" pitchFamily="18" charset="0"/>
                <a:cs typeface="Times New Roman" panose="02020603050405020304" pitchFamily="18" charset="0"/>
              </a:rPr>
              <a:t>ưu thế trong việc phân tích, xử lý và thống kê dữ liệu, Python đã là sự lựa chọn hàng đầu của những ứng dụng cần có một hệ thống quản lý nguồn dữ liệu khổng lồ như ba ứng dụng ở trên.</a:t>
            </a:r>
            <a:endParaRPr lang="en-US" dirty="0" smtClean="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vi-VN" b="1" dirty="0">
                <a:latin typeface="Times New Roman" panose="02020603050405020304" pitchFamily="18" charset="0"/>
                <a:cs typeface="Times New Roman" panose="02020603050405020304" pitchFamily="18" charset="0"/>
              </a:rPr>
              <a:t>Có ưu thế tuyệt đối trong phát triển trí tuệ nhân tạo</a:t>
            </a:r>
          </a:p>
          <a:p>
            <a:pPr fontAlgn="base"/>
            <a:r>
              <a:rPr lang="vi-VN" dirty="0">
                <a:latin typeface="Times New Roman" panose="02020603050405020304" pitchFamily="18" charset="0"/>
                <a:cs typeface="Times New Roman" panose="02020603050405020304" pitchFamily="18" charset="0"/>
              </a:rPr>
              <a:t>Python đặc biệt có ưu thế trong lĩnh vực phát triển trí tuệ nhân tạo AI,do Python được tích hợp những library(thư viện mở) phong phú và được phát triển riêng cho việc này. Trong đó nổi tiếng nhất có thể kể đến đó chính là</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hlinkClick r:id="rId2"/>
              </a:rPr>
              <a:t>Tensorflow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828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TỔNG QUAN VỀ KHÓA HỌC</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I</a:t>
            </a:r>
          </a:p>
        </p:txBody>
      </p:sp>
    </p:spTree>
    <p:extLst>
      <p:ext uri="{BB962C8B-B14F-4D97-AF65-F5344CB8AC3E}">
        <p14:creationId xmlns:p14="http://schemas.microsoft.com/office/powerpoint/2010/main" val="4264709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GIỚI THIỆU VỀ ANACODA</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789646"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V</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13267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5</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2" name="Rectangle 1"/>
          <p:cNvSpPr/>
          <p:nvPr/>
        </p:nvSpPr>
        <p:spPr>
          <a:xfrm>
            <a:off x="1185950" y="1388727"/>
            <a:ext cx="10873047" cy="2031325"/>
          </a:xfrm>
          <a:prstGeom prst="rect">
            <a:avLst/>
          </a:prstGeom>
        </p:spPr>
        <p:txBody>
          <a:bodyPr wrap="square">
            <a:spAutoFit/>
          </a:bodyPr>
          <a:lstStyle/>
          <a:p>
            <a:pPr marL="285750" indent="-285750">
              <a:buFont typeface="Wingdings" panose="05000000000000000000" pitchFamily="2" charset="2"/>
              <a:buChar char="v"/>
            </a:pPr>
            <a:r>
              <a:rPr lang="vi-VN" dirty="0" smtClean="0">
                <a:latin typeface="+mj-lt"/>
              </a:rPr>
              <a:t> </a:t>
            </a:r>
            <a:r>
              <a:rPr lang="vi-VN" dirty="0">
                <a:latin typeface="+mj-lt"/>
              </a:rPr>
              <a:t>Anaconda là một Distribution miễn phí và mã nguồn mở của Python và </a:t>
            </a:r>
            <a:r>
              <a:rPr lang="vi-VN" dirty="0" smtClean="0">
                <a:latin typeface="+mj-lt"/>
              </a:rPr>
              <a:t>R.</a:t>
            </a:r>
            <a:endParaRPr lang="en-US" dirty="0" smtClean="0">
              <a:latin typeface="+mj-lt"/>
            </a:endParaRPr>
          </a:p>
          <a:p>
            <a:pPr marL="285750" indent="-285750">
              <a:buFont typeface="Wingdings" panose="05000000000000000000" pitchFamily="2" charset="2"/>
              <a:buChar char="v"/>
            </a:pPr>
            <a:r>
              <a:rPr lang="vi-VN" dirty="0" smtClean="0">
                <a:latin typeface="+mj-lt"/>
              </a:rPr>
              <a:t>Anaconda </a:t>
            </a:r>
            <a:r>
              <a:rPr lang="vi-VN" dirty="0">
                <a:latin typeface="+mj-lt"/>
              </a:rPr>
              <a:t>giúp đơn giản hóa việc cài đặt, quản lý và triển khai packages (numpy, scipy, tensorflow, </a:t>
            </a:r>
            <a:r>
              <a:rPr lang="vi-VN" dirty="0" smtClean="0">
                <a:latin typeface="+mj-lt"/>
              </a:rPr>
              <a:t>…).</a:t>
            </a:r>
            <a:endParaRPr lang="en-US" dirty="0" smtClean="0">
              <a:latin typeface="+mj-lt"/>
            </a:endParaRPr>
          </a:p>
          <a:p>
            <a:pPr marL="285750" indent="-285750">
              <a:buFont typeface="Wingdings" panose="05000000000000000000" pitchFamily="2" charset="2"/>
              <a:buChar char="v"/>
            </a:pPr>
            <a:r>
              <a:rPr lang="vi-VN" dirty="0" smtClean="0">
                <a:latin typeface="+mj-lt"/>
              </a:rPr>
              <a:t>Anaconda </a:t>
            </a:r>
            <a:r>
              <a:rPr lang="vi-VN" dirty="0">
                <a:latin typeface="+mj-lt"/>
              </a:rPr>
              <a:t>phục vụ cho nhiều mục địch, đặc biệt trong Data Science (Khoa học dữ liệu), Machine learnig (Máy học), Big Data (Dữ liệu lớn), Image Processing (Xử lý ảnh), </a:t>
            </a:r>
            <a:r>
              <a:rPr lang="vi-VN" dirty="0" smtClean="0">
                <a:latin typeface="+mj-lt"/>
              </a:rPr>
              <a:t>…</a:t>
            </a:r>
            <a:endParaRPr lang="en-US" dirty="0" smtClean="0">
              <a:latin typeface="+mj-lt"/>
            </a:endParaRPr>
          </a:p>
          <a:p>
            <a:pPr marL="285750" indent="-285750">
              <a:buFont typeface="Wingdings" panose="05000000000000000000" pitchFamily="2" charset="2"/>
              <a:buChar char="v"/>
            </a:pPr>
            <a:r>
              <a:rPr lang="vi-VN" dirty="0" smtClean="0">
                <a:latin typeface="+mj-lt"/>
              </a:rPr>
              <a:t>Anaconda </a:t>
            </a:r>
            <a:r>
              <a:rPr lang="vi-VN" dirty="0">
                <a:latin typeface="+mj-lt"/>
              </a:rPr>
              <a:t>hiện nay đã có hơn 6 triệu người dùng và hơn 1400 packages khoa học dữ liệu dành cho Windows, Linux và MacOS</a:t>
            </a:r>
            <a:r>
              <a:rPr lang="vi-VN" dirty="0" smtClean="0">
                <a:latin typeface="+mj-lt"/>
              </a:rPr>
              <a:t>.</a:t>
            </a:r>
            <a:endParaRPr lang="en-US" dirty="0" smtClean="0">
              <a:latin typeface="+mj-lt"/>
            </a:endParaRPr>
          </a:p>
          <a:p>
            <a:r>
              <a:rPr lang="en-US" dirty="0" smtClean="0">
                <a:solidFill>
                  <a:srgbClr val="202122"/>
                </a:solidFill>
                <a:latin typeface="Times New Roman" panose="02020603050405020304" pitchFamily="18" charset="0"/>
                <a:cs typeface="Times New Roman" panose="02020603050405020304" pitchFamily="18" charset="0"/>
              </a:rPr>
              <a:t>(</a:t>
            </a:r>
            <a:r>
              <a:rPr lang="en-US" dirty="0" err="1" smtClean="0">
                <a:solidFill>
                  <a:srgbClr val="202122"/>
                </a:solidFill>
                <a:latin typeface="Times New Roman" panose="02020603050405020304" pitchFamily="18" charset="0"/>
                <a:cs typeface="Times New Roman" panose="02020603050405020304" pitchFamily="18" charset="0"/>
              </a:rPr>
              <a:t>Trích</a:t>
            </a:r>
            <a:r>
              <a:rPr lang="en-US" dirty="0" smtClean="0">
                <a:solidFill>
                  <a:srgbClr val="202122"/>
                </a:solidFill>
                <a:latin typeface="Times New Roman" panose="02020603050405020304" pitchFamily="18" charset="0"/>
                <a:cs typeface="Times New Roman" panose="02020603050405020304" pitchFamily="18" charset="0"/>
              </a:rPr>
              <a:t> </a:t>
            </a:r>
            <a:r>
              <a:rPr lang="en-US" dirty="0" err="1" smtClean="0">
                <a:solidFill>
                  <a:srgbClr val="202122"/>
                </a:solidFill>
                <a:latin typeface="Times New Roman" panose="02020603050405020304" pitchFamily="18" charset="0"/>
                <a:cs typeface="Times New Roman" panose="02020603050405020304" pitchFamily="18" charset="0"/>
              </a:rPr>
              <a:t>từ</a:t>
            </a:r>
            <a:r>
              <a:rPr lang="en-US" dirty="0">
                <a:solidFill>
                  <a:srgbClr val="202122"/>
                </a:solidFill>
                <a:latin typeface="Times New Roman" panose="02020603050405020304" pitchFamily="18" charset="0"/>
                <a:cs typeface="Times New Roman" panose="02020603050405020304" pitchFamily="18" charset="0"/>
              </a:rPr>
              <a:t> https://livestream.vn</a:t>
            </a:r>
            <a:r>
              <a:rPr lang="en-US" dirty="0" smtClean="0">
                <a:solidFill>
                  <a:srgbClr val="202122"/>
                </a:solidFill>
                <a:latin typeface="Times New Roman" panose="02020603050405020304" pitchFamily="18" charset="0"/>
                <a:cs typeface="Times New Roman" panose="02020603050405020304" pitchFamily="18" charset="0"/>
              </a:rPr>
              <a:t>/)</a:t>
            </a:r>
            <a:endParaRPr lang="vi-VN"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835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5</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787226" y="1483822"/>
            <a:ext cx="4733925" cy="3657600"/>
          </a:xfrm>
          <a:prstGeom prst="rect">
            <a:avLst/>
          </a:prstGeom>
        </p:spPr>
      </p:pic>
    </p:spTree>
    <p:extLst>
      <p:ext uri="{BB962C8B-B14F-4D97-AF65-F5344CB8AC3E}">
        <p14:creationId xmlns:p14="http://schemas.microsoft.com/office/powerpoint/2010/main" val="1108554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GIỚI THIỆU VỀ JUPITER</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789646"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a:latin typeface="Verdana" panose="020B0604030504040204" pitchFamily="34" charset="0"/>
                <a:ea typeface="Verdana" panose="020B0604030504040204" pitchFamily="34" charset="0"/>
                <a:cs typeface="Times New Roman" panose="02020603050405020304" pitchFamily="18" charset="0"/>
              </a:rPr>
              <a:t> </a:t>
            </a:r>
            <a:r>
              <a:rPr lang="en-US" sz="4000" b="1" smtClean="0">
                <a:latin typeface="Verdana" panose="020B0604030504040204" pitchFamily="34" charset="0"/>
                <a:ea typeface="Verdana" panose="020B0604030504040204" pitchFamily="34" charset="0"/>
                <a:cs typeface="Times New Roman" panose="02020603050405020304" pitchFamily="18" charset="0"/>
              </a:rPr>
              <a:t>VI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29489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FFC50A49-2899-4F91-B760-8273C8702B1B}"/>
              </a:ext>
            </a:extLst>
          </p:cNvPr>
          <p:cNvSpPr txBox="1">
            <a:spLocks/>
          </p:cNvSpPr>
          <p:nvPr/>
        </p:nvSpPr>
        <p:spPr bwMode="gray">
          <a:xfrm>
            <a:off x="3857127" y="6463772"/>
            <a:ext cx="4690525" cy="439838"/>
          </a:xfrm>
          <a:prstGeom prst="rect">
            <a:avLst/>
          </a:prstGeom>
        </p:spPr>
        <p:txBody>
          <a:bodyPr vert="horz" lIns="0" tIns="72000" rIns="0" bIns="72000" rtlCol="0">
            <a:noAutofit/>
          </a:bodyPr>
          <a:lstStyle>
            <a:lvl1pPr marL="0" indent="0" algn="l" defTabSz="914400" rtl="0" eaLnBrk="1" fontAlgn="base" latinLnBrk="0" hangingPunct="1">
              <a:lnSpc>
                <a:spcPct val="100000"/>
              </a:lnSpc>
              <a:spcBef>
                <a:spcPct val="0"/>
              </a:spcBef>
              <a:spcAft>
                <a:spcPct val="0"/>
              </a:spcAft>
              <a:buFont typeface="Arial" panose="020B0604020202020204" pitchFamily="34" charset="0"/>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2pPr>
            <a:lvl3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3pPr>
            <a:lvl4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4pPr>
            <a:lvl5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5pPr>
            <a:lvl6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6pPr>
            <a:lvl7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7pPr>
            <a:lvl8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8pPr>
            <a:lvl9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9pPr>
          </a:lstStyle>
          <a:p>
            <a:r>
              <a:rPr lang="en-US" dirty="0" err="1"/>
              <a:t>Nguyễn</a:t>
            </a:r>
            <a:r>
              <a:rPr lang="en-US" dirty="0"/>
              <a:t> </a:t>
            </a:r>
            <a:r>
              <a:rPr lang="en-US" dirty="0" err="1"/>
              <a:t>Võ</a:t>
            </a:r>
            <a:r>
              <a:rPr lang="en-US" dirty="0"/>
              <a:t> </a:t>
            </a:r>
            <a:r>
              <a:rPr lang="en-US" dirty="0" err="1"/>
              <a:t>Đăng</a:t>
            </a:r>
            <a:r>
              <a:rPr lang="en-US" dirty="0"/>
              <a:t> Khoa - 0919174220</a:t>
            </a:r>
          </a:p>
        </p:txBody>
      </p:sp>
    </p:spTree>
    <p:extLst>
      <p:ext uri="{BB962C8B-B14F-4D97-AF65-F5344CB8AC3E}">
        <p14:creationId xmlns:p14="http://schemas.microsoft.com/office/powerpoint/2010/main" val="412184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NỘI DUNG KHÓA HỌC</a:t>
            </a:r>
          </a:p>
        </p:txBody>
      </p:sp>
      <p:graphicFrame>
        <p:nvGraphicFramePr>
          <p:cNvPr id="9" name="Table 8"/>
          <p:cNvGraphicFramePr>
            <a:graphicFrameLocks noGrp="1"/>
          </p:cNvGraphicFramePr>
          <p:nvPr>
            <p:extLst>
              <p:ext uri="{D42A27DB-BD31-4B8C-83A1-F6EECF244321}">
                <p14:modId xmlns:p14="http://schemas.microsoft.com/office/powerpoint/2010/main" val="3195089700"/>
              </p:ext>
            </p:extLst>
          </p:nvPr>
        </p:nvGraphicFramePr>
        <p:xfrm>
          <a:off x="1515847" y="1283810"/>
          <a:ext cx="10392135" cy="5387154"/>
        </p:xfrm>
        <a:graphic>
          <a:graphicData uri="http://schemas.openxmlformats.org/drawingml/2006/table">
            <a:tbl>
              <a:tblPr firstRow="1" firstCol="1" lastRow="1" lastCol="1" bandRow="1" bandCol="1">
                <a:tableStyleId>{5C22544A-7EE6-4342-B048-85BDC9FD1C3A}</a:tableStyleId>
              </a:tblPr>
              <a:tblGrid>
                <a:gridCol w="2741932">
                  <a:extLst>
                    <a:ext uri="{9D8B030D-6E8A-4147-A177-3AD203B41FA5}">
                      <a16:colId xmlns:a16="http://schemas.microsoft.com/office/drawing/2014/main" val="20000"/>
                    </a:ext>
                  </a:extLst>
                </a:gridCol>
                <a:gridCol w="6259442">
                  <a:extLst>
                    <a:ext uri="{9D8B030D-6E8A-4147-A177-3AD203B41FA5}">
                      <a16:colId xmlns:a16="http://schemas.microsoft.com/office/drawing/2014/main" val="20001"/>
                    </a:ext>
                  </a:extLst>
                </a:gridCol>
                <a:gridCol w="1390761">
                  <a:extLst>
                    <a:ext uri="{9D8B030D-6E8A-4147-A177-3AD203B41FA5}">
                      <a16:colId xmlns:a16="http://schemas.microsoft.com/office/drawing/2014/main" val="20002"/>
                    </a:ext>
                  </a:extLst>
                </a:gridCol>
              </a:tblGrid>
              <a:tr h="279926">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Buổi</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Nội</a:t>
                      </a:r>
                      <a:r>
                        <a:rPr lang="en-US" sz="1600" spc="-2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dung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Thời</a:t>
                      </a:r>
                      <a:r>
                        <a:rPr lang="en-US" sz="1600" spc="-25"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lượng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301435">
                <a:tc>
                  <a:txBody>
                    <a:bodyPr/>
                    <a:lstStyle/>
                    <a:p>
                      <a:pPr algn="ctr">
                        <a:lnSpc>
                          <a:spcPts val="500"/>
                        </a:lnSpc>
                        <a:spcBef>
                          <a:spcPts val="50"/>
                        </a:spcBef>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marL="62865" algn="ctr">
                        <a:lnSpc>
                          <a:spcPts val="1300"/>
                        </a:lnSpc>
                        <a:spcAft>
                          <a:spcPts val="0"/>
                        </a:spcAft>
                      </a:pPr>
                      <a:endParaRPr lang="en-US" sz="1800" dirty="0" smtClean="0">
                        <a:effectLst/>
                        <a:latin typeface="Times New Roman" panose="02020603050405020304" pitchFamily="18" charset="0"/>
                        <a:cs typeface="Times New Roman" panose="02020603050405020304" pitchFamily="18" charset="0"/>
                      </a:endParaRPr>
                    </a:p>
                    <a:p>
                      <a:pPr marL="62865" algn="ctr">
                        <a:lnSpc>
                          <a:spcPts val="1300"/>
                        </a:lnSpc>
                        <a:spcAft>
                          <a:spcPts val="0"/>
                        </a:spcAft>
                      </a:pPr>
                      <a:r>
                        <a:rPr lang="en-US" sz="1800" dirty="0" smtClean="0">
                          <a:effectLst/>
                          <a:latin typeface="Times New Roman" panose="02020603050405020304" pitchFamily="18" charset="0"/>
                          <a:cs typeface="Times New Roman" panose="02020603050405020304" pitchFamily="18" charset="0"/>
                        </a:rPr>
                        <a:t>Python</a:t>
                      </a:r>
                      <a:r>
                        <a:rPr lang="en-US" sz="1800" spc="-35" dirty="0" smtClean="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and</a:t>
                      </a:r>
                      <a:r>
                        <a:rPr lang="en-US" sz="1800" spc="-15"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tools</a:t>
                      </a:r>
                      <a:r>
                        <a:rPr lang="en-US" sz="1800" spc="-25"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setup</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1150" indent="-285750" algn="l" defTabSz="914400" rtl="0" eaLnBrk="1" latinLnBrk="0" hangingPunct="1">
                        <a:lnSpc>
                          <a:spcPts val="1300"/>
                        </a:lnSpc>
                        <a:spcBef>
                          <a:spcPts val="65"/>
                        </a:spcBef>
                        <a:spcAft>
                          <a:spcPts val="0"/>
                        </a:spcAft>
                        <a:buFont typeface="Arial" panose="020B0604020202020204" pitchFamily="34" charset="0"/>
                        <a:buChar char="•"/>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indent="-285750" algn="l" defTabSz="914400" rtl="0" eaLnBrk="1" latinLnBrk="0" hangingPunct="1">
                        <a:lnSpc>
                          <a:spcPts val="1300"/>
                        </a:lnSpc>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Hướng</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dẫn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cài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đặt</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môi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trường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công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cụ</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cơ</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bản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bao</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gồm</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Anaconda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JupyterLab</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(optional: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Github</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Desktop</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a:t>
                      </a:r>
                    </a:p>
                    <a:p>
                      <a:pPr marL="311150" indent="-285750">
                        <a:lnSpc>
                          <a:spcPts val="1300"/>
                        </a:lnSpc>
                        <a:spcAft>
                          <a:spcPts val="0"/>
                        </a:spcAft>
                        <a:buFont typeface="Arial" panose="020B0604020202020204" pitchFamily="34" charset="0"/>
                        <a:buChar char="•"/>
                      </a:pPr>
                      <a:endParaRPr lang="en-US" sz="1500" dirty="0">
                        <a:effectLst/>
                        <a:latin typeface="Times New Roman" panose="02020603050405020304" pitchFamily="18" charset="0"/>
                        <a:cs typeface="Times New Roman" panose="02020603050405020304" pitchFamily="18" charset="0"/>
                      </a:endParaRPr>
                    </a:p>
                    <a:p>
                      <a:pPr marL="311150" marR="139065" indent="-285750">
                        <a:lnSpc>
                          <a:spcPts val="1300"/>
                        </a:lnSpc>
                        <a:spcBef>
                          <a:spcPts val="15"/>
                        </a:spcBef>
                        <a:spcAft>
                          <a:spcPts val="0"/>
                        </a:spcAft>
                        <a:buFont typeface="Arial" panose="020B0604020202020204" pitchFamily="34" charset="0"/>
                        <a:buChar char="•"/>
                      </a:pPr>
                      <a:r>
                        <a:rPr lang="en-US" sz="1500" dirty="0" err="1" smtClean="0">
                          <a:effectLst/>
                          <a:latin typeface="Times New Roman" panose="02020603050405020304" pitchFamily="18" charset="0"/>
                          <a:cs typeface="Times New Roman" panose="02020603050405020304" pitchFamily="18" charset="0"/>
                        </a:rPr>
                        <a:t>Tổng</a:t>
                      </a:r>
                      <a:r>
                        <a:rPr lang="en-US" sz="1500" spc="-25" dirty="0" smtClean="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quan</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về</a:t>
                      </a:r>
                      <a:r>
                        <a:rPr lang="en-US" sz="1500" spc="-1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lập</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trình</a:t>
                      </a:r>
                      <a:r>
                        <a:rPr lang="en-US" sz="1500" dirty="0">
                          <a:effectLst/>
                          <a:latin typeface="Times New Roman" panose="02020603050405020304" pitchFamily="18" charset="0"/>
                          <a:cs typeface="Times New Roman" panose="02020603050405020304" pitchFamily="18" charset="0"/>
                        </a:rPr>
                        <a:t>,</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chương</a:t>
                      </a:r>
                      <a:r>
                        <a:rPr lang="en-US" sz="1500" spc="-3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trình</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a:t>
                      </a:r>
                      <a:r>
                        <a:rPr lang="en-US" sz="1500" spc="-1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ngôn</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ngữ</a:t>
                      </a:r>
                      <a:r>
                        <a:rPr lang="en-US" sz="1500" spc="-2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lập</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trình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giới</a:t>
                      </a:r>
                      <a:r>
                        <a:rPr lang="en-US" sz="1500" spc="-2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thiệu</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về</a:t>
                      </a:r>
                      <a:r>
                        <a:rPr lang="en-US" sz="1500" spc="-10" dirty="0">
                          <a:effectLst/>
                          <a:latin typeface="Times New Roman" panose="02020603050405020304" pitchFamily="18" charset="0"/>
                          <a:cs typeface="Times New Roman" panose="02020603050405020304" pitchFamily="18" charset="0"/>
                        </a:rPr>
                        <a:t> </a:t>
                      </a:r>
                      <a:r>
                        <a:rPr lang="en-US" sz="1500" dirty="0" smtClean="0">
                          <a:effectLst/>
                          <a:latin typeface="Times New Roman" panose="02020603050405020304" pitchFamily="18" charset="0"/>
                          <a:cs typeface="Times New Roman" panose="02020603050405020304" pitchFamily="18" charset="0"/>
                        </a:rPr>
                        <a:t>Python</a:t>
                      </a:r>
                    </a:p>
                    <a:p>
                      <a:pPr marL="311150" marR="139065" indent="-285750">
                        <a:lnSpc>
                          <a:spcPts val="1300"/>
                        </a:lnSpc>
                        <a:spcBef>
                          <a:spcPts val="15"/>
                        </a:spcBef>
                        <a:spcAft>
                          <a:spcPts val="0"/>
                        </a:spcAft>
                        <a:buFont typeface="Arial" panose="020B0604020202020204" pitchFamily="34" charset="0"/>
                        <a:buChar char="•"/>
                      </a:pPr>
                      <a:endParaRPr lang="en-US" sz="1500" dirty="0">
                        <a:effectLst/>
                        <a:latin typeface="Times New Roman" panose="02020603050405020304" pitchFamily="18" charset="0"/>
                        <a:cs typeface="Times New Roman" panose="02020603050405020304" pitchFamily="18" charset="0"/>
                      </a:endParaRPr>
                    </a:p>
                    <a:p>
                      <a:pPr marL="311150" marR="86995" indent="-285750">
                        <a:lnSpc>
                          <a:spcPts val="1300"/>
                        </a:lnSpc>
                        <a:spcAft>
                          <a:spcPts val="0"/>
                        </a:spcAft>
                        <a:buFont typeface="Arial" panose="020B0604020202020204" pitchFamily="34" charset="0"/>
                        <a:buChar char="•"/>
                      </a:pPr>
                      <a:r>
                        <a:rPr lang="en-US" sz="1500" dirty="0" err="1" smtClean="0">
                          <a:effectLst/>
                          <a:latin typeface="Times New Roman" panose="02020603050405020304" pitchFamily="18" charset="0"/>
                          <a:cs typeface="Times New Roman" panose="02020603050405020304" pitchFamily="18" charset="0"/>
                        </a:rPr>
                        <a:t>Đặc</a:t>
                      </a:r>
                      <a:r>
                        <a:rPr lang="en-US" sz="1500" spc="-20" dirty="0" smtClean="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điểm</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của</a:t>
                      </a:r>
                      <a:r>
                        <a:rPr lang="en-US" sz="1500" spc="-1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Python</a:t>
                      </a:r>
                      <a:r>
                        <a:rPr lang="en-US" sz="1500" spc="-3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(so</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sánh</a:t>
                      </a:r>
                      <a:r>
                        <a:rPr lang="en-US" sz="1500" spc="-20"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Python</a:t>
                      </a:r>
                      <a:r>
                        <a:rPr lang="en-US" sz="1500" spc="-3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với</a:t>
                      </a:r>
                      <a:r>
                        <a:rPr lang="en-US" sz="1500" spc="-1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1</a:t>
                      </a:r>
                      <a:r>
                        <a:rPr lang="en-US" sz="1500" spc="-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số</a:t>
                      </a:r>
                      <a:r>
                        <a:rPr lang="en-US" sz="1500" spc="-1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ngôn</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ngữ</a:t>
                      </a:r>
                      <a:r>
                        <a:rPr lang="en-US" sz="1500" spc="-2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lập</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trình</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hiện</a:t>
                      </a:r>
                      <a:r>
                        <a:rPr lang="en-US" sz="1500" spc="-20"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nay</a:t>
                      </a:r>
                      <a:r>
                        <a:rPr lang="en-US" sz="1500" dirty="0" smtClean="0">
                          <a:effectLst/>
                          <a:latin typeface="Times New Roman" panose="02020603050405020304" pitchFamily="18" charset="0"/>
                          <a:cs typeface="Times New Roman" panose="02020603050405020304" pitchFamily="18" charset="0"/>
                        </a:rPr>
                        <a:t>)</a:t>
                      </a:r>
                    </a:p>
                    <a:p>
                      <a:pPr marL="311150" marR="86995" indent="-285750">
                        <a:lnSpc>
                          <a:spcPts val="1300"/>
                        </a:lnSpc>
                        <a:spcAft>
                          <a:spcPts val="0"/>
                        </a:spcAft>
                        <a:buFont typeface="Arial" panose="020B0604020202020204" pitchFamily="34" charset="0"/>
                        <a:buChar char="•"/>
                      </a:pPr>
                      <a:endParaRPr lang="en-US" sz="1500" dirty="0">
                        <a:effectLst/>
                        <a:latin typeface="Times New Roman" panose="02020603050405020304" pitchFamily="18" charset="0"/>
                        <a:cs typeface="Times New Roman" panose="02020603050405020304" pitchFamily="18" charset="0"/>
                      </a:endParaRPr>
                    </a:p>
                    <a:p>
                      <a:pPr marL="311150" marR="1905" indent="-285750">
                        <a:lnSpc>
                          <a:spcPts val="1300"/>
                        </a:lnSpc>
                        <a:spcAft>
                          <a:spcPts val="0"/>
                        </a:spcAft>
                        <a:buFont typeface="Arial" panose="020B0604020202020204" pitchFamily="34" charset="0"/>
                        <a:buChar char="•"/>
                      </a:pPr>
                      <a:r>
                        <a:rPr lang="en-US" sz="1500" dirty="0" err="1" smtClean="0">
                          <a:effectLst/>
                          <a:latin typeface="Times New Roman" panose="02020603050405020304" pitchFamily="18" charset="0"/>
                          <a:cs typeface="Times New Roman" panose="02020603050405020304" pitchFamily="18" charset="0"/>
                        </a:rPr>
                        <a:t>Giới</a:t>
                      </a:r>
                      <a:r>
                        <a:rPr lang="en-US" sz="1500" spc="-20" dirty="0" smtClean="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thiệu</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cấu</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trúc</a:t>
                      </a:r>
                      <a:r>
                        <a:rPr lang="en-US" sz="1500" spc="-2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cơ</a:t>
                      </a:r>
                      <a:r>
                        <a:rPr lang="en-US" sz="1500" spc="-1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bản</a:t>
                      </a:r>
                      <a:r>
                        <a:rPr lang="en-US" sz="1500" spc="-1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1</a:t>
                      </a:r>
                      <a:r>
                        <a:rPr lang="en-US" sz="1500" spc="-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chương</a:t>
                      </a:r>
                      <a:r>
                        <a:rPr lang="en-US" sz="1500" spc="-3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trình</a:t>
                      </a:r>
                      <a:r>
                        <a:rPr lang="en-US" sz="1500" spc="-2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Python,</a:t>
                      </a:r>
                      <a:r>
                        <a:rPr lang="en-US" sz="1500" spc="-3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các</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từ</a:t>
                      </a:r>
                      <a:r>
                        <a:rPr lang="en-US" sz="1500" spc="-1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khoá</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cơ</a:t>
                      </a:r>
                      <a:r>
                        <a:rPr lang="en-US" sz="1500" spc="-10" dirty="0">
                          <a:effectLst/>
                          <a:latin typeface="Times New Roman" panose="02020603050405020304" pitchFamily="18" charset="0"/>
                          <a:cs typeface="Times New Roman" panose="02020603050405020304" pitchFamily="18" charset="0"/>
                        </a:rPr>
                        <a:t> </a:t>
                      </a:r>
                      <a:r>
                        <a:rPr lang="en-US" sz="1500" dirty="0" err="1" smtClean="0">
                          <a:effectLst/>
                          <a:latin typeface="Times New Roman" panose="02020603050405020304" pitchFamily="18" charset="0"/>
                          <a:cs typeface="Times New Roman" panose="02020603050405020304" pitchFamily="18" charset="0"/>
                        </a:rPr>
                        <a:t>bản</a:t>
                      </a:r>
                      <a:endParaRPr lang="en-US" sz="1500" dirty="0" smtClean="0">
                        <a:effectLst/>
                        <a:latin typeface="Times New Roman" panose="02020603050405020304" pitchFamily="18" charset="0"/>
                        <a:cs typeface="Times New Roman" panose="02020603050405020304" pitchFamily="18" charset="0"/>
                      </a:endParaRPr>
                    </a:p>
                    <a:p>
                      <a:pPr marL="311150" marR="1905" indent="-285750">
                        <a:lnSpc>
                          <a:spcPts val="1300"/>
                        </a:lnSpc>
                        <a:spcAft>
                          <a:spcPts val="0"/>
                        </a:spcAft>
                        <a:buFont typeface="Arial" panose="020B0604020202020204" pitchFamily="34" charset="0"/>
                        <a:buChar char="•"/>
                      </a:pPr>
                      <a:endParaRPr lang="en-US" sz="1500" dirty="0">
                        <a:effectLst/>
                        <a:latin typeface="Times New Roman" panose="02020603050405020304" pitchFamily="18" charset="0"/>
                        <a:cs typeface="Times New Roman" panose="02020603050405020304" pitchFamily="18" charset="0"/>
                      </a:endParaRPr>
                    </a:p>
                    <a:p>
                      <a:pPr marL="311150" indent="-285750">
                        <a:lnSpc>
                          <a:spcPts val="1300"/>
                        </a:lnSpc>
                        <a:spcAft>
                          <a:spcPts val="0"/>
                        </a:spcAft>
                        <a:buFont typeface="Arial" panose="020B0604020202020204" pitchFamily="34" charset="0"/>
                        <a:buChar char="•"/>
                      </a:pPr>
                      <a:r>
                        <a:rPr lang="en-US" sz="1500" dirty="0" err="1" smtClean="0">
                          <a:effectLst/>
                          <a:latin typeface="Times New Roman" panose="02020603050405020304" pitchFamily="18" charset="0"/>
                          <a:cs typeface="Times New Roman" panose="02020603050405020304" pitchFamily="18" charset="0"/>
                        </a:rPr>
                        <a:t>Hướng</a:t>
                      </a:r>
                      <a:r>
                        <a:rPr lang="en-US" sz="1500" spc="-35" dirty="0" smtClean="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dẫn</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xây</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dựng</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a:t>
                      </a:r>
                      <a:r>
                        <a:rPr lang="en-US" sz="1500" spc="-1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thực</a:t>
                      </a:r>
                      <a:r>
                        <a:rPr lang="en-US" sz="1500" spc="-2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thi</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chương</a:t>
                      </a:r>
                      <a:r>
                        <a:rPr lang="en-US" sz="1500" spc="-3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trình</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đầu</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tiên</a:t>
                      </a:r>
                      <a:r>
                        <a:rPr lang="en-US" sz="1500" spc="-20" dirty="0">
                          <a:effectLst/>
                          <a:latin typeface="Times New Roman" panose="02020603050405020304" pitchFamily="18" charset="0"/>
                          <a:cs typeface="Times New Roman" panose="02020603050405020304" pitchFamily="18" charset="0"/>
                        </a:rPr>
                        <a:t> </a:t>
                      </a:r>
                      <a:r>
                        <a:rPr lang="en-US" sz="1500" dirty="0" err="1" smtClean="0">
                          <a:effectLst/>
                          <a:latin typeface="Times New Roman" panose="02020603050405020304" pitchFamily="18" charset="0"/>
                          <a:cs typeface="Times New Roman" panose="02020603050405020304" pitchFamily="18" charset="0"/>
                        </a:rPr>
                        <a:t>bằng</a:t>
                      </a:r>
                      <a:r>
                        <a:rPr lang="en-US" sz="1500" dirty="0" smtClean="0">
                          <a:effectLst/>
                          <a:latin typeface="Times New Roman" panose="02020603050405020304" pitchFamily="18" charset="0"/>
                          <a:cs typeface="Times New Roman" panose="02020603050405020304" pitchFamily="18" charset="0"/>
                        </a:rPr>
                        <a:t> Python</a:t>
                      </a:r>
                      <a:r>
                        <a:rPr lang="en-US" sz="1500" spc="-35" dirty="0" smtClean="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trong</a:t>
                      </a:r>
                      <a:r>
                        <a:rPr lang="en-US" sz="1500" spc="-2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môi</a:t>
                      </a:r>
                      <a:r>
                        <a:rPr lang="en-US" sz="1500" spc="-2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trường</a:t>
                      </a:r>
                      <a:r>
                        <a:rPr lang="en-US" sz="1500" spc="-3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ảo</a:t>
                      </a:r>
                      <a:r>
                        <a:rPr lang="en-US" sz="1500" spc="-1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với</a:t>
                      </a:r>
                      <a:r>
                        <a:rPr lang="en-US" sz="1500" spc="-15"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JupyterLab</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solidFill>
                  </a:tcPr>
                </a:tc>
                <a:tc>
                  <a:txBody>
                    <a:bodyPr/>
                    <a:lstStyle/>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300"/>
                        </a:lnSpc>
                        <a:spcBef>
                          <a:spcPts val="20"/>
                        </a:spcBef>
                        <a:spcAft>
                          <a:spcPts val="0"/>
                        </a:spcAft>
                      </a:pPr>
                      <a:r>
                        <a:rPr lang="en-US" sz="1200" dirty="0">
                          <a:effectLst/>
                          <a:latin typeface="Times New Roman" panose="02020603050405020304" pitchFamily="18" charset="0"/>
                          <a:cs typeface="Times New Roman" panose="02020603050405020304" pitchFamily="18" charset="0"/>
                        </a:rPr>
                        <a:t> </a:t>
                      </a:r>
                    </a:p>
                    <a:p>
                      <a:pPr marL="25400" algn="ctr">
                        <a:spcAft>
                          <a:spcPts val="0"/>
                        </a:spcAft>
                      </a:pPr>
                      <a:r>
                        <a:rPr lang="en-US" sz="1200" dirty="0">
                          <a:effectLst/>
                          <a:latin typeface="Times New Roman" panose="02020603050405020304" pitchFamily="18" charset="0"/>
                          <a:cs typeface="Times New Roman" panose="02020603050405020304" pitchFamily="18" charset="0"/>
                        </a:rPr>
                        <a:t>2-2.5</a:t>
                      </a:r>
                      <a:r>
                        <a:rPr lang="en-US" sz="1200" spc="-25"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tiếng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1182546">
                <a:tc>
                  <a:txBody>
                    <a:bodyPr/>
                    <a:lstStyle/>
                    <a:p>
                      <a:pPr algn="ctr">
                        <a:lnSpc>
                          <a:spcPts val="500"/>
                        </a:lnSpc>
                        <a:spcBef>
                          <a:spcPts val="15"/>
                        </a:spcBef>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marL="25400" marR="24765" algn="ctr">
                        <a:lnSpc>
                          <a:spcPts val="1300"/>
                        </a:lnSpc>
                        <a:spcBef>
                          <a:spcPts val="15"/>
                        </a:spcBef>
                        <a:spcAft>
                          <a:spcPts val="0"/>
                        </a:spcAft>
                      </a:pPr>
                      <a:r>
                        <a:rPr lang="en-US" sz="1800" dirty="0" smtClean="0">
                          <a:effectLst/>
                          <a:latin typeface="Times New Roman" panose="02020603050405020304" pitchFamily="18" charset="0"/>
                          <a:cs typeface="Times New Roman" panose="02020603050405020304" pitchFamily="18" charset="0"/>
                        </a:rPr>
                        <a:t>Basic</a:t>
                      </a:r>
                      <a:r>
                        <a:rPr lang="en-US" sz="1800" spc="-25" dirty="0" smtClean="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data</a:t>
                      </a:r>
                      <a:r>
                        <a:rPr lang="en-US" sz="1800" spc="-2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types</a:t>
                      </a:r>
                      <a:r>
                        <a:rPr lang="en-US" sz="1800" spc="-25"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&amp;</a:t>
                      </a:r>
                      <a:r>
                        <a:rPr lang="en-US" sz="1800" spc="-1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built-in data</a:t>
                      </a:r>
                      <a:r>
                        <a:rPr lang="en-US" sz="1800" spc="-2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structure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1150" marR="85090" indent="-285750" algn="l" defTabSz="914400" rtl="0" eaLnBrk="1" latinLnBrk="0" hangingPunct="1">
                        <a:lnSpc>
                          <a:spcPts val="1300"/>
                        </a:lnSpc>
                        <a:spcBef>
                          <a:spcPts val="65"/>
                        </a:spcBef>
                        <a:spcAft>
                          <a:spcPts val="0"/>
                        </a:spcAft>
                        <a:buFont typeface="Arial" panose="020B0604020202020204" pitchFamily="34" charset="0"/>
                        <a:buChar char="•"/>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marR="85090" indent="-285750" algn="l" defTabSz="914400" rtl="0" eaLnBrk="1" latinLnBrk="0" hangingPunct="1">
                        <a:lnSpc>
                          <a:spcPts val="1300"/>
                        </a:lnSpc>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biến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kiểu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phép</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tính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so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sánh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gán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Python</a:t>
                      </a:r>
                    </a:p>
                    <a:p>
                      <a:pPr marL="311150" indent="-285750" algn="l" defTabSz="914400" rtl="0" eaLnBrk="1" latinLnBrk="0" hangingPunct="1">
                        <a:lnSpc>
                          <a:spcPts val="1300"/>
                        </a:lnSpc>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Cách</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chuyển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đổi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kiểu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(casting)</a:t>
                      </a:r>
                    </a:p>
                    <a:p>
                      <a:pPr marL="311150" indent="-285750" algn="l" defTabSz="914400" rtl="0" eaLnBrk="1" latinLnBrk="0" hangingPunct="1">
                        <a:lnSpc>
                          <a:spcPts val="1300"/>
                        </a:lnSpc>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cấu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trúc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cơ</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bản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Python</a:t>
                      </a:r>
                    </a:p>
                    <a:p>
                      <a:pPr marL="311150" indent="-285750" algn="l" defTabSz="914400" rtl="0" eaLnBrk="1" latinLnBrk="0" hangingPunct="1">
                        <a:lnSpc>
                          <a:spcPts val="1300"/>
                        </a:lnSpc>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Thực</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hành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sử</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dụng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theo</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hướng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dẫn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handouts/exercises</a:t>
                      </a:r>
                    </a:p>
                  </a:txBody>
                  <a:tcPr marL="0" marR="0" marT="0" marB="0">
                    <a:solidFill>
                      <a:schemeClr val="bg2"/>
                    </a:solidFill>
                  </a:tcPr>
                </a:tc>
                <a:tc>
                  <a:txBody>
                    <a:bodyPr/>
                    <a:lstStyle/>
                    <a:p>
                      <a:pPr algn="ctr">
                        <a:lnSpc>
                          <a:spcPts val="800"/>
                        </a:lnSpc>
                        <a:spcBef>
                          <a:spcPts val="45"/>
                        </a:spcBef>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marL="25400" algn="ctr">
                        <a:spcAft>
                          <a:spcPts val="0"/>
                        </a:spcAft>
                      </a:pPr>
                      <a:r>
                        <a:rPr lang="en-US" sz="1200" dirty="0">
                          <a:effectLst/>
                          <a:latin typeface="Times New Roman" panose="02020603050405020304" pitchFamily="18" charset="0"/>
                          <a:cs typeface="Times New Roman" panose="02020603050405020304" pitchFamily="18" charset="0"/>
                        </a:rPr>
                        <a:t>2-2.5</a:t>
                      </a:r>
                      <a:r>
                        <a:rPr lang="en-US" sz="1200" spc="-25"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tiếng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623247">
                <a:tc>
                  <a:txBody>
                    <a:bodyPr/>
                    <a:lstStyle/>
                    <a:p>
                      <a:pPr algn="ctr">
                        <a:lnSpc>
                          <a:spcPts val="500"/>
                        </a:lnSpc>
                        <a:spcBef>
                          <a:spcPts val="20"/>
                        </a:spcBef>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800" dirty="0">
                          <a:effectLst/>
                          <a:latin typeface="Times New Roman" panose="02020603050405020304" pitchFamily="18" charset="0"/>
                          <a:cs typeface="Times New Roman" panose="02020603050405020304" pitchFamily="18" charset="0"/>
                        </a:rPr>
                        <a:t> </a:t>
                      </a:r>
                    </a:p>
                    <a:p>
                      <a:pPr marL="62865" marR="429260" indent="-38100" algn="ctr">
                        <a:lnSpc>
                          <a:spcPts val="1300"/>
                        </a:lnSpc>
                        <a:spcAft>
                          <a:spcPts val="0"/>
                        </a:spcAft>
                      </a:pPr>
                      <a:r>
                        <a:rPr lang="en-US" sz="1800" dirty="0" smtClean="0">
                          <a:effectLst/>
                          <a:latin typeface="Times New Roman" panose="02020603050405020304" pitchFamily="18" charset="0"/>
                          <a:cs typeface="Times New Roman" panose="02020603050405020304" pitchFamily="18" charset="0"/>
                        </a:rPr>
                        <a:t>Programming</a:t>
                      </a:r>
                      <a:r>
                        <a:rPr lang="en-US" sz="1800" spc="-65" dirty="0" smtClean="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Flow</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11150" indent="-285750" algn="l" defTabSz="914400" rtl="0" eaLnBrk="1" latinLnBrk="0" hangingPunct="1">
                        <a:lnSpc>
                          <a:spcPts val="1300"/>
                        </a:lnSpc>
                        <a:spcBef>
                          <a:spcPts val="65"/>
                        </a:spcBef>
                        <a:spcAft>
                          <a:spcPts val="0"/>
                        </a:spcAft>
                        <a:buFont typeface="Arial" panose="020B0604020202020204" pitchFamily="34" charset="0"/>
                        <a:buChar char="•"/>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indent="-285750" algn="l" defTabSz="914400" rtl="0" eaLnBrk="1" latinLnBrk="0" hangingPunct="1">
                        <a:lnSpc>
                          <a:spcPts val="1300"/>
                        </a:lnSpc>
                        <a:spcBef>
                          <a:spcPts val="65"/>
                        </a:spcBef>
                        <a:spcAft>
                          <a:spcPts val="0"/>
                        </a:spcAft>
                        <a:buFont typeface="Arial" panose="020B0604020202020204" pitchFamily="34" charset="0"/>
                        <a:buChar char="•"/>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marR="85090"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cấu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trúc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tuần</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tự</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câu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điều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kiện</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vòng</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lặp</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p>
                      <a:pPr marL="311150" marR="85090"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Hàm</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cách</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tạo</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hàm</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cách</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gọi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hàm</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truyền</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trị</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p>
                      <a:pPr marL="311150" marR="85090"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Hàm</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vô</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danh</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lambda</a:t>
                      </a:r>
                    </a:p>
                    <a:p>
                      <a:pPr marL="311150" marR="85090"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Comprehension</a:t>
                      </a:r>
                    </a:p>
                    <a:p>
                      <a:pPr marL="311150" marR="85090"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Thực</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hành</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viết</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function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những</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tập</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handouts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buổi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2</a:t>
                      </a:r>
                    </a:p>
                  </a:txBody>
                  <a:tcPr marL="0" marR="0" marT="0" marB="0">
                    <a:solidFill>
                      <a:schemeClr val="bg2"/>
                    </a:solidFill>
                  </a:tcPr>
                </a:tc>
                <a:tc>
                  <a:txBody>
                    <a:bodyPr/>
                    <a:lstStyle/>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000"/>
                        </a:lnSpc>
                        <a:spcAft>
                          <a:spcPts val="0"/>
                        </a:spcAft>
                      </a:pPr>
                      <a:r>
                        <a:rPr lang="en-US" sz="1200" dirty="0">
                          <a:effectLst/>
                          <a:latin typeface="Times New Roman" panose="02020603050405020304" pitchFamily="18" charset="0"/>
                          <a:cs typeface="Times New Roman" panose="02020603050405020304" pitchFamily="18" charset="0"/>
                        </a:rPr>
                        <a:t> </a:t>
                      </a:r>
                    </a:p>
                    <a:p>
                      <a:pPr algn="ctr">
                        <a:lnSpc>
                          <a:spcPts val="1200"/>
                        </a:lnSpc>
                        <a:spcBef>
                          <a:spcPts val="15"/>
                        </a:spcBef>
                        <a:spcAft>
                          <a:spcPts val="0"/>
                        </a:spcAft>
                      </a:pPr>
                      <a:r>
                        <a:rPr lang="en-US" sz="1200" dirty="0">
                          <a:effectLst/>
                          <a:latin typeface="Times New Roman" panose="02020603050405020304" pitchFamily="18" charset="0"/>
                          <a:cs typeface="Times New Roman" panose="02020603050405020304" pitchFamily="18" charset="0"/>
                        </a:rPr>
                        <a:t> </a:t>
                      </a:r>
                    </a:p>
                    <a:p>
                      <a:pPr marL="25400" algn="ctr">
                        <a:spcAft>
                          <a:spcPts val="0"/>
                        </a:spcAft>
                      </a:pPr>
                      <a:r>
                        <a:rPr lang="en-US" sz="1200" dirty="0">
                          <a:effectLst/>
                          <a:latin typeface="Times New Roman" panose="02020603050405020304" pitchFamily="18" charset="0"/>
                          <a:cs typeface="Times New Roman" panose="02020603050405020304" pitchFamily="18" charset="0"/>
                        </a:rPr>
                        <a:t>2-2.5</a:t>
                      </a:r>
                      <a:r>
                        <a:rPr lang="en-US" sz="1200" spc="-25"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tiếng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366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NỘI DUNG KHÓA HỌC</a:t>
            </a:r>
          </a:p>
        </p:txBody>
      </p:sp>
      <p:graphicFrame>
        <p:nvGraphicFramePr>
          <p:cNvPr id="9" name="Table 8"/>
          <p:cNvGraphicFramePr>
            <a:graphicFrameLocks noGrp="1"/>
          </p:cNvGraphicFramePr>
          <p:nvPr>
            <p:extLst>
              <p:ext uri="{D42A27DB-BD31-4B8C-83A1-F6EECF244321}">
                <p14:modId xmlns:p14="http://schemas.microsoft.com/office/powerpoint/2010/main" val="59018758"/>
              </p:ext>
            </p:extLst>
          </p:nvPr>
        </p:nvGraphicFramePr>
        <p:xfrm>
          <a:off x="1515847" y="1283810"/>
          <a:ext cx="10392135" cy="5418044"/>
        </p:xfrm>
        <a:graphic>
          <a:graphicData uri="http://schemas.openxmlformats.org/drawingml/2006/table">
            <a:tbl>
              <a:tblPr firstRow="1" firstCol="1" lastRow="1" lastCol="1" bandRow="1" bandCol="1">
                <a:tableStyleId>{5C22544A-7EE6-4342-B048-85BDC9FD1C3A}</a:tableStyleId>
              </a:tblPr>
              <a:tblGrid>
                <a:gridCol w="2741932">
                  <a:extLst>
                    <a:ext uri="{9D8B030D-6E8A-4147-A177-3AD203B41FA5}">
                      <a16:colId xmlns:a16="http://schemas.microsoft.com/office/drawing/2014/main" val="20000"/>
                    </a:ext>
                  </a:extLst>
                </a:gridCol>
                <a:gridCol w="6259442">
                  <a:extLst>
                    <a:ext uri="{9D8B030D-6E8A-4147-A177-3AD203B41FA5}">
                      <a16:colId xmlns:a16="http://schemas.microsoft.com/office/drawing/2014/main" val="20001"/>
                    </a:ext>
                  </a:extLst>
                </a:gridCol>
                <a:gridCol w="1390761">
                  <a:extLst>
                    <a:ext uri="{9D8B030D-6E8A-4147-A177-3AD203B41FA5}">
                      <a16:colId xmlns:a16="http://schemas.microsoft.com/office/drawing/2014/main" val="20002"/>
                    </a:ext>
                  </a:extLst>
                </a:gridCol>
              </a:tblGrid>
              <a:tr h="218403">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Buổi</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Nội</a:t>
                      </a:r>
                      <a:r>
                        <a:rPr lang="en-US" sz="1600" spc="-2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dung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Thời</a:t>
                      </a:r>
                      <a:r>
                        <a:rPr lang="en-US" sz="1600" spc="-25"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lượng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800288">
                <a:tc>
                  <a:txBody>
                    <a:bodyPr/>
                    <a:lstStyle/>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nSpc>
                          <a:spcPts val="1200"/>
                        </a:lnSpc>
                        <a:spcBef>
                          <a:spcPts val="15"/>
                        </a:spcBef>
                        <a:spcAft>
                          <a:spcPts val="0"/>
                        </a:spcAft>
                      </a:pPr>
                      <a:r>
                        <a:rPr lang="en-US" sz="120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marL="62865" algn="ctr" defTabSz="914400" rtl="0" eaLnBrk="1" latinLnBrk="0" hangingPunct="1">
                        <a:lnSpc>
                          <a:spcPts val="1300"/>
                        </a:lnSpc>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Introduction </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to </a:t>
                      </a:r>
                      <a:r>
                        <a:rPr lang="en-US" sz="1800" b="1" kern="1200" dirty="0" err="1">
                          <a:solidFill>
                            <a:schemeClr val="lt1"/>
                          </a:solidFill>
                          <a:effectLst/>
                          <a:latin typeface="Times New Roman" panose="02020603050405020304" pitchFamily="18" charset="0"/>
                          <a:ea typeface="+mn-ea"/>
                          <a:cs typeface="Times New Roman" panose="02020603050405020304" pitchFamily="18" charset="0"/>
                        </a:rPr>
                        <a:t>Numpy</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0" marR="0" marT="0" marB="0"/>
                </a:tc>
                <a:tc>
                  <a:txBody>
                    <a:bodyPr/>
                    <a:lstStyle/>
                    <a:p>
                      <a:pPr marL="25400">
                        <a:spcBef>
                          <a:spcPts val="65"/>
                        </a:spcBef>
                        <a:spcAft>
                          <a:spcPts val="0"/>
                        </a:spcAft>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indent="-285750">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Thao</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mở</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rộng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Numpy</a:t>
                      </a: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p>
                      <a:pPr marL="311150" indent="-285750">
                        <a:spcBef>
                          <a:spcPts val="65"/>
                        </a:spcBef>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Hiểu</a:t>
                      </a:r>
                      <a:r>
                        <a:rPr lang="en-US" sz="1500" spc="-2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các</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kiểu</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dữ</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liệu</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trong</a:t>
                      </a:r>
                      <a:r>
                        <a:rPr lang="en-US" sz="1500" spc="-25" dirty="0">
                          <a:effectLst/>
                          <a:latin typeface="Times New Roman" panose="02020603050405020304" pitchFamily="18" charset="0"/>
                          <a:ea typeface="Times New Roman" panose="02020603050405020304" pitchFamily="18" charset="0"/>
                        </a:rPr>
                        <a:t> </a:t>
                      </a:r>
                      <a:r>
                        <a:rPr lang="en-US" sz="1500" dirty="0" err="1" smtClean="0">
                          <a:effectLst/>
                          <a:latin typeface="Times New Roman" panose="02020603050405020304" pitchFamily="18" charset="0"/>
                          <a:ea typeface="Times New Roman" panose="02020603050405020304" pitchFamily="18" charset="0"/>
                        </a:rPr>
                        <a:t>Numpy</a:t>
                      </a:r>
                      <a:endParaRPr lang="en-US" sz="1500" dirty="0" smtClean="0">
                        <a:effectLst/>
                        <a:latin typeface="Times New Roman" panose="02020603050405020304" pitchFamily="18" charset="0"/>
                        <a:ea typeface="Times New Roman" panose="02020603050405020304" pitchFamily="18" charset="0"/>
                      </a:endParaRPr>
                    </a:p>
                    <a:p>
                      <a:pPr marL="311150" indent="-285750">
                        <a:spcBef>
                          <a:spcPts val="65"/>
                        </a:spcBef>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Khái</a:t>
                      </a:r>
                      <a:r>
                        <a:rPr lang="en-US" sz="1500" spc="-2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niệm</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cơ</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bản</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về</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Mảng</a:t>
                      </a:r>
                      <a:r>
                        <a:rPr lang="en-US" sz="1500" spc="-30" dirty="0">
                          <a:effectLst/>
                          <a:latin typeface="Times New Roman" panose="02020603050405020304" pitchFamily="18" charset="0"/>
                          <a:ea typeface="Times New Roman" panose="02020603050405020304" pitchFamily="18" charset="0"/>
                        </a:rPr>
                        <a:t> </a:t>
                      </a:r>
                      <a:r>
                        <a:rPr lang="en-US" sz="1500" dirty="0" err="1" smtClean="0">
                          <a:effectLst/>
                          <a:latin typeface="Times New Roman" panose="02020603050405020304" pitchFamily="18" charset="0"/>
                          <a:ea typeface="Times New Roman" panose="02020603050405020304" pitchFamily="18" charset="0"/>
                        </a:rPr>
                        <a:t>NumPy</a:t>
                      </a:r>
                      <a:endParaRPr lang="en-US" sz="1500" dirty="0" smtClean="0">
                        <a:effectLst/>
                        <a:latin typeface="Times New Roman" panose="02020603050405020304" pitchFamily="18" charset="0"/>
                        <a:ea typeface="Times New Roman" panose="02020603050405020304" pitchFamily="18" charset="0"/>
                      </a:endParaRPr>
                    </a:p>
                    <a:p>
                      <a:pPr marL="311150" indent="-285750">
                        <a:spcBef>
                          <a:spcPts val="65"/>
                        </a:spcBef>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Tính</a:t>
                      </a:r>
                      <a:r>
                        <a:rPr lang="en-US" sz="1500" spc="-2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toán</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trên</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mảng</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NumPy</a:t>
                      </a:r>
                      <a:r>
                        <a:rPr lang="en-US" sz="1500" dirty="0">
                          <a:effectLst/>
                          <a:latin typeface="Times New Roman" panose="02020603050405020304" pitchFamily="18" charset="0"/>
                          <a:ea typeface="Times New Roman" panose="02020603050405020304" pitchFamily="18" charset="0"/>
                        </a:rPr>
                        <a:t>:</a:t>
                      </a:r>
                      <a:r>
                        <a:rPr lang="en-US" sz="1500" spc="-4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Các</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hàm</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phổ</a:t>
                      </a:r>
                      <a:r>
                        <a:rPr lang="en-US" sz="1500" spc="-20" dirty="0">
                          <a:effectLst/>
                          <a:latin typeface="Times New Roman" panose="02020603050405020304" pitchFamily="18" charset="0"/>
                          <a:ea typeface="Times New Roman" panose="02020603050405020304" pitchFamily="18" charset="0"/>
                        </a:rPr>
                        <a:t> </a:t>
                      </a:r>
                      <a:r>
                        <a:rPr lang="en-US" sz="1500" dirty="0" err="1" smtClean="0">
                          <a:effectLst/>
                          <a:latin typeface="Times New Roman" panose="02020603050405020304" pitchFamily="18" charset="0"/>
                          <a:ea typeface="Times New Roman" panose="02020603050405020304" pitchFamily="18" charset="0"/>
                        </a:rPr>
                        <a:t>quát</a:t>
                      </a:r>
                      <a:endParaRPr lang="en-US" sz="1500" dirty="0" smtClean="0">
                        <a:effectLst/>
                        <a:latin typeface="Times New Roman" panose="02020603050405020304" pitchFamily="18" charset="0"/>
                        <a:ea typeface="Times New Roman" panose="02020603050405020304" pitchFamily="18" charset="0"/>
                      </a:endParaRPr>
                    </a:p>
                    <a:p>
                      <a:pPr marL="311150" indent="-285750">
                        <a:spcBef>
                          <a:spcPts val="65"/>
                        </a:spcBef>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Giới</a:t>
                      </a:r>
                      <a:r>
                        <a:rPr lang="en-US" sz="1500" spc="-20"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thiệu</a:t>
                      </a:r>
                      <a:r>
                        <a:rPr lang="en-US" sz="1500" spc="-2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Broadcasting</a:t>
                      </a:r>
                      <a:r>
                        <a:rPr lang="en-US" sz="1500" spc="-6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a:t>
                      </a:r>
                      <a:r>
                        <a:rPr lang="en-US" sz="1500" spc="-30" dirty="0">
                          <a:effectLst/>
                          <a:latin typeface="Times New Roman" panose="02020603050405020304" pitchFamily="18" charset="0"/>
                          <a:ea typeface="Times New Roman" panose="02020603050405020304" pitchFamily="18" charset="0"/>
                        </a:rPr>
                        <a:t> </a:t>
                      </a:r>
                      <a:r>
                        <a:rPr lang="en-US" sz="1500" spc="-130" dirty="0" err="1" smtClean="0">
                          <a:effectLst/>
                          <a:latin typeface="Times New Roman" panose="02020603050405020304" pitchFamily="18" charset="0"/>
                          <a:ea typeface="Times New Roman" panose="02020603050405020304" pitchFamily="18" charset="0"/>
                        </a:rPr>
                        <a:t>V</a:t>
                      </a:r>
                      <a:r>
                        <a:rPr lang="en-US" sz="1500" dirty="0" err="1" smtClean="0">
                          <a:effectLst/>
                          <a:latin typeface="Times New Roman" panose="02020603050405020304" pitchFamily="18" charset="0"/>
                          <a:ea typeface="Times New Roman" panose="02020603050405020304" pitchFamily="18" charset="0"/>
                        </a:rPr>
                        <a:t>ectorization</a:t>
                      </a:r>
                      <a:endParaRPr lang="en-US" sz="1500" dirty="0" smtClean="0">
                        <a:effectLst/>
                        <a:latin typeface="Times New Roman" panose="02020603050405020304" pitchFamily="18" charset="0"/>
                        <a:ea typeface="Times New Roman" panose="02020603050405020304" pitchFamily="18" charset="0"/>
                      </a:endParaRPr>
                    </a:p>
                    <a:p>
                      <a:pPr marL="311150" indent="-285750">
                        <a:spcBef>
                          <a:spcPts val="65"/>
                        </a:spcBef>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Dữ</a:t>
                      </a:r>
                      <a:r>
                        <a:rPr lang="en-US" sz="1500" spc="-1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liệu</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có</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cấu</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trúc</a:t>
                      </a:r>
                      <a:r>
                        <a:rPr lang="en-US" sz="1500" dirty="0">
                          <a:effectLst/>
                          <a:latin typeface="Times New Roman" panose="02020603050405020304" pitchFamily="18" charset="0"/>
                          <a:ea typeface="Times New Roman" panose="02020603050405020304" pitchFamily="18" charset="0"/>
                        </a:rPr>
                        <a:t>:</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Mảng</a:t>
                      </a:r>
                      <a:r>
                        <a:rPr lang="en-US" sz="1500" spc="-3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có</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cấu</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trúc</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của</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NumPy</a:t>
                      </a:r>
                      <a:endParaRPr lang="en-US" sz="1500" dirty="0">
                        <a:effectLst/>
                        <a:latin typeface="Times New Roman" panose="02020603050405020304" pitchFamily="18" charset="0"/>
                        <a:ea typeface="Times New Roman" panose="02020603050405020304" pitchFamily="18" charset="0"/>
                      </a:endParaRPr>
                    </a:p>
                    <a:p>
                      <a:pPr marL="311150" indent="-285750">
                        <a:lnSpc>
                          <a:spcPts val="1300"/>
                        </a:lnSpc>
                        <a:spcAft>
                          <a:spcPts val="0"/>
                        </a:spcAft>
                        <a:buFont typeface="Arial" panose="020B0604020202020204" pitchFamily="34" charset="0"/>
                        <a:buChar char="•"/>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indent="-285750">
                        <a:lnSpc>
                          <a:spcPts val="1300"/>
                        </a:lnSpc>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tài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tham</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khảo</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thực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hành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làm</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quen</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NumPy</a:t>
                      </a: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solidFill>
                  </a:tcPr>
                </a:tc>
                <a:tc>
                  <a:txBody>
                    <a:bodyPr/>
                    <a:lstStyle/>
                    <a:p>
                      <a:pPr algn="ctr">
                        <a:lnSpc>
                          <a:spcPts val="900"/>
                        </a:lnSpc>
                        <a:spcBef>
                          <a:spcPts val="4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25400" algn="ctr">
                        <a:spcAft>
                          <a:spcPts val="0"/>
                        </a:spcAft>
                      </a:pPr>
                      <a:r>
                        <a:rPr lang="en-US" sz="1200" dirty="0">
                          <a:effectLst/>
                          <a:latin typeface="Times New Roman" panose="02020603050405020304" pitchFamily="18" charset="0"/>
                          <a:ea typeface="Times New Roman" panose="02020603050405020304" pitchFamily="18" charset="0"/>
                        </a:rPr>
                        <a:t>2-2.5</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tiếng</a:t>
                      </a:r>
                      <a:endParaRPr lang="en-US"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1"/>
                  </a:ext>
                </a:extLst>
              </a:tr>
              <a:tr h="2031911">
                <a:tc>
                  <a:txBody>
                    <a:bodyPr/>
                    <a:lstStyle/>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62865" algn="ctr" defTabSz="914400" rtl="0" eaLnBrk="1" latinLnBrk="0" hangingPunct="1">
                        <a:lnSpc>
                          <a:spcPts val="1300"/>
                        </a:lnSpc>
                        <a:spcBef>
                          <a:spcPts val="15"/>
                        </a:spcBef>
                        <a:spcAft>
                          <a:spcPts val="0"/>
                        </a:spcAft>
                      </a:pPr>
                      <a:r>
                        <a:rPr lang="en-US" sz="1200" dirty="0">
                          <a:effectLst/>
                          <a:latin typeface="Times New Roman" panose="02020603050405020304" pitchFamily="18" charset="0"/>
                          <a:ea typeface="Times New Roman" panose="02020603050405020304" pitchFamily="18" charset="0"/>
                        </a:rPr>
                        <a:t> </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p>
                      <a:pPr marL="62865" algn="ctr" defTabSz="914400" rtl="0" eaLnBrk="1" latinLnBrk="0" hangingPunct="1">
                        <a:lnSpc>
                          <a:spcPts val="1300"/>
                        </a:lnSpc>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Introduction </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to Pandas</a:t>
                      </a:r>
                    </a:p>
                  </a:txBody>
                  <a:tcPr marL="0" marR="0" marT="0" marB="0"/>
                </a:tc>
                <a:tc>
                  <a:txBody>
                    <a:bodyPr/>
                    <a:lstStyle/>
                    <a:p>
                      <a:pPr marL="25400">
                        <a:spcBef>
                          <a:spcPts val="65"/>
                        </a:spcBef>
                        <a:spcAft>
                          <a:spcPts val="0"/>
                        </a:spcAft>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indent="-285750">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cấu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trúc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Pandas</a:t>
                      </a:r>
                    </a:p>
                    <a:p>
                      <a:pPr marL="311150" indent="-285750">
                        <a:lnSpc>
                          <a:spcPts val="1300"/>
                        </a:lnSpc>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Thao</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mở</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rộng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Pandas:</a:t>
                      </a:r>
                    </a:p>
                    <a:p>
                      <a:pPr marL="311150" indent="-285750">
                        <a:lnSpc>
                          <a:spcPts val="1300"/>
                        </a:lnSpc>
                        <a:spcAft>
                          <a:spcPts val="0"/>
                        </a:spcAft>
                        <a:buFont typeface="Arial" panose="020B0604020202020204" pitchFamily="34" charset="0"/>
                        <a:buChar char="•"/>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indent="-285750">
                        <a:lnSpc>
                          <a:spcPts val="1300"/>
                        </a:lnSpc>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Khởi</a:t>
                      </a:r>
                      <a:r>
                        <a:rPr lang="en-US" sz="1500" spc="-2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tạo</a:t>
                      </a:r>
                      <a:r>
                        <a:rPr lang="en-US" sz="1500" dirty="0">
                          <a:effectLst/>
                          <a:latin typeface="Times New Roman" panose="02020603050405020304" pitchFamily="18" charset="0"/>
                          <a:ea typeface="Times New Roman" panose="02020603050405020304" pitchFamily="18" charset="0"/>
                        </a:rPr>
                        <a:t>,</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truy</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cập</a:t>
                      </a:r>
                      <a:r>
                        <a:rPr lang="en-US" sz="1500" dirty="0">
                          <a:effectLst/>
                          <a:latin typeface="Times New Roman" panose="02020603050405020304" pitchFamily="18" charset="0"/>
                          <a:ea typeface="Times New Roman" panose="02020603050405020304" pitchFamily="18" charset="0"/>
                        </a:rPr>
                        <a:t>,</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đọc</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lưu</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dữ</a:t>
                      </a:r>
                      <a:r>
                        <a:rPr lang="en-US" sz="1500" spc="-10" dirty="0">
                          <a:effectLst/>
                          <a:latin typeface="Times New Roman" panose="02020603050405020304" pitchFamily="18" charset="0"/>
                          <a:ea typeface="Times New Roman" panose="02020603050405020304" pitchFamily="18" charset="0"/>
                        </a:rPr>
                        <a:t> </a:t>
                      </a:r>
                      <a:r>
                        <a:rPr lang="en-US" sz="1500" dirty="0" err="1" smtClean="0">
                          <a:effectLst/>
                          <a:latin typeface="Times New Roman" panose="02020603050405020304" pitchFamily="18" charset="0"/>
                          <a:ea typeface="Times New Roman" panose="02020603050405020304" pitchFamily="18" charset="0"/>
                        </a:rPr>
                        <a:t>liệu</a:t>
                      </a:r>
                      <a:endParaRPr lang="en-US" sz="1500" dirty="0" smtClean="0">
                        <a:effectLst/>
                        <a:latin typeface="Times New Roman" panose="02020603050405020304" pitchFamily="18" charset="0"/>
                        <a:ea typeface="Times New Roman" panose="02020603050405020304" pitchFamily="18" charset="0"/>
                      </a:endParaRPr>
                    </a:p>
                    <a:p>
                      <a:pPr marL="311150" indent="-285750">
                        <a:lnSpc>
                          <a:spcPts val="1300"/>
                        </a:lnSpc>
                        <a:spcAft>
                          <a:spcPts val="0"/>
                        </a:spcAft>
                        <a:buFont typeface="Wingdings" panose="05000000000000000000" pitchFamily="2" charset="2"/>
                        <a:buChar char="Ø"/>
                      </a:pPr>
                      <a:r>
                        <a:rPr lang="en-US" sz="1500" dirty="0" smtClean="0">
                          <a:effectLst/>
                          <a:latin typeface="Times New Roman" panose="02020603050405020304" pitchFamily="18" charset="0"/>
                          <a:ea typeface="Times New Roman" panose="02020603050405020304" pitchFamily="18" charset="0"/>
                        </a:rPr>
                        <a:t>Indexing</a:t>
                      </a:r>
                      <a:r>
                        <a:rPr lang="en-US" sz="1500" spc="-4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a:t>
                      </a:r>
                      <a:r>
                        <a:rPr lang="en-US" sz="1500" spc="-1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Masking</a:t>
                      </a:r>
                      <a:r>
                        <a:rPr lang="en-US" sz="1500" spc="-4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dữ</a:t>
                      </a:r>
                      <a:r>
                        <a:rPr lang="en-US" sz="1500" spc="-10" dirty="0">
                          <a:effectLst/>
                          <a:latin typeface="Times New Roman" panose="02020603050405020304" pitchFamily="18" charset="0"/>
                          <a:ea typeface="Times New Roman" panose="02020603050405020304" pitchFamily="18" charset="0"/>
                        </a:rPr>
                        <a:t> </a:t>
                      </a:r>
                      <a:r>
                        <a:rPr lang="en-US" sz="1500" dirty="0" err="1" smtClean="0">
                          <a:effectLst/>
                          <a:latin typeface="Times New Roman" panose="02020603050405020304" pitchFamily="18" charset="0"/>
                          <a:ea typeface="Times New Roman" panose="02020603050405020304" pitchFamily="18" charset="0"/>
                        </a:rPr>
                        <a:t>liệu</a:t>
                      </a:r>
                      <a:endParaRPr lang="en-US" sz="1500" dirty="0" smtClean="0">
                        <a:effectLst/>
                        <a:latin typeface="Times New Roman" panose="02020603050405020304" pitchFamily="18" charset="0"/>
                        <a:ea typeface="Times New Roman" panose="02020603050405020304" pitchFamily="18" charset="0"/>
                      </a:endParaRPr>
                    </a:p>
                    <a:p>
                      <a:pPr marL="311150" indent="-285750">
                        <a:lnSpc>
                          <a:spcPts val="1300"/>
                        </a:lnSpc>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Tổ</a:t>
                      </a:r>
                      <a:r>
                        <a:rPr lang="en-US" sz="1500" spc="-1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chức</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thao</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tác</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phân</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tích</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trên</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dữ</a:t>
                      </a:r>
                      <a:r>
                        <a:rPr lang="en-US" sz="1500" spc="-10" dirty="0">
                          <a:effectLst/>
                          <a:latin typeface="Times New Roman" panose="02020603050405020304" pitchFamily="18" charset="0"/>
                          <a:ea typeface="Times New Roman" panose="02020603050405020304" pitchFamily="18" charset="0"/>
                        </a:rPr>
                        <a:t> </a:t>
                      </a:r>
                      <a:r>
                        <a:rPr lang="en-US" sz="1500" dirty="0" err="1" smtClean="0">
                          <a:effectLst/>
                          <a:latin typeface="Times New Roman" panose="02020603050405020304" pitchFamily="18" charset="0"/>
                          <a:ea typeface="Times New Roman" panose="02020603050405020304" pitchFamily="18" charset="0"/>
                        </a:rPr>
                        <a:t>liệu</a:t>
                      </a:r>
                      <a:endParaRPr lang="en-US" sz="1500" dirty="0" smtClean="0">
                        <a:effectLst/>
                        <a:latin typeface="Times New Roman" panose="02020603050405020304" pitchFamily="18" charset="0"/>
                        <a:ea typeface="Times New Roman" panose="02020603050405020304" pitchFamily="18" charset="0"/>
                      </a:endParaRPr>
                    </a:p>
                    <a:p>
                      <a:pPr marL="311150" indent="-285750">
                        <a:lnSpc>
                          <a:spcPts val="1300"/>
                        </a:lnSpc>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Kết</a:t>
                      </a:r>
                      <a:r>
                        <a:rPr lang="en-US" sz="1500" spc="-15"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hợp</a:t>
                      </a:r>
                      <a:r>
                        <a:rPr lang="en-US" sz="1500" dirty="0">
                          <a:effectLst/>
                          <a:latin typeface="Times New Roman" panose="02020603050405020304" pitchFamily="18" charset="0"/>
                          <a:ea typeface="Times New Roman" panose="02020603050405020304" pitchFamily="18" charset="0"/>
                        </a:rPr>
                        <a:t>,</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nối</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các</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tập</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dữ</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liệu</a:t>
                      </a:r>
                      <a:r>
                        <a:rPr lang="en-US" sz="1500" spc="-2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a:t>
                      </a:r>
                      <a:r>
                        <a:rPr lang="en-US" sz="1500" dirty="0" err="1">
                          <a:effectLst/>
                          <a:latin typeface="Times New Roman" panose="02020603050405020304" pitchFamily="18" charset="0"/>
                          <a:ea typeface="Times New Roman" panose="02020603050405020304" pitchFamily="18" charset="0"/>
                        </a:rPr>
                        <a:t>Groupb</a:t>
                      </a:r>
                      <a:r>
                        <a:rPr lang="en-US" sz="1500" spc="-75" dirty="0" err="1">
                          <a:effectLst/>
                          <a:latin typeface="Times New Roman" panose="02020603050405020304" pitchFamily="18" charset="0"/>
                          <a:ea typeface="Times New Roman" panose="02020603050405020304" pitchFamily="18" charset="0"/>
                        </a:rPr>
                        <a:t>y</a:t>
                      </a:r>
                      <a:r>
                        <a:rPr lang="en-US" sz="1500" dirty="0">
                          <a:effectLst/>
                          <a:latin typeface="Times New Roman" panose="02020603050405020304" pitchFamily="18" charset="0"/>
                          <a:ea typeface="Times New Roman" panose="02020603050405020304" pitchFamily="18" charset="0"/>
                        </a:rPr>
                        <a:t>,</a:t>
                      </a:r>
                      <a:r>
                        <a:rPr lang="en-US" sz="1500" spc="-5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Me</a:t>
                      </a:r>
                      <a:r>
                        <a:rPr lang="en-US" sz="1500" spc="-20" dirty="0">
                          <a:effectLst/>
                          <a:latin typeface="Times New Roman" panose="02020603050405020304" pitchFamily="18" charset="0"/>
                          <a:ea typeface="Times New Roman" panose="02020603050405020304" pitchFamily="18" charset="0"/>
                        </a:rPr>
                        <a:t>r</a:t>
                      </a:r>
                      <a:r>
                        <a:rPr lang="en-US" sz="1500" dirty="0">
                          <a:effectLst/>
                          <a:latin typeface="Times New Roman" panose="02020603050405020304" pitchFamily="18" charset="0"/>
                          <a:ea typeface="Times New Roman" panose="02020603050405020304" pitchFamily="18" charset="0"/>
                        </a:rPr>
                        <a:t>ge</a:t>
                      </a:r>
                      <a:r>
                        <a:rPr lang="en-US" sz="1500" dirty="0" smtClean="0">
                          <a:effectLst/>
                          <a:latin typeface="Times New Roman" panose="02020603050405020304" pitchFamily="18" charset="0"/>
                          <a:ea typeface="Times New Roman" panose="02020603050405020304" pitchFamily="18" charset="0"/>
                        </a:rPr>
                        <a:t>...)</a:t>
                      </a:r>
                    </a:p>
                    <a:p>
                      <a:pPr marL="311150" indent="-285750">
                        <a:lnSpc>
                          <a:spcPts val="1300"/>
                        </a:lnSpc>
                        <a:spcAft>
                          <a:spcPts val="0"/>
                        </a:spcAft>
                        <a:buFont typeface="Wingdings" panose="05000000000000000000" pitchFamily="2" charset="2"/>
                        <a:buChar char="Ø"/>
                      </a:pPr>
                      <a:r>
                        <a:rPr lang="en-US" sz="1500" dirty="0" err="1" smtClean="0">
                          <a:effectLst/>
                          <a:latin typeface="Times New Roman" panose="02020603050405020304" pitchFamily="18" charset="0"/>
                          <a:ea typeface="Times New Roman" panose="02020603050405020304" pitchFamily="18" charset="0"/>
                        </a:rPr>
                        <a:t>Các</a:t>
                      </a:r>
                      <a:r>
                        <a:rPr lang="en-US" sz="1500" spc="-20"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hàm</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tổng</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hợp</a:t>
                      </a:r>
                      <a:r>
                        <a:rPr lang="en-US" sz="1500" dirty="0">
                          <a:effectLst/>
                          <a:latin typeface="Times New Roman" panose="02020603050405020304" pitchFamily="18" charset="0"/>
                          <a:ea typeface="Times New Roman" panose="02020603050405020304" pitchFamily="18" charset="0"/>
                        </a:rPr>
                        <a:t>,</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tính</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toán</a:t>
                      </a:r>
                      <a:r>
                        <a:rPr lang="en-US" sz="1500" dirty="0">
                          <a:effectLst/>
                          <a:latin typeface="Times New Roman" panose="02020603050405020304" pitchFamily="18" charset="0"/>
                          <a:ea typeface="Times New Roman" panose="02020603050405020304" pitchFamily="18" charset="0"/>
                        </a:rPr>
                        <a:t>,</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thông</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kê</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cơ</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bản</a:t>
                      </a:r>
                      <a:r>
                        <a:rPr lang="en-US" sz="1500" spc="-1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trên</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dữ</a:t>
                      </a:r>
                      <a:r>
                        <a:rPr lang="en-US" sz="1500" spc="-10" dirty="0">
                          <a:effectLst/>
                          <a:latin typeface="Times New Roman" panose="02020603050405020304" pitchFamily="18" charset="0"/>
                          <a:ea typeface="Times New Roman" panose="02020603050405020304" pitchFamily="18" charset="0"/>
                        </a:rPr>
                        <a:t> </a:t>
                      </a:r>
                      <a:r>
                        <a:rPr lang="en-US" sz="1500" dirty="0" err="1" smtClean="0">
                          <a:effectLst/>
                          <a:latin typeface="Times New Roman" panose="02020603050405020304" pitchFamily="18" charset="0"/>
                          <a:ea typeface="Times New Roman" panose="02020603050405020304" pitchFamily="18" charset="0"/>
                        </a:rPr>
                        <a:t>liệu</a:t>
                      </a:r>
                      <a:endParaRPr lang="en-US" sz="1500" dirty="0" smtClean="0">
                        <a:effectLst/>
                        <a:latin typeface="Times New Roman" panose="02020603050405020304" pitchFamily="18" charset="0"/>
                        <a:ea typeface="Times New Roman" panose="02020603050405020304" pitchFamily="18" charset="0"/>
                      </a:endParaRPr>
                    </a:p>
                    <a:p>
                      <a:pPr marL="311150" indent="-285750">
                        <a:lnSpc>
                          <a:spcPts val="1300"/>
                        </a:lnSpc>
                        <a:spcAft>
                          <a:spcPts val="0"/>
                        </a:spcAft>
                        <a:buFont typeface="Wingdings" panose="05000000000000000000" pitchFamily="2" charset="2"/>
                        <a:buChar char="Ø"/>
                      </a:pPr>
                      <a:endParaRPr lang="en-US" sz="1500" dirty="0">
                        <a:effectLst/>
                        <a:latin typeface="Times New Roman" panose="02020603050405020304" pitchFamily="18" charset="0"/>
                        <a:ea typeface="Times New Roman" panose="02020603050405020304" pitchFamily="18" charset="0"/>
                      </a:endParaRPr>
                    </a:p>
                    <a:p>
                      <a:pPr marL="311150" indent="-285750">
                        <a:lnSpc>
                          <a:spcPts val="1300"/>
                        </a:lnSpc>
                        <a:spcAft>
                          <a:spcPts val="0"/>
                        </a:spcAft>
                        <a:buFont typeface="Arial" panose="020B0604020202020204" pitchFamily="34" charset="0"/>
                        <a:buChar char="•"/>
                      </a:pPr>
                      <a:r>
                        <a:rPr lang="en-US" sz="1500" dirty="0" err="1" smtClean="0">
                          <a:effectLst/>
                          <a:latin typeface="Times New Roman" panose="02020603050405020304" pitchFamily="18" charset="0"/>
                          <a:ea typeface="Times New Roman" panose="02020603050405020304" pitchFamily="18" charset="0"/>
                        </a:rPr>
                        <a:t>Giới</a:t>
                      </a:r>
                      <a:r>
                        <a:rPr lang="en-US" sz="1500" spc="-20" dirty="0" smtClean="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thiệu</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tài</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liệu</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tham</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khảo</a:t>
                      </a:r>
                      <a:r>
                        <a:rPr lang="en-US" sz="1500" spc="-25"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và</a:t>
                      </a:r>
                      <a:r>
                        <a:rPr lang="en-US" sz="1500" spc="-1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thực</a:t>
                      </a:r>
                      <a:r>
                        <a:rPr lang="en-US" sz="1500" spc="-2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hành</a:t>
                      </a:r>
                      <a:endParaRPr lang="en-US" sz="1500" dirty="0">
                        <a:effectLst/>
                        <a:latin typeface="Times New Roman" panose="02020603050405020304" pitchFamily="18" charset="0"/>
                        <a:ea typeface="Times New Roman" panose="02020603050405020304" pitchFamily="18" charset="0"/>
                      </a:endParaRPr>
                    </a:p>
                  </a:txBody>
                  <a:tcPr marL="0" marR="0" marT="0" marB="0">
                    <a:solidFill>
                      <a:schemeClr val="bg2"/>
                    </a:solidFill>
                  </a:tcPr>
                </a:tc>
                <a:tc>
                  <a:txBody>
                    <a:bodyPr/>
                    <a:lstStyle/>
                    <a:p>
                      <a:pPr algn="ctr">
                        <a:lnSpc>
                          <a:spcPts val="900"/>
                        </a:lnSpc>
                        <a:spcBef>
                          <a:spcPts val="4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25400" algn="ctr">
                        <a:spcAft>
                          <a:spcPts val="0"/>
                        </a:spcAft>
                      </a:pPr>
                      <a:r>
                        <a:rPr lang="en-US" sz="1200" dirty="0">
                          <a:effectLst/>
                          <a:latin typeface="Times New Roman" panose="02020603050405020304" pitchFamily="18" charset="0"/>
                          <a:ea typeface="Times New Roman" panose="02020603050405020304" pitchFamily="18" charset="0"/>
                        </a:rPr>
                        <a:t>2-2.5</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tiếng</a:t>
                      </a:r>
                      <a:endParaRPr lang="en-US"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2"/>
                  </a:ext>
                </a:extLst>
              </a:tr>
              <a:tr h="1135693">
                <a:tc>
                  <a:txBody>
                    <a:bodyPr/>
                    <a:lstStyle/>
                    <a:p>
                      <a:pPr marL="25400">
                        <a:lnSpc>
                          <a:spcPts val="1300"/>
                        </a:lnSpc>
                        <a:spcAft>
                          <a:spcPts val="0"/>
                        </a:spcAft>
                      </a:pPr>
                      <a:endParaRPr lang="en-US" sz="1200" dirty="0" smtClean="0">
                        <a:effectLst/>
                        <a:latin typeface="Times New Roman" panose="02020603050405020304" pitchFamily="18" charset="0"/>
                        <a:ea typeface="Times New Roman" panose="02020603050405020304" pitchFamily="18" charset="0"/>
                      </a:endParaRPr>
                    </a:p>
                    <a:p>
                      <a:pPr marL="25400">
                        <a:lnSpc>
                          <a:spcPts val="1300"/>
                        </a:lnSpc>
                        <a:spcAft>
                          <a:spcPts val="0"/>
                        </a:spcAft>
                      </a:pPr>
                      <a:endParaRPr lang="en-US" sz="1200" dirty="0" smtClean="0">
                        <a:effectLst/>
                        <a:latin typeface="Times New Roman" panose="02020603050405020304" pitchFamily="18" charset="0"/>
                        <a:ea typeface="Times New Roman" panose="02020603050405020304" pitchFamily="18" charset="0"/>
                      </a:endParaRPr>
                    </a:p>
                    <a:p>
                      <a:pPr marL="62865" algn="ctr" defTabSz="914400" rtl="0" eaLnBrk="1" latinLnBrk="0" hangingPunct="1">
                        <a:lnSpc>
                          <a:spcPts val="1300"/>
                        </a:lnSpc>
                        <a:spcAft>
                          <a:spcPts val="0"/>
                        </a:spcAft>
                      </a:pPr>
                      <a:r>
                        <a:rPr lang="en-US" sz="1800" b="1" kern="1200" dirty="0" smtClean="0">
                          <a:solidFill>
                            <a:schemeClr val="lt1"/>
                          </a:solidFill>
                          <a:effectLst/>
                          <a:latin typeface="Times New Roman" panose="02020603050405020304" pitchFamily="18" charset="0"/>
                          <a:ea typeface="Times New Roman" panose="02020603050405020304" pitchFamily="18" charset="0"/>
                          <a:cs typeface="+mn-cs"/>
                        </a:rPr>
                        <a:t>Data </a:t>
                      </a:r>
                      <a:r>
                        <a:rPr lang="en-US" sz="1800" b="1" kern="1200" dirty="0">
                          <a:solidFill>
                            <a:schemeClr val="lt1"/>
                          </a:solidFill>
                          <a:effectLst/>
                          <a:latin typeface="Times New Roman" panose="02020603050405020304" pitchFamily="18" charset="0"/>
                          <a:ea typeface="Times New Roman" panose="02020603050405020304" pitchFamily="18" charset="0"/>
                          <a:cs typeface="+mn-cs"/>
                        </a:rPr>
                        <a:t>Analysis with Pandas</a:t>
                      </a:r>
                    </a:p>
                    <a:p>
                      <a:pPr marL="62865" algn="ctr" defTabSz="914400" rtl="0" eaLnBrk="1" latinLnBrk="0" hangingPunct="1">
                        <a:lnSpc>
                          <a:spcPts val="1300"/>
                        </a:lnSpc>
                        <a:spcAft>
                          <a:spcPts val="0"/>
                        </a:spcAft>
                      </a:pPr>
                      <a:r>
                        <a:rPr lang="en-US" sz="1800" b="1" kern="1200" dirty="0">
                          <a:solidFill>
                            <a:schemeClr val="lt1"/>
                          </a:solidFill>
                          <a:effectLst/>
                          <a:latin typeface="Times New Roman" panose="02020603050405020304" pitchFamily="18" charset="0"/>
                          <a:ea typeface="Times New Roman" panose="02020603050405020304" pitchFamily="18" charset="0"/>
                          <a:cs typeface="+mn-cs"/>
                        </a:rPr>
                        <a:t>(Practice)</a:t>
                      </a:r>
                    </a:p>
                  </a:txBody>
                  <a:tcPr marL="0" marR="0" marT="0" marB="0"/>
                </a:tc>
                <a:tc>
                  <a:txBody>
                    <a:bodyPr/>
                    <a:lstStyle/>
                    <a:p>
                      <a:pPr>
                        <a:lnSpc>
                          <a:spcPts val="800"/>
                        </a:lnSpc>
                        <a:spcBef>
                          <a:spcPts val="5"/>
                        </a:spcBef>
                        <a:spcAft>
                          <a:spcPts val="0"/>
                        </a:spcAft>
                      </a:pPr>
                      <a:r>
                        <a:rPr lang="en-US" sz="1500" dirty="0">
                          <a:effectLst/>
                          <a:latin typeface="Times New Roman" panose="02020603050405020304" pitchFamily="18" charset="0"/>
                          <a:ea typeface="Times New Roman" panose="02020603050405020304" pitchFamily="18" charset="0"/>
                        </a:rPr>
                        <a:t> </a:t>
                      </a:r>
                    </a:p>
                    <a:p>
                      <a:pPr marL="25400" marR="67310" algn="l" defTabSz="914400" rtl="0" eaLnBrk="1" latinLnBrk="0" hangingPunct="1">
                        <a:lnSpc>
                          <a:spcPts val="1300"/>
                        </a:lnSpc>
                        <a:spcAft>
                          <a:spcPts val="0"/>
                        </a:spcAft>
                      </a:pPr>
                      <a:r>
                        <a:rPr lang="en-US" sz="1500" b="0" kern="1200" dirty="0" err="1" smtClean="0">
                          <a:solidFill>
                            <a:schemeClr val="dk1"/>
                          </a:solidFill>
                          <a:effectLst/>
                          <a:latin typeface="Times New Roman" panose="02020603050405020304" pitchFamily="18" charset="0"/>
                          <a:ea typeface="Times New Roman" panose="02020603050405020304" pitchFamily="18" charset="0"/>
                          <a:cs typeface="+mn-cs"/>
                        </a:rPr>
                        <a:t>Thực</a:t>
                      </a:r>
                      <a:r>
                        <a:rPr lang="en-US" sz="1500" b="0" kern="1200" dirty="0" smtClean="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hành</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các</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kiến</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thực</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được</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học</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trong</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buổi</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5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trên</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1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tập</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dữ</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liệu</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a:solidFill>
                            <a:schemeClr val="dk1"/>
                          </a:solidFill>
                          <a:effectLst/>
                          <a:latin typeface="Times New Roman" panose="02020603050405020304" pitchFamily="18" charset="0"/>
                          <a:ea typeface="Times New Roman" panose="02020603050405020304" pitchFamily="18" charset="0"/>
                          <a:cs typeface="+mn-cs"/>
                        </a:rPr>
                        <a:t>thực</a:t>
                      </a:r>
                      <a:r>
                        <a:rPr lang="en-US" sz="1500" b="0" kern="1200" dirty="0">
                          <a:solidFill>
                            <a:schemeClr val="dk1"/>
                          </a:solidFill>
                          <a:effectLst/>
                          <a:latin typeface="Times New Roman" panose="02020603050405020304" pitchFamily="18" charset="0"/>
                          <a:ea typeface="Times New Roman" panose="02020603050405020304" pitchFamily="18" charset="0"/>
                          <a:cs typeface="+mn-cs"/>
                        </a:rPr>
                        <a:t> </a:t>
                      </a:r>
                      <a:r>
                        <a:rPr lang="en-US" sz="1500" b="0" kern="1200" dirty="0" err="1" smtClean="0">
                          <a:solidFill>
                            <a:schemeClr val="dk1"/>
                          </a:solidFill>
                          <a:effectLst/>
                          <a:latin typeface="Times New Roman" panose="02020603050405020304" pitchFamily="18" charset="0"/>
                          <a:ea typeface="Times New Roman" panose="02020603050405020304" pitchFamily="18" charset="0"/>
                          <a:cs typeface="+mn-cs"/>
                        </a:rPr>
                        <a:t>tế</a:t>
                      </a:r>
                      <a:endParaRPr lang="en-US" sz="1500" b="0" kern="1200" dirty="0">
                        <a:solidFill>
                          <a:schemeClr val="dk1"/>
                        </a:solidFill>
                        <a:effectLst/>
                        <a:latin typeface="Times New Roman" panose="02020603050405020304" pitchFamily="18" charset="0"/>
                        <a:ea typeface="Times New Roman" panose="02020603050405020304" pitchFamily="18" charset="0"/>
                        <a:cs typeface="+mn-cs"/>
                      </a:endParaRPr>
                    </a:p>
                  </a:txBody>
                  <a:tcPr marL="0" marR="0" marT="0" marB="0">
                    <a:solidFill>
                      <a:schemeClr val="bg2"/>
                    </a:solidFill>
                  </a:tcPr>
                </a:tc>
                <a:tc>
                  <a:txBody>
                    <a:bodyPr/>
                    <a:lstStyle/>
                    <a:p>
                      <a:pPr algn="ctr">
                        <a:lnSpc>
                          <a:spcPts val="500"/>
                        </a:lnSpc>
                        <a:spcBef>
                          <a:spcPts val="15"/>
                        </a:spcBef>
                        <a:spcAft>
                          <a:spcPts val="0"/>
                        </a:spcAft>
                      </a:pPr>
                      <a:r>
                        <a:rPr lang="en-US" sz="50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25400" algn="ctr">
                        <a:spcAft>
                          <a:spcPts val="0"/>
                        </a:spcAft>
                      </a:pPr>
                      <a:r>
                        <a:rPr lang="en-US" sz="1200" dirty="0">
                          <a:effectLst/>
                          <a:latin typeface="Times New Roman" panose="02020603050405020304" pitchFamily="18" charset="0"/>
                          <a:ea typeface="Times New Roman" panose="02020603050405020304" pitchFamily="18" charset="0"/>
                        </a:rPr>
                        <a:t>2-2.5</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tiếng</a:t>
                      </a:r>
                      <a:endParaRPr lang="en-US"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10284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NỘI DUNG KHÓA HỌC</a:t>
            </a:r>
          </a:p>
        </p:txBody>
      </p:sp>
      <p:graphicFrame>
        <p:nvGraphicFramePr>
          <p:cNvPr id="9" name="Table 8"/>
          <p:cNvGraphicFramePr>
            <a:graphicFrameLocks noGrp="1"/>
          </p:cNvGraphicFramePr>
          <p:nvPr>
            <p:extLst>
              <p:ext uri="{D42A27DB-BD31-4B8C-83A1-F6EECF244321}">
                <p14:modId xmlns:p14="http://schemas.microsoft.com/office/powerpoint/2010/main" val="1782093607"/>
              </p:ext>
            </p:extLst>
          </p:nvPr>
        </p:nvGraphicFramePr>
        <p:xfrm>
          <a:off x="1515847" y="1283810"/>
          <a:ext cx="10392135" cy="4076039"/>
        </p:xfrm>
        <a:graphic>
          <a:graphicData uri="http://schemas.openxmlformats.org/drawingml/2006/table">
            <a:tbl>
              <a:tblPr firstRow="1" firstCol="1" lastRow="1" lastCol="1" bandRow="1" bandCol="1">
                <a:tableStyleId>{5C22544A-7EE6-4342-B048-85BDC9FD1C3A}</a:tableStyleId>
              </a:tblPr>
              <a:tblGrid>
                <a:gridCol w="2741932">
                  <a:extLst>
                    <a:ext uri="{9D8B030D-6E8A-4147-A177-3AD203B41FA5}">
                      <a16:colId xmlns:a16="http://schemas.microsoft.com/office/drawing/2014/main" val="20000"/>
                    </a:ext>
                  </a:extLst>
                </a:gridCol>
                <a:gridCol w="6259442">
                  <a:extLst>
                    <a:ext uri="{9D8B030D-6E8A-4147-A177-3AD203B41FA5}">
                      <a16:colId xmlns:a16="http://schemas.microsoft.com/office/drawing/2014/main" val="20001"/>
                    </a:ext>
                  </a:extLst>
                </a:gridCol>
                <a:gridCol w="1390761">
                  <a:extLst>
                    <a:ext uri="{9D8B030D-6E8A-4147-A177-3AD203B41FA5}">
                      <a16:colId xmlns:a16="http://schemas.microsoft.com/office/drawing/2014/main" val="20002"/>
                    </a:ext>
                  </a:extLst>
                </a:gridCol>
              </a:tblGrid>
              <a:tr h="218403">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Buổi</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Nội</a:t>
                      </a:r>
                      <a:r>
                        <a:rPr lang="en-US" sz="1600" spc="-2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dung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Thời</a:t>
                      </a:r>
                      <a:r>
                        <a:rPr lang="en-US" sz="1600" spc="-25"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lượng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800288">
                <a:tc>
                  <a:txBody>
                    <a:bodyPr/>
                    <a:lstStyle/>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62865" algn="ctr" defTabSz="914400" rtl="0" eaLnBrk="1" latinLnBrk="0" hangingPunct="1">
                        <a:lnSpc>
                          <a:spcPts val="1300"/>
                        </a:lnSpc>
                        <a:spcBef>
                          <a:spcPts val="70"/>
                        </a:spcBef>
                        <a:spcAft>
                          <a:spcPts val="0"/>
                        </a:spcAft>
                      </a:pPr>
                      <a:r>
                        <a:rPr lang="en-US" sz="1100" dirty="0">
                          <a:effectLst/>
                          <a:latin typeface="Times New Roman" panose="02020603050405020304" pitchFamily="18" charset="0"/>
                          <a:ea typeface="Times New Roman" panose="02020603050405020304" pitchFamily="18" charset="0"/>
                        </a:rPr>
                        <a:t> </a:t>
                      </a: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Data </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Visualization with</a:t>
                      </a:r>
                    </a:p>
                    <a:p>
                      <a:pPr marL="62865" algn="ctr" defTabSz="914400" rtl="0" eaLnBrk="1" latinLnBrk="0" hangingPunct="1">
                        <a:lnSpc>
                          <a:spcPts val="1300"/>
                        </a:lnSpc>
                        <a:spcAft>
                          <a:spcPts val="0"/>
                        </a:spcAft>
                      </a:pPr>
                      <a:r>
                        <a:rPr lang="en-US" sz="1800" b="1" kern="1200" dirty="0" err="1">
                          <a:solidFill>
                            <a:schemeClr val="lt1"/>
                          </a:solidFill>
                          <a:effectLst/>
                          <a:latin typeface="Times New Roman" panose="02020603050405020304" pitchFamily="18" charset="0"/>
                          <a:ea typeface="+mn-ea"/>
                          <a:cs typeface="Times New Roman" panose="02020603050405020304" pitchFamily="18" charset="0"/>
                        </a:rPr>
                        <a:t>Matplotlib</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800" b="1" kern="1200" dirty="0" err="1">
                          <a:solidFill>
                            <a:schemeClr val="lt1"/>
                          </a:solidFill>
                          <a:effectLst/>
                          <a:latin typeface="Times New Roman" panose="02020603050405020304" pitchFamily="18" charset="0"/>
                          <a:ea typeface="+mn-ea"/>
                          <a:cs typeface="Times New Roman" panose="02020603050405020304" pitchFamily="18" charset="0"/>
                        </a:rPr>
                        <a:t>Seaborn</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0" marR="0" marT="0" marB="0"/>
                </a:tc>
                <a:tc>
                  <a:txBody>
                    <a:bodyPr/>
                    <a:lstStyle/>
                    <a:p>
                      <a:pPr marL="311150" indent="-285750" algn="l" defTabSz="914400" rtl="0" eaLnBrk="1" latinLnBrk="0" hangingPunct="1">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hướng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dẫn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Data visualization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thông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qua</a:t>
                      </a:r>
                    </a:p>
                    <a:p>
                      <a:pPr marL="311150" indent="-285750" algn="l" defTabSz="914400" rtl="0" eaLnBrk="1" latinLnBrk="0" hangingPunct="1">
                        <a:spcBef>
                          <a:spcPts val="65"/>
                        </a:spcBef>
                        <a:spcAft>
                          <a:spcPts val="0"/>
                        </a:spcAft>
                        <a:buFont typeface="Wingdings" panose="05000000000000000000" pitchFamily="2" charset="2"/>
                        <a:buChar char="Ø"/>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Seaborn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Matplotlib</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(optional: </a:t>
                      </a: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plotly</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a:t>
                      </a:r>
                    </a:p>
                    <a:p>
                      <a:pPr marL="311150" indent="-285750" algn="l" defTabSz="914400" rtl="0" eaLnBrk="1" latinLnBrk="0" hangingPunct="1">
                        <a:spcBef>
                          <a:spcPts val="65"/>
                        </a:spcBef>
                        <a:spcAft>
                          <a:spcPts val="0"/>
                        </a:spcAft>
                        <a:buFont typeface="Wingdings" panose="05000000000000000000" pitchFamily="2" charset="2"/>
                        <a:buChar char="Ø"/>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loại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biểu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đồ</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cơ</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bản</a:t>
                      </a: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p>
                      <a:pPr marL="311150" indent="-285750" algn="l" defTabSz="914400" rtl="0" eaLnBrk="1" latinLnBrk="0" hangingPunct="1">
                        <a:spcBef>
                          <a:spcPts val="65"/>
                        </a:spcBef>
                        <a:spcAft>
                          <a:spcPts val="0"/>
                        </a:spcAft>
                        <a:buFont typeface="Wingdings" panose="05000000000000000000" pitchFamily="2" charset="2"/>
                        <a:buChar char="Ø"/>
                      </a:pP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So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sánh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cách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sử</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dụng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giữa</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Seaborn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Matplotlib</a:t>
                      </a: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p>
                      <a:pPr marL="311150" indent="-285750" algn="l" defTabSz="914400" rtl="0" eaLnBrk="1" latinLnBrk="0" hangingPunct="1">
                        <a:spcBef>
                          <a:spcPts val="65"/>
                        </a:spcBef>
                        <a:spcAft>
                          <a:spcPts val="0"/>
                        </a:spcAft>
                        <a:buFont typeface="Wingdings" panose="05000000000000000000" pitchFamily="2" charset="2"/>
                        <a:buChar char="Ø"/>
                      </a:pP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So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sánh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thư</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viện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biểu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diễn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Pandas</a:t>
                      </a:r>
                    </a:p>
                    <a:p>
                      <a:pPr marL="311150" indent="-285750" algn="l" defTabSz="914400" rtl="0" eaLnBrk="1" latinLnBrk="0" hangingPunct="1">
                        <a:lnSpc>
                          <a:spcPts val="1300"/>
                        </a:lnSpc>
                        <a:spcBef>
                          <a:spcPts val="6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1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số</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thư</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viện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tương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khác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tham</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khảo</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a:t>
                      </a:r>
                    </a:p>
                  </a:txBody>
                  <a:tcPr marL="0" marR="0" marT="0" marB="0">
                    <a:solidFill>
                      <a:schemeClr val="bg2"/>
                    </a:solidFill>
                  </a:tcPr>
                </a:tc>
                <a:tc>
                  <a:txBody>
                    <a:bodyPr/>
                    <a:lstStyle/>
                    <a:p>
                      <a:pPr algn="ctr">
                        <a:lnSpc>
                          <a:spcPts val="500"/>
                        </a:lnSpc>
                        <a:spcBef>
                          <a:spcPts val="5"/>
                        </a:spcBef>
                        <a:spcAft>
                          <a:spcPts val="0"/>
                        </a:spcAft>
                      </a:pPr>
                      <a:r>
                        <a:rPr lang="en-US" sz="55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25400" algn="ctr">
                        <a:spcAft>
                          <a:spcPts val="0"/>
                        </a:spcAft>
                      </a:pPr>
                      <a:r>
                        <a:rPr lang="en-US" sz="1200" dirty="0">
                          <a:effectLst/>
                          <a:latin typeface="Times New Roman" panose="02020603050405020304" pitchFamily="18" charset="0"/>
                          <a:ea typeface="Times New Roman" panose="02020603050405020304" pitchFamily="18" charset="0"/>
                        </a:rPr>
                        <a:t>2-2.5</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tiếng</a:t>
                      </a:r>
                      <a:endParaRPr lang="en-US"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1"/>
                  </a:ext>
                </a:extLst>
              </a:tr>
              <a:tr h="2031911">
                <a:tc>
                  <a:txBody>
                    <a:bodyPr/>
                    <a:lstStyle/>
                    <a:p>
                      <a:pPr>
                        <a:lnSpc>
                          <a:spcPts val="500"/>
                        </a:lnSpc>
                        <a:spcBef>
                          <a:spcPts val="15"/>
                        </a:spcBef>
                        <a:spcAft>
                          <a:spcPts val="0"/>
                        </a:spcAft>
                      </a:pPr>
                      <a:r>
                        <a:rPr lang="en-US" sz="50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25400">
                        <a:spcAft>
                          <a:spcPts val="0"/>
                        </a:spcAft>
                      </a:pPr>
                      <a:endParaRPr lang="en-US" sz="1200" dirty="0" smtClean="0">
                        <a:effectLst/>
                        <a:latin typeface="Times New Roman" panose="02020603050405020304" pitchFamily="18" charset="0"/>
                        <a:ea typeface="Times New Roman" panose="02020603050405020304" pitchFamily="18" charset="0"/>
                      </a:endParaRPr>
                    </a:p>
                    <a:p>
                      <a:pPr marL="25400">
                        <a:spcAft>
                          <a:spcPts val="0"/>
                        </a:spcAft>
                      </a:pPr>
                      <a:endParaRPr lang="en-US" sz="1000" dirty="0">
                        <a:effectLst/>
                        <a:latin typeface="Times New Roman" panose="02020603050405020304" pitchFamily="18" charset="0"/>
                        <a:ea typeface="Times New Roman" panose="02020603050405020304" pitchFamily="18" charset="0"/>
                      </a:endParaRPr>
                    </a:p>
                    <a:p>
                      <a:pPr marL="62865" algn="ctr" defTabSz="914400" rtl="0" eaLnBrk="1" latinLnBrk="0" hangingPunct="1">
                        <a:lnSpc>
                          <a:spcPts val="1300"/>
                        </a:lnSpc>
                        <a:spcAft>
                          <a:spcPts val="0"/>
                        </a:spcAft>
                      </a:pPr>
                      <a:r>
                        <a:rPr lang="en-US" sz="1800" b="1" kern="1200" dirty="0">
                          <a:solidFill>
                            <a:schemeClr val="lt1"/>
                          </a:solidFill>
                          <a:effectLst/>
                          <a:latin typeface="Times New Roman" panose="02020603050405020304" pitchFamily="18" charset="0"/>
                          <a:ea typeface="+mn-ea"/>
                          <a:cs typeface="Times New Roman" panose="02020603050405020304" pitchFamily="18" charset="0"/>
                        </a:rPr>
                        <a:t>Introduction to Machine</a:t>
                      </a:r>
                    </a:p>
                    <a:p>
                      <a:pPr marL="62865" algn="ctr" defTabSz="914400" rtl="0" eaLnBrk="1" latinLnBrk="0" hangingPunct="1">
                        <a:lnSpc>
                          <a:spcPts val="1300"/>
                        </a:lnSpc>
                        <a:spcAft>
                          <a:spcPts val="0"/>
                        </a:spcAft>
                      </a:pPr>
                      <a:r>
                        <a:rPr lang="en-US" sz="1800" b="1" kern="1200" dirty="0">
                          <a:solidFill>
                            <a:schemeClr val="lt1"/>
                          </a:solidFill>
                          <a:effectLst/>
                          <a:latin typeface="Times New Roman" panose="02020603050405020304" pitchFamily="18" charset="0"/>
                          <a:ea typeface="+mn-ea"/>
                          <a:cs typeface="Times New Roman" panose="02020603050405020304" pitchFamily="18" charset="0"/>
                        </a:rPr>
                        <a:t>Learning</a:t>
                      </a:r>
                    </a:p>
                  </a:txBody>
                  <a:tcPr marL="0" marR="0" marT="0" marB="0"/>
                </a:tc>
                <a:tc>
                  <a:txBody>
                    <a:bodyPr/>
                    <a:lstStyle/>
                    <a:p>
                      <a:pPr marL="311150" indent="-285750" algn="l" defTabSz="914400" rtl="0" eaLnBrk="1" latinLnBrk="0" hangingPunct="1">
                        <a:spcBef>
                          <a:spcPts val="65"/>
                        </a:spcBef>
                        <a:spcAft>
                          <a:spcPts val="0"/>
                        </a:spcAft>
                        <a:buFont typeface="Arial" panose="020B0604020202020204" pitchFamily="34" charset="0"/>
                        <a:buChar char="•"/>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indent="-285750" algn="l" defTabSz="914400" rtl="0" eaLnBrk="1" latinLnBrk="0" hangingPunct="1">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Giới</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thiệu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máy</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loại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máy</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p>
                      <a:pPr marL="311150"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kiểu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máy</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p>
                      <a:pPr marL="311150" marR="182245"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Làm</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quen</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giám</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sát</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cấu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trúc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dạng</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bảng</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p>
                      <a:pPr marL="311150" indent="-285750" algn="l" defTabSz="914400" rtl="0" eaLnBrk="1" latinLnBrk="0" hangingPunct="1">
                        <a:lnSpc>
                          <a:spcPts val="1300"/>
                        </a:lnSpc>
                        <a:spcBef>
                          <a:spcPts val="6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Thực</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hành</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1 case study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cụ</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thể</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solidFill>
                  </a:tcPr>
                </a:tc>
                <a:tc>
                  <a:txBody>
                    <a:bodyPr/>
                    <a:lstStyle/>
                    <a:p>
                      <a:pPr algn="ctr">
                        <a:lnSpc>
                          <a:spcPts val="800"/>
                        </a:lnSpc>
                        <a:spcBef>
                          <a:spcPts val="45"/>
                        </a:spcBef>
                        <a:spcAft>
                          <a:spcPts val="0"/>
                        </a:spcAft>
                      </a:pPr>
                      <a:r>
                        <a:rPr lang="en-US" sz="85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25400" algn="ctr">
                        <a:spcAft>
                          <a:spcPts val="0"/>
                        </a:spcAft>
                      </a:pPr>
                      <a:r>
                        <a:rPr lang="en-US" sz="1200" dirty="0">
                          <a:effectLst/>
                          <a:latin typeface="Times New Roman" panose="02020603050405020304" pitchFamily="18" charset="0"/>
                          <a:ea typeface="Times New Roman" panose="02020603050405020304" pitchFamily="18" charset="0"/>
                        </a:rPr>
                        <a:t>2-2.5</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tiếng</a:t>
                      </a:r>
                      <a:endParaRPr lang="en-US"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03065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NỘI DUNG KHÓA HỌC</a:t>
            </a:r>
          </a:p>
        </p:txBody>
      </p:sp>
      <p:graphicFrame>
        <p:nvGraphicFramePr>
          <p:cNvPr id="9" name="Table 8"/>
          <p:cNvGraphicFramePr>
            <a:graphicFrameLocks noGrp="1"/>
          </p:cNvGraphicFramePr>
          <p:nvPr>
            <p:extLst>
              <p:ext uri="{D42A27DB-BD31-4B8C-83A1-F6EECF244321}">
                <p14:modId xmlns:p14="http://schemas.microsoft.com/office/powerpoint/2010/main" val="3682359827"/>
              </p:ext>
            </p:extLst>
          </p:nvPr>
        </p:nvGraphicFramePr>
        <p:xfrm>
          <a:off x="1496291" y="1283810"/>
          <a:ext cx="10411691" cy="4076039"/>
        </p:xfrm>
        <a:graphic>
          <a:graphicData uri="http://schemas.openxmlformats.org/drawingml/2006/table">
            <a:tbl>
              <a:tblPr firstRow="1" firstCol="1" lastRow="1" lastCol="1" bandRow="1" bandCol="1">
                <a:tableStyleId>{5C22544A-7EE6-4342-B048-85BDC9FD1C3A}</a:tableStyleId>
              </a:tblPr>
              <a:tblGrid>
                <a:gridCol w="2761488">
                  <a:extLst>
                    <a:ext uri="{9D8B030D-6E8A-4147-A177-3AD203B41FA5}">
                      <a16:colId xmlns:a16="http://schemas.microsoft.com/office/drawing/2014/main" val="20000"/>
                    </a:ext>
                  </a:extLst>
                </a:gridCol>
                <a:gridCol w="6259442">
                  <a:extLst>
                    <a:ext uri="{9D8B030D-6E8A-4147-A177-3AD203B41FA5}">
                      <a16:colId xmlns:a16="http://schemas.microsoft.com/office/drawing/2014/main" val="20001"/>
                    </a:ext>
                  </a:extLst>
                </a:gridCol>
                <a:gridCol w="1390761">
                  <a:extLst>
                    <a:ext uri="{9D8B030D-6E8A-4147-A177-3AD203B41FA5}">
                      <a16:colId xmlns:a16="http://schemas.microsoft.com/office/drawing/2014/main" val="20002"/>
                    </a:ext>
                  </a:extLst>
                </a:gridCol>
              </a:tblGrid>
              <a:tr h="218403">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Buổi</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Nội</a:t>
                      </a:r>
                      <a:r>
                        <a:rPr lang="en-US" sz="1600" spc="-2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dung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0" algn="ctr">
                        <a:spcBef>
                          <a:spcPts val="130"/>
                        </a:spcBef>
                        <a:spcAft>
                          <a:spcPts val="0"/>
                        </a:spcAft>
                      </a:pPr>
                      <a:r>
                        <a:rPr lang="en-US" sz="1600" dirty="0" err="1">
                          <a:effectLst/>
                          <a:latin typeface="Times New Roman" panose="02020603050405020304" pitchFamily="18" charset="0"/>
                          <a:cs typeface="Times New Roman" panose="02020603050405020304" pitchFamily="18" charset="0"/>
                        </a:rPr>
                        <a:t>Thời</a:t>
                      </a:r>
                      <a:r>
                        <a:rPr lang="en-US" sz="1600" spc="-25"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lượng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800288">
                <a:tc>
                  <a:txBody>
                    <a:bodyPr/>
                    <a:lstStyle/>
                    <a:p>
                      <a:pPr>
                        <a:lnSpc>
                          <a:spcPts val="700"/>
                        </a:lnSpc>
                        <a:spcBef>
                          <a:spcPts val="40"/>
                        </a:spcBef>
                        <a:spcAft>
                          <a:spcPts val="0"/>
                        </a:spcAft>
                      </a:pPr>
                      <a:r>
                        <a:rPr lang="en-US" sz="75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marL="62865" marR="47625" algn="ctr" defTabSz="914400" rtl="0" eaLnBrk="1" latinLnBrk="0" hangingPunct="1">
                        <a:lnSpc>
                          <a:spcPts val="1300"/>
                        </a:lnSpc>
                        <a:spcBef>
                          <a:spcPts val="15"/>
                        </a:spcBef>
                        <a:spcAft>
                          <a:spcPts val="0"/>
                        </a:spcAft>
                      </a:pPr>
                      <a:endParaRPr lang="en-US" sz="18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62865" marR="47625" algn="ctr" defTabSz="914400" rtl="0" eaLnBrk="1" latinLnBrk="0" hangingPunct="1">
                        <a:lnSpc>
                          <a:spcPts val="1300"/>
                        </a:lnSpc>
                        <a:spcBef>
                          <a:spcPts val="15"/>
                        </a:spcBef>
                        <a:spcAft>
                          <a:spcPts val="0"/>
                        </a:spcAft>
                      </a:pPr>
                      <a:endParaRPr lang="en-US" sz="18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62865" marR="47625" algn="ctr" defTabSz="914400" rtl="0" eaLnBrk="1" latinLnBrk="0" hangingPunct="1">
                        <a:lnSpc>
                          <a:spcPts val="1300"/>
                        </a:lnSpc>
                        <a:spcBef>
                          <a:spcPts val="15"/>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Data </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Modelling Workflow with </a:t>
                      </a:r>
                      <a:r>
                        <a:rPr lang="en-US" sz="1800" b="1" kern="1200" dirty="0" err="1">
                          <a:solidFill>
                            <a:schemeClr val="lt1"/>
                          </a:solidFill>
                          <a:effectLst/>
                          <a:latin typeface="Times New Roman" panose="02020603050405020304" pitchFamily="18" charset="0"/>
                          <a:ea typeface="+mn-ea"/>
                          <a:cs typeface="Times New Roman" panose="02020603050405020304" pitchFamily="18" charset="0"/>
                        </a:rPr>
                        <a:t>Numpy</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Pandas, </a:t>
                      </a:r>
                      <a:r>
                        <a:rPr lang="en-US" sz="1800" b="1" kern="1200" dirty="0" err="1" smtClean="0">
                          <a:solidFill>
                            <a:schemeClr val="lt1"/>
                          </a:solidFill>
                          <a:effectLst/>
                          <a:latin typeface="Times New Roman" panose="02020603050405020304" pitchFamily="18" charset="0"/>
                          <a:ea typeface="+mn-ea"/>
                          <a:cs typeface="Times New Roman" panose="02020603050405020304" pitchFamily="18" charset="0"/>
                        </a:rPr>
                        <a:t>Sckit</a:t>
                      </a: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-learn</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0" marR="0" marT="0" marB="0"/>
                </a:tc>
                <a:tc>
                  <a:txBody>
                    <a:bodyPr/>
                    <a:lstStyle/>
                    <a:p>
                      <a:pPr marL="25400" marR="143510" indent="0">
                        <a:lnSpc>
                          <a:spcPts val="1300"/>
                        </a:lnSpc>
                        <a:spcBef>
                          <a:spcPts val="145"/>
                        </a:spcBef>
                        <a:spcAft>
                          <a:spcPts val="0"/>
                        </a:spcAft>
                        <a:buFont typeface="Arial" panose="020B0604020202020204" pitchFamily="34" charset="0"/>
                        <a:buNone/>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marR="143510" indent="-285750">
                        <a:lnSpc>
                          <a:spcPts val="1300"/>
                        </a:lnSpc>
                        <a:spcBef>
                          <a:spcPts val="14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Thực</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hành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xây</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dựng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mô</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hình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tập</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gần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thực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tế</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áp</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dụng</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kiến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thức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được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buổi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2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đến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buổi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8.</a:t>
                      </a:r>
                    </a:p>
                    <a:p>
                      <a:pPr marL="311150" marR="143510" indent="-285750" algn="l" defTabSz="914400" rtl="0" eaLnBrk="1" latinLnBrk="0" hangingPunct="1">
                        <a:lnSpc>
                          <a:spcPts val="1300"/>
                        </a:lnSpc>
                        <a:spcBef>
                          <a:spcPts val="14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Hướng</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dẫn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capstone projects</a:t>
                      </a:r>
                    </a:p>
                    <a:p>
                      <a:pPr marL="311150" marR="143510" indent="-285750" algn="l" defTabSz="914400" rtl="0" eaLnBrk="1" latinLnBrk="0" hangingPunct="1">
                        <a:lnSpc>
                          <a:spcPts val="1300"/>
                        </a:lnSpc>
                        <a:spcBef>
                          <a:spcPts val="14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Giải</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đáp</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thắc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mắc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của</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sinh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viên</a:t>
                      </a: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p>
                      <a:pPr marL="311150" marR="143510" indent="-285750" algn="l" defTabSz="914400" rtl="0" eaLnBrk="1" latinLnBrk="0" hangingPunct="1">
                        <a:lnSpc>
                          <a:spcPts val="1300"/>
                        </a:lnSpc>
                        <a:spcBef>
                          <a:spcPts val="145"/>
                        </a:spcBef>
                        <a:spcAft>
                          <a:spcPts val="0"/>
                        </a:spcAft>
                        <a:buFont typeface="Arial" panose="020B0604020202020204" pitchFamily="34" charset="0"/>
                        <a:buChar char="•"/>
                      </a:pPr>
                      <a:r>
                        <a:rPr lang="en-US" sz="1500" kern="1200" dirty="0" err="1" smtClean="0">
                          <a:solidFill>
                            <a:schemeClr val="dk1"/>
                          </a:solidFill>
                          <a:effectLst/>
                          <a:latin typeface="Times New Roman" panose="02020603050405020304" pitchFamily="18" charset="0"/>
                          <a:ea typeface="+mn-ea"/>
                          <a:cs typeface="Times New Roman" panose="02020603050405020304" pitchFamily="18" charset="0"/>
                        </a:rPr>
                        <a:t>Hỗ</a:t>
                      </a:r>
                      <a:r>
                        <a:rPr lang="en-US" sz="15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trợ</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sinh</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viên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thực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hiện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tập</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lớn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trên</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lớp</a:t>
                      </a: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solidFill>
                  </a:tcPr>
                </a:tc>
                <a:tc>
                  <a:txBody>
                    <a:bodyPr/>
                    <a:lstStyle/>
                    <a:p>
                      <a:pPr algn="ctr">
                        <a:lnSpc>
                          <a:spcPts val="800"/>
                        </a:lnSpc>
                        <a:spcBef>
                          <a:spcPts val="45"/>
                        </a:spcBef>
                        <a:spcAft>
                          <a:spcPts val="0"/>
                        </a:spcAft>
                      </a:pPr>
                      <a:r>
                        <a:rPr lang="en-US" sz="85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25400" algn="ctr">
                        <a:spcAft>
                          <a:spcPts val="0"/>
                        </a:spcAft>
                      </a:pPr>
                      <a:r>
                        <a:rPr lang="en-US" sz="1200" dirty="0">
                          <a:effectLst/>
                          <a:latin typeface="Times New Roman" panose="02020603050405020304" pitchFamily="18" charset="0"/>
                          <a:ea typeface="Times New Roman" panose="02020603050405020304" pitchFamily="18" charset="0"/>
                        </a:rPr>
                        <a:t>2-2.5</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tiếng</a:t>
                      </a:r>
                      <a:endParaRPr lang="en-US"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1"/>
                  </a:ext>
                </a:extLst>
              </a:tr>
              <a:tr h="2031911">
                <a:tc>
                  <a:txBody>
                    <a:bodyPr/>
                    <a:lstStyle/>
                    <a:p>
                      <a:pPr>
                        <a:lnSpc>
                          <a:spcPts val="500"/>
                        </a:lnSpc>
                        <a:spcBef>
                          <a:spcPts val="15"/>
                        </a:spcBef>
                        <a:spcAft>
                          <a:spcPts val="0"/>
                        </a:spcAft>
                      </a:pPr>
                      <a:r>
                        <a:rPr lang="en-US" sz="50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marL="62865" marR="47625" algn="ctr" defTabSz="914400" rtl="0" eaLnBrk="1" latinLnBrk="0" hangingPunct="1">
                        <a:lnSpc>
                          <a:spcPts val="1300"/>
                        </a:lnSpc>
                        <a:spcBef>
                          <a:spcPts val="15"/>
                        </a:spcBef>
                        <a:spcAft>
                          <a:spcPts val="0"/>
                        </a:spcAft>
                      </a:pPr>
                      <a:endParaRPr lang="en-US" sz="18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62865" marR="47625" algn="ctr" defTabSz="914400" rtl="0" eaLnBrk="1" latinLnBrk="0" hangingPunct="1">
                        <a:lnSpc>
                          <a:spcPts val="1300"/>
                        </a:lnSpc>
                        <a:spcBef>
                          <a:spcPts val="15"/>
                        </a:spcBef>
                        <a:spcAft>
                          <a:spcPts val="0"/>
                        </a:spcAft>
                      </a:pPr>
                      <a:endParaRPr lang="en-US" sz="18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62865" marR="47625" algn="ctr" defTabSz="914400" rtl="0" eaLnBrk="1" latinLnBrk="0" hangingPunct="1">
                        <a:lnSpc>
                          <a:spcPts val="1300"/>
                        </a:lnSpc>
                        <a:spcBef>
                          <a:spcPts val="15"/>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Capstone </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projects</a:t>
                      </a:r>
                    </a:p>
                  </a:txBody>
                  <a:tcPr marL="0" marR="0" marT="0" marB="0"/>
                </a:tc>
                <a:tc>
                  <a:txBody>
                    <a:bodyPr/>
                    <a:lstStyle/>
                    <a:p>
                      <a:pPr marL="25400" marR="143510" indent="0" algn="l" defTabSz="914400" rtl="0" eaLnBrk="1" latinLnBrk="0" hangingPunct="1">
                        <a:lnSpc>
                          <a:spcPts val="1300"/>
                        </a:lnSpc>
                        <a:spcBef>
                          <a:spcPts val="145"/>
                        </a:spcBef>
                        <a:spcAft>
                          <a:spcPts val="0"/>
                        </a:spcAft>
                        <a:buFont typeface="Arial" panose="020B0604020202020204" pitchFamily="34" charset="0"/>
                        <a:buNone/>
                      </a:pPr>
                      <a:endParaRPr lang="en-US" sz="15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11150" marR="143510" indent="-285750" algn="l" defTabSz="914400" rtl="0" eaLnBrk="1" latinLnBrk="0" hangingPunct="1">
                        <a:lnSpc>
                          <a:spcPts val="1300"/>
                        </a:lnSpc>
                        <a:spcBef>
                          <a:spcPts val="14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Trình</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bày</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tập</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lớn</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p>
                      <a:pPr marL="311150" marR="143510" indent="-285750" algn="l" defTabSz="914400" rtl="0" eaLnBrk="1" latinLnBrk="0" hangingPunct="1">
                        <a:lnSpc>
                          <a:spcPts val="1300"/>
                        </a:lnSpc>
                        <a:spcBef>
                          <a:spcPts val="14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Chữa</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tập</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Capstone projects</a:t>
                      </a:r>
                    </a:p>
                    <a:p>
                      <a:pPr marL="311150" marR="143510" indent="-285750" algn="l" defTabSz="914400" rtl="0" eaLnBrk="1" latinLnBrk="0" hangingPunct="1">
                        <a:lnSpc>
                          <a:spcPts val="1300"/>
                        </a:lnSpc>
                        <a:spcBef>
                          <a:spcPts val="145"/>
                        </a:spcBef>
                        <a:spcAft>
                          <a:spcPts val="0"/>
                        </a:spcAft>
                        <a:buFont typeface="Arial" panose="020B0604020202020204" pitchFamily="34" charset="0"/>
                        <a:buChar char="•"/>
                      </a:pP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Review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đánh</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lớp</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nhận</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feedback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sinh</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viên</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p>
                      <a:pPr marL="311150" marR="143510" indent="-285750" algn="l" defTabSz="914400" rtl="0" eaLnBrk="1" latinLnBrk="0" hangingPunct="1">
                        <a:lnSpc>
                          <a:spcPts val="1300"/>
                        </a:lnSpc>
                        <a:spcBef>
                          <a:spcPts val="145"/>
                        </a:spcBef>
                        <a:spcAft>
                          <a:spcPts val="0"/>
                        </a:spcAft>
                        <a:buFont typeface="Arial" panose="020B0604020202020204" pitchFamily="34" charset="0"/>
                        <a:buChar char="•"/>
                      </a:pPr>
                      <a:r>
                        <a:rPr lang="en-US" sz="1500" b="0" kern="1200" dirty="0" err="1" smtClean="0">
                          <a:solidFill>
                            <a:schemeClr val="dk1"/>
                          </a:solidFill>
                          <a:effectLst/>
                          <a:latin typeface="Times New Roman" panose="02020603050405020304" pitchFamily="18" charset="0"/>
                          <a:ea typeface="+mn-ea"/>
                          <a:cs typeface="Times New Roman" panose="02020603050405020304" pitchFamily="18" charset="0"/>
                        </a:rPr>
                        <a:t>Trao</a:t>
                      </a:r>
                      <a:r>
                        <a:rPr lang="en-US" sz="15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đổi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cơ</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hội</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nghề</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nghiệp</a:t>
                      </a:r>
                      <a:endParaRPr lang="en-US" sz="15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solidFill>
                  </a:tcPr>
                </a:tc>
                <a:tc>
                  <a:txBody>
                    <a:bodyPr/>
                    <a:lstStyle/>
                    <a:p>
                      <a:pPr algn="ctr">
                        <a:lnSpc>
                          <a:spcPts val="1000"/>
                        </a:lnSpc>
                        <a:spcAft>
                          <a:spcPts val="0"/>
                        </a:spcAft>
                      </a:pPr>
                      <a:r>
                        <a:rPr lang="en-US" sz="1000" dirty="0">
                          <a:effectLst/>
                          <a:latin typeface="Times New Roman" panose="02020603050405020304" pitchFamily="18" charset="0"/>
                          <a:ea typeface="Times New Roman" panose="02020603050405020304" pitchFamily="18" charset="0"/>
                        </a:rPr>
                        <a:t> </a:t>
                      </a:r>
                    </a:p>
                    <a:p>
                      <a:pPr algn="ctr">
                        <a:lnSpc>
                          <a:spcPts val="1100"/>
                        </a:lnSpc>
                        <a:spcBef>
                          <a:spcPts val="70"/>
                        </a:spcBef>
                        <a:spcAft>
                          <a:spcPts val="0"/>
                        </a:spcAft>
                      </a:pPr>
                      <a:r>
                        <a:rPr lang="en-US" sz="1100" dirty="0">
                          <a:effectLst/>
                          <a:latin typeface="Times New Roman" panose="02020603050405020304" pitchFamily="18" charset="0"/>
                          <a:ea typeface="Times New Roman" panose="02020603050405020304" pitchFamily="18" charset="0"/>
                        </a:rPr>
                        <a:t> </a:t>
                      </a:r>
                      <a:endParaRPr lang="en-US" sz="1000" dirty="0">
                        <a:effectLst/>
                        <a:latin typeface="Times New Roman" panose="02020603050405020304" pitchFamily="18" charset="0"/>
                        <a:ea typeface="Times New Roman" panose="02020603050405020304" pitchFamily="18" charset="0"/>
                      </a:endParaRPr>
                    </a:p>
                    <a:p>
                      <a:pPr marL="25400" algn="ctr">
                        <a:spcAft>
                          <a:spcPts val="0"/>
                        </a:spcAft>
                      </a:pPr>
                      <a:r>
                        <a:rPr lang="en-US" sz="1200" dirty="0">
                          <a:effectLst/>
                          <a:latin typeface="Times New Roman" panose="02020603050405020304" pitchFamily="18" charset="0"/>
                          <a:ea typeface="Times New Roman" panose="02020603050405020304" pitchFamily="18" charset="0"/>
                        </a:rPr>
                        <a:t>2-2.5</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tiếng</a:t>
                      </a:r>
                      <a:endParaRPr lang="en-US"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8156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76293"/>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GIỚI THIỆU VỀ </a:t>
            </a:r>
            <a:r>
              <a:rPr lang="en-US" sz="2800" b="1" dirty="0">
                <a:ea typeface="Verdana" panose="020B0604030504040204" pitchFamily="34" charset="0"/>
              </a:rPr>
              <a:t>DATA ANALYTICS</a:t>
            </a: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789646"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55511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GIỚI THIỆU VỀ DATA ANALYTICS</a:t>
            </a:r>
          </a:p>
        </p:txBody>
      </p:sp>
      <p:grpSp>
        <p:nvGrpSpPr>
          <p:cNvPr id="7" name="Group 6"/>
          <p:cNvGrpSpPr/>
          <p:nvPr/>
        </p:nvGrpSpPr>
        <p:grpSpPr>
          <a:xfrm>
            <a:off x="1006764" y="2539999"/>
            <a:ext cx="10665282" cy="4113284"/>
            <a:chOff x="1548654" y="1544264"/>
            <a:chExt cx="9076642" cy="4596305"/>
          </a:xfrm>
        </p:grpSpPr>
        <p:sp>
          <p:nvSpPr>
            <p:cNvPr id="10" name="Rectangle 9"/>
            <p:cNvSpPr/>
            <p:nvPr/>
          </p:nvSpPr>
          <p:spPr>
            <a:xfrm>
              <a:off x="1636508" y="1975226"/>
              <a:ext cx="2956743" cy="3777822"/>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endParaRPr lang="en-US" dirty="0">
                <a:solidFill>
                  <a:srgbClr val="FFFFFF"/>
                </a:solidFill>
              </a:endParaRPr>
            </a:p>
          </p:txBody>
        </p:sp>
        <p:cxnSp>
          <p:nvCxnSpPr>
            <p:cNvPr id="11" name="Straight Connector 10"/>
            <p:cNvCxnSpPr/>
            <p:nvPr/>
          </p:nvCxnSpPr>
          <p:spPr>
            <a:xfrm flipV="1">
              <a:off x="1693771" y="5998022"/>
              <a:ext cx="286758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6" idx="2"/>
              <a:endCxn id="15" idx="1"/>
            </p:cNvCxnSpPr>
            <p:nvPr/>
          </p:nvCxnSpPr>
          <p:spPr>
            <a:xfrm rot="10800000" flipH="1" flipV="1">
              <a:off x="4891554" y="3582174"/>
              <a:ext cx="113708" cy="560177"/>
            </a:xfrm>
            <a:prstGeom prst="bentConnector3">
              <a:avLst>
                <a:gd name="adj1" fmla="val -20104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lowchart: Internal Storage 12"/>
            <p:cNvSpPr/>
            <p:nvPr/>
          </p:nvSpPr>
          <p:spPr>
            <a:xfrm>
              <a:off x="4987672" y="5093610"/>
              <a:ext cx="658589" cy="263773"/>
            </a:xfrm>
            <a:prstGeom prst="flowChartInternalStorage">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00" dirty="0">
                  <a:solidFill>
                    <a:srgbClr val="002776"/>
                  </a:solidFill>
                </a:rPr>
                <a:t>Movements</a:t>
              </a:r>
            </a:p>
          </p:txBody>
        </p:sp>
        <p:sp>
          <p:nvSpPr>
            <p:cNvPr id="14" name="Flowchart: Internal Storage 13"/>
            <p:cNvSpPr/>
            <p:nvPr/>
          </p:nvSpPr>
          <p:spPr>
            <a:xfrm>
              <a:off x="4987672" y="4371513"/>
              <a:ext cx="658589" cy="263773"/>
            </a:xfrm>
            <a:prstGeom prst="flowChartInternalStorage">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00" dirty="0">
                  <a:solidFill>
                    <a:srgbClr val="002776"/>
                  </a:solidFill>
                </a:rPr>
                <a:t>Requisitions</a:t>
              </a:r>
            </a:p>
          </p:txBody>
        </p:sp>
        <p:sp>
          <p:nvSpPr>
            <p:cNvPr id="15" name="Flowchart: Internal Storage 14"/>
            <p:cNvSpPr/>
            <p:nvPr/>
          </p:nvSpPr>
          <p:spPr>
            <a:xfrm>
              <a:off x="5005263" y="4010465"/>
              <a:ext cx="658589" cy="263773"/>
            </a:xfrm>
            <a:prstGeom prst="flowChartInternalStorage">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00" dirty="0">
                  <a:solidFill>
                    <a:srgbClr val="002776"/>
                  </a:solidFill>
                </a:rPr>
                <a:t>Materials Master</a:t>
              </a:r>
            </a:p>
          </p:txBody>
        </p:sp>
        <p:sp>
          <p:nvSpPr>
            <p:cNvPr id="16" name="Flowchart: Internal Storage 15"/>
            <p:cNvSpPr/>
            <p:nvPr/>
          </p:nvSpPr>
          <p:spPr>
            <a:xfrm>
              <a:off x="4987671" y="4732561"/>
              <a:ext cx="658589" cy="263773"/>
            </a:xfrm>
            <a:prstGeom prst="flowChartInternalStorage">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00" dirty="0">
                  <a:solidFill>
                    <a:srgbClr val="002776"/>
                  </a:solidFill>
                </a:rPr>
                <a:t>Purchase Orders</a:t>
              </a:r>
            </a:p>
          </p:txBody>
        </p:sp>
        <p:sp>
          <p:nvSpPr>
            <p:cNvPr id="17" name="laptop"/>
            <p:cNvSpPr>
              <a:spLocks noEditPoints="1" noChangeArrowheads="1"/>
            </p:cNvSpPr>
            <p:nvPr/>
          </p:nvSpPr>
          <p:spPr bwMode="auto">
            <a:xfrm>
              <a:off x="3540944" y="3046262"/>
              <a:ext cx="862822" cy="57765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pic>
          <p:nvPicPr>
            <p:cNvPr id="1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691474" y="4775138"/>
              <a:ext cx="1474627" cy="115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647423" y="2269149"/>
              <a:ext cx="1650984" cy="707886"/>
            </a:xfrm>
            <a:prstGeom prst="rect">
              <a:avLst/>
            </a:prstGeom>
            <a:noFill/>
          </p:spPr>
          <p:txBody>
            <a:bodyPr wrap="square" rtlCol="0">
              <a:spAutoFit/>
            </a:bodyPr>
            <a:lstStyle/>
            <a:p>
              <a:pPr>
                <a:spcBef>
                  <a:spcPts val="600"/>
                </a:spcBef>
              </a:pPr>
              <a:r>
                <a:rPr lang="en-US" sz="1000" dirty="0">
                  <a:solidFill>
                    <a:srgbClr val="002776"/>
                  </a:solidFill>
                </a:rPr>
                <a:t>What is the operating culture? Where have risks occurred in the past?</a:t>
              </a:r>
            </a:p>
          </p:txBody>
        </p:sp>
        <p:sp>
          <p:nvSpPr>
            <p:cNvPr id="20" name="TextBox 19"/>
            <p:cNvSpPr txBox="1"/>
            <p:nvPr/>
          </p:nvSpPr>
          <p:spPr>
            <a:xfrm>
              <a:off x="1662701" y="4126836"/>
              <a:ext cx="1915744" cy="707886"/>
            </a:xfrm>
            <a:prstGeom prst="rect">
              <a:avLst/>
            </a:prstGeom>
            <a:solidFill>
              <a:srgbClr val="FFFFFF">
                <a:alpha val="50196"/>
              </a:srgbClr>
            </a:solidFill>
          </p:spPr>
          <p:txBody>
            <a:bodyPr wrap="square" rtlCol="0">
              <a:spAutoFit/>
            </a:bodyPr>
            <a:lstStyle/>
            <a:p>
              <a:pPr>
                <a:spcBef>
                  <a:spcPts val="600"/>
                </a:spcBef>
              </a:pPr>
              <a:r>
                <a:rPr lang="en-US" sz="1000" dirty="0">
                  <a:solidFill>
                    <a:srgbClr val="002776"/>
                  </a:solidFill>
                </a:rPr>
                <a:t>What are the key business processes in the operation? What are the vulnerabilities?</a:t>
              </a:r>
            </a:p>
          </p:txBody>
        </p:sp>
        <p:sp>
          <p:nvSpPr>
            <p:cNvPr id="21" name="TextBox 20"/>
            <p:cNvSpPr txBox="1"/>
            <p:nvPr/>
          </p:nvSpPr>
          <p:spPr>
            <a:xfrm>
              <a:off x="3502837" y="2269149"/>
              <a:ext cx="1041942" cy="553998"/>
            </a:xfrm>
            <a:prstGeom prst="rect">
              <a:avLst/>
            </a:prstGeom>
            <a:noFill/>
          </p:spPr>
          <p:txBody>
            <a:bodyPr wrap="square" rtlCol="0">
              <a:spAutoFit/>
            </a:bodyPr>
            <a:lstStyle/>
            <a:p>
              <a:pPr>
                <a:spcBef>
                  <a:spcPts val="600"/>
                </a:spcBef>
              </a:pPr>
              <a:r>
                <a:rPr lang="en-US" sz="1000" dirty="0">
                  <a:solidFill>
                    <a:srgbClr val="002776"/>
                  </a:solidFill>
                </a:rPr>
                <a:t>When is data captured in the system?</a:t>
              </a:r>
            </a:p>
          </p:txBody>
        </p:sp>
        <p:sp>
          <p:nvSpPr>
            <p:cNvPr id="22" name="TextBox 21"/>
            <p:cNvSpPr txBox="1"/>
            <p:nvPr/>
          </p:nvSpPr>
          <p:spPr>
            <a:xfrm>
              <a:off x="3574436" y="4150511"/>
              <a:ext cx="929031" cy="861774"/>
            </a:xfrm>
            <a:prstGeom prst="rect">
              <a:avLst/>
            </a:prstGeom>
            <a:noFill/>
          </p:spPr>
          <p:txBody>
            <a:bodyPr wrap="square" rtlCol="0">
              <a:spAutoFit/>
            </a:bodyPr>
            <a:lstStyle/>
            <a:p>
              <a:pPr>
                <a:spcBef>
                  <a:spcPts val="600"/>
                </a:spcBef>
              </a:pPr>
              <a:r>
                <a:rPr lang="en-US" sz="1000" dirty="0">
                  <a:solidFill>
                    <a:srgbClr val="002776"/>
                  </a:solidFill>
                </a:rPr>
                <a:t>Where is data stored and in what format?</a:t>
              </a:r>
            </a:p>
          </p:txBody>
        </p:sp>
        <p:cxnSp>
          <p:nvCxnSpPr>
            <p:cNvPr id="23" name="Elbow Connector 22"/>
            <p:cNvCxnSpPr>
              <a:stCxn id="26" idx="2"/>
              <a:endCxn id="14" idx="1"/>
            </p:cNvCxnSpPr>
            <p:nvPr/>
          </p:nvCxnSpPr>
          <p:spPr>
            <a:xfrm rot="10800000" flipH="1" flipV="1">
              <a:off x="4891554" y="3582174"/>
              <a:ext cx="96117" cy="921225"/>
            </a:xfrm>
            <a:prstGeom prst="bentConnector3">
              <a:avLst>
                <a:gd name="adj1" fmla="val -237835"/>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6" idx="2"/>
              <a:endCxn id="16" idx="1"/>
            </p:cNvCxnSpPr>
            <p:nvPr/>
          </p:nvCxnSpPr>
          <p:spPr>
            <a:xfrm rot="10800000" flipH="1" flipV="1">
              <a:off x="4891554" y="3582174"/>
              <a:ext cx="96116" cy="1282273"/>
            </a:xfrm>
            <a:prstGeom prst="bentConnector3">
              <a:avLst>
                <a:gd name="adj1" fmla="val -237838"/>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6" idx="2"/>
              <a:endCxn id="13" idx="1"/>
            </p:cNvCxnSpPr>
            <p:nvPr/>
          </p:nvCxnSpPr>
          <p:spPr>
            <a:xfrm rot="10800000" flipH="1" flipV="1">
              <a:off x="4891554" y="3582174"/>
              <a:ext cx="96117" cy="1643322"/>
            </a:xfrm>
            <a:prstGeom prst="bentConnector3">
              <a:avLst>
                <a:gd name="adj1" fmla="val -237835"/>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Flowchart: Magnetic Disk 25"/>
            <p:cNvSpPr/>
            <p:nvPr/>
          </p:nvSpPr>
          <p:spPr>
            <a:xfrm>
              <a:off x="4891554" y="3323065"/>
              <a:ext cx="886006" cy="518219"/>
            </a:xfrm>
            <a:prstGeom prst="flowChartMagneticDisk">
              <a:avLst/>
            </a:prstGeom>
            <a:solidFill>
              <a:schemeClr val="accent1">
                <a:lumMod val="20000"/>
                <a:lumOff val="80000"/>
              </a:schemeClr>
            </a:solidFill>
            <a:ln w="12700">
              <a:solidFill>
                <a:schemeClr val="tx1">
                  <a:lumMod val="60000"/>
                  <a:lumOff val="40000"/>
                </a:schemeClr>
              </a:solidFill>
              <a:round/>
              <a:headEnd/>
              <a:tailEnd/>
            </a:ln>
          </p:spPr>
          <p:txBody>
            <a:bodyPr wrap="square" lIns="36000" tIns="36000" rIns="36000" bIns="36000" anchor="ctr">
              <a:noAutofit/>
            </a:bodyPr>
            <a:lstStyle/>
            <a:p>
              <a:pPr>
                <a:lnSpc>
                  <a:spcPct val="95000"/>
                </a:lnSpc>
              </a:pPr>
              <a:endParaRPr lang="en-US" sz="600" dirty="0">
                <a:solidFill>
                  <a:srgbClr val="313131"/>
                </a:solidFill>
                <a:ea typeface="ＭＳ Ｐゴシック" pitchFamily="50" charset="-128"/>
              </a:endParaRPr>
            </a:p>
          </p:txBody>
        </p:sp>
        <p:pic>
          <p:nvPicPr>
            <p:cNvPr id="27" name="Picture 26" descr="cid:image001.png@01CF1827.2CC78C60"/>
            <p:cNvPicPr>
              <a:picLocks noChangeAspect="1"/>
            </p:cNvPicPr>
            <p:nvPr/>
          </p:nvPicPr>
          <p:blipFill>
            <a:blip r:embed="rId3" r:link="rId5"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159660" y="4775467"/>
              <a:ext cx="1309885" cy="982414"/>
            </a:xfrm>
            <a:prstGeom prst="rect">
              <a:avLst/>
            </a:prstGeom>
            <a:noFill/>
            <a:ln>
              <a:noFill/>
            </a:ln>
          </p:spPr>
        </p:pic>
        <p:pic>
          <p:nvPicPr>
            <p:cNvPr id="28" name="Picture 27" descr="cid:image004.png@01CF1821.F818DC80"/>
            <p:cNvPicPr>
              <a:picLocks noChangeAspect="1"/>
            </p:cNvPicPr>
            <p:nvPr/>
          </p:nvPicPr>
          <p:blipFill>
            <a:blip r:embed="rId6" r:link="rId8"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624478" y="3620542"/>
              <a:ext cx="833627" cy="671003"/>
            </a:xfrm>
            <a:prstGeom prst="rect">
              <a:avLst/>
            </a:prstGeom>
            <a:noFill/>
            <a:ln>
              <a:noFill/>
            </a:ln>
          </p:spPr>
        </p:pic>
        <p:pic>
          <p:nvPicPr>
            <p:cNvPr id="29" name="Picture 4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39185" y="3279141"/>
              <a:ext cx="1034946" cy="49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4662875" y="2324014"/>
              <a:ext cx="1252745" cy="769441"/>
            </a:xfrm>
            <a:prstGeom prst="rect">
              <a:avLst/>
            </a:prstGeom>
            <a:noFill/>
          </p:spPr>
          <p:txBody>
            <a:bodyPr wrap="square" lIns="0" tIns="0" rIns="0" bIns="0" rtlCol="0">
              <a:spAutoFit/>
            </a:bodyPr>
            <a:lstStyle/>
            <a:p>
              <a:pPr>
                <a:spcBef>
                  <a:spcPts val="600"/>
                </a:spcBef>
              </a:pPr>
              <a:r>
                <a:rPr lang="en-US" sz="1000" dirty="0">
                  <a:solidFill>
                    <a:srgbClr val="002776"/>
                  </a:solidFill>
                </a:rPr>
                <a:t>How can data be merged and cleansed in order to establish records to analyze?</a:t>
              </a:r>
            </a:p>
          </p:txBody>
        </p:sp>
        <p:sp>
          <p:nvSpPr>
            <p:cNvPr id="31" name="TextBox 30"/>
            <p:cNvSpPr txBox="1"/>
            <p:nvPr/>
          </p:nvSpPr>
          <p:spPr>
            <a:xfrm>
              <a:off x="5903208" y="2269150"/>
              <a:ext cx="1745013" cy="1015663"/>
            </a:xfrm>
            <a:prstGeom prst="rect">
              <a:avLst/>
            </a:prstGeom>
            <a:noFill/>
          </p:spPr>
          <p:txBody>
            <a:bodyPr wrap="square" rtlCol="0">
              <a:spAutoFit/>
            </a:bodyPr>
            <a:lstStyle/>
            <a:p>
              <a:pPr>
                <a:spcBef>
                  <a:spcPts val="600"/>
                </a:spcBef>
              </a:pPr>
              <a:r>
                <a:rPr lang="en-US" sz="1000" dirty="0">
                  <a:solidFill>
                    <a:srgbClr val="002776"/>
                  </a:solidFill>
                </a:rPr>
                <a:t>What analytic techniques can be used to identify known risk issues in the data? Are there other scenarios that look similar?</a:t>
              </a:r>
            </a:p>
          </p:txBody>
        </p:sp>
        <p:sp>
          <p:nvSpPr>
            <p:cNvPr id="32" name="TextBox 31"/>
            <p:cNvSpPr txBox="1"/>
            <p:nvPr/>
          </p:nvSpPr>
          <p:spPr>
            <a:xfrm>
              <a:off x="5839649" y="4207028"/>
              <a:ext cx="1811233" cy="707886"/>
            </a:xfrm>
            <a:prstGeom prst="rect">
              <a:avLst/>
            </a:prstGeom>
            <a:noFill/>
          </p:spPr>
          <p:txBody>
            <a:bodyPr wrap="square" rtlCol="0">
              <a:spAutoFit/>
            </a:bodyPr>
            <a:lstStyle/>
            <a:p>
              <a:pPr>
                <a:spcBef>
                  <a:spcPts val="600"/>
                </a:spcBef>
              </a:pPr>
              <a:r>
                <a:rPr lang="en-US" sz="1000" dirty="0">
                  <a:solidFill>
                    <a:srgbClr val="002776"/>
                  </a:solidFill>
                </a:rPr>
                <a:t>What analytic techniques can be used to identify potential unknown risk issues in the data?</a:t>
              </a:r>
            </a:p>
          </p:txBody>
        </p:sp>
        <p:sp>
          <p:nvSpPr>
            <p:cNvPr id="33" name="Rectangle 32"/>
            <p:cNvSpPr/>
            <p:nvPr/>
          </p:nvSpPr>
          <p:spPr>
            <a:xfrm>
              <a:off x="4620843" y="1975226"/>
              <a:ext cx="2956743" cy="3777822"/>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endParaRPr lang="en-US" dirty="0">
                <a:solidFill>
                  <a:srgbClr val="FFFFFF"/>
                </a:solidFill>
              </a:endParaRPr>
            </a:p>
          </p:txBody>
        </p:sp>
        <p:sp>
          <p:nvSpPr>
            <p:cNvPr id="34" name="Rectangle 33"/>
            <p:cNvSpPr/>
            <p:nvPr/>
          </p:nvSpPr>
          <p:spPr>
            <a:xfrm>
              <a:off x="7600251" y="1975226"/>
              <a:ext cx="2956743" cy="3777822"/>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endParaRPr lang="en-US" dirty="0">
                <a:solidFill>
                  <a:srgbClr val="FFFFFF"/>
                </a:solidFill>
              </a:endParaRPr>
            </a:p>
          </p:txBody>
        </p:sp>
        <p:sp>
          <p:nvSpPr>
            <p:cNvPr id="35" name="Rounded Rectangle 34"/>
            <p:cNvSpPr/>
            <p:nvPr/>
          </p:nvSpPr>
          <p:spPr>
            <a:xfrm>
              <a:off x="1662702" y="1739309"/>
              <a:ext cx="1423533" cy="49669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350" dirty="0" smtClean="0">
                  <a:solidFill>
                    <a:srgbClr val="FFFFFF"/>
                  </a:solidFill>
                </a:rPr>
                <a:t>Business Understanding</a:t>
              </a:r>
              <a:endParaRPr lang="en-US" sz="1350" dirty="0">
                <a:solidFill>
                  <a:srgbClr val="FFFFFF"/>
                </a:solidFill>
              </a:endParaRPr>
            </a:p>
          </p:txBody>
        </p:sp>
        <p:sp>
          <p:nvSpPr>
            <p:cNvPr id="36" name="Rounded Rectangle 35"/>
            <p:cNvSpPr/>
            <p:nvPr/>
          </p:nvSpPr>
          <p:spPr>
            <a:xfrm>
              <a:off x="3153380" y="1739309"/>
              <a:ext cx="1423533" cy="49669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350" dirty="0">
                  <a:solidFill>
                    <a:srgbClr val="FFFFFF"/>
                  </a:solidFill>
                </a:rPr>
                <a:t>Data Understanding</a:t>
              </a:r>
            </a:p>
          </p:txBody>
        </p:sp>
        <p:sp>
          <p:nvSpPr>
            <p:cNvPr id="37" name="Rounded Rectangle 36"/>
            <p:cNvSpPr/>
            <p:nvPr/>
          </p:nvSpPr>
          <p:spPr>
            <a:xfrm>
              <a:off x="4644058" y="1733728"/>
              <a:ext cx="1423533" cy="49669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350" dirty="0">
                  <a:solidFill>
                    <a:srgbClr val="FFFFFF"/>
                  </a:solidFill>
                </a:rPr>
                <a:t>Data </a:t>
              </a:r>
              <a:r>
                <a:rPr lang="en-US" sz="1350" dirty="0" smtClean="0">
                  <a:solidFill>
                    <a:srgbClr val="FFFFFF"/>
                  </a:solidFill>
                </a:rPr>
                <a:t>Preparation/ Transformation</a:t>
              </a:r>
              <a:endParaRPr lang="en-US" sz="1350" dirty="0">
                <a:solidFill>
                  <a:srgbClr val="FFFFFF"/>
                </a:solidFill>
              </a:endParaRPr>
            </a:p>
          </p:txBody>
        </p:sp>
        <p:sp>
          <p:nvSpPr>
            <p:cNvPr id="38" name="Rounded Rectangle 37"/>
            <p:cNvSpPr/>
            <p:nvPr/>
          </p:nvSpPr>
          <p:spPr>
            <a:xfrm>
              <a:off x="7614781" y="1733728"/>
              <a:ext cx="1423533" cy="49669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350" dirty="0">
                  <a:solidFill>
                    <a:srgbClr val="FFFFFF"/>
                  </a:solidFill>
                </a:rPr>
                <a:t>Evaluation</a:t>
              </a:r>
            </a:p>
          </p:txBody>
        </p:sp>
        <p:sp>
          <p:nvSpPr>
            <p:cNvPr id="39" name="Rounded Rectangle 38"/>
            <p:cNvSpPr/>
            <p:nvPr/>
          </p:nvSpPr>
          <p:spPr>
            <a:xfrm>
              <a:off x="9116093" y="1733728"/>
              <a:ext cx="1423533" cy="49669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350" dirty="0">
                  <a:solidFill>
                    <a:srgbClr val="FFFFFF"/>
                  </a:solidFill>
                </a:rPr>
                <a:t>Deploymen</a:t>
              </a:r>
              <a:r>
                <a:rPr lang="en-US" sz="1400" dirty="0">
                  <a:solidFill>
                    <a:srgbClr val="FFFFFF"/>
                  </a:solidFill>
                </a:rPr>
                <a:t>t</a:t>
              </a:r>
            </a:p>
          </p:txBody>
        </p:sp>
        <p:pic>
          <p:nvPicPr>
            <p:cNvPr id="40" name="Picture 39" descr="cid:image001.png@01CF1827.2CC78C60"/>
            <p:cNvPicPr>
              <a:picLocks noChangeAspect="1"/>
            </p:cNvPicPr>
            <p:nvPr/>
          </p:nvPicPr>
          <p:blipFill>
            <a:blip r:embed="rId10" r:link="rId5"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879212" y="4845365"/>
              <a:ext cx="894669" cy="671003"/>
            </a:xfrm>
            <a:prstGeom prst="rect">
              <a:avLst/>
            </a:prstGeom>
            <a:noFill/>
            <a:ln>
              <a:noFill/>
            </a:ln>
          </p:spPr>
        </p:pic>
        <p:pic>
          <p:nvPicPr>
            <p:cNvPr id="41" name="Picture 40" descr="cid:image004.png@01CF1821.F818DC80"/>
            <p:cNvPicPr>
              <a:picLocks noChangeAspect="1"/>
            </p:cNvPicPr>
            <p:nvPr/>
          </p:nvPicPr>
          <p:blipFill>
            <a:blip r:embed="rId6" r:link="rId8"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864382" y="4123250"/>
              <a:ext cx="833627" cy="671003"/>
            </a:xfrm>
            <a:prstGeom prst="rect">
              <a:avLst/>
            </a:prstGeom>
            <a:noFill/>
            <a:ln>
              <a:noFill/>
            </a:ln>
          </p:spPr>
        </p:pic>
        <p:pic>
          <p:nvPicPr>
            <p:cNvPr id="42" name="Picture 4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44267" y="3369621"/>
              <a:ext cx="855327" cy="40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Freeform 22"/>
            <p:cNvSpPr>
              <a:spLocks noEditPoints="1"/>
            </p:cNvSpPr>
            <p:nvPr/>
          </p:nvSpPr>
          <p:spPr bwMode="auto">
            <a:xfrm>
              <a:off x="8089989" y="3203439"/>
              <a:ext cx="320040" cy="274320"/>
            </a:xfrm>
            <a:custGeom>
              <a:avLst/>
              <a:gdLst>
                <a:gd name="T0" fmla="*/ 289 w 397"/>
                <a:gd name="T1" fmla="*/ 155 h 446"/>
                <a:gd name="T2" fmla="*/ 312 w 397"/>
                <a:gd name="T3" fmla="*/ 122 h 446"/>
                <a:gd name="T4" fmla="*/ 331 w 397"/>
                <a:gd name="T5" fmla="*/ 89 h 446"/>
                <a:gd name="T6" fmla="*/ 340 w 397"/>
                <a:gd name="T7" fmla="*/ 53 h 446"/>
                <a:gd name="T8" fmla="*/ 337 w 397"/>
                <a:gd name="T9" fmla="*/ 27 h 446"/>
                <a:gd name="T10" fmla="*/ 329 w 397"/>
                <a:gd name="T11" fmla="*/ 8 h 446"/>
                <a:gd name="T12" fmla="*/ 320 w 397"/>
                <a:gd name="T13" fmla="*/ 0 h 446"/>
                <a:gd name="T14" fmla="*/ 309 w 397"/>
                <a:gd name="T15" fmla="*/ 7 h 446"/>
                <a:gd name="T16" fmla="*/ 269 w 397"/>
                <a:gd name="T17" fmla="*/ 58 h 446"/>
                <a:gd name="T18" fmla="*/ 231 w 397"/>
                <a:gd name="T19" fmla="*/ 98 h 446"/>
                <a:gd name="T20" fmla="*/ 209 w 397"/>
                <a:gd name="T21" fmla="*/ 116 h 446"/>
                <a:gd name="T22" fmla="*/ 142 w 397"/>
                <a:gd name="T23" fmla="*/ 162 h 446"/>
                <a:gd name="T24" fmla="*/ 107 w 397"/>
                <a:gd name="T25" fmla="*/ 195 h 446"/>
                <a:gd name="T26" fmla="*/ 99 w 397"/>
                <a:gd name="T27" fmla="*/ 212 h 446"/>
                <a:gd name="T28" fmla="*/ 100 w 397"/>
                <a:gd name="T29" fmla="*/ 384 h 446"/>
                <a:gd name="T30" fmla="*/ 111 w 397"/>
                <a:gd name="T31" fmla="*/ 399 h 446"/>
                <a:gd name="T32" fmla="*/ 143 w 397"/>
                <a:gd name="T33" fmla="*/ 415 h 446"/>
                <a:gd name="T34" fmla="*/ 188 w 397"/>
                <a:gd name="T35" fmla="*/ 430 h 446"/>
                <a:gd name="T36" fmla="*/ 259 w 397"/>
                <a:gd name="T37" fmla="*/ 443 h 446"/>
                <a:gd name="T38" fmla="*/ 313 w 397"/>
                <a:gd name="T39" fmla="*/ 446 h 446"/>
                <a:gd name="T40" fmla="*/ 320 w 397"/>
                <a:gd name="T41" fmla="*/ 444 h 446"/>
                <a:gd name="T42" fmla="*/ 334 w 397"/>
                <a:gd name="T43" fmla="*/ 427 h 446"/>
                <a:gd name="T44" fmla="*/ 355 w 397"/>
                <a:gd name="T45" fmla="*/ 377 h 446"/>
                <a:gd name="T46" fmla="*/ 389 w 397"/>
                <a:gd name="T47" fmla="*/ 253 h 446"/>
                <a:gd name="T48" fmla="*/ 397 w 397"/>
                <a:gd name="T49" fmla="*/ 200 h 446"/>
                <a:gd name="T50" fmla="*/ 396 w 397"/>
                <a:gd name="T51" fmla="*/ 194 h 446"/>
                <a:gd name="T52" fmla="*/ 380 w 397"/>
                <a:gd name="T53" fmla="*/ 180 h 446"/>
                <a:gd name="T54" fmla="*/ 344 w 397"/>
                <a:gd name="T55" fmla="*/ 170 h 446"/>
                <a:gd name="T56" fmla="*/ 291 w 397"/>
                <a:gd name="T57" fmla="*/ 159 h 446"/>
                <a:gd name="T58" fmla="*/ 75 w 397"/>
                <a:gd name="T59" fmla="*/ 160 h 446"/>
                <a:gd name="T60" fmla="*/ 56 w 397"/>
                <a:gd name="T61" fmla="*/ 162 h 446"/>
                <a:gd name="T62" fmla="*/ 31 w 397"/>
                <a:gd name="T63" fmla="*/ 174 h 446"/>
                <a:gd name="T64" fmla="*/ 14 w 397"/>
                <a:gd name="T65" fmla="*/ 190 h 446"/>
                <a:gd name="T66" fmla="*/ 2 w 397"/>
                <a:gd name="T67" fmla="*/ 215 h 446"/>
                <a:gd name="T68" fmla="*/ 0 w 397"/>
                <a:gd name="T69" fmla="*/ 358 h 446"/>
                <a:gd name="T70" fmla="*/ 2 w 397"/>
                <a:gd name="T71" fmla="*/ 380 h 446"/>
                <a:gd name="T72" fmla="*/ 14 w 397"/>
                <a:gd name="T73" fmla="*/ 405 h 446"/>
                <a:gd name="T74" fmla="*/ 31 w 397"/>
                <a:gd name="T75" fmla="*/ 421 h 446"/>
                <a:gd name="T76" fmla="*/ 56 w 397"/>
                <a:gd name="T77" fmla="*/ 431 h 446"/>
                <a:gd name="T78" fmla="*/ 75 w 397"/>
                <a:gd name="T79" fmla="*/ 433 h 446"/>
                <a:gd name="T80" fmla="*/ 78 w 397"/>
                <a:gd name="T81" fmla="*/ 430 h 446"/>
                <a:gd name="T82" fmla="*/ 56 w 397"/>
                <a:gd name="T83" fmla="*/ 403 h 446"/>
                <a:gd name="T84" fmla="*/ 50 w 397"/>
                <a:gd name="T85" fmla="*/ 384 h 446"/>
                <a:gd name="T86" fmla="*/ 50 w 397"/>
                <a:gd name="T87" fmla="*/ 218 h 446"/>
                <a:gd name="T88" fmla="*/ 53 w 397"/>
                <a:gd name="T89" fmla="*/ 197 h 446"/>
                <a:gd name="T90" fmla="*/ 68 w 397"/>
                <a:gd name="T91" fmla="*/ 173 h 446"/>
                <a:gd name="T92" fmla="*/ 78 w 397"/>
                <a:gd name="T93" fmla="*/ 16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7" h="446">
                  <a:moveTo>
                    <a:pt x="289" y="157"/>
                  </a:moveTo>
                  <a:lnTo>
                    <a:pt x="289" y="157"/>
                  </a:lnTo>
                  <a:lnTo>
                    <a:pt x="289" y="155"/>
                  </a:lnTo>
                  <a:lnTo>
                    <a:pt x="292" y="151"/>
                  </a:lnTo>
                  <a:lnTo>
                    <a:pt x="300" y="139"/>
                  </a:lnTo>
                  <a:lnTo>
                    <a:pt x="312" y="122"/>
                  </a:lnTo>
                  <a:lnTo>
                    <a:pt x="318" y="112"/>
                  </a:lnTo>
                  <a:lnTo>
                    <a:pt x="324" y="101"/>
                  </a:lnTo>
                  <a:lnTo>
                    <a:pt x="331" y="89"/>
                  </a:lnTo>
                  <a:lnTo>
                    <a:pt x="335" y="78"/>
                  </a:lnTo>
                  <a:lnTo>
                    <a:pt x="339" y="65"/>
                  </a:lnTo>
                  <a:lnTo>
                    <a:pt x="340" y="53"/>
                  </a:lnTo>
                  <a:lnTo>
                    <a:pt x="340" y="39"/>
                  </a:lnTo>
                  <a:lnTo>
                    <a:pt x="339" y="33"/>
                  </a:lnTo>
                  <a:lnTo>
                    <a:pt x="337" y="27"/>
                  </a:lnTo>
                  <a:lnTo>
                    <a:pt x="335" y="20"/>
                  </a:lnTo>
                  <a:lnTo>
                    <a:pt x="332" y="14"/>
                  </a:lnTo>
                  <a:lnTo>
                    <a:pt x="329" y="8"/>
                  </a:lnTo>
                  <a:lnTo>
                    <a:pt x="323" y="2"/>
                  </a:lnTo>
                  <a:lnTo>
                    <a:pt x="323" y="2"/>
                  </a:lnTo>
                  <a:lnTo>
                    <a:pt x="320" y="0"/>
                  </a:lnTo>
                  <a:lnTo>
                    <a:pt x="317" y="1"/>
                  </a:lnTo>
                  <a:lnTo>
                    <a:pt x="313" y="3"/>
                  </a:lnTo>
                  <a:lnTo>
                    <a:pt x="309" y="7"/>
                  </a:lnTo>
                  <a:lnTo>
                    <a:pt x="298" y="20"/>
                  </a:lnTo>
                  <a:lnTo>
                    <a:pt x="284" y="37"/>
                  </a:lnTo>
                  <a:lnTo>
                    <a:pt x="269" y="58"/>
                  </a:lnTo>
                  <a:lnTo>
                    <a:pt x="250" y="79"/>
                  </a:lnTo>
                  <a:lnTo>
                    <a:pt x="241" y="89"/>
                  </a:lnTo>
                  <a:lnTo>
                    <a:pt x="231" y="98"/>
                  </a:lnTo>
                  <a:lnTo>
                    <a:pt x="220" y="108"/>
                  </a:lnTo>
                  <a:lnTo>
                    <a:pt x="209" y="116"/>
                  </a:lnTo>
                  <a:lnTo>
                    <a:pt x="209" y="116"/>
                  </a:lnTo>
                  <a:lnTo>
                    <a:pt x="178" y="137"/>
                  </a:lnTo>
                  <a:lnTo>
                    <a:pt x="160" y="149"/>
                  </a:lnTo>
                  <a:lnTo>
                    <a:pt x="142" y="162"/>
                  </a:lnTo>
                  <a:lnTo>
                    <a:pt x="125" y="176"/>
                  </a:lnTo>
                  <a:lnTo>
                    <a:pt x="112" y="189"/>
                  </a:lnTo>
                  <a:lnTo>
                    <a:pt x="107" y="195"/>
                  </a:lnTo>
                  <a:lnTo>
                    <a:pt x="103" y="201"/>
                  </a:lnTo>
                  <a:lnTo>
                    <a:pt x="100" y="206"/>
                  </a:lnTo>
                  <a:lnTo>
                    <a:pt x="99" y="212"/>
                  </a:lnTo>
                  <a:lnTo>
                    <a:pt x="99" y="381"/>
                  </a:lnTo>
                  <a:lnTo>
                    <a:pt x="99" y="381"/>
                  </a:lnTo>
                  <a:lnTo>
                    <a:pt x="100" y="384"/>
                  </a:lnTo>
                  <a:lnTo>
                    <a:pt x="101" y="387"/>
                  </a:lnTo>
                  <a:lnTo>
                    <a:pt x="105" y="393"/>
                  </a:lnTo>
                  <a:lnTo>
                    <a:pt x="111" y="399"/>
                  </a:lnTo>
                  <a:lnTo>
                    <a:pt x="119" y="405"/>
                  </a:lnTo>
                  <a:lnTo>
                    <a:pt x="130" y="410"/>
                  </a:lnTo>
                  <a:lnTo>
                    <a:pt x="143" y="415"/>
                  </a:lnTo>
                  <a:lnTo>
                    <a:pt x="157" y="421"/>
                  </a:lnTo>
                  <a:lnTo>
                    <a:pt x="172" y="426"/>
                  </a:lnTo>
                  <a:lnTo>
                    <a:pt x="188" y="430"/>
                  </a:lnTo>
                  <a:lnTo>
                    <a:pt x="206" y="434"/>
                  </a:lnTo>
                  <a:lnTo>
                    <a:pt x="241" y="441"/>
                  </a:lnTo>
                  <a:lnTo>
                    <a:pt x="259" y="443"/>
                  </a:lnTo>
                  <a:lnTo>
                    <a:pt x="278" y="445"/>
                  </a:lnTo>
                  <a:lnTo>
                    <a:pt x="296" y="446"/>
                  </a:lnTo>
                  <a:lnTo>
                    <a:pt x="313" y="446"/>
                  </a:lnTo>
                  <a:lnTo>
                    <a:pt x="313" y="446"/>
                  </a:lnTo>
                  <a:lnTo>
                    <a:pt x="317" y="446"/>
                  </a:lnTo>
                  <a:lnTo>
                    <a:pt x="320" y="444"/>
                  </a:lnTo>
                  <a:lnTo>
                    <a:pt x="323" y="441"/>
                  </a:lnTo>
                  <a:lnTo>
                    <a:pt x="327" y="437"/>
                  </a:lnTo>
                  <a:lnTo>
                    <a:pt x="334" y="427"/>
                  </a:lnTo>
                  <a:lnTo>
                    <a:pt x="341" y="412"/>
                  </a:lnTo>
                  <a:lnTo>
                    <a:pt x="348" y="396"/>
                  </a:lnTo>
                  <a:lnTo>
                    <a:pt x="355" y="377"/>
                  </a:lnTo>
                  <a:lnTo>
                    <a:pt x="368" y="336"/>
                  </a:lnTo>
                  <a:lnTo>
                    <a:pt x="379" y="293"/>
                  </a:lnTo>
                  <a:lnTo>
                    <a:pt x="389" y="253"/>
                  </a:lnTo>
                  <a:lnTo>
                    <a:pt x="395" y="220"/>
                  </a:lnTo>
                  <a:lnTo>
                    <a:pt x="397" y="208"/>
                  </a:lnTo>
                  <a:lnTo>
                    <a:pt x="397" y="200"/>
                  </a:lnTo>
                  <a:lnTo>
                    <a:pt x="397" y="200"/>
                  </a:lnTo>
                  <a:lnTo>
                    <a:pt x="397" y="197"/>
                  </a:lnTo>
                  <a:lnTo>
                    <a:pt x="396" y="194"/>
                  </a:lnTo>
                  <a:lnTo>
                    <a:pt x="393" y="189"/>
                  </a:lnTo>
                  <a:lnTo>
                    <a:pt x="388" y="184"/>
                  </a:lnTo>
                  <a:lnTo>
                    <a:pt x="380" y="180"/>
                  </a:lnTo>
                  <a:lnTo>
                    <a:pt x="372" y="177"/>
                  </a:lnTo>
                  <a:lnTo>
                    <a:pt x="363" y="174"/>
                  </a:lnTo>
                  <a:lnTo>
                    <a:pt x="344" y="170"/>
                  </a:lnTo>
                  <a:lnTo>
                    <a:pt x="307" y="163"/>
                  </a:lnTo>
                  <a:lnTo>
                    <a:pt x="294" y="160"/>
                  </a:lnTo>
                  <a:lnTo>
                    <a:pt x="291" y="159"/>
                  </a:lnTo>
                  <a:lnTo>
                    <a:pt x="289" y="157"/>
                  </a:lnTo>
                  <a:lnTo>
                    <a:pt x="289" y="157"/>
                  </a:lnTo>
                  <a:close/>
                  <a:moveTo>
                    <a:pt x="75" y="160"/>
                  </a:moveTo>
                  <a:lnTo>
                    <a:pt x="75" y="160"/>
                  </a:lnTo>
                  <a:lnTo>
                    <a:pt x="66" y="160"/>
                  </a:lnTo>
                  <a:lnTo>
                    <a:pt x="56" y="162"/>
                  </a:lnTo>
                  <a:lnTo>
                    <a:pt x="44" y="166"/>
                  </a:lnTo>
                  <a:lnTo>
                    <a:pt x="37" y="170"/>
                  </a:lnTo>
                  <a:lnTo>
                    <a:pt x="31" y="174"/>
                  </a:lnTo>
                  <a:lnTo>
                    <a:pt x="25" y="178"/>
                  </a:lnTo>
                  <a:lnTo>
                    <a:pt x="20" y="184"/>
                  </a:lnTo>
                  <a:lnTo>
                    <a:pt x="14" y="190"/>
                  </a:lnTo>
                  <a:lnTo>
                    <a:pt x="9" y="197"/>
                  </a:lnTo>
                  <a:lnTo>
                    <a:pt x="5" y="205"/>
                  </a:lnTo>
                  <a:lnTo>
                    <a:pt x="2" y="215"/>
                  </a:lnTo>
                  <a:lnTo>
                    <a:pt x="0" y="225"/>
                  </a:lnTo>
                  <a:lnTo>
                    <a:pt x="0" y="238"/>
                  </a:lnTo>
                  <a:lnTo>
                    <a:pt x="0" y="358"/>
                  </a:lnTo>
                  <a:lnTo>
                    <a:pt x="0" y="358"/>
                  </a:lnTo>
                  <a:lnTo>
                    <a:pt x="0" y="370"/>
                  </a:lnTo>
                  <a:lnTo>
                    <a:pt x="2" y="380"/>
                  </a:lnTo>
                  <a:lnTo>
                    <a:pt x="5" y="390"/>
                  </a:lnTo>
                  <a:lnTo>
                    <a:pt x="9" y="398"/>
                  </a:lnTo>
                  <a:lnTo>
                    <a:pt x="14" y="405"/>
                  </a:lnTo>
                  <a:lnTo>
                    <a:pt x="20" y="411"/>
                  </a:lnTo>
                  <a:lnTo>
                    <a:pt x="25" y="416"/>
                  </a:lnTo>
                  <a:lnTo>
                    <a:pt x="31" y="421"/>
                  </a:lnTo>
                  <a:lnTo>
                    <a:pt x="37" y="424"/>
                  </a:lnTo>
                  <a:lnTo>
                    <a:pt x="44" y="427"/>
                  </a:lnTo>
                  <a:lnTo>
                    <a:pt x="56" y="431"/>
                  </a:lnTo>
                  <a:lnTo>
                    <a:pt x="66" y="432"/>
                  </a:lnTo>
                  <a:lnTo>
                    <a:pt x="75" y="433"/>
                  </a:lnTo>
                  <a:lnTo>
                    <a:pt x="75" y="433"/>
                  </a:lnTo>
                  <a:lnTo>
                    <a:pt x="78" y="432"/>
                  </a:lnTo>
                  <a:lnTo>
                    <a:pt x="79" y="431"/>
                  </a:lnTo>
                  <a:lnTo>
                    <a:pt x="78" y="430"/>
                  </a:lnTo>
                  <a:lnTo>
                    <a:pt x="68" y="421"/>
                  </a:lnTo>
                  <a:lnTo>
                    <a:pt x="61" y="412"/>
                  </a:lnTo>
                  <a:lnTo>
                    <a:pt x="56" y="403"/>
                  </a:lnTo>
                  <a:lnTo>
                    <a:pt x="53" y="397"/>
                  </a:lnTo>
                  <a:lnTo>
                    <a:pt x="51" y="391"/>
                  </a:lnTo>
                  <a:lnTo>
                    <a:pt x="50" y="384"/>
                  </a:lnTo>
                  <a:lnTo>
                    <a:pt x="50" y="377"/>
                  </a:lnTo>
                  <a:lnTo>
                    <a:pt x="50" y="218"/>
                  </a:lnTo>
                  <a:lnTo>
                    <a:pt x="50" y="218"/>
                  </a:lnTo>
                  <a:lnTo>
                    <a:pt x="50" y="210"/>
                  </a:lnTo>
                  <a:lnTo>
                    <a:pt x="51" y="203"/>
                  </a:lnTo>
                  <a:lnTo>
                    <a:pt x="53" y="197"/>
                  </a:lnTo>
                  <a:lnTo>
                    <a:pt x="56" y="191"/>
                  </a:lnTo>
                  <a:lnTo>
                    <a:pt x="61" y="181"/>
                  </a:lnTo>
                  <a:lnTo>
                    <a:pt x="68" y="173"/>
                  </a:lnTo>
                  <a:lnTo>
                    <a:pt x="78" y="163"/>
                  </a:lnTo>
                  <a:lnTo>
                    <a:pt x="79" y="161"/>
                  </a:lnTo>
                  <a:lnTo>
                    <a:pt x="78" y="160"/>
                  </a:lnTo>
                  <a:lnTo>
                    <a:pt x="75" y="160"/>
                  </a:lnTo>
                  <a:lnTo>
                    <a:pt x="75" y="16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44" name="Freeform 24"/>
            <p:cNvSpPr>
              <a:spLocks noEditPoints="1"/>
            </p:cNvSpPr>
            <p:nvPr/>
          </p:nvSpPr>
          <p:spPr bwMode="auto">
            <a:xfrm>
              <a:off x="8418101" y="4453657"/>
              <a:ext cx="320040" cy="274320"/>
            </a:xfrm>
            <a:custGeom>
              <a:avLst/>
              <a:gdLst>
                <a:gd name="T0" fmla="*/ 107 w 397"/>
                <a:gd name="T1" fmla="*/ 290 h 446"/>
                <a:gd name="T2" fmla="*/ 84 w 397"/>
                <a:gd name="T3" fmla="*/ 324 h 446"/>
                <a:gd name="T4" fmla="*/ 67 w 397"/>
                <a:gd name="T5" fmla="*/ 357 h 446"/>
                <a:gd name="T6" fmla="*/ 57 w 397"/>
                <a:gd name="T7" fmla="*/ 393 h 446"/>
                <a:gd name="T8" fmla="*/ 60 w 397"/>
                <a:gd name="T9" fmla="*/ 420 h 446"/>
                <a:gd name="T10" fmla="*/ 69 w 397"/>
                <a:gd name="T11" fmla="*/ 438 h 446"/>
                <a:gd name="T12" fmla="*/ 76 w 397"/>
                <a:gd name="T13" fmla="*/ 446 h 446"/>
                <a:gd name="T14" fmla="*/ 88 w 397"/>
                <a:gd name="T15" fmla="*/ 439 h 446"/>
                <a:gd name="T16" fmla="*/ 129 w 397"/>
                <a:gd name="T17" fmla="*/ 388 h 446"/>
                <a:gd name="T18" fmla="*/ 166 w 397"/>
                <a:gd name="T19" fmla="*/ 347 h 446"/>
                <a:gd name="T20" fmla="*/ 188 w 397"/>
                <a:gd name="T21" fmla="*/ 330 h 446"/>
                <a:gd name="T22" fmla="*/ 255 w 397"/>
                <a:gd name="T23" fmla="*/ 284 h 446"/>
                <a:gd name="T24" fmla="*/ 290 w 397"/>
                <a:gd name="T25" fmla="*/ 251 h 446"/>
                <a:gd name="T26" fmla="*/ 297 w 397"/>
                <a:gd name="T27" fmla="*/ 235 h 446"/>
                <a:gd name="T28" fmla="*/ 297 w 397"/>
                <a:gd name="T29" fmla="*/ 62 h 446"/>
                <a:gd name="T30" fmla="*/ 286 w 397"/>
                <a:gd name="T31" fmla="*/ 48 h 446"/>
                <a:gd name="T32" fmla="*/ 255 w 397"/>
                <a:gd name="T33" fmla="*/ 30 h 446"/>
                <a:gd name="T34" fmla="*/ 209 w 397"/>
                <a:gd name="T35" fmla="*/ 16 h 446"/>
                <a:gd name="T36" fmla="*/ 138 w 397"/>
                <a:gd name="T37" fmla="*/ 3 h 446"/>
                <a:gd name="T38" fmla="*/ 83 w 397"/>
                <a:gd name="T39" fmla="*/ 0 h 446"/>
                <a:gd name="T40" fmla="*/ 77 w 397"/>
                <a:gd name="T41" fmla="*/ 2 h 446"/>
                <a:gd name="T42" fmla="*/ 63 w 397"/>
                <a:gd name="T43" fmla="*/ 20 h 446"/>
                <a:gd name="T44" fmla="*/ 42 w 397"/>
                <a:gd name="T45" fmla="*/ 69 h 446"/>
                <a:gd name="T46" fmla="*/ 9 w 397"/>
                <a:gd name="T47" fmla="*/ 194 h 446"/>
                <a:gd name="T48" fmla="*/ 0 w 397"/>
                <a:gd name="T49" fmla="*/ 247 h 446"/>
                <a:gd name="T50" fmla="*/ 2 w 397"/>
                <a:gd name="T51" fmla="*/ 252 h 446"/>
                <a:gd name="T52" fmla="*/ 17 w 397"/>
                <a:gd name="T53" fmla="*/ 266 h 446"/>
                <a:gd name="T54" fmla="*/ 53 w 397"/>
                <a:gd name="T55" fmla="*/ 277 h 446"/>
                <a:gd name="T56" fmla="*/ 106 w 397"/>
                <a:gd name="T57" fmla="*/ 287 h 446"/>
                <a:gd name="T58" fmla="*/ 323 w 397"/>
                <a:gd name="T59" fmla="*/ 286 h 446"/>
                <a:gd name="T60" fmla="*/ 341 w 397"/>
                <a:gd name="T61" fmla="*/ 283 h 446"/>
                <a:gd name="T62" fmla="*/ 366 w 397"/>
                <a:gd name="T63" fmla="*/ 273 h 446"/>
                <a:gd name="T64" fmla="*/ 383 w 397"/>
                <a:gd name="T65" fmla="*/ 257 h 446"/>
                <a:gd name="T66" fmla="*/ 394 w 397"/>
                <a:gd name="T67" fmla="*/ 232 h 446"/>
                <a:gd name="T68" fmla="*/ 397 w 397"/>
                <a:gd name="T69" fmla="*/ 88 h 446"/>
                <a:gd name="T70" fmla="*/ 394 w 397"/>
                <a:gd name="T71" fmla="*/ 66 h 446"/>
                <a:gd name="T72" fmla="*/ 383 w 397"/>
                <a:gd name="T73" fmla="*/ 42 h 446"/>
                <a:gd name="T74" fmla="*/ 366 w 397"/>
                <a:gd name="T75" fmla="*/ 25 h 446"/>
                <a:gd name="T76" fmla="*/ 341 w 397"/>
                <a:gd name="T77" fmla="*/ 16 h 446"/>
                <a:gd name="T78" fmla="*/ 323 w 397"/>
                <a:gd name="T79" fmla="*/ 14 h 446"/>
                <a:gd name="T80" fmla="*/ 320 w 397"/>
                <a:gd name="T81" fmla="*/ 16 h 446"/>
                <a:gd name="T82" fmla="*/ 341 w 397"/>
                <a:gd name="T83" fmla="*/ 44 h 446"/>
                <a:gd name="T84" fmla="*/ 347 w 397"/>
                <a:gd name="T85" fmla="*/ 62 h 446"/>
                <a:gd name="T86" fmla="*/ 347 w 397"/>
                <a:gd name="T87" fmla="*/ 227 h 446"/>
                <a:gd name="T88" fmla="*/ 343 w 397"/>
                <a:gd name="T89" fmla="*/ 250 h 446"/>
                <a:gd name="T90" fmla="*/ 329 w 397"/>
                <a:gd name="T91" fmla="*/ 273 h 446"/>
                <a:gd name="T92" fmla="*/ 319 w 397"/>
                <a:gd name="T93" fmla="*/ 28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7" h="446">
                  <a:moveTo>
                    <a:pt x="108" y="288"/>
                  </a:moveTo>
                  <a:lnTo>
                    <a:pt x="108" y="288"/>
                  </a:lnTo>
                  <a:lnTo>
                    <a:pt x="107" y="290"/>
                  </a:lnTo>
                  <a:lnTo>
                    <a:pt x="105" y="295"/>
                  </a:lnTo>
                  <a:lnTo>
                    <a:pt x="96" y="308"/>
                  </a:lnTo>
                  <a:lnTo>
                    <a:pt x="84" y="324"/>
                  </a:lnTo>
                  <a:lnTo>
                    <a:pt x="78" y="334"/>
                  </a:lnTo>
                  <a:lnTo>
                    <a:pt x="72" y="345"/>
                  </a:lnTo>
                  <a:lnTo>
                    <a:pt x="67" y="357"/>
                  </a:lnTo>
                  <a:lnTo>
                    <a:pt x="62" y="369"/>
                  </a:lnTo>
                  <a:lnTo>
                    <a:pt x="59" y="381"/>
                  </a:lnTo>
                  <a:lnTo>
                    <a:pt x="57" y="393"/>
                  </a:lnTo>
                  <a:lnTo>
                    <a:pt x="58" y="406"/>
                  </a:lnTo>
                  <a:lnTo>
                    <a:pt x="59" y="412"/>
                  </a:lnTo>
                  <a:lnTo>
                    <a:pt x="60" y="420"/>
                  </a:lnTo>
                  <a:lnTo>
                    <a:pt x="62" y="426"/>
                  </a:lnTo>
                  <a:lnTo>
                    <a:pt x="65" y="432"/>
                  </a:lnTo>
                  <a:lnTo>
                    <a:pt x="69" y="438"/>
                  </a:lnTo>
                  <a:lnTo>
                    <a:pt x="74" y="445"/>
                  </a:lnTo>
                  <a:lnTo>
                    <a:pt x="74" y="445"/>
                  </a:lnTo>
                  <a:lnTo>
                    <a:pt x="76" y="446"/>
                  </a:lnTo>
                  <a:lnTo>
                    <a:pt x="79" y="446"/>
                  </a:lnTo>
                  <a:lnTo>
                    <a:pt x="83" y="443"/>
                  </a:lnTo>
                  <a:lnTo>
                    <a:pt x="88" y="439"/>
                  </a:lnTo>
                  <a:lnTo>
                    <a:pt x="99" y="426"/>
                  </a:lnTo>
                  <a:lnTo>
                    <a:pt x="113" y="408"/>
                  </a:lnTo>
                  <a:lnTo>
                    <a:pt x="129" y="388"/>
                  </a:lnTo>
                  <a:lnTo>
                    <a:pt x="146" y="368"/>
                  </a:lnTo>
                  <a:lnTo>
                    <a:pt x="156" y="358"/>
                  </a:lnTo>
                  <a:lnTo>
                    <a:pt x="166" y="347"/>
                  </a:lnTo>
                  <a:lnTo>
                    <a:pt x="177" y="338"/>
                  </a:lnTo>
                  <a:lnTo>
                    <a:pt x="188" y="330"/>
                  </a:lnTo>
                  <a:lnTo>
                    <a:pt x="188" y="330"/>
                  </a:lnTo>
                  <a:lnTo>
                    <a:pt x="219" y="310"/>
                  </a:lnTo>
                  <a:lnTo>
                    <a:pt x="238" y="298"/>
                  </a:lnTo>
                  <a:lnTo>
                    <a:pt x="255" y="284"/>
                  </a:lnTo>
                  <a:lnTo>
                    <a:pt x="272" y="270"/>
                  </a:lnTo>
                  <a:lnTo>
                    <a:pt x="285" y="257"/>
                  </a:lnTo>
                  <a:lnTo>
                    <a:pt x="290" y="251"/>
                  </a:lnTo>
                  <a:lnTo>
                    <a:pt x="294" y="245"/>
                  </a:lnTo>
                  <a:lnTo>
                    <a:pt x="296" y="240"/>
                  </a:lnTo>
                  <a:lnTo>
                    <a:pt x="297" y="235"/>
                  </a:lnTo>
                  <a:lnTo>
                    <a:pt x="297" y="65"/>
                  </a:lnTo>
                  <a:lnTo>
                    <a:pt x="297" y="65"/>
                  </a:lnTo>
                  <a:lnTo>
                    <a:pt x="297" y="62"/>
                  </a:lnTo>
                  <a:lnTo>
                    <a:pt x="296" y="59"/>
                  </a:lnTo>
                  <a:lnTo>
                    <a:pt x="292" y="53"/>
                  </a:lnTo>
                  <a:lnTo>
                    <a:pt x="286" y="48"/>
                  </a:lnTo>
                  <a:lnTo>
                    <a:pt x="277" y="42"/>
                  </a:lnTo>
                  <a:lnTo>
                    <a:pt x="267" y="35"/>
                  </a:lnTo>
                  <a:lnTo>
                    <a:pt x="255" y="30"/>
                  </a:lnTo>
                  <a:lnTo>
                    <a:pt x="241" y="25"/>
                  </a:lnTo>
                  <a:lnTo>
                    <a:pt x="225" y="20"/>
                  </a:lnTo>
                  <a:lnTo>
                    <a:pt x="209" y="16"/>
                  </a:lnTo>
                  <a:lnTo>
                    <a:pt x="192" y="12"/>
                  </a:lnTo>
                  <a:lnTo>
                    <a:pt x="156" y="6"/>
                  </a:lnTo>
                  <a:lnTo>
                    <a:pt x="138" y="3"/>
                  </a:lnTo>
                  <a:lnTo>
                    <a:pt x="119" y="2"/>
                  </a:lnTo>
                  <a:lnTo>
                    <a:pt x="101" y="0"/>
                  </a:lnTo>
                  <a:lnTo>
                    <a:pt x="83" y="0"/>
                  </a:lnTo>
                  <a:lnTo>
                    <a:pt x="83" y="0"/>
                  </a:lnTo>
                  <a:lnTo>
                    <a:pt x="80" y="1"/>
                  </a:lnTo>
                  <a:lnTo>
                    <a:pt x="77" y="2"/>
                  </a:lnTo>
                  <a:lnTo>
                    <a:pt x="73" y="5"/>
                  </a:lnTo>
                  <a:lnTo>
                    <a:pt x="70" y="9"/>
                  </a:lnTo>
                  <a:lnTo>
                    <a:pt x="63" y="20"/>
                  </a:lnTo>
                  <a:lnTo>
                    <a:pt x="56" y="33"/>
                  </a:lnTo>
                  <a:lnTo>
                    <a:pt x="48" y="51"/>
                  </a:lnTo>
                  <a:lnTo>
                    <a:pt x="42" y="69"/>
                  </a:lnTo>
                  <a:lnTo>
                    <a:pt x="29" y="111"/>
                  </a:lnTo>
                  <a:lnTo>
                    <a:pt x="18" y="153"/>
                  </a:lnTo>
                  <a:lnTo>
                    <a:pt x="9" y="194"/>
                  </a:lnTo>
                  <a:lnTo>
                    <a:pt x="3" y="226"/>
                  </a:lnTo>
                  <a:lnTo>
                    <a:pt x="1" y="238"/>
                  </a:lnTo>
                  <a:lnTo>
                    <a:pt x="0" y="247"/>
                  </a:lnTo>
                  <a:lnTo>
                    <a:pt x="0" y="247"/>
                  </a:lnTo>
                  <a:lnTo>
                    <a:pt x="1" y="250"/>
                  </a:lnTo>
                  <a:lnTo>
                    <a:pt x="2" y="252"/>
                  </a:lnTo>
                  <a:lnTo>
                    <a:pt x="5" y="258"/>
                  </a:lnTo>
                  <a:lnTo>
                    <a:pt x="10" y="262"/>
                  </a:lnTo>
                  <a:lnTo>
                    <a:pt x="17" y="266"/>
                  </a:lnTo>
                  <a:lnTo>
                    <a:pt x="24" y="269"/>
                  </a:lnTo>
                  <a:lnTo>
                    <a:pt x="33" y="272"/>
                  </a:lnTo>
                  <a:lnTo>
                    <a:pt x="53" y="277"/>
                  </a:lnTo>
                  <a:lnTo>
                    <a:pt x="90" y="283"/>
                  </a:lnTo>
                  <a:lnTo>
                    <a:pt x="102" y="285"/>
                  </a:lnTo>
                  <a:lnTo>
                    <a:pt x="106" y="287"/>
                  </a:lnTo>
                  <a:lnTo>
                    <a:pt x="108" y="288"/>
                  </a:lnTo>
                  <a:lnTo>
                    <a:pt x="108" y="288"/>
                  </a:lnTo>
                  <a:close/>
                  <a:moveTo>
                    <a:pt x="323" y="286"/>
                  </a:moveTo>
                  <a:lnTo>
                    <a:pt x="323" y="286"/>
                  </a:lnTo>
                  <a:lnTo>
                    <a:pt x="330" y="285"/>
                  </a:lnTo>
                  <a:lnTo>
                    <a:pt x="341" y="283"/>
                  </a:lnTo>
                  <a:lnTo>
                    <a:pt x="353" y="279"/>
                  </a:lnTo>
                  <a:lnTo>
                    <a:pt x="359" y="276"/>
                  </a:lnTo>
                  <a:lnTo>
                    <a:pt x="366" y="273"/>
                  </a:lnTo>
                  <a:lnTo>
                    <a:pt x="372" y="268"/>
                  </a:lnTo>
                  <a:lnTo>
                    <a:pt x="378" y="263"/>
                  </a:lnTo>
                  <a:lnTo>
                    <a:pt x="383" y="257"/>
                  </a:lnTo>
                  <a:lnTo>
                    <a:pt x="388" y="249"/>
                  </a:lnTo>
                  <a:lnTo>
                    <a:pt x="392" y="241"/>
                  </a:lnTo>
                  <a:lnTo>
                    <a:pt x="394" y="232"/>
                  </a:lnTo>
                  <a:lnTo>
                    <a:pt x="396" y="220"/>
                  </a:lnTo>
                  <a:lnTo>
                    <a:pt x="397" y="209"/>
                  </a:lnTo>
                  <a:lnTo>
                    <a:pt x="397" y="88"/>
                  </a:lnTo>
                  <a:lnTo>
                    <a:pt x="397" y="88"/>
                  </a:lnTo>
                  <a:lnTo>
                    <a:pt x="396" y="76"/>
                  </a:lnTo>
                  <a:lnTo>
                    <a:pt x="394" y="66"/>
                  </a:lnTo>
                  <a:lnTo>
                    <a:pt x="392" y="57"/>
                  </a:lnTo>
                  <a:lnTo>
                    <a:pt x="388" y="49"/>
                  </a:lnTo>
                  <a:lnTo>
                    <a:pt x="383" y="42"/>
                  </a:lnTo>
                  <a:lnTo>
                    <a:pt x="378" y="35"/>
                  </a:lnTo>
                  <a:lnTo>
                    <a:pt x="372" y="30"/>
                  </a:lnTo>
                  <a:lnTo>
                    <a:pt x="366" y="25"/>
                  </a:lnTo>
                  <a:lnTo>
                    <a:pt x="359" y="22"/>
                  </a:lnTo>
                  <a:lnTo>
                    <a:pt x="353" y="19"/>
                  </a:lnTo>
                  <a:lnTo>
                    <a:pt x="341" y="16"/>
                  </a:lnTo>
                  <a:lnTo>
                    <a:pt x="330" y="14"/>
                  </a:lnTo>
                  <a:lnTo>
                    <a:pt x="323" y="14"/>
                  </a:lnTo>
                  <a:lnTo>
                    <a:pt x="323" y="14"/>
                  </a:lnTo>
                  <a:lnTo>
                    <a:pt x="319" y="14"/>
                  </a:lnTo>
                  <a:lnTo>
                    <a:pt x="319" y="15"/>
                  </a:lnTo>
                  <a:lnTo>
                    <a:pt x="320" y="16"/>
                  </a:lnTo>
                  <a:lnTo>
                    <a:pt x="329" y="26"/>
                  </a:lnTo>
                  <a:lnTo>
                    <a:pt x="335" y="33"/>
                  </a:lnTo>
                  <a:lnTo>
                    <a:pt x="341" y="44"/>
                  </a:lnTo>
                  <a:lnTo>
                    <a:pt x="343" y="49"/>
                  </a:lnTo>
                  <a:lnTo>
                    <a:pt x="345" y="55"/>
                  </a:lnTo>
                  <a:lnTo>
                    <a:pt x="347" y="62"/>
                  </a:lnTo>
                  <a:lnTo>
                    <a:pt x="347" y="70"/>
                  </a:lnTo>
                  <a:lnTo>
                    <a:pt x="347" y="227"/>
                  </a:lnTo>
                  <a:lnTo>
                    <a:pt x="347" y="227"/>
                  </a:lnTo>
                  <a:lnTo>
                    <a:pt x="347" y="236"/>
                  </a:lnTo>
                  <a:lnTo>
                    <a:pt x="345" y="243"/>
                  </a:lnTo>
                  <a:lnTo>
                    <a:pt x="343" y="250"/>
                  </a:lnTo>
                  <a:lnTo>
                    <a:pt x="341" y="255"/>
                  </a:lnTo>
                  <a:lnTo>
                    <a:pt x="335" y="265"/>
                  </a:lnTo>
                  <a:lnTo>
                    <a:pt x="329" y="273"/>
                  </a:lnTo>
                  <a:lnTo>
                    <a:pt x="320" y="283"/>
                  </a:lnTo>
                  <a:lnTo>
                    <a:pt x="319" y="284"/>
                  </a:lnTo>
                  <a:lnTo>
                    <a:pt x="319" y="285"/>
                  </a:lnTo>
                  <a:lnTo>
                    <a:pt x="323" y="286"/>
                  </a:lnTo>
                  <a:lnTo>
                    <a:pt x="323" y="28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45" name="Freeform 22"/>
            <p:cNvSpPr>
              <a:spLocks noEditPoints="1"/>
            </p:cNvSpPr>
            <p:nvPr/>
          </p:nvSpPr>
          <p:spPr bwMode="auto">
            <a:xfrm>
              <a:off x="7838838" y="4956855"/>
              <a:ext cx="320040" cy="274320"/>
            </a:xfrm>
            <a:custGeom>
              <a:avLst/>
              <a:gdLst>
                <a:gd name="T0" fmla="*/ 289 w 397"/>
                <a:gd name="T1" fmla="*/ 155 h 446"/>
                <a:gd name="T2" fmla="*/ 312 w 397"/>
                <a:gd name="T3" fmla="*/ 122 h 446"/>
                <a:gd name="T4" fmla="*/ 331 w 397"/>
                <a:gd name="T5" fmla="*/ 89 h 446"/>
                <a:gd name="T6" fmla="*/ 340 w 397"/>
                <a:gd name="T7" fmla="*/ 53 h 446"/>
                <a:gd name="T8" fmla="*/ 337 w 397"/>
                <a:gd name="T9" fmla="*/ 27 h 446"/>
                <a:gd name="T10" fmla="*/ 329 w 397"/>
                <a:gd name="T11" fmla="*/ 8 h 446"/>
                <a:gd name="T12" fmla="*/ 320 w 397"/>
                <a:gd name="T13" fmla="*/ 0 h 446"/>
                <a:gd name="T14" fmla="*/ 309 w 397"/>
                <a:gd name="T15" fmla="*/ 7 h 446"/>
                <a:gd name="T16" fmla="*/ 269 w 397"/>
                <a:gd name="T17" fmla="*/ 58 h 446"/>
                <a:gd name="T18" fmla="*/ 231 w 397"/>
                <a:gd name="T19" fmla="*/ 98 h 446"/>
                <a:gd name="T20" fmla="*/ 209 w 397"/>
                <a:gd name="T21" fmla="*/ 116 h 446"/>
                <a:gd name="T22" fmla="*/ 142 w 397"/>
                <a:gd name="T23" fmla="*/ 162 h 446"/>
                <a:gd name="T24" fmla="*/ 107 w 397"/>
                <a:gd name="T25" fmla="*/ 195 h 446"/>
                <a:gd name="T26" fmla="*/ 99 w 397"/>
                <a:gd name="T27" fmla="*/ 212 h 446"/>
                <a:gd name="T28" fmla="*/ 100 w 397"/>
                <a:gd name="T29" fmla="*/ 384 h 446"/>
                <a:gd name="T30" fmla="*/ 111 w 397"/>
                <a:gd name="T31" fmla="*/ 399 h 446"/>
                <a:gd name="T32" fmla="*/ 143 w 397"/>
                <a:gd name="T33" fmla="*/ 415 h 446"/>
                <a:gd name="T34" fmla="*/ 188 w 397"/>
                <a:gd name="T35" fmla="*/ 430 h 446"/>
                <a:gd name="T36" fmla="*/ 259 w 397"/>
                <a:gd name="T37" fmla="*/ 443 h 446"/>
                <a:gd name="T38" fmla="*/ 313 w 397"/>
                <a:gd name="T39" fmla="*/ 446 h 446"/>
                <a:gd name="T40" fmla="*/ 320 w 397"/>
                <a:gd name="T41" fmla="*/ 444 h 446"/>
                <a:gd name="T42" fmla="*/ 334 w 397"/>
                <a:gd name="T43" fmla="*/ 427 h 446"/>
                <a:gd name="T44" fmla="*/ 355 w 397"/>
                <a:gd name="T45" fmla="*/ 377 h 446"/>
                <a:gd name="T46" fmla="*/ 389 w 397"/>
                <a:gd name="T47" fmla="*/ 253 h 446"/>
                <a:gd name="T48" fmla="*/ 397 w 397"/>
                <a:gd name="T49" fmla="*/ 200 h 446"/>
                <a:gd name="T50" fmla="*/ 396 w 397"/>
                <a:gd name="T51" fmla="*/ 194 h 446"/>
                <a:gd name="T52" fmla="*/ 380 w 397"/>
                <a:gd name="T53" fmla="*/ 180 h 446"/>
                <a:gd name="T54" fmla="*/ 344 w 397"/>
                <a:gd name="T55" fmla="*/ 170 h 446"/>
                <a:gd name="T56" fmla="*/ 291 w 397"/>
                <a:gd name="T57" fmla="*/ 159 h 446"/>
                <a:gd name="T58" fmla="*/ 75 w 397"/>
                <a:gd name="T59" fmla="*/ 160 h 446"/>
                <a:gd name="T60" fmla="*/ 56 w 397"/>
                <a:gd name="T61" fmla="*/ 162 h 446"/>
                <a:gd name="T62" fmla="*/ 31 w 397"/>
                <a:gd name="T63" fmla="*/ 174 h 446"/>
                <a:gd name="T64" fmla="*/ 14 w 397"/>
                <a:gd name="T65" fmla="*/ 190 h 446"/>
                <a:gd name="T66" fmla="*/ 2 w 397"/>
                <a:gd name="T67" fmla="*/ 215 h 446"/>
                <a:gd name="T68" fmla="*/ 0 w 397"/>
                <a:gd name="T69" fmla="*/ 358 h 446"/>
                <a:gd name="T70" fmla="*/ 2 w 397"/>
                <a:gd name="T71" fmla="*/ 380 h 446"/>
                <a:gd name="T72" fmla="*/ 14 w 397"/>
                <a:gd name="T73" fmla="*/ 405 h 446"/>
                <a:gd name="T74" fmla="*/ 31 w 397"/>
                <a:gd name="T75" fmla="*/ 421 h 446"/>
                <a:gd name="T76" fmla="*/ 56 w 397"/>
                <a:gd name="T77" fmla="*/ 431 h 446"/>
                <a:gd name="T78" fmla="*/ 75 w 397"/>
                <a:gd name="T79" fmla="*/ 433 h 446"/>
                <a:gd name="T80" fmla="*/ 78 w 397"/>
                <a:gd name="T81" fmla="*/ 430 h 446"/>
                <a:gd name="T82" fmla="*/ 56 w 397"/>
                <a:gd name="T83" fmla="*/ 403 h 446"/>
                <a:gd name="T84" fmla="*/ 50 w 397"/>
                <a:gd name="T85" fmla="*/ 384 h 446"/>
                <a:gd name="T86" fmla="*/ 50 w 397"/>
                <a:gd name="T87" fmla="*/ 218 h 446"/>
                <a:gd name="T88" fmla="*/ 53 w 397"/>
                <a:gd name="T89" fmla="*/ 197 h 446"/>
                <a:gd name="T90" fmla="*/ 68 w 397"/>
                <a:gd name="T91" fmla="*/ 173 h 446"/>
                <a:gd name="T92" fmla="*/ 78 w 397"/>
                <a:gd name="T93" fmla="*/ 16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7" h="446">
                  <a:moveTo>
                    <a:pt x="289" y="157"/>
                  </a:moveTo>
                  <a:lnTo>
                    <a:pt x="289" y="157"/>
                  </a:lnTo>
                  <a:lnTo>
                    <a:pt x="289" y="155"/>
                  </a:lnTo>
                  <a:lnTo>
                    <a:pt x="292" y="151"/>
                  </a:lnTo>
                  <a:lnTo>
                    <a:pt x="300" y="139"/>
                  </a:lnTo>
                  <a:lnTo>
                    <a:pt x="312" y="122"/>
                  </a:lnTo>
                  <a:lnTo>
                    <a:pt x="318" y="112"/>
                  </a:lnTo>
                  <a:lnTo>
                    <a:pt x="324" y="101"/>
                  </a:lnTo>
                  <a:lnTo>
                    <a:pt x="331" y="89"/>
                  </a:lnTo>
                  <a:lnTo>
                    <a:pt x="335" y="78"/>
                  </a:lnTo>
                  <a:lnTo>
                    <a:pt x="339" y="65"/>
                  </a:lnTo>
                  <a:lnTo>
                    <a:pt x="340" y="53"/>
                  </a:lnTo>
                  <a:lnTo>
                    <a:pt x="340" y="39"/>
                  </a:lnTo>
                  <a:lnTo>
                    <a:pt x="339" y="33"/>
                  </a:lnTo>
                  <a:lnTo>
                    <a:pt x="337" y="27"/>
                  </a:lnTo>
                  <a:lnTo>
                    <a:pt x="335" y="20"/>
                  </a:lnTo>
                  <a:lnTo>
                    <a:pt x="332" y="14"/>
                  </a:lnTo>
                  <a:lnTo>
                    <a:pt x="329" y="8"/>
                  </a:lnTo>
                  <a:lnTo>
                    <a:pt x="323" y="2"/>
                  </a:lnTo>
                  <a:lnTo>
                    <a:pt x="323" y="2"/>
                  </a:lnTo>
                  <a:lnTo>
                    <a:pt x="320" y="0"/>
                  </a:lnTo>
                  <a:lnTo>
                    <a:pt x="317" y="1"/>
                  </a:lnTo>
                  <a:lnTo>
                    <a:pt x="313" y="3"/>
                  </a:lnTo>
                  <a:lnTo>
                    <a:pt x="309" y="7"/>
                  </a:lnTo>
                  <a:lnTo>
                    <a:pt x="298" y="20"/>
                  </a:lnTo>
                  <a:lnTo>
                    <a:pt x="284" y="37"/>
                  </a:lnTo>
                  <a:lnTo>
                    <a:pt x="269" y="58"/>
                  </a:lnTo>
                  <a:lnTo>
                    <a:pt x="250" y="79"/>
                  </a:lnTo>
                  <a:lnTo>
                    <a:pt x="241" y="89"/>
                  </a:lnTo>
                  <a:lnTo>
                    <a:pt x="231" y="98"/>
                  </a:lnTo>
                  <a:lnTo>
                    <a:pt x="220" y="108"/>
                  </a:lnTo>
                  <a:lnTo>
                    <a:pt x="209" y="116"/>
                  </a:lnTo>
                  <a:lnTo>
                    <a:pt x="209" y="116"/>
                  </a:lnTo>
                  <a:lnTo>
                    <a:pt x="178" y="137"/>
                  </a:lnTo>
                  <a:lnTo>
                    <a:pt x="160" y="149"/>
                  </a:lnTo>
                  <a:lnTo>
                    <a:pt x="142" y="162"/>
                  </a:lnTo>
                  <a:lnTo>
                    <a:pt x="125" y="176"/>
                  </a:lnTo>
                  <a:lnTo>
                    <a:pt x="112" y="189"/>
                  </a:lnTo>
                  <a:lnTo>
                    <a:pt x="107" y="195"/>
                  </a:lnTo>
                  <a:lnTo>
                    <a:pt x="103" y="201"/>
                  </a:lnTo>
                  <a:lnTo>
                    <a:pt x="100" y="206"/>
                  </a:lnTo>
                  <a:lnTo>
                    <a:pt x="99" y="212"/>
                  </a:lnTo>
                  <a:lnTo>
                    <a:pt x="99" y="381"/>
                  </a:lnTo>
                  <a:lnTo>
                    <a:pt x="99" y="381"/>
                  </a:lnTo>
                  <a:lnTo>
                    <a:pt x="100" y="384"/>
                  </a:lnTo>
                  <a:lnTo>
                    <a:pt x="101" y="387"/>
                  </a:lnTo>
                  <a:lnTo>
                    <a:pt x="105" y="393"/>
                  </a:lnTo>
                  <a:lnTo>
                    <a:pt x="111" y="399"/>
                  </a:lnTo>
                  <a:lnTo>
                    <a:pt x="119" y="405"/>
                  </a:lnTo>
                  <a:lnTo>
                    <a:pt x="130" y="410"/>
                  </a:lnTo>
                  <a:lnTo>
                    <a:pt x="143" y="415"/>
                  </a:lnTo>
                  <a:lnTo>
                    <a:pt x="157" y="421"/>
                  </a:lnTo>
                  <a:lnTo>
                    <a:pt x="172" y="426"/>
                  </a:lnTo>
                  <a:lnTo>
                    <a:pt x="188" y="430"/>
                  </a:lnTo>
                  <a:lnTo>
                    <a:pt x="206" y="434"/>
                  </a:lnTo>
                  <a:lnTo>
                    <a:pt x="241" y="441"/>
                  </a:lnTo>
                  <a:lnTo>
                    <a:pt x="259" y="443"/>
                  </a:lnTo>
                  <a:lnTo>
                    <a:pt x="278" y="445"/>
                  </a:lnTo>
                  <a:lnTo>
                    <a:pt x="296" y="446"/>
                  </a:lnTo>
                  <a:lnTo>
                    <a:pt x="313" y="446"/>
                  </a:lnTo>
                  <a:lnTo>
                    <a:pt x="313" y="446"/>
                  </a:lnTo>
                  <a:lnTo>
                    <a:pt x="317" y="446"/>
                  </a:lnTo>
                  <a:lnTo>
                    <a:pt x="320" y="444"/>
                  </a:lnTo>
                  <a:lnTo>
                    <a:pt x="323" y="441"/>
                  </a:lnTo>
                  <a:lnTo>
                    <a:pt x="327" y="437"/>
                  </a:lnTo>
                  <a:lnTo>
                    <a:pt x="334" y="427"/>
                  </a:lnTo>
                  <a:lnTo>
                    <a:pt x="341" y="412"/>
                  </a:lnTo>
                  <a:lnTo>
                    <a:pt x="348" y="396"/>
                  </a:lnTo>
                  <a:lnTo>
                    <a:pt x="355" y="377"/>
                  </a:lnTo>
                  <a:lnTo>
                    <a:pt x="368" y="336"/>
                  </a:lnTo>
                  <a:lnTo>
                    <a:pt x="379" y="293"/>
                  </a:lnTo>
                  <a:lnTo>
                    <a:pt x="389" y="253"/>
                  </a:lnTo>
                  <a:lnTo>
                    <a:pt x="395" y="220"/>
                  </a:lnTo>
                  <a:lnTo>
                    <a:pt x="397" y="208"/>
                  </a:lnTo>
                  <a:lnTo>
                    <a:pt x="397" y="200"/>
                  </a:lnTo>
                  <a:lnTo>
                    <a:pt x="397" y="200"/>
                  </a:lnTo>
                  <a:lnTo>
                    <a:pt x="397" y="197"/>
                  </a:lnTo>
                  <a:lnTo>
                    <a:pt x="396" y="194"/>
                  </a:lnTo>
                  <a:lnTo>
                    <a:pt x="393" y="189"/>
                  </a:lnTo>
                  <a:lnTo>
                    <a:pt x="388" y="184"/>
                  </a:lnTo>
                  <a:lnTo>
                    <a:pt x="380" y="180"/>
                  </a:lnTo>
                  <a:lnTo>
                    <a:pt x="372" y="177"/>
                  </a:lnTo>
                  <a:lnTo>
                    <a:pt x="363" y="174"/>
                  </a:lnTo>
                  <a:lnTo>
                    <a:pt x="344" y="170"/>
                  </a:lnTo>
                  <a:lnTo>
                    <a:pt x="307" y="163"/>
                  </a:lnTo>
                  <a:lnTo>
                    <a:pt x="294" y="160"/>
                  </a:lnTo>
                  <a:lnTo>
                    <a:pt x="291" y="159"/>
                  </a:lnTo>
                  <a:lnTo>
                    <a:pt x="289" y="157"/>
                  </a:lnTo>
                  <a:lnTo>
                    <a:pt x="289" y="157"/>
                  </a:lnTo>
                  <a:close/>
                  <a:moveTo>
                    <a:pt x="75" y="160"/>
                  </a:moveTo>
                  <a:lnTo>
                    <a:pt x="75" y="160"/>
                  </a:lnTo>
                  <a:lnTo>
                    <a:pt x="66" y="160"/>
                  </a:lnTo>
                  <a:lnTo>
                    <a:pt x="56" y="162"/>
                  </a:lnTo>
                  <a:lnTo>
                    <a:pt x="44" y="166"/>
                  </a:lnTo>
                  <a:lnTo>
                    <a:pt x="37" y="170"/>
                  </a:lnTo>
                  <a:lnTo>
                    <a:pt x="31" y="174"/>
                  </a:lnTo>
                  <a:lnTo>
                    <a:pt x="25" y="178"/>
                  </a:lnTo>
                  <a:lnTo>
                    <a:pt x="20" y="184"/>
                  </a:lnTo>
                  <a:lnTo>
                    <a:pt x="14" y="190"/>
                  </a:lnTo>
                  <a:lnTo>
                    <a:pt x="9" y="197"/>
                  </a:lnTo>
                  <a:lnTo>
                    <a:pt x="5" y="205"/>
                  </a:lnTo>
                  <a:lnTo>
                    <a:pt x="2" y="215"/>
                  </a:lnTo>
                  <a:lnTo>
                    <a:pt x="0" y="225"/>
                  </a:lnTo>
                  <a:lnTo>
                    <a:pt x="0" y="238"/>
                  </a:lnTo>
                  <a:lnTo>
                    <a:pt x="0" y="358"/>
                  </a:lnTo>
                  <a:lnTo>
                    <a:pt x="0" y="358"/>
                  </a:lnTo>
                  <a:lnTo>
                    <a:pt x="0" y="370"/>
                  </a:lnTo>
                  <a:lnTo>
                    <a:pt x="2" y="380"/>
                  </a:lnTo>
                  <a:lnTo>
                    <a:pt x="5" y="390"/>
                  </a:lnTo>
                  <a:lnTo>
                    <a:pt x="9" y="398"/>
                  </a:lnTo>
                  <a:lnTo>
                    <a:pt x="14" y="405"/>
                  </a:lnTo>
                  <a:lnTo>
                    <a:pt x="20" y="411"/>
                  </a:lnTo>
                  <a:lnTo>
                    <a:pt x="25" y="416"/>
                  </a:lnTo>
                  <a:lnTo>
                    <a:pt x="31" y="421"/>
                  </a:lnTo>
                  <a:lnTo>
                    <a:pt x="37" y="424"/>
                  </a:lnTo>
                  <a:lnTo>
                    <a:pt x="44" y="427"/>
                  </a:lnTo>
                  <a:lnTo>
                    <a:pt x="56" y="431"/>
                  </a:lnTo>
                  <a:lnTo>
                    <a:pt x="66" y="432"/>
                  </a:lnTo>
                  <a:lnTo>
                    <a:pt x="75" y="433"/>
                  </a:lnTo>
                  <a:lnTo>
                    <a:pt x="75" y="433"/>
                  </a:lnTo>
                  <a:lnTo>
                    <a:pt x="78" y="432"/>
                  </a:lnTo>
                  <a:lnTo>
                    <a:pt x="79" y="431"/>
                  </a:lnTo>
                  <a:lnTo>
                    <a:pt x="78" y="430"/>
                  </a:lnTo>
                  <a:lnTo>
                    <a:pt x="68" y="421"/>
                  </a:lnTo>
                  <a:lnTo>
                    <a:pt x="61" y="412"/>
                  </a:lnTo>
                  <a:lnTo>
                    <a:pt x="56" y="403"/>
                  </a:lnTo>
                  <a:lnTo>
                    <a:pt x="53" y="397"/>
                  </a:lnTo>
                  <a:lnTo>
                    <a:pt x="51" y="391"/>
                  </a:lnTo>
                  <a:lnTo>
                    <a:pt x="50" y="384"/>
                  </a:lnTo>
                  <a:lnTo>
                    <a:pt x="50" y="377"/>
                  </a:lnTo>
                  <a:lnTo>
                    <a:pt x="50" y="218"/>
                  </a:lnTo>
                  <a:lnTo>
                    <a:pt x="50" y="218"/>
                  </a:lnTo>
                  <a:lnTo>
                    <a:pt x="50" y="210"/>
                  </a:lnTo>
                  <a:lnTo>
                    <a:pt x="51" y="203"/>
                  </a:lnTo>
                  <a:lnTo>
                    <a:pt x="53" y="197"/>
                  </a:lnTo>
                  <a:lnTo>
                    <a:pt x="56" y="191"/>
                  </a:lnTo>
                  <a:lnTo>
                    <a:pt x="61" y="181"/>
                  </a:lnTo>
                  <a:lnTo>
                    <a:pt x="68" y="173"/>
                  </a:lnTo>
                  <a:lnTo>
                    <a:pt x="78" y="163"/>
                  </a:lnTo>
                  <a:lnTo>
                    <a:pt x="79" y="161"/>
                  </a:lnTo>
                  <a:lnTo>
                    <a:pt x="78" y="160"/>
                  </a:lnTo>
                  <a:lnTo>
                    <a:pt x="75" y="160"/>
                  </a:lnTo>
                  <a:lnTo>
                    <a:pt x="75" y="16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46" name="TextBox 45"/>
            <p:cNvSpPr txBox="1"/>
            <p:nvPr/>
          </p:nvSpPr>
          <p:spPr>
            <a:xfrm>
              <a:off x="7589216" y="2269149"/>
              <a:ext cx="1423472" cy="861774"/>
            </a:xfrm>
            <a:prstGeom prst="rect">
              <a:avLst/>
            </a:prstGeom>
            <a:noFill/>
          </p:spPr>
          <p:txBody>
            <a:bodyPr wrap="square" rtlCol="0">
              <a:spAutoFit/>
            </a:bodyPr>
            <a:lstStyle/>
            <a:p>
              <a:pPr>
                <a:spcBef>
                  <a:spcPts val="600"/>
                </a:spcBef>
              </a:pPr>
              <a:r>
                <a:rPr lang="en-US" sz="1000" dirty="0">
                  <a:solidFill>
                    <a:srgbClr val="002776"/>
                  </a:solidFill>
                </a:rPr>
                <a:t>Which analytic techniques are most reliable in identifying potential issues?</a:t>
              </a:r>
            </a:p>
          </p:txBody>
        </p:sp>
        <p:sp>
          <p:nvSpPr>
            <p:cNvPr id="47" name="TextBox 46"/>
            <p:cNvSpPr txBox="1"/>
            <p:nvPr/>
          </p:nvSpPr>
          <p:spPr>
            <a:xfrm>
              <a:off x="9116092" y="2269149"/>
              <a:ext cx="1506988" cy="707886"/>
            </a:xfrm>
            <a:prstGeom prst="rect">
              <a:avLst/>
            </a:prstGeom>
            <a:noFill/>
          </p:spPr>
          <p:txBody>
            <a:bodyPr wrap="square" rtlCol="0">
              <a:spAutoFit/>
            </a:bodyPr>
            <a:lstStyle/>
            <a:p>
              <a:pPr>
                <a:spcBef>
                  <a:spcPts val="600"/>
                </a:spcBef>
              </a:pPr>
              <a:r>
                <a:rPr lang="en-US" sz="1000" dirty="0">
                  <a:solidFill>
                    <a:srgbClr val="002776"/>
                  </a:solidFill>
                </a:rPr>
                <a:t>How can analytics be used for </a:t>
              </a:r>
              <a:r>
                <a:rPr lang="en-US" sz="1000" i="1" dirty="0">
                  <a:solidFill>
                    <a:srgbClr val="002776"/>
                  </a:solidFill>
                </a:rPr>
                <a:t>continuous monitoring </a:t>
              </a:r>
              <a:r>
                <a:rPr lang="en-US" sz="1000" dirty="0">
                  <a:solidFill>
                    <a:srgbClr val="002776"/>
                  </a:solidFill>
                </a:rPr>
                <a:t>?</a:t>
              </a:r>
            </a:p>
          </p:txBody>
        </p:sp>
        <p:sp>
          <p:nvSpPr>
            <p:cNvPr id="48" name="Freeform 448"/>
            <p:cNvSpPr>
              <a:spLocks noEditPoints="1"/>
            </p:cNvSpPr>
            <p:nvPr/>
          </p:nvSpPr>
          <p:spPr bwMode="auto">
            <a:xfrm>
              <a:off x="10191535" y="3689800"/>
              <a:ext cx="182880" cy="182880"/>
            </a:xfrm>
            <a:custGeom>
              <a:avLst/>
              <a:gdLst>
                <a:gd name="T0" fmla="*/ 563 w 590"/>
                <a:gd name="T1" fmla="*/ 205 h 514"/>
                <a:gd name="T2" fmla="*/ 529 w 590"/>
                <a:gd name="T3" fmla="*/ 30 h 514"/>
                <a:gd name="T4" fmla="*/ 528 w 590"/>
                <a:gd name="T5" fmla="*/ 24 h 514"/>
                <a:gd name="T6" fmla="*/ 524 w 590"/>
                <a:gd name="T7" fmla="*/ 14 h 514"/>
                <a:gd name="T8" fmla="*/ 516 w 590"/>
                <a:gd name="T9" fmla="*/ 5 h 514"/>
                <a:gd name="T10" fmla="*/ 505 w 590"/>
                <a:gd name="T11" fmla="*/ 1 h 514"/>
                <a:gd name="T12" fmla="*/ 500 w 590"/>
                <a:gd name="T13" fmla="*/ 0 h 514"/>
                <a:gd name="T14" fmla="*/ 488 w 590"/>
                <a:gd name="T15" fmla="*/ 3 h 514"/>
                <a:gd name="T16" fmla="*/ 478 w 590"/>
                <a:gd name="T17" fmla="*/ 8 h 514"/>
                <a:gd name="T18" fmla="*/ 472 w 590"/>
                <a:gd name="T19" fmla="*/ 18 h 514"/>
                <a:gd name="T20" fmla="*/ 470 w 590"/>
                <a:gd name="T21" fmla="*/ 30 h 514"/>
                <a:gd name="T22" fmla="*/ 420 w 590"/>
                <a:gd name="T23" fmla="*/ 205 h 514"/>
                <a:gd name="T24" fmla="*/ 314 w 590"/>
                <a:gd name="T25" fmla="*/ 205 h 514"/>
                <a:gd name="T26" fmla="*/ 300 w 590"/>
                <a:gd name="T27" fmla="*/ 136 h 514"/>
                <a:gd name="T28" fmla="*/ 185 w 590"/>
                <a:gd name="T29" fmla="*/ 205 h 514"/>
                <a:gd name="T30" fmla="*/ 79 w 590"/>
                <a:gd name="T31" fmla="*/ 205 h 514"/>
                <a:gd name="T32" fmla="*/ 27 w 590"/>
                <a:gd name="T33" fmla="*/ 489 h 514"/>
                <a:gd name="T34" fmla="*/ 0 w 590"/>
                <a:gd name="T35" fmla="*/ 514 h 514"/>
                <a:gd name="T36" fmla="*/ 590 w 590"/>
                <a:gd name="T37" fmla="*/ 489 h 514"/>
                <a:gd name="T38" fmla="*/ 206 w 590"/>
                <a:gd name="T39" fmla="*/ 416 h 514"/>
                <a:gd name="T40" fmla="*/ 130 w 590"/>
                <a:gd name="T41" fmla="*/ 370 h 514"/>
                <a:gd name="T42" fmla="*/ 206 w 590"/>
                <a:gd name="T43" fmla="*/ 416 h 514"/>
                <a:gd name="T44" fmla="*/ 130 w 590"/>
                <a:gd name="T45" fmla="*/ 328 h 514"/>
                <a:gd name="T46" fmla="*/ 206 w 590"/>
                <a:gd name="T47" fmla="*/ 281 h 514"/>
                <a:gd name="T48" fmla="*/ 333 w 590"/>
                <a:gd name="T49" fmla="*/ 416 h 514"/>
                <a:gd name="T50" fmla="*/ 256 w 590"/>
                <a:gd name="T51" fmla="*/ 370 h 514"/>
                <a:gd name="T52" fmla="*/ 333 w 590"/>
                <a:gd name="T53" fmla="*/ 416 h 514"/>
                <a:gd name="T54" fmla="*/ 256 w 590"/>
                <a:gd name="T55" fmla="*/ 328 h 514"/>
                <a:gd name="T56" fmla="*/ 333 w 590"/>
                <a:gd name="T57" fmla="*/ 281 h 514"/>
                <a:gd name="T58" fmla="*/ 459 w 590"/>
                <a:gd name="T59" fmla="*/ 416 h 514"/>
                <a:gd name="T60" fmla="*/ 384 w 590"/>
                <a:gd name="T61" fmla="*/ 370 h 514"/>
                <a:gd name="T62" fmla="*/ 459 w 590"/>
                <a:gd name="T63" fmla="*/ 416 h 514"/>
                <a:gd name="T64" fmla="*/ 384 w 590"/>
                <a:gd name="T65" fmla="*/ 328 h 514"/>
                <a:gd name="T66" fmla="*/ 459 w 590"/>
                <a:gd name="T67" fmla="*/ 28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0" h="514">
                  <a:moveTo>
                    <a:pt x="563" y="489"/>
                  </a:moveTo>
                  <a:lnTo>
                    <a:pt x="563" y="205"/>
                  </a:lnTo>
                  <a:lnTo>
                    <a:pt x="529" y="205"/>
                  </a:lnTo>
                  <a:lnTo>
                    <a:pt x="529" y="30"/>
                  </a:lnTo>
                  <a:lnTo>
                    <a:pt x="529" y="30"/>
                  </a:lnTo>
                  <a:lnTo>
                    <a:pt x="528" y="24"/>
                  </a:lnTo>
                  <a:lnTo>
                    <a:pt x="526" y="18"/>
                  </a:lnTo>
                  <a:lnTo>
                    <a:pt x="524" y="14"/>
                  </a:lnTo>
                  <a:lnTo>
                    <a:pt x="520" y="8"/>
                  </a:lnTo>
                  <a:lnTo>
                    <a:pt x="516" y="5"/>
                  </a:lnTo>
                  <a:lnTo>
                    <a:pt x="511" y="3"/>
                  </a:lnTo>
                  <a:lnTo>
                    <a:pt x="505" y="1"/>
                  </a:lnTo>
                  <a:lnTo>
                    <a:pt x="500" y="0"/>
                  </a:lnTo>
                  <a:lnTo>
                    <a:pt x="500" y="0"/>
                  </a:lnTo>
                  <a:lnTo>
                    <a:pt x="493" y="1"/>
                  </a:lnTo>
                  <a:lnTo>
                    <a:pt x="488" y="3"/>
                  </a:lnTo>
                  <a:lnTo>
                    <a:pt x="483" y="5"/>
                  </a:lnTo>
                  <a:lnTo>
                    <a:pt x="478" y="8"/>
                  </a:lnTo>
                  <a:lnTo>
                    <a:pt x="475" y="14"/>
                  </a:lnTo>
                  <a:lnTo>
                    <a:pt x="472" y="18"/>
                  </a:lnTo>
                  <a:lnTo>
                    <a:pt x="470" y="24"/>
                  </a:lnTo>
                  <a:lnTo>
                    <a:pt x="470" y="30"/>
                  </a:lnTo>
                  <a:lnTo>
                    <a:pt x="470" y="205"/>
                  </a:lnTo>
                  <a:lnTo>
                    <a:pt x="420" y="205"/>
                  </a:lnTo>
                  <a:lnTo>
                    <a:pt x="420" y="136"/>
                  </a:lnTo>
                  <a:lnTo>
                    <a:pt x="314" y="205"/>
                  </a:lnTo>
                  <a:lnTo>
                    <a:pt x="300" y="205"/>
                  </a:lnTo>
                  <a:lnTo>
                    <a:pt x="300" y="136"/>
                  </a:lnTo>
                  <a:lnTo>
                    <a:pt x="192" y="205"/>
                  </a:lnTo>
                  <a:lnTo>
                    <a:pt x="185" y="205"/>
                  </a:lnTo>
                  <a:lnTo>
                    <a:pt x="185" y="136"/>
                  </a:lnTo>
                  <a:lnTo>
                    <a:pt x="79" y="205"/>
                  </a:lnTo>
                  <a:lnTo>
                    <a:pt x="27" y="205"/>
                  </a:lnTo>
                  <a:lnTo>
                    <a:pt x="27" y="489"/>
                  </a:lnTo>
                  <a:lnTo>
                    <a:pt x="0" y="489"/>
                  </a:lnTo>
                  <a:lnTo>
                    <a:pt x="0" y="514"/>
                  </a:lnTo>
                  <a:lnTo>
                    <a:pt x="590" y="514"/>
                  </a:lnTo>
                  <a:lnTo>
                    <a:pt x="590" y="489"/>
                  </a:lnTo>
                  <a:lnTo>
                    <a:pt x="563" y="489"/>
                  </a:lnTo>
                  <a:close/>
                  <a:moveTo>
                    <a:pt x="206" y="416"/>
                  </a:moveTo>
                  <a:lnTo>
                    <a:pt x="130" y="416"/>
                  </a:lnTo>
                  <a:lnTo>
                    <a:pt x="130" y="370"/>
                  </a:lnTo>
                  <a:lnTo>
                    <a:pt x="206" y="370"/>
                  </a:lnTo>
                  <a:lnTo>
                    <a:pt x="206" y="416"/>
                  </a:lnTo>
                  <a:close/>
                  <a:moveTo>
                    <a:pt x="206" y="328"/>
                  </a:moveTo>
                  <a:lnTo>
                    <a:pt x="130" y="328"/>
                  </a:lnTo>
                  <a:lnTo>
                    <a:pt x="130" y="281"/>
                  </a:lnTo>
                  <a:lnTo>
                    <a:pt x="206" y="281"/>
                  </a:lnTo>
                  <a:lnTo>
                    <a:pt x="206" y="328"/>
                  </a:lnTo>
                  <a:close/>
                  <a:moveTo>
                    <a:pt x="333" y="416"/>
                  </a:moveTo>
                  <a:lnTo>
                    <a:pt x="256" y="416"/>
                  </a:lnTo>
                  <a:lnTo>
                    <a:pt x="256" y="370"/>
                  </a:lnTo>
                  <a:lnTo>
                    <a:pt x="333" y="370"/>
                  </a:lnTo>
                  <a:lnTo>
                    <a:pt x="333" y="416"/>
                  </a:lnTo>
                  <a:close/>
                  <a:moveTo>
                    <a:pt x="333" y="328"/>
                  </a:moveTo>
                  <a:lnTo>
                    <a:pt x="256" y="328"/>
                  </a:lnTo>
                  <a:lnTo>
                    <a:pt x="256" y="281"/>
                  </a:lnTo>
                  <a:lnTo>
                    <a:pt x="333" y="281"/>
                  </a:lnTo>
                  <a:lnTo>
                    <a:pt x="333" y="328"/>
                  </a:lnTo>
                  <a:close/>
                  <a:moveTo>
                    <a:pt x="459" y="416"/>
                  </a:moveTo>
                  <a:lnTo>
                    <a:pt x="384" y="416"/>
                  </a:lnTo>
                  <a:lnTo>
                    <a:pt x="384" y="370"/>
                  </a:lnTo>
                  <a:lnTo>
                    <a:pt x="459" y="370"/>
                  </a:lnTo>
                  <a:lnTo>
                    <a:pt x="459" y="416"/>
                  </a:lnTo>
                  <a:close/>
                  <a:moveTo>
                    <a:pt x="459" y="328"/>
                  </a:moveTo>
                  <a:lnTo>
                    <a:pt x="384" y="328"/>
                  </a:lnTo>
                  <a:lnTo>
                    <a:pt x="384" y="281"/>
                  </a:lnTo>
                  <a:lnTo>
                    <a:pt x="459" y="281"/>
                  </a:lnTo>
                  <a:lnTo>
                    <a:pt x="459" y="328"/>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49" name="Freeform 270"/>
            <p:cNvSpPr>
              <a:spLocks/>
            </p:cNvSpPr>
            <p:nvPr/>
          </p:nvSpPr>
          <p:spPr bwMode="auto">
            <a:xfrm>
              <a:off x="9240568" y="3689800"/>
              <a:ext cx="182880" cy="182880"/>
            </a:xfrm>
            <a:custGeom>
              <a:avLst/>
              <a:gdLst>
                <a:gd name="T0" fmla="*/ 310 w 397"/>
                <a:gd name="T1" fmla="*/ 285 h 380"/>
                <a:gd name="T2" fmla="*/ 278 w 397"/>
                <a:gd name="T3" fmla="*/ 271 h 380"/>
                <a:gd name="T4" fmla="*/ 257 w 397"/>
                <a:gd name="T5" fmla="*/ 256 h 380"/>
                <a:gd name="T6" fmla="*/ 245 w 397"/>
                <a:gd name="T7" fmla="*/ 238 h 380"/>
                <a:gd name="T8" fmla="*/ 242 w 397"/>
                <a:gd name="T9" fmla="*/ 216 h 380"/>
                <a:gd name="T10" fmla="*/ 242 w 397"/>
                <a:gd name="T11" fmla="*/ 208 h 380"/>
                <a:gd name="T12" fmla="*/ 247 w 397"/>
                <a:gd name="T13" fmla="*/ 200 h 380"/>
                <a:gd name="T14" fmla="*/ 255 w 397"/>
                <a:gd name="T15" fmla="*/ 191 h 380"/>
                <a:gd name="T16" fmla="*/ 261 w 397"/>
                <a:gd name="T17" fmla="*/ 176 h 380"/>
                <a:gd name="T18" fmla="*/ 264 w 397"/>
                <a:gd name="T19" fmla="*/ 164 h 380"/>
                <a:gd name="T20" fmla="*/ 269 w 397"/>
                <a:gd name="T21" fmla="*/ 156 h 380"/>
                <a:gd name="T22" fmla="*/ 278 w 397"/>
                <a:gd name="T23" fmla="*/ 151 h 380"/>
                <a:gd name="T24" fmla="*/ 282 w 397"/>
                <a:gd name="T25" fmla="*/ 139 h 380"/>
                <a:gd name="T26" fmla="*/ 284 w 397"/>
                <a:gd name="T27" fmla="*/ 128 h 380"/>
                <a:gd name="T28" fmla="*/ 283 w 397"/>
                <a:gd name="T29" fmla="*/ 119 h 380"/>
                <a:gd name="T30" fmla="*/ 278 w 397"/>
                <a:gd name="T31" fmla="*/ 111 h 380"/>
                <a:gd name="T32" fmla="*/ 277 w 397"/>
                <a:gd name="T33" fmla="*/ 111 h 380"/>
                <a:gd name="T34" fmla="*/ 282 w 397"/>
                <a:gd name="T35" fmla="*/ 72 h 380"/>
                <a:gd name="T36" fmla="*/ 282 w 397"/>
                <a:gd name="T37" fmla="*/ 64 h 380"/>
                <a:gd name="T38" fmla="*/ 275 w 397"/>
                <a:gd name="T39" fmla="*/ 41 h 380"/>
                <a:gd name="T40" fmla="*/ 267 w 397"/>
                <a:gd name="T41" fmla="*/ 29 h 380"/>
                <a:gd name="T42" fmla="*/ 257 w 397"/>
                <a:gd name="T43" fmla="*/ 18 h 380"/>
                <a:gd name="T44" fmla="*/ 242 w 397"/>
                <a:gd name="T45" fmla="*/ 8 h 380"/>
                <a:gd name="T46" fmla="*/ 223 w 397"/>
                <a:gd name="T47" fmla="*/ 3 h 380"/>
                <a:gd name="T48" fmla="*/ 198 w 397"/>
                <a:gd name="T49" fmla="*/ 0 h 380"/>
                <a:gd name="T50" fmla="*/ 186 w 397"/>
                <a:gd name="T51" fmla="*/ 1 h 380"/>
                <a:gd name="T52" fmla="*/ 163 w 397"/>
                <a:gd name="T53" fmla="*/ 5 h 380"/>
                <a:gd name="T54" fmla="*/ 146 w 397"/>
                <a:gd name="T55" fmla="*/ 13 h 380"/>
                <a:gd name="T56" fmla="*/ 134 w 397"/>
                <a:gd name="T57" fmla="*/ 23 h 380"/>
                <a:gd name="T58" fmla="*/ 124 w 397"/>
                <a:gd name="T59" fmla="*/ 35 h 380"/>
                <a:gd name="T60" fmla="*/ 117 w 397"/>
                <a:gd name="T61" fmla="*/ 53 h 380"/>
                <a:gd name="T62" fmla="*/ 114 w 397"/>
                <a:gd name="T63" fmla="*/ 72 h 380"/>
                <a:gd name="T64" fmla="*/ 118 w 397"/>
                <a:gd name="T65" fmla="*/ 98 h 380"/>
                <a:gd name="T66" fmla="*/ 120 w 397"/>
                <a:gd name="T67" fmla="*/ 111 h 380"/>
                <a:gd name="T68" fmla="*/ 115 w 397"/>
                <a:gd name="T69" fmla="*/ 114 h 380"/>
                <a:gd name="T70" fmla="*/ 112 w 397"/>
                <a:gd name="T71" fmla="*/ 123 h 380"/>
                <a:gd name="T72" fmla="*/ 112 w 397"/>
                <a:gd name="T73" fmla="*/ 128 h 380"/>
                <a:gd name="T74" fmla="*/ 115 w 397"/>
                <a:gd name="T75" fmla="*/ 147 h 380"/>
                <a:gd name="T76" fmla="*/ 122 w 397"/>
                <a:gd name="T77" fmla="*/ 153 h 380"/>
                <a:gd name="T78" fmla="*/ 130 w 397"/>
                <a:gd name="T79" fmla="*/ 159 h 380"/>
                <a:gd name="T80" fmla="*/ 131 w 397"/>
                <a:gd name="T81" fmla="*/ 164 h 380"/>
                <a:gd name="T82" fmla="*/ 138 w 397"/>
                <a:gd name="T83" fmla="*/ 185 h 380"/>
                <a:gd name="T84" fmla="*/ 145 w 397"/>
                <a:gd name="T85" fmla="*/ 196 h 380"/>
                <a:gd name="T86" fmla="*/ 152 w 397"/>
                <a:gd name="T87" fmla="*/ 204 h 380"/>
                <a:gd name="T88" fmla="*/ 155 w 397"/>
                <a:gd name="T89" fmla="*/ 216 h 380"/>
                <a:gd name="T90" fmla="*/ 154 w 397"/>
                <a:gd name="T91" fmla="*/ 227 h 380"/>
                <a:gd name="T92" fmla="*/ 146 w 397"/>
                <a:gd name="T93" fmla="*/ 248 h 380"/>
                <a:gd name="T94" fmla="*/ 130 w 397"/>
                <a:gd name="T95" fmla="*/ 264 h 380"/>
                <a:gd name="T96" fmla="*/ 104 w 397"/>
                <a:gd name="T97" fmla="*/ 277 h 380"/>
                <a:gd name="T98" fmla="*/ 86 w 397"/>
                <a:gd name="T99" fmla="*/ 285 h 380"/>
                <a:gd name="T100" fmla="*/ 50 w 397"/>
                <a:gd name="T101" fmla="*/ 299 h 380"/>
                <a:gd name="T102" fmla="*/ 23 w 397"/>
                <a:gd name="T103" fmla="*/ 312 h 380"/>
                <a:gd name="T104" fmla="*/ 5 w 397"/>
                <a:gd name="T105" fmla="*/ 325 h 380"/>
                <a:gd name="T106" fmla="*/ 0 w 397"/>
                <a:gd name="T107" fmla="*/ 334 h 380"/>
                <a:gd name="T108" fmla="*/ 0 w 397"/>
                <a:gd name="T109" fmla="*/ 336 h 380"/>
                <a:gd name="T110" fmla="*/ 198 w 397"/>
                <a:gd name="T111" fmla="*/ 380 h 380"/>
                <a:gd name="T112" fmla="*/ 397 w 397"/>
                <a:gd name="T113" fmla="*/ 380 h 380"/>
                <a:gd name="T114" fmla="*/ 397 w 397"/>
                <a:gd name="T115" fmla="*/ 336 h 380"/>
                <a:gd name="T116" fmla="*/ 395 w 397"/>
                <a:gd name="T117" fmla="*/ 332 h 380"/>
                <a:gd name="T118" fmla="*/ 383 w 397"/>
                <a:gd name="T119" fmla="*/ 319 h 380"/>
                <a:gd name="T120" fmla="*/ 361 w 397"/>
                <a:gd name="T121" fmla="*/ 306 h 380"/>
                <a:gd name="T122" fmla="*/ 329 w 397"/>
                <a:gd name="T123" fmla="*/ 292 h 380"/>
                <a:gd name="T124" fmla="*/ 310 w 397"/>
                <a:gd name="T125"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80">
                  <a:moveTo>
                    <a:pt x="310" y="285"/>
                  </a:moveTo>
                  <a:lnTo>
                    <a:pt x="310" y="285"/>
                  </a:lnTo>
                  <a:lnTo>
                    <a:pt x="293" y="277"/>
                  </a:lnTo>
                  <a:lnTo>
                    <a:pt x="278" y="271"/>
                  </a:lnTo>
                  <a:lnTo>
                    <a:pt x="265" y="264"/>
                  </a:lnTo>
                  <a:lnTo>
                    <a:pt x="257" y="256"/>
                  </a:lnTo>
                  <a:lnTo>
                    <a:pt x="249" y="248"/>
                  </a:lnTo>
                  <a:lnTo>
                    <a:pt x="245" y="238"/>
                  </a:lnTo>
                  <a:lnTo>
                    <a:pt x="243" y="227"/>
                  </a:lnTo>
                  <a:lnTo>
                    <a:pt x="242" y="216"/>
                  </a:lnTo>
                  <a:lnTo>
                    <a:pt x="242" y="216"/>
                  </a:lnTo>
                  <a:lnTo>
                    <a:pt x="242" y="208"/>
                  </a:lnTo>
                  <a:lnTo>
                    <a:pt x="244" y="204"/>
                  </a:lnTo>
                  <a:lnTo>
                    <a:pt x="247" y="200"/>
                  </a:lnTo>
                  <a:lnTo>
                    <a:pt x="250" y="196"/>
                  </a:lnTo>
                  <a:lnTo>
                    <a:pt x="255" y="191"/>
                  </a:lnTo>
                  <a:lnTo>
                    <a:pt x="258" y="185"/>
                  </a:lnTo>
                  <a:lnTo>
                    <a:pt x="261" y="176"/>
                  </a:lnTo>
                  <a:lnTo>
                    <a:pt x="264" y="164"/>
                  </a:lnTo>
                  <a:lnTo>
                    <a:pt x="264" y="164"/>
                  </a:lnTo>
                  <a:lnTo>
                    <a:pt x="266" y="159"/>
                  </a:lnTo>
                  <a:lnTo>
                    <a:pt x="269" y="156"/>
                  </a:lnTo>
                  <a:lnTo>
                    <a:pt x="275" y="153"/>
                  </a:lnTo>
                  <a:lnTo>
                    <a:pt x="278" y="151"/>
                  </a:lnTo>
                  <a:lnTo>
                    <a:pt x="280" y="147"/>
                  </a:lnTo>
                  <a:lnTo>
                    <a:pt x="282" y="139"/>
                  </a:lnTo>
                  <a:lnTo>
                    <a:pt x="284" y="128"/>
                  </a:lnTo>
                  <a:lnTo>
                    <a:pt x="284" y="128"/>
                  </a:lnTo>
                  <a:lnTo>
                    <a:pt x="283" y="123"/>
                  </a:lnTo>
                  <a:lnTo>
                    <a:pt x="283" y="119"/>
                  </a:lnTo>
                  <a:lnTo>
                    <a:pt x="280" y="114"/>
                  </a:lnTo>
                  <a:lnTo>
                    <a:pt x="278" y="111"/>
                  </a:lnTo>
                  <a:lnTo>
                    <a:pt x="277" y="111"/>
                  </a:lnTo>
                  <a:lnTo>
                    <a:pt x="277" y="111"/>
                  </a:lnTo>
                  <a:lnTo>
                    <a:pt x="279" y="98"/>
                  </a:lnTo>
                  <a:lnTo>
                    <a:pt x="282" y="72"/>
                  </a:lnTo>
                  <a:lnTo>
                    <a:pt x="282" y="72"/>
                  </a:lnTo>
                  <a:lnTo>
                    <a:pt x="282" y="64"/>
                  </a:lnTo>
                  <a:lnTo>
                    <a:pt x="280" y="53"/>
                  </a:lnTo>
                  <a:lnTo>
                    <a:pt x="275" y="41"/>
                  </a:lnTo>
                  <a:lnTo>
                    <a:pt x="272" y="35"/>
                  </a:lnTo>
                  <a:lnTo>
                    <a:pt x="267" y="29"/>
                  </a:lnTo>
                  <a:lnTo>
                    <a:pt x="263" y="23"/>
                  </a:lnTo>
                  <a:lnTo>
                    <a:pt x="257" y="18"/>
                  </a:lnTo>
                  <a:lnTo>
                    <a:pt x="249" y="13"/>
                  </a:lnTo>
                  <a:lnTo>
                    <a:pt x="242" y="8"/>
                  </a:lnTo>
                  <a:lnTo>
                    <a:pt x="232" y="5"/>
                  </a:lnTo>
                  <a:lnTo>
                    <a:pt x="223" y="3"/>
                  </a:lnTo>
                  <a:lnTo>
                    <a:pt x="211" y="1"/>
                  </a:lnTo>
                  <a:lnTo>
                    <a:pt x="198" y="0"/>
                  </a:lnTo>
                  <a:lnTo>
                    <a:pt x="198" y="0"/>
                  </a:lnTo>
                  <a:lnTo>
                    <a:pt x="186" y="1"/>
                  </a:lnTo>
                  <a:lnTo>
                    <a:pt x="174" y="3"/>
                  </a:lnTo>
                  <a:lnTo>
                    <a:pt x="163" y="5"/>
                  </a:lnTo>
                  <a:lnTo>
                    <a:pt x="154" y="8"/>
                  </a:lnTo>
                  <a:lnTo>
                    <a:pt x="146" y="13"/>
                  </a:lnTo>
                  <a:lnTo>
                    <a:pt x="139" y="18"/>
                  </a:lnTo>
                  <a:lnTo>
                    <a:pt x="134" y="23"/>
                  </a:lnTo>
                  <a:lnTo>
                    <a:pt x="128" y="29"/>
                  </a:lnTo>
                  <a:lnTo>
                    <a:pt x="124" y="35"/>
                  </a:lnTo>
                  <a:lnTo>
                    <a:pt x="121" y="41"/>
                  </a:lnTo>
                  <a:lnTo>
                    <a:pt x="117" y="53"/>
                  </a:lnTo>
                  <a:lnTo>
                    <a:pt x="114" y="64"/>
                  </a:lnTo>
                  <a:lnTo>
                    <a:pt x="114" y="72"/>
                  </a:lnTo>
                  <a:lnTo>
                    <a:pt x="114" y="72"/>
                  </a:lnTo>
                  <a:lnTo>
                    <a:pt x="118" y="98"/>
                  </a:lnTo>
                  <a:lnTo>
                    <a:pt x="120" y="111"/>
                  </a:lnTo>
                  <a:lnTo>
                    <a:pt x="120" y="111"/>
                  </a:lnTo>
                  <a:lnTo>
                    <a:pt x="119" y="111"/>
                  </a:lnTo>
                  <a:lnTo>
                    <a:pt x="115" y="114"/>
                  </a:lnTo>
                  <a:lnTo>
                    <a:pt x="113" y="119"/>
                  </a:lnTo>
                  <a:lnTo>
                    <a:pt x="112" y="123"/>
                  </a:lnTo>
                  <a:lnTo>
                    <a:pt x="112" y="128"/>
                  </a:lnTo>
                  <a:lnTo>
                    <a:pt x="112" y="128"/>
                  </a:lnTo>
                  <a:lnTo>
                    <a:pt x="113" y="139"/>
                  </a:lnTo>
                  <a:lnTo>
                    <a:pt x="115" y="147"/>
                  </a:lnTo>
                  <a:lnTo>
                    <a:pt x="119" y="151"/>
                  </a:lnTo>
                  <a:lnTo>
                    <a:pt x="122" y="153"/>
                  </a:lnTo>
                  <a:lnTo>
                    <a:pt x="127" y="156"/>
                  </a:lnTo>
                  <a:lnTo>
                    <a:pt x="130" y="159"/>
                  </a:lnTo>
                  <a:lnTo>
                    <a:pt x="131" y="164"/>
                  </a:lnTo>
                  <a:lnTo>
                    <a:pt x="131" y="164"/>
                  </a:lnTo>
                  <a:lnTo>
                    <a:pt x="135" y="176"/>
                  </a:lnTo>
                  <a:lnTo>
                    <a:pt x="138" y="185"/>
                  </a:lnTo>
                  <a:lnTo>
                    <a:pt x="142" y="191"/>
                  </a:lnTo>
                  <a:lnTo>
                    <a:pt x="145" y="196"/>
                  </a:lnTo>
                  <a:lnTo>
                    <a:pt x="148" y="200"/>
                  </a:lnTo>
                  <a:lnTo>
                    <a:pt x="152" y="204"/>
                  </a:lnTo>
                  <a:lnTo>
                    <a:pt x="154" y="208"/>
                  </a:lnTo>
                  <a:lnTo>
                    <a:pt x="155" y="216"/>
                  </a:lnTo>
                  <a:lnTo>
                    <a:pt x="155" y="216"/>
                  </a:lnTo>
                  <a:lnTo>
                    <a:pt x="154" y="227"/>
                  </a:lnTo>
                  <a:lnTo>
                    <a:pt x="151" y="238"/>
                  </a:lnTo>
                  <a:lnTo>
                    <a:pt x="146" y="248"/>
                  </a:lnTo>
                  <a:lnTo>
                    <a:pt x="140" y="256"/>
                  </a:lnTo>
                  <a:lnTo>
                    <a:pt x="130" y="264"/>
                  </a:lnTo>
                  <a:lnTo>
                    <a:pt x="119" y="271"/>
                  </a:lnTo>
                  <a:lnTo>
                    <a:pt x="104" y="277"/>
                  </a:lnTo>
                  <a:lnTo>
                    <a:pt x="86" y="285"/>
                  </a:lnTo>
                  <a:lnTo>
                    <a:pt x="86" y="285"/>
                  </a:lnTo>
                  <a:lnTo>
                    <a:pt x="67" y="292"/>
                  </a:lnTo>
                  <a:lnTo>
                    <a:pt x="50" y="299"/>
                  </a:lnTo>
                  <a:lnTo>
                    <a:pt x="36" y="306"/>
                  </a:lnTo>
                  <a:lnTo>
                    <a:pt x="23" y="312"/>
                  </a:lnTo>
                  <a:lnTo>
                    <a:pt x="12" y="319"/>
                  </a:lnTo>
                  <a:lnTo>
                    <a:pt x="5" y="325"/>
                  </a:lnTo>
                  <a:lnTo>
                    <a:pt x="1" y="332"/>
                  </a:lnTo>
                  <a:lnTo>
                    <a:pt x="0" y="334"/>
                  </a:lnTo>
                  <a:lnTo>
                    <a:pt x="0" y="336"/>
                  </a:lnTo>
                  <a:lnTo>
                    <a:pt x="0" y="336"/>
                  </a:lnTo>
                  <a:lnTo>
                    <a:pt x="0" y="380"/>
                  </a:lnTo>
                  <a:lnTo>
                    <a:pt x="198" y="380"/>
                  </a:lnTo>
                  <a:lnTo>
                    <a:pt x="397" y="380"/>
                  </a:lnTo>
                  <a:lnTo>
                    <a:pt x="397" y="380"/>
                  </a:lnTo>
                  <a:lnTo>
                    <a:pt x="397" y="336"/>
                  </a:lnTo>
                  <a:lnTo>
                    <a:pt x="397" y="336"/>
                  </a:lnTo>
                  <a:lnTo>
                    <a:pt x="396" y="334"/>
                  </a:lnTo>
                  <a:lnTo>
                    <a:pt x="395" y="332"/>
                  </a:lnTo>
                  <a:lnTo>
                    <a:pt x="391" y="325"/>
                  </a:lnTo>
                  <a:lnTo>
                    <a:pt x="383" y="319"/>
                  </a:lnTo>
                  <a:lnTo>
                    <a:pt x="373" y="312"/>
                  </a:lnTo>
                  <a:lnTo>
                    <a:pt x="361" y="306"/>
                  </a:lnTo>
                  <a:lnTo>
                    <a:pt x="346" y="299"/>
                  </a:lnTo>
                  <a:lnTo>
                    <a:pt x="329" y="292"/>
                  </a:lnTo>
                  <a:lnTo>
                    <a:pt x="310" y="285"/>
                  </a:lnTo>
                  <a:lnTo>
                    <a:pt x="310" y="285"/>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0" name="Freeform 441"/>
            <p:cNvSpPr>
              <a:spLocks noEditPoints="1"/>
            </p:cNvSpPr>
            <p:nvPr/>
          </p:nvSpPr>
          <p:spPr bwMode="auto">
            <a:xfrm>
              <a:off x="9874546" y="3689800"/>
              <a:ext cx="182880" cy="182880"/>
            </a:xfrm>
            <a:custGeom>
              <a:avLst/>
              <a:gdLst>
                <a:gd name="T0" fmla="*/ 126 w 609"/>
                <a:gd name="T1" fmla="*/ 242 h 329"/>
                <a:gd name="T2" fmla="*/ 173 w 609"/>
                <a:gd name="T3" fmla="*/ 217 h 329"/>
                <a:gd name="T4" fmla="*/ 212 w 609"/>
                <a:gd name="T5" fmla="*/ 233 h 329"/>
                <a:gd name="T6" fmla="*/ 228 w 609"/>
                <a:gd name="T7" fmla="*/ 273 h 329"/>
                <a:gd name="T8" fmla="*/ 203 w 609"/>
                <a:gd name="T9" fmla="*/ 319 h 329"/>
                <a:gd name="T10" fmla="*/ 161 w 609"/>
                <a:gd name="T11" fmla="*/ 328 h 329"/>
                <a:gd name="T12" fmla="*/ 120 w 609"/>
                <a:gd name="T13" fmla="*/ 295 h 329"/>
                <a:gd name="T14" fmla="*/ 450 w 609"/>
                <a:gd name="T15" fmla="*/ 273 h 329"/>
                <a:gd name="T16" fmla="*/ 474 w 609"/>
                <a:gd name="T17" fmla="*/ 227 h 329"/>
                <a:gd name="T18" fmla="*/ 517 w 609"/>
                <a:gd name="T19" fmla="*/ 218 h 329"/>
                <a:gd name="T20" fmla="*/ 557 w 609"/>
                <a:gd name="T21" fmla="*/ 251 h 329"/>
                <a:gd name="T22" fmla="*/ 557 w 609"/>
                <a:gd name="T23" fmla="*/ 295 h 329"/>
                <a:gd name="T24" fmla="*/ 517 w 609"/>
                <a:gd name="T25" fmla="*/ 328 h 329"/>
                <a:gd name="T26" fmla="*/ 474 w 609"/>
                <a:gd name="T27" fmla="*/ 319 h 329"/>
                <a:gd name="T28" fmla="*/ 450 w 609"/>
                <a:gd name="T29" fmla="*/ 273 h 329"/>
                <a:gd name="T30" fmla="*/ 580 w 609"/>
                <a:gd name="T31" fmla="*/ 124 h 329"/>
                <a:gd name="T32" fmla="*/ 541 w 609"/>
                <a:gd name="T33" fmla="*/ 16 h 329"/>
                <a:gd name="T34" fmla="*/ 28 w 609"/>
                <a:gd name="T35" fmla="*/ 0 h 329"/>
                <a:gd name="T36" fmla="*/ 12 w 609"/>
                <a:gd name="T37" fmla="*/ 10 h 329"/>
                <a:gd name="T38" fmla="*/ 0 w 609"/>
                <a:gd name="T39" fmla="*/ 271 h 329"/>
                <a:gd name="T40" fmla="*/ 97 w 609"/>
                <a:gd name="T41" fmla="*/ 268 h 329"/>
                <a:gd name="T42" fmla="*/ 110 w 609"/>
                <a:gd name="T43" fmla="*/ 234 h 329"/>
                <a:gd name="T44" fmla="*/ 160 w 609"/>
                <a:gd name="T45" fmla="*/ 200 h 329"/>
                <a:gd name="T46" fmla="*/ 209 w 609"/>
                <a:gd name="T47" fmla="*/ 209 h 329"/>
                <a:gd name="T48" fmla="*/ 244 w 609"/>
                <a:gd name="T49" fmla="*/ 259 h 329"/>
                <a:gd name="T50" fmla="*/ 250 w 609"/>
                <a:gd name="T51" fmla="*/ 270 h 329"/>
                <a:gd name="T52" fmla="*/ 424 w 609"/>
                <a:gd name="T53" fmla="*/ 271 h 329"/>
                <a:gd name="T54" fmla="*/ 434 w 609"/>
                <a:gd name="T55" fmla="*/ 259 h 329"/>
                <a:gd name="T56" fmla="*/ 458 w 609"/>
                <a:gd name="T57" fmla="*/ 216 h 329"/>
                <a:gd name="T58" fmla="*/ 505 w 609"/>
                <a:gd name="T59" fmla="*/ 199 h 329"/>
                <a:gd name="T60" fmla="*/ 560 w 609"/>
                <a:gd name="T61" fmla="*/ 225 h 329"/>
                <a:gd name="T62" fmla="*/ 579 w 609"/>
                <a:gd name="T63" fmla="*/ 265 h 329"/>
                <a:gd name="T64" fmla="*/ 593 w 609"/>
                <a:gd name="T65" fmla="*/ 271 h 329"/>
                <a:gd name="T66" fmla="*/ 609 w 609"/>
                <a:gd name="T67" fmla="*/ 259 h 329"/>
                <a:gd name="T68" fmla="*/ 605 w 609"/>
                <a:gd name="T69" fmla="*/ 145 h 329"/>
                <a:gd name="T70" fmla="*/ 465 w 609"/>
                <a:gd name="T71" fmla="*/ 172 h 329"/>
                <a:gd name="T72" fmla="*/ 455 w 609"/>
                <a:gd name="T73" fmla="*/ 189 h 329"/>
                <a:gd name="T74" fmla="*/ 424 w 609"/>
                <a:gd name="T75" fmla="*/ 218 h 329"/>
                <a:gd name="T76" fmla="*/ 412 w 609"/>
                <a:gd name="T77" fmla="*/ 247 h 329"/>
                <a:gd name="T78" fmla="*/ 387 w 609"/>
                <a:gd name="T79" fmla="*/ 253 h 329"/>
                <a:gd name="T80" fmla="*/ 372 w 609"/>
                <a:gd name="T81" fmla="*/ 243 h 329"/>
                <a:gd name="T82" fmla="*/ 371 w 609"/>
                <a:gd name="T83" fmla="*/ 47 h 329"/>
                <a:gd name="T84" fmla="*/ 387 w 609"/>
                <a:gd name="T85" fmla="*/ 33 h 329"/>
                <a:gd name="T86" fmla="*/ 459 w 609"/>
                <a:gd name="T87" fmla="*/ 39 h 329"/>
                <a:gd name="T88" fmla="*/ 465 w 609"/>
                <a:gd name="T89" fmla="*/ 172 h 329"/>
                <a:gd name="T90" fmla="*/ 497 w 609"/>
                <a:gd name="T91" fmla="*/ 116 h 329"/>
                <a:gd name="T92" fmla="*/ 484 w 609"/>
                <a:gd name="T93" fmla="*/ 99 h 329"/>
                <a:gd name="T94" fmla="*/ 488 w 609"/>
                <a:gd name="T95" fmla="*/ 39 h 329"/>
                <a:gd name="T96" fmla="*/ 506 w 609"/>
                <a:gd name="T97" fmla="*/ 33 h 329"/>
                <a:gd name="T98" fmla="*/ 541 w 609"/>
                <a:gd name="T99" fmla="*/ 100 h 329"/>
                <a:gd name="T100" fmla="*/ 539 w 609"/>
                <a:gd name="T101" fmla="*/ 112 h 329"/>
                <a:gd name="T102" fmla="*/ 529 w 609"/>
                <a:gd name="T103" fmla="*/ 11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329">
                  <a:moveTo>
                    <a:pt x="116" y="273"/>
                  </a:moveTo>
                  <a:lnTo>
                    <a:pt x="116" y="273"/>
                  </a:lnTo>
                  <a:lnTo>
                    <a:pt x="117" y="262"/>
                  </a:lnTo>
                  <a:lnTo>
                    <a:pt x="120" y="251"/>
                  </a:lnTo>
                  <a:lnTo>
                    <a:pt x="126" y="242"/>
                  </a:lnTo>
                  <a:lnTo>
                    <a:pt x="132" y="233"/>
                  </a:lnTo>
                  <a:lnTo>
                    <a:pt x="141" y="227"/>
                  </a:lnTo>
                  <a:lnTo>
                    <a:pt x="150" y="222"/>
                  </a:lnTo>
                  <a:lnTo>
                    <a:pt x="161" y="218"/>
                  </a:lnTo>
                  <a:lnTo>
                    <a:pt x="173" y="217"/>
                  </a:lnTo>
                  <a:lnTo>
                    <a:pt x="173" y="217"/>
                  </a:lnTo>
                  <a:lnTo>
                    <a:pt x="183" y="218"/>
                  </a:lnTo>
                  <a:lnTo>
                    <a:pt x="194" y="222"/>
                  </a:lnTo>
                  <a:lnTo>
                    <a:pt x="203" y="227"/>
                  </a:lnTo>
                  <a:lnTo>
                    <a:pt x="212" y="233"/>
                  </a:lnTo>
                  <a:lnTo>
                    <a:pt x="218" y="242"/>
                  </a:lnTo>
                  <a:lnTo>
                    <a:pt x="224" y="251"/>
                  </a:lnTo>
                  <a:lnTo>
                    <a:pt x="227" y="262"/>
                  </a:lnTo>
                  <a:lnTo>
                    <a:pt x="228" y="273"/>
                  </a:lnTo>
                  <a:lnTo>
                    <a:pt x="228" y="273"/>
                  </a:lnTo>
                  <a:lnTo>
                    <a:pt x="227" y="284"/>
                  </a:lnTo>
                  <a:lnTo>
                    <a:pt x="224" y="295"/>
                  </a:lnTo>
                  <a:lnTo>
                    <a:pt x="218" y="304"/>
                  </a:lnTo>
                  <a:lnTo>
                    <a:pt x="212" y="313"/>
                  </a:lnTo>
                  <a:lnTo>
                    <a:pt x="203" y="319"/>
                  </a:lnTo>
                  <a:lnTo>
                    <a:pt x="194" y="325"/>
                  </a:lnTo>
                  <a:lnTo>
                    <a:pt x="183" y="328"/>
                  </a:lnTo>
                  <a:lnTo>
                    <a:pt x="173" y="329"/>
                  </a:lnTo>
                  <a:lnTo>
                    <a:pt x="173" y="329"/>
                  </a:lnTo>
                  <a:lnTo>
                    <a:pt x="161" y="328"/>
                  </a:lnTo>
                  <a:lnTo>
                    <a:pt x="150" y="325"/>
                  </a:lnTo>
                  <a:lnTo>
                    <a:pt x="141" y="319"/>
                  </a:lnTo>
                  <a:lnTo>
                    <a:pt x="132" y="313"/>
                  </a:lnTo>
                  <a:lnTo>
                    <a:pt x="126" y="304"/>
                  </a:lnTo>
                  <a:lnTo>
                    <a:pt x="120" y="295"/>
                  </a:lnTo>
                  <a:lnTo>
                    <a:pt x="117" y="284"/>
                  </a:lnTo>
                  <a:lnTo>
                    <a:pt x="116" y="273"/>
                  </a:lnTo>
                  <a:lnTo>
                    <a:pt x="116" y="273"/>
                  </a:lnTo>
                  <a:close/>
                  <a:moveTo>
                    <a:pt x="450" y="273"/>
                  </a:moveTo>
                  <a:lnTo>
                    <a:pt x="450" y="273"/>
                  </a:lnTo>
                  <a:lnTo>
                    <a:pt x="451" y="262"/>
                  </a:lnTo>
                  <a:lnTo>
                    <a:pt x="454" y="251"/>
                  </a:lnTo>
                  <a:lnTo>
                    <a:pt x="459" y="242"/>
                  </a:lnTo>
                  <a:lnTo>
                    <a:pt x="466" y="233"/>
                  </a:lnTo>
                  <a:lnTo>
                    <a:pt x="474" y="227"/>
                  </a:lnTo>
                  <a:lnTo>
                    <a:pt x="484" y="222"/>
                  </a:lnTo>
                  <a:lnTo>
                    <a:pt x="495" y="218"/>
                  </a:lnTo>
                  <a:lnTo>
                    <a:pt x="506" y="217"/>
                  </a:lnTo>
                  <a:lnTo>
                    <a:pt x="506" y="217"/>
                  </a:lnTo>
                  <a:lnTo>
                    <a:pt x="517" y="218"/>
                  </a:lnTo>
                  <a:lnTo>
                    <a:pt x="528" y="222"/>
                  </a:lnTo>
                  <a:lnTo>
                    <a:pt x="537" y="227"/>
                  </a:lnTo>
                  <a:lnTo>
                    <a:pt x="546" y="233"/>
                  </a:lnTo>
                  <a:lnTo>
                    <a:pt x="552" y="242"/>
                  </a:lnTo>
                  <a:lnTo>
                    <a:pt x="557" y="251"/>
                  </a:lnTo>
                  <a:lnTo>
                    <a:pt x="560" y="262"/>
                  </a:lnTo>
                  <a:lnTo>
                    <a:pt x="562" y="273"/>
                  </a:lnTo>
                  <a:lnTo>
                    <a:pt x="562" y="273"/>
                  </a:lnTo>
                  <a:lnTo>
                    <a:pt x="560" y="284"/>
                  </a:lnTo>
                  <a:lnTo>
                    <a:pt x="557" y="295"/>
                  </a:lnTo>
                  <a:lnTo>
                    <a:pt x="552" y="304"/>
                  </a:lnTo>
                  <a:lnTo>
                    <a:pt x="546" y="313"/>
                  </a:lnTo>
                  <a:lnTo>
                    <a:pt x="537" y="319"/>
                  </a:lnTo>
                  <a:lnTo>
                    <a:pt x="528" y="325"/>
                  </a:lnTo>
                  <a:lnTo>
                    <a:pt x="517" y="328"/>
                  </a:lnTo>
                  <a:lnTo>
                    <a:pt x="506" y="329"/>
                  </a:lnTo>
                  <a:lnTo>
                    <a:pt x="506" y="329"/>
                  </a:lnTo>
                  <a:lnTo>
                    <a:pt x="495" y="328"/>
                  </a:lnTo>
                  <a:lnTo>
                    <a:pt x="484" y="325"/>
                  </a:lnTo>
                  <a:lnTo>
                    <a:pt x="474" y="319"/>
                  </a:lnTo>
                  <a:lnTo>
                    <a:pt x="466" y="313"/>
                  </a:lnTo>
                  <a:lnTo>
                    <a:pt x="459" y="304"/>
                  </a:lnTo>
                  <a:lnTo>
                    <a:pt x="454" y="295"/>
                  </a:lnTo>
                  <a:lnTo>
                    <a:pt x="451" y="284"/>
                  </a:lnTo>
                  <a:lnTo>
                    <a:pt x="450" y="273"/>
                  </a:lnTo>
                  <a:lnTo>
                    <a:pt x="450" y="273"/>
                  </a:lnTo>
                  <a:close/>
                  <a:moveTo>
                    <a:pt x="596" y="134"/>
                  </a:moveTo>
                  <a:lnTo>
                    <a:pt x="585" y="128"/>
                  </a:lnTo>
                  <a:lnTo>
                    <a:pt x="585" y="128"/>
                  </a:lnTo>
                  <a:lnTo>
                    <a:pt x="580" y="124"/>
                  </a:lnTo>
                  <a:lnTo>
                    <a:pt x="573" y="117"/>
                  </a:lnTo>
                  <a:lnTo>
                    <a:pt x="569" y="111"/>
                  </a:lnTo>
                  <a:lnTo>
                    <a:pt x="566" y="104"/>
                  </a:lnTo>
                  <a:lnTo>
                    <a:pt x="541" y="16"/>
                  </a:lnTo>
                  <a:lnTo>
                    <a:pt x="541" y="16"/>
                  </a:lnTo>
                  <a:lnTo>
                    <a:pt x="538" y="10"/>
                  </a:lnTo>
                  <a:lnTo>
                    <a:pt x="534" y="5"/>
                  </a:lnTo>
                  <a:lnTo>
                    <a:pt x="528" y="2"/>
                  </a:lnTo>
                  <a:lnTo>
                    <a:pt x="520" y="0"/>
                  </a:lnTo>
                  <a:lnTo>
                    <a:pt x="28" y="0"/>
                  </a:lnTo>
                  <a:lnTo>
                    <a:pt x="28" y="0"/>
                  </a:lnTo>
                  <a:lnTo>
                    <a:pt x="25" y="0"/>
                  </a:lnTo>
                  <a:lnTo>
                    <a:pt x="22" y="2"/>
                  </a:lnTo>
                  <a:lnTo>
                    <a:pt x="16" y="5"/>
                  </a:lnTo>
                  <a:lnTo>
                    <a:pt x="12" y="10"/>
                  </a:lnTo>
                  <a:lnTo>
                    <a:pt x="11" y="13"/>
                  </a:lnTo>
                  <a:lnTo>
                    <a:pt x="11" y="16"/>
                  </a:lnTo>
                  <a:lnTo>
                    <a:pt x="11" y="247"/>
                  </a:lnTo>
                  <a:lnTo>
                    <a:pt x="0" y="247"/>
                  </a:lnTo>
                  <a:lnTo>
                    <a:pt x="0" y="271"/>
                  </a:lnTo>
                  <a:lnTo>
                    <a:pt x="83" y="271"/>
                  </a:lnTo>
                  <a:lnTo>
                    <a:pt x="83" y="271"/>
                  </a:lnTo>
                  <a:lnTo>
                    <a:pt x="92" y="270"/>
                  </a:lnTo>
                  <a:lnTo>
                    <a:pt x="95" y="269"/>
                  </a:lnTo>
                  <a:lnTo>
                    <a:pt x="97" y="268"/>
                  </a:lnTo>
                  <a:lnTo>
                    <a:pt x="99" y="264"/>
                  </a:lnTo>
                  <a:lnTo>
                    <a:pt x="101" y="258"/>
                  </a:lnTo>
                  <a:lnTo>
                    <a:pt x="101" y="258"/>
                  </a:lnTo>
                  <a:lnTo>
                    <a:pt x="105" y="246"/>
                  </a:lnTo>
                  <a:lnTo>
                    <a:pt x="110" y="234"/>
                  </a:lnTo>
                  <a:lnTo>
                    <a:pt x="117" y="225"/>
                  </a:lnTo>
                  <a:lnTo>
                    <a:pt x="126" y="216"/>
                  </a:lnTo>
                  <a:lnTo>
                    <a:pt x="136" y="209"/>
                  </a:lnTo>
                  <a:lnTo>
                    <a:pt x="147" y="203"/>
                  </a:lnTo>
                  <a:lnTo>
                    <a:pt x="160" y="200"/>
                  </a:lnTo>
                  <a:lnTo>
                    <a:pt x="173" y="199"/>
                  </a:lnTo>
                  <a:lnTo>
                    <a:pt x="173" y="199"/>
                  </a:lnTo>
                  <a:lnTo>
                    <a:pt x="185" y="200"/>
                  </a:lnTo>
                  <a:lnTo>
                    <a:pt x="198" y="203"/>
                  </a:lnTo>
                  <a:lnTo>
                    <a:pt x="209" y="209"/>
                  </a:lnTo>
                  <a:lnTo>
                    <a:pt x="219" y="216"/>
                  </a:lnTo>
                  <a:lnTo>
                    <a:pt x="228" y="225"/>
                  </a:lnTo>
                  <a:lnTo>
                    <a:pt x="235" y="234"/>
                  </a:lnTo>
                  <a:lnTo>
                    <a:pt x="241" y="246"/>
                  </a:lnTo>
                  <a:lnTo>
                    <a:pt x="244" y="259"/>
                  </a:lnTo>
                  <a:lnTo>
                    <a:pt x="244" y="259"/>
                  </a:lnTo>
                  <a:lnTo>
                    <a:pt x="246" y="264"/>
                  </a:lnTo>
                  <a:lnTo>
                    <a:pt x="247" y="266"/>
                  </a:lnTo>
                  <a:lnTo>
                    <a:pt x="248" y="268"/>
                  </a:lnTo>
                  <a:lnTo>
                    <a:pt x="250" y="270"/>
                  </a:lnTo>
                  <a:lnTo>
                    <a:pt x="253" y="271"/>
                  </a:lnTo>
                  <a:lnTo>
                    <a:pt x="262" y="271"/>
                  </a:lnTo>
                  <a:lnTo>
                    <a:pt x="416" y="271"/>
                  </a:lnTo>
                  <a:lnTo>
                    <a:pt x="416" y="271"/>
                  </a:lnTo>
                  <a:lnTo>
                    <a:pt x="424" y="271"/>
                  </a:lnTo>
                  <a:lnTo>
                    <a:pt x="428" y="270"/>
                  </a:lnTo>
                  <a:lnTo>
                    <a:pt x="430" y="268"/>
                  </a:lnTo>
                  <a:lnTo>
                    <a:pt x="432" y="267"/>
                  </a:lnTo>
                  <a:lnTo>
                    <a:pt x="433" y="265"/>
                  </a:lnTo>
                  <a:lnTo>
                    <a:pt x="434" y="259"/>
                  </a:lnTo>
                  <a:lnTo>
                    <a:pt x="434" y="259"/>
                  </a:lnTo>
                  <a:lnTo>
                    <a:pt x="437" y="247"/>
                  </a:lnTo>
                  <a:lnTo>
                    <a:pt x="442" y="235"/>
                  </a:lnTo>
                  <a:lnTo>
                    <a:pt x="450" y="225"/>
                  </a:lnTo>
                  <a:lnTo>
                    <a:pt x="458" y="216"/>
                  </a:lnTo>
                  <a:lnTo>
                    <a:pt x="468" y="209"/>
                  </a:lnTo>
                  <a:lnTo>
                    <a:pt x="480" y="203"/>
                  </a:lnTo>
                  <a:lnTo>
                    <a:pt x="492" y="200"/>
                  </a:lnTo>
                  <a:lnTo>
                    <a:pt x="505" y="199"/>
                  </a:lnTo>
                  <a:lnTo>
                    <a:pt x="505" y="199"/>
                  </a:lnTo>
                  <a:lnTo>
                    <a:pt x="518" y="200"/>
                  </a:lnTo>
                  <a:lnTo>
                    <a:pt x="531" y="203"/>
                  </a:lnTo>
                  <a:lnTo>
                    <a:pt x="542" y="209"/>
                  </a:lnTo>
                  <a:lnTo>
                    <a:pt x="552" y="216"/>
                  </a:lnTo>
                  <a:lnTo>
                    <a:pt x="560" y="225"/>
                  </a:lnTo>
                  <a:lnTo>
                    <a:pt x="568" y="235"/>
                  </a:lnTo>
                  <a:lnTo>
                    <a:pt x="573" y="247"/>
                  </a:lnTo>
                  <a:lnTo>
                    <a:pt x="576" y="259"/>
                  </a:lnTo>
                  <a:lnTo>
                    <a:pt x="576" y="259"/>
                  </a:lnTo>
                  <a:lnTo>
                    <a:pt x="579" y="265"/>
                  </a:lnTo>
                  <a:lnTo>
                    <a:pt x="581" y="268"/>
                  </a:lnTo>
                  <a:lnTo>
                    <a:pt x="583" y="270"/>
                  </a:lnTo>
                  <a:lnTo>
                    <a:pt x="586" y="271"/>
                  </a:lnTo>
                  <a:lnTo>
                    <a:pt x="593" y="271"/>
                  </a:lnTo>
                  <a:lnTo>
                    <a:pt x="593" y="271"/>
                  </a:lnTo>
                  <a:lnTo>
                    <a:pt x="597" y="271"/>
                  </a:lnTo>
                  <a:lnTo>
                    <a:pt x="600" y="270"/>
                  </a:lnTo>
                  <a:lnTo>
                    <a:pt x="605" y="267"/>
                  </a:lnTo>
                  <a:lnTo>
                    <a:pt x="608" y="262"/>
                  </a:lnTo>
                  <a:lnTo>
                    <a:pt x="609" y="259"/>
                  </a:lnTo>
                  <a:lnTo>
                    <a:pt x="609" y="256"/>
                  </a:lnTo>
                  <a:lnTo>
                    <a:pt x="609" y="157"/>
                  </a:lnTo>
                  <a:lnTo>
                    <a:pt x="609" y="157"/>
                  </a:lnTo>
                  <a:lnTo>
                    <a:pt x="608" y="150"/>
                  </a:lnTo>
                  <a:lnTo>
                    <a:pt x="605" y="145"/>
                  </a:lnTo>
                  <a:lnTo>
                    <a:pt x="601" y="140"/>
                  </a:lnTo>
                  <a:lnTo>
                    <a:pt x="596" y="134"/>
                  </a:lnTo>
                  <a:lnTo>
                    <a:pt x="596" y="134"/>
                  </a:lnTo>
                  <a:close/>
                  <a:moveTo>
                    <a:pt x="465" y="172"/>
                  </a:moveTo>
                  <a:lnTo>
                    <a:pt x="465" y="172"/>
                  </a:lnTo>
                  <a:lnTo>
                    <a:pt x="464" y="178"/>
                  </a:lnTo>
                  <a:lnTo>
                    <a:pt x="462" y="183"/>
                  </a:lnTo>
                  <a:lnTo>
                    <a:pt x="458" y="186"/>
                  </a:lnTo>
                  <a:lnTo>
                    <a:pt x="455" y="189"/>
                  </a:lnTo>
                  <a:lnTo>
                    <a:pt x="455" y="189"/>
                  </a:lnTo>
                  <a:lnTo>
                    <a:pt x="449" y="193"/>
                  </a:lnTo>
                  <a:lnTo>
                    <a:pt x="441" y="198"/>
                  </a:lnTo>
                  <a:lnTo>
                    <a:pt x="435" y="205"/>
                  </a:lnTo>
                  <a:lnTo>
                    <a:pt x="430" y="211"/>
                  </a:lnTo>
                  <a:lnTo>
                    <a:pt x="424" y="218"/>
                  </a:lnTo>
                  <a:lnTo>
                    <a:pt x="420" y="226"/>
                  </a:lnTo>
                  <a:lnTo>
                    <a:pt x="417" y="233"/>
                  </a:lnTo>
                  <a:lnTo>
                    <a:pt x="414" y="242"/>
                  </a:lnTo>
                  <a:lnTo>
                    <a:pt x="414" y="242"/>
                  </a:lnTo>
                  <a:lnTo>
                    <a:pt x="412" y="247"/>
                  </a:lnTo>
                  <a:lnTo>
                    <a:pt x="410" y="250"/>
                  </a:lnTo>
                  <a:lnTo>
                    <a:pt x="406" y="252"/>
                  </a:lnTo>
                  <a:lnTo>
                    <a:pt x="401" y="253"/>
                  </a:lnTo>
                  <a:lnTo>
                    <a:pt x="401" y="253"/>
                  </a:lnTo>
                  <a:lnTo>
                    <a:pt x="387" y="253"/>
                  </a:lnTo>
                  <a:lnTo>
                    <a:pt x="387" y="253"/>
                  </a:lnTo>
                  <a:lnTo>
                    <a:pt x="384" y="252"/>
                  </a:lnTo>
                  <a:lnTo>
                    <a:pt x="381" y="251"/>
                  </a:lnTo>
                  <a:lnTo>
                    <a:pt x="376" y="248"/>
                  </a:lnTo>
                  <a:lnTo>
                    <a:pt x="372" y="243"/>
                  </a:lnTo>
                  <a:lnTo>
                    <a:pt x="371" y="240"/>
                  </a:lnTo>
                  <a:lnTo>
                    <a:pt x="370" y="236"/>
                  </a:lnTo>
                  <a:lnTo>
                    <a:pt x="370" y="50"/>
                  </a:lnTo>
                  <a:lnTo>
                    <a:pt x="370" y="50"/>
                  </a:lnTo>
                  <a:lnTo>
                    <a:pt x="371" y="47"/>
                  </a:lnTo>
                  <a:lnTo>
                    <a:pt x="372" y="44"/>
                  </a:lnTo>
                  <a:lnTo>
                    <a:pt x="376" y="39"/>
                  </a:lnTo>
                  <a:lnTo>
                    <a:pt x="381" y="36"/>
                  </a:lnTo>
                  <a:lnTo>
                    <a:pt x="384" y="34"/>
                  </a:lnTo>
                  <a:lnTo>
                    <a:pt x="387" y="33"/>
                  </a:lnTo>
                  <a:lnTo>
                    <a:pt x="448" y="33"/>
                  </a:lnTo>
                  <a:lnTo>
                    <a:pt x="448" y="33"/>
                  </a:lnTo>
                  <a:lnTo>
                    <a:pt x="451" y="34"/>
                  </a:lnTo>
                  <a:lnTo>
                    <a:pt x="454" y="36"/>
                  </a:lnTo>
                  <a:lnTo>
                    <a:pt x="459" y="39"/>
                  </a:lnTo>
                  <a:lnTo>
                    <a:pt x="464" y="44"/>
                  </a:lnTo>
                  <a:lnTo>
                    <a:pt x="465" y="47"/>
                  </a:lnTo>
                  <a:lnTo>
                    <a:pt x="465" y="50"/>
                  </a:lnTo>
                  <a:lnTo>
                    <a:pt x="465" y="50"/>
                  </a:lnTo>
                  <a:lnTo>
                    <a:pt x="465" y="172"/>
                  </a:lnTo>
                  <a:lnTo>
                    <a:pt x="465" y="172"/>
                  </a:lnTo>
                  <a:close/>
                  <a:moveTo>
                    <a:pt x="529" y="116"/>
                  </a:moveTo>
                  <a:lnTo>
                    <a:pt x="500" y="116"/>
                  </a:lnTo>
                  <a:lnTo>
                    <a:pt x="500" y="116"/>
                  </a:lnTo>
                  <a:lnTo>
                    <a:pt x="497" y="116"/>
                  </a:lnTo>
                  <a:lnTo>
                    <a:pt x="494" y="115"/>
                  </a:lnTo>
                  <a:lnTo>
                    <a:pt x="488" y="112"/>
                  </a:lnTo>
                  <a:lnTo>
                    <a:pt x="485" y="107"/>
                  </a:lnTo>
                  <a:lnTo>
                    <a:pt x="484" y="104"/>
                  </a:lnTo>
                  <a:lnTo>
                    <a:pt x="484" y="99"/>
                  </a:lnTo>
                  <a:lnTo>
                    <a:pt x="484" y="50"/>
                  </a:lnTo>
                  <a:lnTo>
                    <a:pt x="484" y="50"/>
                  </a:lnTo>
                  <a:lnTo>
                    <a:pt x="484" y="47"/>
                  </a:lnTo>
                  <a:lnTo>
                    <a:pt x="485" y="44"/>
                  </a:lnTo>
                  <a:lnTo>
                    <a:pt x="488" y="39"/>
                  </a:lnTo>
                  <a:lnTo>
                    <a:pt x="494" y="36"/>
                  </a:lnTo>
                  <a:lnTo>
                    <a:pt x="497" y="34"/>
                  </a:lnTo>
                  <a:lnTo>
                    <a:pt x="500" y="33"/>
                  </a:lnTo>
                  <a:lnTo>
                    <a:pt x="506" y="33"/>
                  </a:lnTo>
                  <a:lnTo>
                    <a:pt x="506" y="33"/>
                  </a:lnTo>
                  <a:lnTo>
                    <a:pt x="513" y="36"/>
                  </a:lnTo>
                  <a:lnTo>
                    <a:pt x="519" y="39"/>
                  </a:lnTo>
                  <a:lnTo>
                    <a:pt x="524" y="44"/>
                  </a:lnTo>
                  <a:lnTo>
                    <a:pt x="528" y="49"/>
                  </a:lnTo>
                  <a:lnTo>
                    <a:pt x="541" y="100"/>
                  </a:lnTo>
                  <a:lnTo>
                    <a:pt x="541" y="100"/>
                  </a:lnTo>
                  <a:lnTo>
                    <a:pt x="541" y="104"/>
                  </a:lnTo>
                  <a:lnTo>
                    <a:pt x="541" y="107"/>
                  </a:lnTo>
                  <a:lnTo>
                    <a:pt x="540" y="109"/>
                  </a:lnTo>
                  <a:lnTo>
                    <a:pt x="539" y="112"/>
                  </a:lnTo>
                  <a:lnTo>
                    <a:pt x="537" y="114"/>
                  </a:lnTo>
                  <a:lnTo>
                    <a:pt x="535" y="115"/>
                  </a:lnTo>
                  <a:lnTo>
                    <a:pt x="532" y="116"/>
                  </a:lnTo>
                  <a:lnTo>
                    <a:pt x="529" y="116"/>
                  </a:lnTo>
                  <a:lnTo>
                    <a:pt x="529" y="11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1" name="Freeform 450"/>
            <p:cNvSpPr>
              <a:spLocks noEditPoints="1"/>
            </p:cNvSpPr>
            <p:nvPr/>
          </p:nvSpPr>
          <p:spPr bwMode="auto">
            <a:xfrm>
              <a:off x="9557557" y="3689800"/>
              <a:ext cx="182880" cy="182880"/>
            </a:xfrm>
            <a:custGeom>
              <a:avLst/>
              <a:gdLst>
                <a:gd name="T0" fmla="*/ 527 w 568"/>
                <a:gd name="T1" fmla="*/ 461 h 514"/>
                <a:gd name="T2" fmla="*/ 516 w 568"/>
                <a:gd name="T3" fmla="*/ 426 h 514"/>
                <a:gd name="T4" fmla="*/ 476 w 568"/>
                <a:gd name="T5" fmla="*/ 399 h 514"/>
                <a:gd name="T6" fmla="*/ 457 w 568"/>
                <a:gd name="T7" fmla="*/ 398 h 514"/>
                <a:gd name="T8" fmla="*/ 418 w 568"/>
                <a:gd name="T9" fmla="*/ 416 h 514"/>
                <a:gd name="T10" fmla="*/ 399 w 568"/>
                <a:gd name="T11" fmla="*/ 454 h 514"/>
                <a:gd name="T12" fmla="*/ 280 w 568"/>
                <a:gd name="T13" fmla="*/ 454 h 514"/>
                <a:gd name="T14" fmla="*/ 262 w 568"/>
                <a:gd name="T15" fmla="*/ 416 h 514"/>
                <a:gd name="T16" fmla="*/ 224 w 568"/>
                <a:gd name="T17" fmla="*/ 398 h 514"/>
                <a:gd name="T18" fmla="*/ 204 w 568"/>
                <a:gd name="T19" fmla="*/ 399 h 514"/>
                <a:gd name="T20" fmla="*/ 164 w 568"/>
                <a:gd name="T21" fmla="*/ 426 h 514"/>
                <a:gd name="T22" fmla="*/ 154 w 568"/>
                <a:gd name="T23" fmla="*/ 461 h 514"/>
                <a:gd name="T24" fmla="*/ 4 w 568"/>
                <a:gd name="T25" fmla="*/ 456 h 514"/>
                <a:gd name="T26" fmla="*/ 1 w 568"/>
                <a:gd name="T27" fmla="*/ 440 h 514"/>
                <a:gd name="T28" fmla="*/ 112 w 568"/>
                <a:gd name="T29" fmla="*/ 431 h 514"/>
                <a:gd name="T30" fmla="*/ 225 w 568"/>
                <a:gd name="T31" fmla="*/ 20 h 514"/>
                <a:gd name="T32" fmla="*/ 236 w 568"/>
                <a:gd name="T33" fmla="*/ 5 h 514"/>
                <a:gd name="T34" fmla="*/ 253 w 568"/>
                <a:gd name="T35" fmla="*/ 0 h 514"/>
                <a:gd name="T36" fmla="*/ 450 w 568"/>
                <a:gd name="T37" fmla="*/ 232 h 514"/>
                <a:gd name="T38" fmla="*/ 553 w 568"/>
                <a:gd name="T39" fmla="*/ 232 h 514"/>
                <a:gd name="T40" fmla="*/ 568 w 568"/>
                <a:gd name="T41" fmla="*/ 246 h 514"/>
                <a:gd name="T42" fmla="*/ 253 w 568"/>
                <a:gd name="T43" fmla="*/ 25 h 514"/>
                <a:gd name="T44" fmla="*/ 248 w 568"/>
                <a:gd name="T45" fmla="*/ 27 h 514"/>
                <a:gd name="T46" fmla="*/ 232 w 568"/>
                <a:gd name="T47" fmla="*/ 174 h 514"/>
                <a:gd name="T48" fmla="*/ 232 w 568"/>
                <a:gd name="T49" fmla="*/ 152 h 514"/>
                <a:gd name="T50" fmla="*/ 248 w 568"/>
                <a:gd name="T51" fmla="*/ 148 h 514"/>
                <a:gd name="T52" fmla="*/ 293 w 568"/>
                <a:gd name="T53" fmla="*/ 193 h 514"/>
                <a:gd name="T54" fmla="*/ 290 w 568"/>
                <a:gd name="T55" fmla="*/ 209 h 514"/>
                <a:gd name="T56" fmla="*/ 268 w 568"/>
                <a:gd name="T57" fmla="*/ 209 h 514"/>
                <a:gd name="T58" fmla="*/ 228 w 568"/>
                <a:gd name="T59" fmla="*/ 239 h 514"/>
                <a:gd name="T60" fmla="*/ 206 w 568"/>
                <a:gd name="T61" fmla="*/ 282 h 514"/>
                <a:gd name="T62" fmla="*/ 214 w 568"/>
                <a:gd name="T63" fmla="*/ 317 h 514"/>
                <a:gd name="T64" fmla="*/ 236 w 568"/>
                <a:gd name="T65" fmla="*/ 327 h 514"/>
                <a:gd name="T66" fmla="*/ 299 w 568"/>
                <a:gd name="T67" fmla="*/ 246 h 514"/>
                <a:gd name="T68" fmla="*/ 308 w 568"/>
                <a:gd name="T69" fmla="*/ 233 h 514"/>
                <a:gd name="T70" fmla="*/ 335 w 568"/>
                <a:gd name="T71" fmla="*/ 231 h 514"/>
                <a:gd name="T72" fmla="*/ 350 w 568"/>
                <a:gd name="T73" fmla="*/ 223 h 514"/>
                <a:gd name="T74" fmla="*/ 381 w 568"/>
                <a:gd name="T75" fmla="*/ 125 h 514"/>
                <a:gd name="T76" fmla="*/ 400 w 568"/>
                <a:gd name="T77" fmla="*/ 115 h 514"/>
                <a:gd name="T78" fmla="*/ 411 w 568"/>
                <a:gd name="T79" fmla="*/ 128 h 514"/>
                <a:gd name="T80" fmla="*/ 425 w 568"/>
                <a:gd name="T81" fmla="*/ 25 h 514"/>
                <a:gd name="T82" fmla="*/ 444 w 568"/>
                <a:gd name="T83" fmla="*/ 421 h 514"/>
                <a:gd name="T84" fmla="*/ 419 w 568"/>
                <a:gd name="T85" fmla="*/ 447 h 514"/>
                <a:gd name="T86" fmla="*/ 416 w 568"/>
                <a:gd name="T87" fmla="*/ 476 h 514"/>
                <a:gd name="T88" fmla="*/ 436 w 568"/>
                <a:gd name="T89" fmla="*/ 505 h 514"/>
                <a:gd name="T90" fmla="*/ 463 w 568"/>
                <a:gd name="T91" fmla="*/ 514 h 514"/>
                <a:gd name="T92" fmla="*/ 497 w 568"/>
                <a:gd name="T93" fmla="*/ 500 h 514"/>
                <a:gd name="T94" fmla="*/ 511 w 568"/>
                <a:gd name="T95" fmla="*/ 466 h 514"/>
                <a:gd name="T96" fmla="*/ 502 w 568"/>
                <a:gd name="T97" fmla="*/ 439 h 514"/>
                <a:gd name="T98" fmla="*/ 473 w 568"/>
                <a:gd name="T99" fmla="*/ 419 h 514"/>
                <a:gd name="T100" fmla="*/ 216 w 568"/>
                <a:gd name="T101" fmla="*/ 418 h 514"/>
                <a:gd name="T102" fmla="*/ 183 w 568"/>
                <a:gd name="T103" fmla="*/ 432 h 514"/>
                <a:gd name="T104" fmla="*/ 169 w 568"/>
                <a:gd name="T105" fmla="*/ 466 h 514"/>
                <a:gd name="T106" fmla="*/ 177 w 568"/>
                <a:gd name="T107" fmla="*/ 493 h 514"/>
                <a:gd name="T108" fmla="*/ 207 w 568"/>
                <a:gd name="T109" fmla="*/ 513 h 514"/>
                <a:gd name="T110" fmla="*/ 236 w 568"/>
                <a:gd name="T111" fmla="*/ 510 h 514"/>
                <a:gd name="T112" fmla="*/ 261 w 568"/>
                <a:gd name="T113" fmla="*/ 484 h 514"/>
                <a:gd name="T114" fmla="*/ 264 w 568"/>
                <a:gd name="T115" fmla="*/ 456 h 514"/>
                <a:gd name="T116" fmla="*/ 244 w 568"/>
                <a:gd name="T117" fmla="*/ 427 h 514"/>
                <a:gd name="T118" fmla="*/ 216 w 568"/>
                <a:gd name="T119" fmla="*/ 41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8" h="514">
                  <a:moveTo>
                    <a:pt x="568" y="246"/>
                  </a:moveTo>
                  <a:lnTo>
                    <a:pt x="568" y="461"/>
                  </a:lnTo>
                  <a:lnTo>
                    <a:pt x="527" y="461"/>
                  </a:lnTo>
                  <a:lnTo>
                    <a:pt x="527" y="461"/>
                  </a:lnTo>
                  <a:lnTo>
                    <a:pt x="527" y="454"/>
                  </a:lnTo>
                  <a:lnTo>
                    <a:pt x="526" y="448"/>
                  </a:lnTo>
                  <a:lnTo>
                    <a:pt x="523" y="436"/>
                  </a:lnTo>
                  <a:lnTo>
                    <a:pt x="516" y="426"/>
                  </a:lnTo>
                  <a:lnTo>
                    <a:pt x="509" y="416"/>
                  </a:lnTo>
                  <a:lnTo>
                    <a:pt x="499" y="409"/>
                  </a:lnTo>
                  <a:lnTo>
                    <a:pt x="488" y="402"/>
                  </a:lnTo>
                  <a:lnTo>
                    <a:pt x="476" y="399"/>
                  </a:lnTo>
                  <a:lnTo>
                    <a:pt x="469" y="398"/>
                  </a:lnTo>
                  <a:lnTo>
                    <a:pt x="463" y="398"/>
                  </a:lnTo>
                  <a:lnTo>
                    <a:pt x="463" y="398"/>
                  </a:lnTo>
                  <a:lnTo>
                    <a:pt x="457" y="398"/>
                  </a:lnTo>
                  <a:lnTo>
                    <a:pt x="450" y="399"/>
                  </a:lnTo>
                  <a:lnTo>
                    <a:pt x="439" y="402"/>
                  </a:lnTo>
                  <a:lnTo>
                    <a:pt x="428" y="409"/>
                  </a:lnTo>
                  <a:lnTo>
                    <a:pt x="418" y="416"/>
                  </a:lnTo>
                  <a:lnTo>
                    <a:pt x="410" y="426"/>
                  </a:lnTo>
                  <a:lnTo>
                    <a:pt x="405" y="436"/>
                  </a:lnTo>
                  <a:lnTo>
                    <a:pt x="400" y="448"/>
                  </a:lnTo>
                  <a:lnTo>
                    <a:pt x="399" y="454"/>
                  </a:lnTo>
                  <a:lnTo>
                    <a:pt x="399" y="461"/>
                  </a:lnTo>
                  <a:lnTo>
                    <a:pt x="281" y="461"/>
                  </a:lnTo>
                  <a:lnTo>
                    <a:pt x="281" y="461"/>
                  </a:lnTo>
                  <a:lnTo>
                    <a:pt x="280" y="454"/>
                  </a:lnTo>
                  <a:lnTo>
                    <a:pt x="280" y="448"/>
                  </a:lnTo>
                  <a:lnTo>
                    <a:pt x="276" y="436"/>
                  </a:lnTo>
                  <a:lnTo>
                    <a:pt x="271" y="426"/>
                  </a:lnTo>
                  <a:lnTo>
                    <a:pt x="262" y="416"/>
                  </a:lnTo>
                  <a:lnTo>
                    <a:pt x="253" y="409"/>
                  </a:lnTo>
                  <a:lnTo>
                    <a:pt x="242" y="402"/>
                  </a:lnTo>
                  <a:lnTo>
                    <a:pt x="230" y="399"/>
                  </a:lnTo>
                  <a:lnTo>
                    <a:pt x="224" y="398"/>
                  </a:lnTo>
                  <a:lnTo>
                    <a:pt x="217" y="398"/>
                  </a:lnTo>
                  <a:lnTo>
                    <a:pt x="217" y="398"/>
                  </a:lnTo>
                  <a:lnTo>
                    <a:pt x="210" y="398"/>
                  </a:lnTo>
                  <a:lnTo>
                    <a:pt x="204" y="399"/>
                  </a:lnTo>
                  <a:lnTo>
                    <a:pt x="192" y="402"/>
                  </a:lnTo>
                  <a:lnTo>
                    <a:pt x="181" y="409"/>
                  </a:lnTo>
                  <a:lnTo>
                    <a:pt x="172" y="416"/>
                  </a:lnTo>
                  <a:lnTo>
                    <a:pt x="164" y="426"/>
                  </a:lnTo>
                  <a:lnTo>
                    <a:pt x="158" y="436"/>
                  </a:lnTo>
                  <a:lnTo>
                    <a:pt x="155" y="448"/>
                  </a:lnTo>
                  <a:lnTo>
                    <a:pt x="154" y="454"/>
                  </a:lnTo>
                  <a:lnTo>
                    <a:pt x="154" y="461"/>
                  </a:lnTo>
                  <a:lnTo>
                    <a:pt x="14" y="461"/>
                  </a:lnTo>
                  <a:lnTo>
                    <a:pt x="14" y="461"/>
                  </a:lnTo>
                  <a:lnTo>
                    <a:pt x="9" y="460"/>
                  </a:lnTo>
                  <a:lnTo>
                    <a:pt x="4" y="456"/>
                  </a:lnTo>
                  <a:lnTo>
                    <a:pt x="1" y="452"/>
                  </a:lnTo>
                  <a:lnTo>
                    <a:pt x="0" y="446"/>
                  </a:lnTo>
                  <a:lnTo>
                    <a:pt x="0" y="446"/>
                  </a:lnTo>
                  <a:lnTo>
                    <a:pt x="1" y="440"/>
                  </a:lnTo>
                  <a:lnTo>
                    <a:pt x="4" y="435"/>
                  </a:lnTo>
                  <a:lnTo>
                    <a:pt x="8" y="432"/>
                  </a:lnTo>
                  <a:lnTo>
                    <a:pt x="14" y="431"/>
                  </a:lnTo>
                  <a:lnTo>
                    <a:pt x="112" y="431"/>
                  </a:lnTo>
                  <a:lnTo>
                    <a:pt x="113" y="10"/>
                  </a:lnTo>
                  <a:lnTo>
                    <a:pt x="157" y="10"/>
                  </a:lnTo>
                  <a:lnTo>
                    <a:pt x="157" y="217"/>
                  </a:lnTo>
                  <a:lnTo>
                    <a:pt x="225" y="20"/>
                  </a:lnTo>
                  <a:lnTo>
                    <a:pt x="225" y="20"/>
                  </a:lnTo>
                  <a:lnTo>
                    <a:pt x="227" y="13"/>
                  </a:lnTo>
                  <a:lnTo>
                    <a:pt x="231" y="9"/>
                  </a:lnTo>
                  <a:lnTo>
                    <a:pt x="236" y="5"/>
                  </a:lnTo>
                  <a:lnTo>
                    <a:pt x="240" y="3"/>
                  </a:lnTo>
                  <a:lnTo>
                    <a:pt x="240" y="3"/>
                  </a:lnTo>
                  <a:lnTo>
                    <a:pt x="247" y="0"/>
                  </a:lnTo>
                  <a:lnTo>
                    <a:pt x="253" y="0"/>
                  </a:lnTo>
                  <a:lnTo>
                    <a:pt x="253" y="0"/>
                  </a:lnTo>
                  <a:lnTo>
                    <a:pt x="253" y="0"/>
                  </a:lnTo>
                  <a:lnTo>
                    <a:pt x="450" y="0"/>
                  </a:lnTo>
                  <a:lnTo>
                    <a:pt x="450" y="232"/>
                  </a:lnTo>
                  <a:lnTo>
                    <a:pt x="462" y="232"/>
                  </a:lnTo>
                  <a:lnTo>
                    <a:pt x="552" y="232"/>
                  </a:lnTo>
                  <a:lnTo>
                    <a:pt x="553" y="232"/>
                  </a:lnTo>
                  <a:lnTo>
                    <a:pt x="553" y="232"/>
                  </a:lnTo>
                  <a:lnTo>
                    <a:pt x="560" y="233"/>
                  </a:lnTo>
                  <a:lnTo>
                    <a:pt x="564" y="235"/>
                  </a:lnTo>
                  <a:lnTo>
                    <a:pt x="567" y="241"/>
                  </a:lnTo>
                  <a:lnTo>
                    <a:pt x="568" y="246"/>
                  </a:lnTo>
                  <a:lnTo>
                    <a:pt x="568" y="246"/>
                  </a:lnTo>
                  <a:close/>
                  <a:moveTo>
                    <a:pt x="425" y="25"/>
                  </a:moveTo>
                  <a:lnTo>
                    <a:pt x="253" y="25"/>
                  </a:lnTo>
                  <a:lnTo>
                    <a:pt x="253" y="25"/>
                  </a:lnTo>
                  <a:lnTo>
                    <a:pt x="249" y="25"/>
                  </a:lnTo>
                  <a:lnTo>
                    <a:pt x="249" y="25"/>
                  </a:lnTo>
                  <a:lnTo>
                    <a:pt x="248" y="26"/>
                  </a:lnTo>
                  <a:lnTo>
                    <a:pt x="248" y="27"/>
                  </a:lnTo>
                  <a:lnTo>
                    <a:pt x="190" y="196"/>
                  </a:lnTo>
                  <a:lnTo>
                    <a:pt x="240" y="181"/>
                  </a:lnTo>
                  <a:lnTo>
                    <a:pt x="232" y="174"/>
                  </a:lnTo>
                  <a:lnTo>
                    <a:pt x="232" y="174"/>
                  </a:lnTo>
                  <a:lnTo>
                    <a:pt x="229" y="168"/>
                  </a:lnTo>
                  <a:lnTo>
                    <a:pt x="228" y="163"/>
                  </a:lnTo>
                  <a:lnTo>
                    <a:pt x="229" y="157"/>
                  </a:lnTo>
                  <a:lnTo>
                    <a:pt x="232" y="152"/>
                  </a:lnTo>
                  <a:lnTo>
                    <a:pt x="232" y="152"/>
                  </a:lnTo>
                  <a:lnTo>
                    <a:pt x="237" y="149"/>
                  </a:lnTo>
                  <a:lnTo>
                    <a:pt x="243" y="147"/>
                  </a:lnTo>
                  <a:lnTo>
                    <a:pt x="248" y="148"/>
                  </a:lnTo>
                  <a:lnTo>
                    <a:pt x="254" y="152"/>
                  </a:lnTo>
                  <a:lnTo>
                    <a:pt x="290" y="188"/>
                  </a:lnTo>
                  <a:lnTo>
                    <a:pt x="290" y="188"/>
                  </a:lnTo>
                  <a:lnTo>
                    <a:pt x="293" y="193"/>
                  </a:lnTo>
                  <a:lnTo>
                    <a:pt x="294" y="198"/>
                  </a:lnTo>
                  <a:lnTo>
                    <a:pt x="293" y="203"/>
                  </a:lnTo>
                  <a:lnTo>
                    <a:pt x="290" y="209"/>
                  </a:lnTo>
                  <a:lnTo>
                    <a:pt x="290" y="209"/>
                  </a:lnTo>
                  <a:lnTo>
                    <a:pt x="284" y="212"/>
                  </a:lnTo>
                  <a:lnTo>
                    <a:pt x="279" y="213"/>
                  </a:lnTo>
                  <a:lnTo>
                    <a:pt x="274" y="212"/>
                  </a:lnTo>
                  <a:lnTo>
                    <a:pt x="268" y="209"/>
                  </a:lnTo>
                  <a:lnTo>
                    <a:pt x="256" y="196"/>
                  </a:lnTo>
                  <a:lnTo>
                    <a:pt x="238" y="225"/>
                  </a:lnTo>
                  <a:lnTo>
                    <a:pt x="238" y="225"/>
                  </a:lnTo>
                  <a:lnTo>
                    <a:pt x="228" y="239"/>
                  </a:lnTo>
                  <a:lnTo>
                    <a:pt x="220" y="251"/>
                  </a:lnTo>
                  <a:lnTo>
                    <a:pt x="213" y="263"/>
                  </a:lnTo>
                  <a:lnTo>
                    <a:pt x="209" y="273"/>
                  </a:lnTo>
                  <a:lnTo>
                    <a:pt x="206" y="282"/>
                  </a:lnTo>
                  <a:lnTo>
                    <a:pt x="205" y="290"/>
                  </a:lnTo>
                  <a:lnTo>
                    <a:pt x="205" y="297"/>
                  </a:lnTo>
                  <a:lnTo>
                    <a:pt x="206" y="303"/>
                  </a:lnTo>
                  <a:lnTo>
                    <a:pt x="214" y="317"/>
                  </a:lnTo>
                  <a:lnTo>
                    <a:pt x="214" y="317"/>
                  </a:lnTo>
                  <a:lnTo>
                    <a:pt x="219" y="320"/>
                  </a:lnTo>
                  <a:lnTo>
                    <a:pt x="224" y="324"/>
                  </a:lnTo>
                  <a:lnTo>
                    <a:pt x="236" y="327"/>
                  </a:lnTo>
                  <a:lnTo>
                    <a:pt x="299" y="327"/>
                  </a:lnTo>
                  <a:lnTo>
                    <a:pt x="299" y="327"/>
                  </a:lnTo>
                  <a:lnTo>
                    <a:pt x="299" y="246"/>
                  </a:lnTo>
                  <a:lnTo>
                    <a:pt x="299" y="246"/>
                  </a:lnTo>
                  <a:lnTo>
                    <a:pt x="300" y="241"/>
                  </a:lnTo>
                  <a:lnTo>
                    <a:pt x="302" y="237"/>
                  </a:lnTo>
                  <a:lnTo>
                    <a:pt x="305" y="235"/>
                  </a:lnTo>
                  <a:lnTo>
                    <a:pt x="308" y="233"/>
                  </a:lnTo>
                  <a:lnTo>
                    <a:pt x="313" y="232"/>
                  </a:lnTo>
                  <a:lnTo>
                    <a:pt x="315" y="232"/>
                  </a:lnTo>
                  <a:lnTo>
                    <a:pt x="335" y="231"/>
                  </a:lnTo>
                  <a:lnTo>
                    <a:pt x="335" y="231"/>
                  </a:lnTo>
                  <a:lnTo>
                    <a:pt x="340" y="231"/>
                  </a:lnTo>
                  <a:lnTo>
                    <a:pt x="343" y="230"/>
                  </a:lnTo>
                  <a:lnTo>
                    <a:pt x="348" y="226"/>
                  </a:lnTo>
                  <a:lnTo>
                    <a:pt x="350" y="223"/>
                  </a:lnTo>
                  <a:lnTo>
                    <a:pt x="351" y="220"/>
                  </a:lnTo>
                  <a:lnTo>
                    <a:pt x="351" y="219"/>
                  </a:lnTo>
                  <a:lnTo>
                    <a:pt x="381" y="125"/>
                  </a:lnTo>
                  <a:lnTo>
                    <a:pt x="381" y="125"/>
                  </a:lnTo>
                  <a:lnTo>
                    <a:pt x="384" y="120"/>
                  </a:lnTo>
                  <a:lnTo>
                    <a:pt x="389" y="116"/>
                  </a:lnTo>
                  <a:lnTo>
                    <a:pt x="394" y="114"/>
                  </a:lnTo>
                  <a:lnTo>
                    <a:pt x="400" y="115"/>
                  </a:lnTo>
                  <a:lnTo>
                    <a:pt x="400" y="115"/>
                  </a:lnTo>
                  <a:lnTo>
                    <a:pt x="406" y="117"/>
                  </a:lnTo>
                  <a:lnTo>
                    <a:pt x="409" y="123"/>
                  </a:lnTo>
                  <a:lnTo>
                    <a:pt x="411" y="128"/>
                  </a:lnTo>
                  <a:lnTo>
                    <a:pt x="410" y="133"/>
                  </a:lnTo>
                  <a:lnTo>
                    <a:pt x="380" y="232"/>
                  </a:lnTo>
                  <a:lnTo>
                    <a:pt x="425" y="232"/>
                  </a:lnTo>
                  <a:lnTo>
                    <a:pt x="425" y="25"/>
                  </a:lnTo>
                  <a:close/>
                  <a:moveTo>
                    <a:pt x="463" y="418"/>
                  </a:moveTo>
                  <a:lnTo>
                    <a:pt x="463" y="418"/>
                  </a:lnTo>
                  <a:lnTo>
                    <a:pt x="453" y="419"/>
                  </a:lnTo>
                  <a:lnTo>
                    <a:pt x="444" y="421"/>
                  </a:lnTo>
                  <a:lnTo>
                    <a:pt x="436" y="427"/>
                  </a:lnTo>
                  <a:lnTo>
                    <a:pt x="429" y="432"/>
                  </a:lnTo>
                  <a:lnTo>
                    <a:pt x="424" y="439"/>
                  </a:lnTo>
                  <a:lnTo>
                    <a:pt x="419" y="447"/>
                  </a:lnTo>
                  <a:lnTo>
                    <a:pt x="416" y="456"/>
                  </a:lnTo>
                  <a:lnTo>
                    <a:pt x="415" y="466"/>
                  </a:lnTo>
                  <a:lnTo>
                    <a:pt x="415" y="466"/>
                  </a:lnTo>
                  <a:lnTo>
                    <a:pt x="416" y="476"/>
                  </a:lnTo>
                  <a:lnTo>
                    <a:pt x="419" y="484"/>
                  </a:lnTo>
                  <a:lnTo>
                    <a:pt x="424" y="493"/>
                  </a:lnTo>
                  <a:lnTo>
                    <a:pt x="429" y="500"/>
                  </a:lnTo>
                  <a:lnTo>
                    <a:pt x="436" y="505"/>
                  </a:lnTo>
                  <a:lnTo>
                    <a:pt x="444" y="510"/>
                  </a:lnTo>
                  <a:lnTo>
                    <a:pt x="453" y="513"/>
                  </a:lnTo>
                  <a:lnTo>
                    <a:pt x="463" y="514"/>
                  </a:lnTo>
                  <a:lnTo>
                    <a:pt x="463" y="514"/>
                  </a:lnTo>
                  <a:lnTo>
                    <a:pt x="473" y="513"/>
                  </a:lnTo>
                  <a:lnTo>
                    <a:pt x="482" y="510"/>
                  </a:lnTo>
                  <a:lnTo>
                    <a:pt x="490" y="505"/>
                  </a:lnTo>
                  <a:lnTo>
                    <a:pt x="497" y="500"/>
                  </a:lnTo>
                  <a:lnTo>
                    <a:pt x="502" y="493"/>
                  </a:lnTo>
                  <a:lnTo>
                    <a:pt x="508" y="484"/>
                  </a:lnTo>
                  <a:lnTo>
                    <a:pt x="510" y="476"/>
                  </a:lnTo>
                  <a:lnTo>
                    <a:pt x="511" y="466"/>
                  </a:lnTo>
                  <a:lnTo>
                    <a:pt x="511" y="466"/>
                  </a:lnTo>
                  <a:lnTo>
                    <a:pt x="510" y="456"/>
                  </a:lnTo>
                  <a:lnTo>
                    <a:pt x="508" y="447"/>
                  </a:lnTo>
                  <a:lnTo>
                    <a:pt x="502" y="439"/>
                  </a:lnTo>
                  <a:lnTo>
                    <a:pt x="497" y="432"/>
                  </a:lnTo>
                  <a:lnTo>
                    <a:pt x="490" y="427"/>
                  </a:lnTo>
                  <a:lnTo>
                    <a:pt x="482" y="421"/>
                  </a:lnTo>
                  <a:lnTo>
                    <a:pt x="473" y="419"/>
                  </a:lnTo>
                  <a:lnTo>
                    <a:pt x="463" y="418"/>
                  </a:lnTo>
                  <a:lnTo>
                    <a:pt x="463" y="418"/>
                  </a:lnTo>
                  <a:close/>
                  <a:moveTo>
                    <a:pt x="216" y="418"/>
                  </a:moveTo>
                  <a:lnTo>
                    <a:pt x="216" y="418"/>
                  </a:lnTo>
                  <a:lnTo>
                    <a:pt x="207" y="419"/>
                  </a:lnTo>
                  <a:lnTo>
                    <a:pt x="198" y="421"/>
                  </a:lnTo>
                  <a:lnTo>
                    <a:pt x="190" y="427"/>
                  </a:lnTo>
                  <a:lnTo>
                    <a:pt x="183" y="432"/>
                  </a:lnTo>
                  <a:lnTo>
                    <a:pt x="177" y="439"/>
                  </a:lnTo>
                  <a:lnTo>
                    <a:pt x="173" y="447"/>
                  </a:lnTo>
                  <a:lnTo>
                    <a:pt x="170" y="456"/>
                  </a:lnTo>
                  <a:lnTo>
                    <a:pt x="169" y="466"/>
                  </a:lnTo>
                  <a:lnTo>
                    <a:pt x="169" y="466"/>
                  </a:lnTo>
                  <a:lnTo>
                    <a:pt x="170" y="476"/>
                  </a:lnTo>
                  <a:lnTo>
                    <a:pt x="173" y="484"/>
                  </a:lnTo>
                  <a:lnTo>
                    <a:pt x="177" y="493"/>
                  </a:lnTo>
                  <a:lnTo>
                    <a:pt x="183" y="500"/>
                  </a:lnTo>
                  <a:lnTo>
                    <a:pt x="190" y="505"/>
                  </a:lnTo>
                  <a:lnTo>
                    <a:pt x="198" y="510"/>
                  </a:lnTo>
                  <a:lnTo>
                    <a:pt x="207" y="513"/>
                  </a:lnTo>
                  <a:lnTo>
                    <a:pt x="216" y="514"/>
                  </a:lnTo>
                  <a:lnTo>
                    <a:pt x="216" y="514"/>
                  </a:lnTo>
                  <a:lnTo>
                    <a:pt x="227" y="513"/>
                  </a:lnTo>
                  <a:lnTo>
                    <a:pt x="236" y="510"/>
                  </a:lnTo>
                  <a:lnTo>
                    <a:pt x="244" y="505"/>
                  </a:lnTo>
                  <a:lnTo>
                    <a:pt x="250" y="500"/>
                  </a:lnTo>
                  <a:lnTo>
                    <a:pt x="257" y="493"/>
                  </a:lnTo>
                  <a:lnTo>
                    <a:pt x="261" y="484"/>
                  </a:lnTo>
                  <a:lnTo>
                    <a:pt x="264" y="476"/>
                  </a:lnTo>
                  <a:lnTo>
                    <a:pt x="264" y="466"/>
                  </a:lnTo>
                  <a:lnTo>
                    <a:pt x="264" y="466"/>
                  </a:lnTo>
                  <a:lnTo>
                    <a:pt x="264" y="456"/>
                  </a:lnTo>
                  <a:lnTo>
                    <a:pt x="261" y="447"/>
                  </a:lnTo>
                  <a:lnTo>
                    <a:pt x="257" y="439"/>
                  </a:lnTo>
                  <a:lnTo>
                    <a:pt x="250" y="432"/>
                  </a:lnTo>
                  <a:lnTo>
                    <a:pt x="244" y="427"/>
                  </a:lnTo>
                  <a:lnTo>
                    <a:pt x="236" y="421"/>
                  </a:lnTo>
                  <a:lnTo>
                    <a:pt x="227" y="419"/>
                  </a:lnTo>
                  <a:lnTo>
                    <a:pt x="216" y="418"/>
                  </a:lnTo>
                  <a:lnTo>
                    <a:pt x="216" y="41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2" name="Freeform 270"/>
            <p:cNvSpPr>
              <a:spLocks/>
            </p:cNvSpPr>
            <p:nvPr/>
          </p:nvSpPr>
          <p:spPr bwMode="auto">
            <a:xfrm>
              <a:off x="9878084" y="4017062"/>
              <a:ext cx="182880" cy="182880"/>
            </a:xfrm>
            <a:custGeom>
              <a:avLst/>
              <a:gdLst>
                <a:gd name="T0" fmla="*/ 310 w 397"/>
                <a:gd name="T1" fmla="*/ 285 h 380"/>
                <a:gd name="T2" fmla="*/ 278 w 397"/>
                <a:gd name="T3" fmla="*/ 271 h 380"/>
                <a:gd name="T4" fmla="*/ 257 w 397"/>
                <a:gd name="T5" fmla="*/ 256 h 380"/>
                <a:gd name="T6" fmla="*/ 245 w 397"/>
                <a:gd name="T7" fmla="*/ 238 h 380"/>
                <a:gd name="T8" fmla="*/ 242 w 397"/>
                <a:gd name="T9" fmla="*/ 216 h 380"/>
                <a:gd name="T10" fmla="*/ 242 w 397"/>
                <a:gd name="T11" fmla="*/ 208 h 380"/>
                <a:gd name="T12" fmla="*/ 247 w 397"/>
                <a:gd name="T13" fmla="*/ 200 h 380"/>
                <a:gd name="T14" fmla="*/ 255 w 397"/>
                <a:gd name="T15" fmla="*/ 191 h 380"/>
                <a:gd name="T16" fmla="*/ 261 w 397"/>
                <a:gd name="T17" fmla="*/ 176 h 380"/>
                <a:gd name="T18" fmla="*/ 264 w 397"/>
                <a:gd name="T19" fmla="*/ 164 h 380"/>
                <a:gd name="T20" fmla="*/ 269 w 397"/>
                <a:gd name="T21" fmla="*/ 156 h 380"/>
                <a:gd name="T22" fmla="*/ 278 w 397"/>
                <a:gd name="T23" fmla="*/ 151 h 380"/>
                <a:gd name="T24" fmla="*/ 282 w 397"/>
                <a:gd name="T25" fmla="*/ 139 h 380"/>
                <a:gd name="T26" fmla="*/ 284 w 397"/>
                <a:gd name="T27" fmla="*/ 128 h 380"/>
                <a:gd name="T28" fmla="*/ 283 w 397"/>
                <a:gd name="T29" fmla="*/ 119 h 380"/>
                <a:gd name="T30" fmla="*/ 278 w 397"/>
                <a:gd name="T31" fmla="*/ 111 h 380"/>
                <a:gd name="T32" fmla="*/ 277 w 397"/>
                <a:gd name="T33" fmla="*/ 111 h 380"/>
                <a:gd name="T34" fmla="*/ 282 w 397"/>
                <a:gd name="T35" fmla="*/ 72 h 380"/>
                <a:gd name="T36" fmla="*/ 282 w 397"/>
                <a:gd name="T37" fmla="*/ 64 h 380"/>
                <a:gd name="T38" fmla="*/ 275 w 397"/>
                <a:gd name="T39" fmla="*/ 41 h 380"/>
                <a:gd name="T40" fmla="*/ 267 w 397"/>
                <a:gd name="T41" fmla="*/ 29 h 380"/>
                <a:gd name="T42" fmla="*/ 257 w 397"/>
                <a:gd name="T43" fmla="*/ 18 h 380"/>
                <a:gd name="T44" fmla="*/ 242 w 397"/>
                <a:gd name="T45" fmla="*/ 8 h 380"/>
                <a:gd name="T46" fmla="*/ 223 w 397"/>
                <a:gd name="T47" fmla="*/ 3 h 380"/>
                <a:gd name="T48" fmla="*/ 198 w 397"/>
                <a:gd name="T49" fmla="*/ 0 h 380"/>
                <a:gd name="T50" fmla="*/ 186 w 397"/>
                <a:gd name="T51" fmla="*/ 1 h 380"/>
                <a:gd name="T52" fmla="*/ 163 w 397"/>
                <a:gd name="T53" fmla="*/ 5 h 380"/>
                <a:gd name="T54" fmla="*/ 146 w 397"/>
                <a:gd name="T55" fmla="*/ 13 h 380"/>
                <a:gd name="T56" fmla="*/ 134 w 397"/>
                <a:gd name="T57" fmla="*/ 23 h 380"/>
                <a:gd name="T58" fmla="*/ 124 w 397"/>
                <a:gd name="T59" fmla="*/ 35 h 380"/>
                <a:gd name="T60" fmla="*/ 117 w 397"/>
                <a:gd name="T61" fmla="*/ 53 h 380"/>
                <a:gd name="T62" fmla="*/ 114 w 397"/>
                <a:gd name="T63" fmla="*/ 72 h 380"/>
                <a:gd name="T64" fmla="*/ 118 w 397"/>
                <a:gd name="T65" fmla="*/ 98 h 380"/>
                <a:gd name="T66" fmla="*/ 120 w 397"/>
                <a:gd name="T67" fmla="*/ 111 h 380"/>
                <a:gd name="T68" fmla="*/ 115 w 397"/>
                <a:gd name="T69" fmla="*/ 114 h 380"/>
                <a:gd name="T70" fmla="*/ 112 w 397"/>
                <a:gd name="T71" fmla="*/ 123 h 380"/>
                <a:gd name="T72" fmla="*/ 112 w 397"/>
                <a:gd name="T73" fmla="*/ 128 h 380"/>
                <a:gd name="T74" fmla="*/ 115 w 397"/>
                <a:gd name="T75" fmla="*/ 147 h 380"/>
                <a:gd name="T76" fmla="*/ 122 w 397"/>
                <a:gd name="T77" fmla="*/ 153 h 380"/>
                <a:gd name="T78" fmla="*/ 130 w 397"/>
                <a:gd name="T79" fmla="*/ 159 h 380"/>
                <a:gd name="T80" fmla="*/ 131 w 397"/>
                <a:gd name="T81" fmla="*/ 164 h 380"/>
                <a:gd name="T82" fmla="*/ 138 w 397"/>
                <a:gd name="T83" fmla="*/ 185 h 380"/>
                <a:gd name="T84" fmla="*/ 145 w 397"/>
                <a:gd name="T85" fmla="*/ 196 h 380"/>
                <a:gd name="T86" fmla="*/ 152 w 397"/>
                <a:gd name="T87" fmla="*/ 204 h 380"/>
                <a:gd name="T88" fmla="*/ 155 w 397"/>
                <a:gd name="T89" fmla="*/ 216 h 380"/>
                <a:gd name="T90" fmla="*/ 154 w 397"/>
                <a:gd name="T91" fmla="*/ 227 h 380"/>
                <a:gd name="T92" fmla="*/ 146 w 397"/>
                <a:gd name="T93" fmla="*/ 248 h 380"/>
                <a:gd name="T94" fmla="*/ 130 w 397"/>
                <a:gd name="T95" fmla="*/ 264 h 380"/>
                <a:gd name="T96" fmla="*/ 104 w 397"/>
                <a:gd name="T97" fmla="*/ 277 h 380"/>
                <a:gd name="T98" fmla="*/ 86 w 397"/>
                <a:gd name="T99" fmla="*/ 285 h 380"/>
                <a:gd name="T100" fmla="*/ 50 w 397"/>
                <a:gd name="T101" fmla="*/ 299 h 380"/>
                <a:gd name="T102" fmla="*/ 23 w 397"/>
                <a:gd name="T103" fmla="*/ 312 h 380"/>
                <a:gd name="T104" fmla="*/ 5 w 397"/>
                <a:gd name="T105" fmla="*/ 325 h 380"/>
                <a:gd name="T106" fmla="*/ 0 w 397"/>
                <a:gd name="T107" fmla="*/ 334 h 380"/>
                <a:gd name="T108" fmla="*/ 0 w 397"/>
                <a:gd name="T109" fmla="*/ 336 h 380"/>
                <a:gd name="T110" fmla="*/ 198 w 397"/>
                <a:gd name="T111" fmla="*/ 380 h 380"/>
                <a:gd name="T112" fmla="*/ 397 w 397"/>
                <a:gd name="T113" fmla="*/ 380 h 380"/>
                <a:gd name="T114" fmla="*/ 397 w 397"/>
                <a:gd name="T115" fmla="*/ 336 h 380"/>
                <a:gd name="T116" fmla="*/ 395 w 397"/>
                <a:gd name="T117" fmla="*/ 332 h 380"/>
                <a:gd name="T118" fmla="*/ 383 w 397"/>
                <a:gd name="T119" fmla="*/ 319 h 380"/>
                <a:gd name="T120" fmla="*/ 361 w 397"/>
                <a:gd name="T121" fmla="*/ 306 h 380"/>
                <a:gd name="T122" fmla="*/ 329 w 397"/>
                <a:gd name="T123" fmla="*/ 292 h 380"/>
                <a:gd name="T124" fmla="*/ 310 w 397"/>
                <a:gd name="T125"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80">
                  <a:moveTo>
                    <a:pt x="310" y="285"/>
                  </a:moveTo>
                  <a:lnTo>
                    <a:pt x="310" y="285"/>
                  </a:lnTo>
                  <a:lnTo>
                    <a:pt x="293" y="277"/>
                  </a:lnTo>
                  <a:lnTo>
                    <a:pt x="278" y="271"/>
                  </a:lnTo>
                  <a:lnTo>
                    <a:pt x="265" y="264"/>
                  </a:lnTo>
                  <a:lnTo>
                    <a:pt x="257" y="256"/>
                  </a:lnTo>
                  <a:lnTo>
                    <a:pt x="249" y="248"/>
                  </a:lnTo>
                  <a:lnTo>
                    <a:pt x="245" y="238"/>
                  </a:lnTo>
                  <a:lnTo>
                    <a:pt x="243" y="227"/>
                  </a:lnTo>
                  <a:lnTo>
                    <a:pt x="242" y="216"/>
                  </a:lnTo>
                  <a:lnTo>
                    <a:pt x="242" y="216"/>
                  </a:lnTo>
                  <a:lnTo>
                    <a:pt x="242" y="208"/>
                  </a:lnTo>
                  <a:lnTo>
                    <a:pt x="244" y="204"/>
                  </a:lnTo>
                  <a:lnTo>
                    <a:pt x="247" y="200"/>
                  </a:lnTo>
                  <a:lnTo>
                    <a:pt x="250" y="196"/>
                  </a:lnTo>
                  <a:lnTo>
                    <a:pt x="255" y="191"/>
                  </a:lnTo>
                  <a:lnTo>
                    <a:pt x="258" y="185"/>
                  </a:lnTo>
                  <a:lnTo>
                    <a:pt x="261" y="176"/>
                  </a:lnTo>
                  <a:lnTo>
                    <a:pt x="264" y="164"/>
                  </a:lnTo>
                  <a:lnTo>
                    <a:pt x="264" y="164"/>
                  </a:lnTo>
                  <a:lnTo>
                    <a:pt x="266" y="159"/>
                  </a:lnTo>
                  <a:lnTo>
                    <a:pt x="269" y="156"/>
                  </a:lnTo>
                  <a:lnTo>
                    <a:pt x="275" y="153"/>
                  </a:lnTo>
                  <a:lnTo>
                    <a:pt x="278" y="151"/>
                  </a:lnTo>
                  <a:lnTo>
                    <a:pt x="280" y="147"/>
                  </a:lnTo>
                  <a:lnTo>
                    <a:pt x="282" y="139"/>
                  </a:lnTo>
                  <a:lnTo>
                    <a:pt x="284" y="128"/>
                  </a:lnTo>
                  <a:lnTo>
                    <a:pt x="284" y="128"/>
                  </a:lnTo>
                  <a:lnTo>
                    <a:pt x="283" y="123"/>
                  </a:lnTo>
                  <a:lnTo>
                    <a:pt x="283" y="119"/>
                  </a:lnTo>
                  <a:lnTo>
                    <a:pt x="280" y="114"/>
                  </a:lnTo>
                  <a:lnTo>
                    <a:pt x="278" y="111"/>
                  </a:lnTo>
                  <a:lnTo>
                    <a:pt x="277" y="111"/>
                  </a:lnTo>
                  <a:lnTo>
                    <a:pt x="277" y="111"/>
                  </a:lnTo>
                  <a:lnTo>
                    <a:pt x="279" y="98"/>
                  </a:lnTo>
                  <a:lnTo>
                    <a:pt x="282" y="72"/>
                  </a:lnTo>
                  <a:lnTo>
                    <a:pt x="282" y="72"/>
                  </a:lnTo>
                  <a:lnTo>
                    <a:pt x="282" y="64"/>
                  </a:lnTo>
                  <a:lnTo>
                    <a:pt x="280" y="53"/>
                  </a:lnTo>
                  <a:lnTo>
                    <a:pt x="275" y="41"/>
                  </a:lnTo>
                  <a:lnTo>
                    <a:pt x="272" y="35"/>
                  </a:lnTo>
                  <a:lnTo>
                    <a:pt x="267" y="29"/>
                  </a:lnTo>
                  <a:lnTo>
                    <a:pt x="263" y="23"/>
                  </a:lnTo>
                  <a:lnTo>
                    <a:pt x="257" y="18"/>
                  </a:lnTo>
                  <a:lnTo>
                    <a:pt x="249" y="13"/>
                  </a:lnTo>
                  <a:lnTo>
                    <a:pt x="242" y="8"/>
                  </a:lnTo>
                  <a:lnTo>
                    <a:pt x="232" y="5"/>
                  </a:lnTo>
                  <a:lnTo>
                    <a:pt x="223" y="3"/>
                  </a:lnTo>
                  <a:lnTo>
                    <a:pt x="211" y="1"/>
                  </a:lnTo>
                  <a:lnTo>
                    <a:pt x="198" y="0"/>
                  </a:lnTo>
                  <a:lnTo>
                    <a:pt x="198" y="0"/>
                  </a:lnTo>
                  <a:lnTo>
                    <a:pt x="186" y="1"/>
                  </a:lnTo>
                  <a:lnTo>
                    <a:pt x="174" y="3"/>
                  </a:lnTo>
                  <a:lnTo>
                    <a:pt x="163" y="5"/>
                  </a:lnTo>
                  <a:lnTo>
                    <a:pt x="154" y="8"/>
                  </a:lnTo>
                  <a:lnTo>
                    <a:pt x="146" y="13"/>
                  </a:lnTo>
                  <a:lnTo>
                    <a:pt x="139" y="18"/>
                  </a:lnTo>
                  <a:lnTo>
                    <a:pt x="134" y="23"/>
                  </a:lnTo>
                  <a:lnTo>
                    <a:pt x="128" y="29"/>
                  </a:lnTo>
                  <a:lnTo>
                    <a:pt x="124" y="35"/>
                  </a:lnTo>
                  <a:lnTo>
                    <a:pt x="121" y="41"/>
                  </a:lnTo>
                  <a:lnTo>
                    <a:pt x="117" y="53"/>
                  </a:lnTo>
                  <a:lnTo>
                    <a:pt x="114" y="64"/>
                  </a:lnTo>
                  <a:lnTo>
                    <a:pt x="114" y="72"/>
                  </a:lnTo>
                  <a:lnTo>
                    <a:pt x="114" y="72"/>
                  </a:lnTo>
                  <a:lnTo>
                    <a:pt x="118" y="98"/>
                  </a:lnTo>
                  <a:lnTo>
                    <a:pt x="120" y="111"/>
                  </a:lnTo>
                  <a:lnTo>
                    <a:pt x="120" y="111"/>
                  </a:lnTo>
                  <a:lnTo>
                    <a:pt x="119" y="111"/>
                  </a:lnTo>
                  <a:lnTo>
                    <a:pt x="115" y="114"/>
                  </a:lnTo>
                  <a:lnTo>
                    <a:pt x="113" y="119"/>
                  </a:lnTo>
                  <a:lnTo>
                    <a:pt x="112" y="123"/>
                  </a:lnTo>
                  <a:lnTo>
                    <a:pt x="112" y="128"/>
                  </a:lnTo>
                  <a:lnTo>
                    <a:pt x="112" y="128"/>
                  </a:lnTo>
                  <a:lnTo>
                    <a:pt x="113" y="139"/>
                  </a:lnTo>
                  <a:lnTo>
                    <a:pt x="115" y="147"/>
                  </a:lnTo>
                  <a:lnTo>
                    <a:pt x="119" y="151"/>
                  </a:lnTo>
                  <a:lnTo>
                    <a:pt x="122" y="153"/>
                  </a:lnTo>
                  <a:lnTo>
                    <a:pt x="127" y="156"/>
                  </a:lnTo>
                  <a:lnTo>
                    <a:pt x="130" y="159"/>
                  </a:lnTo>
                  <a:lnTo>
                    <a:pt x="131" y="164"/>
                  </a:lnTo>
                  <a:lnTo>
                    <a:pt x="131" y="164"/>
                  </a:lnTo>
                  <a:lnTo>
                    <a:pt x="135" y="176"/>
                  </a:lnTo>
                  <a:lnTo>
                    <a:pt x="138" y="185"/>
                  </a:lnTo>
                  <a:lnTo>
                    <a:pt x="142" y="191"/>
                  </a:lnTo>
                  <a:lnTo>
                    <a:pt x="145" y="196"/>
                  </a:lnTo>
                  <a:lnTo>
                    <a:pt x="148" y="200"/>
                  </a:lnTo>
                  <a:lnTo>
                    <a:pt x="152" y="204"/>
                  </a:lnTo>
                  <a:lnTo>
                    <a:pt x="154" y="208"/>
                  </a:lnTo>
                  <a:lnTo>
                    <a:pt x="155" y="216"/>
                  </a:lnTo>
                  <a:lnTo>
                    <a:pt x="155" y="216"/>
                  </a:lnTo>
                  <a:lnTo>
                    <a:pt x="154" y="227"/>
                  </a:lnTo>
                  <a:lnTo>
                    <a:pt x="151" y="238"/>
                  </a:lnTo>
                  <a:lnTo>
                    <a:pt x="146" y="248"/>
                  </a:lnTo>
                  <a:lnTo>
                    <a:pt x="140" y="256"/>
                  </a:lnTo>
                  <a:lnTo>
                    <a:pt x="130" y="264"/>
                  </a:lnTo>
                  <a:lnTo>
                    <a:pt x="119" y="271"/>
                  </a:lnTo>
                  <a:lnTo>
                    <a:pt x="104" y="277"/>
                  </a:lnTo>
                  <a:lnTo>
                    <a:pt x="86" y="285"/>
                  </a:lnTo>
                  <a:lnTo>
                    <a:pt x="86" y="285"/>
                  </a:lnTo>
                  <a:lnTo>
                    <a:pt x="67" y="292"/>
                  </a:lnTo>
                  <a:lnTo>
                    <a:pt x="50" y="299"/>
                  </a:lnTo>
                  <a:lnTo>
                    <a:pt x="36" y="306"/>
                  </a:lnTo>
                  <a:lnTo>
                    <a:pt x="23" y="312"/>
                  </a:lnTo>
                  <a:lnTo>
                    <a:pt x="12" y="319"/>
                  </a:lnTo>
                  <a:lnTo>
                    <a:pt x="5" y="325"/>
                  </a:lnTo>
                  <a:lnTo>
                    <a:pt x="1" y="332"/>
                  </a:lnTo>
                  <a:lnTo>
                    <a:pt x="0" y="334"/>
                  </a:lnTo>
                  <a:lnTo>
                    <a:pt x="0" y="336"/>
                  </a:lnTo>
                  <a:lnTo>
                    <a:pt x="0" y="336"/>
                  </a:lnTo>
                  <a:lnTo>
                    <a:pt x="0" y="380"/>
                  </a:lnTo>
                  <a:lnTo>
                    <a:pt x="198" y="380"/>
                  </a:lnTo>
                  <a:lnTo>
                    <a:pt x="397" y="380"/>
                  </a:lnTo>
                  <a:lnTo>
                    <a:pt x="397" y="380"/>
                  </a:lnTo>
                  <a:lnTo>
                    <a:pt x="397" y="336"/>
                  </a:lnTo>
                  <a:lnTo>
                    <a:pt x="397" y="336"/>
                  </a:lnTo>
                  <a:lnTo>
                    <a:pt x="396" y="334"/>
                  </a:lnTo>
                  <a:lnTo>
                    <a:pt x="395" y="332"/>
                  </a:lnTo>
                  <a:lnTo>
                    <a:pt x="391" y="325"/>
                  </a:lnTo>
                  <a:lnTo>
                    <a:pt x="383" y="319"/>
                  </a:lnTo>
                  <a:lnTo>
                    <a:pt x="373" y="312"/>
                  </a:lnTo>
                  <a:lnTo>
                    <a:pt x="361" y="306"/>
                  </a:lnTo>
                  <a:lnTo>
                    <a:pt x="346" y="299"/>
                  </a:lnTo>
                  <a:lnTo>
                    <a:pt x="329" y="292"/>
                  </a:lnTo>
                  <a:lnTo>
                    <a:pt x="310" y="285"/>
                  </a:lnTo>
                  <a:lnTo>
                    <a:pt x="310" y="285"/>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3" name="Freeform 441"/>
            <p:cNvSpPr>
              <a:spLocks noEditPoints="1"/>
            </p:cNvSpPr>
            <p:nvPr/>
          </p:nvSpPr>
          <p:spPr bwMode="auto">
            <a:xfrm>
              <a:off x="9240432" y="4017062"/>
              <a:ext cx="182880" cy="182880"/>
            </a:xfrm>
            <a:custGeom>
              <a:avLst/>
              <a:gdLst>
                <a:gd name="T0" fmla="*/ 126 w 609"/>
                <a:gd name="T1" fmla="*/ 242 h 329"/>
                <a:gd name="T2" fmla="*/ 173 w 609"/>
                <a:gd name="T3" fmla="*/ 217 h 329"/>
                <a:gd name="T4" fmla="*/ 212 w 609"/>
                <a:gd name="T5" fmla="*/ 233 h 329"/>
                <a:gd name="T6" fmla="*/ 228 w 609"/>
                <a:gd name="T7" fmla="*/ 273 h 329"/>
                <a:gd name="T8" fmla="*/ 203 w 609"/>
                <a:gd name="T9" fmla="*/ 319 h 329"/>
                <a:gd name="T10" fmla="*/ 161 w 609"/>
                <a:gd name="T11" fmla="*/ 328 h 329"/>
                <a:gd name="T12" fmla="*/ 120 w 609"/>
                <a:gd name="T13" fmla="*/ 295 h 329"/>
                <a:gd name="T14" fmla="*/ 450 w 609"/>
                <a:gd name="T15" fmla="*/ 273 h 329"/>
                <a:gd name="T16" fmla="*/ 474 w 609"/>
                <a:gd name="T17" fmla="*/ 227 h 329"/>
                <a:gd name="T18" fmla="*/ 517 w 609"/>
                <a:gd name="T19" fmla="*/ 218 h 329"/>
                <a:gd name="T20" fmla="*/ 557 w 609"/>
                <a:gd name="T21" fmla="*/ 251 h 329"/>
                <a:gd name="T22" fmla="*/ 557 w 609"/>
                <a:gd name="T23" fmla="*/ 295 h 329"/>
                <a:gd name="T24" fmla="*/ 517 w 609"/>
                <a:gd name="T25" fmla="*/ 328 h 329"/>
                <a:gd name="T26" fmla="*/ 474 w 609"/>
                <a:gd name="T27" fmla="*/ 319 h 329"/>
                <a:gd name="T28" fmla="*/ 450 w 609"/>
                <a:gd name="T29" fmla="*/ 273 h 329"/>
                <a:gd name="T30" fmla="*/ 580 w 609"/>
                <a:gd name="T31" fmla="*/ 124 h 329"/>
                <a:gd name="T32" fmla="*/ 541 w 609"/>
                <a:gd name="T33" fmla="*/ 16 h 329"/>
                <a:gd name="T34" fmla="*/ 28 w 609"/>
                <a:gd name="T35" fmla="*/ 0 h 329"/>
                <a:gd name="T36" fmla="*/ 12 w 609"/>
                <a:gd name="T37" fmla="*/ 10 h 329"/>
                <a:gd name="T38" fmla="*/ 0 w 609"/>
                <a:gd name="T39" fmla="*/ 271 h 329"/>
                <a:gd name="T40" fmla="*/ 97 w 609"/>
                <a:gd name="T41" fmla="*/ 268 h 329"/>
                <a:gd name="T42" fmla="*/ 110 w 609"/>
                <a:gd name="T43" fmla="*/ 234 h 329"/>
                <a:gd name="T44" fmla="*/ 160 w 609"/>
                <a:gd name="T45" fmla="*/ 200 h 329"/>
                <a:gd name="T46" fmla="*/ 209 w 609"/>
                <a:gd name="T47" fmla="*/ 209 h 329"/>
                <a:gd name="T48" fmla="*/ 244 w 609"/>
                <a:gd name="T49" fmla="*/ 259 h 329"/>
                <a:gd name="T50" fmla="*/ 250 w 609"/>
                <a:gd name="T51" fmla="*/ 270 h 329"/>
                <a:gd name="T52" fmla="*/ 424 w 609"/>
                <a:gd name="T53" fmla="*/ 271 h 329"/>
                <a:gd name="T54" fmla="*/ 434 w 609"/>
                <a:gd name="T55" fmla="*/ 259 h 329"/>
                <a:gd name="T56" fmla="*/ 458 w 609"/>
                <a:gd name="T57" fmla="*/ 216 h 329"/>
                <a:gd name="T58" fmla="*/ 505 w 609"/>
                <a:gd name="T59" fmla="*/ 199 h 329"/>
                <a:gd name="T60" fmla="*/ 560 w 609"/>
                <a:gd name="T61" fmla="*/ 225 h 329"/>
                <a:gd name="T62" fmla="*/ 579 w 609"/>
                <a:gd name="T63" fmla="*/ 265 h 329"/>
                <a:gd name="T64" fmla="*/ 593 w 609"/>
                <a:gd name="T65" fmla="*/ 271 h 329"/>
                <a:gd name="T66" fmla="*/ 609 w 609"/>
                <a:gd name="T67" fmla="*/ 259 h 329"/>
                <a:gd name="T68" fmla="*/ 605 w 609"/>
                <a:gd name="T69" fmla="*/ 145 h 329"/>
                <a:gd name="T70" fmla="*/ 465 w 609"/>
                <a:gd name="T71" fmla="*/ 172 h 329"/>
                <a:gd name="T72" fmla="*/ 455 w 609"/>
                <a:gd name="T73" fmla="*/ 189 h 329"/>
                <a:gd name="T74" fmla="*/ 424 w 609"/>
                <a:gd name="T75" fmla="*/ 218 h 329"/>
                <a:gd name="T76" fmla="*/ 412 w 609"/>
                <a:gd name="T77" fmla="*/ 247 h 329"/>
                <a:gd name="T78" fmla="*/ 387 w 609"/>
                <a:gd name="T79" fmla="*/ 253 h 329"/>
                <a:gd name="T80" fmla="*/ 372 w 609"/>
                <a:gd name="T81" fmla="*/ 243 h 329"/>
                <a:gd name="T82" fmla="*/ 371 w 609"/>
                <a:gd name="T83" fmla="*/ 47 h 329"/>
                <a:gd name="T84" fmla="*/ 387 w 609"/>
                <a:gd name="T85" fmla="*/ 33 h 329"/>
                <a:gd name="T86" fmla="*/ 459 w 609"/>
                <a:gd name="T87" fmla="*/ 39 h 329"/>
                <a:gd name="T88" fmla="*/ 465 w 609"/>
                <a:gd name="T89" fmla="*/ 172 h 329"/>
                <a:gd name="T90" fmla="*/ 497 w 609"/>
                <a:gd name="T91" fmla="*/ 116 h 329"/>
                <a:gd name="T92" fmla="*/ 484 w 609"/>
                <a:gd name="T93" fmla="*/ 99 h 329"/>
                <a:gd name="T94" fmla="*/ 488 w 609"/>
                <a:gd name="T95" fmla="*/ 39 h 329"/>
                <a:gd name="T96" fmla="*/ 506 w 609"/>
                <a:gd name="T97" fmla="*/ 33 h 329"/>
                <a:gd name="T98" fmla="*/ 541 w 609"/>
                <a:gd name="T99" fmla="*/ 100 h 329"/>
                <a:gd name="T100" fmla="*/ 539 w 609"/>
                <a:gd name="T101" fmla="*/ 112 h 329"/>
                <a:gd name="T102" fmla="*/ 529 w 609"/>
                <a:gd name="T103" fmla="*/ 11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329">
                  <a:moveTo>
                    <a:pt x="116" y="273"/>
                  </a:moveTo>
                  <a:lnTo>
                    <a:pt x="116" y="273"/>
                  </a:lnTo>
                  <a:lnTo>
                    <a:pt x="117" y="262"/>
                  </a:lnTo>
                  <a:lnTo>
                    <a:pt x="120" y="251"/>
                  </a:lnTo>
                  <a:lnTo>
                    <a:pt x="126" y="242"/>
                  </a:lnTo>
                  <a:lnTo>
                    <a:pt x="132" y="233"/>
                  </a:lnTo>
                  <a:lnTo>
                    <a:pt x="141" y="227"/>
                  </a:lnTo>
                  <a:lnTo>
                    <a:pt x="150" y="222"/>
                  </a:lnTo>
                  <a:lnTo>
                    <a:pt x="161" y="218"/>
                  </a:lnTo>
                  <a:lnTo>
                    <a:pt x="173" y="217"/>
                  </a:lnTo>
                  <a:lnTo>
                    <a:pt x="173" y="217"/>
                  </a:lnTo>
                  <a:lnTo>
                    <a:pt x="183" y="218"/>
                  </a:lnTo>
                  <a:lnTo>
                    <a:pt x="194" y="222"/>
                  </a:lnTo>
                  <a:lnTo>
                    <a:pt x="203" y="227"/>
                  </a:lnTo>
                  <a:lnTo>
                    <a:pt x="212" y="233"/>
                  </a:lnTo>
                  <a:lnTo>
                    <a:pt x="218" y="242"/>
                  </a:lnTo>
                  <a:lnTo>
                    <a:pt x="224" y="251"/>
                  </a:lnTo>
                  <a:lnTo>
                    <a:pt x="227" y="262"/>
                  </a:lnTo>
                  <a:lnTo>
                    <a:pt x="228" y="273"/>
                  </a:lnTo>
                  <a:lnTo>
                    <a:pt x="228" y="273"/>
                  </a:lnTo>
                  <a:lnTo>
                    <a:pt x="227" y="284"/>
                  </a:lnTo>
                  <a:lnTo>
                    <a:pt x="224" y="295"/>
                  </a:lnTo>
                  <a:lnTo>
                    <a:pt x="218" y="304"/>
                  </a:lnTo>
                  <a:lnTo>
                    <a:pt x="212" y="313"/>
                  </a:lnTo>
                  <a:lnTo>
                    <a:pt x="203" y="319"/>
                  </a:lnTo>
                  <a:lnTo>
                    <a:pt x="194" y="325"/>
                  </a:lnTo>
                  <a:lnTo>
                    <a:pt x="183" y="328"/>
                  </a:lnTo>
                  <a:lnTo>
                    <a:pt x="173" y="329"/>
                  </a:lnTo>
                  <a:lnTo>
                    <a:pt x="173" y="329"/>
                  </a:lnTo>
                  <a:lnTo>
                    <a:pt x="161" y="328"/>
                  </a:lnTo>
                  <a:lnTo>
                    <a:pt x="150" y="325"/>
                  </a:lnTo>
                  <a:lnTo>
                    <a:pt x="141" y="319"/>
                  </a:lnTo>
                  <a:lnTo>
                    <a:pt x="132" y="313"/>
                  </a:lnTo>
                  <a:lnTo>
                    <a:pt x="126" y="304"/>
                  </a:lnTo>
                  <a:lnTo>
                    <a:pt x="120" y="295"/>
                  </a:lnTo>
                  <a:lnTo>
                    <a:pt x="117" y="284"/>
                  </a:lnTo>
                  <a:lnTo>
                    <a:pt x="116" y="273"/>
                  </a:lnTo>
                  <a:lnTo>
                    <a:pt x="116" y="273"/>
                  </a:lnTo>
                  <a:close/>
                  <a:moveTo>
                    <a:pt x="450" y="273"/>
                  </a:moveTo>
                  <a:lnTo>
                    <a:pt x="450" y="273"/>
                  </a:lnTo>
                  <a:lnTo>
                    <a:pt x="451" y="262"/>
                  </a:lnTo>
                  <a:lnTo>
                    <a:pt x="454" y="251"/>
                  </a:lnTo>
                  <a:lnTo>
                    <a:pt x="459" y="242"/>
                  </a:lnTo>
                  <a:lnTo>
                    <a:pt x="466" y="233"/>
                  </a:lnTo>
                  <a:lnTo>
                    <a:pt x="474" y="227"/>
                  </a:lnTo>
                  <a:lnTo>
                    <a:pt x="484" y="222"/>
                  </a:lnTo>
                  <a:lnTo>
                    <a:pt x="495" y="218"/>
                  </a:lnTo>
                  <a:lnTo>
                    <a:pt x="506" y="217"/>
                  </a:lnTo>
                  <a:lnTo>
                    <a:pt x="506" y="217"/>
                  </a:lnTo>
                  <a:lnTo>
                    <a:pt x="517" y="218"/>
                  </a:lnTo>
                  <a:lnTo>
                    <a:pt x="528" y="222"/>
                  </a:lnTo>
                  <a:lnTo>
                    <a:pt x="537" y="227"/>
                  </a:lnTo>
                  <a:lnTo>
                    <a:pt x="546" y="233"/>
                  </a:lnTo>
                  <a:lnTo>
                    <a:pt x="552" y="242"/>
                  </a:lnTo>
                  <a:lnTo>
                    <a:pt x="557" y="251"/>
                  </a:lnTo>
                  <a:lnTo>
                    <a:pt x="560" y="262"/>
                  </a:lnTo>
                  <a:lnTo>
                    <a:pt x="562" y="273"/>
                  </a:lnTo>
                  <a:lnTo>
                    <a:pt x="562" y="273"/>
                  </a:lnTo>
                  <a:lnTo>
                    <a:pt x="560" y="284"/>
                  </a:lnTo>
                  <a:lnTo>
                    <a:pt x="557" y="295"/>
                  </a:lnTo>
                  <a:lnTo>
                    <a:pt x="552" y="304"/>
                  </a:lnTo>
                  <a:lnTo>
                    <a:pt x="546" y="313"/>
                  </a:lnTo>
                  <a:lnTo>
                    <a:pt x="537" y="319"/>
                  </a:lnTo>
                  <a:lnTo>
                    <a:pt x="528" y="325"/>
                  </a:lnTo>
                  <a:lnTo>
                    <a:pt x="517" y="328"/>
                  </a:lnTo>
                  <a:lnTo>
                    <a:pt x="506" y="329"/>
                  </a:lnTo>
                  <a:lnTo>
                    <a:pt x="506" y="329"/>
                  </a:lnTo>
                  <a:lnTo>
                    <a:pt x="495" y="328"/>
                  </a:lnTo>
                  <a:lnTo>
                    <a:pt x="484" y="325"/>
                  </a:lnTo>
                  <a:lnTo>
                    <a:pt x="474" y="319"/>
                  </a:lnTo>
                  <a:lnTo>
                    <a:pt x="466" y="313"/>
                  </a:lnTo>
                  <a:lnTo>
                    <a:pt x="459" y="304"/>
                  </a:lnTo>
                  <a:lnTo>
                    <a:pt x="454" y="295"/>
                  </a:lnTo>
                  <a:lnTo>
                    <a:pt x="451" y="284"/>
                  </a:lnTo>
                  <a:lnTo>
                    <a:pt x="450" y="273"/>
                  </a:lnTo>
                  <a:lnTo>
                    <a:pt x="450" y="273"/>
                  </a:lnTo>
                  <a:close/>
                  <a:moveTo>
                    <a:pt x="596" y="134"/>
                  </a:moveTo>
                  <a:lnTo>
                    <a:pt x="585" y="128"/>
                  </a:lnTo>
                  <a:lnTo>
                    <a:pt x="585" y="128"/>
                  </a:lnTo>
                  <a:lnTo>
                    <a:pt x="580" y="124"/>
                  </a:lnTo>
                  <a:lnTo>
                    <a:pt x="573" y="117"/>
                  </a:lnTo>
                  <a:lnTo>
                    <a:pt x="569" y="111"/>
                  </a:lnTo>
                  <a:lnTo>
                    <a:pt x="566" y="104"/>
                  </a:lnTo>
                  <a:lnTo>
                    <a:pt x="541" y="16"/>
                  </a:lnTo>
                  <a:lnTo>
                    <a:pt x="541" y="16"/>
                  </a:lnTo>
                  <a:lnTo>
                    <a:pt x="538" y="10"/>
                  </a:lnTo>
                  <a:lnTo>
                    <a:pt x="534" y="5"/>
                  </a:lnTo>
                  <a:lnTo>
                    <a:pt x="528" y="2"/>
                  </a:lnTo>
                  <a:lnTo>
                    <a:pt x="520" y="0"/>
                  </a:lnTo>
                  <a:lnTo>
                    <a:pt x="28" y="0"/>
                  </a:lnTo>
                  <a:lnTo>
                    <a:pt x="28" y="0"/>
                  </a:lnTo>
                  <a:lnTo>
                    <a:pt x="25" y="0"/>
                  </a:lnTo>
                  <a:lnTo>
                    <a:pt x="22" y="2"/>
                  </a:lnTo>
                  <a:lnTo>
                    <a:pt x="16" y="5"/>
                  </a:lnTo>
                  <a:lnTo>
                    <a:pt x="12" y="10"/>
                  </a:lnTo>
                  <a:lnTo>
                    <a:pt x="11" y="13"/>
                  </a:lnTo>
                  <a:lnTo>
                    <a:pt x="11" y="16"/>
                  </a:lnTo>
                  <a:lnTo>
                    <a:pt x="11" y="247"/>
                  </a:lnTo>
                  <a:lnTo>
                    <a:pt x="0" y="247"/>
                  </a:lnTo>
                  <a:lnTo>
                    <a:pt x="0" y="271"/>
                  </a:lnTo>
                  <a:lnTo>
                    <a:pt x="83" y="271"/>
                  </a:lnTo>
                  <a:lnTo>
                    <a:pt x="83" y="271"/>
                  </a:lnTo>
                  <a:lnTo>
                    <a:pt x="92" y="270"/>
                  </a:lnTo>
                  <a:lnTo>
                    <a:pt x="95" y="269"/>
                  </a:lnTo>
                  <a:lnTo>
                    <a:pt x="97" y="268"/>
                  </a:lnTo>
                  <a:lnTo>
                    <a:pt x="99" y="264"/>
                  </a:lnTo>
                  <a:lnTo>
                    <a:pt x="101" y="258"/>
                  </a:lnTo>
                  <a:lnTo>
                    <a:pt x="101" y="258"/>
                  </a:lnTo>
                  <a:lnTo>
                    <a:pt x="105" y="246"/>
                  </a:lnTo>
                  <a:lnTo>
                    <a:pt x="110" y="234"/>
                  </a:lnTo>
                  <a:lnTo>
                    <a:pt x="117" y="225"/>
                  </a:lnTo>
                  <a:lnTo>
                    <a:pt x="126" y="216"/>
                  </a:lnTo>
                  <a:lnTo>
                    <a:pt x="136" y="209"/>
                  </a:lnTo>
                  <a:lnTo>
                    <a:pt x="147" y="203"/>
                  </a:lnTo>
                  <a:lnTo>
                    <a:pt x="160" y="200"/>
                  </a:lnTo>
                  <a:lnTo>
                    <a:pt x="173" y="199"/>
                  </a:lnTo>
                  <a:lnTo>
                    <a:pt x="173" y="199"/>
                  </a:lnTo>
                  <a:lnTo>
                    <a:pt x="185" y="200"/>
                  </a:lnTo>
                  <a:lnTo>
                    <a:pt x="198" y="203"/>
                  </a:lnTo>
                  <a:lnTo>
                    <a:pt x="209" y="209"/>
                  </a:lnTo>
                  <a:lnTo>
                    <a:pt x="219" y="216"/>
                  </a:lnTo>
                  <a:lnTo>
                    <a:pt x="228" y="225"/>
                  </a:lnTo>
                  <a:lnTo>
                    <a:pt x="235" y="234"/>
                  </a:lnTo>
                  <a:lnTo>
                    <a:pt x="241" y="246"/>
                  </a:lnTo>
                  <a:lnTo>
                    <a:pt x="244" y="259"/>
                  </a:lnTo>
                  <a:lnTo>
                    <a:pt x="244" y="259"/>
                  </a:lnTo>
                  <a:lnTo>
                    <a:pt x="246" y="264"/>
                  </a:lnTo>
                  <a:lnTo>
                    <a:pt x="247" y="266"/>
                  </a:lnTo>
                  <a:lnTo>
                    <a:pt x="248" y="268"/>
                  </a:lnTo>
                  <a:lnTo>
                    <a:pt x="250" y="270"/>
                  </a:lnTo>
                  <a:lnTo>
                    <a:pt x="253" y="271"/>
                  </a:lnTo>
                  <a:lnTo>
                    <a:pt x="262" y="271"/>
                  </a:lnTo>
                  <a:lnTo>
                    <a:pt x="416" y="271"/>
                  </a:lnTo>
                  <a:lnTo>
                    <a:pt x="416" y="271"/>
                  </a:lnTo>
                  <a:lnTo>
                    <a:pt x="424" y="271"/>
                  </a:lnTo>
                  <a:lnTo>
                    <a:pt x="428" y="270"/>
                  </a:lnTo>
                  <a:lnTo>
                    <a:pt x="430" y="268"/>
                  </a:lnTo>
                  <a:lnTo>
                    <a:pt x="432" y="267"/>
                  </a:lnTo>
                  <a:lnTo>
                    <a:pt x="433" y="265"/>
                  </a:lnTo>
                  <a:lnTo>
                    <a:pt x="434" y="259"/>
                  </a:lnTo>
                  <a:lnTo>
                    <a:pt x="434" y="259"/>
                  </a:lnTo>
                  <a:lnTo>
                    <a:pt x="437" y="247"/>
                  </a:lnTo>
                  <a:lnTo>
                    <a:pt x="442" y="235"/>
                  </a:lnTo>
                  <a:lnTo>
                    <a:pt x="450" y="225"/>
                  </a:lnTo>
                  <a:lnTo>
                    <a:pt x="458" y="216"/>
                  </a:lnTo>
                  <a:lnTo>
                    <a:pt x="468" y="209"/>
                  </a:lnTo>
                  <a:lnTo>
                    <a:pt x="480" y="203"/>
                  </a:lnTo>
                  <a:lnTo>
                    <a:pt x="492" y="200"/>
                  </a:lnTo>
                  <a:lnTo>
                    <a:pt x="505" y="199"/>
                  </a:lnTo>
                  <a:lnTo>
                    <a:pt x="505" y="199"/>
                  </a:lnTo>
                  <a:lnTo>
                    <a:pt x="518" y="200"/>
                  </a:lnTo>
                  <a:lnTo>
                    <a:pt x="531" y="203"/>
                  </a:lnTo>
                  <a:lnTo>
                    <a:pt x="542" y="209"/>
                  </a:lnTo>
                  <a:lnTo>
                    <a:pt x="552" y="216"/>
                  </a:lnTo>
                  <a:lnTo>
                    <a:pt x="560" y="225"/>
                  </a:lnTo>
                  <a:lnTo>
                    <a:pt x="568" y="235"/>
                  </a:lnTo>
                  <a:lnTo>
                    <a:pt x="573" y="247"/>
                  </a:lnTo>
                  <a:lnTo>
                    <a:pt x="576" y="259"/>
                  </a:lnTo>
                  <a:lnTo>
                    <a:pt x="576" y="259"/>
                  </a:lnTo>
                  <a:lnTo>
                    <a:pt x="579" y="265"/>
                  </a:lnTo>
                  <a:lnTo>
                    <a:pt x="581" y="268"/>
                  </a:lnTo>
                  <a:lnTo>
                    <a:pt x="583" y="270"/>
                  </a:lnTo>
                  <a:lnTo>
                    <a:pt x="586" y="271"/>
                  </a:lnTo>
                  <a:lnTo>
                    <a:pt x="593" y="271"/>
                  </a:lnTo>
                  <a:lnTo>
                    <a:pt x="593" y="271"/>
                  </a:lnTo>
                  <a:lnTo>
                    <a:pt x="597" y="271"/>
                  </a:lnTo>
                  <a:lnTo>
                    <a:pt x="600" y="270"/>
                  </a:lnTo>
                  <a:lnTo>
                    <a:pt x="605" y="267"/>
                  </a:lnTo>
                  <a:lnTo>
                    <a:pt x="608" y="262"/>
                  </a:lnTo>
                  <a:lnTo>
                    <a:pt x="609" y="259"/>
                  </a:lnTo>
                  <a:lnTo>
                    <a:pt x="609" y="256"/>
                  </a:lnTo>
                  <a:lnTo>
                    <a:pt x="609" y="157"/>
                  </a:lnTo>
                  <a:lnTo>
                    <a:pt x="609" y="157"/>
                  </a:lnTo>
                  <a:lnTo>
                    <a:pt x="608" y="150"/>
                  </a:lnTo>
                  <a:lnTo>
                    <a:pt x="605" y="145"/>
                  </a:lnTo>
                  <a:lnTo>
                    <a:pt x="601" y="140"/>
                  </a:lnTo>
                  <a:lnTo>
                    <a:pt x="596" y="134"/>
                  </a:lnTo>
                  <a:lnTo>
                    <a:pt x="596" y="134"/>
                  </a:lnTo>
                  <a:close/>
                  <a:moveTo>
                    <a:pt x="465" y="172"/>
                  </a:moveTo>
                  <a:lnTo>
                    <a:pt x="465" y="172"/>
                  </a:lnTo>
                  <a:lnTo>
                    <a:pt x="464" y="178"/>
                  </a:lnTo>
                  <a:lnTo>
                    <a:pt x="462" y="183"/>
                  </a:lnTo>
                  <a:lnTo>
                    <a:pt x="458" y="186"/>
                  </a:lnTo>
                  <a:lnTo>
                    <a:pt x="455" y="189"/>
                  </a:lnTo>
                  <a:lnTo>
                    <a:pt x="455" y="189"/>
                  </a:lnTo>
                  <a:lnTo>
                    <a:pt x="449" y="193"/>
                  </a:lnTo>
                  <a:lnTo>
                    <a:pt x="441" y="198"/>
                  </a:lnTo>
                  <a:lnTo>
                    <a:pt x="435" y="205"/>
                  </a:lnTo>
                  <a:lnTo>
                    <a:pt x="430" y="211"/>
                  </a:lnTo>
                  <a:lnTo>
                    <a:pt x="424" y="218"/>
                  </a:lnTo>
                  <a:lnTo>
                    <a:pt x="420" y="226"/>
                  </a:lnTo>
                  <a:lnTo>
                    <a:pt x="417" y="233"/>
                  </a:lnTo>
                  <a:lnTo>
                    <a:pt x="414" y="242"/>
                  </a:lnTo>
                  <a:lnTo>
                    <a:pt x="414" y="242"/>
                  </a:lnTo>
                  <a:lnTo>
                    <a:pt x="412" y="247"/>
                  </a:lnTo>
                  <a:lnTo>
                    <a:pt x="410" y="250"/>
                  </a:lnTo>
                  <a:lnTo>
                    <a:pt x="406" y="252"/>
                  </a:lnTo>
                  <a:lnTo>
                    <a:pt x="401" y="253"/>
                  </a:lnTo>
                  <a:lnTo>
                    <a:pt x="401" y="253"/>
                  </a:lnTo>
                  <a:lnTo>
                    <a:pt x="387" y="253"/>
                  </a:lnTo>
                  <a:lnTo>
                    <a:pt x="387" y="253"/>
                  </a:lnTo>
                  <a:lnTo>
                    <a:pt x="384" y="252"/>
                  </a:lnTo>
                  <a:lnTo>
                    <a:pt x="381" y="251"/>
                  </a:lnTo>
                  <a:lnTo>
                    <a:pt x="376" y="248"/>
                  </a:lnTo>
                  <a:lnTo>
                    <a:pt x="372" y="243"/>
                  </a:lnTo>
                  <a:lnTo>
                    <a:pt x="371" y="240"/>
                  </a:lnTo>
                  <a:lnTo>
                    <a:pt x="370" y="236"/>
                  </a:lnTo>
                  <a:lnTo>
                    <a:pt x="370" y="50"/>
                  </a:lnTo>
                  <a:lnTo>
                    <a:pt x="370" y="50"/>
                  </a:lnTo>
                  <a:lnTo>
                    <a:pt x="371" y="47"/>
                  </a:lnTo>
                  <a:lnTo>
                    <a:pt x="372" y="44"/>
                  </a:lnTo>
                  <a:lnTo>
                    <a:pt x="376" y="39"/>
                  </a:lnTo>
                  <a:lnTo>
                    <a:pt x="381" y="36"/>
                  </a:lnTo>
                  <a:lnTo>
                    <a:pt x="384" y="34"/>
                  </a:lnTo>
                  <a:lnTo>
                    <a:pt x="387" y="33"/>
                  </a:lnTo>
                  <a:lnTo>
                    <a:pt x="448" y="33"/>
                  </a:lnTo>
                  <a:lnTo>
                    <a:pt x="448" y="33"/>
                  </a:lnTo>
                  <a:lnTo>
                    <a:pt x="451" y="34"/>
                  </a:lnTo>
                  <a:lnTo>
                    <a:pt x="454" y="36"/>
                  </a:lnTo>
                  <a:lnTo>
                    <a:pt x="459" y="39"/>
                  </a:lnTo>
                  <a:lnTo>
                    <a:pt x="464" y="44"/>
                  </a:lnTo>
                  <a:lnTo>
                    <a:pt x="465" y="47"/>
                  </a:lnTo>
                  <a:lnTo>
                    <a:pt x="465" y="50"/>
                  </a:lnTo>
                  <a:lnTo>
                    <a:pt x="465" y="50"/>
                  </a:lnTo>
                  <a:lnTo>
                    <a:pt x="465" y="172"/>
                  </a:lnTo>
                  <a:lnTo>
                    <a:pt x="465" y="172"/>
                  </a:lnTo>
                  <a:close/>
                  <a:moveTo>
                    <a:pt x="529" y="116"/>
                  </a:moveTo>
                  <a:lnTo>
                    <a:pt x="500" y="116"/>
                  </a:lnTo>
                  <a:lnTo>
                    <a:pt x="500" y="116"/>
                  </a:lnTo>
                  <a:lnTo>
                    <a:pt x="497" y="116"/>
                  </a:lnTo>
                  <a:lnTo>
                    <a:pt x="494" y="115"/>
                  </a:lnTo>
                  <a:lnTo>
                    <a:pt x="488" y="112"/>
                  </a:lnTo>
                  <a:lnTo>
                    <a:pt x="485" y="107"/>
                  </a:lnTo>
                  <a:lnTo>
                    <a:pt x="484" y="104"/>
                  </a:lnTo>
                  <a:lnTo>
                    <a:pt x="484" y="99"/>
                  </a:lnTo>
                  <a:lnTo>
                    <a:pt x="484" y="50"/>
                  </a:lnTo>
                  <a:lnTo>
                    <a:pt x="484" y="50"/>
                  </a:lnTo>
                  <a:lnTo>
                    <a:pt x="484" y="47"/>
                  </a:lnTo>
                  <a:lnTo>
                    <a:pt x="485" y="44"/>
                  </a:lnTo>
                  <a:lnTo>
                    <a:pt x="488" y="39"/>
                  </a:lnTo>
                  <a:lnTo>
                    <a:pt x="494" y="36"/>
                  </a:lnTo>
                  <a:lnTo>
                    <a:pt x="497" y="34"/>
                  </a:lnTo>
                  <a:lnTo>
                    <a:pt x="500" y="33"/>
                  </a:lnTo>
                  <a:lnTo>
                    <a:pt x="506" y="33"/>
                  </a:lnTo>
                  <a:lnTo>
                    <a:pt x="506" y="33"/>
                  </a:lnTo>
                  <a:lnTo>
                    <a:pt x="513" y="36"/>
                  </a:lnTo>
                  <a:lnTo>
                    <a:pt x="519" y="39"/>
                  </a:lnTo>
                  <a:lnTo>
                    <a:pt x="524" y="44"/>
                  </a:lnTo>
                  <a:lnTo>
                    <a:pt x="528" y="49"/>
                  </a:lnTo>
                  <a:lnTo>
                    <a:pt x="541" y="100"/>
                  </a:lnTo>
                  <a:lnTo>
                    <a:pt x="541" y="100"/>
                  </a:lnTo>
                  <a:lnTo>
                    <a:pt x="541" y="104"/>
                  </a:lnTo>
                  <a:lnTo>
                    <a:pt x="541" y="107"/>
                  </a:lnTo>
                  <a:lnTo>
                    <a:pt x="540" y="109"/>
                  </a:lnTo>
                  <a:lnTo>
                    <a:pt x="539" y="112"/>
                  </a:lnTo>
                  <a:lnTo>
                    <a:pt x="537" y="114"/>
                  </a:lnTo>
                  <a:lnTo>
                    <a:pt x="535" y="115"/>
                  </a:lnTo>
                  <a:lnTo>
                    <a:pt x="532" y="116"/>
                  </a:lnTo>
                  <a:lnTo>
                    <a:pt x="529" y="116"/>
                  </a:lnTo>
                  <a:lnTo>
                    <a:pt x="529" y="11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4" name="Freeform 450"/>
            <p:cNvSpPr>
              <a:spLocks noEditPoints="1"/>
            </p:cNvSpPr>
            <p:nvPr/>
          </p:nvSpPr>
          <p:spPr bwMode="auto">
            <a:xfrm>
              <a:off x="10191535" y="4017062"/>
              <a:ext cx="182880" cy="182880"/>
            </a:xfrm>
            <a:custGeom>
              <a:avLst/>
              <a:gdLst>
                <a:gd name="T0" fmla="*/ 527 w 568"/>
                <a:gd name="T1" fmla="*/ 461 h 514"/>
                <a:gd name="T2" fmla="*/ 516 w 568"/>
                <a:gd name="T3" fmla="*/ 426 h 514"/>
                <a:gd name="T4" fmla="*/ 476 w 568"/>
                <a:gd name="T5" fmla="*/ 399 h 514"/>
                <a:gd name="T6" fmla="*/ 457 w 568"/>
                <a:gd name="T7" fmla="*/ 398 h 514"/>
                <a:gd name="T8" fmla="*/ 418 w 568"/>
                <a:gd name="T9" fmla="*/ 416 h 514"/>
                <a:gd name="T10" fmla="*/ 399 w 568"/>
                <a:gd name="T11" fmla="*/ 454 h 514"/>
                <a:gd name="T12" fmla="*/ 280 w 568"/>
                <a:gd name="T13" fmla="*/ 454 h 514"/>
                <a:gd name="T14" fmla="*/ 262 w 568"/>
                <a:gd name="T15" fmla="*/ 416 h 514"/>
                <a:gd name="T16" fmla="*/ 224 w 568"/>
                <a:gd name="T17" fmla="*/ 398 h 514"/>
                <a:gd name="T18" fmla="*/ 204 w 568"/>
                <a:gd name="T19" fmla="*/ 399 h 514"/>
                <a:gd name="T20" fmla="*/ 164 w 568"/>
                <a:gd name="T21" fmla="*/ 426 h 514"/>
                <a:gd name="T22" fmla="*/ 154 w 568"/>
                <a:gd name="T23" fmla="*/ 461 h 514"/>
                <a:gd name="T24" fmla="*/ 4 w 568"/>
                <a:gd name="T25" fmla="*/ 456 h 514"/>
                <a:gd name="T26" fmla="*/ 1 w 568"/>
                <a:gd name="T27" fmla="*/ 440 h 514"/>
                <a:gd name="T28" fmla="*/ 112 w 568"/>
                <a:gd name="T29" fmla="*/ 431 h 514"/>
                <a:gd name="T30" fmla="*/ 225 w 568"/>
                <a:gd name="T31" fmla="*/ 20 h 514"/>
                <a:gd name="T32" fmla="*/ 236 w 568"/>
                <a:gd name="T33" fmla="*/ 5 h 514"/>
                <a:gd name="T34" fmla="*/ 253 w 568"/>
                <a:gd name="T35" fmla="*/ 0 h 514"/>
                <a:gd name="T36" fmla="*/ 450 w 568"/>
                <a:gd name="T37" fmla="*/ 232 h 514"/>
                <a:gd name="T38" fmla="*/ 553 w 568"/>
                <a:gd name="T39" fmla="*/ 232 h 514"/>
                <a:gd name="T40" fmla="*/ 568 w 568"/>
                <a:gd name="T41" fmla="*/ 246 h 514"/>
                <a:gd name="T42" fmla="*/ 253 w 568"/>
                <a:gd name="T43" fmla="*/ 25 h 514"/>
                <a:gd name="T44" fmla="*/ 248 w 568"/>
                <a:gd name="T45" fmla="*/ 27 h 514"/>
                <a:gd name="T46" fmla="*/ 232 w 568"/>
                <a:gd name="T47" fmla="*/ 174 h 514"/>
                <a:gd name="T48" fmla="*/ 232 w 568"/>
                <a:gd name="T49" fmla="*/ 152 h 514"/>
                <a:gd name="T50" fmla="*/ 248 w 568"/>
                <a:gd name="T51" fmla="*/ 148 h 514"/>
                <a:gd name="T52" fmla="*/ 293 w 568"/>
                <a:gd name="T53" fmla="*/ 193 h 514"/>
                <a:gd name="T54" fmla="*/ 290 w 568"/>
                <a:gd name="T55" fmla="*/ 209 h 514"/>
                <a:gd name="T56" fmla="*/ 268 w 568"/>
                <a:gd name="T57" fmla="*/ 209 h 514"/>
                <a:gd name="T58" fmla="*/ 228 w 568"/>
                <a:gd name="T59" fmla="*/ 239 h 514"/>
                <a:gd name="T60" fmla="*/ 206 w 568"/>
                <a:gd name="T61" fmla="*/ 282 h 514"/>
                <a:gd name="T62" fmla="*/ 214 w 568"/>
                <a:gd name="T63" fmla="*/ 317 h 514"/>
                <a:gd name="T64" fmla="*/ 236 w 568"/>
                <a:gd name="T65" fmla="*/ 327 h 514"/>
                <a:gd name="T66" fmla="*/ 299 w 568"/>
                <a:gd name="T67" fmla="*/ 246 h 514"/>
                <a:gd name="T68" fmla="*/ 308 w 568"/>
                <a:gd name="T69" fmla="*/ 233 h 514"/>
                <a:gd name="T70" fmla="*/ 335 w 568"/>
                <a:gd name="T71" fmla="*/ 231 h 514"/>
                <a:gd name="T72" fmla="*/ 350 w 568"/>
                <a:gd name="T73" fmla="*/ 223 h 514"/>
                <a:gd name="T74" fmla="*/ 381 w 568"/>
                <a:gd name="T75" fmla="*/ 125 h 514"/>
                <a:gd name="T76" fmla="*/ 400 w 568"/>
                <a:gd name="T77" fmla="*/ 115 h 514"/>
                <a:gd name="T78" fmla="*/ 411 w 568"/>
                <a:gd name="T79" fmla="*/ 128 h 514"/>
                <a:gd name="T80" fmla="*/ 425 w 568"/>
                <a:gd name="T81" fmla="*/ 25 h 514"/>
                <a:gd name="T82" fmla="*/ 444 w 568"/>
                <a:gd name="T83" fmla="*/ 421 h 514"/>
                <a:gd name="T84" fmla="*/ 419 w 568"/>
                <a:gd name="T85" fmla="*/ 447 h 514"/>
                <a:gd name="T86" fmla="*/ 416 w 568"/>
                <a:gd name="T87" fmla="*/ 476 h 514"/>
                <a:gd name="T88" fmla="*/ 436 w 568"/>
                <a:gd name="T89" fmla="*/ 505 h 514"/>
                <a:gd name="T90" fmla="*/ 463 w 568"/>
                <a:gd name="T91" fmla="*/ 514 h 514"/>
                <a:gd name="T92" fmla="*/ 497 w 568"/>
                <a:gd name="T93" fmla="*/ 500 h 514"/>
                <a:gd name="T94" fmla="*/ 511 w 568"/>
                <a:gd name="T95" fmla="*/ 466 h 514"/>
                <a:gd name="T96" fmla="*/ 502 w 568"/>
                <a:gd name="T97" fmla="*/ 439 h 514"/>
                <a:gd name="T98" fmla="*/ 473 w 568"/>
                <a:gd name="T99" fmla="*/ 419 h 514"/>
                <a:gd name="T100" fmla="*/ 216 w 568"/>
                <a:gd name="T101" fmla="*/ 418 h 514"/>
                <a:gd name="T102" fmla="*/ 183 w 568"/>
                <a:gd name="T103" fmla="*/ 432 h 514"/>
                <a:gd name="T104" fmla="*/ 169 w 568"/>
                <a:gd name="T105" fmla="*/ 466 h 514"/>
                <a:gd name="T106" fmla="*/ 177 w 568"/>
                <a:gd name="T107" fmla="*/ 493 h 514"/>
                <a:gd name="T108" fmla="*/ 207 w 568"/>
                <a:gd name="T109" fmla="*/ 513 h 514"/>
                <a:gd name="T110" fmla="*/ 236 w 568"/>
                <a:gd name="T111" fmla="*/ 510 h 514"/>
                <a:gd name="T112" fmla="*/ 261 w 568"/>
                <a:gd name="T113" fmla="*/ 484 h 514"/>
                <a:gd name="T114" fmla="*/ 264 w 568"/>
                <a:gd name="T115" fmla="*/ 456 h 514"/>
                <a:gd name="T116" fmla="*/ 244 w 568"/>
                <a:gd name="T117" fmla="*/ 427 h 514"/>
                <a:gd name="T118" fmla="*/ 216 w 568"/>
                <a:gd name="T119" fmla="*/ 41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8" h="514">
                  <a:moveTo>
                    <a:pt x="568" y="246"/>
                  </a:moveTo>
                  <a:lnTo>
                    <a:pt x="568" y="461"/>
                  </a:lnTo>
                  <a:lnTo>
                    <a:pt x="527" y="461"/>
                  </a:lnTo>
                  <a:lnTo>
                    <a:pt x="527" y="461"/>
                  </a:lnTo>
                  <a:lnTo>
                    <a:pt x="527" y="454"/>
                  </a:lnTo>
                  <a:lnTo>
                    <a:pt x="526" y="448"/>
                  </a:lnTo>
                  <a:lnTo>
                    <a:pt x="523" y="436"/>
                  </a:lnTo>
                  <a:lnTo>
                    <a:pt x="516" y="426"/>
                  </a:lnTo>
                  <a:lnTo>
                    <a:pt x="509" y="416"/>
                  </a:lnTo>
                  <a:lnTo>
                    <a:pt x="499" y="409"/>
                  </a:lnTo>
                  <a:lnTo>
                    <a:pt x="488" y="402"/>
                  </a:lnTo>
                  <a:lnTo>
                    <a:pt x="476" y="399"/>
                  </a:lnTo>
                  <a:lnTo>
                    <a:pt x="469" y="398"/>
                  </a:lnTo>
                  <a:lnTo>
                    <a:pt x="463" y="398"/>
                  </a:lnTo>
                  <a:lnTo>
                    <a:pt x="463" y="398"/>
                  </a:lnTo>
                  <a:lnTo>
                    <a:pt x="457" y="398"/>
                  </a:lnTo>
                  <a:lnTo>
                    <a:pt x="450" y="399"/>
                  </a:lnTo>
                  <a:lnTo>
                    <a:pt x="439" y="402"/>
                  </a:lnTo>
                  <a:lnTo>
                    <a:pt x="428" y="409"/>
                  </a:lnTo>
                  <a:lnTo>
                    <a:pt x="418" y="416"/>
                  </a:lnTo>
                  <a:lnTo>
                    <a:pt x="410" y="426"/>
                  </a:lnTo>
                  <a:lnTo>
                    <a:pt x="405" y="436"/>
                  </a:lnTo>
                  <a:lnTo>
                    <a:pt x="400" y="448"/>
                  </a:lnTo>
                  <a:lnTo>
                    <a:pt x="399" y="454"/>
                  </a:lnTo>
                  <a:lnTo>
                    <a:pt x="399" y="461"/>
                  </a:lnTo>
                  <a:lnTo>
                    <a:pt x="281" y="461"/>
                  </a:lnTo>
                  <a:lnTo>
                    <a:pt x="281" y="461"/>
                  </a:lnTo>
                  <a:lnTo>
                    <a:pt x="280" y="454"/>
                  </a:lnTo>
                  <a:lnTo>
                    <a:pt x="280" y="448"/>
                  </a:lnTo>
                  <a:lnTo>
                    <a:pt x="276" y="436"/>
                  </a:lnTo>
                  <a:lnTo>
                    <a:pt x="271" y="426"/>
                  </a:lnTo>
                  <a:lnTo>
                    <a:pt x="262" y="416"/>
                  </a:lnTo>
                  <a:lnTo>
                    <a:pt x="253" y="409"/>
                  </a:lnTo>
                  <a:lnTo>
                    <a:pt x="242" y="402"/>
                  </a:lnTo>
                  <a:lnTo>
                    <a:pt x="230" y="399"/>
                  </a:lnTo>
                  <a:lnTo>
                    <a:pt x="224" y="398"/>
                  </a:lnTo>
                  <a:lnTo>
                    <a:pt x="217" y="398"/>
                  </a:lnTo>
                  <a:lnTo>
                    <a:pt x="217" y="398"/>
                  </a:lnTo>
                  <a:lnTo>
                    <a:pt x="210" y="398"/>
                  </a:lnTo>
                  <a:lnTo>
                    <a:pt x="204" y="399"/>
                  </a:lnTo>
                  <a:lnTo>
                    <a:pt x="192" y="402"/>
                  </a:lnTo>
                  <a:lnTo>
                    <a:pt x="181" y="409"/>
                  </a:lnTo>
                  <a:lnTo>
                    <a:pt x="172" y="416"/>
                  </a:lnTo>
                  <a:lnTo>
                    <a:pt x="164" y="426"/>
                  </a:lnTo>
                  <a:lnTo>
                    <a:pt x="158" y="436"/>
                  </a:lnTo>
                  <a:lnTo>
                    <a:pt x="155" y="448"/>
                  </a:lnTo>
                  <a:lnTo>
                    <a:pt x="154" y="454"/>
                  </a:lnTo>
                  <a:lnTo>
                    <a:pt x="154" y="461"/>
                  </a:lnTo>
                  <a:lnTo>
                    <a:pt x="14" y="461"/>
                  </a:lnTo>
                  <a:lnTo>
                    <a:pt x="14" y="461"/>
                  </a:lnTo>
                  <a:lnTo>
                    <a:pt x="9" y="460"/>
                  </a:lnTo>
                  <a:lnTo>
                    <a:pt x="4" y="456"/>
                  </a:lnTo>
                  <a:lnTo>
                    <a:pt x="1" y="452"/>
                  </a:lnTo>
                  <a:lnTo>
                    <a:pt x="0" y="446"/>
                  </a:lnTo>
                  <a:lnTo>
                    <a:pt x="0" y="446"/>
                  </a:lnTo>
                  <a:lnTo>
                    <a:pt x="1" y="440"/>
                  </a:lnTo>
                  <a:lnTo>
                    <a:pt x="4" y="435"/>
                  </a:lnTo>
                  <a:lnTo>
                    <a:pt x="8" y="432"/>
                  </a:lnTo>
                  <a:lnTo>
                    <a:pt x="14" y="431"/>
                  </a:lnTo>
                  <a:lnTo>
                    <a:pt x="112" y="431"/>
                  </a:lnTo>
                  <a:lnTo>
                    <a:pt x="113" y="10"/>
                  </a:lnTo>
                  <a:lnTo>
                    <a:pt x="157" y="10"/>
                  </a:lnTo>
                  <a:lnTo>
                    <a:pt x="157" y="217"/>
                  </a:lnTo>
                  <a:lnTo>
                    <a:pt x="225" y="20"/>
                  </a:lnTo>
                  <a:lnTo>
                    <a:pt x="225" y="20"/>
                  </a:lnTo>
                  <a:lnTo>
                    <a:pt x="227" y="13"/>
                  </a:lnTo>
                  <a:lnTo>
                    <a:pt x="231" y="9"/>
                  </a:lnTo>
                  <a:lnTo>
                    <a:pt x="236" y="5"/>
                  </a:lnTo>
                  <a:lnTo>
                    <a:pt x="240" y="3"/>
                  </a:lnTo>
                  <a:lnTo>
                    <a:pt x="240" y="3"/>
                  </a:lnTo>
                  <a:lnTo>
                    <a:pt x="247" y="0"/>
                  </a:lnTo>
                  <a:lnTo>
                    <a:pt x="253" y="0"/>
                  </a:lnTo>
                  <a:lnTo>
                    <a:pt x="253" y="0"/>
                  </a:lnTo>
                  <a:lnTo>
                    <a:pt x="253" y="0"/>
                  </a:lnTo>
                  <a:lnTo>
                    <a:pt x="450" y="0"/>
                  </a:lnTo>
                  <a:lnTo>
                    <a:pt x="450" y="232"/>
                  </a:lnTo>
                  <a:lnTo>
                    <a:pt x="462" y="232"/>
                  </a:lnTo>
                  <a:lnTo>
                    <a:pt x="552" y="232"/>
                  </a:lnTo>
                  <a:lnTo>
                    <a:pt x="553" y="232"/>
                  </a:lnTo>
                  <a:lnTo>
                    <a:pt x="553" y="232"/>
                  </a:lnTo>
                  <a:lnTo>
                    <a:pt x="560" y="233"/>
                  </a:lnTo>
                  <a:lnTo>
                    <a:pt x="564" y="235"/>
                  </a:lnTo>
                  <a:lnTo>
                    <a:pt x="567" y="241"/>
                  </a:lnTo>
                  <a:lnTo>
                    <a:pt x="568" y="246"/>
                  </a:lnTo>
                  <a:lnTo>
                    <a:pt x="568" y="246"/>
                  </a:lnTo>
                  <a:close/>
                  <a:moveTo>
                    <a:pt x="425" y="25"/>
                  </a:moveTo>
                  <a:lnTo>
                    <a:pt x="253" y="25"/>
                  </a:lnTo>
                  <a:lnTo>
                    <a:pt x="253" y="25"/>
                  </a:lnTo>
                  <a:lnTo>
                    <a:pt x="249" y="25"/>
                  </a:lnTo>
                  <a:lnTo>
                    <a:pt x="249" y="25"/>
                  </a:lnTo>
                  <a:lnTo>
                    <a:pt x="248" y="26"/>
                  </a:lnTo>
                  <a:lnTo>
                    <a:pt x="248" y="27"/>
                  </a:lnTo>
                  <a:lnTo>
                    <a:pt x="190" y="196"/>
                  </a:lnTo>
                  <a:lnTo>
                    <a:pt x="240" y="181"/>
                  </a:lnTo>
                  <a:lnTo>
                    <a:pt x="232" y="174"/>
                  </a:lnTo>
                  <a:lnTo>
                    <a:pt x="232" y="174"/>
                  </a:lnTo>
                  <a:lnTo>
                    <a:pt x="229" y="168"/>
                  </a:lnTo>
                  <a:lnTo>
                    <a:pt x="228" y="163"/>
                  </a:lnTo>
                  <a:lnTo>
                    <a:pt x="229" y="157"/>
                  </a:lnTo>
                  <a:lnTo>
                    <a:pt x="232" y="152"/>
                  </a:lnTo>
                  <a:lnTo>
                    <a:pt x="232" y="152"/>
                  </a:lnTo>
                  <a:lnTo>
                    <a:pt x="237" y="149"/>
                  </a:lnTo>
                  <a:lnTo>
                    <a:pt x="243" y="147"/>
                  </a:lnTo>
                  <a:lnTo>
                    <a:pt x="248" y="148"/>
                  </a:lnTo>
                  <a:lnTo>
                    <a:pt x="254" y="152"/>
                  </a:lnTo>
                  <a:lnTo>
                    <a:pt x="290" y="188"/>
                  </a:lnTo>
                  <a:lnTo>
                    <a:pt x="290" y="188"/>
                  </a:lnTo>
                  <a:lnTo>
                    <a:pt x="293" y="193"/>
                  </a:lnTo>
                  <a:lnTo>
                    <a:pt x="294" y="198"/>
                  </a:lnTo>
                  <a:lnTo>
                    <a:pt x="293" y="203"/>
                  </a:lnTo>
                  <a:lnTo>
                    <a:pt x="290" y="209"/>
                  </a:lnTo>
                  <a:lnTo>
                    <a:pt x="290" y="209"/>
                  </a:lnTo>
                  <a:lnTo>
                    <a:pt x="284" y="212"/>
                  </a:lnTo>
                  <a:lnTo>
                    <a:pt x="279" y="213"/>
                  </a:lnTo>
                  <a:lnTo>
                    <a:pt x="274" y="212"/>
                  </a:lnTo>
                  <a:lnTo>
                    <a:pt x="268" y="209"/>
                  </a:lnTo>
                  <a:lnTo>
                    <a:pt x="256" y="196"/>
                  </a:lnTo>
                  <a:lnTo>
                    <a:pt x="238" y="225"/>
                  </a:lnTo>
                  <a:lnTo>
                    <a:pt x="238" y="225"/>
                  </a:lnTo>
                  <a:lnTo>
                    <a:pt x="228" y="239"/>
                  </a:lnTo>
                  <a:lnTo>
                    <a:pt x="220" y="251"/>
                  </a:lnTo>
                  <a:lnTo>
                    <a:pt x="213" y="263"/>
                  </a:lnTo>
                  <a:lnTo>
                    <a:pt x="209" y="273"/>
                  </a:lnTo>
                  <a:lnTo>
                    <a:pt x="206" y="282"/>
                  </a:lnTo>
                  <a:lnTo>
                    <a:pt x="205" y="290"/>
                  </a:lnTo>
                  <a:lnTo>
                    <a:pt x="205" y="297"/>
                  </a:lnTo>
                  <a:lnTo>
                    <a:pt x="206" y="303"/>
                  </a:lnTo>
                  <a:lnTo>
                    <a:pt x="214" y="317"/>
                  </a:lnTo>
                  <a:lnTo>
                    <a:pt x="214" y="317"/>
                  </a:lnTo>
                  <a:lnTo>
                    <a:pt x="219" y="320"/>
                  </a:lnTo>
                  <a:lnTo>
                    <a:pt x="224" y="324"/>
                  </a:lnTo>
                  <a:lnTo>
                    <a:pt x="236" y="327"/>
                  </a:lnTo>
                  <a:lnTo>
                    <a:pt x="299" y="327"/>
                  </a:lnTo>
                  <a:lnTo>
                    <a:pt x="299" y="327"/>
                  </a:lnTo>
                  <a:lnTo>
                    <a:pt x="299" y="246"/>
                  </a:lnTo>
                  <a:lnTo>
                    <a:pt x="299" y="246"/>
                  </a:lnTo>
                  <a:lnTo>
                    <a:pt x="300" y="241"/>
                  </a:lnTo>
                  <a:lnTo>
                    <a:pt x="302" y="237"/>
                  </a:lnTo>
                  <a:lnTo>
                    <a:pt x="305" y="235"/>
                  </a:lnTo>
                  <a:lnTo>
                    <a:pt x="308" y="233"/>
                  </a:lnTo>
                  <a:lnTo>
                    <a:pt x="313" y="232"/>
                  </a:lnTo>
                  <a:lnTo>
                    <a:pt x="315" y="232"/>
                  </a:lnTo>
                  <a:lnTo>
                    <a:pt x="335" y="231"/>
                  </a:lnTo>
                  <a:lnTo>
                    <a:pt x="335" y="231"/>
                  </a:lnTo>
                  <a:lnTo>
                    <a:pt x="340" y="231"/>
                  </a:lnTo>
                  <a:lnTo>
                    <a:pt x="343" y="230"/>
                  </a:lnTo>
                  <a:lnTo>
                    <a:pt x="348" y="226"/>
                  </a:lnTo>
                  <a:lnTo>
                    <a:pt x="350" y="223"/>
                  </a:lnTo>
                  <a:lnTo>
                    <a:pt x="351" y="220"/>
                  </a:lnTo>
                  <a:lnTo>
                    <a:pt x="351" y="219"/>
                  </a:lnTo>
                  <a:lnTo>
                    <a:pt x="381" y="125"/>
                  </a:lnTo>
                  <a:lnTo>
                    <a:pt x="381" y="125"/>
                  </a:lnTo>
                  <a:lnTo>
                    <a:pt x="384" y="120"/>
                  </a:lnTo>
                  <a:lnTo>
                    <a:pt x="389" y="116"/>
                  </a:lnTo>
                  <a:lnTo>
                    <a:pt x="394" y="114"/>
                  </a:lnTo>
                  <a:lnTo>
                    <a:pt x="400" y="115"/>
                  </a:lnTo>
                  <a:lnTo>
                    <a:pt x="400" y="115"/>
                  </a:lnTo>
                  <a:lnTo>
                    <a:pt x="406" y="117"/>
                  </a:lnTo>
                  <a:lnTo>
                    <a:pt x="409" y="123"/>
                  </a:lnTo>
                  <a:lnTo>
                    <a:pt x="411" y="128"/>
                  </a:lnTo>
                  <a:lnTo>
                    <a:pt x="410" y="133"/>
                  </a:lnTo>
                  <a:lnTo>
                    <a:pt x="380" y="232"/>
                  </a:lnTo>
                  <a:lnTo>
                    <a:pt x="425" y="232"/>
                  </a:lnTo>
                  <a:lnTo>
                    <a:pt x="425" y="25"/>
                  </a:lnTo>
                  <a:close/>
                  <a:moveTo>
                    <a:pt x="463" y="418"/>
                  </a:moveTo>
                  <a:lnTo>
                    <a:pt x="463" y="418"/>
                  </a:lnTo>
                  <a:lnTo>
                    <a:pt x="453" y="419"/>
                  </a:lnTo>
                  <a:lnTo>
                    <a:pt x="444" y="421"/>
                  </a:lnTo>
                  <a:lnTo>
                    <a:pt x="436" y="427"/>
                  </a:lnTo>
                  <a:lnTo>
                    <a:pt x="429" y="432"/>
                  </a:lnTo>
                  <a:lnTo>
                    <a:pt x="424" y="439"/>
                  </a:lnTo>
                  <a:lnTo>
                    <a:pt x="419" y="447"/>
                  </a:lnTo>
                  <a:lnTo>
                    <a:pt x="416" y="456"/>
                  </a:lnTo>
                  <a:lnTo>
                    <a:pt x="415" y="466"/>
                  </a:lnTo>
                  <a:lnTo>
                    <a:pt x="415" y="466"/>
                  </a:lnTo>
                  <a:lnTo>
                    <a:pt x="416" y="476"/>
                  </a:lnTo>
                  <a:lnTo>
                    <a:pt x="419" y="484"/>
                  </a:lnTo>
                  <a:lnTo>
                    <a:pt x="424" y="493"/>
                  </a:lnTo>
                  <a:lnTo>
                    <a:pt x="429" y="500"/>
                  </a:lnTo>
                  <a:lnTo>
                    <a:pt x="436" y="505"/>
                  </a:lnTo>
                  <a:lnTo>
                    <a:pt x="444" y="510"/>
                  </a:lnTo>
                  <a:lnTo>
                    <a:pt x="453" y="513"/>
                  </a:lnTo>
                  <a:lnTo>
                    <a:pt x="463" y="514"/>
                  </a:lnTo>
                  <a:lnTo>
                    <a:pt x="463" y="514"/>
                  </a:lnTo>
                  <a:lnTo>
                    <a:pt x="473" y="513"/>
                  </a:lnTo>
                  <a:lnTo>
                    <a:pt x="482" y="510"/>
                  </a:lnTo>
                  <a:lnTo>
                    <a:pt x="490" y="505"/>
                  </a:lnTo>
                  <a:lnTo>
                    <a:pt x="497" y="500"/>
                  </a:lnTo>
                  <a:lnTo>
                    <a:pt x="502" y="493"/>
                  </a:lnTo>
                  <a:lnTo>
                    <a:pt x="508" y="484"/>
                  </a:lnTo>
                  <a:lnTo>
                    <a:pt x="510" y="476"/>
                  </a:lnTo>
                  <a:lnTo>
                    <a:pt x="511" y="466"/>
                  </a:lnTo>
                  <a:lnTo>
                    <a:pt x="511" y="466"/>
                  </a:lnTo>
                  <a:lnTo>
                    <a:pt x="510" y="456"/>
                  </a:lnTo>
                  <a:lnTo>
                    <a:pt x="508" y="447"/>
                  </a:lnTo>
                  <a:lnTo>
                    <a:pt x="502" y="439"/>
                  </a:lnTo>
                  <a:lnTo>
                    <a:pt x="497" y="432"/>
                  </a:lnTo>
                  <a:lnTo>
                    <a:pt x="490" y="427"/>
                  </a:lnTo>
                  <a:lnTo>
                    <a:pt x="482" y="421"/>
                  </a:lnTo>
                  <a:lnTo>
                    <a:pt x="473" y="419"/>
                  </a:lnTo>
                  <a:lnTo>
                    <a:pt x="463" y="418"/>
                  </a:lnTo>
                  <a:lnTo>
                    <a:pt x="463" y="418"/>
                  </a:lnTo>
                  <a:close/>
                  <a:moveTo>
                    <a:pt x="216" y="418"/>
                  </a:moveTo>
                  <a:lnTo>
                    <a:pt x="216" y="418"/>
                  </a:lnTo>
                  <a:lnTo>
                    <a:pt x="207" y="419"/>
                  </a:lnTo>
                  <a:lnTo>
                    <a:pt x="198" y="421"/>
                  </a:lnTo>
                  <a:lnTo>
                    <a:pt x="190" y="427"/>
                  </a:lnTo>
                  <a:lnTo>
                    <a:pt x="183" y="432"/>
                  </a:lnTo>
                  <a:lnTo>
                    <a:pt x="177" y="439"/>
                  </a:lnTo>
                  <a:lnTo>
                    <a:pt x="173" y="447"/>
                  </a:lnTo>
                  <a:lnTo>
                    <a:pt x="170" y="456"/>
                  </a:lnTo>
                  <a:lnTo>
                    <a:pt x="169" y="466"/>
                  </a:lnTo>
                  <a:lnTo>
                    <a:pt x="169" y="466"/>
                  </a:lnTo>
                  <a:lnTo>
                    <a:pt x="170" y="476"/>
                  </a:lnTo>
                  <a:lnTo>
                    <a:pt x="173" y="484"/>
                  </a:lnTo>
                  <a:lnTo>
                    <a:pt x="177" y="493"/>
                  </a:lnTo>
                  <a:lnTo>
                    <a:pt x="183" y="500"/>
                  </a:lnTo>
                  <a:lnTo>
                    <a:pt x="190" y="505"/>
                  </a:lnTo>
                  <a:lnTo>
                    <a:pt x="198" y="510"/>
                  </a:lnTo>
                  <a:lnTo>
                    <a:pt x="207" y="513"/>
                  </a:lnTo>
                  <a:lnTo>
                    <a:pt x="216" y="514"/>
                  </a:lnTo>
                  <a:lnTo>
                    <a:pt x="216" y="514"/>
                  </a:lnTo>
                  <a:lnTo>
                    <a:pt x="227" y="513"/>
                  </a:lnTo>
                  <a:lnTo>
                    <a:pt x="236" y="510"/>
                  </a:lnTo>
                  <a:lnTo>
                    <a:pt x="244" y="505"/>
                  </a:lnTo>
                  <a:lnTo>
                    <a:pt x="250" y="500"/>
                  </a:lnTo>
                  <a:lnTo>
                    <a:pt x="257" y="493"/>
                  </a:lnTo>
                  <a:lnTo>
                    <a:pt x="261" y="484"/>
                  </a:lnTo>
                  <a:lnTo>
                    <a:pt x="264" y="476"/>
                  </a:lnTo>
                  <a:lnTo>
                    <a:pt x="264" y="466"/>
                  </a:lnTo>
                  <a:lnTo>
                    <a:pt x="264" y="466"/>
                  </a:lnTo>
                  <a:lnTo>
                    <a:pt x="264" y="456"/>
                  </a:lnTo>
                  <a:lnTo>
                    <a:pt x="261" y="447"/>
                  </a:lnTo>
                  <a:lnTo>
                    <a:pt x="257" y="439"/>
                  </a:lnTo>
                  <a:lnTo>
                    <a:pt x="250" y="432"/>
                  </a:lnTo>
                  <a:lnTo>
                    <a:pt x="244" y="427"/>
                  </a:lnTo>
                  <a:lnTo>
                    <a:pt x="236" y="421"/>
                  </a:lnTo>
                  <a:lnTo>
                    <a:pt x="227" y="419"/>
                  </a:lnTo>
                  <a:lnTo>
                    <a:pt x="216" y="418"/>
                  </a:lnTo>
                  <a:lnTo>
                    <a:pt x="216" y="41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5" name="Freeform 270"/>
            <p:cNvSpPr>
              <a:spLocks/>
            </p:cNvSpPr>
            <p:nvPr/>
          </p:nvSpPr>
          <p:spPr bwMode="auto">
            <a:xfrm>
              <a:off x="10195073" y="4297390"/>
              <a:ext cx="182880" cy="182880"/>
            </a:xfrm>
            <a:custGeom>
              <a:avLst/>
              <a:gdLst>
                <a:gd name="T0" fmla="*/ 310 w 397"/>
                <a:gd name="T1" fmla="*/ 285 h 380"/>
                <a:gd name="T2" fmla="*/ 278 w 397"/>
                <a:gd name="T3" fmla="*/ 271 h 380"/>
                <a:gd name="T4" fmla="*/ 257 w 397"/>
                <a:gd name="T5" fmla="*/ 256 h 380"/>
                <a:gd name="T6" fmla="*/ 245 w 397"/>
                <a:gd name="T7" fmla="*/ 238 h 380"/>
                <a:gd name="T8" fmla="*/ 242 w 397"/>
                <a:gd name="T9" fmla="*/ 216 h 380"/>
                <a:gd name="T10" fmla="*/ 242 w 397"/>
                <a:gd name="T11" fmla="*/ 208 h 380"/>
                <a:gd name="T12" fmla="*/ 247 w 397"/>
                <a:gd name="T13" fmla="*/ 200 h 380"/>
                <a:gd name="T14" fmla="*/ 255 w 397"/>
                <a:gd name="T15" fmla="*/ 191 h 380"/>
                <a:gd name="T16" fmla="*/ 261 w 397"/>
                <a:gd name="T17" fmla="*/ 176 h 380"/>
                <a:gd name="T18" fmla="*/ 264 w 397"/>
                <a:gd name="T19" fmla="*/ 164 h 380"/>
                <a:gd name="T20" fmla="*/ 269 w 397"/>
                <a:gd name="T21" fmla="*/ 156 h 380"/>
                <a:gd name="T22" fmla="*/ 278 w 397"/>
                <a:gd name="T23" fmla="*/ 151 h 380"/>
                <a:gd name="T24" fmla="*/ 282 w 397"/>
                <a:gd name="T25" fmla="*/ 139 h 380"/>
                <a:gd name="T26" fmla="*/ 284 w 397"/>
                <a:gd name="T27" fmla="*/ 128 h 380"/>
                <a:gd name="T28" fmla="*/ 283 w 397"/>
                <a:gd name="T29" fmla="*/ 119 h 380"/>
                <a:gd name="T30" fmla="*/ 278 w 397"/>
                <a:gd name="T31" fmla="*/ 111 h 380"/>
                <a:gd name="T32" fmla="*/ 277 w 397"/>
                <a:gd name="T33" fmla="*/ 111 h 380"/>
                <a:gd name="T34" fmla="*/ 282 w 397"/>
                <a:gd name="T35" fmla="*/ 72 h 380"/>
                <a:gd name="T36" fmla="*/ 282 w 397"/>
                <a:gd name="T37" fmla="*/ 64 h 380"/>
                <a:gd name="T38" fmla="*/ 275 w 397"/>
                <a:gd name="T39" fmla="*/ 41 h 380"/>
                <a:gd name="T40" fmla="*/ 267 w 397"/>
                <a:gd name="T41" fmla="*/ 29 h 380"/>
                <a:gd name="T42" fmla="*/ 257 w 397"/>
                <a:gd name="T43" fmla="*/ 18 h 380"/>
                <a:gd name="T44" fmla="*/ 242 w 397"/>
                <a:gd name="T45" fmla="*/ 8 h 380"/>
                <a:gd name="T46" fmla="*/ 223 w 397"/>
                <a:gd name="T47" fmla="*/ 3 h 380"/>
                <a:gd name="T48" fmla="*/ 198 w 397"/>
                <a:gd name="T49" fmla="*/ 0 h 380"/>
                <a:gd name="T50" fmla="*/ 186 w 397"/>
                <a:gd name="T51" fmla="*/ 1 h 380"/>
                <a:gd name="T52" fmla="*/ 163 w 397"/>
                <a:gd name="T53" fmla="*/ 5 h 380"/>
                <a:gd name="T54" fmla="*/ 146 w 397"/>
                <a:gd name="T55" fmla="*/ 13 h 380"/>
                <a:gd name="T56" fmla="*/ 134 w 397"/>
                <a:gd name="T57" fmla="*/ 23 h 380"/>
                <a:gd name="T58" fmla="*/ 124 w 397"/>
                <a:gd name="T59" fmla="*/ 35 h 380"/>
                <a:gd name="T60" fmla="*/ 117 w 397"/>
                <a:gd name="T61" fmla="*/ 53 h 380"/>
                <a:gd name="T62" fmla="*/ 114 w 397"/>
                <a:gd name="T63" fmla="*/ 72 h 380"/>
                <a:gd name="T64" fmla="*/ 118 w 397"/>
                <a:gd name="T65" fmla="*/ 98 h 380"/>
                <a:gd name="T66" fmla="*/ 120 w 397"/>
                <a:gd name="T67" fmla="*/ 111 h 380"/>
                <a:gd name="T68" fmla="*/ 115 w 397"/>
                <a:gd name="T69" fmla="*/ 114 h 380"/>
                <a:gd name="T70" fmla="*/ 112 w 397"/>
                <a:gd name="T71" fmla="*/ 123 h 380"/>
                <a:gd name="T72" fmla="*/ 112 w 397"/>
                <a:gd name="T73" fmla="*/ 128 h 380"/>
                <a:gd name="T74" fmla="*/ 115 w 397"/>
                <a:gd name="T75" fmla="*/ 147 h 380"/>
                <a:gd name="T76" fmla="*/ 122 w 397"/>
                <a:gd name="T77" fmla="*/ 153 h 380"/>
                <a:gd name="T78" fmla="*/ 130 w 397"/>
                <a:gd name="T79" fmla="*/ 159 h 380"/>
                <a:gd name="T80" fmla="*/ 131 w 397"/>
                <a:gd name="T81" fmla="*/ 164 h 380"/>
                <a:gd name="T82" fmla="*/ 138 w 397"/>
                <a:gd name="T83" fmla="*/ 185 h 380"/>
                <a:gd name="T84" fmla="*/ 145 w 397"/>
                <a:gd name="T85" fmla="*/ 196 h 380"/>
                <a:gd name="T86" fmla="*/ 152 w 397"/>
                <a:gd name="T87" fmla="*/ 204 h 380"/>
                <a:gd name="T88" fmla="*/ 155 w 397"/>
                <a:gd name="T89" fmla="*/ 216 h 380"/>
                <a:gd name="T90" fmla="*/ 154 w 397"/>
                <a:gd name="T91" fmla="*/ 227 h 380"/>
                <a:gd name="T92" fmla="*/ 146 w 397"/>
                <a:gd name="T93" fmla="*/ 248 h 380"/>
                <a:gd name="T94" fmla="*/ 130 w 397"/>
                <a:gd name="T95" fmla="*/ 264 h 380"/>
                <a:gd name="T96" fmla="*/ 104 w 397"/>
                <a:gd name="T97" fmla="*/ 277 h 380"/>
                <a:gd name="T98" fmla="*/ 86 w 397"/>
                <a:gd name="T99" fmla="*/ 285 h 380"/>
                <a:gd name="T100" fmla="*/ 50 w 397"/>
                <a:gd name="T101" fmla="*/ 299 h 380"/>
                <a:gd name="T102" fmla="*/ 23 w 397"/>
                <a:gd name="T103" fmla="*/ 312 h 380"/>
                <a:gd name="T104" fmla="*/ 5 w 397"/>
                <a:gd name="T105" fmla="*/ 325 h 380"/>
                <a:gd name="T106" fmla="*/ 0 w 397"/>
                <a:gd name="T107" fmla="*/ 334 h 380"/>
                <a:gd name="T108" fmla="*/ 0 w 397"/>
                <a:gd name="T109" fmla="*/ 336 h 380"/>
                <a:gd name="T110" fmla="*/ 198 w 397"/>
                <a:gd name="T111" fmla="*/ 380 h 380"/>
                <a:gd name="T112" fmla="*/ 397 w 397"/>
                <a:gd name="T113" fmla="*/ 380 h 380"/>
                <a:gd name="T114" fmla="*/ 397 w 397"/>
                <a:gd name="T115" fmla="*/ 336 h 380"/>
                <a:gd name="T116" fmla="*/ 395 w 397"/>
                <a:gd name="T117" fmla="*/ 332 h 380"/>
                <a:gd name="T118" fmla="*/ 383 w 397"/>
                <a:gd name="T119" fmla="*/ 319 h 380"/>
                <a:gd name="T120" fmla="*/ 361 w 397"/>
                <a:gd name="T121" fmla="*/ 306 h 380"/>
                <a:gd name="T122" fmla="*/ 329 w 397"/>
                <a:gd name="T123" fmla="*/ 292 h 380"/>
                <a:gd name="T124" fmla="*/ 310 w 397"/>
                <a:gd name="T125"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80">
                  <a:moveTo>
                    <a:pt x="310" y="285"/>
                  </a:moveTo>
                  <a:lnTo>
                    <a:pt x="310" y="285"/>
                  </a:lnTo>
                  <a:lnTo>
                    <a:pt x="293" y="277"/>
                  </a:lnTo>
                  <a:lnTo>
                    <a:pt x="278" y="271"/>
                  </a:lnTo>
                  <a:lnTo>
                    <a:pt x="265" y="264"/>
                  </a:lnTo>
                  <a:lnTo>
                    <a:pt x="257" y="256"/>
                  </a:lnTo>
                  <a:lnTo>
                    <a:pt x="249" y="248"/>
                  </a:lnTo>
                  <a:lnTo>
                    <a:pt x="245" y="238"/>
                  </a:lnTo>
                  <a:lnTo>
                    <a:pt x="243" y="227"/>
                  </a:lnTo>
                  <a:lnTo>
                    <a:pt x="242" y="216"/>
                  </a:lnTo>
                  <a:lnTo>
                    <a:pt x="242" y="216"/>
                  </a:lnTo>
                  <a:lnTo>
                    <a:pt x="242" y="208"/>
                  </a:lnTo>
                  <a:lnTo>
                    <a:pt x="244" y="204"/>
                  </a:lnTo>
                  <a:lnTo>
                    <a:pt x="247" y="200"/>
                  </a:lnTo>
                  <a:lnTo>
                    <a:pt x="250" y="196"/>
                  </a:lnTo>
                  <a:lnTo>
                    <a:pt x="255" y="191"/>
                  </a:lnTo>
                  <a:lnTo>
                    <a:pt x="258" y="185"/>
                  </a:lnTo>
                  <a:lnTo>
                    <a:pt x="261" y="176"/>
                  </a:lnTo>
                  <a:lnTo>
                    <a:pt x="264" y="164"/>
                  </a:lnTo>
                  <a:lnTo>
                    <a:pt x="264" y="164"/>
                  </a:lnTo>
                  <a:lnTo>
                    <a:pt x="266" y="159"/>
                  </a:lnTo>
                  <a:lnTo>
                    <a:pt x="269" y="156"/>
                  </a:lnTo>
                  <a:lnTo>
                    <a:pt x="275" y="153"/>
                  </a:lnTo>
                  <a:lnTo>
                    <a:pt x="278" y="151"/>
                  </a:lnTo>
                  <a:lnTo>
                    <a:pt x="280" y="147"/>
                  </a:lnTo>
                  <a:lnTo>
                    <a:pt x="282" y="139"/>
                  </a:lnTo>
                  <a:lnTo>
                    <a:pt x="284" y="128"/>
                  </a:lnTo>
                  <a:lnTo>
                    <a:pt x="284" y="128"/>
                  </a:lnTo>
                  <a:lnTo>
                    <a:pt x="283" y="123"/>
                  </a:lnTo>
                  <a:lnTo>
                    <a:pt x="283" y="119"/>
                  </a:lnTo>
                  <a:lnTo>
                    <a:pt x="280" y="114"/>
                  </a:lnTo>
                  <a:lnTo>
                    <a:pt x="278" y="111"/>
                  </a:lnTo>
                  <a:lnTo>
                    <a:pt x="277" y="111"/>
                  </a:lnTo>
                  <a:lnTo>
                    <a:pt x="277" y="111"/>
                  </a:lnTo>
                  <a:lnTo>
                    <a:pt x="279" y="98"/>
                  </a:lnTo>
                  <a:lnTo>
                    <a:pt x="282" y="72"/>
                  </a:lnTo>
                  <a:lnTo>
                    <a:pt x="282" y="72"/>
                  </a:lnTo>
                  <a:lnTo>
                    <a:pt x="282" y="64"/>
                  </a:lnTo>
                  <a:lnTo>
                    <a:pt x="280" y="53"/>
                  </a:lnTo>
                  <a:lnTo>
                    <a:pt x="275" y="41"/>
                  </a:lnTo>
                  <a:lnTo>
                    <a:pt x="272" y="35"/>
                  </a:lnTo>
                  <a:lnTo>
                    <a:pt x="267" y="29"/>
                  </a:lnTo>
                  <a:lnTo>
                    <a:pt x="263" y="23"/>
                  </a:lnTo>
                  <a:lnTo>
                    <a:pt x="257" y="18"/>
                  </a:lnTo>
                  <a:lnTo>
                    <a:pt x="249" y="13"/>
                  </a:lnTo>
                  <a:lnTo>
                    <a:pt x="242" y="8"/>
                  </a:lnTo>
                  <a:lnTo>
                    <a:pt x="232" y="5"/>
                  </a:lnTo>
                  <a:lnTo>
                    <a:pt x="223" y="3"/>
                  </a:lnTo>
                  <a:lnTo>
                    <a:pt x="211" y="1"/>
                  </a:lnTo>
                  <a:lnTo>
                    <a:pt x="198" y="0"/>
                  </a:lnTo>
                  <a:lnTo>
                    <a:pt x="198" y="0"/>
                  </a:lnTo>
                  <a:lnTo>
                    <a:pt x="186" y="1"/>
                  </a:lnTo>
                  <a:lnTo>
                    <a:pt x="174" y="3"/>
                  </a:lnTo>
                  <a:lnTo>
                    <a:pt x="163" y="5"/>
                  </a:lnTo>
                  <a:lnTo>
                    <a:pt x="154" y="8"/>
                  </a:lnTo>
                  <a:lnTo>
                    <a:pt x="146" y="13"/>
                  </a:lnTo>
                  <a:lnTo>
                    <a:pt x="139" y="18"/>
                  </a:lnTo>
                  <a:lnTo>
                    <a:pt x="134" y="23"/>
                  </a:lnTo>
                  <a:lnTo>
                    <a:pt x="128" y="29"/>
                  </a:lnTo>
                  <a:lnTo>
                    <a:pt x="124" y="35"/>
                  </a:lnTo>
                  <a:lnTo>
                    <a:pt x="121" y="41"/>
                  </a:lnTo>
                  <a:lnTo>
                    <a:pt x="117" y="53"/>
                  </a:lnTo>
                  <a:lnTo>
                    <a:pt x="114" y="64"/>
                  </a:lnTo>
                  <a:lnTo>
                    <a:pt x="114" y="72"/>
                  </a:lnTo>
                  <a:lnTo>
                    <a:pt x="114" y="72"/>
                  </a:lnTo>
                  <a:lnTo>
                    <a:pt x="118" y="98"/>
                  </a:lnTo>
                  <a:lnTo>
                    <a:pt x="120" y="111"/>
                  </a:lnTo>
                  <a:lnTo>
                    <a:pt x="120" y="111"/>
                  </a:lnTo>
                  <a:lnTo>
                    <a:pt x="119" y="111"/>
                  </a:lnTo>
                  <a:lnTo>
                    <a:pt x="115" y="114"/>
                  </a:lnTo>
                  <a:lnTo>
                    <a:pt x="113" y="119"/>
                  </a:lnTo>
                  <a:lnTo>
                    <a:pt x="112" y="123"/>
                  </a:lnTo>
                  <a:lnTo>
                    <a:pt x="112" y="128"/>
                  </a:lnTo>
                  <a:lnTo>
                    <a:pt x="112" y="128"/>
                  </a:lnTo>
                  <a:lnTo>
                    <a:pt x="113" y="139"/>
                  </a:lnTo>
                  <a:lnTo>
                    <a:pt x="115" y="147"/>
                  </a:lnTo>
                  <a:lnTo>
                    <a:pt x="119" y="151"/>
                  </a:lnTo>
                  <a:lnTo>
                    <a:pt x="122" y="153"/>
                  </a:lnTo>
                  <a:lnTo>
                    <a:pt x="127" y="156"/>
                  </a:lnTo>
                  <a:lnTo>
                    <a:pt x="130" y="159"/>
                  </a:lnTo>
                  <a:lnTo>
                    <a:pt x="131" y="164"/>
                  </a:lnTo>
                  <a:lnTo>
                    <a:pt x="131" y="164"/>
                  </a:lnTo>
                  <a:lnTo>
                    <a:pt x="135" y="176"/>
                  </a:lnTo>
                  <a:lnTo>
                    <a:pt x="138" y="185"/>
                  </a:lnTo>
                  <a:lnTo>
                    <a:pt x="142" y="191"/>
                  </a:lnTo>
                  <a:lnTo>
                    <a:pt x="145" y="196"/>
                  </a:lnTo>
                  <a:lnTo>
                    <a:pt x="148" y="200"/>
                  </a:lnTo>
                  <a:lnTo>
                    <a:pt x="152" y="204"/>
                  </a:lnTo>
                  <a:lnTo>
                    <a:pt x="154" y="208"/>
                  </a:lnTo>
                  <a:lnTo>
                    <a:pt x="155" y="216"/>
                  </a:lnTo>
                  <a:lnTo>
                    <a:pt x="155" y="216"/>
                  </a:lnTo>
                  <a:lnTo>
                    <a:pt x="154" y="227"/>
                  </a:lnTo>
                  <a:lnTo>
                    <a:pt x="151" y="238"/>
                  </a:lnTo>
                  <a:lnTo>
                    <a:pt x="146" y="248"/>
                  </a:lnTo>
                  <a:lnTo>
                    <a:pt x="140" y="256"/>
                  </a:lnTo>
                  <a:lnTo>
                    <a:pt x="130" y="264"/>
                  </a:lnTo>
                  <a:lnTo>
                    <a:pt x="119" y="271"/>
                  </a:lnTo>
                  <a:lnTo>
                    <a:pt x="104" y="277"/>
                  </a:lnTo>
                  <a:lnTo>
                    <a:pt x="86" y="285"/>
                  </a:lnTo>
                  <a:lnTo>
                    <a:pt x="86" y="285"/>
                  </a:lnTo>
                  <a:lnTo>
                    <a:pt x="67" y="292"/>
                  </a:lnTo>
                  <a:lnTo>
                    <a:pt x="50" y="299"/>
                  </a:lnTo>
                  <a:lnTo>
                    <a:pt x="36" y="306"/>
                  </a:lnTo>
                  <a:lnTo>
                    <a:pt x="23" y="312"/>
                  </a:lnTo>
                  <a:lnTo>
                    <a:pt x="12" y="319"/>
                  </a:lnTo>
                  <a:lnTo>
                    <a:pt x="5" y="325"/>
                  </a:lnTo>
                  <a:lnTo>
                    <a:pt x="1" y="332"/>
                  </a:lnTo>
                  <a:lnTo>
                    <a:pt x="0" y="334"/>
                  </a:lnTo>
                  <a:lnTo>
                    <a:pt x="0" y="336"/>
                  </a:lnTo>
                  <a:lnTo>
                    <a:pt x="0" y="336"/>
                  </a:lnTo>
                  <a:lnTo>
                    <a:pt x="0" y="380"/>
                  </a:lnTo>
                  <a:lnTo>
                    <a:pt x="198" y="380"/>
                  </a:lnTo>
                  <a:lnTo>
                    <a:pt x="397" y="380"/>
                  </a:lnTo>
                  <a:lnTo>
                    <a:pt x="397" y="380"/>
                  </a:lnTo>
                  <a:lnTo>
                    <a:pt x="397" y="336"/>
                  </a:lnTo>
                  <a:lnTo>
                    <a:pt x="397" y="336"/>
                  </a:lnTo>
                  <a:lnTo>
                    <a:pt x="396" y="334"/>
                  </a:lnTo>
                  <a:lnTo>
                    <a:pt x="395" y="332"/>
                  </a:lnTo>
                  <a:lnTo>
                    <a:pt x="391" y="325"/>
                  </a:lnTo>
                  <a:lnTo>
                    <a:pt x="383" y="319"/>
                  </a:lnTo>
                  <a:lnTo>
                    <a:pt x="373" y="312"/>
                  </a:lnTo>
                  <a:lnTo>
                    <a:pt x="361" y="306"/>
                  </a:lnTo>
                  <a:lnTo>
                    <a:pt x="346" y="299"/>
                  </a:lnTo>
                  <a:lnTo>
                    <a:pt x="329" y="292"/>
                  </a:lnTo>
                  <a:lnTo>
                    <a:pt x="310" y="285"/>
                  </a:lnTo>
                  <a:lnTo>
                    <a:pt x="310" y="285"/>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6" name="Freeform 441"/>
            <p:cNvSpPr>
              <a:spLocks noEditPoints="1"/>
            </p:cNvSpPr>
            <p:nvPr/>
          </p:nvSpPr>
          <p:spPr bwMode="auto">
            <a:xfrm>
              <a:off x="9558646" y="4297390"/>
              <a:ext cx="182880" cy="182880"/>
            </a:xfrm>
            <a:custGeom>
              <a:avLst/>
              <a:gdLst>
                <a:gd name="T0" fmla="*/ 126 w 609"/>
                <a:gd name="T1" fmla="*/ 242 h 329"/>
                <a:gd name="T2" fmla="*/ 173 w 609"/>
                <a:gd name="T3" fmla="*/ 217 h 329"/>
                <a:gd name="T4" fmla="*/ 212 w 609"/>
                <a:gd name="T5" fmla="*/ 233 h 329"/>
                <a:gd name="T6" fmla="*/ 228 w 609"/>
                <a:gd name="T7" fmla="*/ 273 h 329"/>
                <a:gd name="T8" fmla="*/ 203 w 609"/>
                <a:gd name="T9" fmla="*/ 319 h 329"/>
                <a:gd name="T10" fmla="*/ 161 w 609"/>
                <a:gd name="T11" fmla="*/ 328 h 329"/>
                <a:gd name="T12" fmla="*/ 120 w 609"/>
                <a:gd name="T13" fmla="*/ 295 h 329"/>
                <a:gd name="T14" fmla="*/ 450 w 609"/>
                <a:gd name="T15" fmla="*/ 273 h 329"/>
                <a:gd name="T16" fmla="*/ 474 w 609"/>
                <a:gd name="T17" fmla="*/ 227 h 329"/>
                <a:gd name="T18" fmla="*/ 517 w 609"/>
                <a:gd name="T19" fmla="*/ 218 h 329"/>
                <a:gd name="T20" fmla="*/ 557 w 609"/>
                <a:gd name="T21" fmla="*/ 251 h 329"/>
                <a:gd name="T22" fmla="*/ 557 w 609"/>
                <a:gd name="T23" fmla="*/ 295 h 329"/>
                <a:gd name="T24" fmla="*/ 517 w 609"/>
                <a:gd name="T25" fmla="*/ 328 h 329"/>
                <a:gd name="T26" fmla="*/ 474 w 609"/>
                <a:gd name="T27" fmla="*/ 319 h 329"/>
                <a:gd name="T28" fmla="*/ 450 w 609"/>
                <a:gd name="T29" fmla="*/ 273 h 329"/>
                <a:gd name="T30" fmla="*/ 580 w 609"/>
                <a:gd name="T31" fmla="*/ 124 h 329"/>
                <a:gd name="T32" fmla="*/ 541 w 609"/>
                <a:gd name="T33" fmla="*/ 16 h 329"/>
                <a:gd name="T34" fmla="*/ 28 w 609"/>
                <a:gd name="T35" fmla="*/ 0 h 329"/>
                <a:gd name="T36" fmla="*/ 12 w 609"/>
                <a:gd name="T37" fmla="*/ 10 h 329"/>
                <a:gd name="T38" fmla="*/ 0 w 609"/>
                <a:gd name="T39" fmla="*/ 271 h 329"/>
                <a:gd name="T40" fmla="*/ 97 w 609"/>
                <a:gd name="T41" fmla="*/ 268 h 329"/>
                <a:gd name="T42" fmla="*/ 110 w 609"/>
                <a:gd name="T43" fmla="*/ 234 h 329"/>
                <a:gd name="T44" fmla="*/ 160 w 609"/>
                <a:gd name="T45" fmla="*/ 200 h 329"/>
                <a:gd name="T46" fmla="*/ 209 w 609"/>
                <a:gd name="T47" fmla="*/ 209 h 329"/>
                <a:gd name="T48" fmla="*/ 244 w 609"/>
                <a:gd name="T49" fmla="*/ 259 h 329"/>
                <a:gd name="T50" fmla="*/ 250 w 609"/>
                <a:gd name="T51" fmla="*/ 270 h 329"/>
                <a:gd name="T52" fmla="*/ 424 w 609"/>
                <a:gd name="T53" fmla="*/ 271 h 329"/>
                <a:gd name="T54" fmla="*/ 434 w 609"/>
                <a:gd name="T55" fmla="*/ 259 h 329"/>
                <a:gd name="T56" fmla="*/ 458 w 609"/>
                <a:gd name="T57" fmla="*/ 216 h 329"/>
                <a:gd name="T58" fmla="*/ 505 w 609"/>
                <a:gd name="T59" fmla="*/ 199 h 329"/>
                <a:gd name="T60" fmla="*/ 560 w 609"/>
                <a:gd name="T61" fmla="*/ 225 h 329"/>
                <a:gd name="T62" fmla="*/ 579 w 609"/>
                <a:gd name="T63" fmla="*/ 265 h 329"/>
                <a:gd name="T64" fmla="*/ 593 w 609"/>
                <a:gd name="T65" fmla="*/ 271 h 329"/>
                <a:gd name="T66" fmla="*/ 609 w 609"/>
                <a:gd name="T67" fmla="*/ 259 h 329"/>
                <a:gd name="T68" fmla="*/ 605 w 609"/>
                <a:gd name="T69" fmla="*/ 145 h 329"/>
                <a:gd name="T70" fmla="*/ 465 w 609"/>
                <a:gd name="T71" fmla="*/ 172 h 329"/>
                <a:gd name="T72" fmla="*/ 455 w 609"/>
                <a:gd name="T73" fmla="*/ 189 h 329"/>
                <a:gd name="T74" fmla="*/ 424 w 609"/>
                <a:gd name="T75" fmla="*/ 218 h 329"/>
                <a:gd name="T76" fmla="*/ 412 w 609"/>
                <a:gd name="T77" fmla="*/ 247 h 329"/>
                <a:gd name="T78" fmla="*/ 387 w 609"/>
                <a:gd name="T79" fmla="*/ 253 h 329"/>
                <a:gd name="T80" fmla="*/ 372 w 609"/>
                <a:gd name="T81" fmla="*/ 243 h 329"/>
                <a:gd name="T82" fmla="*/ 371 w 609"/>
                <a:gd name="T83" fmla="*/ 47 h 329"/>
                <a:gd name="T84" fmla="*/ 387 w 609"/>
                <a:gd name="T85" fmla="*/ 33 h 329"/>
                <a:gd name="T86" fmla="*/ 459 w 609"/>
                <a:gd name="T87" fmla="*/ 39 h 329"/>
                <a:gd name="T88" fmla="*/ 465 w 609"/>
                <a:gd name="T89" fmla="*/ 172 h 329"/>
                <a:gd name="T90" fmla="*/ 497 w 609"/>
                <a:gd name="T91" fmla="*/ 116 h 329"/>
                <a:gd name="T92" fmla="*/ 484 w 609"/>
                <a:gd name="T93" fmla="*/ 99 h 329"/>
                <a:gd name="T94" fmla="*/ 488 w 609"/>
                <a:gd name="T95" fmla="*/ 39 h 329"/>
                <a:gd name="T96" fmla="*/ 506 w 609"/>
                <a:gd name="T97" fmla="*/ 33 h 329"/>
                <a:gd name="T98" fmla="*/ 541 w 609"/>
                <a:gd name="T99" fmla="*/ 100 h 329"/>
                <a:gd name="T100" fmla="*/ 539 w 609"/>
                <a:gd name="T101" fmla="*/ 112 h 329"/>
                <a:gd name="T102" fmla="*/ 529 w 609"/>
                <a:gd name="T103" fmla="*/ 11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329">
                  <a:moveTo>
                    <a:pt x="116" y="273"/>
                  </a:moveTo>
                  <a:lnTo>
                    <a:pt x="116" y="273"/>
                  </a:lnTo>
                  <a:lnTo>
                    <a:pt x="117" y="262"/>
                  </a:lnTo>
                  <a:lnTo>
                    <a:pt x="120" y="251"/>
                  </a:lnTo>
                  <a:lnTo>
                    <a:pt x="126" y="242"/>
                  </a:lnTo>
                  <a:lnTo>
                    <a:pt x="132" y="233"/>
                  </a:lnTo>
                  <a:lnTo>
                    <a:pt x="141" y="227"/>
                  </a:lnTo>
                  <a:lnTo>
                    <a:pt x="150" y="222"/>
                  </a:lnTo>
                  <a:lnTo>
                    <a:pt x="161" y="218"/>
                  </a:lnTo>
                  <a:lnTo>
                    <a:pt x="173" y="217"/>
                  </a:lnTo>
                  <a:lnTo>
                    <a:pt x="173" y="217"/>
                  </a:lnTo>
                  <a:lnTo>
                    <a:pt x="183" y="218"/>
                  </a:lnTo>
                  <a:lnTo>
                    <a:pt x="194" y="222"/>
                  </a:lnTo>
                  <a:lnTo>
                    <a:pt x="203" y="227"/>
                  </a:lnTo>
                  <a:lnTo>
                    <a:pt x="212" y="233"/>
                  </a:lnTo>
                  <a:lnTo>
                    <a:pt x="218" y="242"/>
                  </a:lnTo>
                  <a:lnTo>
                    <a:pt x="224" y="251"/>
                  </a:lnTo>
                  <a:lnTo>
                    <a:pt x="227" y="262"/>
                  </a:lnTo>
                  <a:lnTo>
                    <a:pt x="228" y="273"/>
                  </a:lnTo>
                  <a:lnTo>
                    <a:pt x="228" y="273"/>
                  </a:lnTo>
                  <a:lnTo>
                    <a:pt x="227" y="284"/>
                  </a:lnTo>
                  <a:lnTo>
                    <a:pt x="224" y="295"/>
                  </a:lnTo>
                  <a:lnTo>
                    <a:pt x="218" y="304"/>
                  </a:lnTo>
                  <a:lnTo>
                    <a:pt x="212" y="313"/>
                  </a:lnTo>
                  <a:lnTo>
                    <a:pt x="203" y="319"/>
                  </a:lnTo>
                  <a:lnTo>
                    <a:pt x="194" y="325"/>
                  </a:lnTo>
                  <a:lnTo>
                    <a:pt x="183" y="328"/>
                  </a:lnTo>
                  <a:lnTo>
                    <a:pt x="173" y="329"/>
                  </a:lnTo>
                  <a:lnTo>
                    <a:pt x="173" y="329"/>
                  </a:lnTo>
                  <a:lnTo>
                    <a:pt x="161" y="328"/>
                  </a:lnTo>
                  <a:lnTo>
                    <a:pt x="150" y="325"/>
                  </a:lnTo>
                  <a:lnTo>
                    <a:pt x="141" y="319"/>
                  </a:lnTo>
                  <a:lnTo>
                    <a:pt x="132" y="313"/>
                  </a:lnTo>
                  <a:lnTo>
                    <a:pt x="126" y="304"/>
                  </a:lnTo>
                  <a:lnTo>
                    <a:pt x="120" y="295"/>
                  </a:lnTo>
                  <a:lnTo>
                    <a:pt x="117" y="284"/>
                  </a:lnTo>
                  <a:lnTo>
                    <a:pt x="116" y="273"/>
                  </a:lnTo>
                  <a:lnTo>
                    <a:pt x="116" y="273"/>
                  </a:lnTo>
                  <a:close/>
                  <a:moveTo>
                    <a:pt x="450" y="273"/>
                  </a:moveTo>
                  <a:lnTo>
                    <a:pt x="450" y="273"/>
                  </a:lnTo>
                  <a:lnTo>
                    <a:pt x="451" y="262"/>
                  </a:lnTo>
                  <a:lnTo>
                    <a:pt x="454" y="251"/>
                  </a:lnTo>
                  <a:lnTo>
                    <a:pt x="459" y="242"/>
                  </a:lnTo>
                  <a:lnTo>
                    <a:pt x="466" y="233"/>
                  </a:lnTo>
                  <a:lnTo>
                    <a:pt x="474" y="227"/>
                  </a:lnTo>
                  <a:lnTo>
                    <a:pt x="484" y="222"/>
                  </a:lnTo>
                  <a:lnTo>
                    <a:pt x="495" y="218"/>
                  </a:lnTo>
                  <a:lnTo>
                    <a:pt x="506" y="217"/>
                  </a:lnTo>
                  <a:lnTo>
                    <a:pt x="506" y="217"/>
                  </a:lnTo>
                  <a:lnTo>
                    <a:pt x="517" y="218"/>
                  </a:lnTo>
                  <a:lnTo>
                    <a:pt x="528" y="222"/>
                  </a:lnTo>
                  <a:lnTo>
                    <a:pt x="537" y="227"/>
                  </a:lnTo>
                  <a:lnTo>
                    <a:pt x="546" y="233"/>
                  </a:lnTo>
                  <a:lnTo>
                    <a:pt x="552" y="242"/>
                  </a:lnTo>
                  <a:lnTo>
                    <a:pt x="557" y="251"/>
                  </a:lnTo>
                  <a:lnTo>
                    <a:pt x="560" y="262"/>
                  </a:lnTo>
                  <a:lnTo>
                    <a:pt x="562" y="273"/>
                  </a:lnTo>
                  <a:lnTo>
                    <a:pt x="562" y="273"/>
                  </a:lnTo>
                  <a:lnTo>
                    <a:pt x="560" y="284"/>
                  </a:lnTo>
                  <a:lnTo>
                    <a:pt x="557" y="295"/>
                  </a:lnTo>
                  <a:lnTo>
                    <a:pt x="552" y="304"/>
                  </a:lnTo>
                  <a:lnTo>
                    <a:pt x="546" y="313"/>
                  </a:lnTo>
                  <a:lnTo>
                    <a:pt x="537" y="319"/>
                  </a:lnTo>
                  <a:lnTo>
                    <a:pt x="528" y="325"/>
                  </a:lnTo>
                  <a:lnTo>
                    <a:pt x="517" y="328"/>
                  </a:lnTo>
                  <a:lnTo>
                    <a:pt x="506" y="329"/>
                  </a:lnTo>
                  <a:lnTo>
                    <a:pt x="506" y="329"/>
                  </a:lnTo>
                  <a:lnTo>
                    <a:pt x="495" y="328"/>
                  </a:lnTo>
                  <a:lnTo>
                    <a:pt x="484" y="325"/>
                  </a:lnTo>
                  <a:lnTo>
                    <a:pt x="474" y="319"/>
                  </a:lnTo>
                  <a:lnTo>
                    <a:pt x="466" y="313"/>
                  </a:lnTo>
                  <a:lnTo>
                    <a:pt x="459" y="304"/>
                  </a:lnTo>
                  <a:lnTo>
                    <a:pt x="454" y="295"/>
                  </a:lnTo>
                  <a:lnTo>
                    <a:pt x="451" y="284"/>
                  </a:lnTo>
                  <a:lnTo>
                    <a:pt x="450" y="273"/>
                  </a:lnTo>
                  <a:lnTo>
                    <a:pt x="450" y="273"/>
                  </a:lnTo>
                  <a:close/>
                  <a:moveTo>
                    <a:pt x="596" y="134"/>
                  </a:moveTo>
                  <a:lnTo>
                    <a:pt x="585" y="128"/>
                  </a:lnTo>
                  <a:lnTo>
                    <a:pt x="585" y="128"/>
                  </a:lnTo>
                  <a:lnTo>
                    <a:pt x="580" y="124"/>
                  </a:lnTo>
                  <a:lnTo>
                    <a:pt x="573" y="117"/>
                  </a:lnTo>
                  <a:lnTo>
                    <a:pt x="569" y="111"/>
                  </a:lnTo>
                  <a:lnTo>
                    <a:pt x="566" y="104"/>
                  </a:lnTo>
                  <a:lnTo>
                    <a:pt x="541" y="16"/>
                  </a:lnTo>
                  <a:lnTo>
                    <a:pt x="541" y="16"/>
                  </a:lnTo>
                  <a:lnTo>
                    <a:pt x="538" y="10"/>
                  </a:lnTo>
                  <a:lnTo>
                    <a:pt x="534" y="5"/>
                  </a:lnTo>
                  <a:lnTo>
                    <a:pt x="528" y="2"/>
                  </a:lnTo>
                  <a:lnTo>
                    <a:pt x="520" y="0"/>
                  </a:lnTo>
                  <a:lnTo>
                    <a:pt x="28" y="0"/>
                  </a:lnTo>
                  <a:lnTo>
                    <a:pt x="28" y="0"/>
                  </a:lnTo>
                  <a:lnTo>
                    <a:pt x="25" y="0"/>
                  </a:lnTo>
                  <a:lnTo>
                    <a:pt x="22" y="2"/>
                  </a:lnTo>
                  <a:lnTo>
                    <a:pt x="16" y="5"/>
                  </a:lnTo>
                  <a:lnTo>
                    <a:pt x="12" y="10"/>
                  </a:lnTo>
                  <a:lnTo>
                    <a:pt x="11" y="13"/>
                  </a:lnTo>
                  <a:lnTo>
                    <a:pt x="11" y="16"/>
                  </a:lnTo>
                  <a:lnTo>
                    <a:pt x="11" y="247"/>
                  </a:lnTo>
                  <a:lnTo>
                    <a:pt x="0" y="247"/>
                  </a:lnTo>
                  <a:lnTo>
                    <a:pt x="0" y="271"/>
                  </a:lnTo>
                  <a:lnTo>
                    <a:pt x="83" y="271"/>
                  </a:lnTo>
                  <a:lnTo>
                    <a:pt x="83" y="271"/>
                  </a:lnTo>
                  <a:lnTo>
                    <a:pt x="92" y="270"/>
                  </a:lnTo>
                  <a:lnTo>
                    <a:pt x="95" y="269"/>
                  </a:lnTo>
                  <a:lnTo>
                    <a:pt x="97" y="268"/>
                  </a:lnTo>
                  <a:lnTo>
                    <a:pt x="99" y="264"/>
                  </a:lnTo>
                  <a:lnTo>
                    <a:pt x="101" y="258"/>
                  </a:lnTo>
                  <a:lnTo>
                    <a:pt x="101" y="258"/>
                  </a:lnTo>
                  <a:lnTo>
                    <a:pt x="105" y="246"/>
                  </a:lnTo>
                  <a:lnTo>
                    <a:pt x="110" y="234"/>
                  </a:lnTo>
                  <a:lnTo>
                    <a:pt x="117" y="225"/>
                  </a:lnTo>
                  <a:lnTo>
                    <a:pt x="126" y="216"/>
                  </a:lnTo>
                  <a:lnTo>
                    <a:pt x="136" y="209"/>
                  </a:lnTo>
                  <a:lnTo>
                    <a:pt x="147" y="203"/>
                  </a:lnTo>
                  <a:lnTo>
                    <a:pt x="160" y="200"/>
                  </a:lnTo>
                  <a:lnTo>
                    <a:pt x="173" y="199"/>
                  </a:lnTo>
                  <a:lnTo>
                    <a:pt x="173" y="199"/>
                  </a:lnTo>
                  <a:lnTo>
                    <a:pt x="185" y="200"/>
                  </a:lnTo>
                  <a:lnTo>
                    <a:pt x="198" y="203"/>
                  </a:lnTo>
                  <a:lnTo>
                    <a:pt x="209" y="209"/>
                  </a:lnTo>
                  <a:lnTo>
                    <a:pt x="219" y="216"/>
                  </a:lnTo>
                  <a:lnTo>
                    <a:pt x="228" y="225"/>
                  </a:lnTo>
                  <a:lnTo>
                    <a:pt x="235" y="234"/>
                  </a:lnTo>
                  <a:lnTo>
                    <a:pt x="241" y="246"/>
                  </a:lnTo>
                  <a:lnTo>
                    <a:pt x="244" y="259"/>
                  </a:lnTo>
                  <a:lnTo>
                    <a:pt x="244" y="259"/>
                  </a:lnTo>
                  <a:lnTo>
                    <a:pt x="246" y="264"/>
                  </a:lnTo>
                  <a:lnTo>
                    <a:pt x="247" y="266"/>
                  </a:lnTo>
                  <a:lnTo>
                    <a:pt x="248" y="268"/>
                  </a:lnTo>
                  <a:lnTo>
                    <a:pt x="250" y="270"/>
                  </a:lnTo>
                  <a:lnTo>
                    <a:pt x="253" y="271"/>
                  </a:lnTo>
                  <a:lnTo>
                    <a:pt x="262" y="271"/>
                  </a:lnTo>
                  <a:lnTo>
                    <a:pt x="416" y="271"/>
                  </a:lnTo>
                  <a:lnTo>
                    <a:pt x="416" y="271"/>
                  </a:lnTo>
                  <a:lnTo>
                    <a:pt x="424" y="271"/>
                  </a:lnTo>
                  <a:lnTo>
                    <a:pt x="428" y="270"/>
                  </a:lnTo>
                  <a:lnTo>
                    <a:pt x="430" y="268"/>
                  </a:lnTo>
                  <a:lnTo>
                    <a:pt x="432" y="267"/>
                  </a:lnTo>
                  <a:lnTo>
                    <a:pt x="433" y="265"/>
                  </a:lnTo>
                  <a:lnTo>
                    <a:pt x="434" y="259"/>
                  </a:lnTo>
                  <a:lnTo>
                    <a:pt x="434" y="259"/>
                  </a:lnTo>
                  <a:lnTo>
                    <a:pt x="437" y="247"/>
                  </a:lnTo>
                  <a:lnTo>
                    <a:pt x="442" y="235"/>
                  </a:lnTo>
                  <a:lnTo>
                    <a:pt x="450" y="225"/>
                  </a:lnTo>
                  <a:lnTo>
                    <a:pt x="458" y="216"/>
                  </a:lnTo>
                  <a:lnTo>
                    <a:pt x="468" y="209"/>
                  </a:lnTo>
                  <a:lnTo>
                    <a:pt x="480" y="203"/>
                  </a:lnTo>
                  <a:lnTo>
                    <a:pt x="492" y="200"/>
                  </a:lnTo>
                  <a:lnTo>
                    <a:pt x="505" y="199"/>
                  </a:lnTo>
                  <a:lnTo>
                    <a:pt x="505" y="199"/>
                  </a:lnTo>
                  <a:lnTo>
                    <a:pt x="518" y="200"/>
                  </a:lnTo>
                  <a:lnTo>
                    <a:pt x="531" y="203"/>
                  </a:lnTo>
                  <a:lnTo>
                    <a:pt x="542" y="209"/>
                  </a:lnTo>
                  <a:lnTo>
                    <a:pt x="552" y="216"/>
                  </a:lnTo>
                  <a:lnTo>
                    <a:pt x="560" y="225"/>
                  </a:lnTo>
                  <a:lnTo>
                    <a:pt x="568" y="235"/>
                  </a:lnTo>
                  <a:lnTo>
                    <a:pt x="573" y="247"/>
                  </a:lnTo>
                  <a:lnTo>
                    <a:pt x="576" y="259"/>
                  </a:lnTo>
                  <a:lnTo>
                    <a:pt x="576" y="259"/>
                  </a:lnTo>
                  <a:lnTo>
                    <a:pt x="579" y="265"/>
                  </a:lnTo>
                  <a:lnTo>
                    <a:pt x="581" y="268"/>
                  </a:lnTo>
                  <a:lnTo>
                    <a:pt x="583" y="270"/>
                  </a:lnTo>
                  <a:lnTo>
                    <a:pt x="586" y="271"/>
                  </a:lnTo>
                  <a:lnTo>
                    <a:pt x="593" y="271"/>
                  </a:lnTo>
                  <a:lnTo>
                    <a:pt x="593" y="271"/>
                  </a:lnTo>
                  <a:lnTo>
                    <a:pt x="597" y="271"/>
                  </a:lnTo>
                  <a:lnTo>
                    <a:pt x="600" y="270"/>
                  </a:lnTo>
                  <a:lnTo>
                    <a:pt x="605" y="267"/>
                  </a:lnTo>
                  <a:lnTo>
                    <a:pt x="608" y="262"/>
                  </a:lnTo>
                  <a:lnTo>
                    <a:pt x="609" y="259"/>
                  </a:lnTo>
                  <a:lnTo>
                    <a:pt x="609" y="256"/>
                  </a:lnTo>
                  <a:lnTo>
                    <a:pt x="609" y="157"/>
                  </a:lnTo>
                  <a:lnTo>
                    <a:pt x="609" y="157"/>
                  </a:lnTo>
                  <a:lnTo>
                    <a:pt x="608" y="150"/>
                  </a:lnTo>
                  <a:lnTo>
                    <a:pt x="605" y="145"/>
                  </a:lnTo>
                  <a:lnTo>
                    <a:pt x="601" y="140"/>
                  </a:lnTo>
                  <a:lnTo>
                    <a:pt x="596" y="134"/>
                  </a:lnTo>
                  <a:lnTo>
                    <a:pt x="596" y="134"/>
                  </a:lnTo>
                  <a:close/>
                  <a:moveTo>
                    <a:pt x="465" y="172"/>
                  </a:moveTo>
                  <a:lnTo>
                    <a:pt x="465" y="172"/>
                  </a:lnTo>
                  <a:lnTo>
                    <a:pt x="464" y="178"/>
                  </a:lnTo>
                  <a:lnTo>
                    <a:pt x="462" y="183"/>
                  </a:lnTo>
                  <a:lnTo>
                    <a:pt x="458" y="186"/>
                  </a:lnTo>
                  <a:lnTo>
                    <a:pt x="455" y="189"/>
                  </a:lnTo>
                  <a:lnTo>
                    <a:pt x="455" y="189"/>
                  </a:lnTo>
                  <a:lnTo>
                    <a:pt x="449" y="193"/>
                  </a:lnTo>
                  <a:lnTo>
                    <a:pt x="441" y="198"/>
                  </a:lnTo>
                  <a:lnTo>
                    <a:pt x="435" y="205"/>
                  </a:lnTo>
                  <a:lnTo>
                    <a:pt x="430" y="211"/>
                  </a:lnTo>
                  <a:lnTo>
                    <a:pt x="424" y="218"/>
                  </a:lnTo>
                  <a:lnTo>
                    <a:pt x="420" y="226"/>
                  </a:lnTo>
                  <a:lnTo>
                    <a:pt x="417" y="233"/>
                  </a:lnTo>
                  <a:lnTo>
                    <a:pt x="414" y="242"/>
                  </a:lnTo>
                  <a:lnTo>
                    <a:pt x="414" y="242"/>
                  </a:lnTo>
                  <a:lnTo>
                    <a:pt x="412" y="247"/>
                  </a:lnTo>
                  <a:lnTo>
                    <a:pt x="410" y="250"/>
                  </a:lnTo>
                  <a:lnTo>
                    <a:pt x="406" y="252"/>
                  </a:lnTo>
                  <a:lnTo>
                    <a:pt x="401" y="253"/>
                  </a:lnTo>
                  <a:lnTo>
                    <a:pt x="401" y="253"/>
                  </a:lnTo>
                  <a:lnTo>
                    <a:pt x="387" y="253"/>
                  </a:lnTo>
                  <a:lnTo>
                    <a:pt x="387" y="253"/>
                  </a:lnTo>
                  <a:lnTo>
                    <a:pt x="384" y="252"/>
                  </a:lnTo>
                  <a:lnTo>
                    <a:pt x="381" y="251"/>
                  </a:lnTo>
                  <a:lnTo>
                    <a:pt x="376" y="248"/>
                  </a:lnTo>
                  <a:lnTo>
                    <a:pt x="372" y="243"/>
                  </a:lnTo>
                  <a:lnTo>
                    <a:pt x="371" y="240"/>
                  </a:lnTo>
                  <a:lnTo>
                    <a:pt x="370" y="236"/>
                  </a:lnTo>
                  <a:lnTo>
                    <a:pt x="370" y="50"/>
                  </a:lnTo>
                  <a:lnTo>
                    <a:pt x="370" y="50"/>
                  </a:lnTo>
                  <a:lnTo>
                    <a:pt x="371" y="47"/>
                  </a:lnTo>
                  <a:lnTo>
                    <a:pt x="372" y="44"/>
                  </a:lnTo>
                  <a:lnTo>
                    <a:pt x="376" y="39"/>
                  </a:lnTo>
                  <a:lnTo>
                    <a:pt x="381" y="36"/>
                  </a:lnTo>
                  <a:lnTo>
                    <a:pt x="384" y="34"/>
                  </a:lnTo>
                  <a:lnTo>
                    <a:pt x="387" y="33"/>
                  </a:lnTo>
                  <a:lnTo>
                    <a:pt x="448" y="33"/>
                  </a:lnTo>
                  <a:lnTo>
                    <a:pt x="448" y="33"/>
                  </a:lnTo>
                  <a:lnTo>
                    <a:pt x="451" y="34"/>
                  </a:lnTo>
                  <a:lnTo>
                    <a:pt x="454" y="36"/>
                  </a:lnTo>
                  <a:lnTo>
                    <a:pt x="459" y="39"/>
                  </a:lnTo>
                  <a:lnTo>
                    <a:pt x="464" y="44"/>
                  </a:lnTo>
                  <a:lnTo>
                    <a:pt x="465" y="47"/>
                  </a:lnTo>
                  <a:lnTo>
                    <a:pt x="465" y="50"/>
                  </a:lnTo>
                  <a:lnTo>
                    <a:pt x="465" y="50"/>
                  </a:lnTo>
                  <a:lnTo>
                    <a:pt x="465" y="172"/>
                  </a:lnTo>
                  <a:lnTo>
                    <a:pt x="465" y="172"/>
                  </a:lnTo>
                  <a:close/>
                  <a:moveTo>
                    <a:pt x="529" y="116"/>
                  </a:moveTo>
                  <a:lnTo>
                    <a:pt x="500" y="116"/>
                  </a:lnTo>
                  <a:lnTo>
                    <a:pt x="500" y="116"/>
                  </a:lnTo>
                  <a:lnTo>
                    <a:pt x="497" y="116"/>
                  </a:lnTo>
                  <a:lnTo>
                    <a:pt x="494" y="115"/>
                  </a:lnTo>
                  <a:lnTo>
                    <a:pt x="488" y="112"/>
                  </a:lnTo>
                  <a:lnTo>
                    <a:pt x="485" y="107"/>
                  </a:lnTo>
                  <a:lnTo>
                    <a:pt x="484" y="104"/>
                  </a:lnTo>
                  <a:lnTo>
                    <a:pt x="484" y="99"/>
                  </a:lnTo>
                  <a:lnTo>
                    <a:pt x="484" y="50"/>
                  </a:lnTo>
                  <a:lnTo>
                    <a:pt x="484" y="50"/>
                  </a:lnTo>
                  <a:lnTo>
                    <a:pt x="484" y="47"/>
                  </a:lnTo>
                  <a:lnTo>
                    <a:pt x="485" y="44"/>
                  </a:lnTo>
                  <a:lnTo>
                    <a:pt x="488" y="39"/>
                  </a:lnTo>
                  <a:lnTo>
                    <a:pt x="494" y="36"/>
                  </a:lnTo>
                  <a:lnTo>
                    <a:pt x="497" y="34"/>
                  </a:lnTo>
                  <a:lnTo>
                    <a:pt x="500" y="33"/>
                  </a:lnTo>
                  <a:lnTo>
                    <a:pt x="506" y="33"/>
                  </a:lnTo>
                  <a:lnTo>
                    <a:pt x="506" y="33"/>
                  </a:lnTo>
                  <a:lnTo>
                    <a:pt x="513" y="36"/>
                  </a:lnTo>
                  <a:lnTo>
                    <a:pt x="519" y="39"/>
                  </a:lnTo>
                  <a:lnTo>
                    <a:pt x="524" y="44"/>
                  </a:lnTo>
                  <a:lnTo>
                    <a:pt x="528" y="49"/>
                  </a:lnTo>
                  <a:lnTo>
                    <a:pt x="541" y="100"/>
                  </a:lnTo>
                  <a:lnTo>
                    <a:pt x="541" y="100"/>
                  </a:lnTo>
                  <a:lnTo>
                    <a:pt x="541" y="104"/>
                  </a:lnTo>
                  <a:lnTo>
                    <a:pt x="541" y="107"/>
                  </a:lnTo>
                  <a:lnTo>
                    <a:pt x="540" y="109"/>
                  </a:lnTo>
                  <a:lnTo>
                    <a:pt x="539" y="112"/>
                  </a:lnTo>
                  <a:lnTo>
                    <a:pt x="537" y="114"/>
                  </a:lnTo>
                  <a:lnTo>
                    <a:pt x="535" y="115"/>
                  </a:lnTo>
                  <a:lnTo>
                    <a:pt x="532" y="116"/>
                  </a:lnTo>
                  <a:lnTo>
                    <a:pt x="529" y="116"/>
                  </a:lnTo>
                  <a:lnTo>
                    <a:pt x="529" y="116"/>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7" name="Freeform 450"/>
            <p:cNvSpPr>
              <a:spLocks noEditPoints="1"/>
            </p:cNvSpPr>
            <p:nvPr/>
          </p:nvSpPr>
          <p:spPr bwMode="auto">
            <a:xfrm>
              <a:off x="9240432" y="4297390"/>
              <a:ext cx="182880" cy="182880"/>
            </a:xfrm>
            <a:custGeom>
              <a:avLst/>
              <a:gdLst>
                <a:gd name="T0" fmla="*/ 527 w 568"/>
                <a:gd name="T1" fmla="*/ 461 h 514"/>
                <a:gd name="T2" fmla="*/ 516 w 568"/>
                <a:gd name="T3" fmla="*/ 426 h 514"/>
                <a:gd name="T4" fmla="*/ 476 w 568"/>
                <a:gd name="T5" fmla="*/ 399 h 514"/>
                <a:gd name="T6" fmla="*/ 457 w 568"/>
                <a:gd name="T7" fmla="*/ 398 h 514"/>
                <a:gd name="T8" fmla="*/ 418 w 568"/>
                <a:gd name="T9" fmla="*/ 416 h 514"/>
                <a:gd name="T10" fmla="*/ 399 w 568"/>
                <a:gd name="T11" fmla="*/ 454 h 514"/>
                <a:gd name="T12" fmla="*/ 280 w 568"/>
                <a:gd name="T13" fmla="*/ 454 h 514"/>
                <a:gd name="T14" fmla="*/ 262 w 568"/>
                <a:gd name="T15" fmla="*/ 416 h 514"/>
                <a:gd name="T16" fmla="*/ 224 w 568"/>
                <a:gd name="T17" fmla="*/ 398 h 514"/>
                <a:gd name="T18" fmla="*/ 204 w 568"/>
                <a:gd name="T19" fmla="*/ 399 h 514"/>
                <a:gd name="T20" fmla="*/ 164 w 568"/>
                <a:gd name="T21" fmla="*/ 426 h 514"/>
                <a:gd name="T22" fmla="*/ 154 w 568"/>
                <a:gd name="T23" fmla="*/ 461 h 514"/>
                <a:gd name="T24" fmla="*/ 4 w 568"/>
                <a:gd name="T25" fmla="*/ 456 h 514"/>
                <a:gd name="T26" fmla="*/ 1 w 568"/>
                <a:gd name="T27" fmla="*/ 440 h 514"/>
                <a:gd name="T28" fmla="*/ 112 w 568"/>
                <a:gd name="T29" fmla="*/ 431 h 514"/>
                <a:gd name="T30" fmla="*/ 225 w 568"/>
                <a:gd name="T31" fmla="*/ 20 h 514"/>
                <a:gd name="T32" fmla="*/ 236 w 568"/>
                <a:gd name="T33" fmla="*/ 5 h 514"/>
                <a:gd name="T34" fmla="*/ 253 w 568"/>
                <a:gd name="T35" fmla="*/ 0 h 514"/>
                <a:gd name="T36" fmla="*/ 450 w 568"/>
                <a:gd name="T37" fmla="*/ 232 h 514"/>
                <a:gd name="T38" fmla="*/ 553 w 568"/>
                <a:gd name="T39" fmla="*/ 232 h 514"/>
                <a:gd name="T40" fmla="*/ 568 w 568"/>
                <a:gd name="T41" fmla="*/ 246 h 514"/>
                <a:gd name="T42" fmla="*/ 253 w 568"/>
                <a:gd name="T43" fmla="*/ 25 h 514"/>
                <a:gd name="T44" fmla="*/ 248 w 568"/>
                <a:gd name="T45" fmla="*/ 27 h 514"/>
                <a:gd name="T46" fmla="*/ 232 w 568"/>
                <a:gd name="T47" fmla="*/ 174 h 514"/>
                <a:gd name="T48" fmla="*/ 232 w 568"/>
                <a:gd name="T49" fmla="*/ 152 h 514"/>
                <a:gd name="T50" fmla="*/ 248 w 568"/>
                <a:gd name="T51" fmla="*/ 148 h 514"/>
                <a:gd name="T52" fmla="*/ 293 w 568"/>
                <a:gd name="T53" fmla="*/ 193 h 514"/>
                <a:gd name="T54" fmla="*/ 290 w 568"/>
                <a:gd name="T55" fmla="*/ 209 h 514"/>
                <a:gd name="T56" fmla="*/ 268 w 568"/>
                <a:gd name="T57" fmla="*/ 209 h 514"/>
                <a:gd name="T58" fmla="*/ 228 w 568"/>
                <a:gd name="T59" fmla="*/ 239 h 514"/>
                <a:gd name="T60" fmla="*/ 206 w 568"/>
                <a:gd name="T61" fmla="*/ 282 h 514"/>
                <a:gd name="T62" fmla="*/ 214 w 568"/>
                <a:gd name="T63" fmla="*/ 317 h 514"/>
                <a:gd name="T64" fmla="*/ 236 w 568"/>
                <a:gd name="T65" fmla="*/ 327 h 514"/>
                <a:gd name="T66" fmla="*/ 299 w 568"/>
                <a:gd name="T67" fmla="*/ 246 h 514"/>
                <a:gd name="T68" fmla="*/ 308 w 568"/>
                <a:gd name="T69" fmla="*/ 233 h 514"/>
                <a:gd name="T70" fmla="*/ 335 w 568"/>
                <a:gd name="T71" fmla="*/ 231 h 514"/>
                <a:gd name="T72" fmla="*/ 350 w 568"/>
                <a:gd name="T73" fmla="*/ 223 h 514"/>
                <a:gd name="T74" fmla="*/ 381 w 568"/>
                <a:gd name="T75" fmla="*/ 125 h 514"/>
                <a:gd name="T76" fmla="*/ 400 w 568"/>
                <a:gd name="T77" fmla="*/ 115 h 514"/>
                <a:gd name="T78" fmla="*/ 411 w 568"/>
                <a:gd name="T79" fmla="*/ 128 h 514"/>
                <a:gd name="T80" fmla="*/ 425 w 568"/>
                <a:gd name="T81" fmla="*/ 25 h 514"/>
                <a:gd name="T82" fmla="*/ 444 w 568"/>
                <a:gd name="T83" fmla="*/ 421 h 514"/>
                <a:gd name="T84" fmla="*/ 419 w 568"/>
                <a:gd name="T85" fmla="*/ 447 h 514"/>
                <a:gd name="T86" fmla="*/ 416 w 568"/>
                <a:gd name="T87" fmla="*/ 476 h 514"/>
                <a:gd name="T88" fmla="*/ 436 w 568"/>
                <a:gd name="T89" fmla="*/ 505 h 514"/>
                <a:gd name="T90" fmla="*/ 463 w 568"/>
                <a:gd name="T91" fmla="*/ 514 h 514"/>
                <a:gd name="T92" fmla="*/ 497 w 568"/>
                <a:gd name="T93" fmla="*/ 500 h 514"/>
                <a:gd name="T94" fmla="*/ 511 w 568"/>
                <a:gd name="T95" fmla="*/ 466 h 514"/>
                <a:gd name="T96" fmla="*/ 502 w 568"/>
                <a:gd name="T97" fmla="*/ 439 h 514"/>
                <a:gd name="T98" fmla="*/ 473 w 568"/>
                <a:gd name="T99" fmla="*/ 419 h 514"/>
                <a:gd name="T100" fmla="*/ 216 w 568"/>
                <a:gd name="T101" fmla="*/ 418 h 514"/>
                <a:gd name="T102" fmla="*/ 183 w 568"/>
                <a:gd name="T103" fmla="*/ 432 h 514"/>
                <a:gd name="T104" fmla="*/ 169 w 568"/>
                <a:gd name="T105" fmla="*/ 466 h 514"/>
                <a:gd name="T106" fmla="*/ 177 w 568"/>
                <a:gd name="T107" fmla="*/ 493 h 514"/>
                <a:gd name="T108" fmla="*/ 207 w 568"/>
                <a:gd name="T109" fmla="*/ 513 h 514"/>
                <a:gd name="T110" fmla="*/ 236 w 568"/>
                <a:gd name="T111" fmla="*/ 510 h 514"/>
                <a:gd name="T112" fmla="*/ 261 w 568"/>
                <a:gd name="T113" fmla="*/ 484 h 514"/>
                <a:gd name="T114" fmla="*/ 264 w 568"/>
                <a:gd name="T115" fmla="*/ 456 h 514"/>
                <a:gd name="T116" fmla="*/ 244 w 568"/>
                <a:gd name="T117" fmla="*/ 427 h 514"/>
                <a:gd name="T118" fmla="*/ 216 w 568"/>
                <a:gd name="T119" fmla="*/ 41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8" h="514">
                  <a:moveTo>
                    <a:pt x="568" y="246"/>
                  </a:moveTo>
                  <a:lnTo>
                    <a:pt x="568" y="461"/>
                  </a:lnTo>
                  <a:lnTo>
                    <a:pt x="527" y="461"/>
                  </a:lnTo>
                  <a:lnTo>
                    <a:pt x="527" y="461"/>
                  </a:lnTo>
                  <a:lnTo>
                    <a:pt x="527" y="454"/>
                  </a:lnTo>
                  <a:lnTo>
                    <a:pt x="526" y="448"/>
                  </a:lnTo>
                  <a:lnTo>
                    <a:pt x="523" y="436"/>
                  </a:lnTo>
                  <a:lnTo>
                    <a:pt x="516" y="426"/>
                  </a:lnTo>
                  <a:lnTo>
                    <a:pt x="509" y="416"/>
                  </a:lnTo>
                  <a:lnTo>
                    <a:pt x="499" y="409"/>
                  </a:lnTo>
                  <a:lnTo>
                    <a:pt x="488" y="402"/>
                  </a:lnTo>
                  <a:lnTo>
                    <a:pt x="476" y="399"/>
                  </a:lnTo>
                  <a:lnTo>
                    <a:pt x="469" y="398"/>
                  </a:lnTo>
                  <a:lnTo>
                    <a:pt x="463" y="398"/>
                  </a:lnTo>
                  <a:lnTo>
                    <a:pt x="463" y="398"/>
                  </a:lnTo>
                  <a:lnTo>
                    <a:pt x="457" y="398"/>
                  </a:lnTo>
                  <a:lnTo>
                    <a:pt x="450" y="399"/>
                  </a:lnTo>
                  <a:lnTo>
                    <a:pt x="439" y="402"/>
                  </a:lnTo>
                  <a:lnTo>
                    <a:pt x="428" y="409"/>
                  </a:lnTo>
                  <a:lnTo>
                    <a:pt x="418" y="416"/>
                  </a:lnTo>
                  <a:lnTo>
                    <a:pt x="410" y="426"/>
                  </a:lnTo>
                  <a:lnTo>
                    <a:pt x="405" y="436"/>
                  </a:lnTo>
                  <a:lnTo>
                    <a:pt x="400" y="448"/>
                  </a:lnTo>
                  <a:lnTo>
                    <a:pt x="399" y="454"/>
                  </a:lnTo>
                  <a:lnTo>
                    <a:pt x="399" y="461"/>
                  </a:lnTo>
                  <a:lnTo>
                    <a:pt x="281" y="461"/>
                  </a:lnTo>
                  <a:lnTo>
                    <a:pt x="281" y="461"/>
                  </a:lnTo>
                  <a:lnTo>
                    <a:pt x="280" y="454"/>
                  </a:lnTo>
                  <a:lnTo>
                    <a:pt x="280" y="448"/>
                  </a:lnTo>
                  <a:lnTo>
                    <a:pt x="276" y="436"/>
                  </a:lnTo>
                  <a:lnTo>
                    <a:pt x="271" y="426"/>
                  </a:lnTo>
                  <a:lnTo>
                    <a:pt x="262" y="416"/>
                  </a:lnTo>
                  <a:lnTo>
                    <a:pt x="253" y="409"/>
                  </a:lnTo>
                  <a:lnTo>
                    <a:pt x="242" y="402"/>
                  </a:lnTo>
                  <a:lnTo>
                    <a:pt x="230" y="399"/>
                  </a:lnTo>
                  <a:lnTo>
                    <a:pt x="224" y="398"/>
                  </a:lnTo>
                  <a:lnTo>
                    <a:pt x="217" y="398"/>
                  </a:lnTo>
                  <a:lnTo>
                    <a:pt x="217" y="398"/>
                  </a:lnTo>
                  <a:lnTo>
                    <a:pt x="210" y="398"/>
                  </a:lnTo>
                  <a:lnTo>
                    <a:pt x="204" y="399"/>
                  </a:lnTo>
                  <a:lnTo>
                    <a:pt x="192" y="402"/>
                  </a:lnTo>
                  <a:lnTo>
                    <a:pt x="181" y="409"/>
                  </a:lnTo>
                  <a:lnTo>
                    <a:pt x="172" y="416"/>
                  </a:lnTo>
                  <a:lnTo>
                    <a:pt x="164" y="426"/>
                  </a:lnTo>
                  <a:lnTo>
                    <a:pt x="158" y="436"/>
                  </a:lnTo>
                  <a:lnTo>
                    <a:pt x="155" y="448"/>
                  </a:lnTo>
                  <a:lnTo>
                    <a:pt x="154" y="454"/>
                  </a:lnTo>
                  <a:lnTo>
                    <a:pt x="154" y="461"/>
                  </a:lnTo>
                  <a:lnTo>
                    <a:pt x="14" y="461"/>
                  </a:lnTo>
                  <a:lnTo>
                    <a:pt x="14" y="461"/>
                  </a:lnTo>
                  <a:lnTo>
                    <a:pt x="9" y="460"/>
                  </a:lnTo>
                  <a:lnTo>
                    <a:pt x="4" y="456"/>
                  </a:lnTo>
                  <a:lnTo>
                    <a:pt x="1" y="452"/>
                  </a:lnTo>
                  <a:lnTo>
                    <a:pt x="0" y="446"/>
                  </a:lnTo>
                  <a:lnTo>
                    <a:pt x="0" y="446"/>
                  </a:lnTo>
                  <a:lnTo>
                    <a:pt x="1" y="440"/>
                  </a:lnTo>
                  <a:lnTo>
                    <a:pt x="4" y="435"/>
                  </a:lnTo>
                  <a:lnTo>
                    <a:pt x="8" y="432"/>
                  </a:lnTo>
                  <a:lnTo>
                    <a:pt x="14" y="431"/>
                  </a:lnTo>
                  <a:lnTo>
                    <a:pt x="112" y="431"/>
                  </a:lnTo>
                  <a:lnTo>
                    <a:pt x="113" y="10"/>
                  </a:lnTo>
                  <a:lnTo>
                    <a:pt x="157" y="10"/>
                  </a:lnTo>
                  <a:lnTo>
                    <a:pt x="157" y="217"/>
                  </a:lnTo>
                  <a:lnTo>
                    <a:pt x="225" y="20"/>
                  </a:lnTo>
                  <a:lnTo>
                    <a:pt x="225" y="20"/>
                  </a:lnTo>
                  <a:lnTo>
                    <a:pt x="227" y="13"/>
                  </a:lnTo>
                  <a:lnTo>
                    <a:pt x="231" y="9"/>
                  </a:lnTo>
                  <a:lnTo>
                    <a:pt x="236" y="5"/>
                  </a:lnTo>
                  <a:lnTo>
                    <a:pt x="240" y="3"/>
                  </a:lnTo>
                  <a:lnTo>
                    <a:pt x="240" y="3"/>
                  </a:lnTo>
                  <a:lnTo>
                    <a:pt x="247" y="0"/>
                  </a:lnTo>
                  <a:lnTo>
                    <a:pt x="253" y="0"/>
                  </a:lnTo>
                  <a:lnTo>
                    <a:pt x="253" y="0"/>
                  </a:lnTo>
                  <a:lnTo>
                    <a:pt x="253" y="0"/>
                  </a:lnTo>
                  <a:lnTo>
                    <a:pt x="450" y="0"/>
                  </a:lnTo>
                  <a:lnTo>
                    <a:pt x="450" y="232"/>
                  </a:lnTo>
                  <a:lnTo>
                    <a:pt x="462" y="232"/>
                  </a:lnTo>
                  <a:lnTo>
                    <a:pt x="552" y="232"/>
                  </a:lnTo>
                  <a:lnTo>
                    <a:pt x="553" y="232"/>
                  </a:lnTo>
                  <a:lnTo>
                    <a:pt x="553" y="232"/>
                  </a:lnTo>
                  <a:lnTo>
                    <a:pt x="560" y="233"/>
                  </a:lnTo>
                  <a:lnTo>
                    <a:pt x="564" y="235"/>
                  </a:lnTo>
                  <a:lnTo>
                    <a:pt x="567" y="241"/>
                  </a:lnTo>
                  <a:lnTo>
                    <a:pt x="568" y="246"/>
                  </a:lnTo>
                  <a:lnTo>
                    <a:pt x="568" y="246"/>
                  </a:lnTo>
                  <a:close/>
                  <a:moveTo>
                    <a:pt x="425" y="25"/>
                  </a:moveTo>
                  <a:lnTo>
                    <a:pt x="253" y="25"/>
                  </a:lnTo>
                  <a:lnTo>
                    <a:pt x="253" y="25"/>
                  </a:lnTo>
                  <a:lnTo>
                    <a:pt x="249" y="25"/>
                  </a:lnTo>
                  <a:lnTo>
                    <a:pt x="249" y="25"/>
                  </a:lnTo>
                  <a:lnTo>
                    <a:pt x="248" y="26"/>
                  </a:lnTo>
                  <a:lnTo>
                    <a:pt x="248" y="27"/>
                  </a:lnTo>
                  <a:lnTo>
                    <a:pt x="190" y="196"/>
                  </a:lnTo>
                  <a:lnTo>
                    <a:pt x="240" y="181"/>
                  </a:lnTo>
                  <a:lnTo>
                    <a:pt x="232" y="174"/>
                  </a:lnTo>
                  <a:lnTo>
                    <a:pt x="232" y="174"/>
                  </a:lnTo>
                  <a:lnTo>
                    <a:pt x="229" y="168"/>
                  </a:lnTo>
                  <a:lnTo>
                    <a:pt x="228" y="163"/>
                  </a:lnTo>
                  <a:lnTo>
                    <a:pt x="229" y="157"/>
                  </a:lnTo>
                  <a:lnTo>
                    <a:pt x="232" y="152"/>
                  </a:lnTo>
                  <a:lnTo>
                    <a:pt x="232" y="152"/>
                  </a:lnTo>
                  <a:lnTo>
                    <a:pt x="237" y="149"/>
                  </a:lnTo>
                  <a:lnTo>
                    <a:pt x="243" y="147"/>
                  </a:lnTo>
                  <a:lnTo>
                    <a:pt x="248" y="148"/>
                  </a:lnTo>
                  <a:lnTo>
                    <a:pt x="254" y="152"/>
                  </a:lnTo>
                  <a:lnTo>
                    <a:pt x="290" y="188"/>
                  </a:lnTo>
                  <a:lnTo>
                    <a:pt x="290" y="188"/>
                  </a:lnTo>
                  <a:lnTo>
                    <a:pt x="293" y="193"/>
                  </a:lnTo>
                  <a:lnTo>
                    <a:pt x="294" y="198"/>
                  </a:lnTo>
                  <a:lnTo>
                    <a:pt x="293" y="203"/>
                  </a:lnTo>
                  <a:lnTo>
                    <a:pt x="290" y="209"/>
                  </a:lnTo>
                  <a:lnTo>
                    <a:pt x="290" y="209"/>
                  </a:lnTo>
                  <a:lnTo>
                    <a:pt x="284" y="212"/>
                  </a:lnTo>
                  <a:lnTo>
                    <a:pt x="279" y="213"/>
                  </a:lnTo>
                  <a:lnTo>
                    <a:pt x="274" y="212"/>
                  </a:lnTo>
                  <a:lnTo>
                    <a:pt x="268" y="209"/>
                  </a:lnTo>
                  <a:lnTo>
                    <a:pt x="256" y="196"/>
                  </a:lnTo>
                  <a:lnTo>
                    <a:pt x="238" y="225"/>
                  </a:lnTo>
                  <a:lnTo>
                    <a:pt x="238" y="225"/>
                  </a:lnTo>
                  <a:lnTo>
                    <a:pt x="228" y="239"/>
                  </a:lnTo>
                  <a:lnTo>
                    <a:pt x="220" y="251"/>
                  </a:lnTo>
                  <a:lnTo>
                    <a:pt x="213" y="263"/>
                  </a:lnTo>
                  <a:lnTo>
                    <a:pt x="209" y="273"/>
                  </a:lnTo>
                  <a:lnTo>
                    <a:pt x="206" y="282"/>
                  </a:lnTo>
                  <a:lnTo>
                    <a:pt x="205" y="290"/>
                  </a:lnTo>
                  <a:lnTo>
                    <a:pt x="205" y="297"/>
                  </a:lnTo>
                  <a:lnTo>
                    <a:pt x="206" y="303"/>
                  </a:lnTo>
                  <a:lnTo>
                    <a:pt x="214" y="317"/>
                  </a:lnTo>
                  <a:lnTo>
                    <a:pt x="214" y="317"/>
                  </a:lnTo>
                  <a:lnTo>
                    <a:pt x="219" y="320"/>
                  </a:lnTo>
                  <a:lnTo>
                    <a:pt x="224" y="324"/>
                  </a:lnTo>
                  <a:lnTo>
                    <a:pt x="236" y="327"/>
                  </a:lnTo>
                  <a:lnTo>
                    <a:pt x="299" y="327"/>
                  </a:lnTo>
                  <a:lnTo>
                    <a:pt x="299" y="327"/>
                  </a:lnTo>
                  <a:lnTo>
                    <a:pt x="299" y="246"/>
                  </a:lnTo>
                  <a:lnTo>
                    <a:pt x="299" y="246"/>
                  </a:lnTo>
                  <a:lnTo>
                    <a:pt x="300" y="241"/>
                  </a:lnTo>
                  <a:lnTo>
                    <a:pt x="302" y="237"/>
                  </a:lnTo>
                  <a:lnTo>
                    <a:pt x="305" y="235"/>
                  </a:lnTo>
                  <a:lnTo>
                    <a:pt x="308" y="233"/>
                  </a:lnTo>
                  <a:lnTo>
                    <a:pt x="313" y="232"/>
                  </a:lnTo>
                  <a:lnTo>
                    <a:pt x="315" y="232"/>
                  </a:lnTo>
                  <a:lnTo>
                    <a:pt x="335" y="231"/>
                  </a:lnTo>
                  <a:lnTo>
                    <a:pt x="335" y="231"/>
                  </a:lnTo>
                  <a:lnTo>
                    <a:pt x="340" y="231"/>
                  </a:lnTo>
                  <a:lnTo>
                    <a:pt x="343" y="230"/>
                  </a:lnTo>
                  <a:lnTo>
                    <a:pt x="348" y="226"/>
                  </a:lnTo>
                  <a:lnTo>
                    <a:pt x="350" y="223"/>
                  </a:lnTo>
                  <a:lnTo>
                    <a:pt x="351" y="220"/>
                  </a:lnTo>
                  <a:lnTo>
                    <a:pt x="351" y="219"/>
                  </a:lnTo>
                  <a:lnTo>
                    <a:pt x="381" y="125"/>
                  </a:lnTo>
                  <a:lnTo>
                    <a:pt x="381" y="125"/>
                  </a:lnTo>
                  <a:lnTo>
                    <a:pt x="384" y="120"/>
                  </a:lnTo>
                  <a:lnTo>
                    <a:pt x="389" y="116"/>
                  </a:lnTo>
                  <a:lnTo>
                    <a:pt x="394" y="114"/>
                  </a:lnTo>
                  <a:lnTo>
                    <a:pt x="400" y="115"/>
                  </a:lnTo>
                  <a:lnTo>
                    <a:pt x="400" y="115"/>
                  </a:lnTo>
                  <a:lnTo>
                    <a:pt x="406" y="117"/>
                  </a:lnTo>
                  <a:lnTo>
                    <a:pt x="409" y="123"/>
                  </a:lnTo>
                  <a:lnTo>
                    <a:pt x="411" y="128"/>
                  </a:lnTo>
                  <a:lnTo>
                    <a:pt x="410" y="133"/>
                  </a:lnTo>
                  <a:lnTo>
                    <a:pt x="380" y="232"/>
                  </a:lnTo>
                  <a:lnTo>
                    <a:pt x="425" y="232"/>
                  </a:lnTo>
                  <a:lnTo>
                    <a:pt x="425" y="25"/>
                  </a:lnTo>
                  <a:close/>
                  <a:moveTo>
                    <a:pt x="463" y="418"/>
                  </a:moveTo>
                  <a:lnTo>
                    <a:pt x="463" y="418"/>
                  </a:lnTo>
                  <a:lnTo>
                    <a:pt x="453" y="419"/>
                  </a:lnTo>
                  <a:lnTo>
                    <a:pt x="444" y="421"/>
                  </a:lnTo>
                  <a:lnTo>
                    <a:pt x="436" y="427"/>
                  </a:lnTo>
                  <a:lnTo>
                    <a:pt x="429" y="432"/>
                  </a:lnTo>
                  <a:lnTo>
                    <a:pt x="424" y="439"/>
                  </a:lnTo>
                  <a:lnTo>
                    <a:pt x="419" y="447"/>
                  </a:lnTo>
                  <a:lnTo>
                    <a:pt x="416" y="456"/>
                  </a:lnTo>
                  <a:lnTo>
                    <a:pt x="415" y="466"/>
                  </a:lnTo>
                  <a:lnTo>
                    <a:pt x="415" y="466"/>
                  </a:lnTo>
                  <a:lnTo>
                    <a:pt x="416" y="476"/>
                  </a:lnTo>
                  <a:lnTo>
                    <a:pt x="419" y="484"/>
                  </a:lnTo>
                  <a:lnTo>
                    <a:pt x="424" y="493"/>
                  </a:lnTo>
                  <a:lnTo>
                    <a:pt x="429" y="500"/>
                  </a:lnTo>
                  <a:lnTo>
                    <a:pt x="436" y="505"/>
                  </a:lnTo>
                  <a:lnTo>
                    <a:pt x="444" y="510"/>
                  </a:lnTo>
                  <a:lnTo>
                    <a:pt x="453" y="513"/>
                  </a:lnTo>
                  <a:lnTo>
                    <a:pt x="463" y="514"/>
                  </a:lnTo>
                  <a:lnTo>
                    <a:pt x="463" y="514"/>
                  </a:lnTo>
                  <a:lnTo>
                    <a:pt x="473" y="513"/>
                  </a:lnTo>
                  <a:lnTo>
                    <a:pt x="482" y="510"/>
                  </a:lnTo>
                  <a:lnTo>
                    <a:pt x="490" y="505"/>
                  </a:lnTo>
                  <a:lnTo>
                    <a:pt x="497" y="500"/>
                  </a:lnTo>
                  <a:lnTo>
                    <a:pt x="502" y="493"/>
                  </a:lnTo>
                  <a:lnTo>
                    <a:pt x="508" y="484"/>
                  </a:lnTo>
                  <a:lnTo>
                    <a:pt x="510" y="476"/>
                  </a:lnTo>
                  <a:lnTo>
                    <a:pt x="511" y="466"/>
                  </a:lnTo>
                  <a:lnTo>
                    <a:pt x="511" y="466"/>
                  </a:lnTo>
                  <a:lnTo>
                    <a:pt x="510" y="456"/>
                  </a:lnTo>
                  <a:lnTo>
                    <a:pt x="508" y="447"/>
                  </a:lnTo>
                  <a:lnTo>
                    <a:pt x="502" y="439"/>
                  </a:lnTo>
                  <a:lnTo>
                    <a:pt x="497" y="432"/>
                  </a:lnTo>
                  <a:lnTo>
                    <a:pt x="490" y="427"/>
                  </a:lnTo>
                  <a:lnTo>
                    <a:pt x="482" y="421"/>
                  </a:lnTo>
                  <a:lnTo>
                    <a:pt x="473" y="419"/>
                  </a:lnTo>
                  <a:lnTo>
                    <a:pt x="463" y="418"/>
                  </a:lnTo>
                  <a:lnTo>
                    <a:pt x="463" y="418"/>
                  </a:lnTo>
                  <a:close/>
                  <a:moveTo>
                    <a:pt x="216" y="418"/>
                  </a:moveTo>
                  <a:lnTo>
                    <a:pt x="216" y="418"/>
                  </a:lnTo>
                  <a:lnTo>
                    <a:pt x="207" y="419"/>
                  </a:lnTo>
                  <a:lnTo>
                    <a:pt x="198" y="421"/>
                  </a:lnTo>
                  <a:lnTo>
                    <a:pt x="190" y="427"/>
                  </a:lnTo>
                  <a:lnTo>
                    <a:pt x="183" y="432"/>
                  </a:lnTo>
                  <a:lnTo>
                    <a:pt x="177" y="439"/>
                  </a:lnTo>
                  <a:lnTo>
                    <a:pt x="173" y="447"/>
                  </a:lnTo>
                  <a:lnTo>
                    <a:pt x="170" y="456"/>
                  </a:lnTo>
                  <a:lnTo>
                    <a:pt x="169" y="466"/>
                  </a:lnTo>
                  <a:lnTo>
                    <a:pt x="169" y="466"/>
                  </a:lnTo>
                  <a:lnTo>
                    <a:pt x="170" y="476"/>
                  </a:lnTo>
                  <a:lnTo>
                    <a:pt x="173" y="484"/>
                  </a:lnTo>
                  <a:lnTo>
                    <a:pt x="177" y="493"/>
                  </a:lnTo>
                  <a:lnTo>
                    <a:pt x="183" y="500"/>
                  </a:lnTo>
                  <a:lnTo>
                    <a:pt x="190" y="505"/>
                  </a:lnTo>
                  <a:lnTo>
                    <a:pt x="198" y="510"/>
                  </a:lnTo>
                  <a:lnTo>
                    <a:pt x="207" y="513"/>
                  </a:lnTo>
                  <a:lnTo>
                    <a:pt x="216" y="514"/>
                  </a:lnTo>
                  <a:lnTo>
                    <a:pt x="216" y="514"/>
                  </a:lnTo>
                  <a:lnTo>
                    <a:pt x="227" y="513"/>
                  </a:lnTo>
                  <a:lnTo>
                    <a:pt x="236" y="510"/>
                  </a:lnTo>
                  <a:lnTo>
                    <a:pt x="244" y="505"/>
                  </a:lnTo>
                  <a:lnTo>
                    <a:pt x="250" y="500"/>
                  </a:lnTo>
                  <a:lnTo>
                    <a:pt x="257" y="493"/>
                  </a:lnTo>
                  <a:lnTo>
                    <a:pt x="261" y="484"/>
                  </a:lnTo>
                  <a:lnTo>
                    <a:pt x="264" y="476"/>
                  </a:lnTo>
                  <a:lnTo>
                    <a:pt x="264" y="466"/>
                  </a:lnTo>
                  <a:lnTo>
                    <a:pt x="264" y="466"/>
                  </a:lnTo>
                  <a:lnTo>
                    <a:pt x="264" y="456"/>
                  </a:lnTo>
                  <a:lnTo>
                    <a:pt x="261" y="447"/>
                  </a:lnTo>
                  <a:lnTo>
                    <a:pt x="257" y="439"/>
                  </a:lnTo>
                  <a:lnTo>
                    <a:pt x="250" y="432"/>
                  </a:lnTo>
                  <a:lnTo>
                    <a:pt x="244" y="427"/>
                  </a:lnTo>
                  <a:lnTo>
                    <a:pt x="236" y="421"/>
                  </a:lnTo>
                  <a:lnTo>
                    <a:pt x="227" y="419"/>
                  </a:lnTo>
                  <a:lnTo>
                    <a:pt x="216" y="418"/>
                  </a:lnTo>
                  <a:lnTo>
                    <a:pt x="216" y="41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8" name="Freeform 270"/>
            <p:cNvSpPr>
              <a:spLocks/>
            </p:cNvSpPr>
            <p:nvPr/>
          </p:nvSpPr>
          <p:spPr bwMode="auto">
            <a:xfrm>
              <a:off x="9550462" y="4542868"/>
              <a:ext cx="182880" cy="182880"/>
            </a:xfrm>
            <a:custGeom>
              <a:avLst/>
              <a:gdLst>
                <a:gd name="T0" fmla="*/ 310 w 397"/>
                <a:gd name="T1" fmla="*/ 285 h 380"/>
                <a:gd name="T2" fmla="*/ 278 w 397"/>
                <a:gd name="T3" fmla="*/ 271 h 380"/>
                <a:gd name="T4" fmla="*/ 257 w 397"/>
                <a:gd name="T5" fmla="*/ 256 h 380"/>
                <a:gd name="T6" fmla="*/ 245 w 397"/>
                <a:gd name="T7" fmla="*/ 238 h 380"/>
                <a:gd name="T8" fmla="*/ 242 w 397"/>
                <a:gd name="T9" fmla="*/ 216 h 380"/>
                <a:gd name="T10" fmla="*/ 242 w 397"/>
                <a:gd name="T11" fmla="*/ 208 h 380"/>
                <a:gd name="T12" fmla="*/ 247 w 397"/>
                <a:gd name="T13" fmla="*/ 200 h 380"/>
                <a:gd name="T14" fmla="*/ 255 w 397"/>
                <a:gd name="T15" fmla="*/ 191 h 380"/>
                <a:gd name="T16" fmla="*/ 261 w 397"/>
                <a:gd name="T17" fmla="*/ 176 h 380"/>
                <a:gd name="T18" fmla="*/ 264 w 397"/>
                <a:gd name="T19" fmla="*/ 164 h 380"/>
                <a:gd name="T20" fmla="*/ 269 w 397"/>
                <a:gd name="T21" fmla="*/ 156 h 380"/>
                <a:gd name="T22" fmla="*/ 278 w 397"/>
                <a:gd name="T23" fmla="*/ 151 h 380"/>
                <a:gd name="T24" fmla="*/ 282 w 397"/>
                <a:gd name="T25" fmla="*/ 139 h 380"/>
                <a:gd name="T26" fmla="*/ 284 w 397"/>
                <a:gd name="T27" fmla="*/ 128 h 380"/>
                <a:gd name="T28" fmla="*/ 283 w 397"/>
                <a:gd name="T29" fmla="*/ 119 h 380"/>
                <a:gd name="T30" fmla="*/ 278 w 397"/>
                <a:gd name="T31" fmla="*/ 111 h 380"/>
                <a:gd name="T32" fmla="*/ 277 w 397"/>
                <a:gd name="T33" fmla="*/ 111 h 380"/>
                <a:gd name="T34" fmla="*/ 282 w 397"/>
                <a:gd name="T35" fmla="*/ 72 h 380"/>
                <a:gd name="T36" fmla="*/ 282 w 397"/>
                <a:gd name="T37" fmla="*/ 64 h 380"/>
                <a:gd name="T38" fmla="*/ 275 w 397"/>
                <a:gd name="T39" fmla="*/ 41 h 380"/>
                <a:gd name="T40" fmla="*/ 267 w 397"/>
                <a:gd name="T41" fmla="*/ 29 h 380"/>
                <a:gd name="T42" fmla="*/ 257 w 397"/>
                <a:gd name="T43" fmla="*/ 18 h 380"/>
                <a:gd name="T44" fmla="*/ 242 w 397"/>
                <a:gd name="T45" fmla="*/ 8 h 380"/>
                <a:gd name="T46" fmla="*/ 223 w 397"/>
                <a:gd name="T47" fmla="*/ 3 h 380"/>
                <a:gd name="T48" fmla="*/ 198 w 397"/>
                <a:gd name="T49" fmla="*/ 0 h 380"/>
                <a:gd name="T50" fmla="*/ 186 w 397"/>
                <a:gd name="T51" fmla="*/ 1 h 380"/>
                <a:gd name="T52" fmla="*/ 163 w 397"/>
                <a:gd name="T53" fmla="*/ 5 h 380"/>
                <a:gd name="T54" fmla="*/ 146 w 397"/>
                <a:gd name="T55" fmla="*/ 13 h 380"/>
                <a:gd name="T56" fmla="*/ 134 w 397"/>
                <a:gd name="T57" fmla="*/ 23 h 380"/>
                <a:gd name="T58" fmla="*/ 124 w 397"/>
                <a:gd name="T59" fmla="*/ 35 h 380"/>
                <a:gd name="T60" fmla="*/ 117 w 397"/>
                <a:gd name="T61" fmla="*/ 53 h 380"/>
                <a:gd name="T62" fmla="*/ 114 w 397"/>
                <a:gd name="T63" fmla="*/ 72 h 380"/>
                <a:gd name="T64" fmla="*/ 118 w 397"/>
                <a:gd name="T65" fmla="*/ 98 h 380"/>
                <a:gd name="T66" fmla="*/ 120 w 397"/>
                <a:gd name="T67" fmla="*/ 111 h 380"/>
                <a:gd name="T68" fmla="*/ 115 w 397"/>
                <a:gd name="T69" fmla="*/ 114 h 380"/>
                <a:gd name="T70" fmla="*/ 112 w 397"/>
                <a:gd name="T71" fmla="*/ 123 h 380"/>
                <a:gd name="T72" fmla="*/ 112 w 397"/>
                <a:gd name="T73" fmla="*/ 128 h 380"/>
                <a:gd name="T74" fmla="*/ 115 w 397"/>
                <a:gd name="T75" fmla="*/ 147 h 380"/>
                <a:gd name="T76" fmla="*/ 122 w 397"/>
                <a:gd name="T77" fmla="*/ 153 h 380"/>
                <a:gd name="T78" fmla="*/ 130 w 397"/>
                <a:gd name="T79" fmla="*/ 159 h 380"/>
                <a:gd name="T80" fmla="*/ 131 w 397"/>
                <a:gd name="T81" fmla="*/ 164 h 380"/>
                <a:gd name="T82" fmla="*/ 138 w 397"/>
                <a:gd name="T83" fmla="*/ 185 h 380"/>
                <a:gd name="T84" fmla="*/ 145 w 397"/>
                <a:gd name="T85" fmla="*/ 196 h 380"/>
                <a:gd name="T86" fmla="*/ 152 w 397"/>
                <a:gd name="T87" fmla="*/ 204 h 380"/>
                <a:gd name="T88" fmla="*/ 155 w 397"/>
                <a:gd name="T89" fmla="*/ 216 h 380"/>
                <a:gd name="T90" fmla="*/ 154 w 397"/>
                <a:gd name="T91" fmla="*/ 227 h 380"/>
                <a:gd name="T92" fmla="*/ 146 w 397"/>
                <a:gd name="T93" fmla="*/ 248 h 380"/>
                <a:gd name="T94" fmla="*/ 130 w 397"/>
                <a:gd name="T95" fmla="*/ 264 h 380"/>
                <a:gd name="T96" fmla="*/ 104 w 397"/>
                <a:gd name="T97" fmla="*/ 277 h 380"/>
                <a:gd name="T98" fmla="*/ 86 w 397"/>
                <a:gd name="T99" fmla="*/ 285 h 380"/>
                <a:gd name="T100" fmla="*/ 50 w 397"/>
                <a:gd name="T101" fmla="*/ 299 h 380"/>
                <a:gd name="T102" fmla="*/ 23 w 397"/>
                <a:gd name="T103" fmla="*/ 312 h 380"/>
                <a:gd name="T104" fmla="*/ 5 w 397"/>
                <a:gd name="T105" fmla="*/ 325 h 380"/>
                <a:gd name="T106" fmla="*/ 0 w 397"/>
                <a:gd name="T107" fmla="*/ 334 h 380"/>
                <a:gd name="T108" fmla="*/ 0 w 397"/>
                <a:gd name="T109" fmla="*/ 336 h 380"/>
                <a:gd name="T110" fmla="*/ 198 w 397"/>
                <a:gd name="T111" fmla="*/ 380 h 380"/>
                <a:gd name="T112" fmla="*/ 397 w 397"/>
                <a:gd name="T113" fmla="*/ 380 h 380"/>
                <a:gd name="T114" fmla="*/ 397 w 397"/>
                <a:gd name="T115" fmla="*/ 336 h 380"/>
                <a:gd name="T116" fmla="*/ 395 w 397"/>
                <a:gd name="T117" fmla="*/ 332 h 380"/>
                <a:gd name="T118" fmla="*/ 383 w 397"/>
                <a:gd name="T119" fmla="*/ 319 h 380"/>
                <a:gd name="T120" fmla="*/ 361 w 397"/>
                <a:gd name="T121" fmla="*/ 306 h 380"/>
                <a:gd name="T122" fmla="*/ 329 w 397"/>
                <a:gd name="T123" fmla="*/ 292 h 380"/>
                <a:gd name="T124" fmla="*/ 310 w 397"/>
                <a:gd name="T125"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80">
                  <a:moveTo>
                    <a:pt x="310" y="285"/>
                  </a:moveTo>
                  <a:lnTo>
                    <a:pt x="310" y="285"/>
                  </a:lnTo>
                  <a:lnTo>
                    <a:pt x="293" y="277"/>
                  </a:lnTo>
                  <a:lnTo>
                    <a:pt x="278" y="271"/>
                  </a:lnTo>
                  <a:lnTo>
                    <a:pt x="265" y="264"/>
                  </a:lnTo>
                  <a:lnTo>
                    <a:pt x="257" y="256"/>
                  </a:lnTo>
                  <a:lnTo>
                    <a:pt x="249" y="248"/>
                  </a:lnTo>
                  <a:lnTo>
                    <a:pt x="245" y="238"/>
                  </a:lnTo>
                  <a:lnTo>
                    <a:pt x="243" y="227"/>
                  </a:lnTo>
                  <a:lnTo>
                    <a:pt x="242" y="216"/>
                  </a:lnTo>
                  <a:lnTo>
                    <a:pt x="242" y="216"/>
                  </a:lnTo>
                  <a:lnTo>
                    <a:pt x="242" y="208"/>
                  </a:lnTo>
                  <a:lnTo>
                    <a:pt x="244" y="204"/>
                  </a:lnTo>
                  <a:lnTo>
                    <a:pt x="247" y="200"/>
                  </a:lnTo>
                  <a:lnTo>
                    <a:pt x="250" y="196"/>
                  </a:lnTo>
                  <a:lnTo>
                    <a:pt x="255" y="191"/>
                  </a:lnTo>
                  <a:lnTo>
                    <a:pt x="258" y="185"/>
                  </a:lnTo>
                  <a:lnTo>
                    <a:pt x="261" y="176"/>
                  </a:lnTo>
                  <a:lnTo>
                    <a:pt x="264" y="164"/>
                  </a:lnTo>
                  <a:lnTo>
                    <a:pt x="264" y="164"/>
                  </a:lnTo>
                  <a:lnTo>
                    <a:pt x="266" y="159"/>
                  </a:lnTo>
                  <a:lnTo>
                    <a:pt x="269" y="156"/>
                  </a:lnTo>
                  <a:lnTo>
                    <a:pt x="275" y="153"/>
                  </a:lnTo>
                  <a:lnTo>
                    <a:pt x="278" y="151"/>
                  </a:lnTo>
                  <a:lnTo>
                    <a:pt x="280" y="147"/>
                  </a:lnTo>
                  <a:lnTo>
                    <a:pt x="282" y="139"/>
                  </a:lnTo>
                  <a:lnTo>
                    <a:pt x="284" y="128"/>
                  </a:lnTo>
                  <a:lnTo>
                    <a:pt x="284" y="128"/>
                  </a:lnTo>
                  <a:lnTo>
                    <a:pt x="283" y="123"/>
                  </a:lnTo>
                  <a:lnTo>
                    <a:pt x="283" y="119"/>
                  </a:lnTo>
                  <a:lnTo>
                    <a:pt x="280" y="114"/>
                  </a:lnTo>
                  <a:lnTo>
                    <a:pt x="278" y="111"/>
                  </a:lnTo>
                  <a:lnTo>
                    <a:pt x="277" y="111"/>
                  </a:lnTo>
                  <a:lnTo>
                    <a:pt x="277" y="111"/>
                  </a:lnTo>
                  <a:lnTo>
                    <a:pt x="279" y="98"/>
                  </a:lnTo>
                  <a:lnTo>
                    <a:pt x="282" y="72"/>
                  </a:lnTo>
                  <a:lnTo>
                    <a:pt x="282" y="72"/>
                  </a:lnTo>
                  <a:lnTo>
                    <a:pt x="282" y="64"/>
                  </a:lnTo>
                  <a:lnTo>
                    <a:pt x="280" y="53"/>
                  </a:lnTo>
                  <a:lnTo>
                    <a:pt x="275" y="41"/>
                  </a:lnTo>
                  <a:lnTo>
                    <a:pt x="272" y="35"/>
                  </a:lnTo>
                  <a:lnTo>
                    <a:pt x="267" y="29"/>
                  </a:lnTo>
                  <a:lnTo>
                    <a:pt x="263" y="23"/>
                  </a:lnTo>
                  <a:lnTo>
                    <a:pt x="257" y="18"/>
                  </a:lnTo>
                  <a:lnTo>
                    <a:pt x="249" y="13"/>
                  </a:lnTo>
                  <a:lnTo>
                    <a:pt x="242" y="8"/>
                  </a:lnTo>
                  <a:lnTo>
                    <a:pt x="232" y="5"/>
                  </a:lnTo>
                  <a:lnTo>
                    <a:pt x="223" y="3"/>
                  </a:lnTo>
                  <a:lnTo>
                    <a:pt x="211" y="1"/>
                  </a:lnTo>
                  <a:lnTo>
                    <a:pt x="198" y="0"/>
                  </a:lnTo>
                  <a:lnTo>
                    <a:pt x="198" y="0"/>
                  </a:lnTo>
                  <a:lnTo>
                    <a:pt x="186" y="1"/>
                  </a:lnTo>
                  <a:lnTo>
                    <a:pt x="174" y="3"/>
                  </a:lnTo>
                  <a:lnTo>
                    <a:pt x="163" y="5"/>
                  </a:lnTo>
                  <a:lnTo>
                    <a:pt x="154" y="8"/>
                  </a:lnTo>
                  <a:lnTo>
                    <a:pt x="146" y="13"/>
                  </a:lnTo>
                  <a:lnTo>
                    <a:pt x="139" y="18"/>
                  </a:lnTo>
                  <a:lnTo>
                    <a:pt x="134" y="23"/>
                  </a:lnTo>
                  <a:lnTo>
                    <a:pt x="128" y="29"/>
                  </a:lnTo>
                  <a:lnTo>
                    <a:pt x="124" y="35"/>
                  </a:lnTo>
                  <a:lnTo>
                    <a:pt x="121" y="41"/>
                  </a:lnTo>
                  <a:lnTo>
                    <a:pt x="117" y="53"/>
                  </a:lnTo>
                  <a:lnTo>
                    <a:pt x="114" y="64"/>
                  </a:lnTo>
                  <a:lnTo>
                    <a:pt x="114" y="72"/>
                  </a:lnTo>
                  <a:lnTo>
                    <a:pt x="114" y="72"/>
                  </a:lnTo>
                  <a:lnTo>
                    <a:pt x="118" y="98"/>
                  </a:lnTo>
                  <a:lnTo>
                    <a:pt x="120" y="111"/>
                  </a:lnTo>
                  <a:lnTo>
                    <a:pt x="120" y="111"/>
                  </a:lnTo>
                  <a:lnTo>
                    <a:pt x="119" y="111"/>
                  </a:lnTo>
                  <a:lnTo>
                    <a:pt x="115" y="114"/>
                  </a:lnTo>
                  <a:lnTo>
                    <a:pt x="113" y="119"/>
                  </a:lnTo>
                  <a:lnTo>
                    <a:pt x="112" y="123"/>
                  </a:lnTo>
                  <a:lnTo>
                    <a:pt x="112" y="128"/>
                  </a:lnTo>
                  <a:lnTo>
                    <a:pt x="112" y="128"/>
                  </a:lnTo>
                  <a:lnTo>
                    <a:pt x="113" y="139"/>
                  </a:lnTo>
                  <a:lnTo>
                    <a:pt x="115" y="147"/>
                  </a:lnTo>
                  <a:lnTo>
                    <a:pt x="119" y="151"/>
                  </a:lnTo>
                  <a:lnTo>
                    <a:pt x="122" y="153"/>
                  </a:lnTo>
                  <a:lnTo>
                    <a:pt x="127" y="156"/>
                  </a:lnTo>
                  <a:lnTo>
                    <a:pt x="130" y="159"/>
                  </a:lnTo>
                  <a:lnTo>
                    <a:pt x="131" y="164"/>
                  </a:lnTo>
                  <a:lnTo>
                    <a:pt x="131" y="164"/>
                  </a:lnTo>
                  <a:lnTo>
                    <a:pt x="135" y="176"/>
                  </a:lnTo>
                  <a:lnTo>
                    <a:pt x="138" y="185"/>
                  </a:lnTo>
                  <a:lnTo>
                    <a:pt x="142" y="191"/>
                  </a:lnTo>
                  <a:lnTo>
                    <a:pt x="145" y="196"/>
                  </a:lnTo>
                  <a:lnTo>
                    <a:pt x="148" y="200"/>
                  </a:lnTo>
                  <a:lnTo>
                    <a:pt x="152" y="204"/>
                  </a:lnTo>
                  <a:lnTo>
                    <a:pt x="154" y="208"/>
                  </a:lnTo>
                  <a:lnTo>
                    <a:pt x="155" y="216"/>
                  </a:lnTo>
                  <a:lnTo>
                    <a:pt x="155" y="216"/>
                  </a:lnTo>
                  <a:lnTo>
                    <a:pt x="154" y="227"/>
                  </a:lnTo>
                  <a:lnTo>
                    <a:pt x="151" y="238"/>
                  </a:lnTo>
                  <a:lnTo>
                    <a:pt x="146" y="248"/>
                  </a:lnTo>
                  <a:lnTo>
                    <a:pt x="140" y="256"/>
                  </a:lnTo>
                  <a:lnTo>
                    <a:pt x="130" y="264"/>
                  </a:lnTo>
                  <a:lnTo>
                    <a:pt x="119" y="271"/>
                  </a:lnTo>
                  <a:lnTo>
                    <a:pt x="104" y="277"/>
                  </a:lnTo>
                  <a:lnTo>
                    <a:pt x="86" y="285"/>
                  </a:lnTo>
                  <a:lnTo>
                    <a:pt x="86" y="285"/>
                  </a:lnTo>
                  <a:lnTo>
                    <a:pt x="67" y="292"/>
                  </a:lnTo>
                  <a:lnTo>
                    <a:pt x="50" y="299"/>
                  </a:lnTo>
                  <a:lnTo>
                    <a:pt x="36" y="306"/>
                  </a:lnTo>
                  <a:lnTo>
                    <a:pt x="23" y="312"/>
                  </a:lnTo>
                  <a:lnTo>
                    <a:pt x="12" y="319"/>
                  </a:lnTo>
                  <a:lnTo>
                    <a:pt x="5" y="325"/>
                  </a:lnTo>
                  <a:lnTo>
                    <a:pt x="1" y="332"/>
                  </a:lnTo>
                  <a:lnTo>
                    <a:pt x="0" y="334"/>
                  </a:lnTo>
                  <a:lnTo>
                    <a:pt x="0" y="336"/>
                  </a:lnTo>
                  <a:lnTo>
                    <a:pt x="0" y="336"/>
                  </a:lnTo>
                  <a:lnTo>
                    <a:pt x="0" y="380"/>
                  </a:lnTo>
                  <a:lnTo>
                    <a:pt x="198" y="380"/>
                  </a:lnTo>
                  <a:lnTo>
                    <a:pt x="397" y="380"/>
                  </a:lnTo>
                  <a:lnTo>
                    <a:pt x="397" y="380"/>
                  </a:lnTo>
                  <a:lnTo>
                    <a:pt x="397" y="336"/>
                  </a:lnTo>
                  <a:lnTo>
                    <a:pt x="397" y="336"/>
                  </a:lnTo>
                  <a:lnTo>
                    <a:pt x="396" y="334"/>
                  </a:lnTo>
                  <a:lnTo>
                    <a:pt x="395" y="332"/>
                  </a:lnTo>
                  <a:lnTo>
                    <a:pt x="391" y="325"/>
                  </a:lnTo>
                  <a:lnTo>
                    <a:pt x="383" y="319"/>
                  </a:lnTo>
                  <a:lnTo>
                    <a:pt x="373" y="312"/>
                  </a:lnTo>
                  <a:lnTo>
                    <a:pt x="361" y="306"/>
                  </a:lnTo>
                  <a:lnTo>
                    <a:pt x="346" y="299"/>
                  </a:lnTo>
                  <a:lnTo>
                    <a:pt x="329" y="292"/>
                  </a:lnTo>
                  <a:lnTo>
                    <a:pt x="310" y="285"/>
                  </a:lnTo>
                  <a:lnTo>
                    <a:pt x="310" y="285"/>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59" name="Freeform 441"/>
            <p:cNvSpPr>
              <a:spLocks noEditPoints="1"/>
            </p:cNvSpPr>
            <p:nvPr/>
          </p:nvSpPr>
          <p:spPr bwMode="auto">
            <a:xfrm>
              <a:off x="9867451" y="4542868"/>
              <a:ext cx="182880" cy="182880"/>
            </a:xfrm>
            <a:custGeom>
              <a:avLst/>
              <a:gdLst>
                <a:gd name="T0" fmla="*/ 126 w 609"/>
                <a:gd name="T1" fmla="*/ 242 h 329"/>
                <a:gd name="T2" fmla="*/ 173 w 609"/>
                <a:gd name="T3" fmla="*/ 217 h 329"/>
                <a:gd name="T4" fmla="*/ 212 w 609"/>
                <a:gd name="T5" fmla="*/ 233 h 329"/>
                <a:gd name="T6" fmla="*/ 228 w 609"/>
                <a:gd name="T7" fmla="*/ 273 h 329"/>
                <a:gd name="T8" fmla="*/ 203 w 609"/>
                <a:gd name="T9" fmla="*/ 319 h 329"/>
                <a:gd name="T10" fmla="*/ 161 w 609"/>
                <a:gd name="T11" fmla="*/ 328 h 329"/>
                <a:gd name="T12" fmla="*/ 120 w 609"/>
                <a:gd name="T13" fmla="*/ 295 h 329"/>
                <a:gd name="T14" fmla="*/ 450 w 609"/>
                <a:gd name="T15" fmla="*/ 273 h 329"/>
                <a:gd name="T16" fmla="*/ 474 w 609"/>
                <a:gd name="T17" fmla="*/ 227 h 329"/>
                <a:gd name="T18" fmla="*/ 517 w 609"/>
                <a:gd name="T19" fmla="*/ 218 h 329"/>
                <a:gd name="T20" fmla="*/ 557 w 609"/>
                <a:gd name="T21" fmla="*/ 251 h 329"/>
                <a:gd name="T22" fmla="*/ 557 w 609"/>
                <a:gd name="T23" fmla="*/ 295 h 329"/>
                <a:gd name="T24" fmla="*/ 517 w 609"/>
                <a:gd name="T25" fmla="*/ 328 h 329"/>
                <a:gd name="T26" fmla="*/ 474 w 609"/>
                <a:gd name="T27" fmla="*/ 319 h 329"/>
                <a:gd name="T28" fmla="*/ 450 w 609"/>
                <a:gd name="T29" fmla="*/ 273 h 329"/>
                <a:gd name="T30" fmla="*/ 580 w 609"/>
                <a:gd name="T31" fmla="*/ 124 h 329"/>
                <a:gd name="T32" fmla="*/ 541 w 609"/>
                <a:gd name="T33" fmla="*/ 16 h 329"/>
                <a:gd name="T34" fmla="*/ 28 w 609"/>
                <a:gd name="T35" fmla="*/ 0 h 329"/>
                <a:gd name="T36" fmla="*/ 12 w 609"/>
                <a:gd name="T37" fmla="*/ 10 h 329"/>
                <a:gd name="T38" fmla="*/ 0 w 609"/>
                <a:gd name="T39" fmla="*/ 271 h 329"/>
                <a:gd name="T40" fmla="*/ 97 w 609"/>
                <a:gd name="T41" fmla="*/ 268 h 329"/>
                <a:gd name="T42" fmla="*/ 110 w 609"/>
                <a:gd name="T43" fmla="*/ 234 h 329"/>
                <a:gd name="T44" fmla="*/ 160 w 609"/>
                <a:gd name="T45" fmla="*/ 200 h 329"/>
                <a:gd name="T46" fmla="*/ 209 w 609"/>
                <a:gd name="T47" fmla="*/ 209 h 329"/>
                <a:gd name="T48" fmla="*/ 244 w 609"/>
                <a:gd name="T49" fmla="*/ 259 h 329"/>
                <a:gd name="T50" fmla="*/ 250 w 609"/>
                <a:gd name="T51" fmla="*/ 270 h 329"/>
                <a:gd name="T52" fmla="*/ 424 w 609"/>
                <a:gd name="T53" fmla="*/ 271 h 329"/>
                <a:gd name="T54" fmla="*/ 434 w 609"/>
                <a:gd name="T55" fmla="*/ 259 h 329"/>
                <a:gd name="T56" fmla="*/ 458 w 609"/>
                <a:gd name="T57" fmla="*/ 216 h 329"/>
                <a:gd name="T58" fmla="*/ 505 w 609"/>
                <a:gd name="T59" fmla="*/ 199 h 329"/>
                <a:gd name="T60" fmla="*/ 560 w 609"/>
                <a:gd name="T61" fmla="*/ 225 h 329"/>
                <a:gd name="T62" fmla="*/ 579 w 609"/>
                <a:gd name="T63" fmla="*/ 265 h 329"/>
                <a:gd name="T64" fmla="*/ 593 w 609"/>
                <a:gd name="T65" fmla="*/ 271 h 329"/>
                <a:gd name="T66" fmla="*/ 609 w 609"/>
                <a:gd name="T67" fmla="*/ 259 h 329"/>
                <a:gd name="T68" fmla="*/ 605 w 609"/>
                <a:gd name="T69" fmla="*/ 145 h 329"/>
                <a:gd name="T70" fmla="*/ 465 w 609"/>
                <a:gd name="T71" fmla="*/ 172 h 329"/>
                <a:gd name="T72" fmla="*/ 455 w 609"/>
                <a:gd name="T73" fmla="*/ 189 h 329"/>
                <a:gd name="T74" fmla="*/ 424 w 609"/>
                <a:gd name="T75" fmla="*/ 218 h 329"/>
                <a:gd name="T76" fmla="*/ 412 w 609"/>
                <a:gd name="T77" fmla="*/ 247 h 329"/>
                <a:gd name="T78" fmla="*/ 387 w 609"/>
                <a:gd name="T79" fmla="*/ 253 h 329"/>
                <a:gd name="T80" fmla="*/ 372 w 609"/>
                <a:gd name="T81" fmla="*/ 243 h 329"/>
                <a:gd name="T82" fmla="*/ 371 w 609"/>
                <a:gd name="T83" fmla="*/ 47 h 329"/>
                <a:gd name="T84" fmla="*/ 387 w 609"/>
                <a:gd name="T85" fmla="*/ 33 h 329"/>
                <a:gd name="T86" fmla="*/ 459 w 609"/>
                <a:gd name="T87" fmla="*/ 39 h 329"/>
                <a:gd name="T88" fmla="*/ 465 w 609"/>
                <a:gd name="T89" fmla="*/ 172 h 329"/>
                <a:gd name="T90" fmla="*/ 497 w 609"/>
                <a:gd name="T91" fmla="*/ 116 h 329"/>
                <a:gd name="T92" fmla="*/ 484 w 609"/>
                <a:gd name="T93" fmla="*/ 99 h 329"/>
                <a:gd name="T94" fmla="*/ 488 w 609"/>
                <a:gd name="T95" fmla="*/ 39 h 329"/>
                <a:gd name="T96" fmla="*/ 506 w 609"/>
                <a:gd name="T97" fmla="*/ 33 h 329"/>
                <a:gd name="T98" fmla="*/ 541 w 609"/>
                <a:gd name="T99" fmla="*/ 100 h 329"/>
                <a:gd name="T100" fmla="*/ 539 w 609"/>
                <a:gd name="T101" fmla="*/ 112 h 329"/>
                <a:gd name="T102" fmla="*/ 529 w 609"/>
                <a:gd name="T103" fmla="*/ 11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329">
                  <a:moveTo>
                    <a:pt x="116" y="273"/>
                  </a:moveTo>
                  <a:lnTo>
                    <a:pt x="116" y="273"/>
                  </a:lnTo>
                  <a:lnTo>
                    <a:pt x="117" y="262"/>
                  </a:lnTo>
                  <a:lnTo>
                    <a:pt x="120" y="251"/>
                  </a:lnTo>
                  <a:lnTo>
                    <a:pt x="126" y="242"/>
                  </a:lnTo>
                  <a:lnTo>
                    <a:pt x="132" y="233"/>
                  </a:lnTo>
                  <a:lnTo>
                    <a:pt x="141" y="227"/>
                  </a:lnTo>
                  <a:lnTo>
                    <a:pt x="150" y="222"/>
                  </a:lnTo>
                  <a:lnTo>
                    <a:pt x="161" y="218"/>
                  </a:lnTo>
                  <a:lnTo>
                    <a:pt x="173" y="217"/>
                  </a:lnTo>
                  <a:lnTo>
                    <a:pt x="173" y="217"/>
                  </a:lnTo>
                  <a:lnTo>
                    <a:pt x="183" y="218"/>
                  </a:lnTo>
                  <a:lnTo>
                    <a:pt x="194" y="222"/>
                  </a:lnTo>
                  <a:lnTo>
                    <a:pt x="203" y="227"/>
                  </a:lnTo>
                  <a:lnTo>
                    <a:pt x="212" y="233"/>
                  </a:lnTo>
                  <a:lnTo>
                    <a:pt x="218" y="242"/>
                  </a:lnTo>
                  <a:lnTo>
                    <a:pt x="224" y="251"/>
                  </a:lnTo>
                  <a:lnTo>
                    <a:pt x="227" y="262"/>
                  </a:lnTo>
                  <a:lnTo>
                    <a:pt x="228" y="273"/>
                  </a:lnTo>
                  <a:lnTo>
                    <a:pt x="228" y="273"/>
                  </a:lnTo>
                  <a:lnTo>
                    <a:pt x="227" y="284"/>
                  </a:lnTo>
                  <a:lnTo>
                    <a:pt x="224" y="295"/>
                  </a:lnTo>
                  <a:lnTo>
                    <a:pt x="218" y="304"/>
                  </a:lnTo>
                  <a:lnTo>
                    <a:pt x="212" y="313"/>
                  </a:lnTo>
                  <a:lnTo>
                    <a:pt x="203" y="319"/>
                  </a:lnTo>
                  <a:lnTo>
                    <a:pt x="194" y="325"/>
                  </a:lnTo>
                  <a:lnTo>
                    <a:pt x="183" y="328"/>
                  </a:lnTo>
                  <a:lnTo>
                    <a:pt x="173" y="329"/>
                  </a:lnTo>
                  <a:lnTo>
                    <a:pt x="173" y="329"/>
                  </a:lnTo>
                  <a:lnTo>
                    <a:pt x="161" y="328"/>
                  </a:lnTo>
                  <a:lnTo>
                    <a:pt x="150" y="325"/>
                  </a:lnTo>
                  <a:lnTo>
                    <a:pt x="141" y="319"/>
                  </a:lnTo>
                  <a:lnTo>
                    <a:pt x="132" y="313"/>
                  </a:lnTo>
                  <a:lnTo>
                    <a:pt x="126" y="304"/>
                  </a:lnTo>
                  <a:lnTo>
                    <a:pt x="120" y="295"/>
                  </a:lnTo>
                  <a:lnTo>
                    <a:pt x="117" y="284"/>
                  </a:lnTo>
                  <a:lnTo>
                    <a:pt x="116" y="273"/>
                  </a:lnTo>
                  <a:lnTo>
                    <a:pt x="116" y="273"/>
                  </a:lnTo>
                  <a:close/>
                  <a:moveTo>
                    <a:pt x="450" y="273"/>
                  </a:moveTo>
                  <a:lnTo>
                    <a:pt x="450" y="273"/>
                  </a:lnTo>
                  <a:lnTo>
                    <a:pt x="451" y="262"/>
                  </a:lnTo>
                  <a:lnTo>
                    <a:pt x="454" y="251"/>
                  </a:lnTo>
                  <a:lnTo>
                    <a:pt x="459" y="242"/>
                  </a:lnTo>
                  <a:lnTo>
                    <a:pt x="466" y="233"/>
                  </a:lnTo>
                  <a:lnTo>
                    <a:pt x="474" y="227"/>
                  </a:lnTo>
                  <a:lnTo>
                    <a:pt x="484" y="222"/>
                  </a:lnTo>
                  <a:lnTo>
                    <a:pt x="495" y="218"/>
                  </a:lnTo>
                  <a:lnTo>
                    <a:pt x="506" y="217"/>
                  </a:lnTo>
                  <a:lnTo>
                    <a:pt x="506" y="217"/>
                  </a:lnTo>
                  <a:lnTo>
                    <a:pt x="517" y="218"/>
                  </a:lnTo>
                  <a:lnTo>
                    <a:pt x="528" y="222"/>
                  </a:lnTo>
                  <a:lnTo>
                    <a:pt x="537" y="227"/>
                  </a:lnTo>
                  <a:lnTo>
                    <a:pt x="546" y="233"/>
                  </a:lnTo>
                  <a:lnTo>
                    <a:pt x="552" y="242"/>
                  </a:lnTo>
                  <a:lnTo>
                    <a:pt x="557" y="251"/>
                  </a:lnTo>
                  <a:lnTo>
                    <a:pt x="560" y="262"/>
                  </a:lnTo>
                  <a:lnTo>
                    <a:pt x="562" y="273"/>
                  </a:lnTo>
                  <a:lnTo>
                    <a:pt x="562" y="273"/>
                  </a:lnTo>
                  <a:lnTo>
                    <a:pt x="560" y="284"/>
                  </a:lnTo>
                  <a:lnTo>
                    <a:pt x="557" y="295"/>
                  </a:lnTo>
                  <a:lnTo>
                    <a:pt x="552" y="304"/>
                  </a:lnTo>
                  <a:lnTo>
                    <a:pt x="546" y="313"/>
                  </a:lnTo>
                  <a:lnTo>
                    <a:pt x="537" y="319"/>
                  </a:lnTo>
                  <a:lnTo>
                    <a:pt x="528" y="325"/>
                  </a:lnTo>
                  <a:lnTo>
                    <a:pt x="517" y="328"/>
                  </a:lnTo>
                  <a:lnTo>
                    <a:pt x="506" y="329"/>
                  </a:lnTo>
                  <a:lnTo>
                    <a:pt x="506" y="329"/>
                  </a:lnTo>
                  <a:lnTo>
                    <a:pt x="495" y="328"/>
                  </a:lnTo>
                  <a:lnTo>
                    <a:pt x="484" y="325"/>
                  </a:lnTo>
                  <a:lnTo>
                    <a:pt x="474" y="319"/>
                  </a:lnTo>
                  <a:lnTo>
                    <a:pt x="466" y="313"/>
                  </a:lnTo>
                  <a:lnTo>
                    <a:pt x="459" y="304"/>
                  </a:lnTo>
                  <a:lnTo>
                    <a:pt x="454" y="295"/>
                  </a:lnTo>
                  <a:lnTo>
                    <a:pt x="451" y="284"/>
                  </a:lnTo>
                  <a:lnTo>
                    <a:pt x="450" y="273"/>
                  </a:lnTo>
                  <a:lnTo>
                    <a:pt x="450" y="273"/>
                  </a:lnTo>
                  <a:close/>
                  <a:moveTo>
                    <a:pt x="596" y="134"/>
                  </a:moveTo>
                  <a:lnTo>
                    <a:pt x="585" y="128"/>
                  </a:lnTo>
                  <a:lnTo>
                    <a:pt x="585" y="128"/>
                  </a:lnTo>
                  <a:lnTo>
                    <a:pt x="580" y="124"/>
                  </a:lnTo>
                  <a:lnTo>
                    <a:pt x="573" y="117"/>
                  </a:lnTo>
                  <a:lnTo>
                    <a:pt x="569" y="111"/>
                  </a:lnTo>
                  <a:lnTo>
                    <a:pt x="566" y="104"/>
                  </a:lnTo>
                  <a:lnTo>
                    <a:pt x="541" y="16"/>
                  </a:lnTo>
                  <a:lnTo>
                    <a:pt x="541" y="16"/>
                  </a:lnTo>
                  <a:lnTo>
                    <a:pt x="538" y="10"/>
                  </a:lnTo>
                  <a:lnTo>
                    <a:pt x="534" y="5"/>
                  </a:lnTo>
                  <a:lnTo>
                    <a:pt x="528" y="2"/>
                  </a:lnTo>
                  <a:lnTo>
                    <a:pt x="520" y="0"/>
                  </a:lnTo>
                  <a:lnTo>
                    <a:pt x="28" y="0"/>
                  </a:lnTo>
                  <a:lnTo>
                    <a:pt x="28" y="0"/>
                  </a:lnTo>
                  <a:lnTo>
                    <a:pt x="25" y="0"/>
                  </a:lnTo>
                  <a:lnTo>
                    <a:pt x="22" y="2"/>
                  </a:lnTo>
                  <a:lnTo>
                    <a:pt x="16" y="5"/>
                  </a:lnTo>
                  <a:lnTo>
                    <a:pt x="12" y="10"/>
                  </a:lnTo>
                  <a:lnTo>
                    <a:pt x="11" y="13"/>
                  </a:lnTo>
                  <a:lnTo>
                    <a:pt x="11" y="16"/>
                  </a:lnTo>
                  <a:lnTo>
                    <a:pt x="11" y="247"/>
                  </a:lnTo>
                  <a:lnTo>
                    <a:pt x="0" y="247"/>
                  </a:lnTo>
                  <a:lnTo>
                    <a:pt x="0" y="271"/>
                  </a:lnTo>
                  <a:lnTo>
                    <a:pt x="83" y="271"/>
                  </a:lnTo>
                  <a:lnTo>
                    <a:pt x="83" y="271"/>
                  </a:lnTo>
                  <a:lnTo>
                    <a:pt x="92" y="270"/>
                  </a:lnTo>
                  <a:lnTo>
                    <a:pt x="95" y="269"/>
                  </a:lnTo>
                  <a:lnTo>
                    <a:pt x="97" y="268"/>
                  </a:lnTo>
                  <a:lnTo>
                    <a:pt x="99" y="264"/>
                  </a:lnTo>
                  <a:lnTo>
                    <a:pt x="101" y="258"/>
                  </a:lnTo>
                  <a:lnTo>
                    <a:pt x="101" y="258"/>
                  </a:lnTo>
                  <a:lnTo>
                    <a:pt x="105" y="246"/>
                  </a:lnTo>
                  <a:lnTo>
                    <a:pt x="110" y="234"/>
                  </a:lnTo>
                  <a:lnTo>
                    <a:pt x="117" y="225"/>
                  </a:lnTo>
                  <a:lnTo>
                    <a:pt x="126" y="216"/>
                  </a:lnTo>
                  <a:lnTo>
                    <a:pt x="136" y="209"/>
                  </a:lnTo>
                  <a:lnTo>
                    <a:pt x="147" y="203"/>
                  </a:lnTo>
                  <a:lnTo>
                    <a:pt x="160" y="200"/>
                  </a:lnTo>
                  <a:lnTo>
                    <a:pt x="173" y="199"/>
                  </a:lnTo>
                  <a:lnTo>
                    <a:pt x="173" y="199"/>
                  </a:lnTo>
                  <a:lnTo>
                    <a:pt x="185" y="200"/>
                  </a:lnTo>
                  <a:lnTo>
                    <a:pt x="198" y="203"/>
                  </a:lnTo>
                  <a:lnTo>
                    <a:pt x="209" y="209"/>
                  </a:lnTo>
                  <a:lnTo>
                    <a:pt x="219" y="216"/>
                  </a:lnTo>
                  <a:lnTo>
                    <a:pt x="228" y="225"/>
                  </a:lnTo>
                  <a:lnTo>
                    <a:pt x="235" y="234"/>
                  </a:lnTo>
                  <a:lnTo>
                    <a:pt x="241" y="246"/>
                  </a:lnTo>
                  <a:lnTo>
                    <a:pt x="244" y="259"/>
                  </a:lnTo>
                  <a:lnTo>
                    <a:pt x="244" y="259"/>
                  </a:lnTo>
                  <a:lnTo>
                    <a:pt x="246" y="264"/>
                  </a:lnTo>
                  <a:lnTo>
                    <a:pt x="247" y="266"/>
                  </a:lnTo>
                  <a:lnTo>
                    <a:pt x="248" y="268"/>
                  </a:lnTo>
                  <a:lnTo>
                    <a:pt x="250" y="270"/>
                  </a:lnTo>
                  <a:lnTo>
                    <a:pt x="253" y="271"/>
                  </a:lnTo>
                  <a:lnTo>
                    <a:pt x="262" y="271"/>
                  </a:lnTo>
                  <a:lnTo>
                    <a:pt x="416" y="271"/>
                  </a:lnTo>
                  <a:lnTo>
                    <a:pt x="416" y="271"/>
                  </a:lnTo>
                  <a:lnTo>
                    <a:pt x="424" y="271"/>
                  </a:lnTo>
                  <a:lnTo>
                    <a:pt x="428" y="270"/>
                  </a:lnTo>
                  <a:lnTo>
                    <a:pt x="430" y="268"/>
                  </a:lnTo>
                  <a:lnTo>
                    <a:pt x="432" y="267"/>
                  </a:lnTo>
                  <a:lnTo>
                    <a:pt x="433" y="265"/>
                  </a:lnTo>
                  <a:lnTo>
                    <a:pt x="434" y="259"/>
                  </a:lnTo>
                  <a:lnTo>
                    <a:pt x="434" y="259"/>
                  </a:lnTo>
                  <a:lnTo>
                    <a:pt x="437" y="247"/>
                  </a:lnTo>
                  <a:lnTo>
                    <a:pt x="442" y="235"/>
                  </a:lnTo>
                  <a:lnTo>
                    <a:pt x="450" y="225"/>
                  </a:lnTo>
                  <a:lnTo>
                    <a:pt x="458" y="216"/>
                  </a:lnTo>
                  <a:lnTo>
                    <a:pt x="468" y="209"/>
                  </a:lnTo>
                  <a:lnTo>
                    <a:pt x="480" y="203"/>
                  </a:lnTo>
                  <a:lnTo>
                    <a:pt x="492" y="200"/>
                  </a:lnTo>
                  <a:lnTo>
                    <a:pt x="505" y="199"/>
                  </a:lnTo>
                  <a:lnTo>
                    <a:pt x="505" y="199"/>
                  </a:lnTo>
                  <a:lnTo>
                    <a:pt x="518" y="200"/>
                  </a:lnTo>
                  <a:lnTo>
                    <a:pt x="531" y="203"/>
                  </a:lnTo>
                  <a:lnTo>
                    <a:pt x="542" y="209"/>
                  </a:lnTo>
                  <a:lnTo>
                    <a:pt x="552" y="216"/>
                  </a:lnTo>
                  <a:lnTo>
                    <a:pt x="560" y="225"/>
                  </a:lnTo>
                  <a:lnTo>
                    <a:pt x="568" y="235"/>
                  </a:lnTo>
                  <a:lnTo>
                    <a:pt x="573" y="247"/>
                  </a:lnTo>
                  <a:lnTo>
                    <a:pt x="576" y="259"/>
                  </a:lnTo>
                  <a:lnTo>
                    <a:pt x="576" y="259"/>
                  </a:lnTo>
                  <a:lnTo>
                    <a:pt x="579" y="265"/>
                  </a:lnTo>
                  <a:lnTo>
                    <a:pt x="581" y="268"/>
                  </a:lnTo>
                  <a:lnTo>
                    <a:pt x="583" y="270"/>
                  </a:lnTo>
                  <a:lnTo>
                    <a:pt x="586" y="271"/>
                  </a:lnTo>
                  <a:lnTo>
                    <a:pt x="593" y="271"/>
                  </a:lnTo>
                  <a:lnTo>
                    <a:pt x="593" y="271"/>
                  </a:lnTo>
                  <a:lnTo>
                    <a:pt x="597" y="271"/>
                  </a:lnTo>
                  <a:lnTo>
                    <a:pt x="600" y="270"/>
                  </a:lnTo>
                  <a:lnTo>
                    <a:pt x="605" y="267"/>
                  </a:lnTo>
                  <a:lnTo>
                    <a:pt x="608" y="262"/>
                  </a:lnTo>
                  <a:lnTo>
                    <a:pt x="609" y="259"/>
                  </a:lnTo>
                  <a:lnTo>
                    <a:pt x="609" y="256"/>
                  </a:lnTo>
                  <a:lnTo>
                    <a:pt x="609" y="157"/>
                  </a:lnTo>
                  <a:lnTo>
                    <a:pt x="609" y="157"/>
                  </a:lnTo>
                  <a:lnTo>
                    <a:pt x="608" y="150"/>
                  </a:lnTo>
                  <a:lnTo>
                    <a:pt x="605" y="145"/>
                  </a:lnTo>
                  <a:lnTo>
                    <a:pt x="601" y="140"/>
                  </a:lnTo>
                  <a:lnTo>
                    <a:pt x="596" y="134"/>
                  </a:lnTo>
                  <a:lnTo>
                    <a:pt x="596" y="134"/>
                  </a:lnTo>
                  <a:close/>
                  <a:moveTo>
                    <a:pt x="465" y="172"/>
                  </a:moveTo>
                  <a:lnTo>
                    <a:pt x="465" y="172"/>
                  </a:lnTo>
                  <a:lnTo>
                    <a:pt x="464" y="178"/>
                  </a:lnTo>
                  <a:lnTo>
                    <a:pt x="462" y="183"/>
                  </a:lnTo>
                  <a:lnTo>
                    <a:pt x="458" y="186"/>
                  </a:lnTo>
                  <a:lnTo>
                    <a:pt x="455" y="189"/>
                  </a:lnTo>
                  <a:lnTo>
                    <a:pt x="455" y="189"/>
                  </a:lnTo>
                  <a:lnTo>
                    <a:pt x="449" y="193"/>
                  </a:lnTo>
                  <a:lnTo>
                    <a:pt x="441" y="198"/>
                  </a:lnTo>
                  <a:lnTo>
                    <a:pt x="435" y="205"/>
                  </a:lnTo>
                  <a:lnTo>
                    <a:pt x="430" y="211"/>
                  </a:lnTo>
                  <a:lnTo>
                    <a:pt x="424" y="218"/>
                  </a:lnTo>
                  <a:lnTo>
                    <a:pt x="420" y="226"/>
                  </a:lnTo>
                  <a:lnTo>
                    <a:pt x="417" y="233"/>
                  </a:lnTo>
                  <a:lnTo>
                    <a:pt x="414" y="242"/>
                  </a:lnTo>
                  <a:lnTo>
                    <a:pt x="414" y="242"/>
                  </a:lnTo>
                  <a:lnTo>
                    <a:pt x="412" y="247"/>
                  </a:lnTo>
                  <a:lnTo>
                    <a:pt x="410" y="250"/>
                  </a:lnTo>
                  <a:lnTo>
                    <a:pt x="406" y="252"/>
                  </a:lnTo>
                  <a:lnTo>
                    <a:pt x="401" y="253"/>
                  </a:lnTo>
                  <a:lnTo>
                    <a:pt x="401" y="253"/>
                  </a:lnTo>
                  <a:lnTo>
                    <a:pt x="387" y="253"/>
                  </a:lnTo>
                  <a:lnTo>
                    <a:pt x="387" y="253"/>
                  </a:lnTo>
                  <a:lnTo>
                    <a:pt x="384" y="252"/>
                  </a:lnTo>
                  <a:lnTo>
                    <a:pt x="381" y="251"/>
                  </a:lnTo>
                  <a:lnTo>
                    <a:pt x="376" y="248"/>
                  </a:lnTo>
                  <a:lnTo>
                    <a:pt x="372" y="243"/>
                  </a:lnTo>
                  <a:lnTo>
                    <a:pt x="371" y="240"/>
                  </a:lnTo>
                  <a:lnTo>
                    <a:pt x="370" y="236"/>
                  </a:lnTo>
                  <a:lnTo>
                    <a:pt x="370" y="50"/>
                  </a:lnTo>
                  <a:lnTo>
                    <a:pt x="370" y="50"/>
                  </a:lnTo>
                  <a:lnTo>
                    <a:pt x="371" y="47"/>
                  </a:lnTo>
                  <a:lnTo>
                    <a:pt x="372" y="44"/>
                  </a:lnTo>
                  <a:lnTo>
                    <a:pt x="376" y="39"/>
                  </a:lnTo>
                  <a:lnTo>
                    <a:pt x="381" y="36"/>
                  </a:lnTo>
                  <a:lnTo>
                    <a:pt x="384" y="34"/>
                  </a:lnTo>
                  <a:lnTo>
                    <a:pt x="387" y="33"/>
                  </a:lnTo>
                  <a:lnTo>
                    <a:pt x="448" y="33"/>
                  </a:lnTo>
                  <a:lnTo>
                    <a:pt x="448" y="33"/>
                  </a:lnTo>
                  <a:lnTo>
                    <a:pt x="451" y="34"/>
                  </a:lnTo>
                  <a:lnTo>
                    <a:pt x="454" y="36"/>
                  </a:lnTo>
                  <a:lnTo>
                    <a:pt x="459" y="39"/>
                  </a:lnTo>
                  <a:lnTo>
                    <a:pt x="464" y="44"/>
                  </a:lnTo>
                  <a:lnTo>
                    <a:pt x="465" y="47"/>
                  </a:lnTo>
                  <a:lnTo>
                    <a:pt x="465" y="50"/>
                  </a:lnTo>
                  <a:lnTo>
                    <a:pt x="465" y="50"/>
                  </a:lnTo>
                  <a:lnTo>
                    <a:pt x="465" y="172"/>
                  </a:lnTo>
                  <a:lnTo>
                    <a:pt x="465" y="172"/>
                  </a:lnTo>
                  <a:close/>
                  <a:moveTo>
                    <a:pt x="529" y="116"/>
                  </a:moveTo>
                  <a:lnTo>
                    <a:pt x="500" y="116"/>
                  </a:lnTo>
                  <a:lnTo>
                    <a:pt x="500" y="116"/>
                  </a:lnTo>
                  <a:lnTo>
                    <a:pt x="497" y="116"/>
                  </a:lnTo>
                  <a:lnTo>
                    <a:pt x="494" y="115"/>
                  </a:lnTo>
                  <a:lnTo>
                    <a:pt x="488" y="112"/>
                  </a:lnTo>
                  <a:lnTo>
                    <a:pt x="485" y="107"/>
                  </a:lnTo>
                  <a:lnTo>
                    <a:pt x="484" y="104"/>
                  </a:lnTo>
                  <a:lnTo>
                    <a:pt x="484" y="99"/>
                  </a:lnTo>
                  <a:lnTo>
                    <a:pt x="484" y="50"/>
                  </a:lnTo>
                  <a:lnTo>
                    <a:pt x="484" y="50"/>
                  </a:lnTo>
                  <a:lnTo>
                    <a:pt x="484" y="47"/>
                  </a:lnTo>
                  <a:lnTo>
                    <a:pt x="485" y="44"/>
                  </a:lnTo>
                  <a:lnTo>
                    <a:pt x="488" y="39"/>
                  </a:lnTo>
                  <a:lnTo>
                    <a:pt x="494" y="36"/>
                  </a:lnTo>
                  <a:lnTo>
                    <a:pt x="497" y="34"/>
                  </a:lnTo>
                  <a:lnTo>
                    <a:pt x="500" y="33"/>
                  </a:lnTo>
                  <a:lnTo>
                    <a:pt x="506" y="33"/>
                  </a:lnTo>
                  <a:lnTo>
                    <a:pt x="506" y="33"/>
                  </a:lnTo>
                  <a:lnTo>
                    <a:pt x="513" y="36"/>
                  </a:lnTo>
                  <a:lnTo>
                    <a:pt x="519" y="39"/>
                  </a:lnTo>
                  <a:lnTo>
                    <a:pt x="524" y="44"/>
                  </a:lnTo>
                  <a:lnTo>
                    <a:pt x="528" y="49"/>
                  </a:lnTo>
                  <a:lnTo>
                    <a:pt x="541" y="100"/>
                  </a:lnTo>
                  <a:lnTo>
                    <a:pt x="541" y="100"/>
                  </a:lnTo>
                  <a:lnTo>
                    <a:pt x="541" y="104"/>
                  </a:lnTo>
                  <a:lnTo>
                    <a:pt x="541" y="107"/>
                  </a:lnTo>
                  <a:lnTo>
                    <a:pt x="540" y="109"/>
                  </a:lnTo>
                  <a:lnTo>
                    <a:pt x="539" y="112"/>
                  </a:lnTo>
                  <a:lnTo>
                    <a:pt x="537" y="114"/>
                  </a:lnTo>
                  <a:lnTo>
                    <a:pt x="535" y="115"/>
                  </a:lnTo>
                  <a:lnTo>
                    <a:pt x="532" y="116"/>
                  </a:lnTo>
                  <a:lnTo>
                    <a:pt x="529" y="116"/>
                  </a:lnTo>
                  <a:lnTo>
                    <a:pt x="529" y="11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0" name="Freeform 450"/>
            <p:cNvSpPr>
              <a:spLocks noEditPoints="1"/>
            </p:cNvSpPr>
            <p:nvPr/>
          </p:nvSpPr>
          <p:spPr bwMode="auto">
            <a:xfrm>
              <a:off x="10184440" y="4542868"/>
              <a:ext cx="182880" cy="182880"/>
            </a:xfrm>
            <a:custGeom>
              <a:avLst/>
              <a:gdLst>
                <a:gd name="T0" fmla="*/ 527 w 568"/>
                <a:gd name="T1" fmla="*/ 461 h 514"/>
                <a:gd name="T2" fmla="*/ 516 w 568"/>
                <a:gd name="T3" fmla="*/ 426 h 514"/>
                <a:gd name="T4" fmla="*/ 476 w 568"/>
                <a:gd name="T5" fmla="*/ 399 h 514"/>
                <a:gd name="T6" fmla="*/ 457 w 568"/>
                <a:gd name="T7" fmla="*/ 398 h 514"/>
                <a:gd name="T8" fmla="*/ 418 w 568"/>
                <a:gd name="T9" fmla="*/ 416 h 514"/>
                <a:gd name="T10" fmla="*/ 399 w 568"/>
                <a:gd name="T11" fmla="*/ 454 h 514"/>
                <a:gd name="T12" fmla="*/ 280 w 568"/>
                <a:gd name="T13" fmla="*/ 454 h 514"/>
                <a:gd name="T14" fmla="*/ 262 w 568"/>
                <a:gd name="T15" fmla="*/ 416 h 514"/>
                <a:gd name="T16" fmla="*/ 224 w 568"/>
                <a:gd name="T17" fmla="*/ 398 h 514"/>
                <a:gd name="T18" fmla="*/ 204 w 568"/>
                <a:gd name="T19" fmla="*/ 399 h 514"/>
                <a:gd name="T20" fmla="*/ 164 w 568"/>
                <a:gd name="T21" fmla="*/ 426 h 514"/>
                <a:gd name="T22" fmla="*/ 154 w 568"/>
                <a:gd name="T23" fmla="*/ 461 h 514"/>
                <a:gd name="T24" fmla="*/ 4 w 568"/>
                <a:gd name="T25" fmla="*/ 456 h 514"/>
                <a:gd name="T26" fmla="*/ 1 w 568"/>
                <a:gd name="T27" fmla="*/ 440 h 514"/>
                <a:gd name="T28" fmla="*/ 112 w 568"/>
                <a:gd name="T29" fmla="*/ 431 h 514"/>
                <a:gd name="T30" fmla="*/ 225 w 568"/>
                <a:gd name="T31" fmla="*/ 20 h 514"/>
                <a:gd name="T32" fmla="*/ 236 w 568"/>
                <a:gd name="T33" fmla="*/ 5 h 514"/>
                <a:gd name="T34" fmla="*/ 253 w 568"/>
                <a:gd name="T35" fmla="*/ 0 h 514"/>
                <a:gd name="T36" fmla="*/ 450 w 568"/>
                <a:gd name="T37" fmla="*/ 232 h 514"/>
                <a:gd name="T38" fmla="*/ 553 w 568"/>
                <a:gd name="T39" fmla="*/ 232 h 514"/>
                <a:gd name="T40" fmla="*/ 568 w 568"/>
                <a:gd name="T41" fmla="*/ 246 h 514"/>
                <a:gd name="T42" fmla="*/ 253 w 568"/>
                <a:gd name="T43" fmla="*/ 25 h 514"/>
                <a:gd name="T44" fmla="*/ 248 w 568"/>
                <a:gd name="T45" fmla="*/ 27 h 514"/>
                <a:gd name="T46" fmla="*/ 232 w 568"/>
                <a:gd name="T47" fmla="*/ 174 h 514"/>
                <a:gd name="T48" fmla="*/ 232 w 568"/>
                <a:gd name="T49" fmla="*/ 152 h 514"/>
                <a:gd name="T50" fmla="*/ 248 w 568"/>
                <a:gd name="T51" fmla="*/ 148 h 514"/>
                <a:gd name="T52" fmla="*/ 293 w 568"/>
                <a:gd name="T53" fmla="*/ 193 h 514"/>
                <a:gd name="T54" fmla="*/ 290 w 568"/>
                <a:gd name="T55" fmla="*/ 209 h 514"/>
                <a:gd name="T56" fmla="*/ 268 w 568"/>
                <a:gd name="T57" fmla="*/ 209 h 514"/>
                <a:gd name="T58" fmla="*/ 228 w 568"/>
                <a:gd name="T59" fmla="*/ 239 h 514"/>
                <a:gd name="T60" fmla="*/ 206 w 568"/>
                <a:gd name="T61" fmla="*/ 282 h 514"/>
                <a:gd name="T62" fmla="*/ 214 w 568"/>
                <a:gd name="T63" fmla="*/ 317 h 514"/>
                <a:gd name="T64" fmla="*/ 236 w 568"/>
                <a:gd name="T65" fmla="*/ 327 h 514"/>
                <a:gd name="T66" fmla="*/ 299 w 568"/>
                <a:gd name="T67" fmla="*/ 246 h 514"/>
                <a:gd name="T68" fmla="*/ 308 w 568"/>
                <a:gd name="T69" fmla="*/ 233 h 514"/>
                <a:gd name="T70" fmla="*/ 335 w 568"/>
                <a:gd name="T71" fmla="*/ 231 h 514"/>
                <a:gd name="T72" fmla="*/ 350 w 568"/>
                <a:gd name="T73" fmla="*/ 223 h 514"/>
                <a:gd name="T74" fmla="*/ 381 w 568"/>
                <a:gd name="T75" fmla="*/ 125 h 514"/>
                <a:gd name="T76" fmla="*/ 400 w 568"/>
                <a:gd name="T77" fmla="*/ 115 h 514"/>
                <a:gd name="T78" fmla="*/ 411 w 568"/>
                <a:gd name="T79" fmla="*/ 128 h 514"/>
                <a:gd name="T80" fmla="*/ 425 w 568"/>
                <a:gd name="T81" fmla="*/ 25 h 514"/>
                <a:gd name="T82" fmla="*/ 444 w 568"/>
                <a:gd name="T83" fmla="*/ 421 h 514"/>
                <a:gd name="T84" fmla="*/ 419 w 568"/>
                <a:gd name="T85" fmla="*/ 447 h 514"/>
                <a:gd name="T86" fmla="*/ 416 w 568"/>
                <a:gd name="T87" fmla="*/ 476 h 514"/>
                <a:gd name="T88" fmla="*/ 436 w 568"/>
                <a:gd name="T89" fmla="*/ 505 h 514"/>
                <a:gd name="T90" fmla="*/ 463 w 568"/>
                <a:gd name="T91" fmla="*/ 514 h 514"/>
                <a:gd name="T92" fmla="*/ 497 w 568"/>
                <a:gd name="T93" fmla="*/ 500 h 514"/>
                <a:gd name="T94" fmla="*/ 511 w 568"/>
                <a:gd name="T95" fmla="*/ 466 h 514"/>
                <a:gd name="T96" fmla="*/ 502 w 568"/>
                <a:gd name="T97" fmla="*/ 439 h 514"/>
                <a:gd name="T98" fmla="*/ 473 w 568"/>
                <a:gd name="T99" fmla="*/ 419 h 514"/>
                <a:gd name="T100" fmla="*/ 216 w 568"/>
                <a:gd name="T101" fmla="*/ 418 h 514"/>
                <a:gd name="T102" fmla="*/ 183 w 568"/>
                <a:gd name="T103" fmla="*/ 432 h 514"/>
                <a:gd name="T104" fmla="*/ 169 w 568"/>
                <a:gd name="T105" fmla="*/ 466 h 514"/>
                <a:gd name="T106" fmla="*/ 177 w 568"/>
                <a:gd name="T107" fmla="*/ 493 h 514"/>
                <a:gd name="T108" fmla="*/ 207 w 568"/>
                <a:gd name="T109" fmla="*/ 513 h 514"/>
                <a:gd name="T110" fmla="*/ 236 w 568"/>
                <a:gd name="T111" fmla="*/ 510 h 514"/>
                <a:gd name="T112" fmla="*/ 261 w 568"/>
                <a:gd name="T113" fmla="*/ 484 h 514"/>
                <a:gd name="T114" fmla="*/ 264 w 568"/>
                <a:gd name="T115" fmla="*/ 456 h 514"/>
                <a:gd name="T116" fmla="*/ 244 w 568"/>
                <a:gd name="T117" fmla="*/ 427 h 514"/>
                <a:gd name="T118" fmla="*/ 216 w 568"/>
                <a:gd name="T119" fmla="*/ 41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8" h="514">
                  <a:moveTo>
                    <a:pt x="568" y="246"/>
                  </a:moveTo>
                  <a:lnTo>
                    <a:pt x="568" y="461"/>
                  </a:lnTo>
                  <a:lnTo>
                    <a:pt x="527" y="461"/>
                  </a:lnTo>
                  <a:lnTo>
                    <a:pt x="527" y="461"/>
                  </a:lnTo>
                  <a:lnTo>
                    <a:pt x="527" y="454"/>
                  </a:lnTo>
                  <a:lnTo>
                    <a:pt x="526" y="448"/>
                  </a:lnTo>
                  <a:lnTo>
                    <a:pt x="523" y="436"/>
                  </a:lnTo>
                  <a:lnTo>
                    <a:pt x="516" y="426"/>
                  </a:lnTo>
                  <a:lnTo>
                    <a:pt x="509" y="416"/>
                  </a:lnTo>
                  <a:lnTo>
                    <a:pt x="499" y="409"/>
                  </a:lnTo>
                  <a:lnTo>
                    <a:pt x="488" y="402"/>
                  </a:lnTo>
                  <a:lnTo>
                    <a:pt x="476" y="399"/>
                  </a:lnTo>
                  <a:lnTo>
                    <a:pt x="469" y="398"/>
                  </a:lnTo>
                  <a:lnTo>
                    <a:pt x="463" y="398"/>
                  </a:lnTo>
                  <a:lnTo>
                    <a:pt x="463" y="398"/>
                  </a:lnTo>
                  <a:lnTo>
                    <a:pt x="457" y="398"/>
                  </a:lnTo>
                  <a:lnTo>
                    <a:pt x="450" y="399"/>
                  </a:lnTo>
                  <a:lnTo>
                    <a:pt x="439" y="402"/>
                  </a:lnTo>
                  <a:lnTo>
                    <a:pt x="428" y="409"/>
                  </a:lnTo>
                  <a:lnTo>
                    <a:pt x="418" y="416"/>
                  </a:lnTo>
                  <a:lnTo>
                    <a:pt x="410" y="426"/>
                  </a:lnTo>
                  <a:lnTo>
                    <a:pt x="405" y="436"/>
                  </a:lnTo>
                  <a:lnTo>
                    <a:pt x="400" y="448"/>
                  </a:lnTo>
                  <a:lnTo>
                    <a:pt x="399" y="454"/>
                  </a:lnTo>
                  <a:lnTo>
                    <a:pt x="399" y="461"/>
                  </a:lnTo>
                  <a:lnTo>
                    <a:pt x="281" y="461"/>
                  </a:lnTo>
                  <a:lnTo>
                    <a:pt x="281" y="461"/>
                  </a:lnTo>
                  <a:lnTo>
                    <a:pt x="280" y="454"/>
                  </a:lnTo>
                  <a:lnTo>
                    <a:pt x="280" y="448"/>
                  </a:lnTo>
                  <a:lnTo>
                    <a:pt x="276" y="436"/>
                  </a:lnTo>
                  <a:lnTo>
                    <a:pt x="271" y="426"/>
                  </a:lnTo>
                  <a:lnTo>
                    <a:pt x="262" y="416"/>
                  </a:lnTo>
                  <a:lnTo>
                    <a:pt x="253" y="409"/>
                  </a:lnTo>
                  <a:lnTo>
                    <a:pt x="242" y="402"/>
                  </a:lnTo>
                  <a:lnTo>
                    <a:pt x="230" y="399"/>
                  </a:lnTo>
                  <a:lnTo>
                    <a:pt x="224" y="398"/>
                  </a:lnTo>
                  <a:lnTo>
                    <a:pt x="217" y="398"/>
                  </a:lnTo>
                  <a:lnTo>
                    <a:pt x="217" y="398"/>
                  </a:lnTo>
                  <a:lnTo>
                    <a:pt x="210" y="398"/>
                  </a:lnTo>
                  <a:lnTo>
                    <a:pt x="204" y="399"/>
                  </a:lnTo>
                  <a:lnTo>
                    <a:pt x="192" y="402"/>
                  </a:lnTo>
                  <a:lnTo>
                    <a:pt x="181" y="409"/>
                  </a:lnTo>
                  <a:lnTo>
                    <a:pt x="172" y="416"/>
                  </a:lnTo>
                  <a:lnTo>
                    <a:pt x="164" y="426"/>
                  </a:lnTo>
                  <a:lnTo>
                    <a:pt x="158" y="436"/>
                  </a:lnTo>
                  <a:lnTo>
                    <a:pt x="155" y="448"/>
                  </a:lnTo>
                  <a:lnTo>
                    <a:pt x="154" y="454"/>
                  </a:lnTo>
                  <a:lnTo>
                    <a:pt x="154" y="461"/>
                  </a:lnTo>
                  <a:lnTo>
                    <a:pt x="14" y="461"/>
                  </a:lnTo>
                  <a:lnTo>
                    <a:pt x="14" y="461"/>
                  </a:lnTo>
                  <a:lnTo>
                    <a:pt x="9" y="460"/>
                  </a:lnTo>
                  <a:lnTo>
                    <a:pt x="4" y="456"/>
                  </a:lnTo>
                  <a:lnTo>
                    <a:pt x="1" y="452"/>
                  </a:lnTo>
                  <a:lnTo>
                    <a:pt x="0" y="446"/>
                  </a:lnTo>
                  <a:lnTo>
                    <a:pt x="0" y="446"/>
                  </a:lnTo>
                  <a:lnTo>
                    <a:pt x="1" y="440"/>
                  </a:lnTo>
                  <a:lnTo>
                    <a:pt x="4" y="435"/>
                  </a:lnTo>
                  <a:lnTo>
                    <a:pt x="8" y="432"/>
                  </a:lnTo>
                  <a:lnTo>
                    <a:pt x="14" y="431"/>
                  </a:lnTo>
                  <a:lnTo>
                    <a:pt x="112" y="431"/>
                  </a:lnTo>
                  <a:lnTo>
                    <a:pt x="113" y="10"/>
                  </a:lnTo>
                  <a:lnTo>
                    <a:pt x="157" y="10"/>
                  </a:lnTo>
                  <a:lnTo>
                    <a:pt x="157" y="217"/>
                  </a:lnTo>
                  <a:lnTo>
                    <a:pt x="225" y="20"/>
                  </a:lnTo>
                  <a:lnTo>
                    <a:pt x="225" y="20"/>
                  </a:lnTo>
                  <a:lnTo>
                    <a:pt x="227" y="13"/>
                  </a:lnTo>
                  <a:lnTo>
                    <a:pt x="231" y="9"/>
                  </a:lnTo>
                  <a:lnTo>
                    <a:pt x="236" y="5"/>
                  </a:lnTo>
                  <a:lnTo>
                    <a:pt x="240" y="3"/>
                  </a:lnTo>
                  <a:lnTo>
                    <a:pt x="240" y="3"/>
                  </a:lnTo>
                  <a:lnTo>
                    <a:pt x="247" y="0"/>
                  </a:lnTo>
                  <a:lnTo>
                    <a:pt x="253" y="0"/>
                  </a:lnTo>
                  <a:lnTo>
                    <a:pt x="253" y="0"/>
                  </a:lnTo>
                  <a:lnTo>
                    <a:pt x="253" y="0"/>
                  </a:lnTo>
                  <a:lnTo>
                    <a:pt x="450" y="0"/>
                  </a:lnTo>
                  <a:lnTo>
                    <a:pt x="450" y="232"/>
                  </a:lnTo>
                  <a:lnTo>
                    <a:pt x="462" y="232"/>
                  </a:lnTo>
                  <a:lnTo>
                    <a:pt x="552" y="232"/>
                  </a:lnTo>
                  <a:lnTo>
                    <a:pt x="553" y="232"/>
                  </a:lnTo>
                  <a:lnTo>
                    <a:pt x="553" y="232"/>
                  </a:lnTo>
                  <a:lnTo>
                    <a:pt x="560" y="233"/>
                  </a:lnTo>
                  <a:lnTo>
                    <a:pt x="564" y="235"/>
                  </a:lnTo>
                  <a:lnTo>
                    <a:pt x="567" y="241"/>
                  </a:lnTo>
                  <a:lnTo>
                    <a:pt x="568" y="246"/>
                  </a:lnTo>
                  <a:lnTo>
                    <a:pt x="568" y="246"/>
                  </a:lnTo>
                  <a:close/>
                  <a:moveTo>
                    <a:pt x="425" y="25"/>
                  </a:moveTo>
                  <a:lnTo>
                    <a:pt x="253" y="25"/>
                  </a:lnTo>
                  <a:lnTo>
                    <a:pt x="253" y="25"/>
                  </a:lnTo>
                  <a:lnTo>
                    <a:pt x="249" y="25"/>
                  </a:lnTo>
                  <a:lnTo>
                    <a:pt x="249" y="25"/>
                  </a:lnTo>
                  <a:lnTo>
                    <a:pt x="248" y="26"/>
                  </a:lnTo>
                  <a:lnTo>
                    <a:pt x="248" y="27"/>
                  </a:lnTo>
                  <a:lnTo>
                    <a:pt x="190" y="196"/>
                  </a:lnTo>
                  <a:lnTo>
                    <a:pt x="240" y="181"/>
                  </a:lnTo>
                  <a:lnTo>
                    <a:pt x="232" y="174"/>
                  </a:lnTo>
                  <a:lnTo>
                    <a:pt x="232" y="174"/>
                  </a:lnTo>
                  <a:lnTo>
                    <a:pt x="229" y="168"/>
                  </a:lnTo>
                  <a:lnTo>
                    <a:pt x="228" y="163"/>
                  </a:lnTo>
                  <a:lnTo>
                    <a:pt x="229" y="157"/>
                  </a:lnTo>
                  <a:lnTo>
                    <a:pt x="232" y="152"/>
                  </a:lnTo>
                  <a:lnTo>
                    <a:pt x="232" y="152"/>
                  </a:lnTo>
                  <a:lnTo>
                    <a:pt x="237" y="149"/>
                  </a:lnTo>
                  <a:lnTo>
                    <a:pt x="243" y="147"/>
                  </a:lnTo>
                  <a:lnTo>
                    <a:pt x="248" y="148"/>
                  </a:lnTo>
                  <a:lnTo>
                    <a:pt x="254" y="152"/>
                  </a:lnTo>
                  <a:lnTo>
                    <a:pt x="290" y="188"/>
                  </a:lnTo>
                  <a:lnTo>
                    <a:pt x="290" y="188"/>
                  </a:lnTo>
                  <a:lnTo>
                    <a:pt x="293" y="193"/>
                  </a:lnTo>
                  <a:lnTo>
                    <a:pt x="294" y="198"/>
                  </a:lnTo>
                  <a:lnTo>
                    <a:pt x="293" y="203"/>
                  </a:lnTo>
                  <a:lnTo>
                    <a:pt x="290" y="209"/>
                  </a:lnTo>
                  <a:lnTo>
                    <a:pt x="290" y="209"/>
                  </a:lnTo>
                  <a:lnTo>
                    <a:pt x="284" y="212"/>
                  </a:lnTo>
                  <a:lnTo>
                    <a:pt x="279" y="213"/>
                  </a:lnTo>
                  <a:lnTo>
                    <a:pt x="274" y="212"/>
                  </a:lnTo>
                  <a:lnTo>
                    <a:pt x="268" y="209"/>
                  </a:lnTo>
                  <a:lnTo>
                    <a:pt x="256" y="196"/>
                  </a:lnTo>
                  <a:lnTo>
                    <a:pt x="238" y="225"/>
                  </a:lnTo>
                  <a:lnTo>
                    <a:pt x="238" y="225"/>
                  </a:lnTo>
                  <a:lnTo>
                    <a:pt x="228" y="239"/>
                  </a:lnTo>
                  <a:lnTo>
                    <a:pt x="220" y="251"/>
                  </a:lnTo>
                  <a:lnTo>
                    <a:pt x="213" y="263"/>
                  </a:lnTo>
                  <a:lnTo>
                    <a:pt x="209" y="273"/>
                  </a:lnTo>
                  <a:lnTo>
                    <a:pt x="206" y="282"/>
                  </a:lnTo>
                  <a:lnTo>
                    <a:pt x="205" y="290"/>
                  </a:lnTo>
                  <a:lnTo>
                    <a:pt x="205" y="297"/>
                  </a:lnTo>
                  <a:lnTo>
                    <a:pt x="206" y="303"/>
                  </a:lnTo>
                  <a:lnTo>
                    <a:pt x="214" y="317"/>
                  </a:lnTo>
                  <a:lnTo>
                    <a:pt x="214" y="317"/>
                  </a:lnTo>
                  <a:lnTo>
                    <a:pt x="219" y="320"/>
                  </a:lnTo>
                  <a:lnTo>
                    <a:pt x="224" y="324"/>
                  </a:lnTo>
                  <a:lnTo>
                    <a:pt x="236" y="327"/>
                  </a:lnTo>
                  <a:lnTo>
                    <a:pt x="299" y="327"/>
                  </a:lnTo>
                  <a:lnTo>
                    <a:pt x="299" y="327"/>
                  </a:lnTo>
                  <a:lnTo>
                    <a:pt x="299" y="246"/>
                  </a:lnTo>
                  <a:lnTo>
                    <a:pt x="299" y="246"/>
                  </a:lnTo>
                  <a:lnTo>
                    <a:pt x="300" y="241"/>
                  </a:lnTo>
                  <a:lnTo>
                    <a:pt x="302" y="237"/>
                  </a:lnTo>
                  <a:lnTo>
                    <a:pt x="305" y="235"/>
                  </a:lnTo>
                  <a:lnTo>
                    <a:pt x="308" y="233"/>
                  </a:lnTo>
                  <a:lnTo>
                    <a:pt x="313" y="232"/>
                  </a:lnTo>
                  <a:lnTo>
                    <a:pt x="315" y="232"/>
                  </a:lnTo>
                  <a:lnTo>
                    <a:pt x="335" y="231"/>
                  </a:lnTo>
                  <a:lnTo>
                    <a:pt x="335" y="231"/>
                  </a:lnTo>
                  <a:lnTo>
                    <a:pt x="340" y="231"/>
                  </a:lnTo>
                  <a:lnTo>
                    <a:pt x="343" y="230"/>
                  </a:lnTo>
                  <a:lnTo>
                    <a:pt x="348" y="226"/>
                  </a:lnTo>
                  <a:lnTo>
                    <a:pt x="350" y="223"/>
                  </a:lnTo>
                  <a:lnTo>
                    <a:pt x="351" y="220"/>
                  </a:lnTo>
                  <a:lnTo>
                    <a:pt x="351" y="219"/>
                  </a:lnTo>
                  <a:lnTo>
                    <a:pt x="381" y="125"/>
                  </a:lnTo>
                  <a:lnTo>
                    <a:pt x="381" y="125"/>
                  </a:lnTo>
                  <a:lnTo>
                    <a:pt x="384" y="120"/>
                  </a:lnTo>
                  <a:lnTo>
                    <a:pt x="389" y="116"/>
                  </a:lnTo>
                  <a:lnTo>
                    <a:pt x="394" y="114"/>
                  </a:lnTo>
                  <a:lnTo>
                    <a:pt x="400" y="115"/>
                  </a:lnTo>
                  <a:lnTo>
                    <a:pt x="400" y="115"/>
                  </a:lnTo>
                  <a:lnTo>
                    <a:pt x="406" y="117"/>
                  </a:lnTo>
                  <a:lnTo>
                    <a:pt x="409" y="123"/>
                  </a:lnTo>
                  <a:lnTo>
                    <a:pt x="411" y="128"/>
                  </a:lnTo>
                  <a:lnTo>
                    <a:pt x="410" y="133"/>
                  </a:lnTo>
                  <a:lnTo>
                    <a:pt x="380" y="232"/>
                  </a:lnTo>
                  <a:lnTo>
                    <a:pt x="425" y="232"/>
                  </a:lnTo>
                  <a:lnTo>
                    <a:pt x="425" y="25"/>
                  </a:lnTo>
                  <a:close/>
                  <a:moveTo>
                    <a:pt x="463" y="418"/>
                  </a:moveTo>
                  <a:lnTo>
                    <a:pt x="463" y="418"/>
                  </a:lnTo>
                  <a:lnTo>
                    <a:pt x="453" y="419"/>
                  </a:lnTo>
                  <a:lnTo>
                    <a:pt x="444" y="421"/>
                  </a:lnTo>
                  <a:lnTo>
                    <a:pt x="436" y="427"/>
                  </a:lnTo>
                  <a:lnTo>
                    <a:pt x="429" y="432"/>
                  </a:lnTo>
                  <a:lnTo>
                    <a:pt x="424" y="439"/>
                  </a:lnTo>
                  <a:lnTo>
                    <a:pt x="419" y="447"/>
                  </a:lnTo>
                  <a:lnTo>
                    <a:pt x="416" y="456"/>
                  </a:lnTo>
                  <a:lnTo>
                    <a:pt x="415" y="466"/>
                  </a:lnTo>
                  <a:lnTo>
                    <a:pt x="415" y="466"/>
                  </a:lnTo>
                  <a:lnTo>
                    <a:pt x="416" y="476"/>
                  </a:lnTo>
                  <a:lnTo>
                    <a:pt x="419" y="484"/>
                  </a:lnTo>
                  <a:lnTo>
                    <a:pt x="424" y="493"/>
                  </a:lnTo>
                  <a:lnTo>
                    <a:pt x="429" y="500"/>
                  </a:lnTo>
                  <a:lnTo>
                    <a:pt x="436" y="505"/>
                  </a:lnTo>
                  <a:lnTo>
                    <a:pt x="444" y="510"/>
                  </a:lnTo>
                  <a:lnTo>
                    <a:pt x="453" y="513"/>
                  </a:lnTo>
                  <a:lnTo>
                    <a:pt x="463" y="514"/>
                  </a:lnTo>
                  <a:lnTo>
                    <a:pt x="463" y="514"/>
                  </a:lnTo>
                  <a:lnTo>
                    <a:pt x="473" y="513"/>
                  </a:lnTo>
                  <a:lnTo>
                    <a:pt x="482" y="510"/>
                  </a:lnTo>
                  <a:lnTo>
                    <a:pt x="490" y="505"/>
                  </a:lnTo>
                  <a:lnTo>
                    <a:pt x="497" y="500"/>
                  </a:lnTo>
                  <a:lnTo>
                    <a:pt x="502" y="493"/>
                  </a:lnTo>
                  <a:lnTo>
                    <a:pt x="508" y="484"/>
                  </a:lnTo>
                  <a:lnTo>
                    <a:pt x="510" y="476"/>
                  </a:lnTo>
                  <a:lnTo>
                    <a:pt x="511" y="466"/>
                  </a:lnTo>
                  <a:lnTo>
                    <a:pt x="511" y="466"/>
                  </a:lnTo>
                  <a:lnTo>
                    <a:pt x="510" y="456"/>
                  </a:lnTo>
                  <a:lnTo>
                    <a:pt x="508" y="447"/>
                  </a:lnTo>
                  <a:lnTo>
                    <a:pt x="502" y="439"/>
                  </a:lnTo>
                  <a:lnTo>
                    <a:pt x="497" y="432"/>
                  </a:lnTo>
                  <a:lnTo>
                    <a:pt x="490" y="427"/>
                  </a:lnTo>
                  <a:lnTo>
                    <a:pt x="482" y="421"/>
                  </a:lnTo>
                  <a:lnTo>
                    <a:pt x="473" y="419"/>
                  </a:lnTo>
                  <a:lnTo>
                    <a:pt x="463" y="418"/>
                  </a:lnTo>
                  <a:lnTo>
                    <a:pt x="463" y="418"/>
                  </a:lnTo>
                  <a:close/>
                  <a:moveTo>
                    <a:pt x="216" y="418"/>
                  </a:moveTo>
                  <a:lnTo>
                    <a:pt x="216" y="418"/>
                  </a:lnTo>
                  <a:lnTo>
                    <a:pt x="207" y="419"/>
                  </a:lnTo>
                  <a:lnTo>
                    <a:pt x="198" y="421"/>
                  </a:lnTo>
                  <a:lnTo>
                    <a:pt x="190" y="427"/>
                  </a:lnTo>
                  <a:lnTo>
                    <a:pt x="183" y="432"/>
                  </a:lnTo>
                  <a:lnTo>
                    <a:pt x="177" y="439"/>
                  </a:lnTo>
                  <a:lnTo>
                    <a:pt x="173" y="447"/>
                  </a:lnTo>
                  <a:lnTo>
                    <a:pt x="170" y="456"/>
                  </a:lnTo>
                  <a:lnTo>
                    <a:pt x="169" y="466"/>
                  </a:lnTo>
                  <a:lnTo>
                    <a:pt x="169" y="466"/>
                  </a:lnTo>
                  <a:lnTo>
                    <a:pt x="170" y="476"/>
                  </a:lnTo>
                  <a:lnTo>
                    <a:pt x="173" y="484"/>
                  </a:lnTo>
                  <a:lnTo>
                    <a:pt x="177" y="493"/>
                  </a:lnTo>
                  <a:lnTo>
                    <a:pt x="183" y="500"/>
                  </a:lnTo>
                  <a:lnTo>
                    <a:pt x="190" y="505"/>
                  </a:lnTo>
                  <a:lnTo>
                    <a:pt x="198" y="510"/>
                  </a:lnTo>
                  <a:lnTo>
                    <a:pt x="207" y="513"/>
                  </a:lnTo>
                  <a:lnTo>
                    <a:pt x="216" y="514"/>
                  </a:lnTo>
                  <a:lnTo>
                    <a:pt x="216" y="514"/>
                  </a:lnTo>
                  <a:lnTo>
                    <a:pt x="227" y="513"/>
                  </a:lnTo>
                  <a:lnTo>
                    <a:pt x="236" y="510"/>
                  </a:lnTo>
                  <a:lnTo>
                    <a:pt x="244" y="505"/>
                  </a:lnTo>
                  <a:lnTo>
                    <a:pt x="250" y="500"/>
                  </a:lnTo>
                  <a:lnTo>
                    <a:pt x="257" y="493"/>
                  </a:lnTo>
                  <a:lnTo>
                    <a:pt x="261" y="484"/>
                  </a:lnTo>
                  <a:lnTo>
                    <a:pt x="264" y="476"/>
                  </a:lnTo>
                  <a:lnTo>
                    <a:pt x="264" y="466"/>
                  </a:lnTo>
                  <a:lnTo>
                    <a:pt x="264" y="466"/>
                  </a:lnTo>
                  <a:lnTo>
                    <a:pt x="264" y="456"/>
                  </a:lnTo>
                  <a:lnTo>
                    <a:pt x="261" y="447"/>
                  </a:lnTo>
                  <a:lnTo>
                    <a:pt x="257" y="439"/>
                  </a:lnTo>
                  <a:lnTo>
                    <a:pt x="250" y="432"/>
                  </a:lnTo>
                  <a:lnTo>
                    <a:pt x="244" y="427"/>
                  </a:lnTo>
                  <a:lnTo>
                    <a:pt x="236" y="421"/>
                  </a:lnTo>
                  <a:lnTo>
                    <a:pt x="227" y="419"/>
                  </a:lnTo>
                  <a:lnTo>
                    <a:pt x="216" y="418"/>
                  </a:lnTo>
                  <a:lnTo>
                    <a:pt x="216" y="41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1" name="Freeform 270"/>
            <p:cNvSpPr>
              <a:spLocks/>
            </p:cNvSpPr>
            <p:nvPr/>
          </p:nvSpPr>
          <p:spPr bwMode="auto">
            <a:xfrm>
              <a:off x="9233473" y="4791358"/>
              <a:ext cx="182880" cy="182880"/>
            </a:xfrm>
            <a:custGeom>
              <a:avLst/>
              <a:gdLst>
                <a:gd name="T0" fmla="*/ 310 w 397"/>
                <a:gd name="T1" fmla="*/ 285 h 380"/>
                <a:gd name="T2" fmla="*/ 278 w 397"/>
                <a:gd name="T3" fmla="*/ 271 h 380"/>
                <a:gd name="T4" fmla="*/ 257 w 397"/>
                <a:gd name="T5" fmla="*/ 256 h 380"/>
                <a:gd name="T6" fmla="*/ 245 w 397"/>
                <a:gd name="T7" fmla="*/ 238 h 380"/>
                <a:gd name="T8" fmla="*/ 242 w 397"/>
                <a:gd name="T9" fmla="*/ 216 h 380"/>
                <a:gd name="T10" fmla="*/ 242 w 397"/>
                <a:gd name="T11" fmla="*/ 208 h 380"/>
                <a:gd name="T12" fmla="*/ 247 w 397"/>
                <a:gd name="T13" fmla="*/ 200 h 380"/>
                <a:gd name="T14" fmla="*/ 255 w 397"/>
                <a:gd name="T15" fmla="*/ 191 h 380"/>
                <a:gd name="T16" fmla="*/ 261 w 397"/>
                <a:gd name="T17" fmla="*/ 176 h 380"/>
                <a:gd name="T18" fmla="*/ 264 w 397"/>
                <a:gd name="T19" fmla="*/ 164 h 380"/>
                <a:gd name="T20" fmla="*/ 269 w 397"/>
                <a:gd name="T21" fmla="*/ 156 h 380"/>
                <a:gd name="T22" fmla="*/ 278 w 397"/>
                <a:gd name="T23" fmla="*/ 151 h 380"/>
                <a:gd name="T24" fmla="*/ 282 w 397"/>
                <a:gd name="T25" fmla="*/ 139 h 380"/>
                <a:gd name="T26" fmla="*/ 284 w 397"/>
                <a:gd name="T27" fmla="*/ 128 h 380"/>
                <a:gd name="T28" fmla="*/ 283 w 397"/>
                <a:gd name="T29" fmla="*/ 119 h 380"/>
                <a:gd name="T30" fmla="*/ 278 w 397"/>
                <a:gd name="T31" fmla="*/ 111 h 380"/>
                <a:gd name="T32" fmla="*/ 277 w 397"/>
                <a:gd name="T33" fmla="*/ 111 h 380"/>
                <a:gd name="T34" fmla="*/ 282 w 397"/>
                <a:gd name="T35" fmla="*/ 72 h 380"/>
                <a:gd name="T36" fmla="*/ 282 w 397"/>
                <a:gd name="T37" fmla="*/ 64 h 380"/>
                <a:gd name="T38" fmla="*/ 275 w 397"/>
                <a:gd name="T39" fmla="*/ 41 h 380"/>
                <a:gd name="T40" fmla="*/ 267 w 397"/>
                <a:gd name="T41" fmla="*/ 29 h 380"/>
                <a:gd name="T42" fmla="*/ 257 w 397"/>
                <a:gd name="T43" fmla="*/ 18 h 380"/>
                <a:gd name="T44" fmla="*/ 242 w 397"/>
                <a:gd name="T45" fmla="*/ 8 h 380"/>
                <a:gd name="T46" fmla="*/ 223 w 397"/>
                <a:gd name="T47" fmla="*/ 3 h 380"/>
                <a:gd name="T48" fmla="*/ 198 w 397"/>
                <a:gd name="T49" fmla="*/ 0 h 380"/>
                <a:gd name="T50" fmla="*/ 186 w 397"/>
                <a:gd name="T51" fmla="*/ 1 h 380"/>
                <a:gd name="T52" fmla="*/ 163 w 397"/>
                <a:gd name="T53" fmla="*/ 5 h 380"/>
                <a:gd name="T54" fmla="*/ 146 w 397"/>
                <a:gd name="T55" fmla="*/ 13 h 380"/>
                <a:gd name="T56" fmla="*/ 134 w 397"/>
                <a:gd name="T57" fmla="*/ 23 h 380"/>
                <a:gd name="T58" fmla="*/ 124 w 397"/>
                <a:gd name="T59" fmla="*/ 35 h 380"/>
                <a:gd name="T60" fmla="*/ 117 w 397"/>
                <a:gd name="T61" fmla="*/ 53 h 380"/>
                <a:gd name="T62" fmla="*/ 114 w 397"/>
                <a:gd name="T63" fmla="*/ 72 h 380"/>
                <a:gd name="T64" fmla="*/ 118 w 397"/>
                <a:gd name="T65" fmla="*/ 98 h 380"/>
                <a:gd name="T66" fmla="*/ 120 w 397"/>
                <a:gd name="T67" fmla="*/ 111 h 380"/>
                <a:gd name="T68" fmla="*/ 115 w 397"/>
                <a:gd name="T69" fmla="*/ 114 h 380"/>
                <a:gd name="T70" fmla="*/ 112 w 397"/>
                <a:gd name="T71" fmla="*/ 123 h 380"/>
                <a:gd name="T72" fmla="*/ 112 w 397"/>
                <a:gd name="T73" fmla="*/ 128 h 380"/>
                <a:gd name="T74" fmla="*/ 115 w 397"/>
                <a:gd name="T75" fmla="*/ 147 h 380"/>
                <a:gd name="T76" fmla="*/ 122 w 397"/>
                <a:gd name="T77" fmla="*/ 153 h 380"/>
                <a:gd name="T78" fmla="*/ 130 w 397"/>
                <a:gd name="T79" fmla="*/ 159 h 380"/>
                <a:gd name="T80" fmla="*/ 131 w 397"/>
                <a:gd name="T81" fmla="*/ 164 h 380"/>
                <a:gd name="T82" fmla="*/ 138 w 397"/>
                <a:gd name="T83" fmla="*/ 185 h 380"/>
                <a:gd name="T84" fmla="*/ 145 w 397"/>
                <a:gd name="T85" fmla="*/ 196 h 380"/>
                <a:gd name="T86" fmla="*/ 152 w 397"/>
                <a:gd name="T87" fmla="*/ 204 h 380"/>
                <a:gd name="T88" fmla="*/ 155 w 397"/>
                <a:gd name="T89" fmla="*/ 216 h 380"/>
                <a:gd name="T90" fmla="*/ 154 w 397"/>
                <a:gd name="T91" fmla="*/ 227 h 380"/>
                <a:gd name="T92" fmla="*/ 146 w 397"/>
                <a:gd name="T93" fmla="*/ 248 h 380"/>
                <a:gd name="T94" fmla="*/ 130 w 397"/>
                <a:gd name="T95" fmla="*/ 264 h 380"/>
                <a:gd name="T96" fmla="*/ 104 w 397"/>
                <a:gd name="T97" fmla="*/ 277 h 380"/>
                <a:gd name="T98" fmla="*/ 86 w 397"/>
                <a:gd name="T99" fmla="*/ 285 h 380"/>
                <a:gd name="T100" fmla="*/ 50 w 397"/>
                <a:gd name="T101" fmla="*/ 299 h 380"/>
                <a:gd name="T102" fmla="*/ 23 w 397"/>
                <a:gd name="T103" fmla="*/ 312 h 380"/>
                <a:gd name="T104" fmla="*/ 5 w 397"/>
                <a:gd name="T105" fmla="*/ 325 h 380"/>
                <a:gd name="T106" fmla="*/ 0 w 397"/>
                <a:gd name="T107" fmla="*/ 334 h 380"/>
                <a:gd name="T108" fmla="*/ 0 w 397"/>
                <a:gd name="T109" fmla="*/ 336 h 380"/>
                <a:gd name="T110" fmla="*/ 198 w 397"/>
                <a:gd name="T111" fmla="*/ 380 h 380"/>
                <a:gd name="T112" fmla="*/ 397 w 397"/>
                <a:gd name="T113" fmla="*/ 380 h 380"/>
                <a:gd name="T114" fmla="*/ 397 w 397"/>
                <a:gd name="T115" fmla="*/ 336 h 380"/>
                <a:gd name="T116" fmla="*/ 395 w 397"/>
                <a:gd name="T117" fmla="*/ 332 h 380"/>
                <a:gd name="T118" fmla="*/ 383 w 397"/>
                <a:gd name="T119" fmla="*/ 319 h 380"/>
                <a:gd name="T120" fmla="*/ 361 w 397"/>
                <a:gd name="T121" fmla="*/ 306 h 380"/>
                <a:gd name="T122" fmla="*/ 329 w 397"/>
                <a:gd name="T123" fmla="*/ 292 h 380"/>
                <a:gd name="T124" fmla="*/ 310 w 397"/>
                <a:gd name="T125"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80">
                  <a:moveTo>
                    <a:pt x="310" y="285"/>
                  </a:moveTo>
                  <a:lnTo>
                    <a:pt x="310" y="285"/>
                  </a:lnTo>
                  <a:lnTo>
                    <a:pt x="293" y="277"/>
                  </a:lnTo>
                  <a:lnTo>
                    <a:pt x="278" y="271"/>
                  </a:lnTo>
                  <a:lnTo>
                    <a:pt x="265" y="264"/>
                  </a:lnTo>
                  <a:lnTo>
                    <a:pt x="257" y="256"/>
                  </a:lnTo>
                  <a:lnTo>
                    <a:pt x="249" y="248"/>
                  </a:lnTo>
                  <a:lnTo>
                    <a:pt x="245" y="238"/>
                  </a:lnTo>
                  <a:lnTo>
                    <a:pt x="243" y="227"/>
                  </a:lnTo>
                  <a:lnTo>
                    <a:pt x="242" y="216"/>
                  </a:lnTo>
                  <a:lnTo>
                    <a:pt x="242" y="216"/>
                  </a:lnTo>
                  <a:lnTo>
                    <a:pt x="242" y="208"/>
                  </a:lnTo>
                  <a:lnTo>
                    <a:pt x="244" y="204"/>
                  </a:lnTo>
                  <a:lnTo>
                    <a:pt x="247" y="200"/>
                  </a:lnTo>
                  <a:lnTo>
                    <a:pt x="250" y="196"/>
                  </a:lnTo>
                  <a:lnTo>
                    <a:pt x="255" y="191"/>
                  </a:lnTo>
                  <a:lnTo>
                    <a:pt x="258" y="185"/>
                  </a:lnTo>
                  <a:lnTo>
                    <a:pt x="261" y="176"/>
                  </a:lnTo>
                  <a:lnTo>
                    <a:pt x="264" y="164"/>
                  </a:lnTo>
                  <a:lnTo>
                    <a:pt x="264" y="164"/>
                  </a:lnTo>
                  <a:lnTo>
                    <a:pt x="266" y="159"/>
                  </a:lnTo>
                  <a:lnTo>
                    <a:pt x="269" y="156"/>
                  </a:lnTo>
                  <a:lnTo>
                    <a:pt x="275" y="153"/>
                  </a:lnTo>
                  <a:lnTo>
                    <a:pt x="278" y="151"/>
                  </a:lnTo>
                  <a:lnTo>
                    <a:pt x="280" y="147"/>
                  </a:lnTo>
                  <a:lnTo>
                    <a:pt x="282" y="139"/>
                  </a:lnTo>
                  <a:lnTo>
                    <a:pt x="284" y="128"/>
                  </a:lnTo>
                  <a:lnTo>
                    <a:pt x="284" y="128"/>
                  </a:lnTo>
                  <a:lnTo>
                    <a:pt x="283" y="123"/>
                  </a:lnTo>
                  <a:lnTo>
                    <a:pt x="283" y="119"/>
                  </a:lnTo>
                  <a:lnTo>
                    <a:pt x="280" y="114"/>
                  </a:lnTo>
                  <a:lnTo>
                    <a:pt x="278" y="111"/>
                  </a:lnTo>
                  <a:lnTo>
                    <a:pt x="277" y="111"/>
                  </a:lnTo>
                  <a:lnTo>
                    <a:pt x="277" y="111"/>
                  </a:lnTo>
                  <a:lnTo>
                    <a:pt x="279" y="98"/>
                  </a:lnTo>
                  <a:lnTo>
                    <a:pt x="282" y="72"/>
                  </a:lnTo>
                  <a:lnTo>
                    <a:pt x="282" y="72"/>
                  </a:lnTo>
                  <a:lnTo>
                    <a:pt x="282" y="64"/>
                  </a:lnTo>
                  <a:lnTo>
                    <a:pt x="280" y="53"/>
                  </a:lnTo>
                  <a:lnTo>
                    <a:pt x="275" y="41"/>
                  </a:lnTo>
                  <a:lnTo>
                    <a:pt x="272" y="35"/>
                  </a:lnTo>
                  <a:lnTo>
                    <a:pt x="267" y="29"/>
                  </a:lnTo>
                  <a:lnTo>
                    <a:pt x="263" y="23"/>
                  </a:lnTo>
                  <a:lnTo>
                    <a:pt x="257" y="18"/>
                  </a:lnTo>
                  <a:lnTo>
                    <a:pt x="249" y="13"/>
                  </a:lnTo>
                  <a:lnTo>
                    <a:pt x="242" y="8"/>
                  </a:lnTo>
                  <a:lnTo>
                    <a:pt x="232" y="5"/>
                  </a:lnTo>
                  <a:lnTo>
                    <a:pt x="223" y="3"/>
                  </a:lnTo>
                  <a:lnTo>
                    <a:pt x="211" y="1"/>
                  </a:lnTo>
                  <a:lnTo>
                    <a:pt x="198" y="0"/>
                  </a:lnTo>
                  <a:lnTo>
                    <a:pt x="198" y="0"/>
                  </a:lnTo>
                  <a:lnTo>
                    <a:pt x="186" y="1"/>
                  </a:lnTo>
                  <a:lnTo>
                    <a:pt x="174" y="3"/>
                  </a:lnTo>
                  <a:lnTo>
                    <a:pt x="163" y="5"/>
                  </a:lnTo>
                  <a:lnTo>
                    <a:pt x="154" y="8"/>
                  </a:lnTo>
                  <a:lnTo>
                    <a:pt x="146" y="13"/>
                  </a:lnTo>
                  <a:lnTo>
                    <a:pt x="139" y="18"/>
                  </a:lnTo>
                  <a:lnTo>
                    <a:pt x="134" y="23"/>
                  </a:lnTo>
                  <a:lnTo>
                    <a:pt x="128" y="29"/>
                  </a:lnTo>
                  <a:lnTo>
                    <a:pt x="124" y="35"/>
                  </a:lnTo>
                  <a:lnTo>
                    <a:pt x="121" y="41"/>
                  </a:lnTo>
                  <a:lnTo>
                    <a:pt x="117" y="53"/>
                  </a:lnTo>
                  <a:lnTo>
                    <a:pt x="114" y="64"/>
                  </a:lnTo>
                  <a:lnTo>
                    <a:pt x="114" y="72"/>
                  </a:lnTo>
                  <a:lnTo>
                    <a:pt x="114" y="72"/>
                  </a:lnTo>
                  <a:lnTo>
                    <a:pt x="118" y="98"/>
                  </a:lnTo>
                  <a:lnTo>
                    <a:pt x="120" y="111"/>
                  </a:lnTo>
                  <a:lnTo>
                    <a:pt x="120" y="111"/>
                  </a:lnTo>
                  <a:lnTo>
                    <a:pt x="119" y="111"/>
                  </a:lnTo>
                  <a:lnTo>
                    <a:pt x="115" y="114"/>
                  </a:lnTo>
                  <a:lnTo>
                    <a:pt x="113" y="119"/>
                  </a:lnTo>
                  <a:lnTo>
                    <a:pt x="112" y="123"/>
                  </a:lnTo>
                  <a:lnTo>
                    <a:pt x="112" y="128"/>
                  </a:lnTo>
                  <a:lnTo>
                    <a:pt x="112" y="128"/>
                  </a:lnTo>
                  <a:lnTo>
                    <a:pt x="113" y="139"/>
                  </a:lnTo>
                  <a:lnTo>
                    <a:pt x="115" y="147"/>
                  </a:lnTo>
                  <a:lnTo>
                    <a:pt x="119" y="151"/>
                  </a:lnTo>
                  <a:lnTo>
                    <a:pt x="122" y="153"/>
                  </a:lnTo>
                  <a:lnTo>
                    <a:pt x="127" y="156"/>
                  </a:lnTo>
                  <a:lnTo>
                    <a:pt x="130" y="159"/>
                  </a:lnTo>
                  <a:lnTo>
                    <a:pt x="131" y="164"/>
                  </a:lnTo>
                  <a:lnTo>
                    <a:pt x="131" y="164"/>
                  </a:lnTo>
                  <a:lnTo>
                    <a:pt x="135" y="176"/>
                  </a:lnTo>
                  <a:lnTo>
                    <a:pt x="138" y="185"/>
                  </a:lnTo>
                  <a:lnTo>
                    <a:pt x="142" y="191"/>
                  </a:lnTo>
                  <a:lnTo>
                    <a:pt x="145" y="196"/>
                  </a:lnTo>
                  <a:lnTo>
                    <a:pt x="148" y="200"/>
                  </a:lnTo>
                  <a:lnTo>
                    <a:pt x="152" y="204"/>
                  </a:lnTo>
                  <a:lnTo>
                    <a:pt x="154" y="208"/>
                  </a:lnTo>
                  <a:lnTo>
                    <a:pt x="155" y="216"/>
                  </a:lnTo>
                  <a:lnTo>
                    <a:pt x="155" y="216"/>
                  </a:lnTo>
                  <a:lnTo>
                    <a:pt x="154" y="227"/>
                  </a:lnTo>
                  <a:lnTo>
                    <a:pt x="151" y="238"/>
                  </a:lnTo>
                  <a:lnTo>
                    <a:pt x="146" y="248"/>
                  </a:lnTo>
                  <a:lnTo>
                    <a:pt x="140" y="256"/>
                  </a:lnTo>
                  <a:lnTo>
                    <a:pt x="130" y="264"/>
                  </a:lnTo>
                  <a:lnTo>
                    <a:pt x="119" y="271"/>
                  </a:lnTo>
                  <a:lnTo>
                    <a:pt x="104" y="277"/>
                  </a:lnTo>
                  <a:lnTo>
                    <a:pt x="86" y="285"/>
                  </a:lnTo>
                  <a:lnTo>
                    <a:pt x="86" y="285"/>
                  </a:lnTo>
                  <a:lnTo>
                    <a:pt x="67" y="292"/>
                  </a:lnTo>
                  <a:lnTo>
                    <a:pt x="50" y="299"/>
                  </a:lnTo>
                  <a:lnTo>
                    <a:pt x="36" y="306"/>
                  </a:lnTo>
                  <a:lnTo>
                    <a:pt x="23" y="312"/>
                  </a:lnTo>
                  <a:lnTo>
                    <a:pt x="12" y="319"/>
                  </a:lnTo>
                  <a:lnTo>
                    <a:pt x="5" y="325"/>
                  </a:lnTo>
                  <a:lnTo>
                    <a:pt x="1" y="332"/>
                  </a:lnTo>
                  <a:lnTo>
                    <a:pt x="0" y="334"/>
                  </a:lnTo>
                  <a:lnTo>
                    <a:pt x="0" y="336"/>
                  </a:lnTo>
                  <a:lnTo>
                    <a:pt x="0" y="336"/>
                  </a:lnTo>
                  <a:lnTo>
                    <a:pt x="0" y="380"/>
                  </a:lnTo>
                  <a:lnTo>
                    <a:pt x="198" y="380"/>
                  </a:lnTo>
                  <a:lnTo>
                    <a:pt x="397" y="380"/>
                  </a:lnTo>
                  <a:lnTo>
                    <a:pt x="397" y="380"/>
                  </a:lnTo>
                  <a:lnTo>
                    <a:pt x="397" y="336"/>
                  </a:lnTo>
                  <a:lnTo>
                    <a:pt x="397" y="336"/>
                  </a:lnTo>
                  <a:lnTo>
                    <a:pt x="396" y="334"/>
                  </a:lnTo>
                  <a:lnTo>
                    <a:pt x="395" y="332"/>
                  </a:lnTo>
                  <a:lnTo>
                    <a:pt x="391" y="325"/>
                  </a:lnTo>
                  <a:lnTo>
                    <a:pt x="383" y="319"/>
                  </a:lnTo>
                  <a:lnTo>
                    <a:pt x="373" y="312"/>
                  </a:lnTo>
                  <a:lnTo>
                    <a:pt x="361" y="306"/>
                  </a:lnTo>
                  <a:lnTo>
                    <a:pt x="346" y="299"/>
                  </a:lnTo>
                  <a:lnTo>
                    <a:pt x="329" y="292"/>
                  </a:lnTo>
                  <a:lnTo>
                    <a:pt x="310" y="285"/>
                  </a:lnTo>
                  <a:lnTo>
                    <a:pt x="310" y="285"/>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2" name="Freeform 441"/>
            <p:cNvSpPr>
              <a:spLocks noEditPoints="1"/>
            </p:cNvSpPr>
            <p:nvPr/>
          </p:nvSpPr>
          <p:spPr bwMode="auto">
            <a:xfrm>
              <a:off x="9867451" y="4791358"/>
              <a:ext cx="182880" cy="182880"/>
            </a:xfrm>
            <a:custGeom>
              <a:avLst/>
              <a:gdLst>
                <a:gd name="T0" fmla="*/ 126 w 609"/>
                <a:gd name="T1" fmla="*/ 242 h 329"/>
                <a:gd name="T2" fmla="*/ 173 w 609"/>
                <a:gd name="T3" fmla="*/ 217 h 329"/>
                <a:gd name="T4" fmla="*/ 212 w 609"/>
                <a:gd name="T5" fmla="*/ 233 h 329"/>
                <a:gd name="T6" fmla="*/ 228 w 609"/>
                <a:gd name="T7" fmla="*/ 273 h 329"/>
                <a:gd name="T8" fmla="*/ 203 w 609"/>
                <a:gd name="T9" fmla="*/ 319 h 329"/>
                <a:gd name="T10" fmla="*/ 161 w 609"/>
                <a:gd name="T11" fmla="*/ 328 h 329"/>
                <a:gd name="T12" fmla="*/ 120 w 609"/>
                <a:gd name="T13" fmla="*/ 295 h 329"/>
                <a:gd name="T14" fmla="*/ 450 w 609"/>
                <a:gd name="T15" fmla="*/ 273 h 329"/>
                <a:gd name="T16" fmla="*/ 474 w 609"/>
                <a:gd name="T17" fmla="*/ 227 h 329"/>
                <a:gd name="T18" fmla="*/ 517 w 609"/>
                <a:gd name="T19" fmla="*/ 218 h 329"/>
                <a:gd name="T20" fmla="*/ 557 w 609"/>
                <a:gd name="T21" fmla="*/ 251 h 329"/>
                <a:gd name="T22" fmla="*/ 557 w 609"/>
                <a:gd name="T23" fmla="*/ 295 h 329"/>
                <a:gd name="T24" fmla="*/ 517 w 609"/>
                <a:gd name="T25" fmla="*/ 328 h 329"/>
                <a:gd name="T26" fmla="*/ 474 w 609"/>
                <a:gd name="T27" fmla="*/ 319 h 329"/>
                <a:gd name="T28" fmla="*/ 450 w 609"/>
                <a:gd name="T29" fmla="*/ 273 h 329"/>
                <a:gd name="T30" fmla="*/ 580 w 609"/>
                <a:gd name="T31" fmla="*/ 124 h 329"/>
                <a:gd name="T32" fmla="*/ 541 w 609"/>
                <a:gd name="T33" fmla="*/ 16 h 329"/>
                <a:gd name="T34" fmla="*/ 28 w 609"/>
                <a:gd name="T35" fmla="*/ 0 h 329"/>
                <a:gd name="T36" fmla="*/ 12 w 609"/>
                <a:gd name="T37" fmla="*/ 10 h 329"/>
                <a:gd name="T38" fmla="*/ 0 w 609"/>
                <a:gd name="T39" fmla="*/ 271 h 329"/>
                <a:gd name="T40" fmla="*/ 97 w 609"/>
                <a:gd name="T41" fmla="*/ 268 h 329"/>
                <a:gd name="T42" fmla="*/ 110 w 609"/>
                <a:gd name="T43" fmla="*/ 234 h 329"/>
                <a:gd name="T44" fmla="*/ 160 w 609"/>
                <a:gd name="T45" fmla="*/ 200 h 329"/>
                <a:gd name="T46" fmla="*/ 209 w 609"/>
                <a:gd name="T47" fmla="*/ 209 h 329"/>
                <a:gd name="T48" fmla="*/ 244 w 609"/>
                <a:gd name="T49" fmla="*/ 259 h 329"/>
                <a:gd name="T50" fmla="*/ 250 w 609"/>
                <a:gd name="T51" fmla="*/ 270 h 329"/>
                <a:gd name="T52" fmla="*/ 424 w 609"/>
                <a:gd name="T53" fmla="*/ 271 h 329"/>
                <a:gd name="T54" fmla="*/ 434 w 609"/>
                <a:gd name="T55" fmla="*/ 259 h 329"/>
                <a:gd name="T56" fmla="*/ 458 w 609"/>
                <a:gd name="T57" fmla="*/ 216 h 329"/>
                <a:gd name="T58" fmla="*/ 505 w 609"/>
                <a:gd name="T59" fmla="*/ 199 h 329"/>
                <a:gd name="T60" fmla="*/ 560 w 609"/>
                <a:gd name="T61" fmla="*/ 225 h 329"/>
                <a:gd name="T62" fmla="*/ 579 w 609"/>
                <a:gd name="T63" fmla="*/ 265 h 329"/>
                <a:gd name="T64" fmla="*/ 593 w 609"/>
                <a:gd name="T65" fmla="*/ 271 h 329"/>
                <a:gd name="T66" fmla="*/ 609 w 609"/>
                <a:gd name="T67" fmla="*/ 259 h 329"/>
                <a:gd name="T68" fmla="*/ 605 w 609"/>
                <a:gd name="T69" fmla="*/ 145 h 329"/>
                <a:gd name="T70" fmla="*/ 465 w 609"/>
                <a:gd name="T71" fmla="*/ 172 h 329"/>
                <a:gd name="T72" fmla="*/ 455 w 609"/>
                <a:gd name="T73" fmla="*/ 189 h 329"/>
                <a:gd name="T74" fmla="*/ 424 w 609"/>
                <a:gd name="T75" fmla="*/ 218 h 329"/>
                <a:gd name="T76" fmla="*/ 412 w 609"/>
                <a:gd name="T77" fmla="*/ 247 h 329"/>
                <a:gd name="T78" fmla="*/ 387 w 609"/>
                <a:gd name="T79" fmla="*/ 253 h 329"/>
                <a:gd name="T80" fmla="*/ 372 w 609"/>
                <a:gd name="T81" fmla="*/ 243 h 329"/>
                <a:gd name="T82" fmla="*/ 371 w 609"/>
                <a:gd name="T83" fmla="*/ 47 h 329"/>
                <a:gd name="T84" fmla="*/ 387 w 609"/>
                <a:gd name="T85" fmla="*/ 33 h 329"/>
                <a:gd name="T86" fmla="*/ 459 w 609"/>
                <a:gd name="T87" fmla="*/ 39 h 329"/>
                <a:gd name="T88" fmla="*/ 465 w 609"/>
                <a:gd name="T89" fmla="*/ 172 h 329"/>
                <a:gd name="T90" fmla="*/ 497 w 609"/>
                <a:gd name="T91" fmla="*/ 116 h 329"/>
                <a:gd name="T92" fmla="*/ 484 w 609"/>
                <a:gd name="T93" fmla="*/ 99 h 329"/>
                <a:gd name="T94" fmla="*/ 488 w 609"/>
                <a:gd name="T95" fmla="*/ 39 h 329"/>
                <a:gd name="T96" fmla="*/ 506 w 609"/>
                <a:gd name="T97" fmla="*/ 33 h 329"/>
                <a:gd name="T98" fmla="*/ 541 w 609"/>
                <a:gd name="T99" fmla="*/ 100 h 329"/>
                <a:gd name="T100" fmla="*/ 539 w 609"/>
                <a:gd name="T101" fmla="*/ 112 h 329"/>
                <a:gd name="T102" fmla="*/ 529 w 609"/>
                <a:gd name="T103" fmla="*/ 11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329">
                  <a:moveTo>
                    <a:pt x="116" y="273"/>
                  </a:moveTo>
                  <a:lnTo>
                    <a:pt x="116" y="273"/>
                  </a:lnTo>
                  <a:lnTo>
                    <a:pt x="117" y="262"/>
                  </a:lnTo>
                  <a:lnTo>
                    <a:pt x="120" y="251"/>
                  </a:lnTo>
                  <a:lnTo>
                    <a:pt x="126" y="242"/>
                  </a:lnTo>
                  <a:lnTo>
                    <a:pt x="132" y="233"/>
                  </a:lnTo>
                  <a:lnTo>
                    <a:pt x="141" y="227"/>
                  </a:lnTo>
                  <a:lnTo>
                    <a:pt x="150" y="222"/>
                  </a:lnTo>
                  <a:lnTo>
                    <a:pt x="161" y="218"/>
                  </a:lnTo>
                  <a:lnTo>
                    <a:pt x="173" y="217"/>
                  </a:lnTo>
                  <a:lnTo>
                    <a:pt x="173" y="217"/>
                  </a:lnTo>
                  <a:lnTo>
                    <a:pt x="183" y="218"/>
                  </a:lnTo>
                  <a:lnTo>
                    <a:pt x="194" y="222"/>
                  </a:lnTo>
                  <a:lnTo>
                    <a:pt x="203" y="227"/>
                  </a:lnTo>
                  <a:lnTo>
                    <a:pt x="212" y="233"/>
                  </a:lnTo>
                  <a:lnTo>
                    <a:pt x="218" y="242"/>
                  </a:lnTo>
                  <a:lnTo>
                    <a:pt x="224" y="251"/>
                  </a:lnTo>
                  <a:lnTo>
                    <a:pt x="227" y="262"/>
                  </a:lnTo>
                  <a:lnTo>
                    <a:pt x="228" y="273"/>
                  </a:lnTo>
                  <a:lnTo>
                    <a:pt x="228" y="273"/>
                  </a:lnTo>
                  <a:lnTo>
                    <a:pt x="227" y="284"/>
                  </a:lnTo>
                  <a:lnTo>
                    <a:pt x="224" y="295"/>
                  </a:lnTo>
                  <a:lnTo>
                    <a:pt x="218" y="304"/>
                  </a:lnTo>
                  <a:lnTo>
                    <a:pt x="212" y="313"/>
                  </a:lnTo>
                  <a:lnTo>
                    <a:pt x="203" y="319"/>
                  </a:lnTo>
                  <a:lnTo>
                    <a:pt x="194" y="325"/>
                  </a:lnTo>
                  <a:lnTo>
                    <a:pt x="183" y="328"/>
                  </a:lnTo>
                  <a:lnTo>
                    <a:pt x="173" y="329"/>
                  </a:lnTo>
                  <a:lnTo>
                    <a:pt x="173" y="329"/>
                  </a:lnTo>
                  <a:lnTo>
                    <a:pt x="161" y="328"/>
                  </a:lnTo>
                  <a:lnTo>
                    <a:pt x="150" y="325"/>
                  </a:lnTo>
                  <a:lnTo>
                    <a:pt x="141" y="319"/>
                  </a:lnTo>
                  <a:lnTo>
                    <a:pt x="132" y="313"/>
                  </a:lnTo>
                  <a:lnTo>
                    <a:pt x="126" y="304"/>
                  </a:lnTo>
                  <a:lnTo>
                    <a:pt x="120" y="295"/>
                  </a:lnTo>
                  <a:lnTo>
                    <a:pt x="117" y="284"/>
                  </a:lnTo>
                  <a:lnTo>
                    <a:pt x="116" y="273"/>
                  </a:lnTo>
                  <a:lnTo>
                    <a:pt x="116" y="273"/>
                  </a:lnTo>
                  <a:close/>
                  <a:moveTo>
                    <a:pt x="450" y="273"/>
                  </a:moveTo>
                  <a:lnTo>
                    <a:pt x="450" y="273"/>
                  </a:lnTo>
                  <a:lnTo>
                    <a:pt x="451" y="262"/>
                  </a:lnTo>
                  <a:lnTo>
                    <a:pt x="454" y="251"/>
                  </a:lnTo>
                  <a:lnTo>
                    <a:pt x="459" y="242"/>
                  </a:lnTo>
                  <a:lnTo>
                    <a:pt x="466" y="233"/>
                  </a:lnTo>
                  <a:lnTo>
                    <a:pt x="474" y="227"/>
                  </a:lnTo>
                  <a:lnTo>
                    <a:pt x="484" y="222"/>
                  </a:lnTo>
                  <a:lnTo>
                    <a:pt x="495" y="218"/>
                  </a:lnTo>
                  <a:lnTo>
                    <a:pt x="506" y="217"/>
                  </a:lnTo>
                  <a:lnTo>
                    <a:pt x="506" y="217"/>
                  </a:lnTo>
                  <a:lnTo>
                    <a:pt x="517" y="218"/>
                  </a:lnTo>
                  <a:lnTo>
                    <a:pt x="528" y="222"/>
                  </a:lnTo>
                  <a:lnTo>
                    <a:pt x="537" y="227"/>
                  </a:lnTo>
                  <a:lnTo>
                    <a:pt x="546" y="233"/>
                  </a:lnTo>
                  <a:lnTo>
                    <a:pt x="552" y="242"/>
                  </a:lnTo>
                  <a:lnTo>
                    <a:pt x="557" y="251"/>
                  </a:lnTo>
                  <a:lnTo>
                    <a:pt x="560" y="262"/>
                  </a:lnTo>
                  <a:lnTo>
                    <a:pt x="562" y="273"/>
                  </a:lnTo>
                  <a:lnTo>
                    <a:pt x="562" y="273"/>
                  </a:lnTo>
                  <a:lnTo>
                    <a:pt x="560" y="284"/>
                  </a:lnTo>
                  <a:lnTo>
                    <a:pt x="557" y="295"/>
                  </a:lnTo>
                  <a:lnTo>
                    <a:pt x="552" y="304"/>
                  </a:lnTo>
                  <a:lnTo>
                    <a:pt x="546" y="313"/>
                  </a:lnTo>
                  <a:lnTo>
                    <a:pt x="537" y="319"/>
                  </a:lnTo>
                  <a:lnTo>
                    <a:pt x="528" y="325"/>
                  </a:lnTo>
                  <a:lnTo>
                    <a:pt x="517" y="328"/>
                  </a:lnTo>
                  <a:lnTo>
                    <a:pt x="506" y="329"/>
                  </a:lnTo>
                  <a:lnTo>
                    <a:pt x="506" y="329"/>
                  </a:lnTo>
                  <a:lnTo>
                    <a:pt x="495" y="328"/>
                  </a:lnTo>
                  <a:lnTo>
                    <a:pt x="484" y="325"/>
                  </a:lnTo>
                  <a:lnTo>
                    <a:pt x="474" y="319"/>
                  </a:lnTo>
                  <a:lnTo>
                    <a:pt x="466" y="313"/>
                  </a:lnTo>
                  <a:lnTo>
                    <a:pt x="459" y="304"/>
                  </a:lnTo>
                  <a:lnTo>
                    <a:pt x="454" y="295"/>
                  </a:lnTo>
                  <a:lnTo>
                    <a:pt x="451" y="284"/>
                  </a:lnTo>
                  <a:lnTo>
                    <a:pt x="450" y="273"/>
                  </a:lnTo>
                  <a:lnTo>
                    <a:pt x="450" y="273"/>
                  </a:lnTo>
                  <a:close/>
                  <a:moveTo>
                    <a:pt x="596" y="134"/>
                  </a:moveTo>
                  <a:lnTo>
                    <a:pt x="585" y="128"/>
                  </a:lnTo>
                  <a:lnTo>
                    <a:pt x="585" y="128"/>
                  </a:lnTo>
                  <a:lnTo>
                    <a:pt x="580" y="124"/>
                  </a:lnTo>
                  <a:lnTo>
                    <a:pt x="573" y="117"/>
                  </a:lnTo>
                  <a:lnTo>
                    <a:pt x="569" y="111"/>
                  </a:lnTo>
                  <a:lnTo>
                    <a:pt x="566" y="104"/>
                  </a:lnTo>
                  <a:lnTo>
                    <a:pt x="541" y="16"/>
                  </a:lnTo>
                  <a:lnTo>
                    <a:pt x="541" y="16"/>
                  </a:lnTo>
                  <a:lnTo>
                    <a:pt x="538" y="10"/>
                  </a:lnTo>
                  <a:lnTo>
                    <a:pt x="534" y="5"/>
                  </a:lnTo>
                  <a:lnTo>
                    <a:pt x="528" y="2"/>
                  </a:lnTo>
                  <a:lnTo>
                    <a:pt x="520" y="0"/>
                  </a:lnTo>
                  <a:lnTo>
                    <a:pt x="28" y="0"/>
                  </a:lnTo>
                  <a:lnTo>
                    <a:pt x="28" y="0"/>
                  </a:lnTo>
                  <a:lnTo>
                    <a:pt x="25" y="0"/>
                  </a:lnTo>
                  <a:lnTo>
                    <a:pt x="22" y="2"/>
                  </a:lnTo>
                  <a:lnTo>
                    <a:pt x="16" y="5"/>
                  </a:lnTo>
                  <a:lnTo>
                    <a:pt x="12" y="10"/>
                  </a:lnTo>
                  <a:lnTo>
                    <a:pt x="11" y="13"/>
                  </a:lnTo>
                  <a:lnTo>
                    <a:pt x="11" y="16"/>
                  </a:lnTo>
                  <a:lnTo>
                    <a:pt x="11" y="247"/>
                  </a:lnTo>
                  <a:lnTo>
                    <a:pt x="0" y="247"/>
                  </a:lnTo>
                  <a:lnTo>
                    <a:pt x="0" y="271"/>
                  </a:lnTo>
                  <a:lnTo>
                    <a:pt x="83" y="271"/>
                  </a:lnTo>
                  <a:lnTo>
                    <a:pt x="83" y="271"/>
                  </a:lnTo>
                  <a:lnTo>
                    <a:pt x="92" y="270"/>
                  </a:lnTo>
                  <a:lnTo>
                    <a:pt x="95" y="269"/>
                  </a:lnTo>
                  <a:lnTo>
                    <a:pt x="97" y="268"/>
                  </a:lnTo>
                  <a:lnTo>
                    <a:pt x="99" y="264"/>
                  </a:lnTo>
                  <a:lnTo>
                    <a:pt x="101" y="258"/>
                  </a:lnTo>
                  <a:lnTo>
                    <a:pt x="101" y="258"/>
                  </a:lnTo>
                  <a:lnTo>
                    <a:pt x="105" y="246"/>
                  </a:lnTo>
                  <a:lnTo>
                    <a:pt x="110" y="234"/>
                  </a:lnTo>
                  <a:lnTo>
                    <a:pt x="117" y="225"/>
                  </a:lnTo>
                  <a:lnTo>
                    <a:pt x="126" y="216"/>
                  </a:lnTo>
                  <a:lnTo>
                    <a:pt x="136" y="209"/>
                  </a:lnTo>
                  <a:lnTo>
                    <a:pt x="147" y="203"/>
                  </a:lnTo>
                  <a:lnTo>
                    <a:pt x="160" y="200"/>
                  </a:lnTo>
                  <a:lnTo>
                    <a:pt x="173" y="199"/>
                  </a:lnTo>
                  <a:lnTo>
                    <a:pt x="173" y="199"/>
                  </a:lnTo>
                  <a:lnTo>
                    <a:pt x="185" y="200"/>
                  </a:lnTo>
                  <a:lnTo>
                    <a:pt x="198" y="203"/>
                  </a:lnTo>
                  <a:lnTo>
                    <a:pt x="209" y="209"/>
                  </a:lnTo>
                  <a:lnTo>
                    <a:pt x="219" y="216"/>
                  </a:lnTo>
                  <a:lnTo>
                    <a:pt x="228" y="225"/>
                  </a:lnTo>
                  <a:lnTo>
                    <a:pt x="235" y="234"/>
                  </a:lnTo>
                  <a:lnTo>
                    <a:pt x="241" y="246"/>
                  </a:lnTo>
                  <a:lnTo>
                    <a:pt x="244" y="259"/>
                  </a:lnTo>
                  <a:lnTo>
                    <a:pt x="244" y="259"/>
                  </a:lnTo>
                  <a:lnTo>
                    <a:pt x="246" y="264"/>
                  </a:lnTo>
                  <a:lnTo>
                    <a:pt x="247" y="266"/>
                  </a:lnTo>
                  <a:lnTo>
                    <a:pt x="248" y="268"/>
                  </a:lnTo>
                  <a:lnTo>
                    <a:pt x="250" y="270"/>
                  </a:lnTo>
                  <a:lnTo>
                    <a:pt x="253" y="271"/>
                  </a:lnTo>
                  <a:lnTo>
                    <a:pt x="262" y="271"/>
                  </a:lnTo>
                  <a:lnTo>
                    <a:pt x="416" y="271"/>
                  </a:lnTo>
                  <a:lnTo>
                    <a:pt x="416" y="271"/>
                  </a:lnTo>
                  <a:lnTo>
                    <a:pt x="424" y="271"/>
                  </a:lnTo>
                  <a:lnTo>
                    <a:pt x="428" y="270"/>
                  </a:lnTo>
                  <a:lnTo>
                    <a:pt x="430" y="268"/>
                  </a:lnTo>
                  <a:lnTo>
                    <a:pt x="432" y="267"/>
                  </a:lnTo>
                  <a:lnTo>
                    <a:pt x="433" y="265"/>
                  </a:lnTo>
                  <a:lnTo>
                    <a:pt x="434" y="259"/>
                  </a:lnTo>
                  <a:lnTo>
                    <a:pt x="434" y="259"/>
                  </a:lnTo>
                  <a:lnTo>
                    <a:pt x="437" y="247"/>
                  </a:lnTo>
                  <a:lnTo>
                    <a:pt x="442" y="235"/>
                  </a:lnTo>
                  <a:lnTo>
                    <a:pt x="450" y="225"/>
                  </a:lnTo>
                  <a:lnTo>
                    <a:pt x="458" y="216"/>
                  </a:lnTo>
                  <a:lnTo>
                    <a:pt x="468" y="209"/>
                  </a:lnTo>
                  <a:lnTo>
                    <a:pt x="480" y="203"/>
                  </a:lnTo>
                  <a:lnTo>
                    <a:pt x="492" y="200"/>
                  </a:lnTo>
                  <a:lnTo>
                    <a:pt x="505" y="199"/>
                  </a:lnTo>
                  <a:lnTo>
                    <a:pt x="505" y="199"/>
                  </a:lnTo>
                  <a:lnTo>
                    <a:pt x="518" y="200"/>
                  </a:lnTo>
                  <a:lnTo>
                    <a:pt x="531" y="203"/>
                  </a:lnTo>
                  <a:lnTo>
                    <a:pt x="542" y="209"/>
                  </a:lnTo>
                  <a:lnTo>
                    <a:pt x="552" y="216"/>
                  </a:lnTo>
                  <a:lnTo>
                    <a:pt x="560" y="225"/>
                  </a:lnTo>
                  <a:lnTo>
                    <a:pt x="568" y="235"/>
                  </a:lnTo>
                  <a:lnTo>
                    <a:pt x="573" y="247"/>
                  </a:lnTo>
                  <a:lnTo>
                    <a:pt x="576" y="259"/>
                  </a:lnTo>
                  <a:lnTo>
                    <a:pt x="576" y="259"/>
                  </a:lnTo>
                  <a:lnTo>
                    <a:pt x="579" y="265"/>
                  </a:lnTo>
                  <a:lnTo>
                    <a:pt x="581" y="268"/>
                  </a:lnTo>
                  <a:lnTo>
                    <a:pt x="583" y="270"/>
                  </a:lnTo>
                  <a:lnTo>
                    <a:pt x="586" y="271"/>
                  </a:lnTo>
                  <a:lnTo>
                    <a:pt x="593" y="271"/>
                  </a:lnTo>
                  <a:lnTo>
                    <a:pt x="593" y="271"/>
                  </a:lnTo>
                  <a:lnTo>
                    <a:pt x="597" y="271"/>
                  </a:lnTo>
                  <a:lnTo>
                    <a:pt x="600" y="270"/>
                  </a:lnTo>
                  <a:lnTo>
                    <a:pt x="605" y="267"/>
                  </a:lnTo>
                  <a:lnTo>
                    <a:pt x="608" y="262"/>
                  </a:lnTo>
                  <a:lnTo>
                    <a:pt x="609" y="259"/>
                  </a:lnTo>
                  <a:lnTo>
                    <a:pt x="609" y="256"/>
                  </a:lnTo>
                  <a:lnTo>
                    <a:pt x="609" y="157"/>
                  </a:lnTo>
                  <a:lnTo>
                    <a:pt x="609" y="157"/>
                  </a:lnTo>
                  <a:lnTo>
                    <a:pt x="608" y="150"/>
                  </a:lnTo>
                  <a:lnTo>
                    <a:pt x="605" y="145"/>
                  </a:lnTo>
                  <a:lnTo>
                    <a:pt x="601" y="140"/>
                  </a:lnTo>
                  <a:lnTo>
                    <a:pt x="596" y="134"/>
                  </a:lnTo>
                  <a:lnTo>
                    <a:pt x="596" y="134"/>
                  </a:lnTo>
                  <a:close/>
                  <a:moveTo>
                    <a:pt x="465" y="172"/>
                  </a:moveTo>
                  <a:lnTo>
                    <a:pt x="465" y="172"/>
                  </a:lnTo>
                  <a:lnTo>
                    <a:pt x="464" y="178"/>
                  </a:lnTo>
                  <a:lnTo>
                    <a:pt x="462" y="183"/>
                  </a:lnTo>
                  <a:lnTo>
                    <a:pt x="458" y="186"/>
                  </a:lnTo>
                  <a:lnTo>
                    <a:pt x="455" y="189"/>
                  </a:lnTo>
                  <a:lnTo>
                    <a:pt x="455" y="189"/>
                  </a:lnTo>
                  <a:lnTo>
                    <a:pt x="449" y="193"/>
                  </a:lnTo>
                  <a:lnTo>
                    <a:pt x="441" y="198"/>
                  </a:lnTo>
                  <a:lnTo>
                    <a:pt x="435" y="205"/>
                  </a:lnTo>
                  <a:lnTo>
                    <a:pt x="430" y="211"/>
                  </a:lnTo>
                  <a:lnTo>
                    <a:pt x="424" y="218"/>
                  </a:lnTo>
                  <a:lnTo>
                    <a:pt x="420" y="226"/>
                  </a:lnTo>
                  <a:lnTo>
                    <a:pt x="417" y="233"/>
                  </a:lnTo>
                  <a:lnTo>
                    <a:pt x="414" y="242"/>
                  </a:lnTo>
                  <a:lnTo>
                    <a:pt x="414" y="242"/>
                  </a:lnTo>
                  <a:lnTo>
                    <a:pt x="412" y="247"/>
                  </a:lnTo>
                  <a:lnTo>
                    <a:pt x="410" y="250"/>
                  </a:lnTo>
                  <a:lnTo>
                    <a:pt x="406" y="252"/>
                  </a:lnTo>
                  <a:lnTo>
                    <a:pt x="401" y="253"/>
                  </a:lnTo>
                  <a:lnTo>
                    <a:pt x="401" y="253"/>
                  </a:lnTo>
                  <a:lnTo>
                    <a:pt x="387" y="253"/>
                  </a:lnTo>
                  <a:lnTo>
                    <a:pt x="387" y="253"/>
                  </a:lnTo>
                  <a:lnTo>
                    <a:pt x="384" y="252"/>
                  </a:lnTo>
                  <a:lnTo>
                    <a:pt x="381" y="251"/>
                  </a:lnTo>
                  <a:lnTo>
                    <a:pt x="376" y="248"/>
                  </a:lnTo>
                  <a:lnTo>
                    <a:pt x="372" y="243"/>
                  </a:lnTo>
                  <a:lnTo>
                    <a:pt x="371" y="240"/>
                  </a:lnTo>
                  <a:lnTo>
                    <a:pt x="370" y="236"/>
                  </a:lnTo>
                  <a:lnTo>
                    <a:pt x="370" y="50"/>
                  </a:lnTo>
                  <a:lnTo>
                    <a:pt x="370" y="50"/>
                  </a:lnTo>
                  <a:lnTo>
                    <a:pt x="371" y="47"/>
                  </a:lnTo>
                  <a:lnTo>
                    <a:pt x="372" y="44"/>
                  </a:lnTo>
                  <a:lnTo>
                    <a:pt x="376" y="39"/>
                  </a:lnTo>
                  <a:lnTo>
                    <a:pt x="381" y="36"/>
                  </a:lnTo>
                  <a:lnTo>
                    <a:pt x="384" y="34"/>
                  </a:lnTo>
                  <a:lnTo>
                    <a:pt x="387" y="33"/>
                  </a:lnTo>
                  <a:lnTo>
                    <a:pt x="448" y="33"/>
                  </a:lnTo>
                  <a:lnTo>
                    <a:pt x="448" y="33"/>
                  </a:lnTo>
                  <a:lnTo>
                    <a:pt x="451" y="34"/>
                  </a:lnTo>
                  <a:lnTo>
                    <a:pt x="454" y="36"/>
                  </a:lnTo>
                  <a:lnTo>
                    <a:pt x="459" y="39"/>
                  </a:lnTo>
                  <a:lnTo>
                    <a:pt x="464" y="44"/>
                  </a:lnTo>
                  <a:lnTo>
                    <a:pt x="465" y="47"/>
                  </a:lnTo>
                  <a:lnTo>
                    <a:pt x="465" y="50"/>
                  </a:lnTo>
                  <a:lnTo>
                    <a:pt x="465" y="50"/>
                  </a:lnTo>
                  <a:lnTo>
                    <a:pt x="465" y="172"/>
                  </a:lnTo>
                  <a:lnTo>
                    <a:pt x="465" y="172"/>
                  </a:lnTo>
                  <a:close/>
                  <a:moveTo>
                    <a:pt x="529" y="116"/>
                  </a:moveTo>
                  <a:lnTo>
                    <a:pt x="500" y="116"/>
                  </a:lnTo>
                  <a:lnTo>
                    <a:pt x="500" y="116"/>
                  </a:lnTo>
                  <a:lnTo>
                    <a:pt x="497" y="116"/>
                  </a:lnTo>
                  <a:lnTo>
                    <a:pt x="494" y="115"/>
                  </a:lnTo>
                  <a:lnTo>
                    <a:pt x="488" y="112"/>
                  </a:lnTo>
                  <a:lnTo>
                    <a:pt x="485" y="107"/>
                  </a:lnTo>
                  <a:lnTo>
                    <a:pt x="484" y="104"/>
                  </a:lnTo>
                  <a:lnTo>
                    <a:pt x="484" y="99"/>
                  </a:lnTo>
                  <a:lnTo>
                    <a:pt x="484" y="50"/>
                  </a:lnTo>
                  <a:lnTo>
                    <a:pt x="484" y="50"/>
                  </a:lnTo>
                  <a:lnTo>
                    <a:pt x="484" y="47"/>
                  </a:lnTo>
                  <a:lnTo>
                    <a:pt x="485" y="44"/>
                  </a:lnTo>
                  <a:lnTo>
                    <a:pt x="488" y="39"/>
                  </a:lnTo>
                  <a:lnTo>
                    <a:pt x="494" y="36"/>
                  </a:lnTo>
                  <a:lnTo>
                    <a:pt x="497" y="34"/>
                  </a:lnTo>
                  <a:lnTo>
                    <a:pt x="500" y="33"/>
                  </a:lnTo>
                  <a:lnTo>
                    <a:pt x="506" y="33"/>
                  </a:lnTo>
                  <a:lnTo>
                    <a:pt x="506" y="33"/>
                  </a:lnTo>
                  <a:lnTo>
                    <a:pt x="513" y="36"/>
                  </a:lnTo>
                  <a:lnTo>
                    <a:pt x="519" y="39"/>
                  </a:lnTo>
                  <a:lnTo>
                    <a:pt x="524" y="44"/>
                  </a:lnTo>
                  <a:lnTo>
                    <a:pt x="528" y="49"/>
                  </a:lnTo>
                  <a:lnTo>
                    <a:pt x="541" y="100"/>
                  </a:lnTo>
                  <a:lnTo>
                    <a:pt x="541" y="100"/>
                  </a:lnTo>
                  <a:lnTo>
                    <a:pt x="541" y="104"/>
                  </a:lnTo>
                  <a:lnTo>
                    <a:pt x="541" y="107"/>
                  </a:lnTo>
                  <a:lnTo>
                    <a:pt x="540" y="109"/>
                  </a:lnTo>
                  <a:lnTo>
                    <a:pt x="539" y="112"/>
                  </a:lnTo>
                  <a:lnTo>
                    <a:pt x="537" y="114"/>
                  </a:lnTo>
                  <a:lnTo>
                    <a:pt x="535" y="115"/>
                  </a:lnTo>
                  <a:lnTo>
                    <a:pt x="532" y="116"/>
                  </a:lnTo>
                  <a:lnTo>
                    <a:pt x="529" y="116"/>
                  </a:lnTo>
                  <a:lnTo>
                    <a:pt x="529" y="11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3" name="Freeform 450"/>
            <p:cNvSpPr>
              <a:spLocks noEditPoints="1"/>
            </p:cNvSpPr>
            <p:nvPr/>
          </p:nvSpPr>
          <p:spPr bwMode="auto">
            <a:xfrm>
              <a:off x="9550462" y="4791358"/>
              <a:ext cx="182880" cy="182880"/>
            </a:xfrm>
            <a:custGeom>
              <a:avLst/>
              <a:gdLst>
                <a:gd name="T0" fmla="*/ 527 w 568"/>
                <a:gd name="T1" fmla="*/ 461 h 514"/>
                <a:gd name="T2" fmla="*/ 516 w 568"/>
                <a:gd name="T3" fmla="*/ 426 h 514"/>
                <a:gd name="T4" fmla="*/ 476 w 568"/>
                <a:gd name="T5" fmla="*/ 399 h 514"/>
                <a:gd name="T6" fmla="*/ 457 w 568"/>
                <a:gd name="T7" fmla="*/ 398 h 514"/>
                <a:gd name="T8" fmla="*/ 418 w 568"/>
                <a:gd name="T9" fmla="*/ 416 h 514"/>
                <a:gd name="T10" fmla="*/ 399 w 568"/>
                <a:gd name="T11" fmla="*/ 454 h 514"/>
                <a:gd name="T12" fmla="*/ 280 w 568"/>
                <a:gd name="T13" fmla="*/ 454 h 514"/>
                <a:gd name="T14" fmla="*/ 262 w 568"/>
                <a:gd name="T15" fmla="*/ 416 h 514"/>
                <a:gd name="T16" fmla="*/ 224 w 568"/>
                <a:gd name="T17" fmla="*/ 398 h 514"/>
                <a:gd name="T18" fmla="*/ 204 w 568"/>
                <a:gd name="T19" fmla="*/ 399 h 514"/>
                <a:gd name="T20" fmla="*/ 164 w 568"/>
                <a:gd name="T21" fmla="*/ 426 h 514"/>
                <a:gd name="T22" fmla="*/ 154 w 568"/>
                <a:gd name="T23" fmla="*/ 461 h 514"/>
                <a:gd name="T24" fmla="*/ 4 w 568"/>
                <a:gd name="T25" fmla="*/ 456 h 514"/>
                <a:gd name="T26" fmla="*/ 1 w 568"/>
                <a:gd name="T27" fmla="*/ 440 h 514"/>
                <a:gd name="T28" fmla="*/ 112 w 568"/>
                <a:gd name="T29" fmla="*/ 431 h 514"/>
                <a:gd name="T30" fmla="*/ 225 w 568"/>
                <a:gd name="T31" fmla="*/ 20 h 514"/>
                <a:gd name="T32" fmla="*/ 236 w 568"/>
                <a:gd name="T33" fmla="*/ 5 h 514"/>
                <a:gd name="T34" fmla="*/ 253 w 568"/>
                <a:gd name="T35" fmla="*/ 0 h 514"/>
                <a:gd name="T36" fmla="*/ 450 w 568"/>
                <a:gd name="T37" fmla="*/ 232 h 514"/>
                <a:gd name="T38" fmla="*/ 553 w 568"/>
                <a:gd name="T39" fmla="*/ 232 h 514"/>
                <a:gd name="T40" fmla="*/ 568 w 568"/>
                <a:gd name="T41" fmla="*/ 246 h 514"/>
                <a:gd name="T42" fmla="*/ 253 w 568"/>
                <a:gd name="T43" fmla="*/ 25 h 514"/>
                <a:gd name="T44" fmla="*/ 248 w 568"/>
                <a:gd name="T45" fmla="*/ 27 h 514"/>
                <a:gd name="T46" fmla="*/ 232 w 568"/>
                <a:gd name="T47" fmla="*/ 174 h 514"/>
                <a:gd name="T48" fmla="*/ 232 w 568"/>
                <a:gd name="T49" fmla="*/ 152 h 514"/>
                <a:gd name="T50" fmla="*/ 248 w 568"/>
                <a:gd name="T51" fmla="*/ 148 h 514"/>
                <a:gd name="T52" fmla="*/ 293 w 568"/>
                <a:gd name="T53" fmla="*/ 193 h 514"/>
                <a:gd name="T54" fmla="*/ 290 w 568"/>
                <a:gd name="T55" fmla="*/ 209 h 514"/>
                <a:gd name="T56" fmla="*/ 268 w 568"/>
                <a:gd name="T57" fmla="*/ 209 h 514"/>
                <a:gd name="T58" fmla="*/ 228 w 568"/>
                <a:gd name="T59" fmla="*/ 239 h 514"/>
                <a:gd name="T60" fmla="*/ 206 w 568"/>
                <a:gd name="T61" fmla="*/ 282 h 514"/>
                <a:gd name="T62" fmla="*/ 214 w 568"/>
                <a:gd name="T63" fmla="*/ 317 h 514"/>
                <a:gd name="T64" fmla="*/ 236 w 568"/>
                <a:gd name="T65" fmla="*/ 327 h 514"/>
                <a:gd name="T66" fmla="*/ 299 w 568"/>
                <a:gd name="T67" fmla="*/ 246 h 514"/>
                <a:gd name="T68" fmla="*/ 308 w 568"/>
                <a:gd name="T69" fmla="*/ 233 h 514"/>
                <a:gd name="T70" fmla="*/ 335 w 568"/>
                <a:gd name="T71" fmla="*/ 231 h 514"/>
                <a:gd name="T72" fmla="*/ 350 w 568"/>
                <a:gd name="T73" fmla="*/ 223 h 514"/>
                <a:gd name="T74" fmla="*/ 381 w 568"/>
                <a:gd name="T75" fmla="*/ 125 h 514"/>
                <a:gd name="T76" fmla="*/ 400 w 568"/>
                <a:gd name="T77" fmla="*/ 115 h 514"/>
                <a:gd name="T78" fmla="*/ 411 w 568"/>
                <a:gd name="T79" fmla="*/ 128 h 514"/>
                <a:gd name="T80" fmla="*/ 425 w 568"/>
                <a:gd name="T81" fmla="*/ 25 h 514"/>
                <a:gd name="T82" fmla="*/ 444 w 568"/>
                <a:gd name="T83" fmla="*/ 421 h 514"/>
                <a:gd name="T84" fmla="*/ 419 w 568"/>
                <a:gd name="T85" fmla="*/ 447 h 514"/>
                <a:gd name="T86" fmla="*/ 416 w 568"/>
                <a:gd name="T87" fmla="*/ 476 h 514"/>
                <a:gd name="T88" fmla="*/ 436 w 568"/>
                <a:gd name="T89" fmla="*/ 505 h 514"/>
                <a:gd name="T90" fmla="*/ 463 w 568"/>
                <a:gd name="T91" fmla="*/ 514 h 514"/>
                <a:gd name="T92" fmla="*/ 497 w 568"/>
                <a:gd name="T93" fmla="*/ 500 h 514"/>
                <a:gd name="T94" fmla="*/ 511 w 568"/>
                <a:gd name="T95" fmla="*/ 466 h 514"/>
                <a:gd name="T96" fmla="*/ 502 w 568"/>
                <a:gd name="T97" fmla="*/ 439 h 514"/>
                <a:gd name="T98" fmla="*/ 473 w 568"/>
                <a:gd name="T99" fmla="*/ 419 h 514"/>
                <a:gd name="T100" fmla="*/ 216 w 568"/>
                <a:gd name="T101" fmla="*/ 418 h 514"/>
                <a:gd name="T102" fmla="*/ 183 w 568"/>
                <a:gd name="T103" fmla="*/ 432 h 514"/>
                <a:gd name="T104" fmla="*/ 169 w 568"/>
                <a:gd name="T105" fmla="*/ 466 h 514"/>
                <a:gd name="T106" fmla="*/ 177 w 568"/>
                <a:gd name="T107" fmla="*/ 493 h 514"/>
                <a:gd name="T108" fmla="*/ 207 w 568"/>
                <a:gd name="T109" fmla="*/ 513 h 514"/>
                <a:gd name="T110" fmla="*/ 236 w 568"/>
                <a:gd name="T111" fmla="*/ 510 h 514"/>
                <a:gd name="T112" fmla="*/ 261 w 568"/>
                <a:gd name="T113" fmla="*/ 484 h 514"/>
                <a:gd name="T114" fmla="*/ 264 w 568"/>
                <a:gd name="T115" fmla="*/ 456 h 514"/>
                <a:gd name="T116" fmla="*/ 244 w 568"/>
                <a:gd name="T117" fmla="*/ 427 h 514"/>
                <a:gd name="T118" fmla="*/ 216 w 568"/>
                <a:gd name="T119" fmla="*/ 41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8" h="514">
                  <a:moveTo>
                    <a:pt x="568" y="246"/>
                  </a:moveTo>
                  <a:lnTo>
                    <a:pt x="568" y="461"/>
                  </a:lnTo>
                  <a:lnTo>
                    <a:pt x="527" y="461"/>
                  </a:lnTo>
                  <a:lnTo>
                    <a:pt x="527" y="461"/>
                  </a:lnTo>
                  <a:lnTo>
                    <a:pt x="527" y="454"/>
                  </a:lnTo>
                  <a:lnTo>
                    <a:pt x="526" y="448"/>
                  </a:lnTo>
                  <a:lnTo>
                    <a:pt x="523" y="436"/>
                  </a:lnTo>
                  <a:lnTo>
                    <a:pt x="516" y="426"/>
                  </a:lnTo>
                  <a:lnTo>
                    <a:pt x="509" y="416"/>
                  </a:lnTo>
                  <a:lnTo>
                    <a:pt x="499" y="409"/>
                  </a:lnTo>
                  <a:lnTo>
                    <a:pt x="488" y="402"/>
                  </a:lnTo>
                  <a:lnTo>
                    <a:pt x="476" y="399"/>
                  </a:lnTo>
                  <a:lnTo>
                    <a:pt x="469" y="398"/>
                  </a:lnTo>
                  <a:lnTo>
                    <a:pt x="463" y="398"/>
                  </a:lnTo>
                  <a:lnTo>
                    <a:pt x="463" y="398"/>
                  </a:lnTo>
                  <a:lnTo>
                    <a:pt x="457" y="398"/>
                  </a:lnTo>
                  <a:lnTo>
                    <a:pt x="450" y="399"/>
                  </a:lnTo>
                  <a:lnTo>
                    <a:pt x="439" y="402"/>
                  </a:lnTo>
                  <a:lnTo>
                    <a:pt x="428" y="409"/>
                  </a:lnTo>
                  <a:lnTo>
                    <a:pt x="418" y="416"/>
                  </a:lnTo>
                  <a:lnTo>
                    <a:pt x="410" y="426"/>
                  </a:lnTo>
                  <a:lnTo>
                    <a:pt x="405" y="436"/>
                  </a:lnTo>
                  <a:lnTo>
                    <a:pt x="400" y="448"/>
                  </a:lnTo>
                  <a:lnTo>
                    <a:pt x="399" y="454"/>
                  </a:lnTo>
                  <a:lnTo>
                    <a:pt x="399" y="461"/>
                  </a:lnTo>
                  <a:lnTo>
                    <a:pt x="281" y="461"/>
                  </a:lnTo>
                  <a:lnTo>
                    <a:pt x="281" y="461"/>
                  </a:lnTo>
                  <a:lnTo>
                    <a:pt x="280" y="454"/>
                  </a:lnTo>
                  <a:lnTo>
                    <a:pt x="280" y="448"/>
                  </a:lnTo>
                  <a:lnTo>
                    <a:pt x="276" y="436"/>
                  </a:lnTo>
                  <a:lnTo>
                    <a:pt x="271" y="426"/>
                  </a:lnTo>
                  <a:lnTo>
                    <a:pt x="262" y="416"/>
                  </a:lnTo>
                  <a:lnTo>
                    <a:pt x="253" y="409"/>
                  </a:lnTo>
                  <a:lnTo>
                    <a:pt x="242" y="402"/>
                  </a:lnTo>
                  <a:lnTo>
                    <a:pt x="230" y="399"/>
                  </a:lnTo>
                  <a:lnTo>
                    <a:pt x="224" y="398"/>
                  </a:lnTo>
                  <a:lnTo>
                    <a:pt x="217" y="398"/>
                  </a:lnTo>
                  <a:lnTo>
                    <a:pt x="217" y="398"/>
                  </a:lnTo>
                  <a:lnTo>
                    <a:pt x="210" y="398"/>
                  </a:lnTo>
                  <a:lnTo>
                    <a:pt x="204" y="399"/>
                  </a:lnTo>
                  <a:lnTo>
                    <a:pt x="192" y="402"/>
                  </a:lnTo>
                  <a:lnTo>
                    <a:pt x="181" y="409"/>
                  </a:lnTo>
                  <a:lnTo>
                    <a:pt x="172" y="416"/>
                  </a:lnTo>
                  <a:lnTo>
                    <a:pt x="164" y="426"/>
                  </a:lnTo>
                  <a:lnTo>
                    <a:pt x="158" y="436"/>
                  </a:lnTo>
                  <a:lnTo>
                    <a:pt x="155" y="448"/>
                  </a:lnTo>
                  <a:lnTo>
                    <a:pt x="154" y="454"/>
                  </a:lnTo>
                  <a:lnTo>
                    <a:pt x="154" y="461"/>
                  </a:lnTo>
                  <a:lnTo>
                    <a:pt x="14" y="461"/>
                  </a:lnTo>
                  <a:lnTo>
                    <a:pt x="14" y="461"/>
                  </a:lnTo>
                  <a:lnTo>
                    <a:pt x="9" y="460"/>
                  </a:lnTo>
                  <a:lnTo>
                    <a:pt x="4" y="456"/>
                  </a:lnTo>
                  <a:lnTo>
                    <a:pt x="1" y="452"/>
                  </a:lnTo>
                  <a:lnTo>
                    <a:pt x="0" y="446"/>
                  </a:lnTo>
                  <a:lnTo>
                    <a:pt x="0" y="446"/>
                  </a:lnTo>
                  <a:lnTo>
                    <a:pt x="1" y="440"/>
                  </a:lnTo>
                  <a:lnTo>
                    <a:pt x="4" y="435"/>
                  </a:lnTo>
                  <a:lnTo>
                    <a:pt x="8" y="432"/>
                  </a:lnTo>
                  <a:lnTo>
                    <a:pt x="14" y="431"/>
                  </a:lnTo>
                  <a:lnTo>
                    <a:pt x="112" y="431"/>
                  </a:lnTo>
                  <a:lnTo>
                    <a:pt x="113" y="10"/>
                  </a:lnTo>
                  <a:lnTo>
                    <a:pt x="157" y="10"/>
                  </a:lnTo>
                  <a:lnTo>
                    <a:pt x="157" y="217"/>
                  </a:lnTo>
                  <a:lnTo>
                    <a:pt x="225" y="20"/>
                  </a:lnTo>
                  <a:lnTo>
                    <a:pt x="225" y="20"/>
                  </a:lnTo>
                  <a:lnTo>
                    <a:pt x="227" y="13"/>
                  </a:lnTo>
                  <a:lnTo>
                    <a:pt x="231" y="9"/>
                  </a:lnTo>
                  <a:lnTo>
                    <a:pt x="236" y="5"/>
                  </a:lnTo>
                  <a:lnTo>
                    <a:pt x="240" y="3"/>
                  </a:lnTo>
                  <a:lnTo>
                    <a:pt x="240" y="3"/>
                  </a:lnTo>
                  <a:lnTo>
                    <a:pt x="247" y="0"/>
                  </a:lnTo>
                  <a:lnTo>
                    <a:pt x="253" y="0"/>
                  </a:lnTo>
                  <a:lnTo>
                    <a:pt x="253" y="0"/>
                  </a:lnTo>
                  <a:lnTo>
                    <a:pt x="253" y="0"/>
                  </a:lnTo>
                  <a:lnTo>
                    <a:pt x="450" y="0"/>
                  </a:lnTo>
                  <a:lnTo>
                    <a:pt x="450" y="232"/>
                  </a:lnTo>
                  <a:lnTo>
                    <a:pt x="462" y="232"/>
                  </a:lnTo>
                  <a:lnTo>
                    <a:pt x="552" y="232"/>
                  </a:lnTo>
                  <a:lnTo>
                    <a:pt x="553" y="232"/>
                  </a:lnTo>
                  <a:lnTo>
                    <a:pt x="553" y="232"/>
                  </a:lnTo>
                  <a:lnTo>
                    <a:pt x="560" y="233"/>
                  </a:lnTo>
                  <a:lnTo>
                    <a:pt x="564" y="235"/>
                  </a:lnTo>
                  <a:lnTo>
                    <a:pt x="567" y="241"/>
                  </a:lnTo>
                  <a:lnTo>
                    <a:pt x="568" y="246"/>
                  </a:lnTo>
                  <a:lnTo>
                    <a:pt x="568" y="246"/>
                  </a:lnTo>
                  <a:close/>
                  <a:moveTo>
                    <a:pt x="425" y="25"/>
                  </a:moveTo>
                  <a:lnTo>
                    <a:pt x="253" y="25"/>
                  </a:lnTo>
                  <a:lnTo>
                    <a:pt x="253" y="25"/>
                  </a:lnTo>
                  <a:lnTo>
                    <a:pt x="249" y="25"/>
                  </a:lnTo>
                  <a:lnTo>
                    <a:pt x="249" y="25"/>
                  </a:lnTo>
                  <a:lnTo>
                    <a:pt x="248" y="26"/>
                  </a:lnTo>
                  <a:lnTo>
                    <a:pt x="248" y="27"/>
                  </a:lnTo>
                  <a:lnTo>
                    <a:pt x="190" y="196"/>
                  </a:lnTo>
                  <a:lnTo>
                    <a:pt x="240" y="181"/>
                  </a:lnTo>
                  <a:lnTo>
                    <a:pt x="232" y="174"/>
                  </a:lnTo>
                  <a:lnTo>
                    <a:pt x="232" y="174"/>
                  </a:lnTo>
                  <a:lnTo>
                    <a:pt x="229" y="168"/>
                  </a:lnTo>
                  <a:lnTo>
                    <a:pt x="228" y="163"/>
                  </a:lnTo>
                  <a:lnTo>
                    <a:pt x="229" y="157"/>
                  </a:lnTo>
                  <a:lnTo>
                    <a:pt x="232" y="152"/>
                  </a:lnTo>
                  <a:lnTo>
                    <a:pt x="232" y="152"/>
                  </a:lnTo>
                  <a:lnTo>
                    <a:pt x="237" y="149"/>
                  </a:lnTo>
                  <a:lnTo>
                    <a:pt x="243" y="147"/>
                  </a:lnTo>
                  <a:lnTo>
                    <a:pt x="248" y="148"/>
                  </a:lnTo>
                  <a:lnTo>
                    <a:pt x="254" y="152"/>
                  </a:lnTo>
                  <a:lnTo>
                    <a:pt x="290" y="188"/>
                  </a:lnTo>
                  <a:lnTo>
                    <a:pt x="290" y="188"/>
                  </a:lnTo>
                  <a:lnTo>
                    <a:pt x="293" y="193"/>
                  </a:lnTo>
                  <a:lnTo>
                    <a:pt x="294" y="198"/>
                  </a:lnTo>
                  <a:lnTo>
                    <a:pt x="293" y="203"/>
                  </a:lnTo>
                  <a:lnTo>
                    <a:pt x="290" y="209"/>
                  </a:lnTo>
                  <a:lnTo>
                    <a:pt x="290" y="209"/>
                  </a:lnTo>
                  <a:lnTo>
                    <a:pt x="284" y="212"/>
                  </a:lnTo>
                  <a:lnTo>
                    <a:pt x="279" y="213"/>
                  </a:lnTo>
                  <a:lnTo>
                    <a:pt x="274" y="212"/>
                  </a:lnTo>
                  <a:lnTo>
                    <a:pt x="268" y="209"/>
                  </a:lnTo>
                  <a:lnTo>
                    <a:pt x="256" y="196"/>
                  </a:lnTo>
                  <a:lnTo>
                    <a:pt x="238" y="225"/>
                  </a:lnTo>
                  <a:lnTo>
                    <a:pt x="238" y="225"/>
                  </a:lnTo>
                  <a:lnTo>
                    <a:pt x="228" y="239"/>
                  </a:lnTo>
                  <a:lnTo>
                    <a:pt x="220" y="251"/>
                  </a:lnTo>
                  <a:lnTo>
                    <a:pt x="213" y="263"/>
                  </a:lnTo>
                  <a:lnTo>
                    <a:pt x="209" y="273"/>
                  </a:lnTo>
                  <a:lnTo>
                    <a:pt x="206" y="282"/>
                  </a:lnTo>
                  <a:lnTo>
                    <a:pt x="205" y="290"/>
                  </a:lnTo>
                  <a:lnTo>
                    <a:pt x="205" y="297"/>
                  </a:lnTo>
                  <a:lnTo>
                    <a:pt x="206" y="303"/>
                  </a:lnTo>
                  <a:lnTo>
                    <a:pt x="214" y="317"/>
                  </a:lnTo>
                  <a:lnTo>
                    <a:pt x="214" y="317"/>
                  </a:lnTo>
                  <a:lnTo>
                    <a:pt x="219" y="320"/>
                  </a:lnTo>
                  <a:lnTo>
                    <a:pt x="224" y="324"/>
                  </a:lnTo>
                  <a:lnTo>
                    <a:pt x="236" y="327"/>
                  </a:lnTo>
                  <a:lnTo>
                    <a:pt x="299" y="327"/>
                  </a:lnTo>
                  <a:lnTo>
                    <a:pt x="299" y="327"/>
                  </a:lnTo>
                  <a:lnTo>
                    <a:pt x="299" y="246"/>
                  </a:lnTo>
                  <a:lnTo>
                    <a:pt x="299" y="246"/>
                  </a:lnTo>
                  <a:lnTo>
                    <a:pt x="300" y="241"/>
                  </a:lnTo>
                  <a:lnTo>
                    <a:pt x="302" y="237"/>
                  </a:lnTo>
                  <a:lnTo>
                    <a:pt x="305" y="235"/>
                  </a:lnTo>
                  <a:lnTo>
                    <a:pt x="308" y="233"/>
                  </a:lnTo>
                  <a:lnTo>
                    <a:pt x="313" y="232"/>
                  </a:lnTo>
                  <a:lnTo>
                    <a:pt x="315" y="232"/>
                  </a:lnTo>
                  <a:lnTo>
                    <a:pt x="335" y="231"/>
                  </a:lnTo>
                  <a:lnTo>
                    <a:pt x="335" y="231"/>
                  </a:lnTo>
                  <a:lnTo>
                    <a:pt x="340" y="231"/>
                  </a:lnTo>
                  <a:lnTo>
                    <a:pt x="343" y="230"/>
                  </a:lnTo>
                  <a:lnTo>
                    <a:pt x="348" y="226"/>
                  </a:lnTo>
                  <a:lnTo>
                    <a:pt x="350" y="223"/>
                  </a:lnTo>
                  <a:lnTo>
                    <a:pt x="351" y="220"/>
                  </a:lnTo>
                  <a:lnTo>
                    <a:pt x="351" y="219"/>
                  </a:lnTo>
                  <a:lnTo>
                    <a:pt x="381" y="125"/>
                  </a:lnTo>
                  <a:lnTo>
                    <a:pt x="381" y="125"/>
                  </a:lnTo>
                  <a:lnTo>
                    <a:pt x="384" y="120"/>
                  </a:lnTo>
                  <a:lnTo>
                    <a:pt x="389" y="116"/>
                  </a:lnTo>
                  <a:lnTo>
                    <a:pt x="394" y="114"/>
                  </a:lnTo>
                  <a:lnTo>
                    <a:pt x="400" y="115"/>
                  </a:lnTo>
                  <a:lnTo>
                    <a:pt x="400" y="115"/>
                  </a:lnTo>
                  <a:lnTo>
                    <a:pt x="406" y="117"/>
                  </a:lnTo>
                  <a:lnTo>
                    <a:pt x="409" y="123"/>
                  </a:lnTo>
                  <a:lnTo>
                    <a:pt x="411" y="128"/>
                  </a:lnTo>
                  <a:lnTo>
                    <a:pt x="410" y="133"/>
                  </a:lnTo>
                  <a:lnTo>
                    <a:pt x="380" y="232"/>
                  </a:lnTo>
                  <a:lnTo>
                    <a:pt x="425" y="232"/>
                  </a:lnTo>
                  <a:lnTo>
                    <a:pt x="425" y="25"/>
                  </a:lnTo>
                  <a:close/>
                  <a:moveTo>
                    <a:pt x="463" y="418"/>
                  </a:moveTo>
                  <a:lnTo>
                    <a:pt x="463" y="418"/>
                  </a:lnTo>
                  <a:lnTo>
                    <a:pt x="453" y="419"/>
                  </a:lnTo>
                  <a:lnTo>
                    <a:pt x="444" y="421"/>
                  </a:lnTo>
                  <a:lnTo>
                    <a:pt x="436" y="427"/>
                  </a:lnTo>
                  <a:lnTo>
                    <a:pt x="429" y="432"/>
                  </a:lnTo>
                  <a:lnTo>
                    <a:pt x="424" y="439"/>
                  </a:lnTo>
                  <a:lnTo>
                    <a:pt x="419" y="447"/>
                  </a:lnTo>
                  <a:lnTo>
                    <a:pt x="416" y="456"/>
                  </a:lnTo>
                  <a:lnTo>
                    <a:pt x="415" y="466"/>
                  </a:lnTo>
                  <a:lnTo>
                    <a:pt x="415" y="466"/>
                  </a:lnTo>
                  <a:lnTo>
                    <a:pt x="416" y="476"/>
                  </a:lnTo>
                  <a:lnTo>
                    <a:pt x="419" y="484"/>
                  </a:lnTo>
                  <a:lnTo>
                    <a:pt x="424" y="493"/>
                  </a:lnTo>
                  <a:lnTo>
                    <a:pt x="429" y="500"/>
                  </a:lnTo>
                  <a:lnTo>
                    <a:pt x="436" y="505"/>
                  </a:lnTo>
                  <a:lnTo>
                    <a:pt x="444" y="510"/>
                  </a:lnTo>
                  <a:lnTo>
                    <a:pt x="453" y="513"/>
                  </a:lnTo>
                  <a:lnTo>
                    <a:pt x="463" y="514"/>
                  </a:lnTo>
                  <a:lnTo>
                    <a:pt x="463" y="514"/>
                  </a:lnTo>
                  <a:lnTo>
                    <a:pt x="473" y="513"/>
                  </a:lnTo>
                  <a:lnTo>
                    <a:pt x="482" y="510"/>
                  </a:lnTo>
                  <a:lnTo>
                    <a:pt x="490" y="505"/>
                  </a:lnTo>
                  <a:lnTo>
                    <a:pt x="497" y="500"/>
                  </a:lnTo>
                  <a:lnTo>
                    <a:pt x="502" y="493"/>
                  </a:lnTo>
                  <a:lnTo>
                    <a:pt x="508" y="484"/>
                  </a:lnTo>
                  <a:lnTo>
                    <a:pt x="510" y="476"/>
                  </a:lnTo>
                  <a:lnTo>
                    <a:pt x="511" y="466"/>
                  </a:lnTo>
                  <a:lnTo>
                    <a:pt x="511" y="466"/>
                  </a:lnTo>
                  <a:lnTo>
                    <a:pt x="510" y="456"/>
                  </a:lnTo>
                  <a:lnTo>
                    <a:pt x="508" y="447"/>
                  </a:lnTo>
                  <a:lnTo>
                    <a:pt x="502" y="439"/>
                  </a:lnTo>
                  <a:lnTo>
                    <a:pt x="497" y="432"/>
                  </a:lnTo>
                  <a:lnTo>
                    <a:pt x="490" y="427"/>
                  </a:lnTo>
                  <a:lnTo>
                    <a:pt x="482" y="421"/>
                  </a:lnTo>
                  <a:lnTo>
                    <a:pt x="473" y="419"/>
                  </a:lnTo>
                  <a:lnTo>
                    <a:pt x="463" y="418"/>
                  </a:lnTo>
                  <a:lnTo>
                    <a:pt x="463" y="418"/>
                  </a:lnTo>
                  <a:close/>
                  <a:moveTo>
                    <a:pt x="216" y="418"/>
                  </a:moveTo>
                  <a:lnTo>
                    <a:pt x="216" y="418"/>
                  </a:lnTo>
                  <a:lnTo>
                    <a:pt x="207" y="419"/>
                  </a:lnTo>
                  <a:lnTo>
                    <a:pt x="198" y="421"/>
                  </a:lnTo>
                  <a:lnTo>
                    <a:pt x="190" y="427"/>
                  </a:lnTo>
                  <a:lnTo>
                    <a:pt x="183" y="432"/>
                  </a:lnTo>
                  <a:lnTo>
                    <a:pt x="177" y="439"/>
                  </a:lnTo>
                  <a:lnTo>
                    <a:pt x="173" y="447"/>
                  </a:lnTo>
                  <a:lnTo>
                    <a:pt x="170" y="456"/>
                  </a:lnTo>
                  <a:lnTo>
                    <a:pt x="169" y="466"/>
                  </a:lnTo>
                  <a:lnTo>
                    <a:pt x="169" y="466"/>
                  </a:lnTo>
                  <a:lnTo>
                    <a:pt x="170" y="476"/>
                  </a:lnTo>
                  <a:lnTo>
                    <a:pt x="173" y="484"/>
                  </a:lnTo>
                  <a:lnTo>
                    <a:pt x="177" y="493"/>
                  </a:lnTo>
                  <a:lnTo>
                    <a:pt x="183" y="500"/>
                  </a:lnTo>
                  <a:lnTo>
                    <a:pt x="190" y="505"/>
                  </a:lnTo>
                  <a:lnTo>
                    <a:pt x="198" y="510"/>
                  </a:lnTo>
                  <a:lnTo>
                    <a:pt x="207" y="513"/>
                  </a:lnTo>
                  <a:lnTo>
                    <a:pt x="216" y="514"/>
                  </a:lnTo>
                  <a:lnTo>
                    <a:pt x="216" y="514"/>
                  </a:lnTo>
                  <a:lnTo>
                    <a:pt x="227" y="513"/>
                  </a:lnTo>
                  <a:lnTo>
                    <a:pt x="236" y="510"/>
                  </a:lnTo>
                  <a:lnTo>
                    <a:pt x="244" y="505"/>
                  </a:lnTo>
                  <a:lnTo>
                    <a:pt x="250" y="500"/>
                  </a:lnTo>
                  <a:lnTo>
                    <a:pt x="257" y="493"/>
                  </a:lnTo>
                  <a:lnTo>
                    <a:pt x="261" y="484"/>
                  </a:lnTo>
                  <a:lnTo>
                    <a:pt x="264" y="476"/>
                  </a:lnTo>
                  <a:lnTo>
                    <a:pt x="264" y="466"/>
                  </a:lnTo>
                  <a:lnTo>
                    <a:pt x="264" y="466"/>
                  </a:lnTo>
                  <a:lnTo>
                    <a:pt x="264" y="456"/>
                  </a:lnTo>
                  <a:lnTo>
                    <a:pt x="261" y="447"/>
                  </a:lnTo>
                  <a:lnTo>
                    <a:pt x="257" y="439"/>
                  </a:lnTo>
                  <a:lnTo>
                    <a:pt x="250" y="432"/>
                  </a:lnTo>
                  <a:lnTo>
                    <a:pt x="244" y="427"/>
                  </a:lnTo>
                  <a:lnTo>
                    <a:pt x="236" y="421"/>
                  </a:lnTo>
                  <a:lnTo>
                    <a:pt x="227" y="419"/>
                  </a:lnTo>
                  <a:lnTo>
                    <a:pt x="216" y="418"/>
                  </a:lnTo>
                  <a:lnTo>
                    <a:pt x="216" y="41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4" name="Freeform 270"/>
            <p:cNvSpPr>
              <a:spLocks/>
            </p:cNvSpPr>
            <p:nvPr/>
          </p:nvSpPr>
          <p:spPr bwMode="auto">
            <a:xfrm>
              <a:off x="9870989" y="5062634"/>
              <a:ext cx="182880" cy="182880"/>
            </a:xfrm>
            <a:custGeom>
              <a:avLst/>
              <a:gdLst>
                <a:gd name="T0" fmla="*/ 310 w 397"/>
                <a:gd name="T1" fmla="*/ 285 h 380"/>
                <a:gd name="T2" fmla="*/ 278 w 397"/>
                <a:gd name="T3" fmla="*/ 271 h 380"/>
                <a:gd name="T4" fmla="*/ 257 w 397"/>
                <a:gd name="T5" fmla="*/ 256 h 380"/>
                <a:gd name="T6" fmla="*/ 245 w 397"/>
                <a:gd name="T7" fmla="*/ 238 h 380"/>
                <a:gd name="T8" fmla="*/ 242 w 397"/>
                <a:gd name="T9" fmla="*/ 216 h 380"/>
                <a:gd name="T10" fmla="*/ 242 w 397"/>
                <a:gd name="T11" fmla="*/ 208 h 380"/>
                <a:gd name="T12" fmla="*/ 247 w 397"/>
                <a:gd name="T13" fmla="*/ 200 h 380"/>
                <a:gd name="T14" fmla="*/ 255 w 397"/>
                <a:gd name="T15" fmla="*/ 191 h 380"/>
                <a:gd name="T16" fmla="*/ 261 w 397"/>
                <a:gd name="T17" fmla="*/ 176 h 380"/>
                <a:gd name="T18" fmla="*/ 264 w 397"/>
                <a:gd name="T19" fmla="*/ 164 h 380"/>
                <a:gd name="T20" fmla="*/ 269 w 397"/>
                <a:gd name="T21" fmla="*/ 156 h 380"/>
                <a:gd name="T22" fmla="*/ 278 w 397"/>
                <a:gd name="T23" fmla="*/ 151 h 380"/>
                <a:gd name="T24" fmla="*/ 282 w 397"/>
                <a:gd name="T25" fmla="*/ 139 h 380"/>
                <a:gd name="T26" fmla="*/ 284 w 397"/>
                <a:gd name="T27" fmla="*/ 128 h 380"/>
                <a:gd name="T28" fmla="*/ 283 w 397"/>
                <a:gd name="T29" fmla="*/ 119 h 380"/>
                <a:gd name="T30" fmla="*/ 278 w 397"/>
                <a:gd name="T31" fmla="*/ 111 h 380"/>
                <a:gd name="T32" fmla="*/ 277 w 397"/>
                <a:gd name="T33" fmla="*/ 111 h 380"/>
                <a:gd name="T34" fmla="*/ 282 w 397"/>
                <a:gd name="T35" fmla="*/ 72 h 380"/>
                <a:gd name="T36" fmla="*/ 282 w 397"/>
                <a:gd name="T37" fmla="*/ 64 h 380"/>
                <a:gd name="T38" fmla="*/ 275 w 397"/>
                <a:gd name="T39" fmla="*/ 41 h 380"/>
                <a:gd name="T40" fmla="*/ 267 w 397"/>
                <a:gd name="T41" fmla="*/ 29 h 380"/>
                <a:gd name="T42" fmla="*/ 257 w 397"/>
                <a:gd name="T43" fmla="*/ 18 h 380"/>
                <a:gd name="T44" fmla="*/ 242 w 397"/>
                <a:gd name="T45" fmla="*/ 8 h 380"/>
                <a:gd name="T46" fmla="*/ 223 w 397"/>
                <a:gd name="T47" fmla="*/ 3 h 380"/>
                <a:gd name="T48" fmla="*/ 198 w 397"/>
                <a:gd name="T49" fmla="*/ 0 h 380"/>
                <a:gd name="T50" fmla="*/ 186 w 397"/>
                <a:gd name="T51" fmla="*/ 1 h 380"/>
                <a:gd name="T52" fmla="*/ 163 w 397"/>
                <a:gd name="T53" fmla="*/ 5 h 380"/>
                <a:gd name="T54" fmla="*/ 146 w 397"/>
                <a:gd name="T55" fmla="*/ 13 h 380"/>
                <a:gd name="T56" fmla="*/ 134 w 397"/>
                <a:gd name="T57" fmla="*/ 23 h 380"/>
                <a:gd name="T58" fmla="*/ 124 w 397"/>
                <a:gd name="T59" fmla="*/ 35 h 380"/>
                <a:gd name="T60" fmla="*/ 117 w 397"/>
                <a:gd name="T61" fmla="*/ 53 h 380"/>
                <a:gd name="T62" fmla="*/ 114 w 397"/>
                <a:gd name="T63" fmla="*/ 72 h 380"/>
                <a:gd name="T64" fmla="*/ 118 w 397"/>
                <a:gd name="T65" fmla="*/ 98 h 380"/>
                <a:gd name="T66" fmla="*/ 120 w 397"/>
                <a:gd name="T67" fmla="*/ 111 h 380"/>
                <a:gd name="T68" fmla="*/ 115 w 397"/>
                <a:gd name="T69" fmla="*/ 114 h 380"/>
                <a:gd name="T70" fmla="*/ 112 w 397"/>
                <a:gd name="T71" fmla="*/ 123 h 380"/>
                <a:gd name="T72" fmla="*/ 112 w 397"/>
                <a:gd name="T73" fmla="*/ 128 h 380"/>
                <a:gd name="T74" fmla="*/ 115 w 397"/>
                <a:gd name="T75" fmla="*/ 147 h 380"/>
                <a:gd name="T76" fmla="*/ 122 w 397"/>
                <a:gd name="T77" fmla="*/ 153 h 380"/>
                <a:gd name="T78" fmla="*/ 130 w 397"/>
                <a:gd name="T79" fmla="*/ 159 h 380"/>
                <a:gd name="T80" fmla="*/ 131 w 397"/>
                <a:gd name="T81" fmla="*/ 164 h 380"/>
                <a:gd name="T82" fmla="*/ 138 w 397"/>
                <a:gd name="T83" fmla="*/ 185 h 380"/>
                <a:gd name="T84" fmla="*/ 145 w 397"/>
                <a:gd name="T85" fmla="*/ 196 h 380"/>
                <a:gd name="T86" fmla="*/ 152 w 397"/>
                <a:gd name="T87" fmla="*/ 204 h 380"/>
                <a:gd name="T88" fmla="*/ 155 w 397"/>
                <a:gd name="T89" fmla="*/ 216 h 380"/>
                <a:gd name="T90" fmla="*/ 154 w 397"/>
                <a:gd name="T91" fmla="*/ 227 h 380"/>
                <a:gd name="T92" fmla="*/ 146 w 397"/>
                <a:gd name="T93" fmla="*/ 248 h 380"/>
                <a:gd name="T94" fmla="*/ 130 w 397"/>
                <a:gd name="T95" fmla="*/ 264 h 380"/>
                <a:gd name="T96" fmla="*/ 104 w 397"/>
                <a:gd name="T97" fmla="*/ 277 h 380"/>
                <a:gd name="T98" fmla="*/ 86 w 397"/>
                <a:gd name="T99" fmla="*/ 285 h 380"/>
                <a:gd name="T100" fmla="*/ 50 w 397"/>
                <a:gd name="T101" fmla="*/ 299 h 380"/>
                <a:gd name="T102" fmla="*/ 23 w 397"/>
                <a:gd name="T103" fmla="*/ 312 h 380"/>
                <a:gd name="T104" fmla="*/ 5 w 397"/>
                <a:gd name="T105" fmla="*/ 325 h 380"/>
                <a:gd name="T106" fmla="*/ 0 w 397"/>
                <a:gd name="T107" fmla="*/ 334 h 380"/>
                <a:gd name="T108" fmla="*/ 0 w 397"/>
                <a:gd name="T109" fmla="*/ 336 h 380"/>
                <a:gd name="T110" fmla="*/ 198 w 397"/>
                <a:gd name="T111" fmla="*/ 380 h 380"/>
                <a:gd name="T112" fmla="*/ 397 w 397"/>
                <a:gd name="T113" fmla="*/ 380 h 380"/>
                <a:gd name="T114" fmla="*/ 397 w 397"/>
                <a:gd name="T115" fmla="*/ 336 h 380"/>
                <a:gd name="T116" fmla="*/ 395 w 397"/>
                <a:gd name="T117" fmla="*/ 332 h 380"/>
                <a:gd name="T118" fmla="*/ 383 w 397"/>
                <a:gd name="T119" fmla="*/ 319 h 380"/>
                <a:gd name="T120" fmla="*/ 361 w 397"/>
                <a:gd name="T121" fmla="*/ 306 h 380"/>
                <a:gd name="T122" fmla="*/ 329 w 397"/>
                <a:gd name="T123" fmla="*/ 292 h 380"/>
                <a:gd name="T124" fmla="*/ 310 w 397"/>
                <a:gd name="T125"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80">
                  <a:moveTo>
                    <a:pt x="310" y="285"/>
                  </a:moveTo>
                  <a:lnTo>
                    <a:pt x="310" y="285"/>
                  </a:lnTo>
                  <a:lnTo>
                    <a:pt x="293" y="277"/>
                  </a:lnTo>
                  <a:lnTo>
                    <a:pt x="278" y="271"/>
                  </a:lnTo>
                  <a:lnTo>
                    <a:pt x="265" y="264"/>
                  </a:lnTo>
                  <a:lnTo>
                    <a:pt x="257" y="256"/>
                  </a:lnTo>
                  <a:lnTo>
                    <a:pt x="249" y="248"/>
                  </a:lnTo>
                  <a:lnTo>
                    <a:pt x="245" y="238"/>
                  </a:lnTo>
                  <a:lnTo>
                    <a:pt x="243" y="227"/>
                  </a:lnTo>
                  <a:lnTo>
                    <a:pt x="242" y="216"/>
                  </a:lnTo>
                  <a:lnTo>
                    <a:pt x="242" y="216"/>
                  </a:lnTo>
                  <a:lnTo>
                    <a:pt x="242" y="208"/>
                  </a:lnTo>
                  <a:lnTo>
                    <a:pt x="244" y="204"/>
                  </a:lnTo>
                  <a:lnTo>
                    <a:pt x="247" y="200"/>
                  </a:lnTo>
                  <a:lnTo>
                    <a:pt x="250" y="196"/>
                  </a:lnTo>
                  <a:lnTo>
                    <a:pt x="255" y="191"/>
                  </a:lnTo>
                  <a:lnTo>
                    <a:pt x="258" y="185"/>
                  </a:lnTo>
                  <a:lnTo>
                    <a:pt x="261" y="176"/>
                  </a:lnTo>
                  <a:lnTo>
                    <a:pt x="264" y="164"/>
                  </a:lnTo>
                  <a:lnTo>
                    <a:pt x="264" y="164"/>
                  </a:lnTo>
                  <a:lnTo>
                    <a:pt x="266" y="159"/>
                  </a:lnTo>
                  <a:lnTo>
                    <a:pt x="269" y="156"/>
                  </a:lnTo>
                  <a:lnTo>
                    <a:pt x="275" y="153"/>
                  </a:lnTo>
                  <a:lnTo>
                    <a:pt x="278" y="151"/>
                  </a:lnTo>
                  <a:lnTo>
                    <a:pt x="280" y="147"/>
                  </a:lnTo>
                  <a:lnTo>
                    <a:pt x="282" y="139"/>
                  </a:lnTo>
                  <a:lnTo>
                    <a:pt x="284" y="128"/>
                  </a:lnTo>
                  <a:lnTo>
                    <a:pt x="284" y="128"/>
                  </a:lnTo>
                  <a:lnTo>
                    <a:pt x="283" y="123"/>
                  </a:lnTo>
                  <a:lnTo>
                    <a:pt x="283" y="119"/>
                  </a:lnTo>
                  <a:lnTo>
                    <a:pt x="280" y="114"/>
                  </a:lnTo>
                  <a:lnTo>
                    <a:pt x="278" y="111"/>
                  </a:lnTo>
                  <a:lnTo>
                    <a:pt x="277" y="111"/>
                  </a:lnTo>
                  <a:lnTo>
                    <a:pt x="277" y="111"/>
                  </a:lnTo>
                  <a:lnTo>
                    <a:pt x="279" y="98"/>
                  </a:lnTo>
                  <a:lnTo>
                    <a:pt x="282" y="72"/>
                  </a:lnTo>
                  <a:lnTo>
                    <a:pt x="282" y="72"/>
                  </a:lnTo>
                  <a:lnTo>
                    <a:pt x="282" y="64"/>
                  </a:lnTo>
                  <a:lnTo>
                    <a:pt x="280" y="53"/>
                  </a:lnTo>
                  <a:lnTo>
                    <a:pt x="275" y="41"/>
                  </a:lnTo>
                  <a:lnTo>
                    <a:pt x="272" y="35"/>
                  </a:lnTo>
                  <a:lnTo>
                    <a:pt x="267" y="29"/>
                  </a:lnTo>
                  <a:lnTo>
                    <a:pt x="263" y="23"/>
                  </a:lnTo>
                  <a:lnTo>
                    <a:pt x="257" y="18"/>
                  </a:lnTo>
                  <a:lnTo>
                    <a:pt x="249" y="13"/>
                  </a:lnTo>
                  <a:lnTo>
                    <a:pt x="242" y="8"/>
                  </a:lnTo>
                  <a:lnTo>
                    <a:pt x="232" y="5"/>
                  </a:lnTo>
                  <a:lnTo>
                    <a:pt x="223" y="3"/>
                  </a:lnTo>
                  <a:lnTo>
                    <a:pt x="211" y="1"/>
                  </a:lnTo>
                  <a:lnTo>
                    <a:pt x="198" y="0"/>
                  </a:lnTo>
                  <a:lnTo>
                    <a:pt x="198" y="0"/>
                  </a:lnTo>
                  <a:lnTo>
                    <a:pt x="186" y="1"/>
                  </a:lnTo>
                  <a:lnTo>
                    <a:pt x="174" y="3"/>
                  </a:lnTo>
                  <a:lnTo>
                    <a:pt x="163" y="5"/>
                  </a:lnTo>
                  <a:lnTo>
                    <a:pt x="154" y="8"/>
                  </a:lnTo>
                  <a:lnTo>
                    <a:pt x="146" y="13"/>
                  </a:lnTo>
                  <a:lnTo>
                    <a:pt x="139" y="18"/>
                  </a:lnTo>
                  <a:lnTo>
                    <a:pt x="134" y="23"/>
                  </a:lnTo>
                  <a:lnTo>
                    <a:pt x="128" y="29"/>
                  </a:lnTo>
                  <a:lnTo>
                    <a:pt x="124" y="35"/>
                  </a:lnTo>
                  <a:lnTo>
                    <a:pt x="121" y="41"/>
                  </a:lnTo>
                  <a:lnTo>
                    <a:pt x="117" y="53"/>
                  </a:lnTo>
                  <a:lnTo>
                    <a:pt x="114" y="64"/>
                  </a:lnTo>
                  <a:lnTo>
                    <a:pt x="114" y="72"/>
                  </a:lnTo>
                  <a:lnTo>
                    <a:pt x="114" y="72"/>
                  </a:lnTo>
                  <a:lnTo>
                    <a:pt x="118" y="98"/>
                  </a:lnTo>
                  <a:lnTo>
                    <a:pt x="120" y="111"/>
                  </a:lnTo>
                  <a:lnTo>
                    <a:pt x="120" y="111"/>
                  </a:lnTo>
                  <a:lnTo>
                    <a:pt x="119" y="111"/>
                  </a:lnTo>
                  <a:lnTo>
                    <a:pt x="115" y="114"/>
                  </a:lnTo>
                  <a:lnTo>
                    <a:pt x="113" y="119"/>
                  </a:lnTo>
                  <a:lnTo>
                    <a:pt x="112" y="123"/>
                  </a:lnTo>
                  <a:lnTo>
                    <a:pt x="112" y="128"/>
                  </a:lnTo>
                  <a:lnTo>
                    <a:pt x="112" y="128"/>
                  </a:lnTo>
                  <a:lnTo>
                    <a:pt x="113" y="139"/>
                  </a:lnTo>
                  <a:lnTo>
                    <a:pt x="115" y="147"/>
                  </a:lnTo>
                  <a:lnTo>
                    <a:pt x="119" y="151"/>
                  </a:lnTo>
                  <a:lnTo>
                    <a:pt x="122" y="153"/>
                  </a:lnTo>
                  <a:lnTo>
                    <a:pt x="127" y="156"/>
                  </a:lnTo>
                  <a:lnTo>
                    <a:pt x="130" y="159"/>
                  </a:lnTo>
                  <a:lnTo>
                    <a:pt x="131" y="164"/>
                  </a:lnTo>
                  <a:lnTo>
                    <a:pt x="131" y="164"/>
                  </a:lnTo>
                  <a:lnTo>
                    <a:pt x="135" y="176"/>
                  </a:lnTo>
                  <a:lnTo>
                    <a:pt x="138" y="185"/>
                  </a:lnTo>
                  <a:lnTo>
                    <a:pt x="142" y="191"/>
                  </a:lnTo>
                  <a:lnTo>
                    <a:pt x="145" y="196"/>
                  </a:lnTo>
                  <a:lnTo>
                    <a:pt x="148" y="200"/>
                  </a:lnTo>
                  <a:lnTo>
                    <a:pt x="152" y="204"/>
                  </a:lnTo>
                  <a:lnTo>
                    <a:pt x="154" y="208"/>
                  </a:lnTo>
                  <a:lnTo>
                    <a:pt x="155" y="216"/>
                  </a:lnTo>
                  <a:lnTo>
                    <a:pt x="155" y="216"/>
                  </a:lnTo>
                  <a:lnTo>
                    <a:pt x="154" y="227"/>
                  </a:lnTo>
                  <a:lnTo>
                    <a:pt x="151" y="238"/>
                  </a:lnTo>
                  <a:lnTo>
                    <a:pt x="146" y="248"/>
                  </a:lnTo>
                  <a:lnTo>
                    <a:pt x="140" y="256"/>
                  </a:lnTo>
                  <a:lnTo>
                    <a:pt x="130" y="264"/>
                  </a:lnTo>
                  <a:lnTo>
                    <a:pt x="119" y="271"/>
                  </a:lnTo>
                  <a:lnTo>
                    <a:pt x="104" y="277"/>
                  </a:lnTo>
                  <a:lnTo>
                    <a:pt x="86" y="285"/>
                  </a:lnTo>
                  <a:lnTo>
                    <a:pt x="86" y="285"/>
                  </a:lnTo>
                  <a:lnTo>
                    <a:pt x="67" y="292"/>
                  </a:lnTo>
                  <a:lnTo>
                    <a:pt x="50" y="299"/>
                  </a:lnTo>
                  <a:lnTo>
                    <a:pt x="36" y="306"/>
                  </a:lnTo>
                  <a:lnTo>
                    <a:pt x="23" y="312"/>
                  </a:lnTo>
                  <a:lnTo>
                    <a:pt x="12" y="319"/>
                  </a:lnTo>
                  <a:lnTo>
                    <a:pt x="5" y="325"/>
                  </a:lnTo>
                  <a:lnTo>
                    <a:pt x="1" y="332"/>
                  </a:lnTo>
                  <a:lnTo>
                    <a:pt x="0" y="334"/>
                  </a:lnTo>
                  <a:lnTo>
                    <a:pt x="0" y="336"/>
                  </a:lnTo>
                  <a:lnTo>
                    <a:pt x="0" y="336"/>
                  </a:lnTo>
                  <a:lnTo>
                    <a:pt x="0" y="380"/>
                  </a:lnTo>
                  <a:lnTo>
                    <a:pt x="198" y="380"/>
                  </a:lnTo>
                  <a:lnTo>
                    <a:pt x="397" y="380"/>
                  </a:lnTo>
                  <a:lnTo>
                    <a:pt x="397" y="380"/>
                  </a:lnTo>
                  <a:lnTo>
                    <a:pt x="397" y="336"/>
                  </a:lnTo>
                  <a:lnTo>
                    <a:pt x="397" y="336"/>
                  </a:lnTo>
                  <a:lnTo>
                    <a:pt x="396" y="334"/>
                  </a:lnTo>
                  <a:lnTo>
                    <a:pt x="395" y="332"/>
                  </a:lnTo>
                  <a:lnTo>
                    <a:pt x="391" y="325"/>
                  </a:lnTo>
                  <a:lnTo>
                    <a:pt x="383" y="319"/>
                  </a:lnTo>
                  <a:lnTo>
                    <a:pt x="373" y="312"/>
                  </a:lnTo>
                  <a:lnTo>
                    <a:pt x="361" y="306"/>
                  </a:lnTo>
                  <a:lnTo>
                    <a:pt x="346" y="299"/>
                  </a:lnTo>
                  <a:lnTo>
                    <a:pt x="329" y="292"/>
                  </a:lnTo>
                  <a:lnTo>
                    <a:pt x="310" y="285"/>
                  </a:lnTo>
                  <a:lnTo>
                    <a:pt x="310" y="285"/>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5" name="Freeform 441"/>
            <p:cNvSpPr>
              <a:spLocks noEditPoints="1"/>
            </p:cNvSpPr>
            <p:nvPr/>
          </p:nvSpPr>
          <p:spPr bwMode="auto">
            <a:xfrm>
              <a:off x="9233337" y="5062634"/>
              <a:ext cx="182880" cy="182880"/>
            </a:xfrm>
            <a:custGeom>
              <a:avLst/>
              <a:gdLst>
                <a:gd name="T0" fmla="*/ 126 w 609"/>
                <a:gd name="T1" fmla="*/ 242 h 329"/>
                <a:gd name="T2" fmla="*/ 173 w 609"/>
                <a:gd name="T3" fmla="*/ 217 h 329"/>
                <a:gd name="T4" fmla="*/ 212 w 609"/>
                <a:gd name="T5" fmla="*/ 233 h 329"/>
                <a:gd name="T6" fmla="*/ 228 w 609"/>
                <a:gd name="T7" fmla="*/ 273 h 329"/>
                <a:gd name="T8" fmla="*/ 203 w 609"/>
                <a:gd name="T9" fmla="*/ 319 h 329"/>
                <a:gd name="T10" fmla="*/ 161 w 609"/>
                <a:gd name="T11" fmla="*/ 328 h 329"/>
                <a:gd name="T12" fmla="*/ 120 w 609"/>
                <a:gd name="T13" fmla="*/ 295 h 329"/>
                <a:gd name="T14" fmla="*/ 450 w 609"/>
                <a:gd name="T15" fmla="*/ 273 h 329"/>
                <a:gd name="T16" fmla="*/ 474 w 609"/>
                <a:gd name="T17" fmla="*/ 227 h 329"/>
                <a:gd name="T18" fmla="*/ 517 w 609"/>
                <a:gd name="T19" fmla="*/ 218 h 329"/>
                <a:gd name="T20" fmla="*/ 557 w 609"/>
                <a:gd name="T21" fmla="*/ 251 h 329"/>
                <a:gd name="T22" fmla="*/ 557 w 609"/>
                <a:gd name="T23" fmla="*/ 295 h 329"/>
                <a:gd name="T24" fmla="*/ 517 w 609"/>
                <a:gd name="T25" fmla="*/ 328 h 329"/>
                <a:gd name="T26" fmla="*/ 474 w 609"/>
                <a:gd name="T27" fmla="*/ 319 h 329"/>
                <a:gd name="T28" fmla="*/ 450 w 609"/>
                <a:gd name="T29" fmla="*/ 273 h 329"/>
                <a:gd name="T30" fmla="*/ 580 w 609"/>
                <a:gd name="T31" fmla="*/ 124 h 329"/>
                <a:gd name="T32" fmla="*/ 541 w 609"/>
                <a:gd name="T33" fmla="*/ 16 h 329"/>
                <a:gd name="T34" fmla="*/ 28 w 609"/>
                <a:gd name="T35" fmla="*/ 0 h 329"/>
                <a:gd name="T36" fmla="*/ 12 w 609"/>
                <a:gd name="T37" fmla="*/ 10 h 329"/>
                <a:gd name="T38" fmla="*/ 0 w 609"/>
                <a:gd name="T39" fmla="*/ 271 h 329"/>
                <a:gd name="T40" fmla="*/ 97 w 609"/>
                <a:gd name="T41" fmla="*/ 268 h 329"/>
                <a:gd name="T42" fmla="*/ 110 w 609"/>
                <a:gd name="T43" fmla="*/ 234 h 329"/>
                <a:gd name="T44" fmla="*/ 160 w 609"/>
                <a:gd name="T45" fmla="*/ 200 h 329"/>
                <a:gd name="T46" fmla="*/ 209 w 609"/>
                <a:gd name="T47" fmla="*/ 209 h 329"/>
                <a:gd name="T48" fmla="*/ 244 w 609"/>
                <a:gd name="T49" fmla="*/ 259 h 329"/>
                <a:gd name="T50" fmla="*/ 250 w 609"/>
                <a:gd name="T51" fmla="*/ 270 h 329"/>
                <a:gd name="T52" fmla="*/ 424 w 609"/>
                <a:gd name="T53" fmla="*/ 271 h 329"/>
                <a:gd name="T54" fmla="*/ 434 w 609"/>
                <a:gd name="T55" fmla="*/ 259 h 329"/>
                <a:gd name="T56" fmla="*/ 458 w 609"/>
                <a:gd name="T57" fmla="*/ 216 h 329"/>
                <a:gd name="T58" fmla="*/ 505 w 609"/>
                <a:gd name="T59" fmla="*/ 199 h 329"/>
                <a:gd name="T60" fmla="*/ 560 w 609"/>
                <a:gd name="T61" fmla="*/ 225 h 329"/>
                <a:gd name="T62" fmla="*/ 579 w 609"/>
                <a:gd name="T63" fmla="*/ 265 h 329"/>
                <a:gd name="T64" fmla="*/ 593 w 609"/>
                <a:gd name="T65" fmla="*/ 271 h 329"/>
                <a:gd name="T66" fmla="*/ 609 w 609"/>
                <a:gd name="T67" fmla="*/ 259 h 329"/>
                <a:gd name="T68" fmla="*/ 605 w 609"/>
                <a:gd name="T69" fmla="*/ 145 h 329"/>
                <a:gd name="T70" fmla="*/ 465 w 609"/>
                <a:gd name="T71" fmla="*/ 172 h 329"/>
                <a:gd name="T72" fmla="*/ 455 w 609"/>
                <a:gd name="T73" fmla="*/ 189 h 329"/>
                <a:gd name="T74" fmla="*/ 424 w 609"/>
                <a:gd name="T75" fmla="*/ 218 h 329"/>
                <a:gd name="T76" fmla="*/ 412 w 609"/>
                <a:gd name="T77" fmla="*/ 247 h 329"/>
                <a:gd name="T78" fmla="*/ 387 w 609"/>
                <a:gd name="T79" fmla="*/ 253 h 329"/>
                <a:gd name="T80" fmla="*/ 372 w 609"/>
                <a:gd name="T81" fmla="*/ 243 h 329"/>
                <a:gd name="T82" fmla="*/ 371 w 609"/>
                <a:gd name="T83" fmla="*/ 47 h 329"/>
                <a:gd name="T84" fmla="*/ 387 w 609"/>
                <a:gd name="T85" fmla="*/ 33 h 329"/>
                <a:gd name="T86" fmla="*/ 459 w 609"/>
                <a:gd name="T87" fmla="*/ 39 h 329"/>
                <a:gd name="T88" fmla="*/ 465 w 609"/>
                <a:gd name="T89" fmla="*/ 172 h 329"/>
                <a:gd name="T90" fmla="*/ 497 w 609"/>
                <a:gd name="T91" fmla="*/ 116 h 329"/>
                <a:gd name="T92" fmla="*/ 484 w 609"/>
                <a:gd name="T93" fmla="*/ 99 h 329"/>
                <a:gd name="T94" fmla="*/ 488 w 609"/>
                <a:gd name="T95" fmla="*/ 39 h 329"/>
                <a:gd name="T96" fmla="*/ 506 w 609"/>
                <a:gd name="T97" fmla="*/ 33 h 329"/>
                <a:gd name="T98" fmla="*/ 541 w 609"/>
                <a:gd name="T99" fmla="*/ 100 h 329"/>
                <a:gd name="T100" fmla="*/ 539 w 609"/>
                <a:gd name="T101" fmla="*/ 112 h 329"/>
                <a:gd name="T102" fmla="*/ 529 w 609"/>
                <a:gd name="T103" fmla="*/ 11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329">
                  <a:moveTo>
                    <a:pt x="116" y="273"/>
                  </a:moveTo>
                  <a:lnTo>
                    <a:pt x="116" y="273"/>
                  </a:lnTo>
                  <a:lnTo>
                    <a:pt x="117" y="262"/>
                  </a:lnTo>
                  <a:lnTo>
                    <a:pt x="120" y="251"/>
                  </a:lnTo>
                  <a:lnTo>
                    <a:pt x="126" y="242"/>
                  </a:lnTo>
                  <a:lnTo>
                    <a:pt x="132" y="233"/>
                  </a:lnTo>
                  <a:lnTo>
                    <a:pt x="141" y="227"/>
                  </a:lnTo>
                  <a:lnTo>
                    <a:pt x="150" y="222"/>
                  </a:lnTo>
                  <a:lnTo>
                    <a:pt x="161" y="218"/>
                  </a:lnTo>
                  <a:lnTo>
                    <a:pt x="173" y="217"/>
                  </a:lnTo>
                  <a:lnTo>
                    <a:pt x="173" y="217"/>
                  </a:lnTo>
                  <a:lnTo>
                    <a:pt x="183" y="218"/>
                  </a:lnTo>
                  <a:lnTo>
                    <a:pt x="194" y="222"/>
                  </a:lnTo>
                  <a:lnTo>
                    <a:pt x="203" y="227"/>
                  </a:lnTo>
                  <a:lnTo>
                    <a:pt x="212" y="233"/>
                  </a:lnTo>
                  <a:lnTo>
                    <a:pt x="218" y="242"/>
                  </a:lnTo>
                  <a:lnTo>
                    <a:pt x="224" y="251"/>
                  </a:lnTo>
                  <a:lnTo>
                    <a:pt x="227" y="262"/>
                  </a:lnTo>
                  <a:lnTo>
                    <a:pt x="228" y="273"/>
                  </a:lnTo>
                  <a:lnTo>
                    <a:pt x="228" y="273"/>
                  </a:lnTo>
                  <a:lnTo>
                    <a:pt x="227" y="284"/>
                  </a:lnTo>
                  <a:lnTo>
                    <a:pt x="224" y="295"/>
                  </a:lnTo>
                  <a:lnTo>
                    <a:pt x="218" y="304"/>
                  </a:lnTo>
                  <a:lnTo>
                    <a:pt x="212" y="313"/>
                  </a:lnTo>
                  <a:lnTo>
                    <a:pt x="203" y="319"/>
                  </a:lnTo>
                  <a:lnTo>
                    <a:pt x="194" y="325"/>
                  </a:lnTo>
                  <a:lnTo>
                    <a:pt x="183" y="328"/>
                  </a:lnTo>
                  <a:lnTo>
                    <a:pt x="173" y="329"/>
                  </a:lnTo>
                  <a:lnTo>
                    <a:pt x="173" y="329"/>
                  </a:lnTo>
                  <a:lnTo>
                    <a:pt x="161" y="328"/>
                  </a:lnTo>
                  <a:lnTo>
                    <a:pt x="150" y="325"/>
                  </a:lnTo>
                  <a:lnTo>
                    <a:pt x="141" y="319"/>
                  </a:lnTo>
                  <a:lnTo>
                    <a:pt x="132" y="313"/>
                  </a:lnTo>
                  <a:lnTo>
                    <a:pt x="126" y="304"/>
                  </a:lnTo>
                  <a:lnTo>
                    <a:pt x="120" y="295"/>
                  </a:lnTo>
                  <a:lnTo>
                    <a:pt x="117" y="284"/>
                  </a:lnTo>
                  <a:lnTo>
                    <a:pt x="116" y="273"/>
                  </a:lnTo>
                  <a:lnTo>
                    <a:pt x="116" y="273"/>
                  </a:lnTo>
                  <a:close/>
                  <a:moveTo>
                    <a:pt x="450" y="273"/>
                  </a:moveTo>
                  <a:lnTo>
                    <a:pt x="450" y="273"/>
                  </a:lnTo>
                  <a:lnTo>
                    <a:pt x="451" y="262"/>
                  </a:lnTo>
                  <a:lnTo>
                    <a:pt x="454" y="251"/>
                  </a:lnTo>
                  <a:lnTo>
                    <a:pt x="459" y="242"/>
                  </a:lnTo>
                  <a:lnTo>
                    <a:pt x="466" y="233"/>
                  </a:lnTo>
                  <a:lnTo>
                    <a:pt x="474" y="227"/>
                  </a:lnTo>
                  <a:lnTo>
                    <a:pt x="484" y="222"/>
                  </a:lnTo>
                  <a:lnTo>
                    <a:pt x="495" y="218"/>
                  </a:lnTo>
                  <a:lnTo>
                    <a:pt x="506" y="217"/>
                  </a:lnTo>
                  <a:lnTo>
                    <a:pt x="506" y="217"/>
                  </a:lnTo>
                  <a:lnTo>
                    <a:pt x="517" y="218"/>
                  </a:lnTo>
                  <a:lnTo>
                    <a:pt x="528" y="222"/>
                  </a:lnTo>
                  <a:lnTo>
                    <a:pt x="537" y="227"/>
                  </a:lnTo>
                  <a:lnTo>
                    <a:pt x="546" y="233"/>
                  </a:lnTo>
                  <a:lnTo>
                    <a:pt x="552" y="242"/>
                  </a:lnTo>
                  <a:lnTo>
                    <a:pt x="557" y="251"/>
                  </a:lnTo>
                  <a:lnTo>
                    <a:pt x="560" y="262"/>
                  </a:lnTo>
                  <a:lnTo>
                    <a:pt x="562" y="273"/>
                  </a:lnTo>
                  <a:lnTo>
                    <a:pt x="562" y="273"/>
                  </a:lnTo>
                  <a:lnTo>
                    <a:pt x="560" y="284"/>
                  </a:lnTo>
                  <a:lnTo>
                    <a:pt x="557" y="295"/>
                  </a:lnTo>
                  <a:lnTo>
                    <a:pt x="552" y="304"/>
                  </a:lnTo>
                  <a:lnTo>
                    <a:pt x="546" y="313"/>
                  </a:lnTo>
                  <a:lnTo>
                    <a:pt x="537" y="319"/>
                  </a:lnTo>
                  <a:lnTo>
                    <a:pt x="528" y="325"/>
                  </a:lnTo>
                  <a:lnTo>
                    <a:pt x="517" y="328"/>
                  </a:lnTo>
                  <a:lnTo>
                    <a:pt x="506" y="329"/>
                  </a:lnTo>
                  <a:lnTo>
                    <a:pt x="506" y="329"/>
                  </a:lnTo>
                  <a:lnTo>
                    <a:pt x="495" y="328"/>
                  </a:lnTo>
                  <a:lnTo>
                    <a:pt x="484" y="325"/>
                  </a:lnTo>
                  <a:lnTo>
                    <a:pt x="474" y="319"/>
                  </a:lnTo>
                  <a:lnTo>
                    <a:pt x="466" y="313"/>
                  </a:lnTo>
                  <a:lnTo>
                    <a:pt x="459" y="304"/>
                  </a:lnTo>
                  <a:lnTo>
                    <a:pt x="454" y="295"/>
                  </a:lnTo>
                  <a:lnTo>
                    <a:pt x="451" y="284"/>
                  </a:lnTo>
                  <a:lnTo>
                    <a:pt x="450" y="273"/>
                  </a:lnTo>
                  <a:lnTo>
                    <a:pt x="450" y="273"/>
                  </a:lnTo>
                  <a:close/>
                  <a:moveTo>
                    <a:pt x="596" y="134"/>
                  </a:moveTo>
                  <a:lnTo>
                    <a:pt x="585" y="128"/>
                  </a:lnTo>
                  <a:lnTo>
                    <a:pt x="585" y="128"/>
                  </a:lnTo>
                  <a:lnTo>
                    <a:pt x="580" y="124"/>
                  </a:lnTo>
                  <a:lnTo>
                    <a:pt x="573" y="117"/>
                  </a:lnTo>
                  <a:lnTo>
                    <a:pt x="569" y="111"/>
                  </a:lnTo>
                  <a:lnTo>
                    <a:pt x="566" y="104"/>
                  </a:lnTo>
                  <a:lnTo>
                    <a:pt x="541" y="16"/>
                  </a:lnTo>
                  <a:lnTo>
                    <a:pt x="541" y="16"/>
                  </a:lnTo>
                  <a:lnTo>
                    <a:pt x="538" y="10"/>
                  </a:lnTo>
                  <a:lnTo>
                    <a:pt x="534" y="5"/>
                  </a:lnTo>
                  <a:lnTo>
                    <a:pt x="528" y="2"/>
                  </a:lnTo>
                  <a:lnTo>
                    <a:pt x="520" y="0"/>
                  </a:lnTo>
                  <a:lnTo>
                    <a:pt x="28" y="0"/>
                  </a:lnTo>
                  <a:lnTo>
                    <a:pt x="28" y="0"/>
                  </a:lnTo>
                  <a:lnTo>
                    <a:pt x="25" y="0"/>
                  </a:lnTo>
                  <a:lnTo>
                    <a:pt x="22" y="2"/>
                  </a:lnTo>
                  <a:lnTo>
                    <a:pt x="16" y="5"/>
                  </a:lnTo>
                  <a:lnTo>
                    <a:pt x="12" y="10"/>
                  </a:lnTo>
                  <a:lnTo>
                    <a:pt x="11" y="13"/>
                  </a:lnTo>
                  <a:lnTo>
                    <a:pt x="11" y="16"/>
                  </a:lnTo>
                  <a:lnTo>
                    <a:pt x="11" y="247"/>
                  </a:lnTo>
                  <a:lnTo>
                    <a:pt x="0" y="247"/>
                  </a:lnTo>
                  <a:lnTo>
                    <a:pt x="0" y="271"/>
                  </a:lnTo>
                  <a:lnTo>
                    <a:pt x="83" y="271"/>
                  </a:lnTo>
                  <a:lnTo>
                    <a:pt x="83" y="271"/>
                  </a:lnTo>
                  <a:lnTo>
                    <a:pt x="92" y="270"/>
                  </a:lnTo>
                  <a:lnTo>
                    <a:pt x="95" y="269"/>
                  </a:lnTo>
                  <a:lnTo>
                    <a:pt x="97" y="268"/>
                  </a:lnTo>
                  <a:lnTo>
                    <a:pt x="99" y="264"/>
                  </a:lnTo>
                  <a:lnTo>
                    <a:pt x="101" y="258"/>
                  </a:lnTo>
                  <a:lnTo>
                    <a:pt x="101" y="258"/>
                  </a:lnTo>
                  <a:lnTo>
                    <a:pt x="105" y="246"/>
                  </a:lnTo>
                  <a:lnTo>
                    <a:pt x="110" y="234"/>
                  </a:lnTo>
                  <a:lnTo>
                    <a:pt x="117" y="225"/>
                  </a:lnTo>
                  <a:lnTo>
                    <a:pt x="126" y="216"/>
                  </a:lnTo>
                  <a:lnTo>
                    <a:pt x="136" y="209"/>
                  </a:lnTo>
                  <a:lnTo>
                    <a:pt x="147" y="203"/>
                  </a:lnTo>
                  <a:lnTo>
                    <a:pt x="160" y="200"/>
                  </a:lnTo>
                  <a:lnTo>
                    <a:pt x="173" y="199"/>
                  </a:lnTo>
                  <a:lnTo>
                    <a:pt x="173" y="199"/>
                  </a:lnTo>
                  <a:lnTo>
                    <a:pt x="185" y="200"/>
                  </a:lnTo>
                  <a:lnTo>
                    <a:pt x="198" y="203"/>
                  </a:lnTo>
                  <a:lnTo>
                    <a:pt x="209" y="209"/>
                  </a:lnTo>
                  <a:lnTo>
                    <a:pt x="219" y="216"/>
                  </a:lnTo>
                  <a:lnTo>
                    <a:pt x="228" y="225"/>
                  </a:lnTo>
                  <a:lnTo>
                    <a:pt x="235" y="234"/>
                  </a:lnTo>
                  <a:lnTo>
                    <a:pt x="241" y="246"/>
                  </a:lnTo>
                  <a:lnTo>
                    <a:pt x="244" y="259"/>
                  </a:lnTo>
                  <a:lnTo>
                    <a:pt x="244" y="259"/>
                  </a:lnTo>
                  <a:lnTo>
                    <a:pt x="246" y="264"/>
                  </a:lnTo>
                  <a:lnTo>
                    <a:pt x="247" y="266"/>
                  </a:lnTo>
                  <a:lnTo>
                    <a:pt x="248" y="268"/>
                  </a:lnTo>
                  <a:lnTo>
                    <a:pt x="250" y="270"/>
                  </a:lnTo>
                  <a:lnTo>
                    <a:pt x="253" y="271"/>
                  </a:lnTo>
                  <a:lnTo>
                    <a:pt x="262" y="271"/>
                  </a:lnTo>
                  <a:lnTo>
                    <a:pt x="416" y="271"/>
                  </a:lnTo>
                  <a:lnTo>
                    <a:pt x="416" y="271"/>
                  </a:lnTo>
                  <a:lnTo>
                    <a:pt x="424" y="271"/>
                  </a:lnTo>
                  <a:lnTo>
                    <a:pt x="428" y="270"/>
                  </a:lnTo>
                  <a:lnTo>
                    <a:pt x="430" y="268"/>
                  </a:lnTo>
                  <a:lnTo>
                    <a:pt x="432" y="267"/>
                  </a:lnTo>
                  <a:lnTo>
                    <a:pt x="433" y="265"/>
                  </a:lnTo>
                  <a:lnTo>
                    <a:pt x="434" y="259"/>
                  </a:lnTo>
                  <a:lnTo>
                    <a:pt x="434" y="259"/>
                  </a:lnTo>
                  <a:lnTo>
                    <a:pt x="437" y="247"/>
                  </a:lnTo>
                  <a:lnTo>
                    <a:pt x="442" y="235"/>
                  </a:lnTo>
                  <a:lnTo>
                    <a:pt x="450" y="225"/>
                  </a:lnTo>
                  <a:lnTo>
                    <a:pt x="458" y="216"/>
                  </a:lnTo>
                  <a:lnTo>
                    <a:pt x="468" y="209"/>
                  </a:lnTo>
                  <a:lnTo>
                    <a:pt x="480" y="203"/>
                  </a:lnTo>
                  <a:lnTo>
                    <a:pt x="492" y="200"/>
                  </a:lnTo>
                  <a:lnTo>
                    <a:pt x="505" y="199"/>
                  </a:lnTo>
                  <a:lnTo>
                    <a:pt x="505" y="199"/>
                  </a:lnTo>
                  <a:lnTo>
                    <a:pt x="518" y="200"/>
                  </a:lnTo>
                  <a:lnTo>
                    <a:pt x="531" y="203"/>
                  </a:lnTo>
                  <a:lnTo>
                    <a:pt x="542" y="209"/>
                  </a:lnTo>
                  <a:lnTo>
                    <a:pt x="552" y="216"/>
                  </a:lnTo>
                  <a:lnTo>
                    <a:pt x="560" y="225"/>
                  </a:lnTo>
                  <a:lnTo>
                    <a:pt x="568" y="235"/>
                  </a:lnTo>
                  <a:lnTo>
                    <a:pt x="573" y="247"/>
                  </a:lnTo>
                  <a:lnTo>
                    <a:pt x="576" y="259"/>
                  </a:lnTo>
                  <a:lnTo>
                    <a:pt x="576" y="259"/>
                  </a:lnTo>
                  <a:lnTo>
                    <a:pt x="579" y="265"/>
                  </a:lnTo>
                  <a:lnTo>
                    <a:pt x="581" y="268"/>
                  </a:lnTo>
                  <a:lnTo>
                    <a:pt x="583" y="270"/>
                  </a:lnTo>
                  <a:lnTo>
                    <a:pt x="586" y="271"/>
                  </a:lnTo>
                  <a:lnTo>
                    <a:pt x="593" y="271"/>
                  </a:lnTo>
                  <a:lnTo>
                    <a:pt x="593" y="271"/>
                  </a:lnTo>
                  <a:lnTo>
                    <a:pt x="597" y="271"/>
                  </a:lnTo>
                  <a:lnTo>
                    <a:pt x="600" y="270"/>
                  </a:lnTo>
                  <a:lnTo>
                    <a:pt x="605" y="267"/>
                  </a:lnTo>
                  <a:lnTo>
                    <a:pt x="608" y="262"/>
                  </a:lnTo>
                  <a:lnTo>
                    <a:pt x="609" y="259"/>
                  </a:lnTo>
                  <a:lnTo>
                    <a:pt x="609" y="256"/>
                  </a:lnTo>
                  <a:lnTo>
                    <a:pt x="609" y="157"/>
                  </a:lnTo>
                  <a:lnTo>
                    <a:pt x="609" y="157"/>
                  </a:lnTo>
                  <a:lnTo>
                    <a:pt x="608" y="150"/>
                  </a:lnTo>
                  <a:lnTo>
                    <a:pt x="605" y="145"/>
                  </a:lnTo>
                  <a:lnTo>
                    <a:pt x="601" y="140"/>
                  </a:lnTo>
                  <a:lnTo>
                    <a:pt x="596" y="134"/>
                  </a:lnTo>
                  <a:lnTo>
                    <a:pt x="596" y="134"/>
                  </a:lnTo>
                  <a:close/>
                  <a:moveTo>
                    <a:pt x="465" y="172"/>
                  </a:moveTo>
                  <a:lnTo>
                    <a:pt x="465" y="172"/>
                  </a:lnTo>
                  <a:lnTo>
                    <a:pt x="464" y="178"/>
                  </a:lnTo>
                  <a:lnTo>
                    <a:pt x="462" y="183"/>
                  </a:lnTo>
                  <a:lnTo>
                    <a:pt x="458" y="186"/>
                  </a:lnTo>
                  <a:lnTo>
                    <a:pt x="455" y="189"/>
                  </a:lnTo>
                  <a:lnTo>
                    <a:pt x="455" y="189"/>
                  </a:lnTo>
                  <a:lnTo>
                    <a:pt x="449" y="193"/>
                  </a:lnTo>
                  <a:lnTo>
                    <a:pt x="441" y="198"/>
                  </a:lnTo>
                  <a:lnTo>
                    <a:pt x="435" y="205"/>
                  </a:lnTo>
                  <a:lnTo>
                    <a:pt x="430" y="211"/>
                  </a:lnTo>
                  <a:lnTo>
                    <a:pt x="424" y="218"/>
                  </a:lnTo>
                  <a:lnTo>
                    <a:pt x="420" y="226"/>
                  </a:lnTo>
                  <a:lnTo>
                    <a:pt x="417" y="233"/>
                  </a:lnTo>
                  <a:lnTo>
                    <a:pt x="414" y="242"/>
                  </a:lnTo>
                  <a:lnTo>
                    <a:pt x="414" y="242"/>
                  </a:lnTo>
                  <a:lnTo>
                    <a:pt x="412" y="247"/>
                  </a:lnTo>
                  <a:lnTo>
                    <a:pt x="410" y="250"/>
                  </a:lnTo>
                  <a:lnTo>
                    <a:pt x="406" y="252"/>
                  </a:lnTo>
                  <a:lnTo>
                    <a:pt x="401" y="253"/>
                  </a:lnTo>
                  <a:lnTo>
                    <a:pt x="401" y="253"/>
                  </a:lnTo>
                  <a:lnTo>
                    <a:pt x="387" y="253"/>
                  </a:lnTo>
                  <a:lnTo>
                    <a:pt x="387" y="253"/>
                  </a:lnTo>
                  <a:lnTo>
                    <a:pt x="384" y="252"/>
                  </a:lnTo>
                  <a:lnTo>
                    <a:pt x="381" y="251"/>
                  </a:lnTo>
                  <a:lnTo>
                    <a:pt x="376" y="248"/>
                  </a:lnTo>
                  <a:lnTo>
                    <a:pt x="372" y="243"/>
                  </a:lnTo>
                  <a:lnTo>
                    <a:pt x="371" y="240"/>
                  </a:lnTo>
                  <a:lnTo>
                    <a:pt x="370" y="236"/>
                  </a:lnTo>
                  <a:lnTo>
                    <a:pt x="370" y="50"/>
                  </a:lnTo>
                  <a:lnTo>
                    <a:pt x="370" y="50"/>
                  </a:lnTo>
                  <a:lnTo>
                    <a:pt x="371" y="47"/>
                  </a:lnTo>
                  <a:lnTo>
                    <a:pt x="372" y="44"/>
                  </a:lnTo>
                  <a:lnTo>
                    <a:pt x="376" y="39"/>
                  </a:lnTo>
                  <a:lnTo>
                    <a:pt x="381" y="36"/>
                  </a:lnTo>
                  <a:lnTo>
                    <a:pt x="384" y="34"/>
                  </a:lnTo>
                  <a:lnTo>
                    <a:pt x="387" y="33"/>
                  </a:lnTo>
                  <a:lnTo>
                    <a:pt x="448" y="33"/>
                  </a:lnTo>
                  <a:lnTo>
                    <a:pt x="448" y="33"/>
                  </a:lnTo>
                  <a:lnTo>
                    <a:pt x="451" y="34"/>
                  </a:lnTo>
                  <a:lnTo>
                    <a:pt x="454" y="36"/>
                  </a:lnTo>
                  <a:lnTo>
                    <a:pt x="459" y="39"/>
                  </a:lnTo>
                  <a:lnTo>
                    <a:pt x="464" y="44"/>
                  </a:lnTo>
                  <a:lnTo>
                    <a:pt x="465" y="47"/>
                  </a:lnTo>
                  <a:lnTo>
                    <a:pt x="465" y="50"/>
                  </a:lnTo>
                  <a:lnTo>
                    <a:pt x="465" y="50"/>
                  </a:lnTo>
                  <a:lnTo>
                    <a:pt x="465" y="172"/>
                  </a:lnTo>
                  <a:lnTo>
                    <a:pt x="465" y="172"/>
                  </a:lnTo>
                  <a:close/>
                  <a:moveTo>
                    <a:pt x="529" y="116"/>
                  </a:moveTo>
                  <a:lnTo>
                    <a:pt x="500" y="116"/>
                  </a:lnTo>
                  <a:lnTo>
                    <a:pt x="500" y="116"/>
                  </a:lnTo>
                  <a:lnTo>
                    <a:pt x="497" y="116"/>
                  </a:lnTo>
                  <a:lnTo>
                    <a:pt x="494" y="115"/>
                  </a:lnTo>
                  <a:lnTo>
                    <a:pt x="488" y="112"/>
                  </a:lnTo>
                  <a:lnTo>
                    <a:pt x="485" y="107"/>
                  </a:lnTo>
                  <a:lnTo>
                    <a:pt x="484" y="104"/>
                  </a:lnTo>
                  <a:lnTo>
                    <a:pt x="484" y="99"/>
                  </a:lnTo>
                  <a:lnTo>
                    <a:pt x="484" y="50"/>
                  </a:lnTo>
                  <a:lnTo>
                    <a:pt x="484" y="50"/>
                  </a:lnTo>
                  <a:lnTo>
                    <a:pt x="484" y="47"/>
                  </a:lnTo>
                  <a:lnTo>
                    <a:pt x="485" y="44"/>
                  </a:lnTo>
                  <a:lnTo>
                    <a:pt x="488" y="39"/>
                  </a:lnTo>
                  <a:lnTo>
                    <a:pt x="494" y="36"/>
                  </a:lnTo>
                  <a:lnTo>
                    <a:pt x="497" y="34"/>
                  </a:lnTo>
                  <a:lnTo>
                    <a:pt x="500" y="33"/>
                  </a:lnTo>
                  <a:lnTo>
                    <a:pt x="506" y="33"/>
                  </a:lnTo>
                  <a:lnTo>
                    <a:pt x="506" y="33"/>
                  </a:lnTo>
                  <a:lnTo>
                    <a:pt x="513" y="36"/>
                  </a:lnTo>
                  <a:lnTo>
                    <a:pt x="519" y="39"/>
                  </a:lnTo>
                  <a:lnTo>
                    <a:pt x="524" y="44"/>
                  </a:lnTo>
                  <a:lnTo>
                    <a:pt x="528" y="49"/>
                  </a:lnTo>
                  <a:lnTo>
                    <a:pt x="541" y="100"/>
                  </a:lnTo>
                  <a:lnTo>
                    <a:pt x="541" y="100"/>
                  </a:lnTo>
                  <a:lnTo>
                    <a:pt x="541" y="104"/>
                  </a:lnTo>
                  <a:lnTo>
                    <a:pt x="541" y="107"/>
                  </a:lnTo>
                  <a:lnTo>
                    <a:pt x="540" y="109"/>
                  </a:lnTo>
                  <a:lnTo>
                    <a:pt x="539" y="112"/>
                  </a:lnTo>
                  <a:lnTo>
                    <a:pt x="537" y="114"/>
                  </a:lnTo>
                  <a:lnTo>
                    <a:pt x="535" y="115"/>
                  </a:lnTo>
                  <a:lnTo>
                    <a:pt x="532" y="116"/>
                  </a:lnTo>
                  <a:lnTo>
                    <a:pt x="529" y="116"/>
                  </a:lnTo>
                  <a:lnTo>
                    <a:pt x="529" y="11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6" name="Freeform 450"/>
            <p:cNvSpPr>
              <a:spLocks noEditPoints="1"/>
            </p:cNvSpPr>
            <p:nvPr/>
          </p:nvSpPr>
          <p:spPr bwMode="auto">
            <a:xfrm>
              <a:off x="10184440" y="5062634"/>
              <a:ext cx="182880" cy="182880"/>
            </a:xfrm>
            <a:custGeom>
              <a:avLst/>
              <a:gdLst>
                <a:gd name="T0" fmla="*/ 527 w 568"/>
                <a:gd name="T1" fmla="*/ 461 h 514"/>
                <a:gd name="T2" fmla="*/ 516 w 568"/>
                <a:gd name="T3" fmla="*/ 426 h 514"/>
                <a:gd name="T4" fmla="*/ 476 w 568"/>
                <a:gd name="T5" fmla="*/ 399 h 514"/>
                <a:gd name="T6" fmla="*/ 457 w 568"/>
                <a:gd name="T7" fmla="*/ 398 h 514"/>
                <a:gd name="T8" fmla="*/ 418 w 568"/>
                <a:gd name="T9" fmla="*/ 416 h 514"/>
                <a:gd name="T10" fmla="*/ 399 w 568"/>
                <a:gd name="T11" fmla="*/ 454 h 514"/>
                <a:gd name="T12" fmla="*/ 280 w 568"/>
                <a:gd name="T13" fmla="*/ 454 h 514"/>
                <a:gd name="T14" fmla="*/ 262 w 568"/>
                <a:gd name="T15" fmla="*/ 416 h 514"/>
                <a:gd name="T16" fmla="*/ 224 w 568"/>
                <a:gd name="T17" fmla="*/ 398 h 514"/>
                <a:gd name="T18" fmla="*/ 204 w 568"/>
                <a:gd name="T19" fmla="*/ 399 h 514"/>
                <a:gd name="T20" fmla="*/ 164 w 568"/>
                <a:gd name="T21" fmla="*/ 426 h 514"/>
                <a:gd name="T22" fmla="*/ 154 w 568"/>
                <a:gd name="T23" fmla="*/ 461 h 514"/>
                <a:gd name="T24" fmla="*/ 4 w 568"/>
                <a:gd name="T25" fmla="*/ 456 h 514"/>
                <a:gd name="T26" fmla="*/ 1 w 568"/>
                <a:gd name="T27" fmla="*/ 440 h 514"/>
                <a:gd name="T28" fmla="*/ 112 w 568"/>
                <a:gd name="T29" fmla="*/ 431 h 514"/>
                <a:gd name="T30" fmla="*/ 225 w 568"/>
                <a:gd name="T31" fmla="*/ 20 h 514"/>
                <a:gd name="T32" fmla="*/ 236 w 568"/>
                <a:gd name="T33" fmla="*/ 5 h 514"/>
                <a:gd name="T34" fmla="*/ 253 w 568"/>
                <a:gd name="T35" fmla="*/ 0 h 514"/>
                <a:gd name="T36" fmla="*/ 450 w 568"/>
                <a:gd name="T37" fmla="*/ 232 h 514"/>
                <a:gd name="T38" fmla="*/ 553 w 568"/>
                <a:gd name="T39" fmla="*/ 232 h 514"/>
                <a:gd name="T40" fmla="*/ 568 w 568"/>
                <a:gd name="T41" fmla="*/ 246 h 514"/>
                <a:gd name="T42" fmla="*/ 253 w 568"/>
                <a:gd name="T43" fmla="*/ 25 h 514"/>
                <a:gd name="T44" fmla="*/ 248 w 568"/>
                <a:gd name="T45" fmla="*/ 27 h 514"/>
                <a:gd name="T46" fmla="*/ 232 w 568"/>
                <a:gd name="T47" fmla="*/ 174 h 514"/>
                <a:gd name="T48" fmla="*/ 232 w 568"/>
                <a:gd name="T49" fmla="*/ 152 h 514"/>
                <a:gd name="T50" fmla="*/ 248 w 568"/>
                <a:gd name="T51" fmla="*/ 148 h 514"/>
                <a:gd name="T52" fmla="*/ 293 w 568"/>
                <a:gd name="T53" fmla="*/ 193 h 514"/>
                <a:gd name="T54" fmla="*/ 290 w 568"/>
                <a:gd name="T55" fmla="*/ 209 h 514"/>
                <a:gd name="T56" fmla="*/ 268 w 568"/>
                <a:gd name="T57" fmla="*/ 209 h 514"/>
                <a:gd name="T58" fmla="*/ 228 w 568"/>
                <a:gd name="T59" fmla="*/ 239 h 514"/>
                <a:gd name="T60" fmla="*/ 206 w 568"/>
                <a:gd name="T61" fmla="*/ 282 h 514"/>
                <a:gd name="T62" fmla="*/ 214 w 568"/>
                <a:gd name="T63" fmla="*/ 317 h 514"/>
                <a:gd name="T64" fmla="*/ 236 w 568"/>
                <a:gd name="T65" fmla="*/ 327 h 514"/>
                <a:gd name="T66" fmla="*/ 299 w 568"/>
                <a:gd name="T67" fmla="*/ 246 h 514"/>
                <a:gd name="T68" fmla="*/ 308 w 568"/>
                <a:gd name="T69" fmla="*/ 233 h 514"/>
                <a:gd name="T70" fmla="*/ 335 w 568"/>
                <a:gd name="T71" fmla="*/ 231 h 514"/>
                <a:gd name="T72" fmla="*/ 350 w 568"/>
                <a:gd name="T73" fmla="*/ 223 h 514"/>
                <a:gd name="T74" fmla="*/ 381 w 568"/>
                <a:gd name="T75" fmla="*/ 125 h 514"/>
                <a:gd name="T76" fmla="*/ 400 w 568"/>
                <a:gd name="T77" fmla="*/ 115 h 514"/>
                <a:gd name="T78" fmla="*/ 411 w 568"/>
                <a:gd name="T79" fmla="*/ 128 h 514"/>
                <a:gd name="T80" fmla="*/ 425 w 568"/>
                <a:gd name="T81" fmla="*/ 25 h 514"/>
                <a:gd name="T82" fmla="*/ 444 w 568"/>
                <a:gd name="T83" fmla="*/ 421 h 514"/>
                <a:gd name="T84" fmla="*/ 419 w 568"/>
                <a:gd name="T85" fmla="*/ 447 h 514"/>
                <a:gd name="T86" fmla="*/ 416 w 568"/>
                <a:gd name="T87" fmla="*/ 476 h 514"/>
                <a:gd name="T88" fmla="*/ 436 w 568"/>
                <a:gd name="T89" fmla="*/ 505 h 514"/>
                <a:gd name="T90" fmla="*/ 463 w 568"/>
                <a:gd name="T91" fmla="*/ 514 h 514"/>
                <a:gd name="T92" fmla="*/ 497 w 568"/>
                <a:gd name="T93" fmla="*/ 500 h 514"/>
                <a:gd name="T94" fmla="*/ 511 w 568"/>
                <a:gd name="T95" fmla="*/ 466 h 514"/>
                <a:gd name="T96" fmla="*/ 502 w 568"/>
                <a:gd name="T97" fmla="*/ 439 h 514"/>
                <a:gd name="T98" fmla="*/ 473 w 568"/>
                <a:gd name="T99" fmla="*/ 419 h 514"/>
                <a:gd name="T100" fmla="*/ 216 w 568"/>
                <a:gd name="T101" fmla="*/ 418 h 514"/>
                <a:gd name="T102" fmla="*/ 183 w 568"/>
                <a:gd name="T103" fmla="*/ 432 h 514"/>
                <a:gd name="T104" fmla="*/ 169 w 568"/>
                <a:gd name="T105" fmla="*/ 466 h 514"/>
                <a:gd name="T106" fmla="*/ 177 w 568"/>
                <a:gd name="T107" fmla="*/ 493 h 514"/>
                <a:gd name="T108" fmla="*/ 207 w 568"/>
                <a:gd name="T109" fmla="*/ 513 h 514"/>
                <a:gd name="T110" fmla="*/ 236 w 568"/>
                <a:gd name="T111" fmla="*/ 510 h 514"/>
                <a:gd name="T112" fmla="*/ 261 w 568"/>
                <a:gd name="T113" fmla="*/ 484 h 514"/>
                <a:gd name="T114" fmla="*/ 264 w 568"/>
                <a:gd name="T115" fmla="*/ 456 h 514"/>
                <a:gd name="T116" fmla="*/ 244 w 568"/>
                <a:gd name="T117" fmla="*/ 427 h 514"/>
                <a:gd name="T118" fmla="*/ 216 w 568"/>
                <a:gd name="T119" fmla="*/ 41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8" h="514">
                  <a:moveTo>
                    <a:pt x="568" y="246"/>
                  </a:moveTo>
                  <a:lnTo>
                    <a:pt x="568" y="461"/>
                  </a:lnTo>
                  <a:lnTo>
                    <a:pt x="527" y="461"/>
                  </a:lnTo>
                  <a:lnTo>
                    <a:pt x="527" y="461"/>
                  </a:lnTo>
                  <a:lnTo>
                    <a:pt x="527" y="454"/>
                  </a:lnTo>
                  <a:lnTo>
                    <a:pt x="526" y="448"/>
                  </a:lnTo>
                  <a:lnTo>
                    <a:pt x="523" y="436"/>
                  </a:lnTo>
                  <a:lnTo>
                    <a:pt x="516" y="426"/>
                  </a:lnTo>
                  <a:lnTo>
                    <a:pt x="509" y="416"/>
                  </a:lnTo>
                  <a:lnTo>
                    <a:pt x="499" y="409"/>
                  </a:lnTo>
                  <a:lnTo>
                    <a:pt x="488" y="402"/>
                  </a:lnTo>
                  <a:lnTo>
                    <a:pt x="476" y="399"/>
                  </a:lnTo>
                  <a:lnTo>
                    <a:pt x="469" y="398"/>
                  </a:lnTo>
                  <a:lnTo>
                    <a:pt x="463" y="398"/>
                  </a:lnTo>
                  <a:lnTo>
                    <a:pt x="463" y="398"/>
                  </a:lnTo>
                  <a:lnTo>
                    <a:pt x="457" y="398"/>
                  </a:lnTo>
                  <a:lnTo>
                    <a:pt x="450" y="399"/>
                  </a:lnTo>
                  <a:lnTo>
                    <a:pt x="439" y="402"/>
                  </a:lnTo>
                  <a:lnTo>
                    <a:pt x="428" y="409"/>
                  </a:lnTo>
                  <a:lnTo>
                    <a:pt x="418" y="416"/>
                  </a:lnTo>
                  <a:lnTo>
                    <a:pt x="410" y="426"/>
                  </a:lnTo>
                  <a:lnTo>
                    <a:pt x="405" y="436"/>
                  </a:lnTo>
                  <a:lnTo>
                    <a:pt x="400" y="448"/>
                  </a:lnTo>
                  <a:lnTo>
                    <a:pt x="399" y="454"/>
                  </a:lnTo>
                  <a:lnTo>
                    <a:pt x="399" y="461"/>
                  </a:lnTo>
                  <a:lnTo>
                    <a:pt x="281" y="461"/>
                  </a:lnTo>
                  <a:lnTo>
                    <a:pt x="281" y="461"/>
                  </a:lnTo>
                  <a:lnTo>
                    <a:pt x="280" y="454"/>
                  </a:lnTo>
                  <a:lnTo>
                    <a:pt x="280" y="448"/>
                  </a:lnTo>
                  <a:lnTo>
                    <a:pt x="276" y="436"/>
                  </a:lnTo>
                  <a:lnTo>
                    <a:pt x="271" y="426"/>
                  </a:lnTo>
                  <a:lnTo>
                    <a:pt x="262" y="416"/>
                  </a:lnTo>
                  <a:lnTo>
                    <a:pt x="253" y="409"/>
                  </a:lnTo>
                  <a:lnTo>
                    <a:pt x="242" y="402"/>
                  </a:lnTo>
                  <a:lnTo>
                    <a:pt x="230" y="399"/>
                  </a:lnTo>
                  <a:lnTo>
                    <a:pt x="224" y="398"/>
                  </a:lnTo>
                  <a:lnTo>
                    <a:pt x="217" y="398"/>
                  </a:lnTo>
                  <a:lnTo>
                    <a:pt x="217" y="398"/>
                  </a:lnTo>
                  <a:lnTo>
                    <a:pt x="210" y="398"/>
                  </a:lnTo>
                  <a:lnTo>
                    <a:pt x="204" y="399"/>
                  </a:lnTo>
                  <a:lnTo>
                    <a:pt x="192" y="402"/>
                  </a:lnTo>
                  <a:lnTo>
                    <a:pt x="181" y="409"/>
                  </a:lnTo>
                  <a:lnTo>
                    <a:pt x="172" y="416"/>
                  </a:lnTo>
                  <a:lnTo>
                    <a:pt x="164" y="426"/>
                  </a:lnTo>
                  <a:lnTo>
                    <a:pt x="158" y="436"/>
                  </a:lnTo>
                  <a:lnTo>
                    <a:pt x="155" y="448"/>
                  </a:lnTo>
                  <a:lnTo>
                    <a:pt x="154" y="454"/>
                  </a:lnTo>
                  <a:lnTo>
                    <a:pt x="154" y="461"/>
                  </a:lnTo>
                  <a:lnTo>
                    <a:pt x="14" y="461"/>
                  </a:lnTo>
                  <a:lnTo>
                    <a:pt x="14" y="461"/>
                  </a:lnTo>
                  <a:lnTo>
                    <a:pt x="9" y="460"/>
                  </a:lnTo>
                  <a:lnTo>
                    <a:pt x="4" y="456"/>
                  </a:lnTo>
                  <a:lnTo>
                    <a:pt x="1" y="452"/>
                  </a:lnTo>
                  <a:lnTo>
                    <a:pt x="0" y="446"/>
                  </a:lnTo>
                  <a:lnTo>
                    <a:pt x="0" y="446"/>
                  </a:lnTo>
                  <a:lnTo>
                    <a:pt x="1" y="440"/>
                  </a:lnTo>
                  <a:lnTo>
                    <a:pt x="4" y="435"/>
                  </a:lnTo>
                  <a:lnTo>
                    <a:pt x="8" y="432"/>
                  </a:lnTo>
                  <a:lnTo>
                    <a:pt x="14" y="431"/>
                  </a:lnTo>
                  <a:lnTo>
                    <a:pt x="112" y="431"/>
                  </a:lnTo>
                  <a:lnTo>
                    <a:pt x="113" y="10"/>
                  </a:lnTo>
                  <a:lnTo>
                    <a:pt x="157" y="10"/>
                  </a:lnTo>
                  <a:lnTo>
                    <a:pt x="157" y="217"/>
                  </a:lnTo>
                  <a:lnTo>
                    <a:pt x="225" y="20"/>
                  </a:lnTo>
                  <a:lnTo>
                    <a:pt x="225" y="20"/>
                  </a:lnTo>
                  <a:lnTo>
                    <a:pt x="227" y="13"/>
                  </a:lnTo>
                  <a:lnTo>
                    <a:pt x="231" y="9"/>
                  </a:lnTo>
                  <a:lnTo>
                    <a:pt x="236" y="5"/>
                  </a:lnTo>
                  <a:lnTo>
                    <a:pt x="240" y="3"/>
                  </a:lnTo>
                  <a:lnTo>
                    <a:pt x="240" y="3"/>
                  </a:lnTo>
                  <a:lnTo>
                    <a:pt x="247" y="0"/>
                  </a:lnTo>
                  <a:lnTo>
                    <a:pt x="253" y="0"/>
                  </a:lnTo>
                  <a:lnTo>
                    <a:pt x="253" y="0"/>
                  </a:lnTo>
                  <a:lnTo>
                    <a:pt x="253" y="0"/>
                  </a:lnTo>
                  <a:lnTo>
                    <a:pt x="450" y="0"/>
                  </a:lnTo>
                  <a:lnTo>
                    <a:pt x="450" y="232"/>
                  </a:lnTo>
                  <a:lnTo>
                    <a:pt x="462" y="232"/>
                  </a:lnTo>
                  <a:lnTo>
                    <a:pt x="552" y="232"/>
                  </a:lnTo>
                  <a:lnTo>
                    <a:pt x="553" y="232"/>
                  </a:lnTo>
                  <a:lnTo>
                    <a:pt x="553" y="232"/>
                  </a:lnTo>
                  <a:lnTo>
                    <a:pt x="560" y="233"/>
                  </a:lnTo>
                  <a:lnTo>
                    <a:pt x="564" y="235"/>
                  </a:lnTo>
                  <a:lnTo>
                    <a:pt x="567" y="241"/>
                  </a:lnTo>
                  <a:lnTo>
                    <a:pt x="568" y="246"/>
                  </a:lnTo>
                  <a:lnTo>
                    <a:pt x="568" y="246"/>
                  </a:lnTo>
                  <a:close/>
                  <a:moveTo>
                    <a:pt x="425" y="25"/>
                  </a:moveTo>
                  <a:lnTo>
                    <a:pt x="253" y="25"/>
                  </a:lnTo>
                  <a:lnTo>
                    <a:pt x="253" y="25"/>
                  </a:lnTo>
                  <a:lnTo>
                    <a:pt x="249" y="25"/>
                  </a:lnTo>
                  <a:lnTo>
                    <a:pt x="249" y="25"/>
                  </a:lnTo>
                  <a:lnTo>
                    <a:pt x="248" y="26"/>
                  </a:lnTo>
                  <a:lnTo>
                    <a:pt x="248" y="27"/>
                  </a:lnTo>
                  <a:lnTo>
                    <a:pt x="190" y="196"/>
                  </a:lnTo>
                  <a:lnTo>
                    <a:pt x="240" y="181"/>
                  </a:lnTo>
                  <a:lnTo>
                    <a:pt x="232" y="174"/>
                  </a:lnTo>
                  <a:lnTo>
                    <a:pt x="232" y="174"/>
                  </a:lnTo>
                  <a:lnTo>
                    <a:pt x="229" y="168"/>
                  </a:lnTo>
                  <a:lnTo>
                    <a:pt x="228" y="163"/>
                  </a:lnTo>
                  <a:lnTo>
                    <a:pt x="229" y="157"/>
                  </a:lnTo>
                  <a:lnTo>
                    <a:pt x="232" y="152"/>
                  </a:lnTo>
                  <a:lnTo>
                    <a:pt x="232" y="152"/>
                  </a:lnTo>
                  <a:lnTo>
                    <a:pt x="237" y="149"/>
                  </a:lnTo>
                  <a:lnTo>
                    <a:pt x="243" y="147"/>
                  </a:lnTo>
                  <a:lnTo>
                    <a:pt x="248" y="148"/>
                  </a:lnTo>
                  <a:lnTo>
                    <a:pt x="254" y="152"/>
                  </a:lnTo>
                  <a:lnTo>
                    <a:pt x="290" y="188"/>
                  </a:lnTo>
                  <a:lnTo>
                    <a:pt x="290" y="188"/>
                  </a:lnTo>
                  <a:lnTo>
                    <a:pt x="293" y="193"/>
                  </a:lnTo>
                  <a:lnTo>
                    <a:pt x="294" y="198"/>
                  </a:lnTo>
                  <a:lnTo>
                    <a:pt x="293" y="203"/>
                  </a:lnTo>
                  <a:lnTo>
                    <a:pt x="290" y="209"/>
                  </a:lnTo>
                  <a:lnTo>
                    <a:pt x="290" y="209"/>
                  </a:lnTo>
                  <a:lnTo>
                    <a:pt x="284" y="212"/>
                  </a:lnTo>
                  <a:lnTo>
                    <a:pt x="279" y="213"/>
                  </a:lnTo>
                  <a:lnTo>
                    <a:pt x="274" y="212"/>
                  </a:lnTo>
                  <a:lnTo>
                    <a:pt x="268" y="209"/>
                  </a:lnTo>
                  <a:lnTo>
                    <a:pt x="256" y="196"/>
                  </a:lnTo>
                  <a:lnTo>
                    <a:pt x="238" y="225"/>
                  </a:lnTo>
                  <a:lnTo>
                    <a:pt x="238" y="225"/>
                  </a:lnTo>
                  <a:lnTo>
                    <a:pt x="228" y="239"/>
                  </a:lnTo>
                  <a:lnTo>
                    <a:pt x="220" y="251"/>
                  </a:lnTo>
                  <a:lnTo>
                    <a:pt x="213" y="263"/>
                  </a:lnTo>
                  <a:lnTo>
                    <a:pt x="209" y="273"/>
                  </a:lnTo>
                  <a:lnTo>
                    <a:pt x="206" y="282"/>
                  </a:lnTo>
                  <a:lnTo>
                    <a:pt x="205" y="290"/>
                  </a:lnTo>
                  <a:lnTo>
                    <a:pt x="205" y="297"/>
                  </a:lnTo>
                  <a:lnTo>
                    <a:pt x="206" y="303"/>
                  </a:lnTo>
                  <a:lnTo>
                    <a:pt x="214" y="317"/>
                  </a:lnTo>
                  <a:lnTo>
                    <a:pt x="214" y="317"/>
                  </a:lnTo>
                  <a:lnTo>
                    <a:pt x="219" y="320"/>
                  </a:lnTo>
                  <a:lnTo>
                    <a:pt x="224" y="324"/>
                  </a:lnTo>
                  <a:lnTo>
                    <a:pt x="236" y="327"/>
                  </a:lnTo>
                  <a:lnTo>
                    <a:pt x="299" y="327"/>
                  </a:lnTo>
                  <a:lnTo>
                    <a:pt x="299" y="327"/>
                  </a:lnTo>
                  <a:lnTo>
                    <a:pt x="299" y="246"/>
                  </a:lnTo>
                  <a:lnTo>
                    <a:pt x="299" y="246"/>
                  </a:lnTo>
                  <a:lnTo>
                    <a:pt x="300" y="241"/>
                  </a:lnTo>
                  <a:lnTo>
                    <a:pt x="302" y="237"/>
                  </a:lnTo>
                  <a:lnTo>
                    <a:pt x="305" y="235"/>
                  </a:lnTo>
                  <a:lnTo>
                    <a:pt x="308" y="233"/>
                  </a:lnTo>
                  <a:lnTo>
                    <a:pt x="313" y="232"/>
                  </a:lnTo>
                  <a:lnTo>
                    <a:pt x="315" y="232"/>
                  </a:lnTo>
                  <a:lnTo>
                    <a:pt x="335" y="231"/>
                  </a:lnTo>
                  <a:lnTo>
                    <a:pt x="335" y="231"/>
                  </a:lnTo>
                  <a:lnTo>
                    <a:pt x="340" y="231"/>
                  </a:lnTo>
                  <a:lnTo>
                    <a:pt x="343" y="230"/>
                  </a:lnTo>
                  <a:lnTo>
                    <a:pt x="348" y="226"/>
                  </a:lnTo>
                  <a:lnTo>
                    <a:pt x="350" y="223"/>
                  </a:lnTo>
                  <a:lnTo>
                    <a:pt x="351" y="220"/>
                  </a:lnTo>
                  <a:lnTo>
                    <a:pt x="351" y="219"/>
                  </a:lnTo>
                  <a:lnTo>
                    <a:pt x="381" y="125"/>
                  </a:lnTo>
                  <a:lnTo>
                    <a:pt x="381" y="125"/>
                  </a:lnTo>
                  <a:lnTo>
                    <a:pt x="384" y="120"/>
                  </a:lnTo>
                  <a:lnTo>
                    <a:pt x="389" y="116"/>
                  </a:lnTo>
                  <a:lnTo>
                    <a:pt x="394" y="114"/>
                  </a:lnTo>
                  <a:lnTo>
                    <a:pt x="400" y="115"/>
                  </a:lnTo>
                  <a:lnTo>
                    <a:pt x="400" y="115"/>
                  </a:lnTo>
                  <a:lnTo>
                    <a:pt x="406" y="117"/>
                  </a:lnTo>
                  <a:lnTo>
                    <a:pt x="409" y="123"/>
                  </a:lnTo>
                  <a:lnTo>
                    <a:pt x="411" y="128"/>
                  </a:lnTo>
                  <a:lnTo>
                    <a:pt x="410" y="133"/>
                  </a:lnTo>
                  <a:lnTo>
                    <a:pt x="380" y="232"/>
                  </a:lnTo>
                  <a:lnTo>
                    <a:pt x="425" y="232"/>
                  </a:lnTo>
                  <a:lnTo>
                    <a:pt x="425" y="25"/>
                  </a:lnTo>
                  <a:close/>
                  <a:moveTo>
                    <a:pt x="463" y="418"/>
                  </a:moveTo>
                  <a:lnTo>
                    <a:pt x="463" y="418"/>
                  </a:lnTo>
                  <a:lnTo>
                    <a:pt x="453" y="419"/>
                  </a:lnTo>
                  <a:lnTo>
                    <a:pt x="444" y="421"/>
                  </a:lnTo>
                  <a:lnTo>
                    <a:pt x="436" y="427"/>
                  </a:lnTo>
                  <a:lnTo>
                    <a:pt x="429" y="432"/>
                  </a:lnTo>
                  <a:lnTo>
                    <a:pt x="424" y="439"/>
                  </a:lnTo>
                  <a:lnTo>
                    <a:pt x="419" y="447"/>
                  </a:lnTo>
                  <a:lnTo>
                    <a:pt x="416" y="456"/>
                  </a:lnTo>
                  <a:lnTo>
                    <a:pt x="415" y="466"/>
                  </a:lnTo>
                  <a:lnTo>
                    <a:pt x="415" y="466"/>
                  </a:lnTo>
                  <a:lnTo>
                    <a:pt x="416" y="476"/>
                  </a:lnTo>
                  <a:lnTo>
                    <a:pt x="419" y="484"/>
                  </a:lnTo>
                  <a:lnTo>
                    <a:pt x="424" y="493"/>
                  </a:lnTo>
                  <a:lnTo>
                    <a:pt x="429" y="500"/>
                  </a:lnTo>
                  <a:lnTo>
                    <a:pt x="436" y="505"/>
                  </a:lnTo>
                  <a:lnTo>
                    <a:pt x="444" y="510"/>
                  </a:lnTo>
                  <a:lnTo>
                    <a:pt x="453" y="513"/>
                  </a:lnTo>
                  <a:lnTo>
                    <a:pt x="463" y="514"/>
                  </a:lnTo>
                  <a:lnTo>
                    <a:pt x="463" y="514"/>
                  </a:lnTo>
                  <a:lnTo>
                    <a:pt x="473" y="513"/>
                  </a:lnTo>
                  <a:lnTo>
                    <a:pt x="482" y="510"/>
                  </a:lnTo>
                  <a:lnTo>
                    <a:pt x="490" y="505"/>
                  </a:lnTo>
                  <a:lnTo>
                    <a:pt x="497" y="500"/>
                  </a:lnTo>
                  <a:lnTo>
                    <a:pt x="502" y="493"/>
                  </a:lnTo>
                  <a:lnTo>
                    <a:pt x="508" y="484"/>
                  </a:lnTo>
                  <a:lnTo>
                    <a:pt x="510" y="476"/>
                  </a:lnTo>
                  <a:lnTo>
                    <a:pt x="511" y="466"/>
                  </a:lnTo>
                  <a:lnTo>
                    <a:pt x="511" y="466"/>
                  </a:lnTo>
                  <a:lnTo>
                    <a:pt x="510" y="456"/>
                  </a:lnTo>
                  <a:lnTo>
                    <a:pt x="508" y="447"/>
                  </a:lnTo>
                  <a:lnTo>
                    <a:pt x="502" y="439"/>
                  </a:lnTo>
                  <a:lnTo>
                    <a:pt x="497" y="432"/>
                  </a:lnTo>
                  <a:lnTo>
                    <a:pt x="490" y="427"/>
                  </a:lnTo>
                  <a:lnTo>
                    <a:pt x="482" y="421"/>
                  </a:lnTo>
                  <a:lnTo>
                    <a:pt x="473" y="419"/>
                  </a:lnTo>
                  <a:lnTo>
                    <a:pt x="463" y="418"/>
                  </a:lnTo>
                  <a:lnTo>
                    <a:pt x="463" y="418"/>
                  </a:lnTo>
                  <a:close/>
                  <a:moveTo>
                    <a:pt x="216" y="418"/>
                  </a:moveTo>
                  <a:lnTo>
                    <a:pt x="216" y="418"/>
                  </a:lnTo>
                  <a:lnTo>
                    <a:pt x="207" y="419"/>
                  </a:lnTo>
                  <a:lnTo>
                    <a:pt x="198" y="421"/>
                  </a:lnTo>
                  <a:lnTo>
                    <a:pt x="190" y="427"/>
                  </a:lnTo>
                  <a:lnTo>
                    <a:pt x="183" y="432"/>
                  </a:lnTo>
                  <a:lnTo>
                    <a:pt x="177" y="439"/>
                  </a:lnTo>
                  <a:lnTo>
                    <a:pt x="173" y="447"/>
                  </a:lnTo>
                  <a:lnTo>
                    <a:pt x="170" y="456"/>
                  </a:lnTo>
                  <a:lnTo>
                    <a:pt x="169" y="466"/>
                  </a:lnTo>
                  <a:lnTo>
                    <a:pt x="169" y="466"/>
                  </a:lnTo>
                  <a:lnTo>
                    <a:pt x="170" y="476"/>
                  </a:lnTo>
                  <a:lnTo>
                    <a:pt x="173" y="484"/>
                  </a:lnTo>
                  <a:lnTo>
                    <a:pt x="177" y="493"/>
                  </a:lnTo>
                  <a:lnTo>
                    <a:pt x="183" y="500"/>
                  </a:lnTo>
                  <a:lnTo>
                    <a:pt x="190" y="505"/>
                  </a:lnTo>
                  <a:lnTo>
                    <a:pt x="198" y="510"/>
                  </a:lnTo>
                  <a:lnTo>
                    <a:pt x="207" y="513"/>
                  </a:lnTo>
                  <a:lnTo>
                    <a:pt x="216" y="514"/>
                  </a:lnTo>
                  <a:lnTo>
                    <a:pt x="216" y="514"/>
                  </a:lnTo>
                  <a:lnTo>
                    <a:pt x="227" y="513"/>
                  </a:lnTo>
                  <a:lnTo>
                    <a:pt x="236" y="510"/>
                  </a:lnTo>
                  <a:lnTo>
                    <a:pt x="244" y="505"/>
                  </a:lnTo>
                  <a:lnTo>
                    <a:pt x="250" y="500"/>
                  </a:lnTo>
                  <a:lnTo>
                    <a:pt x="257" y="493"/>
                  </a:lnTo>
                  <a:lnTo>
                    <a:pt x="261" y="484"/>
                  </a:lnTo>
                  <a:lnTo>
                    <a:pt x="264" y="476"/>
                  </a:lnTo>
                  <a:lnTo>
                    <a:pt x="264" y="466"/>
                  </a:lnTo>
                  <a:lnTo>
                    <a:pt x="264" y="466"/>
                  </a:lnTo>
                  <a:lnTo>
                    <a:pt x="264" y="456"/>
                  </a:lnTo>
                  <a:lnTo>
                    <a:pt x="261" y="447"/>
                  </a:lnTo>
                  <a:lnTo>
                    <a:pt x="257" y="439"/>
                  </a:lnTo>
                  <a:lnTo>
                    <a:pt x="250" y="432"/>
                  </a:lnTo>
                  <a:lnTo>
                    <a:pt x="244" y="427"/>
                  </a:lnTo>
                  <a:lnTo>
                    <a:pt x="236" y="421"/>
                  </a:lnTo>
                  <a:lnTo>
                    <a:pt x="227" y="419"/>
                  </a:lnTo>
                  <a:lnTo>
                    <a:pt x="216" y="418"/>
                  </a:lnTo>
                  <a:lnTo>
                    <a:pt x="216" y="41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7" name="Freeform 270"/>
            <p:cNvSpPr>
              <a:spLocks/>
            </p:cNvSpPr>
            <p:nvPr/>
          </p:nvSpPr>
          <p:spPr bwMode="auto">
            <a:xfrm>
              <a:off x="10187978" y="5342962"/>
              <a:ext cx="182880" cy="182880"/>
            </a:xfrm>
            <a:custGeom>
              <a:avLst/>
              <a:gdLst>
                <a:gd name="T0" fmla="*/ 310 w 397"/>
                <a:gd name="T1" fmla="*/ 285 h 380"/>
                <a:gd name="T2" fmla="*/ 278 w 397"/>
                <a:gd name="T3" fmla="*/ 271 h 380"/>
                <a:gd name="T4" fmla="*/ 257 w 397"/>
                <a:gd name="T5" fmla="*/ 256 h 380"/>
                <a:gd name="T6" fmla="*/ 245 w 397"/>
                <a:gd name="T7" fmla="*/ 238 h 380"/>
                <a:gd name="T8" fmla="*/ 242 w 397"/>
                <a:gd name="T9" fmla="*/ 216 h 380"/>
                <a:gd name="T10" fmla="*/ 242 w 397"/>
                <a:gd name="T11" fmla="*/ 208 h 380"/>
                <a:gd name="T12" fmla="*/ 247 w 397"/>
                <a:gd name="T13" fmla="*/ 200 h 380"/>
                <a:gd name="T14" fmla="*/ 255 w 397"/>
                <a:gd name="T15" fmla="*/ 191 h 380"/>
                <a:gd name="T16" fmla="*/ 261 w 397"/>
                <a:gd name="T17" fmla="*/ 176 h 380"/>
                <a:gd name="T18" fmla="*/ 264 w 397"/>
                <a:gd name="T19" fmla="*/ 164 h 380"/>
                <a:gd name="T20" fmla="*/ 269 w 397"/>
                <a:gd name="T21" fmla="*/ 156 h 380"/>
                <a:gd name="T22" fmla="*/ 278 w 397"/>
                <a:gd name="T23" fmla="*/ 151 h 380"/>
                <a:gd name="T24" fmla="*/ 282 w 397"/>
                <a:gd name="T25" fmla="*/ 139 h 380"/>
                <a:gd name="T26" fmla="*/ 284 w 397"/>
                <a:gd name="T27" fmla="*/ 128 h 380"/>
                <a:gd name="T28" fmla="*/ 283 w 397"/>
                <a:gd name="T29" fmla="*/ 119 h 380"/>
                <a:gd name="T30" fmla="*/ 278 w 397"/>
                <a:gd name="T31" fmla="*/ 111 h 380"/>
                <a:gd name="T32" fmla="*/ 277 w 397"/>
                <a:gd name="T33" fmla="*/ 111 h 380"/>
                <a:gd name="T34" fmla="*/ 282 w 397"/>
                <a:gd name="T35" fmla="*/ 72 h 380"/>
                <a:gd name="T36" fmla="*/ 282 w 397"/>
                <a:gd name="T37" fmla="*/ 64 h 380"/>
                <a:gd name="T38" fmla="*/ 275 w 397"/>
                <a:gd name="T39" fmla="*/ 41 h 380"/>
                <a:gd name="T40" fmla="*/ 267 w 397"/>
                <a:gd name="T41" fmla="*/ 29 h 380"/>
                <a:gd name="T42" fmla="*/ 257 w 397"/>
                <a:gd name="T43" fmla="*/ 18 h 380"/>
                <a:gd name="T44" fmla="*/ 242 w 397"/>
                <a:gd name="T45" fmla="*/ 8 h 380"/>
                <a:gd name="T46" fmla="*/ 223 w 397"/>
                <a:gd name="T47" fmla="*/ 3 h 380"/>
                <a:gd name="T48" fmla="*/ 198 w 397"/>
                <a:gd name="T49" fmla="*/ 0 h 380"/>
                <a:gd name="T50" fmla="*/ 186 w 397"/>
                <a:gd name="T51" fmla="*/ 1 h 380"/>
                <a:gd name="T52" fmla="*/ 163 w 397"/>
                <a:gd name="T53" fmla="*/ 5 h 380"/>
                <a:gd name="T54" fmla="*/ 146 w 397"/>
                <a:gd name="T55" fmla="*/ 13 h 380"/>
                <a:gd name="T56" fmla="*/ 134 w 397"/>
                <a:gd name="T57" fmla="*/ 23 h 380"/>
                <a:gd name="T58" fmla="*/ 124 w 397"/>
                <a:gd name="T59" fmla="*/ 35 h 380"/>
                <a:gd name="T60" fmla="*/ 117 w 397"/>
                <a:gd name="T61" fmla="*/ 53 h 380"/>
                <a:gd name="T62" fmla="*/ 114 w 397"/>
                <a:gd name="T63" fmla="*/ 72 h 380"/>
                <a:gd name="T64" fmla="*/ 118 w 397"/>
                <a:gd name="T65" fmla="*/ 98 h 380"/>
                <a:gd name="T66" fmla="*/ 120 w 397"/>
                <a:gd name="T67" fmla="*/ 111 h 380"/>
                <a:gd name="T68" fmla="*/ 115 w 397"/>
                <a:gd name="T69" fmla="*/ 114 h 380"/>
                <a:gd name="T70" fmla="*/ 112 w 397"/>
                <a:gd name="T71" fmla="*/ 123 h 380"/>
                <a:gd name="T72" fmla="*/ 112 w 397"/>
                <a:gd name="T73" fmla="*/ 128 h 380"/>
                <a:gd name="T74" fmla="*/ 115 w 397"/>
                <a:gd name="T75" fmla="*/ 147 h 380"/>
                <a:gd name="T76" fmla="*/ 122 w 397"/>
                <a:gd name="T77" fmla="*/ 153 h 380"/>
                <a:gd name="T78" fmla="*/ 130 w 397"/>
                <a:gd name="T79" fmla="*/ 159 h 380"/>
                <a:gd name="T80" fmla="*/ 131 w 397"/>
                <a:gd name="T81" fmla="*/ 164 h 380"/>
                <a:gd name="T82" fmla="*/ 138 w 397"/>
                <a:gd name="T83" fmla="*/ 185 h 380"/>
                <a:gd name="T84" fmla="*/ 145 w 397"/>
                <a:gd name="T85" fmla="*/ 196 h 380"/>
                <a:gd name="T86" fmla="*/ 152 w 397"/>
                <a:gd name="T87" fmla="*/ 204 h 380"/>
                <a:gd name="T88" fmla="*/ 155 w 397"/>
                <a:gd name="T89" fmla="*/ 216 h 380"/>
                <a:gd name="T90" fmla="*/ 154 w 397"/>
                <a:gd name="T91" fmla="*/ 227 h 380"/>
                <a:gd name="T92" fmla="*/ 146 w 397"/>
                <a:gd name="T93" fmla="*/ 248 h 380"/>
                <a:gd name="T94" fmla="*/ 130 w 397"/>
                <a:gd name="T95" fmla="*/ 264 h 380"/>
                <a:gd name="T96" fmla="*/ 104 w 397"/>
                <a:gd name="T97" fmla="*/ 277 h 380"/>
                <a:gd name="T98" fmla="*/ 86 w 397"/>
                <a:gd name="T99" fmla="*/ 285 h 380"/>
                <a:gd name="T100" fmla="*/ 50 w 397"/>
                <a:gd name="T101" fmla="*/ 299 h 380"/>
                <a:gd name="T102" fmla="*/ 23 w 397"/>
                <a:gd name="T103" fmla="*/ 312 h 380"/>
                <a:gd name="T104" fmla="*/ 5 w 397"/>
                <a:gd name="T105" fmla="*/ 325 h 380"/>
                <a:gd name="T106" fmla="*/ 0 w 397"/>
                <a:gd name="T107" fmla="*/ 334 h 380"/>
                <a:gd name="T108" fmla="*/ 0 w 397"/>
                <a:gd name="T109" fmla="*/ 336 h 380"/>
                <a:gd name="T110" fmla="*/ 198 w 397"/>
                <a:gd name="T111" fmla="*/ 380 h 380"/>
                <a:gd name="T112" fmla="*/ 397 w 397"/>
                <a:gd name="T113" fmla="*/ 380 h 380"/>
                <a:gd name="T114" fmla="*/ 397 w 397"/>
                <a:gd name="T115" fmla="*/ 336 h 380"/>
                <a:gd name="T116" fmla="*/ 395 w 397"/>
                <a:gd name="T117" fmla="*/ 332 h 380"/>
                <a:gd name="T118" fmla="*/ 383 w 397"/>
                <a:gd name="T119" fmla="*/ 319 h 380"/>
                <a:gd name="T120" fmla="*/ 361 w 397"/>
                <a:gd name="T121" fmla="*/ 306 h 380"/>
                <a:gd name="T122" fmla="*/ 329 w 397"/>
                <a:gd name="T123" fmla="*/ 292 h 380"/>
                <a:gd name="T124" fmla="*/ 310 w 397"/>
                <a:gd name="T125" fmla="*/ 28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7" h="380">
                  <a:moveTo>
                    <a:pt x="310" y="285"/>
                  </a:moveTo>
                  <a:lnTo>
                    <a:pt x="310" y="285"/>
                  </a:lnTo>
                  <a:lnTo>
                    <a:pt x="293" y="277"/>
                  </a:lnTo>
                  <a:lnTo>
                    <a:pt x="278" y="271"/>
                  </a:lnTo>
                  <a:lnTo>
                    <a:pt x="265" y="264"/>
                  </a:lnTo>
                  <a:lnTo>
                    <a:pt x="257" y="256"/>
                  </a:lnTo>
                  <a:lnTo>
                    <a:pt x="249" y="248"/>
                  </a:lnTo>
                  <a:lnTo>
                    <a:pt x="245" y="238"/>
                  </a:lnTo>
                  <a:lnTo>
                    <a:pt x="243" y="227"/>
                  </a:lnTo>
                  <a:lnTo>
                    <a:pt x="242" y="216"/>
                  </a:lnTo>
                  <a:lnTo>
                    <a:pt x="242" y="216"/>
                  </a:lnTo>
                  <a:lnTo>
                    <a:pt x="242" y="208"/>
                  </a:lnTo>
                  <a:lnTo>
                    <a:pt x="244" y="204"/>
                  </a:lnTo>
                  <a:lnTo>
                    <a:pt x="247" y="200"/>
                  </a:lnTo>
                  <a:lnTo>
                    <a:pt x="250" y="196"/>
                  </a:lnTo>
                  <a:lnTo>
                    <a:pt x="255" y="191"/>
                  </a:lnTo>
                  <a:lnTo>
                    <a:pt x="258" y="185"/>
                  </a:lnTo>
                  <a:lnTo>
                    <a:pt x="261" y="176"/>
                  </a:lnTo>
                  <a:lnTo>
                    <a:pt x="264" y="164"/>
                  </a:lnTo>
                  <a:lnTo>
                    <a:pt x="264" y="164"/>
                  </a:lnTo>
                  <a:lnTo>
                    <a:pt x="266" y="159"/>
                  </a:lnTo>
                  <a:lnTo>
                    <a:pt x="269" y="156"/>
                  </a:lnTo>
                  <a:lnTo>
                    <a:pt x="275" y="153"/>
                  </a:lnTo>
                  <a:lnTo>
                    <a:pt x="278" y="151"/>
                  </a:lnTo>
                  <a:lnTo>
                    <a:pt x="280" y="147"/>
                  </a:lnTo>
                  <a:lnTo>
                    <a:pt x="282" y="139"/>
                  </a:lnTo>
                  <a:lnTo>
                    <a:pt x="284" y="128"/>
                  </a:lnTo>
                  <a:lnTo>
                    <a:pt x="284" y="128"/>
                  </a:lnTo>
                  <a:lnTo>
                    <a:pt x="283" y="123"/>
                  </a:lnTo>
                  <a:lnTo>
                    <a:pt x="283" y="119"/>
                  </a:lnTo>
                  <a:lnTo>
                    <a:pt x="280" y="114"/>
                  </a:lnTo>
                  <a:lnTo>
                    <a:pt x="278" y="111"/>
                  </a:lnTo>
                  <a:lnTo>
                    <a:pt x="277" y="111"/>
                  </a:lnTo>
                  <a:lnTo>
                    <a:pt x="277" y="111"/>
                  </a:lnTo>
                  <a:lnTo>
                    <a:pt x="279" y="98"/>
                  </a:lnTo>
                  <a:lnTo>
                    <a:pt x="282" y="72"/>
                  </a:lnTo>
                  <a:lnTo>
                    <a:pt x="282" y="72"/>
                  </a:lnTo>
                  <a:lnTo>
                    <a:pt x="282" y="64"/>
                  </a:lnTo>
                  <a:lnTo>
                    <a:pt x="280" y="53"/>
                  </a:lnTo>
                  <a:lnTo>
                    <a:pt x="275" y="41"/>
                  </a:lnTo>
                  <a:lnTo>
                    <a:pt x="272" y="35"/>
                  </a:lnTo>
                  <a:lnTo>
                    <a:pt x="267" y="29"/>
                  </a:lnTo>
                  <a:lnTo>
                    <a:pt x="263" y="23"/>
                  </a:lnTo>
                  <a:lnTo>
                    <a:pt x="257" y="18"/>
                  </a:lnTo>
                  <a:lnTo>
                    <a:pt x="249" y="13"/>
                  </a:lnTo>
                  <a:lnTo>
                    <a:pt x="242" y="8"/>
                  </a:lnTo>
                  <a:lnTo>
                    <a:pt x="232" y="5"/>
                  </a:lnTo>
                  <a:lnTo>
                    <a:pt x="223" y="3"/>
                  </a:lnTo>
                  <a:lnTo>
                    <a:pt x="211" y="1"/>
                  </a:lnTo>
                  <a:lnTo>
                    <a:pt x="198" y="0"/>
                  </a:lnTo>
                  <a:lnTo>
                    <a:pt x="198" y="0"/>
                  </a:lnTo>
                  <a:lnTo>
                    <a:pt x="186" y="1"/>
                  </a:lnTo>
                  <a:lnTo>
                    <a:pt x="174" y="3"/>
                  </a:lnTo>
                  <a:lnTo>
                    <a:pt x="163" y="5"/>
                  </a:lnTo>
                  <a:lnTo>
                    <a:pt x="154" y="8"/>
                  </a:lnTo>
                  <a:lnTo>
                    <a:pt x="146" y="13"/>
                  </a:lnTo>
                  <a:lnTo>
                    <a:pt x="139" y="18"/>
                  </a:lnTo>
                  <a:lnTo>
                    <a:pt x="134" y="23"/>
                  </a:lnTo>
                  <a:lnTo>
                    <a:pt x="128" y="29"/>
                  </a:lnTo>
                  <a:lnTo>
                    <a:pt x="124" y="35"/>
                  </a:lnTo>
                  <a:lnTo>
                    <a:pt x="121" y="41"/>
                  </a:lnTo>
                  <a:lnTo>
                    <a:pt x="117" y="53"/>
                  </a:lnTo>
                  <a:lnTo>
                    <a:pt x="114" y="64"/>
                  </a:lnTo>
                  <a:lnTo>
                    <a:pt x="114" y="72"/>
                  </a:lnTo>
                  <a:lnTo>
                    <a:pt x="114" y="72"/>
                  </a:lnTo>
                  <a:lnTo>
                    <a:pt x="118" y="98"/>
                  </a:lnTo>
                  <a:lnTo>
                    <a:pt x="120" y="111"/>
                  </a:lnTo>
                  <a:lnTo>
                    <a:pt x="120" y="111"/>
                  </a:lnTo>
                  <a:lnTo>
                    <a:pt x="119" y="111"/>
                  </a:lnTo>
                  <a:lnTo>
                    <a:pt x="115" y="114"/>
                  </a:lnTo>
                  <a:lnTo>
                    <a:pt x="113" y="119"/>
                  </a:lnTo>
                  <a:lnTo>
                    <a:pt x="112" y="123"/>
                  </a:lnTo>
                  <a:lnTo>
                    <a:pt x="112" y="128"/>
                  </a:lnTo>
                  <a:lnTo>
                    <a:pt x="112" y="128"/>
                  </a:lnTo>
                  <a:lnTo>
                    <a:pt x="113" y="139"/>
                  </a:lnTo>
                  <a:lnTo>
                    <a:pt x="115" y="147"/>
                  </a:lnTo>
                  <a:lnTo>
                    <a:pt x="119" y="151"/>
                  </a:lnTo>
                  <a:lnTo>
                    <a:pt x="122" y="153"/>
                  </a:lnTo>
                  <a:lnTo>
                    <a:pt x="127" y="156"/>
                  </a:lnTo>
                  <a:lnTo>
                    <a:pt x="130" y="159"/>
                  </a:lnTo>
                  <a:lnTo>
                    <a:pt x="131" y="164"/>
                  </a:lnTo>
                  <a:lnTo>
                    <a:pt x="131" y="164"/>
                  </a:lnTo>
                  <a:lnTo>
                    <a:pt x="135" y="176"/>
                  </a:lnTo>
                  <a:lnTo>
                    <a:pt x="138" y="185"/>
                  </a:lnTo>
                  <a:lnTo>
                    <a:pt x="142" y="191"/>
                  </a:lnTo>
                  <a:lnTo>
                    <a:pt x="145" y="196"/>
                  </a:lnTo>
                  <a:lnTo>
                    <a:pt x="148" y="200"/>
                  </a:lnTo>
                  <a:lnTo>
                    <a:pt x="152" y="204"/>
                  </a:lnTo>
                  <a:lnTo>
                    <a:pt x="154" y="208"/>
                  </a:lnTo>
                  <a:lnTo>
                    <a:pt x="155" y="216"/>
                  </a:lnTo>
                  <a:lnTo>
                    <a:pt x="155" y="216"/>
                  </a:lnTo>
                  <a:lnTo>
                    <a:pt x="154" y="227"/>
                  </a:lnTo>
                  <a:lnTo>
                    <a:pt x="151" y="238"/>
                  </a:lnTo>
                  <a:lnTo>
                    <a:pt x="146" y="248"/>
                  </a:lnTo>
                  <a:lnTo>
                    <a:pt x="140" y="256"/>
                  </a:lnTo>
                  <a:lnTo>
                    <a:pt x="130" y="264"/>
                  </a:lnTo>
                  <a:lnTo>
                    <a:pt x="119" y="271"/>
                  </a:lnTo>
                  <a:lnTo>
                    <a:pt x="104" y="277"/>
                  </a:lnTo>
                  <a:lnTo>
                    <a:pt x="86" y="285"/>
                  </a:lnTo>
                  <a:lnTo>
                    <a:pt x="86" y="285"/>
                  </a:lnTo>
                  <a:lnTo>
                    <a:pt x="67" y="292"/>
                  </a:lnTo>
                  <a:lnTo>
                    <a:pt x="50" y="299"/>
                  </a:lnTo>
                  <a:lnTo>
                    <a:pt x="36" y="306"/>
                  </a:lnTo>
                  <a:lnTo>
                    <a:pt x="23" y="312"/>
                  </a:lnTo>
                  <a:lnTo>
                    <a:pt x="12" y="319"/>
                  </a:lnTo>
                  <a:lnTo>
                    <a:pt x="5" y="325"/>
                  </a:lnTo>
                  <a:lnTo>
                    <a:pt x="1" y="332"/>
                  </a:lnTo>
                  <a:lnTo>
                    <a:pt x="0" y="334"/>
                  </a:lnTo>
                  <a:lnTo>
                    <a:pt x="0" y="336"/>
                  </a:lnTo>
                  <a:lnTo>
                    <a:pt x="0" y="336"/>
                  </a:lnTo>
                  <a:lnTo>
                    <a:pt x="0" y="380"/>
                  </a:lnTo>
                  <a:lnTo>
                    <a:pt x="198" y="380"/>
                  </a:lnTo>
                  <a:lnTo>
                    <a:pt x="397" y="380"/>
                  </a:lnTo>
                  <a:lnTo>
                    <a:pt x="397" y="380"/>
                  </a:lnTo>
                  <a:lnTo>
                    <a:pt x="397" y="336"/>
                  </a:lnTo>
                  <a:lnTo>
                    <a:pt x="397" y="336"/>
                  </a:lnTo>
                  <a:lnTo>
                    <a:pt x="396" y="334"/>
                  </a:lnTo>
                  <a:lnTo>
                    <a:pt x="395" y="332"/>
                  </a:lnTo>
                  <a:lnTo>
                    <a:pt x="391" y="325"/>
                  </a:lnTo>
                  <a:lnTo>
                    <a:pt x="383" y="319"/>
                  </a:lnTo>
                  <a:lnTo>
                    <a:pt x="373" y="312"/>
                  </a:lnTo>
                  <a:lnTo>
                    <a:pt x="361" y="306"/>
                  </a:lnTo>
                  <a:lnTo>
                    <a:pt x="346" y="299"/>
                  </a:lnTo>
                  <a:lnTo>
                    <a:pt x="329" y="292"/>
                  </a:lnTo>
                  <a:lnTo>
                    <a:pt x="310" y="285"/>
                  </a:lnTo>
                  <a:lnTo>
                    <a:pt x="310" y="285"/>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8" name="Freeform 441"/>
            <p:cNvSpPr>
              <a:spLocks noEditPoints="1"/>
            </p:cNvSpPr>
            <p:nvPr/>
          </p:nvSpPr>
          <p:spPr bwMode="auto">
            <a:xfrm>
              <a:off x="9551551" y="5342962"/>
              <a:ext cx="182880" cy="182880"/>
            </a:xfrm>
            <a:custGeom>
              <a:avLst/>
              <a:gdLst>
                <a:gd name="T0" fmla="*/ 126 w 609"/>
                <a:gd name="T1" fmla="*/ 242 h 329"/>
                <a:gd name="T2" fmla="*/ 173 w 609"/>
                <a:gd name="T3" fmla="*/ 217 h 329"/>
                <a:gd name="T4" fmla="*/ 212 w 609"/>
                <a:gd name="T5" fmla="*/ 233 h 329"/>
                <a:gd name="T6" fmla="*/ 228 w 609"/>
                <a:gd name="T7" fmla="*/ 273 h 329"/>
                <a:gd name="T8" fmla="*/ 203 w 609"/>
                <a:gd name="T9" fmla="*/ 319 h 329"/>
                <a:gd name="T10" fmla="*/ 161 w 609"/>
                <a:gd name="T11" fmla="*/ 328 h 329"/>
                <a:gd name="T12" fmla="*/ 120 w 609"/>
                <a:gd name="T13" fmla="*/ 295 h 329"/>
                <a:gd name="T14" fmla="*/ 450 w 609"/>
                <a:gd name="T15" fmla="*/ 273 h 329"/>
                <a:gd name="T16" fmla="*/ 474 w 609"/>
                <a:gd name="T17" fmla="*/ 227 h 329"/>
                <a:gd name="T18" fmla="*/ 517 w 609"/>
                <a:gd name="T19" fmla="*/ 218 h 329"/>
                <a:gd name="T20" fmla="*/ 557 w 609"/>
                <a:gd name="T21" fmla="*/ 251 h 329"/>
                <a:gd name="T22" fmla="*/ 557 w 609"/>
                <a:gd name="T23" fmla="*/ 295 h 329"/>
                <a:gd name="T24" fmla="*/ 517 w 609"/>
                <a:gd name="T25" fmla="*/ 328 h 329"/>
                <a:gd name="T26" fmla="*/ 474 w 609"/>
                <a:gd name="T27" fmla="*/ 319 h 329"/>
                <a:gd name="T28" fmla="*/ 450 w 609"/>
                <a:gd name="T29" fmla="*/ 273 h 329"/>
                <a:gd name="T30" fmla="*/ 580 w 609"/>
                <a:gd name="T31" fmla="*/ 124 h 329"/>
                <a:gd name="T32" fmla="*/ 541 w 609"/>
                <a:gd name="T33" fmla="*/ 16 h 329"/>
                <a:gd name="T34" fmla="*/ 28 w 609"/>
                <a:gd name="T35" fmla="*/ 0 h 329"/>
                <a:gd name="T36" fmla="*/ 12 w 609"/>
                <a:gd name="T37" fmla="*/ 10 h 329"/>
                <a:gd name="T38" fmla="*/ 0 w 609"/>
                <a:gd name="T39" fmla="*/ 271 h 329"/>
                <a:gd name="T40" fmla="*/ 97 w 609"/>
                <a:gd name="T41" fmla="*/ 268 h 329"/>
                <a:gd name="T42" fmla="*/ 110 w 609"/>
                <a:gd name="T43" fmla="*/ 234 h 329"/>
                <a:gd name="T44" fmla="*/ 160 w 609"/>
                <a:gd name="T45" fmla="*/ 200 h 329"/>
                <a:gd name="T46" fmla="*/ 209 w 609"/>
                <a:gd name="T47" fmla="*/ 209 h 329"/>
                <a:gd name="T48" fmla="*/ 244 w 609"/>
                <a:gd name="T49" fmla="*/ 259 h 329"/>
                <a:gd name="T50" fmla="*/ 250 w 609"/>
                <a:gd name="T51" fmla="*/ 270 h 329"/>
                <a:gd name="T52" fmla="*/ 424 w 609"/>
                <a:gd name="T53" fmla="*/ 271 h 329"/>
                <a:gd name="T54" fmla="*/ 434 w 609"/>
                <a:gd name="T55" fmla="*/ 259 h 329"/>
                <a:gd name="T56" fmla="*/ 458 w 609"/>
                <a:gd name="T57" fmla="*/ 216 h 329"/>
                <a:gd name="T58" fmla="*/ 505 w 609"/>
                <a:gd name="T59" fmla="*/ 199 h 329"/>
                <a:gd name="T60" fmla="*/ 560 w 609"/>
                <a:gd name="T61" fmla="*/ 225 h 329"/>
                <a:gd name="T62" fmla="*/ 579 w 609"/>
                <a:gd name="T63" fmla="*/ 265 h 329"/>
                <a:gd name="T64" fmla="*/ 593 w 609"/>
                <a:gd name="T65" fmla="*/ 271 h 329"/>
                <a:gd name="T66" fmla="*/ 609 w 609"/>
                <a:gd name="T67" fmla="*/ 259 h 329"/>
                <a:gd name="T68" fmla="*/ 605 w 609"/>
                <a:gd name="T69" fmla="*/ 145 h 329"/>
                <a:gd name="T70" fmla="*/ 465 w 609"/>
                <a:gd name="T71" fmla="*/ 172 h 329"/>
                <a:gd name="T72" fmla="*/ 455 w 609"/>
                <a:gd name="T73" fmla="*/ 189 h 329"/>
                <a:gd name="T74" fmla="*/ 424 w 609"/>
                <a:gd name="T75" fmla="*/ 218 h 329"/>
                <a:gd name="T76" fmla="*/ 412 w 609"/>
                <a:gd name="T77" fmla="*/ 247 h 329"/>
                <a:gd name="T78" fmla="*/ 387 w 609"/>
                <a:gd name="T79" fmla="*/ 253 h 329"/>
                <a:gd name="T80" fmla="*/ 372 w 609"/>
                <a:gd name="T81" fmla="*/ 243 h 329"/>
                <a:gd name="T82" fmla="*/ 371 w 609"/>
                <a:gd name="T83" fmla="*/ 47 h 329"/>
                <a:gd name="T84" fmla="*/ 387 w 609"/>
                <a:gd name="T85" fmla="*/ 33 h 329"/>
                <a:gd name="T86" fmla="*/ 459 w 609"/>
                <a:gd name="T87" fmla="*/ 39 h 329"/>
                <a:gd name="T88" fmla="*/ 465 w 609"/>
                <a:gd name="T89" fmla="*/ 172 h 329"/>
                <a:gd name="T90" fmla="*/ 497 w 609"/>
                <a:gd name="T91" fmla="*/ 116 h 329"/>
                <a:gd name="T92" fmla="*/ 484 w 609"/>
                <a:gd name="T93" fmla="*/ 99 h 329"/>
                <a:gd name="T94" fmla="*/ 488 w 609"/>
                <a:gd name="T95" fmla="*/ 39 h 329"/>
                <a:gd name="T96" fmla="*/ 506 w 609"/>
                <a:gd name="T97" fmla="*/ 33 h 329"/>
                <a:gd name="T98" fmla="*/ 541 w 609"/>
                <a:gd name="T99" fmla="*/ 100 h 329"/>
                <a:gd name="T100" fmla="*/ 539 w 609"/>
                <a:gd name="T101" fmla="*/ 112 h 329"/>
                <a:gd name="T102" fmla="*/ 529 w 609"/>
                <a:gd name="T103" fmla="*/ 11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 h="329">
                  <a:moveTo>
                    <a:pt x="116" y="273"/>
                  </a:moveTo>
                  <a:lnTo>
                    <a:pt x="116" y="273"/>
                  </a:lnTo>
                  <a:lnTo>
                    <a:pt x="117" y="262"/>
                  </a:lnTo>
                  <a:lnTo>
                    <a:pt x="120" y="251"/>
                  </a:lnTo>
                  <a:lnTo>
                    <a:pt x="126" y="242"/>
                  </a:lnTo>
                  <a:lnTo>
                    <a:pt x="132" y="233"/>
                  </a:lnTo>
                  <a:lnTo>
                    <a:pt x="141" y="227"/>
                  </a:lnTo>
                  <a:lnTo>
                    <a:pt x="150" y="222"/>
                  </a:lnTo>
                  <a:lnTo>
                    <a:pt x="161" y="218"/>
                  </a:lnTo>
                  <a:lnTo>
                    <a:pt x="173" y="217"/>
                  </a:lnTo>
                  <a:lnTo>
                    <a:pt x="173" y="217"/>
                  </a:lnTo>
                  <a:lnTo>
                    <a:pt x="183" y="218"/>
                  </a:lnTo>
                  <a:lnTo>
                    <a:pt x="194" y="222"/>
                  </a:lnTo>
                  <a:lnTo>
                    <a:pt x="203" y="227"/>
                  </a:lnTo>
                  <a:lnTo>
                    <a:pt x="212" y="233"/>
                  </a:lnTo>
                  <a:lnTo>
                    <a:pt x="218" y="242"/>
                  </a:lnTo>
                  <a:lnTo>
                    <a:pt x="224" y="251"/>
                  </a:lnTo>
                  <a:lnTo>
                    <a:pt x="227" y="262"/>
                  </a:lnTo>
                  <a:lnTo>
                    <a:pt x="228" y="273"/>
                  </a:lnTo>
                  <a:lnTo>
                    <a:pt x="228" y="273"/>
                  </a:lnTo>
                  <a:lnTo>
                    <a:pt x="227" y="284"/>
                  </a:lnTo>
                  <a:lnTo>
                    <a:pt x="224" y="295"/>
                  </a:lnTo>
                  <a:lnTo>
                    <a:pt x="218" y="304"/>
                  </a:lnTo>
                  <a:lnTo>
                    <a:pt x="212" y="313"/>
                  </a:lnTo>
                  <a:lnTo>
                    <a:pt x="203" y="319"/>
                  </a:lnTo>
                  <a:lnTo>
                    <a:pt x="194" y="325"/>
                  </a:lnTo>
                  <a:lnTo>
                    <a:pt x="183" y="328"/>
                  </a:lnTo>
                  <a:lnTo>
                    <a:pt x="173" y="329"/>
                  </a:lnTo>
                  <a:lnTo>
                    <a:pt x="173" y="329"/>
                  </a:lnTo>
                  <a:lnTo>
                    <a:pt x="161" y="328"/>
                  </a:lnTo>
                  <a:lnTo>
                    <a:pt x="150" y="325"/>
                  </a:lnTo>
                  <a:lnTo>
                    <a:pt x="141" y="319"/>
                  </a:lnTo>
                  <a:lnTo>
                    <a:pt x="132" y="313"/>
                  </a:lnTo>
                  <a:lnTo>
                    <a:pt x="126" y="304"/>
                  </a:lnTo>
                  <a:lnTo>
                    <a:pt x="120" y="295"/>
                  </a:lnTo>
                  <a:lnTo>
                    <a:pt x="117" y="284"/>
                  </a:lnTo>
                  <a:lnTo>
                    <a:pt x="116" y="273"/>
                  </a:lnTo>
                  <a:lnTo>
                    <a:pt x="116" y="273"/>
                  </a:lnTo>
                  <a:close/>
                  <a:moveTo>
                    <a:pt x="450" y="273"/>
                  </a:moveTo>
                  <a:lnTo>
                    <a:pt x="450" y="273"/>
                  </a:lnTo>
                  <a:lnTo>
                    <a:pt x="451" y="262"/>
                  </a:lnTo>
                  <a:lnTo>
                    <a:pt x="454" y="251"/>
                  </a:lnTo>
                  <a:lnTo>
                    <a:pt x="459" y="242"/>
                  </a:lnTo>
                  <a:lnTo>
                    <a:pt x="466" y="233"/>
                  </a:lnTo>
                  <a:lnTo>
                    <a:pt x="474" y="227"/>
                  </a:lnTo>
                  <a:lnTo>
                    <a:pt x="484" y="222"/>
                  </a:lnTo>
                  <a:lnTo>
                    <a:pt x="495" y="218"/>
                  </a:lnTo>
                  <a:lnTo>
                    <a:pt x="506" y="217"/>
                  </a:lnTo>
                  <a:lnTo>
                    <a:pt x="506" y="217"/>
                  </a:lnTo>
                  <a:lnTo>
                    <a:pt x="517" y="218"/>
                  </a:lnTo>
                  <a:lnTo>
                    <a:pt x="528" y="222"/>
                  </a:lnTo>
                  <a:lnTo>
                    <a:pt x="537" y="227"/>
                  </a:lnTo>
                  <a:lnTo>
                    <a:pt x="546" y="233"/>
                  </a:lnTo>
                  <a:lnTo>
                    <a:pt x="552" y="242"/>
                  </a:lnTo>
                  <a:lnTo>
                    <a:pt x="557" y="251"/>
                  </a:lnTo>
                  <a:lnTo>
                    <a:pt x="560" y="262"/>
                  </a:lnTo>
                  <a:lnTo>
                    <a:pt x="562" y="273"/>
                  </a:lnTo>
                  <a:lnTo>
                    <a:pt x="562" y="273"/>
                  </a:lnTo>
                  <a:lnTo>
                    <a:pt x="560" y="284"/>
                  </a:lnTo>
                  <a:lnTo>
                    <a:pt x="557" y="295"/>
                  </a:lnTo>
                  <a:lnTo>
                    <a:pt x="552" y="304"/>
                  </a:lnTo>
                  <a:lnTo>
                    <a:pt x="546" y="313"/>
                  </a:lnTo>
                  <a:lnTo>
                    <a:pt x="537" y="319"/>
                  </a:lnTo>
                  <a:lnTo>
                    <a:pt x="528" y="325"/>
                  </a:lnTo>
                  <a:lnTo>
                    <a:pt x="517" y="328"/>
                  </a:lnTo>
                  <a:lnTo>
                    <a:pt x="506" y="329"/>
                  </a:lnTo>
                  <a:lnTo>
                    <a:pt x="506" y="329"/>
                  </a:lnTo>
                  <a:lnTo>
                    <a:pt x="495" y="328"/>
                  </a:lnTo>
                  <a:lnTo>
                    <a:pt x="484" y="325"/>
                  </a:lnTo>
                  <a:lnTo>
                    <a:pt x="474" y="319"/>
                  </a:lnTo>
                  <a:lnTo>
                    <a:pt x="466" y="313"/>
                  </a:lnTo>
                  <a:lnTo>
                    <a:pt x="459" y="304"/>
                  </a:lnTo>
                  <a:lnTo>
                    <a:pt x="454" y="295"/>
                  </a:lnTo>
                  <a:lnTo>
                    <a:pt x="451" y="284"/>
                  </a:lnTo>
                  <a:lnTo>
                    <a:pt x="450" y="273"/>
                  </a:lnTo>
                  <a:lnTo>
                    <a:pt x="450" y="273"/>
                  </a:lnTo>
                  <a:close/>
                  <a:moveTo>
                    <a:pt x="596" y="134"/>
                  </a:moveTo>
                  <a:lnTo>
                    <a:pt x="585" y="128"/>
                  </a:lnTo>
                  <a:lnTo>
                    <a:pt x="585" y="128"/>
                  </a:lnTo>
                  <a:lnTo>
                    <a:pt x="580" y="124"/>
                  </a:lnTo>
                  <a:lnTo>
                    <a:pt x="573" y="117"/>
                  </a:lnTo>
                  <a:lnTo>
                    <a:pt x="569" y="111"/>
                  </a:lnTo>
                  <a:lnTo>
                    <a:pt x="566" y="104"/>
                  </a:lnTo>
                  <a:lnTo>
                    <a:pt x="541" y="16"/>
                  </a:lnTo>
                  <a:lnTo>
                    <a:pt x="541" y="16"/>
                  </a:lnTo>
                  <a:lnTo>
                    <a:pt x="538" y="10"/>
                  </a:lnTo>
                  <a:lnTo>
                    <a:pt x="534" y="5"/>
                  </a:lnTo>
                  <a:lnTo>
                    <a:pt x="528" y="2"/>
                  </a:lnTo>
                  <a:lnTo>
                    <a:pt x="520" y="0"/>
                  </a:lnTo>
                  <a:lnTo>
                    <a:pt x="28" y="0"/>
                  </a:lnTo>
                  <a:lnTo>
                    <a:pt x="28" y="0"/>
                  </a:lnTo>
                  <a:lnTo>
                    <a:pt x="25" y="0"/>
                  </a:lnTo>
                  <a:lnTo>
                    <a:pt x="22" y="2"/>
                  </a:lnTo>
                  <a:lnTo>
                    <a:pt x="16" y="5"/>
                  </a:lnTo>
                  <a:lnTo>
                    <a:pt x="12" y="10"/>
                  </a:lnTo>
                  <a:lnTo>
                    <a:pt x="11" y="13"/>
                  </a:lnTo>
                  <a:lnTo>
                    <a:pt x="11" y="16"/>
                  </a:lnTo>
                  <a:lnTo>
                    <a:pt x="11" y="247"/>
                  </a:lnTo>
                  <a:lnTo>
                    <a:pt x="0" y="247"/>
                  </a:lnTo>
                  <a:lnTo>
                    <a:pt x="0" y="271"/>
                  </a:lnTo>
                  <a:lnTo>
                    <a:pt x="83" y="271"/>
                  </a:lnTo>
                  <a:lnTo>
                    <a:pt x="83" y="271"/>
                  </a:lnTo>
                  <a:lnTo>
                    <a:pt x="92" y="270"/>
                  </a:lnTo>
                  <a:lnTo>
                    <a:pt x="95" y="269"/>
                  </a:lnTo>
                  <a:lnTo>
                    <a:pt x="97" y="268"/>
                  </a:lnTo>
                  <a:lnTo>
                    <a:pt x="99" y="264"/>
                  </a:lnTo>
                  <a:lnTo>
                    <a:pt x="101" y="258"/>
                  </a:lnTo>
                  <a:lnTo>
                    <a:pt x="101" y="258"/>
                  </a:lnTo>
                  <a:lnTo>
                    <a:pt x="105" y="246"/>
                  </a:lnTo>
                  <a:lnTo>
                    <a:pt x="110" y="234"/>
                  </a:lnTo>
                  <a:lnTo>
                    <a:pt x="117" y="225"/>
                  </a:lnTo>
                  <a:lnTo>
                    <a:pt x="126" y="216"/>
                  </a:lnTo>
                  <a:lnTo>
                    <a:pt x="136" y="209"/>
                  </a:lnTo>
                  <a:lnTo>
                    <a:pt x="147" y="203"/>
                  </a:lnTo>
                  <a:lnTo>
                    <a:pt x="160" y="200"/>
                  </a:lnTo>
                  <a:lnTo>
                    <a:pt x="173" y="199"/>
                  </a:lnTo>
                  <a:lnTo>
                    <a:pt x="173" y="199"/>
                  </a:lnTo>
                  <a:lnTo>
                    <a:pt x="185" y="200"/>
                  </a:lnTo>
                  <a:lnTo>
                    <a:pt x="198" y="203"/>
                  </a:lnTo>
                  <a:lnTo>
                    <a:pt x="209" y="209"/>
                  </a:lnTo>
                  <a:lnTo>
                    <a:pt x="219" y="216"/>
                  </a:lnTo>
                  <a:lnTo>
                    <a:pt x="228" y="225"/>
                  </a:lnTo>
                  <a:lnTo>
                    <a:pt x="235" y="234"/>
                  </a:lnTo>
                  <a:lnTo>
                    <a:pt x="241" y="246"/>
                  </a:lnTo>
                  <a:lnTo>
                    <a:pt x="244" y="259"/>
                  </a:lnTo>
                  <a:lnTo>
                    <a:pt x="244" y="259"/>
                  </a:lnTo>
                  <a:lnTo>
                    <a:pt x="246" y="264"/>
                  </a:lnTo>
                  <a:lnTo>
                    <a:pt x="247" y="266"/>
                  </a:lnTo>
                  <a:lnTo>
                    <a:pt x="248" y="268"/>
                  </a:lnTo>
                  <a:lnTo>
                    <a:pt x="250" y="270"/>
                  </a:lnTo>
                  <a:lnTo>
                    <a:pt x="253" y="271"/>
                  </a:lnTo>
                  <a:lnTo>
                    <a:pt x="262" y="271"/>
                  </a:lnTo>
                  <a:lnTo>
                    <a:pt x="416" y="271"/>
                  </a:lnTo>
                  <a:lnTo>
                    <a:pt x="416" y="271"/>
                  </a:lnTo>
                  <a:lnTo>
                    <a:pt x="424" y="271"/>
                  </a:lnTo>
                  <a:lnTo>
                    <a:pt x="428" y="270"/>
                  </a:lnTo>
                  <a:lnTo>
                    <a:pt x="430" y="268"/>
                  </a:lnTo>
                  <a:lnTo>
                    <a:pt x="432" y="267"/>
                  </a:lnTo>
                  <a:lnTo>
                    <a:pt x="433" y="265"/>
                  </a:lnTo>
                  <a:lnTo>
                    <a:pt x="434" y="259"/>
                  </a:lnTo>
                  <a:lnTo>
                    <a:pt x="434" y="259"/>
                  </a:lnTo>
                  <a:lnTo>
                    <a:pt x="437" y="247"/>
                  </a:lnTo>
                  <a:lnTo>
                    <a:pt x="442" y="235"/>
                  </a:lnTo>
                  <a:lnTo>
                    <a:pt x="450" y="225"/>
                  </a:lnTo>
                  <a:lnTo>
                    <a:pt x="458" y="216"/>
                  </a:lnTo>
                  <a:lnTo>
                    <a:pt x="468" y="209"/>
                  </a:lnTo>
                  <a:lnTo>
                    <a:pt x="480" y="203"/>
                  </a:lnTo>
                  <a:lnTo>
                    <a:pt x="492" y="200"/>
                  </a:lnTo>
                  <a:lnTo>
                    <a:pt x="505" y="199"/>
                  </a:lnTo>
                  <a:lnTo>
                    <a:pt x="505" y="199"/>
                  </a:lnTo>
                  <a:lnTo>
                    <a:pt x="518" y="200"/>
                  </a:lnTo>
                  <a:lnTo>
                    <a:pt x="531" y="203"/>
                  </a:lnTo>
                  <a:lnTo>
                    <a:pt x="542" y="209"/>
                  </a:lnTo>
                  <a:lnTo>
                    <a:pt x="552" y="216"/>
                  </a:lnTo>
                  <a:lnTo>
                    <a:pt x="560" y="225"/>
                  </a:lnTo>
                  <a:lnTo>
                    <a:pt x="568" y="235"/>
                  </a:lnTo>
                  <a:lnTo>
                    <a:pt x="573" y="247"/>
                  </a:lnTo>
                  <a:lnTo>
                    <a:pt x="576" y="259"/>
                  </a:lnTo>
                  <a:lnTo>
                    <a:pt x="576" y="259"/>
                  </a:lnTo>
                  <a:lnTo>
                    <a:pt x="579" y="265"/>
                  </a:lnTo>
                  <a:lnTo>
                    <a:pt x="581" y="268"/>
                  </a:lnTo>
                  <a:lnTo>
                    <a:pt x="583" y="270"/>
                  </a:lnTo>
                  <a:lnTo>
                    <a:pt x="586" y="271"/>
                  </a:lnTo>
                  <a:lnTo>
                    <a:pt x="593" y="271"/>
                  </a:lnTo>
                  <a:lnTo>
                    <a:pt x="593" y="271"/>
                  </a:lnTo>
                  <a:lnTo>
                    <a:pt x="597" y="271"/>
                  </a:lnTo>
                  <a:lnTo>
                    <a:pt x="600" y="270"/>
                  </a:lnTo>
                  <a:lnTo>
                    <a:pt x="605" y="267"/>
                  </a:lnTo>
                  <a:lnTo>
                    <a:pt x="608" y="262"/>
                  </a:lnTo>
                  <a:lnTo>
                    <a:pt x="609" y="259"/>
                  </a:lnTo>
                  <a:lnTo>
                    <a:pt x="609" y="256"/>
                  </a:lnTo>
                  <a:lnTo>
                    <a:pt x="609" y="157"/>
                  </a:lnTo>
                  <a:lnTo>
                    <a:pt x="609" y="157"/>
                  </a:lnTo>
                  <a:lnTo>
                    <a:pt x="608" y="150"/>
                  </a:lnTo>
                  <a:lnTo>
                    <a:pt x="605" y="145"/>
                  </a:lnTo>
                  <a:lnTo>
                    <a:pt x="601" y="140"/>
                  </a:lnTo>
                  <a:lnTo>
                    <a:pt x="596" y="134"/>
                  </a:lnTo>
                  <a:lnTo>
                    <a:pt x="596" y="134"/>
                  </a:lnTo>
                  <a:close/>
                  <a:moveTo>
                    <a:pt x="465" y="172"/>
                  </a:moveTo>
                  <a:lnTo>
                    <a:pt x="465" y="172"/>
                  </a:lnTo>
                  <a:lnTo>
                    <a:pt x="464" y="178"/>
                  </a:lnTo>
                  <a:lnTo>
                    <a:pt x="462" y="183"/>
                  </a:lnTo>
                  <a:lnTo>
                    <a:pt x="458" y="186"/>
                  </a:lnTo>
                  <a:lnTo>
                    <a:pt x="455" y="189"/>
                  </a:lnTo>
                  <a:lnTo>
                    <a:pt x="455" y="189"/>
                  </a:lnTo>
                  <a:lnTo>
                    <a:pt x="449" y="193"/>
                  </a:lnTo>
                  <a:lnTo>
                    <a:pt x="441" y="198"/>
                  </a:lnTo>
                  <a:lnTo>
                    <a:pt x="435" y="205"/>
                  </a:lnTo>
                  <a:lnTo>
                    <a:pt x="430" y="211"/>
                  </a:lnTo>
                  <a:lnTo>
                    <a:pt x="424" y="218"/>
                  </a:lnTo>
                  <a:lnTo>
                    <a:pt x="420" y="226"/>
                  </a:lnTo>
                  <a:lnTo>
                    <a:pt x="417" y="233"/>
                  </a:lnTo>
                  <a:lnTo>
                    <a:pt x="414" y="242"/>
                  </a:lnTo>
                  <a:lnTo>
                    <a:pt x="414" y="242"/>
                  </a:lnTo>
                  <a:lnTo>
                    <a:pt x="412" y="247"/>
                  </a:lnTo>
                  <a:lnTo>
                    <a:pt x="410" y="250"/>
                  </a:lnTo>
                  <a:lnTo>
                    <a:pt x="406" y="252"/>
                  </a:lnTo>
                  <a:lnTo>
                    <a:pt x="401" y="253"/>
                  </a:lnTo>
                  <a:lnTo>
                    <a:pt x="401" y="253"/>
                  </a:lnTo>
                  <a:lnTo>
                    <a:pt x="387" y="253"/>
                  </a:lnTo>
                  <a:lnTo>
                    <a:pt x="387" y="253"/>
                  </a:lnTo>
                  <a:lnTo>
                    <a:pt x="384" y="252"/>
                  </a:lnTo>
                  <a:lnTo>
                    <a:pt x="381" y="251"/>
                  </a:lnTo>
                  <a:lnTo>
                    <a:pt x="376" y="248"/>
                  </a:lnTo>
                  <a:lnTo>
                    <a:pt x="372" y="243"/>
                  </a:lnTo>
                  <a:lnTo>
                    <a:pt x="371" y="240"/>
                  </a:lnTo>
                  <a:lnTo>
                    <a:pt x="370" y="236"/>
                  </a:lnTo>
                  <a:lnTo>
                    <a:pt x="370" y="50"/>
                  </a:lnTo>
                  <a:lnTo>
                    <a:pt x="370" y="50"/>
                  </a:lnTo>
                  <a:lnTo>
                    <a:pt x="371" y="47"/>
                  </a:lnTo>
                  <a:lnTo>
                    <a:pt x="372" y="44"/>
                  </a:lnTo>
                  <a:lnTo>
                    <a:pt x="376" y="39"/>
                  </a:lnTo>
                  <a:lnTo>
                    <a:pt x="381" y="36"/>
                  </a:lnTo>
                  <a:lnTo>
                    <a:pt x="384" y="34"/>
                  </a:lnTo>
                  <a:lnTo>
                    <a:pt x="387" y="33"/>
                  </a:lnTo>
                  <a:lnTo>
                    <a:pt x="448" y="33"/>
                  </a:lnTo>
                  <a:lnTo>
                    <a:pt x="448" y="33"/>
                  </a:lnTo>
                  <a:lnTo>
                    <a:pt x="451" y="34"/>
                  </a:lnTo>
                  <a:lnTo>
                    <a:pt x="454" y="36"/>
                  </a:lnTo>
                  <a:lnTo>
                    <a:pt x="459" y="39"/>
                  </a:lnTo>
                  <a:lnTo>
                    <a:pt x="464" y="44"/>
                  </a:lnTo>
                  <a:lnTo>
                    <a:pt x="465" y="47"/>
                  </a:lnTo>
                  <a:lnTo>
                    <a:pt x="465" y="50"/>
                  </a:lnTo>
                  <a:lnTo>
                    <a:pt x="465" y="50"/>
                  </a:lnTo>
                  <a:lnTo>
                    <a:pt x="465" y="172"/>
                  </a:lnTo>
                  <a:lnTo>
                    <a:pt x="465" y="172"/>
                  </a:lnTo>
                  <a:close/>
                  <a:moveTo>
                    <a:pt x="529" y="116"/>
                  </a:moveTo>
                  <a:lnTo>
                    <a:pt x="500" y="116"/>
                  </a:lnTo>
                  <a:lnTo>
                    <a:pt x="500" y="116"/>
                  </a:lnTo>
                  <a:lnTo>
                    <a:pt x="497" y="116"/>
                  </a:lnTo>
                  <a:lnTo>
                    <a:pt x="494" y="115"/>
                  </a:lnTo>
                  <a:lnTo>
                    <a:pt x="488" y="112"/>
                  </a:lnTo>
                  <a:lnTo>
                    <a:pt x="485" y="107"/>
                  </a:lnTo>
                  <a:lnTo>
                    <a:pt x="484" y="104"/>
                  </a:lnTo>
                  <a:lnTo>
                    <a:pt x="484" y="99"/>
                  </a:lnTo>
                  <a:lnTo>
                    <a:pt x="484" y="50"/>
                  </a:lnTo>
                  <a:lnTo>
                    <a:pt x="484" y="50"/>
                  </a:lnTo>
                  <a:lnTo>
                    <a:pt x="484" y="47"/>
                  </a:lnTo>
                  <a:lnTo>
                    <a:pt x="485" y="44"/>
                  </a:lnTo>
                  <a:lnTo>
                    <a:pt x="488" y="39"/>
                  </a:lnTo>
                  <a:lnTo>
                    <a:pt x="494" y="36"/>
                  </a:lnTo>
                  <a:lnTo>
                    <a:pt x="497" y="34"/>
                  </a:lnTo>
                  <a:lnTo>
                    <a:pt x="500" y="33"/>
                  </a:lnTo>
                  <a:lnTo>
                    <a:pt x="506" y="33"/>
                  </a:lnTo>
                  <a:lnTo>
                    <a:pt x="506" y="33"/>
                  </a:lnTo>
                  <a:lnTo>
                    <a:pt x="513" y="36"/>
                  </a:lnTo>
                  <a:lnTo>
                    <a:pt x="519" y="39"/>
                  </a:lnTo>
                  <a:lnTo>
                    <a:pt x="524" y="44"/>
                  </a:lnTo>
                  <a:lnTo>
                    <a:pt x="528" y="49"/>
                  </a:lnTo>
                  <a:lnTo>
                    <a:pt x="541" y="100"/>
                  </a:lnTo>
                  <a:lnTo>
                    <a:pt x="541" y="100"/>
                  </a:lnTo>
                  <a:lnTo>
                    <a:pt x="541" y="104"/>
                  </a:lnTo>
                  <a:lnTo>
                    <a:pt x="541" y="107"/>
                  </a:lnTo>
                  <a:lnTo>
                    <a:pt x="540" y="109"/>
                  </a:lnTo>
                  <a:lnTo>
                    <a:pt x="539" y="112"/>
                  </a:lnTo>
                  <a:lnTo>
                    <a:pt x="537" y="114"/>
                  </a:lnTo>
                  <a:lnTo>
                    <a:pt x="535" y="115"/>
                  </a:lnTo>
                  <a:lnTo>
                    <a:pt x="532" y="116"/>
                  </a:lnTo>
                  <a:lnTo>
                    <a:pt x="529" y="116"/>
                  </a:lnTo>
                  <a:lnTo>
                    <a:pt x="529" y="116"/>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69" name="Freeform 450"/>
            <p:cNvSpPr>
              <a:spLocks noEditPoints="1"/>
            </p:cNvSpPr>
            <p:nvPr/>
          </p:nvSpPr>
          <p:spPr bwMode="auto">
            <a:xfrm>
              <a:off x="9233337" y="5342962"/>
              <a:ext cx="182880" cy="182880"/>
            </a:xfrm>
            <a:custGeom>
              <a:avLst/>
              <a:gdLst>
                <a:gd name="T0" fmla="*/ 527 w 568"/>
                <a:gd name="T1" fmla="*/ 461 h 514"/>
                <a:gd name="T2" fmla="*/ 516 w 568"/>
                <a:gd name="T3" fmla="*/ 426 h 514"/>
                <a:gd name="T4" fmla="*/ 476 w 568"/>
                <a:gd name="T5" fmla="*/ 399 h 514"/>
                <a:gd name="T6" fmla="*/ 457 w 568"/>
                <a:gd name="T7" fmla="*/ 398 h 514"/>
                <a:gd name="T8" fmla="*/ 418 w 568"/>
                <a:gd name="T9" fmla="*/ 416 h 514"/>
                <a:gd name="T10" fmla="*/ 399 w 568"/>
                <a:gd name="T11" fmla="*/ 454 h 514"/>
                <a:gd name="T12" fmla="*/ 280 w 568"/>
                <a:gd name="T13" fmla="*/ 454 h 514"/>
                <a:gd name="T14" fmla="*/ 262 w 568"/>
                <a:gd name="T15" fmla="*/ 416 h 514"/>
                <a:gd name="T16" fmla="*/ 224 w 568"/>
                <a:gd name="T17" fmla="*/ 398 h 514"/>
                <a:gd name="T18" fmla="*/ 204 w 568"/>
                <a:gd name="T19" fmla="*/ 399 h 514"/>
                <a:gd name="T20" fmla="*/ 164 w 568"/>
                <a:gd name="T21" fmla="*/ 426 h 514"/>
                <a:gd name="T22" fmla="*/ 154 w 568"/>
                <a:gd name="T23" fmla="*/ 461 h 514"/>
                <a:gd name="T24" fmla="*/ 4 w 568"/>
                <a:gd name="T25" fmla="*/ 456 h 514"/>
                <a:gd name="T26" fmla="*/ 1 w 568"/>
                <a:gd name="T27" fmla="*/ 440 h 514"/>
                <a:gd name="T28" fmla="*/ 112 w 568"/>
                <a:gd name="T29" fmla="*/ 431 h 514"/>
                <a:gd name="T30" fmla="*/ 225 w 568"/>
                <a:gd name="T31" fmla="*/ 20 h 514"/>
                <a:gd name="T32" fmla="*/ 236 w 568"/>
                <a:gd name="T33" fmla="*/ 5 h 514"/>
                <a:gd name="T34" fmla="*/ 253 w 568"/>
                <a:gd name="T35" fmla="*/ 0 h 514"/>
                <a:gd name="T36" fmla="*/ 450 w 568"/>
                <a:gd name="T37" fmla="*/ 232 h 514"/>
                <a:gd name="T38" fmla="*/ 553 w 568"/>
                <a:gd name="T39" fmla="*/ 232 h 514"/>
                <a:gd name="T40" fmla="*/ 568 w 568"/>
                <a:gd name="T41" fmla="*/ 246 h 514"/>
                <a:gd name="T42" fmla="*/ 253 w 568"/>
                <a:gd name="T43" fmla="*/ 25 h 514"/>
                <a:gd name="T44" fmla="*/ 248 w 568"/>
                <a:gd name="T45" fmla="*/ 27 h 514"/>
                <a:gd name="T46" fmla="*/ 232 w 568"/>
                <a:gd name="T47" fmla="*/ 174 h 514"/>
                <a:gd name="T48" fmla="*/ 232 w 568"/>
                <a:gd name="T49" fmla="*/ 152 h 514"/>
                <a:gd name="T50" fmla="*/ 248 w 568"/>
                <a:gd name="T51" fmla="*/ 148 h 514"/>
                <a:gd name="T52" fmla="*/ 293 w 568"/>
                <a:gd name="T53" fmla="*/ 193 h 514"/>
                <a:gd name="T54" fmla="*/ 290 w 568"/>
                <a:gd name="T55" fmla="*/ 209 h 514"/>
                <a:gd name="T56" fmla="*/ 268 w 568"/>
                <a:gd name="T57" fmla="*/ 209 h 514"/>
                <a:gd name="T58" fmla="*/ 228 w 568"/>
                <a:gd name="T59" fmla="*/ 239 h 514"/>
                <a:gd name="T60" fmla="*/ 206 w 568"/>
                <a:gd name="T61" fmla="*/ 282 h 514"/>
                <a:gd name="T62" fmla="*/ 214 w 568"/>
                <a:gd name="T63" fmla="*/ 317 h 514"/>
                <a:gd name="T64" fmla="*/ 236 w 568"/>
                <a:gd name="T65" fmla="*/ 327 h 514"/>
                <a:gd name="T66" fmla="*/ 299 w 568"/>
                <a:gd name="T67" fmla="*/ 246 h 514"/>
                <a:gd name="T68" fmla="*/ 308 w 568"/>
                <a:gd name="T69" fmla="*/ 233 h 514"/>
                <a:gd name="T70" fmla="*/ 335 w 568"/>
                <a:gd name="T71" fmla="*/ 231 h 514"/>
                <a:gd name="T72" fmla="*/ 350 w 568"/>
                <a:gd name="T73" fmla="*/ 223 h 514"/>
                <a:gd name="T74" fmla="*/ 381 w 568"/>
                <a:gd name="T75" fmla="*/ 125 h 514"/>
                <a:gd name="T76" fmla="*/ 400 w 568"/>
                <a:gd name="T77" fmla="*/ 115 h 514"/>
                <a:gd name="T78" fmla="*/ 411 w 568"/>
                <a:gd name="T79" fmla="*/ 128 h 514"/>
                <a:gd name="T80" fmla="*/ 425 w 568"/>
                <a:gd name="T81" fmla="*/ 25 h 514"/>
                <a:gd name="T82" fmla="*/ 444 w 568"/>
                <a:gd name="T83" fmla="*/ 421 h 514"/>
                <a:gd name="T84" fmla="*/ 419 w 568"/>
                <a:gd name="T85" fmla="*/ 447 h 514"/>
                <a:gd name="T86" fmla="*/ 416 w 568"/>
                <a:gd name="T87" fmla="*/ 476 h 514"/>
                <a:gd name="T88" fmla="*/ 436 w 568"/>
                <a:gd name="T89" fmla="*/ 505 h 514"/>
                <a:gd name="T90" fmla="*/ 463 w 568"/>
                <a:gd name="T91" fmla="*/ 514 h 514"/>
                <a:gd name="T92" fmla="*/ 497 w 568"/>
                <a:gd name="T93" fmla="*/ 500 h 514"/>
                <a:gd name="T94" fmla="*/ 511 w 568"/>
                <a:gd name="T95" fmla="*/ 466 h 514"/>
                <a:gd name="T96" fmla="*/ 502 w 568"/>
                <a:gd name="T97" fmla="*/ 439 h 514"/>
                <a:gd name="T98" fmla="*/ 473 w 568"/>
                <a:gd name="T99" fmla="*/ 419 h 514"/>
                <a:gd name="T100" fmla="*/ 216 w 568"/>
                <a:gd name="T101" fmla="*/ 418 h 514"/>
                <a:gd name="T102" fmla="*/ 183 w 568"/>
                <a:gd name="T103" fmla="*/ 432 h 514"/>
                <a:gd name="T104" fmla="*/ 169 w 568"/>
                <a:gd name="T105" fmla="*/ 466 h 514"/>
                <a:gd name="T106" fmla="*/ 177 w 568"/>
                <a:gd name="T107" fmla="*/ 493 h 514"/>
                <a:gd name="T108" fmla="*/ 207 w 568"/>
                <a:gd name="T109" fmla="*/ 513 h 514"/>
                <a:gd name="T110" fmla="*/ 236 w 568"/>
                <a:gd name="T111" fmla="*/ 510 h 514"/>
                <a:gd name="T112" fmla="*/ 261 w 568"/>
                <a:gd name="T113" fmla="*/ 484 h 514"/>
                <a:gd name="T114" fmla="*/ 264 w 568"/>
                <a:gd name="T115" fmla="*/ 456 h 514"/>
                <a:gd name="T116" fmla="*/ 244 w 568"/>
                <a:gd name="T117" fmla="*/ 427 h 514"/>
                <a:gd name="T118" fmla="*/ 216 w 568"/>
                <a:gd name="T119" fmla="*/ 41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8" h="514">
                  <a:moveTo>
                    <a:pt x="568" y="246"/>
                  </a:moveTo>
                  <a:lnTo>
                    <a:pt x="568" y="461"/>
                  </a:lnTo>
                  <a:lnTo>
                    <a:pt x="527" y="461"/>
                  </a:lnTo>
                  <a:lnTo>
                    <a:pt x="527" y="461"/>
                  </a:lnTo>
                  <a:lnTo>
                    <a:pt x="527" y="454"/>
                  </a:lnTo>
                  <a:lnTo>
                    <a:pt x="526" y="448"/>
                  </a:lnTo>
                  <a:lnTo>
                    <a:pt x="523" y="436"/>
                  </a:lnTo>
                  <a:lnTo>
                    <a:pt x="516" y="426"/>
                  </a:lnTo>
                  <a:lnTo>
                    <a:pt x="509" y="416"/>
                  </a:lnTo>
                  <a:lnTo>
                    <a:pt x="499" y="409"/>
                  </a:lnTo>
                  <a:lnTo>
                    <a:pt x="488" y="402"/>
                  </a:lnTo>
                  <a:lnTo>
                    <a:pt x="476" y="399"/>
                  </a:lnTo>
                  <a:lnTo>
                    <a:pt x="469" y="398"/>
                  </a:lnTo>
                  <a:lnTo>
                    <a:pt x="463" y="398"/>
                  </a:lnTo>
                  <a:lnTo>
                    <a:pt x="463" y="398"/>
                  </a:lnTo>
                  <a:lnTo>
                    <a:pt x="457" y="398"/>
                  </a:lnTo>
                  <a:lnTo>
                    <a:pt x="450" y="399"/>
                  </a:lnTo>
                  <a:lnTo>
                    <a:pt x="439" y="402"/>
                  </a:lnTo>
                  <a:lnTo>
                    <a:pt x="428" y="409"/>
                  </a:lnTo>
                  <a:lnTo>
                    <a:pt x="418" y="416"/>
                  </a:lnTo>
                  <a:lnTo>
                    <a:pt x="410" y="426"/>
                  </a:lnTo>
                  <a:lnTo>
                    <a:pt x="405" y="436"/>
                  </a:lnTo>
                  <a:lnTo>
                    <a:pt x="400" y="448"/>
                  </a:lnTo>
                  <a:lnTo>
                    <a:pt x="399" y="454"/>
                  </a:lnTo>
                  <a:lnTo>
                    <a:pt x="399" y="461"/>
                  </a:lnTo>
                  <a:lnTo>
                    <a:pt x="281" y="461"/>
                  </a:lnTo>
                  <a:lnTo>
                    <a:pt x="281" y="461"/>
                  </a:lnTo>
                  <a:lnTo>
                    <a:pt x="280" y="454"/>
                  </a:lnTo>
                  <a:lnTo>
                    <a:pt x="280" y="448"/>
                  </a:lnTo>
                  <a:lnTo>
                    <a:pt x="276" y="436"/>
                  </a:lnTo>
                  <a:lnTo>
                    <a:pt x="271" y="426"/>
                  </a:lnTo>
                  <a:lnTo>
                    <a:pt x="262" y="416"/>
                  </a:lnTo>
                  <a:lnTo>
                    <a:pt x="253" y="409"/>
                  </a:lnTo>
                  <a:lnTo>
                    <a:pt x="242" y="402"/>
                  </a:lnTo>
                  <a:lnTo>
                    <a:pt x="230" y="399"/>
                  </a:lnTo>
                  <a:lnTo>
                    <a:pt x="224" y="398"/>
                  </a:lnTo>
                  <a:lnTo>
                    <a:pt x="217" y="398"/>
                  </a:lnTo>
                  <a:lnTo>
                    <a:pt x="217" y="398"/>
                  </a:lnTo>
                  <a:lnTo>
                    <a:pt x="210" y="398"/>
                  </a:lnTo>
                  <a:lnTo>
                    <a:pt x="204" y="399"/>
                  </a:lnTo>
                  <a:lnTo>
                    <a:pt x="192" y="402"/>
                  </a:lnTo>
                  <a:lnTo>
                    <a:pt x="181" y="409"/>
                  </a:lnTo>
                  <a:lnTo>
                    <a:pt x="172" y="416"/>
                  </a:lnTo>
                  <a:lnTo>
                    <a:pt x="164" y="426"/>
                  </a:lnTo>
                  <a:lnTo>
                    <a:pt x="158" y="436"/>
                  </a:lnTo>
                  <a:lnTo>
                    <a:pt x="155" y="448"/>
                  </a:lnTo>
                  <a:lnTo>
                    <a:pt x="154" y="454"/>
                  </a:lnTo>
                  <a:lnTo>
                    <a:pt x="154" y="461"/>
                  </a:lnTo>
                  <a:lnTo>
                    <a:pt x="14" y="461"/>
                  </a:lnTo>
                  <a:lnTo>
                    <a:pt x="14" y="461"/>
                  </a:lnTo>
                  <a:lnTo>
                    <a:pt x="9" y="460"/>
                  </a:lnTo>
                  <a:lnTo>
                    <a:pt x="4" y="456"/>
                  </a:lnTo>
                  <a:lnTo>
                    <a:pt x="1" y="452"/>
                  </a:lnTo>
                  <a:lnTo>
                    <a:pt x="0" y="446"/>
                  </a:lnTo>
                  <a:lnTo>
                    <a:pt x="0" y="446"/>
                  </a:lnTo>
                  <a:lnTo>
                    <a:pt x="1" y="440"/>
                  </a:lnTo>
                  <a:lnTo>
                    <a:pt x="4" y="435"/>
                  </a:lnTo>
                  <a:lnTo>
                    <a:pt x="8" y="432"/>
                  </a:lnTo>
                  <a:lnTo>
                    <a:pt x="14" y="431"/>
                  </a:lnTo>
                  <a:lnTo>
                    <a:pt x="112" y="431"/>
                  </a:lnTo>
                  <a:lnTo>
                    <a:pt x="113" y="10"/>
                  </a:lnTo>
                  <a:lnTo>
                    <a:pt x="157" y="10"/>
                  </a:lnTo>
                  <a:lnTo>
                    <a:pt x="157" y="217"/>
                  </a:lnTo>
                  <a:lnTo>
                    <a:pt x="225" y="20"/>
                  </a:lnTo>
                  <a:lnTo>
                    <a:pt x="225" y="20"/>
                  </a:lnTo>
                  <a:lnTo>
                    <a:pt x="227" y="13"/>
                  </a:lnTo>
                  <a:lnTo>
                    <a:pt x="231" y="9"/>
                  </a:lnTo>
                  <a:lnTo>
                    <a:pt x="236" y="5"/>
                  </a:lnTo>
                  <a:lnTo>
                    <a:pt x="240" y="3"/>
                  </a:lnTo>
                  <a:lnTo>
                    <a:pt x="240" y="3"/>
                  </a:lnTo>
                  <a:lnTo>
                    <a:pt x="247" y="0"/>
                  </a:lnTo>
                  <a:lnTo>
                    <a:pt x="253" y="0"/>
                  </a:lnTo>
                  <a:lnTo>
                    <a:pt x="253" y="0"/>
                  </a:lnTo>
                  <a:lnTo>
                    <a:pt x="253" y="0"/>
                  </a:lnTo>
                  <a:lnTo>
                    <a:pt x="450" y="0"/>
                  </a:lnTo>
                  <a:lnTo>
                    <a:pt x="450" y="232"/>
                  </a:lnTo>
                  <a:lnTo>
                    <a:pt x="462" y="232"/>
                  </a:lnTo>
                  <a:lnTo>
                    <a:pt x="552" y="232"/>
                  </a:lnTo>
                  <a:lnTo>
                    <a:pt x="553" y="232"/>
                  </a:lnTo>
                  <a:lnTo>
                    <a:pt x="553" y="232"/>
                  </a:lnTo>
                  <a:lnTo>
                    <a:pt x="560" y="233"/>
                  </a:lnTo>
                  <a:lnTo>
                    <a:pt x="564" y="235"/>
                  </a:lnTo>
                  <a:lnTo>
                    <a:pt x="567" y="241"/>
                  </a:lnTo>
                  <a:lnTo>
                    <a:pt x="568" y="246"/>
                  </a:lnTo>
                  <a:lnTo>
                    <a:pt x="568" y="246"/>
                  </a:lnTo>
                  <a:close/>
                  <a:moveTo>
                    <a:pt x="425" y="25"/>
                  </a:moveTo>
                  <a:lnTo>
                    <a:pt x="253" y="25"/>
                  </a:lnTo>
                  <a:lnTo>
                    <a:pt x="253" y="25"/>
                  </a:lnTo>
                  <a:lnTo>
                    <a:pt x="249" y="25"/>
                  </a:lnTo>
                  <a:lnTo>
                    <a:pt x="249" y="25"/>
                  </a:lnTo>
                  <a:lnTo>
                    <a:pt x="248" y="26"/>
                  </a:lnTo>
                  <a:lnTo>
                    <a:pt x="248" y="27"/>
                  </a:lnTo>
                  <a:lnTo>
                    <a:pt x="190" y="196"/>
                  </a:lnTo>
                  <a:lnTo>
                    <a:pt x="240" y="181"/>
                  </a:lnTo>
                  <a:lnTo>
                    <a:pt x="232" y="174"/>
                  </a:lnTo>
                  <a:lnTo>
                    <a:pt x="232" y="174"/>
                  </a:lnTo>
                  <a:lnTo>
                    <a:pt x="229" y="168"/>
                  </a:lnTo>
                  <a:lnTo>
                    <a:pt x="228" y="163"/>
                  </a:lnTo>
                  <a:lnTo>
                    <a:pt x="229" y="157"/>
                  </a:lnTo>
                  <a:lnTo>
                    <a:pt x="232" y="152"/>
                  </a:lnTo>
                  <a:lnTo>
                    <a:pt x="232" y="152"/>
                  </a:lnTo>
                  <a:lnTo>
                    <a:pt x="237" y="149"/>
                  </a:lnTo>
                  <a:lnTo>
                    <a:pt x="243" y="147"/>
                  </a:lnTo>
                  <a:lnTo>
                    <a:pt x="248" y="148"/>
                  </a:lnTo>
                  <a:lnTo>
                    <a:pt x="254" y="152"/>
                  </a:lnTo>
                  <a:lnTo>
                    <a:pt x="290" y="188"/>
                  </a:lnTo>
                  <a:lnTo>
                    <a:pt x="290" y="188"/>
                  </a:lnTo>
                  <a:lnTo>
                    <a:pt x="293" y="193"/>
                  </a:lnTo>
                  <a:lnTo>
                    <a:pt x="294" y="198"/>
                  </a:lnTo>
                  <a:lnTo>
                    <a:pt x="293" y="203"/>
                  </a:lnTo>
                  <a:lnTo>
                    <a:pt x="290" y="209"/>
                  </a:lnTo>
                  <a:lnTo>
                    <a:pt x="290" y="209"/>
                  </a:lnTo>
                  <a:lnTo>
                    <a:pt x="284" y="212"/>
                  </a:lnTo>
                  <a:lnTo>
                    <a:pt x="279" y="213"/>
                  </a:lnTo>
                  <a:lnTo>
                    <a:pt x="274" y="212"/>
                  </a:lnTo>
                  <a:lnTo>
                    <a:pt x="268" y="209"/>
                  </a:lnTo>
                  <a:lnTo>
                    <a:pt x="256" y="196"/>
                  </a:lnTo>
                  <a:lnTo>
                    <a:pt x="238" y="225"/>
                  </a:lnTo>
                  <a:lnTo>
                    <a:pt x="238" y="225"/>
                  </a:lnTo>
                  <a:lnTo>
                    <a:pt x="228" y="239"/>
                  </a:lnTo>
                  <a:lnTo>
                    <a:pt x="220" y="251"/>
                  </a:lnTo>
                  <a:lnTo>
                    <a:pt x="213" y="263"/>
                  </a:lnTo>
                  <a:lnTo>
                    <a:pt x="209" y="273"/>
                  </a:lnTo>
                  <a:lnTo>
                    <a:pt x="206" y="282"/>
                  </a:lnTo>
                  <a:lnTo>
                    <a:pt x="205" y="290"/>
                  </a:lnTo>
                  <a:lnTo>
                    <a:pt x="205" y="297"/>
                  </a:lnTo>
                  <a:lnTo>
                    <a:pt x="206" y="303"/>
                  </a:lnTo>
                  <a:lnTo>
                    <a:pt x="214" y="317"/>
                  </a:lnTo>
                  <a:lnTo>
                    <a:pt x="214" y="317"/>
                  </a:lnTo>
                  <a:lnTo>
                    <a:pt x="219" y="320"/>
                  </a:lnTo>
                  <a:lnTo>
                    <a:pt x="224" y="324"/>
                  </a:lnTo>
                  <a:lnTo>
                    <a:pt x="236" y="327"/>
                  </a:lnTo>
                  <a:lnTo>
                    <a:pt x="299" y="327"/>
                  </a:lnTo>
                  <a:lnTo>
                    <a:pt x="299" y="327"/>
                  </a:lnTo>
                  <a:lnTo>
                    <a:pt x="299" y="246"/>
                  </a:lnTo>
                  <a:lnTo>
                    <a:pt x="299" y="246"/>
                  </a:lnTo>
                  <a:lnTo>
                    <a:pt x="300" y="241"/>
                  </a:lnTo>
                  <a:lnTo>
                    <a:pt x="302" y="237"/>
                  </a:lnTo>
                  <a:lnTo>
                    <a:pt x="305" y="235"/>
                  </a:lnTo>
                  <a:lnTo>
                    <a:pt x="308" y="233"/>
                  </a:lnTo>
                  <a:lnTo>
                    <a:pt x="313" y="232"/>
                  </a:lnTo>
                  <a:lnTo>
                    <a:pt x="315" y="232"/>
                  </a:lnTo>
                  <a:lnTo>
                    <a:pt x="335" y="231"/>
                  </a:lnTo>
                  <a:lnTo>
                    <a:pt x="335" y="231"/>
                  </a:lnTo>
                  <a:lnTo>
                    <a:pt x="340" y="231"/>
                  </a:lnTo>
                  <a:lnTo>
                    <a:pt x="343" y="230"/>
                  </a:lnTo>
                  <a:lnTo>
                    <a:pt x="348" y="226"/>
                  </a:lnTo>
                  <a:lnTo>
                    <a:pt x="350" y="223"/>
                  </a:lnTo>
                  <a:lnTo>
                    <a:pt x="351" y="220"/>
                  </a:lnTo>
                  <a:lnTo>
                    <a:pt x="351" y="219"/>
                  </a:lnTo>
                  <a:lnTo>
                    <a:pt x="381" y="125"/>
                  </a:lnTo>
                  <a:lnTo>
                    <a:pt x="381" y="125"/>
                  </a:lnTo>
                  <a:lnTo>
                    <a:pt x="384" y="120"/>
                  </a:lnTo>
                  <a:lnTo>
                    <a:pt x="389" y="116"/>
                  </a:lnTo>
                  <a:lnTo>
                    <a:pt x="394" y="114"/>
                  </a:lnTo>
                  <a:lnTo>
                    <a:pt x="400" y="115"/>
                  </a:lnTo>
                  <a:lnTo>
                    <a:pt x="400" y="115"/>
                  </a:lnTo>
                  <a:lnTo>
                    <a:pt x="406" y="117"/>
                  </a:lnTo>
                  <a:lnTo>
                    <a:pt x="409" y="123"/>
                  </a:lnTo>
                  <a:lnTo>
                    <a:pt x="411" y="128"/>
                  </a:lnTo>
                  <a:lnTo>
                    <a:pt x="410" y="133"/>
                  </a:lnTo>
                  <a:lnTo>
                    <a:pt x="380" y="232"/>
                  </a:lnTo>
                  <a:lnTo>
                    <a:pt x="425" y="232"/>
                  </a:lnTo>
                  <a:lnTo>
                    <a:pt x="425" y="25"/>
                  </a:lnTo>
                  <a:close/>
                  <a:moveTo>
                    <a:pt x="463" y="418"/>
                  </a:moveTo>
                  <a:lnTo>
                    <a:pt x="463" y="418"/>
                  </a:lnTo>
                  <a:lnTo>
                    <a:pt x="453" y="419"/>
                  </a:lnTo>
                  <a:lnTo>
                    <a:pt x="444" y="421"/>
                  </a:lnTo>
                  <a:lnTo>
                    <a:pt x="436" y="427"/>
                  </a:lnTo>
                  <a:lnTo>
                    <a:pt x="429" y="432"/>
                  </a:lnTo>
                  <a:lnTo>
                    <a:pt x="424" y="439"/>
                  </a:lnTo>
                  <a:lnTo>
                    <a:pt x="419" y="447"/>
                  </a:lnTo>
                  <a:lnTo>
                    <a:pt x="416" y="456"/>
                  </a:lnTo>
                  <a:lnTo>
                    <a:pt x="415" y="466"/>
                  </a:lnTo>
                  <a:lnTo>
                    <a:pt x="415" y="466"/>
                  </a:lnTo>
                  <a:lnTo>
                    <a:pt x="416" y="476"/>
                  </a:lnTo>
                  <a:lnTo>
                    <a:pt x="419" y="484"/>
                  </a:lnTo>
                  <a:lnTo>
                    <a:pt x="424" y="493"/>
                  </a:lnTo>
                  <a:lnTo>
                    <a:pt x="429" y="500"/>
                  </a:lnTo>
                  <a:lnTo>
                    <a:pt x="436" y="505"/>
                  </a:lnTo>
                  <a:lnTo>
                    <a:pt x="444" y="510"/>
                  </a:lnTo>
                  <a:lnTo>
                    <a:pt x="453" y="513"/>
                  </a:lnTo>
                  <a:lnTo>
                    <a:pt x="463" y="514"/>
                  </a:lnTo>
                  <a:lnTo>
                    <a:pt x="463" y="514"/>
                  </a:lnTo>
                  <a:lnTo>
                    <a:pt x="473" y="513"/>
                  </a:lnTo>
                  <a:lnTo>
                    <a:pt x="482" y="510"/>
                  </a:lnTo>
                  <a:lnTo>
                    <a:pt x="490" y="505"/>
                  </a:lnTo>
                  <a:lnTo>
                    <a:pt x="497" y="500"/>
                  </a:lnTo>
                  <a:lnTo>
                    <a:pt x="502" y="493"/>
                  </a:lnTo>
                  <a:lnTo>
                    <a:pt x="508" y="484"/>
                  </a:lnTo>
                  <a:lnTo>
                    <a:pt x="510" y="476"/>
                  </a:lnTo>
                  <a:lnTo>
                    <a:pt x="511" y="466"/>
                  </a:lnTo>
                  <a:lnTo>
                    <a:pt x="511" y="466"/>
                  </a:lnTo>
                  <a:lnTo>
                    <a:pt x="510" y="456"/>
                  </a:lnTo>
                  <a:lnTo>
                    <a:pt x="508" y="447"/>
                  </a:lnTo>
                  <a:lnTo>
                    <a:pt x="502" y="439"/>
                  </a:lnTo>
                  <a:lnTo>
                    <a:pt x="497" y="432"/>
                  </a:lnTo>
                  <a:lnTo>
                    <a:pt x="490" y="427"/>
                  </a:lnTo>
                  <a:lnTo>
                    <a:pt x="482" y="421"/>
                  </a:lnTo>
                  <a:lnTo>
                    <a:pt x="473" y="419"/>
                  </a:lnTo>
                  <a:lnTo>
                    <a:pt x="463" y="418"/>
                  </a:lnTo>
                  <a:lnTo>
                    <a:pt x="463" y="418"/>
                  </a:lnTo>
                  <a:close/>
                  <a:moveTo>
                    <a:pt x="216" y="418"/>
                  </a:moveTo>
                  <a:lnTo>
                    <a:pt x="216" y="418"/>
                  </a:lnTo>
                  <a:lnTo>
                    <a:pt x="207" y="419"/>
                  </a:lnTo>
                  <a:lnTo>
                    <a:pt x="198" y="421"/>
                  </a:lnTo>
                  <a:lnTo>
                    <a:pt x="190" y="427"/>
                  </a:lnTo>
                  <a:lnTo>
                    <a:pt x="183" y="432"/>
                  </a:lnTo>
                  <a:lnTo>
                    <a:pt x="177" y="439"/>
                  </a:lnTo>
                  <a:lnTo>
                    <a:pt x="173" y="447"/>
                  </a:lnTo>
                  <a:lnTo>
                    <a:pt x="170" y="456"/>
                  </a:lnTo>
                  <a:lnTo>
                    <a:pt x="169" y="466"/>
                  </a:lnTo>
                  <a:lnTo>
                    <a:pt x="169" y="466"/>
                  </a:lnTo>
                  <a:lnTo>
                    <a:pt x="170" y="476"/>
                  </a:lnTo>
                  <a:lnTo>
                    <a:pt x="173" y="484"/>
                  </a:lnTo>
                  <a:lnTo>
                    <a:pt x="177" y="493"/>
                  </a:lnTo>
                  <a:lnTo>
                    <a:pt x="183" y="500"/>
                  </a:lnTo>
                  <a:lnTo>
                    <a:pt x="190" y="505"/>
                  </a:lnTo>
                  <a:lnTo>
                    <a:pt x="198" y="510"/>
                  </a:lnTo>
                  <a:lnTo>
                    <a:pt x="207" y="513"/>
                  </a:lnTo>
                  <a:lnTo>
                    <a:pt x="216" y="514"/>
                  </a:lnTo>
                  <a:lnTo>
                    <a:pt x="216" y="514"/>
                  </a:lnTo>
                  <a:lnTo>
                    <a:pt x="227" y="513"/>
                  </a:lnTo>
                  <a:lnTo>
                    <a:pt x="236" y="510"/>
                  </a:lnTo>
                  <a:lnTo>
                    <a:pt x="244" y="505"/>
                  </a:lnTo>
                  <a:lnTo>
                    <a:pt x="250" y="500"/>
                  </a:lnTo>
                  <a:lnTo>
                    <a:pt x="257" y="493"/>
                  </a:lnTo>
                  <a:lnTo>
                    <a:pt x="261" y="484"/>
                  </a:lnTo>
                  <a:lnTo>
                    <a:pt x="264" y="476"/>
                  </a:lnTo>
                  <a:lnTo>
                    <a:pt x="264" y="466"/>
                  </a:lnTo>
                  <a:lnTo>
                    <a:pt x="264" y="466"/>
                  </a:lnTo>
                  <a:lnTo>
                    <a:pt x="264" y="456"/>
                  </a:lnTo>
                  <a:lnTo>
                    <a:pt x="261" y="447"/>
                  </a:lnTo>
                  <a:lnTo>
                    <a:pt x="257" y="439"/>
                  </a:lnTo>
                  <a:lnTo>
                    <a:pt x="250" y="432"/>
                  </a:lnTo>
                  <a:lnTo>
                    <a:pt x="244" y="427"/>
                  </a:lnTo>
                  <a:lnTo>
                    <a:pt x="236" y="421"/>
                  </a:lnTo>
                  <a:lnTo>
                    <a:pt x="227" y="419"/>
                  </a:lnTo>
                  <a:lnTo>
                    <a:pt x="216" y="418"/>
                  </a:lnTo>
                  <a:lnTo>
                    <a:pt x="216" y="41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70" name="Oval 69"/>
            <p:cNvSpPr/>
            <p:nvPr/>
          </p:nvSpPr>
          <p:spPr>
            <a:xfrm>
              <a:off x="1548654" y="1544264"/>
              <a:ext cx="274320" cy="27432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400" dirty="0">
                  <a:solidFill>
                    <a:srgbClr val="FFFFFF"/>
                  </a:solidFill>
                </a:rPr>
                <a:t>1</a:t>
              </a:r>
            </a:p>
          </p:txBody>
        </p:sp>
        <p:sp>
          <p:nvSpPr>
            <p:cNvPr id="71" name="Oval 70"/>
            <p:cNvSpPr/>
            <p:nvPr/>
          </p:nvSpPr>
          <p:spPr>
            <a:xfrm>
              <a:off x="3040812" y="1544264"/>
              <a:ext cx="274320" cy="27432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400" dirty="0">
                  <a:solidFill>
                    <a:srgbClr val="FFFFFF"/>
                  </a:solidFill>
                </a:rPr>
                <a:t>2</a:t>
              </a:r>
            </a:p>
          </p:txBody>
        </p:sp>
        <p:sp>
          <p:nvSpPr>
            <p:cNvPr id="72" name="Oval 71"/>
            <p:cNvSpPr/>
            <p:nvPr/>
          </p:nvSpPr>
          <p:spPr>
            <a:xfrm>
              <a:off x="4511704" y="1544264"/>
              <a:ext cx="274320" cy="27432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400" dirty="0">
                  <a:solidFill>
                    <a:srgbClr val="FFFFFF"/>
                  </a:solidFill>
                </a:rPr>
                <a:t>3</a:t>
              </a:r>
            </a:p>
          </p:txBody>
        </p:sp>
        <p:sp>
          <p:nvSpPr>
            <p:cNvPr id="73" name="Oval 72"/>
            <p:cNvSpPr/>
            <p:nvPr/>
          </p:nvSpPr>
          <p:spPr>
            <a:xfrm>
              <a:off x="7496020" y="1544264"/>
              <a:ext cx="274320" cy="27432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400" dirty="0">
                  <a:solidFill>
                    <a:srgbClr val="FFFFFF"/>
                  </a:solidFill>
                </a:rPr>
                <a:t>5</a:t>
              </a:r>
            </a:p>
          </p:txBody>
        </p:sp>
        <p:sp>
          <p:nvSpPr>
            <p:cNvPr id="74" name="Oval 73"/>
            <p:cNvSpPr/>
            <p:nvPr/>
          </p:nvSpPr>
          <p:spPr>
            <a:xfrm>
              <a:off x="8988178" y="1544264"/>
              <a:ext cx="274320" cy="27432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400" dirty="0">
                  <a:solidFill>
                    <a:srgbClr val="FFFFFF"/>
                  </a:solidFill>
                </a:rPr>
                <a:t>6</a:t>
              </a:r>
            </a:p>
          </p:txBody>
        </p:sp>
        <p:sp>
          <p:nvSpPr>
            <p:cNvPr id="75" name="TextBox 74"/>
            <p:cNvSpPr txBox="1"/>
            <p:nvPr/>
          </p:nvSpPr>
          <p:spPr>
            <a:xfrm>
              <a:off x="2287131" y="5863570"/>
              <a:ext cx="1548994" cy="276999"/>
            </a:xfrm>
            <a:prstGeom prst="rect">
              <a:avLst/>
            </a:prstGeom>
            <a:solidFill>
              <a:schemeClr val="bg1"/>
            </a:solidFill>
          </p:spPr>
          <p:txBody>
            <a:bodyPr wrap="square" rtlCol="0" anchor="ctr">
              <a:spAutoFit/>
            </a:bodyPr>
            <a:lstStyle/>
            <a:p>
              <a:pPr algn="ctr">
                <a:spcBef>
                  <a:spcPts val="600"/>
                </a:spcBef>
              </a:pPr>
              <a:r>
                <a:rPr lang="en-US" sz="1200" b="1" dirty="0"/>
                <a:t>FAMILIARIZE</a:t>
              </a:r>
            </a:p>
          </p:txBody>
        </p:sp>
        <p:cxnSp>
          <p:nvCxnSpPr>
            <p:cNvPr id="76" name="Straight Connector 75"/>
            <p:cNvCxnSpPr/>
            <p:nvPr/>
          </p:nvCxnSpPr>
          <p:spPr>
            <a:xfrm flipV="1">
              <a:off x="4663631" y="5998022"/>
              <a:ext cx="286758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485760" y="5863570"/>
              <a:ext cx="1297392" cy="276999"/>
            </a:xfrm>
            <a:prstGeom prst="rect">
              <a:avLst/>
            </a:prstGeom>
            <a:solidFill>
              <a:schemeClr val="bg1"/>
            </a:solidFill>
          </p:spPr>
          <p:txBody>
            <a:bodyPr wrap="square" rtlCol="0" anchor="ctr">
              <a:spAutoFit/>
            </a:bodyPr>
            <a:lstStyle/>
            <a:p>
              <a:pPr algn="ctr">
                <a:spcBef>
                  <a:spcPts val="600"/>
                </a:spcBef>
              </a:pPr>
              <a:r>
                <a:rPr lang="en-US" sz="1200" b="1" dirty="0"/>
                <a:t>ANALYZE</a:t>
              </a:r>
              <a:endParaRPr lang="en-US" sz="900" b="1" dirty="0"/>
            </a:p>
          </p:txBody>
        </p:sp>
        <p:cxnSp>
          <p:nvCxnSpPr>
            <p:cNvPr id="78" name="Straight Connector 77"/>
            <p:cNvCxnSpPr/>
            <p:nvPr/>
          </p:nvCxnSpPr>
          <p:spPr>
            <a:xfrm flipV="1">
              <a:off x="7644831" y="5996468"/>
              <a:ext cx="286758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13341" y="5863570"/>
              <a:ext cx="1730563" cy="276999"/>
            </a:xfrm>
            <a:prstGeom prst="rect">
              <a:avLst/>
            </a:prstGeom>
            <a:solidFill>
              <a:schemeClr val="bg1"/>
            </a:solidFill>
          </p:spPr>
          <p:txBody>
            <a:bodyPr wrap="square" rtlCol="0" anchor="ctr">
              <a:spAutoFit/>
            </a:bodyPr>
            <a:lstStyle/>
            <a:p>
              <a:pPr algn="ctr">
                <a:spcBef>
                  <a:spcPts val="600"/>
                </a:spcBef>
              </a:pPr>
              <a:r>
                <a:rPr lang="en-US" sz="1200" b="1" dirty="0"/>
                <a:t>OPERATIONALIZE</a:t>
              </a:r>
            </a:p>
          </p:txBody>
        </p:sp>
        <p:sp>
          <p:nvSpPr>
            <p:cNvPr id="80" name="Freeform 49"/>
            <p:cNvSpPr>
              <a:spLocks noEditPoints="1"/>
            </p:cNvSpPr>
            <p:nvPr/>
          </p:nvSpPr>
          <p:spPr bwMode="auto">
            <a:xfrm rot="6107435" flipH="1">
              <a:off x="4401703" y="3534365"/>
              <a:ext cx="425287" cy="414225"/>
            </a:xfrm>
            <a:custGeom>
              <a:avLst/>
              <a:gdLst>
                <a:gd name="T0" fmla="*/ 180 w 800"/>
                <a:gd name="T1" fmla="*/ 606 h 800"/>
                <a:gd name="T2" fmla="*/ 144 w 800"/>
                <a:gd name="T3" fmla="*/ 560 h 800"/>
                <a:gd name="T4" fmla="*/ 118 w 800"/>
                <a:gd name="T5" fmla="*/ 508 h 800"/>
                <a:gd name="T6" fmla="*/ 104 w 800"/>
                <a:gd name="T7" fmla="*/ 452 h 800"/>
                <a:gd name="T8" fmla="*/ 100 w 800"/>
                <a:gd name="T9" fmla="*/ 396 h 800"/>
                <a:gd name="T10" fmla="*/ 106 w 800"/>
                <a:gd name="T11" fmla="*/ 338 h 800"/>
                <a:gd name="T12" fmla="*/ 122 w 800"/>
                <a:gd name="T13" fmla="*/ 284 h 800"/>
                <a:gd name="T14" fmla="*/ 148 w 800"/>
                <a:gd name="T15" fmla="*/ 232 h 800"/>
                <a:gd name="T16" fmla="*/ 186 w 800"/>
                <a:gd name="T17" fmla="*/ 186 h 800"/>
                <a:gd name="T18" fmla="*/ 204 w 800"/>
                <a:gd name="T19" fmla="*/ 170 h 800"/>
                <a:gd name="T20" fmla="*/ 244 w 800"/>
                <a:gd name="T21" fmla="*/ 142 h 800"/>
                <a:gd name="T22" fmla="*/ 286 w 800"/>
                <a:gd name="T23" fmla="*/ 120 h 800"/>
                <a:gd name="T24" fmla="*/ 330 w 800"/>
                <a:gd name="T25" fmla="*/ 106 h 800"/>
                <a:gd name="T26" fmla="*/ 350 w 800"/>
                <a:gd name="T27" fmla="*/ 0 h 800"/>
                <a:gd name="T28" fmla="*/ 318 w 800"/>
                <a:gd name="T29" fmla="*/ 6 h 800"/>
                <a:gd name="T30" fmla="*/ 256 w 800"/>
                <a:gd name="T31" fmla="*/ 24 h 800"/>
                <a:gd name="T32" fmla="*/ 196 w 800"/>
                <a:gd name="T33" fmla="*/ 52 h 800"/>
                <a:gd name="T34" fmla="*/ 142 w 800"/>
                <a:gd name="T35" fmla="*/ 92 h 800"/>
                <a:gd name="T36" fmla="*/ 116 w 800"/>
                <a:gd name="T37" fmla="*/ 114 h 800"/>
                <a:gd name="T38" fmla="*/ 66 w 800"/>
                <a:gd name="T39" fmla="*/ 178 h 800"/>
                <a:gd name="T40" fmla="*/ 28 w 800"/>
                <a:gd name="T41" fmla="*/ 246 h 800"/>
                <a:gd name="T42" fmla="*/ 6 w 800"/>
                <a:gd name="T43" fmla="*/ 320 h 800"/>
                <a:gd name="T44" fmla="*/ 0 w 800"/>
                <a:gd name="T45" fmla="*/ 396 h 800"/>
                <a:gd name="T46" fmla="*/ 6 w 800"/>
                <a:gd name="T47" fmla="*/ 470 h 800"/>
                <a:gd name="T48" fmla="*/ 26 w 800"/>
                <a:gd name="T49" fmla="*/ 544 h 800"/>
                <a:gd name="T50" fmla="*/ 60 w 800"/>
                <a:gd name="T51" fmla="*/ 614 h 800"/>
                <a:gd name="T52" fmla="*/ 110 w 800"/>
                <a:gd name="T53" fmla="*/ 678 h 800"/>
                <a:gd name="T54" fmla="*/ 294 w 800"/>
                <a:gd name="T55" fmla="*/ 778 h 800"/>
                <a:gd name="T56" fmla="*/ 180 w 800"/>
                <a:gd name="T57" fmla="*/ 606 h 800"/>
                <a:gd name="T58" fmla="*/ 506 w 800"/>
                <a:gd name="T59" fmla="*/ 308 h 800"/>
                <a:gd name="T60" fmla="*/ 618 w 800"/>
                <a:gd name="T61" fmla="*/ 194 h 800"/>
                <a:gd name="T62" fmla="*/ 654 w 800"/>
                <a:gd name="T63" fmla="*/ 242 h 800"/>
                <a:gd name="T64" fmla="*/ 680 w 800"/>
                <a:gd name="T65" fmla="*/ 294 h 800"/>
                <a:gd name="T66" fmla="*/ 694 w 800"/>
                <a:gd name="T67" fmla="*/ 350 h 800"/>
                <a:gd name="T68" fmla="*/ 700 w 800"/>
                <a:gd name="T69" fmla="*/ 406 h 800"/>
                <a:gd name="T70" fmla="*/ 694 w 800"/>
                <a:gd name="T71" fmla="*/ 462 h 800"/>
                <a:gd name="T72" fmla="*/ 676 w 800"/>
                <a:gd name="T73" fmla="*/ 516 h 800"/>
                <a:gd name="T74" fmla="*/ 650 w 800"/>
                <a:gd name="T75" fmla="*/ 568 h 800"/>
                <a:gd name="T76" fmla="*/ 612 w 800"/>
                <a:gd name="T77" fmla="*/ 614 h 800"/>
                <a:gd name="T78" fmla="*/ 594 w 800"/>
                <a:gd name="T79" fmla="*/ 632 h 800"/>
                <a:gd name="T80" fmla="*/ 554 w 800"/>
                <a:gd name="T81" fmla="*/ 660 h 800"/>
                <a:gd name="T82" fmla="*/ 512 w 800"/>
                <a:gd name="T83" fmla="*/ 680 h 800"/>
                <a:gd name="T84" fmla="*/ 468 w 800"/>
                <a:gd name="T85" fmla="*/ 694 h 800"/>
                <a:gd name="T86" fmla="*/ 448 w 800"/>
                <a:gd name="T87" fmla="*/ 800 h 800"/>
                <a:gd name="T88" fmla="*/ 480 w 800"/>
                <a:gd name="T89" fmla="*/ 796 h 800"/>
                <a:gd name="T90" fmla="*/ 542 w 800"/>
                <a:gd name="T91" fmla="*/ 778 h 800"/>
                <a:gd name="T92" fmla="*/ 602 w 800"/>
                <a:gd name="T93" fmla="*/ 748 h 800"/>
                <a:gd name="T94" fmla="*/ 658 w 800"/>
                <a:gd name="T95" fmla="*/ 710 h 800"/>
                <a:gd name="T96" fmla="*/ 682 w 800"/>
                <a:gd name="T97" fmla="*/ 686 h 800"/>
                <a:gd name="T98" fmla="*/ 734 w 800"/>
                <a:gd name="T99" fmla="*/ 624 h 800"/>
                <a:gd name="T100" fmla="*/ 770 w 800"/>
                <a:gd name="T101" fmla="*/ 554 h 800"/>
                <a:gd name="T102" fmla="*/ 792 w 800"/>
                <a:gd name="T103" fmla="*/ 482 h 800"/>
                <a:gd name="T104" fmla="*/ 800 w 800"/>
                <a:gd name="T105" fmla="*/ 406 h 800"/>
                <a:gd name="T106" fmla="*/ 792 w 800"/>
                <a:gd name="T107" fmla="*/ 330 h 800"/>
                <a:gd name="T108" fmla="*/ 772 w 800"/>
                <a:gd name="T109" fmla="*/ 256 h 800"/>
                <a:gd name="T110" fmla="*/ 738 w 800"/>
                <a:gd name="T111" fmla="*/ 186 h 800"/>
                <a:gd name="T112" fmla="*/ 688 w 800"/>
                <a:gd name="T113" fmla="*/ 124 h 800"/>
                <a:gd name="T114" fmla="*/ 504 w 800"/>
                <a:gd name="T115" fmla="*/ 22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0" h="800">
                  <a:moveTo>
                    <a:pt x="180" y="606"/>
                  </a:moveTo>
                  <a:lnTo>
                    <a:pt x="180" y="606"/>
                  </a:lnTo>
                  <a:lnTo>
                    <a:pt x="162" y="584"/>
                  </a:lnTo>
                  <a:lnTo>
                    <a:pt x="144" y="560"/>
                  </a:lnTo>
                  <a:lnTo>
                    <a:pt x="130" y="534"/>
                  </a:lnTo>
                  <a:lnTo>
                    <a:pt x="118" y="508"/>
                  </a:lnTo>
                  <a:lnTo>
                    <a:pt x="110" y="480"/>
                  </a:lnTo>
                  <a:lnTo>
                    <a:pt x="104" y="452"/>
                  </a:lnTo>
                  <a:lnTo>
                    <a:pt x="100" y="424"/>
                  </a:lnTo>
                  <a:lnTo>
                    <a:pt x="100" y="396"/>
                  </a:lnTo>
                  <a:lnTo>
                    <a:pt x="100" y="366"/>
                  </a:lnTo>
                  <a:lnTo>
                    <a:pt x="106" y="338"/>
                  </a:lnTo>
                  <a:lnTo>
                    <a:pt x="112" y="312"/>
                  </a:lnTo>
                  <a:lnTo>
                    <a:pt x="122" y="284"/>
                  </a:lnTo>
                  <a:lnTo>
                    <a:pt x="134" y="258"/>
                  </a:lnTo>
                  <a:lnTo>
                    <a:pt x="148" y="232"/>
                  </a:lnTo>
                  <a:lnTo>
                    <a:pt x="166" y="208"/>
                  </a:lnTo>
                  <a:lnTo>
                    <a:pt x="186" y="186"/>
                  </a:lnTo>
                  <a:lnTo>
                    <a:pt x="186" y="186"/>
                  </a:lnTo>
                  <a:lnTo>
                    <a:pt x="204" y="170"/>
                  </a:lnTo>
                  <a:lnTo>
                    <a:pt x="224" y="154"/>
                  </a:lnTo>
                  <a:lnTo>
                    <a:pt x="244" y="142"/>
                  </a:lnTo>
                  <a:lnTo>
                    <a:pt x="264" y="130"/>
                  </a:lnTo>
                  <a:lnTo>
                    <a:pt x="286" y="120"/>
                  </a:lnTo>
                  <a:lnTo>
                    <a:pt x="308" y="112"/>
                  </a:lnTo>
                  <a:lnTo>
                    <a:pt x="330" y="106"/>
                  </a:lnTo>
                  <a:lnTo>
                    <a:pt x="354" y="102"/>
                  </a:lnTo>
                  <a:lnTo>
                    <a:pt x="350" y="0"/>
                  </a:lnTo>
                  <a:lnTo>
                    <a:pt x="350" y="0"/>
                  </a:lnTo>
                  <a:lnTo>
                    <a:pt x="318" y="6"/>
                  </a:lnTo>
                  <a:lnTo>
                    <a:pt x="286" y="14"/>
                  </a:lnTo>
                  <a:lnTo>
                    <a:pt x="256" y="24"/>
                  </a:lnTo>
                  <a:lnTo>
                    <a:pt x="226" y="36"/>
                  </a:lnTo>
                  <a:lnTo>
                    <a:pt x="196" y="52"/>
                  </a:lnTo>
                  <a:lnTo>
                    <a:pt x="168" y="70"/>
                  </a:lnTo>
                  <a:lnTo>
                    <a:pt x="142" y="92"/>
                  </a:lnTo>
                  <a:lnTo>
                    <a:pt x="116" y="114"/>
                  </a:lnTo>
                  <a:lnTo>
                    <a:pt x="116" y="114"/>
                  </a:lnTo>
                  <a:lnTo>
                    <a:pt x="88" y="144"/>
                  </a:lnTo>
                  <a:lnTo>
                    <a:pt x="66" y="178"/>
                  </a:lnTo>
                  <a:lnTo>
                    <a:pt x="46" y="210"/>
                  </a:lnTo>
                  <a:lnTo>
                    <a:pt x="28" y="246"/>
                  </a:lnTo>
                  <a:lnTo>
                    <a:pt x="16" y="282"/>
                  </a:lnTo>
                  <a:lnTo>
                    <a:pt x="6" y="320"/>
                  </a:lnTo>
                  <a:lnTo>
                    <a:pt x="2" y="356"/>
                  </a:lnTo>
                  <a:lnTo>
                    <a:pt x="0" y="396"/>
                  </a:lnTo>
                  <a:lnTo>
                    <a:pt x="0" y="434"/>
                  </a:lnTo>
                  <a:lnTo>
                    <a:pt x="6" y="470"/>
                  </a:lnTo>
                  <a:lnTo>
                    <a:pt x="14" y="508"/>
                  </a:lnTo>
                  <a:lnTo>
                    <a:pt x="26" y="544"/>
                  </a:lnTo>
                  <a:lnTo>
                    <a:pt x="42" y="580"/>
                  </a:lnTo>
                  <a:lnTo>
                    <a:pt x="60" y="614"/>
                  </a:lnTo>
                  <a:lnTo>
                    <a:pt x="84" y="646"/>
                  </a:lnTo>
                  <a:lnTo>
                    <a:pt x="110" y="678"/>
                  </a:lnTo>
                  <a:lnTo>
                    <a:pt x="24" y="764"/>
                  </a:lnTo>
                  <a:lnTo>
                    <a:pt x="294" y="778"/>
                  </a:lnTo>
                  <a:lnTo>
                    <a:pt x="292" y="494"/>
                  </a:lnTo>
                  <a:lnTo>
                    <a:pt x="180" y="606"/>
                  </a:lnTo>
                  <a:close/>
                  <a:moveTo>
                    <a:pt x="504" y="22"/>
                  </a:moveTo>
                  <a:lnTo>
                    <a:pt x="506" y="308"/>
                  </a:lnTo>
                  <a:lnTo>
                    <a:pt x="618" y="194"/>
                  </a:lnTo>
                  <a:lnTo>
                    <a:pt x="618" y="194"/>
                  </a:lnTo>
                  <a:lnTo>
                    <a:pt x="638" y="218"/>
                  </a:lnTo>
                  <a:lnTo>
                    <a:pt x="654" y="242"/>
                  </a:lnTo>
                  <a:lnTo>
                    <a:pt x="668" y="268"/>
                  </a:lnTo>
                  <a:lnTo>
                    <a:pt x="680" y="294"/>
                  </a:lnTo>
                  <a:lnTo>
                    <a:pt x="688" y="322"/>
                  </a:lnTo>
                  <a:lnTo>
                    <a:pt x="694" y="350"/>
                  </a:lnTo>
                  <a:lnTo>
                    <a:pt x="698" y="378"/>
                  </a:lnTo>
                  <a:lnTo>
                    <a:pt x="700" y="406"/>
                  </a:lnTo>
                  <a:lnTo>
                    <a:pt x="698" y="434"/>
                  </a:lnTo>
                  <a:lnTo>
                    <a:pt x="694" y="462"/>
                  </a:lnTo>
                  <a:lnTo>
                    <a:pt x="686" y="490"/>
                  </a:lnTo>
                  <a:lnTo>
                    <a:pt x="676" y="516"/>
                  </a:lnTo>
                  <a:lnTo>
                    <a:pt x="664" y="544"/>
                  </a:lnTo>
                  <a:lnTo>
                    <a:pt x="650" y="568"/>
                  </a:lnTo>
                  <a:lnTo>
                    <a:pt x="632" y="592"/>
                  </a:lnTo>
                  <a:lnTo>
                    <a:pt x="612" y="614"/>
                  </a:lnTo>
                  <a:lnTo>
                    <a:pt x="612" y="614"/>
                  </a:lnTo>
                  <a:lnTo>
                    <a:pt x="594" y="632"/>
                  </a:lnTo>
                  <a:lnTo>
                    <a:pt x="574" y="646"/>
                  </a:lnTo>
                  <a:lnTo>
                    <a:pt x="554" y="660"/>
                  </a:lnTo>
                  <a:lnTo>
                    <a:pt x="534" y="672"/>
                  </a:lnTo>
                  <a:lnTo>
                    <a:pt x="512" y="680"/>
                  </a:lnTo>
                  <a:lnTo>
                    <a:pt x="490" y="688"/>
                  </a:lnTo>
                  <a:lnTo>
                    <a:pt x="468" y="694"/>
                  </a:lnTo>
                  <a:lnTo>
                    <a:pt x="446" y="700"/>
                  </a:lnTo>
                  <a:lnTo>
                    <a:pt x="448" y="800"/>
                  </a:lnTo>
                  <a:lnTo>
                    <a:pt x="448" y="800"/>
                  </a:lnTo>
                  <a:lnTo>
                    <a:pt x="480" y="796"/>
                  </a:lnTo>
                  <a:lnTo>
                    <a:pt x="512" y="788"/>
                  </a:lnTo>
                  <a:lnTo>
                    <a:pt x="542" y="778"/>
                  </a:lnTo>
                  <a:lnTo>
                    <a:pt x="574" y="764"/>
                  </a:lnTo>
                  <a:lnTo>
                    <a:pt x="602" y="748"/>
                  </a:lnTo>
                  <a:lnTo>
                    <a:pt x="630" y="730"/>
                  </a:lnTo>
                  <a:lnTo>
                    <a:pt x="658" y="710"/>
                  </a:lnTo>
                  <a:lnTo>
                    <a:pt x="682" y="686"/>
                  </a:lnTo>
                  <a:lnTo>
                    <a:pt x="682" y="686"/>
                  </a:lnTo>
                  <a:lnTo>
                    <a:pt x="710" y="656"/>
                  </a:lnTo>
                  <a:lnTo>
                    <a:pt x="734" y="624"/>
                  </a:lnTo>
                  <a:lnTo>
                    <a:pt x="754" y="590"/>
                  </a:lnTo>
                  <a:lnTo>
                    <a:pt x="770" y="554"/>
                  </a:lnTo>
                  <a:lnTo>
                    <a:pt x="782" y="518"/>
                  </a:lnTo>
                  <a:lnTo>
                    <a:pt x="792" y="482"/>
                  </a:lnTo>
                  <a:lnTo>
                    <a:pt x="798" y="444"/>
                  </a:lnTo>
                  <a:lnTo>
                    <a:pt x="800" y="406"/>
                  </a:lnTo>
                  <a:lnTo>
                    <a:pt x="798" y="368"/>
                  </a:lnTo>
                  <a:lnTo>
                    <a:pt x="792" y="330"/>
                  </a:lnTo>
                  <a:lnTo>
                    <a:pt x="784" y="292"/>
                  </a:lnTo>
                  <a:lnTo>
                    <a:pt x="772" y="256"/>
                  </a:lnTo>
                  <a:lnTo>
                    <a:pt x="756" y="220"/>
                  </a:lnTo>
                  <a:lnTo>
                    <a:pt x="738" y="186"/>
                  </a:lnTo>
                  <a:lnTo>
                    <a:pt x="714" y="154"/>
                  </a:lnTo>
                  <a:lnTo>
                    <a:pt x="688" y="124"/>
                  </a:lnTo>
                  <a:lnTo>
                    <a:pt x="774" y="38"/>
                  </a:lnTo>
                  <a:lnTo>
                    <a:pt x="504" y="22"/>
                  </a:lnTo>
                  <a:close/>
                </a:path>
              </a:pathLst>
            </a:custGeom>
            <a:solidFill>
              <a:srgbClr val="002776"/>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81" name="Freeform 49"/>
            <p:cNvSpPr>
              <a:spLocks noEditPoints="1"/>
            </p:cNvSpPr>
            <p:nvPr/>
          </p:nvSpPr>
          <p:spPr bwMode="auto">
            <a:xfrm rot="6107435" flipH="1">
              <a:off x="7380003" y="3700615"/>
              <a:ext cx="425287" cy="414225"/>
            </a:xfrm>
            <a:custGeom>
              <a:avLst/>
              <a:gdLst>
                <a:gd name="T0" fmla="*/ 180 w 800"/>
                <a:gd name="T1" fmla="*/ 606 h 800"/>
                <a:gd name="T2" fmla="*/ 144 w 800"/>
                <a:gd name="T3" fmla="*/ 560 h 800"/>
                <a:gd name="T4" fmla="*/ 118 w 800"/>
                <a:gd name="T5" fmla="*/ 508 h 800"/>
                <a:gd name="T6" fmla="*/ 104 w 800"/>
                <a:gd name="T7" fmla="*/ 452 h 800"/>
                <a:gd name="T8" fmla="*/ 100 w 800"/>
                <a:gd name="T9" fmla="*/ 396 h 800"/>
                <a:gd name="T10" fmla="*/ 106 w 800"/>
                <a:gd name="T11" fmla="*/ 338 h 800"/>
                <a:gd name="T12" fmla="*/ 122 w 800"/>
                <a:gd name="T13" fmla="*/ 284 h 800"/>
                <a:gd name="T14" fmla="*/ 148 w 800"/>
                <a:gd name="T15" fmla="*/ 232 h 800"/>
                <a:gd name="T16" fmla="*/ 186 w 800"/>
                <a:gd name="T17" fmla="*/ 186 h 800"/>
                <a:gd name="T18" fmla="*/ 204 w 800"/>
                <a:gd name="T19" fmla="*/ 170 h 800"/>
                <a:gd name="T20" fmla="*/ 244 w 800"/>
                <a:gd name="T21" fmla="*/ 142 h 800"/>
                <a:gd name="T22" fmla="*/ 286 w 800"/>
                <a:gd name="T23" fmla="*/ 120 h 800"/>
                <a:gd name="T24" fmla="*/ 330 w 800"/>
                <a:gd name="T25" fmla="*/ 106 h 800"/>
                <a:gd name="T26" fmla="*/ 350 w 800"/>
                <a:gd name="T27" fmla="*/ 0 h 800"/>
                <a:gd name="T28" fmla="*/ 318 w 800"/>
                <a:gd name="T29" fmla="*/ 6 h 800"/>
                <a:gd name="T30" fmla="*/ 256 w 800"/>
                <a:gd name="T31" fmla="*/ 24 h 800"/>
                <a:gd name="T32" fmla="*/ 196 w 800"/>
                <a:gd name="T33" fmla="*/ 52 h 800"/>
                <a:gd name="T34" fmla="*/ 142 w 800"/>
                <a:gd name="T35" fmla="*/ 92 h 800"/>
                <a:gd name="T36" fmla="*/ 116 w 800"/>
                <a:gd name="T37" fmla="*/ 114 h 800"/>
                <a:gd name="T38" fmla="*/ 66 w 800"/>
                <a:gd name="T39" fmla="*/ 178 h 800"/>
                <a:gd name="T40" fmla="*/ 28 w 800"/>
                <a:gd name="T41" fmla="*/ 246 h 800"/>
                <a:gd name="T42" fmla="*/ 6 w 800"/>
                <a:gd name="T43" fmla="*/ 320 h 800"/>
                <a:gd name="T44" fmla="*/ 0 w 800"/>
                <a:gd name="T45" fmla="*/ 396 h 800"/>
                <a:gd name="T46" fmla="*/ 6 w 800"/>
                <a:gd name="T47" fmla="*/ 470 h 800"/>
                <a:gd name="T48" fmla="*/ 26 w 800"/>
                <a:gd name="T49" fmla="*/ 544 h 800"/>
                <a:gd name="T50" fmla="*/ 60 w 800"/>
                <a:gd name="T51" fmla="*/ 614 h 800"/>
                <a:gd name="T52" fmla="*/ 110 w 800"/>
                <a:gd name="T53" fmla="*/ 678 h 800"/>
                <a:gd name="T54" fmla="*/ 294 w 800"/>
                <a:gd name="T55" fmla="*/ 778 h 800"/>
                <a:gd name="T56" fmla="*/ 180 w 800"/>
                <a:gd name="T57" fmla="*/ 606 h 800"/>
                <a:gd name="T58" fmla="*/ 506 w 800"/>
                <a:gd name="T59" fmla="*/ 308 h 800"/>
                <a:gd name="T60" fmla="*/ 618 w 800"/>
                <a:gd name="T61" fmla="*/ 194 h 800"/>
                <a:gd name="T62" fmla="*/ 654 w 800"/>
                <a:gd name="T63" fmla="*/ 242 h 800"/>
                <a:gd name="T64" fmla="*/ 680 w 800"/>
                <a:gd name="T65" fmla="*/ 294 h 800"/>
                <a:gd name="T66" fmla="*/ 694 w 800"/>
                <a:gd name="T67" fmla="*/ 350 h 800"/>
                <a:gd name="T68" fmla="*/ 700 w 800"/>
                <a:gd name="T69" fmla="*/ 406 h 800"/>
                <a:gd name="T70" fmla="*/ 694 w 800"/>
                <a:gd name="T71" fmla="*/ 462 h 800"/>
                <a:gd name="T72" fmla="*/ 676 w 800"/>
                <a:gd name="T73" fmla="*/ 516 h 800"/>
                <a:gd name="T74" fmla="*/ 650 w 800"/>
                <a:gd name="T75" fmla="*/ 568 h 800"/>
                <a:gd name="T76" fmla="*/ 612 w 800"/>
                <a:gd name="T77" fmla="*/ 614 h 800"/>
                <a:gd name="T78" fmla="*/ 594 w 800"/>
                <a:gd name="T79" fmla="*/ 632 h 800"/>
                <a:gd name="T80" fmla="*/ 554 w 800"/>
                <a:gd name="T81" fmla="*/ 660 h 800"/>
                <a:gd name="T82" fmla="*/ 512 w 800"/>
                <a:gd name="T83" fmla="*/ 680 h 800"/>
                <a:gd name="T84" fmla="*/ 468 w 800"/>
                <a:gd name="T85" fmla="*/ 694 h 800"/>
                <a:gd name="T86" fmla="*/ 448 w 800"/>
                <a:gd name="T87" fmla="*/ 800 h 800"/>
                <a:gd name="T88" fmla="*/ 480 w 800"/>
                <a:gd name="T89" fmla="*/ 796 h 800"/>
                <a:gd name="T90" fmla="*/ 542 w 800"/>
                <a:gd name="T91" fmla="*/ 778 h 800"/>
                <a:gd name="T92" fmla="*/ 602 w 800"/>
                <a:gd name="T93" fmla="*/ 748 h 800"/>
                <a:gd name="T94" fmla="*/ 658 w 800"/>
                <a:gd name="T95" fmla="*/ 710 h 800"/>
                <a:gd name="T96" fmla="*/ 682 w 800"/>
                <a:gd name="T97" fmla="*/ 686 h 800"/>
                <a:gd name="T98" fmla="*/ 734 w 800"/>
                <a:gd name="T99" fmla="*/ 624 h 800"/>
                <a:gd name="T100" fmla="*/ 770 w 800"/>
                <a:gd name="T101" fmla="*/ 554 h 800"/>
                <a:gd name="T102" fmla="*/ 792 w 800"/>
                <a:gd name="T103" fmla="*/ 482 h 800"/>
                <a:gd name="T104" fmla="*/ 800 w 800"/>
                <a:gd name="T105" fmla="*/ 406 h 800"/>
                <a:gd name="T106" fmla="*/ 792 w 800"/>
                <a:gd name="T107" fmla="*/ 330 h 800"/>
                <a:gd name="T108" fmla="*/ 772 w 800"/>
                <a:gd name="T109" fmla="*/ 256 h 800"/>
                <a:gd name="T110" fmla="*/ 738 w 800"/>
                <a:gd name="T111" fmla="*/ 186 h 800"/>
                <a:gd name="T112" fmla="*/ 688 w 800"/>
                <a:gd name="T113" fmla="*/ 124 h 800"/>
                <a:gd name="T114" fmla="*/ 504 w 800"/>
                <a:gd name="T115" fmla="*/ 22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0" h="800">
                  <a:moveTo>
                    <a:pt x="180" y="606"/>
                  </a:moveTo>
                  <a:lnTo>
                    <a:pt x="180" y="606"/>
                  </a:lnTo>
                  <a:lnTo>
                    <a:pt x="162" y="584"/>
                  </a:lnTo>
                  <a:lnTo>
                    <a:pt x="144" y="560"/>
                  </a:lnTo>
                  <a:lnTo>
                    <a:pt x="130" y="534"/>
                  </a:lnTo>
                  <a:lnTo>
                    <a:pt x="118" y="508"/>
                  </a:lnTo>
                  <a:lnTo>
                    <a:pt x="110" y="480"/>
                  </a:lnTo>
                  <a:lnTo>
                    <a:pt x="104" y="452"/>
                  </a:lnTo>
                  <a:lnTo>
                    <a:pt x="100" y="424"/>
                  </a:lnTo>
                  <a:lnTo>
                    <a:pt x="100" y="396"/>
                  </a:lnTo>
                  <a:lnTo>
                    <a:pt x="100" y="366"/>
                  </a:lnTo>
                  <a:lnTo>
                    <a:pt x="106" y="338"/>
                  </a:lnTo>
                  <a:lnTo>
                    <a:pt x="112" y="312"/>
                  </a:lnTo>
                  <a:lnTo>
                    <a:pt x="122" y="284"/>
                  </a:lnTo>
                  <a:lnTo>
                    <a:pt x="134" y="258"/>
                  </a:lnTo>
                  <a:lnTo>
                    <a:pt x="148" y="232"/>
                  </a:lnTo>
                  <a:lnTo>
                    <a:pt x="166" y="208"/>
                  </a:lnTo>
                  <a:lnTo>
                    <a:pt x="186" y="186"/>
                  </a:lnTo>
                  <a:lnTo>
                    <a:pt x="186" y="186"/>
                  </a:lnTo>
                  <a:lnTo>
                    <a:pt x="204" y="170"/>
                  </a:lnTo>
                  <a:lnTo>
                    <a:pt x="224" y="154"/>
                  </a:lnTo>
                  <a:lnTo>
                    <a:pt x="244" y="142"/>
                  </a:lnTo>
                  <a:lnTo>
                    <a:pt x="264" y="130"/>
                  </a:lnTo>
                  <a:lnTo>
                    <a:pt x="286" y="120"/>
                  </a:lnTo>
                  <a:lnTo>
                    <a:pt x="308" y="112"/>
                  </a:lnTo>
                  <a:lnTo>
                    <a:pt x="330" y="106"/>
                  </a:lnTo>
                  <a:lnTo>
                    <a:pt x="354" y="102"/>
                  </a:lnTo>
                  <a:lnTo>
                    <a:pt x="350" y="0"/>
                  </a:lnTo>
                  <a:lnTo>
                    <a:pt x="350" y="0"/>
                  </a:lnTo>
                  <a:lnTo>
                    <a:pt x="318" y="6"/>
                  </a:lnTo>
                  <a:lnTo>
                    <a:pt x="286" y="14"/>
                  </a:lnTo>
                  <a:lnTo>
                    <a:pt x="256" y="24"/>
                  </a:lnTo>
                  <a:lnTo>
                    <a:pt x="226" y="36"/>
                  </a:lnTo>
                  <a:lnTo>
                    <a:pt x="196" y="52"/>
                  </a:lnTo>
                  <a:lnTo>
                    <a:pt x="168" y="70"/>
                  </a:lnTo>
                  <a:lnTo>
                    <a:pt x="142" y="92"/>
                  </a:lnTo>
                  <a:lnTo>
                    <a:pt x="116" y="114"/>
                  </a:lnTo>
                  <a:lnTo>
                    <a:pt x="116" y="114"/>
                  </a:lnTo>
                  <a:lnTo>
                    <a:pt x="88" y="144"/>
                  </a:lnTo>
                  <a:lnTo>
                    <a:pt x="66" y="178"/>
                  </a:lnTo>
                  <a:lnTo>
                    <a:pt x="46" y="210"/>
                  </a:lnTo>
                  <a:lnTo>
                    <a:pt x="28" y="246"/>
                  </a:lnTo>
                  <a:lnTo>
                    <a:pt x="16" y="282"/>
                  </a:lnTo>
                  <a:lnTo>
                    <a:pt x="6" y="320"/>
                  </a:lnTo>
                  <a:lnTo>
                    <a:pt x="2" y="356"/>
                  </a:lnTo>
                  <a:lnTo>
                    <a:pt x="0" y="396"/>
                  </a:lnTo>
                  <a:lnTo>
                    <a:pt x="0" y="434"/>
                  </a:lnTo>
                  <a:lnTo>
                    <a:pt x="6" y="470"/>
                  </a:lnTo>
                  <a:lnTo>
                    <a:pt x="14" y="508"/>
                  </a:lnTo>
                  <a:lnTo>
                    <a:pt x="26" y="544"/>
                  </a:lnTo>
                  <a:lnTo>
                    <a:pt x="42" y="580"/>
                  </a:lnTo>
                  <a:lnTo>
                    <a:pt x="60" y="614"/>
                  </a:lnTo>
                  <a:lnTo>
                    <a:pt x="84" y="646"/>
                  </a:lnTo>
                  <a:lnTo>
                    <a:pt x="110" y="678"/>
                  </a:lnTo>
                  <a:lnTo>
                    <a:pt x="24" y="764"/>
                  </a:lnTo>
                  <a:lnTo>
                    <a:pt x="294" y="778"/>
                  </a:lnTo>
                  <a:lnTo>
                    <a:pt x="292" y="494"/>
                  </a:lnTo>
                  <a:lnTo>
                    <a:pt x="180" y="606"/>
                  </a:lnTo>
                  <a:close/>
                  <a:moveTo>
                    <a:pt x="504" y="22"/>
                  </a:moveTo>
                  <a:lnTo>
                    <a:pt x="506" y="308"/>
                  </a:lnTo>
                  <a:lnTo>
                    <a:pt x="618" y="194"/>
                  </a:lnTo>
                  <a:lnTo>
                    <a:pt x="618" y="194"/>
                  </a:lnTo>
                  <a:lnTo>
                    <a:pt x="638" y="218"/>
                  </a:lnTo>
                  <a:lnTo>
                    <a:pt x="654" y="242"/>
                  </a:lnTo>
                  <a:lnTo>
                    <a:pt x="668" y="268"/>
                  </a:lnTo>
                  <a:lnTo>
                    <a:pt x="680" y="294"/>
                  </a:lnTo>
                  <a:lnTo>
                    <a:pt x="688" y="322"/>
                  </a:lnTo>
                  <a:lnTo>
                    <a:pt x="694" y="350"/>
                  </a:lnTo>
                  <a:lnTo>
                    <a:pt x="698" y="378"/>
                  </a:lnTo>
                  <a:lnTo>
                    <a:pt x="700" y="406"/>
                  </a:lnTo>
                  <a:lnTo>
                    <a:pt x="698" y="434"/>
                  </a:lnTo>
                  <a:lnTo>
                    <a:pt x="694" y="462"/>
                  </a:lnTo>
                  <a:lnTo>
                    <a:pt x="686" y="490"/>
                  </a:lnTo>
                  <a:lnTo>
                    <a:pt x="676" y="516"/>
                  </a:lnTo>
                  <a:lnTo>
                    <a:pt x="664" y="544"/>
                  </a:lnTo>
                  <a:lnTo>
                    <a:pt x="650" y="568"/>
                  </a:lnTo>
                  <a:lnTo>
                    <a:pt x="632" y="592"/>
                  </a:lnTo>
                  <a:lnTo>
                    <a:pt x="612" y="614"/>
                  </a:lnTo>
                  <a:lnTo>
                    <a:pt x="612" y="614"/>
                  </a:lnTo>
                  <a:lnTo>
                    <a:pt x="594" y="632"/>
                  </a:lnTo>
                  <a:lnTo>
                    <a:pt x="574" y="646"/>
                  </a:lnTo>
                  <a:lnTo>
                    <a:pt x="554" y="660"/>
                  </a:lnTo>
                  <a:lnTo>
                    <a:pt x="534" y="672"/>
                  </a:lnTo>
                  <a:lnTo>
                    <a:pt x="512" y="680"/>
                  </a:lnTo>
                  <a:lnTo>
                    <a:pt x="490" y="688"/>
                  </a:lnTo>
                  <a:lnTo>
                    <a:pt x="468" y="694"/>
                  </a:lnTo>
                  <a:lnTo>
                    <a:pt x="446" y="700"/>
                  </a:lnTo>
                  <a:lnTo>
                    <a:pt x="448" y="800"/>
                  </a:lnTo>
                  <a:lnTo>
                    <a:pt x="448" y="800"/>
                  </a:lnTo>
                  <a:lnTo>
                    <a:pt x="480" y="796"/>
                  </a:lnTo>
                  <a:lnTo>
                    <a:pt x="512" y="788"/>
                  </a:lnTo>
                  <a:lnTo>
                    <a:pt x="542" y="778"/>
                  </a:lnTo>
                  <a:lnTo>
                    <a:pt x="574" y="764"/>
                  </a:lnTo>
                  <a:lnTo>
                    <a:pt x="602" y="748"/>
                  </a:lnTo>
                  <a:lnTo>
                    <a:pt x="630" y="730"/>
                  </a:lnTo>
                  <a:lnTo>
                    <a:pt x="658" y="710"/>
                  </a:lnTo>
                  <a:lnTo>
                    <a:pt x="682" y="686"/>
                  </a:lnTo>
                  <a:lnTo>
                    <a:pt x="682" y="686"/>
                  </a:lnTo>
                  <a:lnTo>
                    <a:pt x="710" y="656"/>
                  </a:lnTo>
                  <a:lnTo>
                    <a:pt x="734" y="624"/>
                  </a:lnTo>
                  <a:lnTo>
                    <a:pt x="754" y="590"/>
                  </a:lnTo>
                  <a:lnTo>
                    <a:pt x="770" y="554"/>
                  </a:lnTo>
                  <a:lnTo>
                    <a:pt x="782" y="518"/>
                  </a:lnTo>
                  <a:lnTo>
                    <a:pt x="792" y="482"/>
                  </a:lnTo>
                  <a:lnTo>
                    <a:pt x="798" y="444"/>
                  </a:lnTo>
                  <a:lnTo>
                    <a:pt x="800" y="406"/>
                  </a:lnTo>
                  <a:lnTo>
                    <a:pt x="798" y="368"/>
                  </a:lnTo>
                  <a:lnTo>
                    <a:pt x="792" y="330"/>
                  </a:lnTo>
                  <a:lnTo>
                    <a:pt x="784" y="292"/>
                  </a:lnTo>
                  <a:lnTo>
                    <a:pt x="772" y="256"/>
                  </a:lnTo>
                  <a:lnTo>
                    <a:pt x="756" y="220"/>
                  </a:lnTo>
                  <a:lnTo>
                    <a:pt x="738" y="186"/>
                  </a:lnTo>
                  <a:lnTo>
                    <a:pt x="714" y="154"/>
                  </a:lnTo>
                  <a:lnTo>
                    <a:pt x="688" y="124"/>
                  </a:lnTo>
                  <a:lnTo>
                    <a:pt x="774" y="38"/>
                  </a:lnTo>
                  <a:lnTo>
                    <a:pt x="504" y="22"/>
                  </a:lnTo>
                  <a:close/>
                </a:path>
              </a:pathLst>
            </a:custGeom>
            <a:solidFill>
              <a:srgbClr val="002776"/>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82" name="Rounded Rectangle 81"/>
            <p:cNvSpPr/>
            <p:nvPr/>
          </p:nvSpPr>
          <p:spPr>
            <a:xfrm>
              <a:off x="6124103" y="1739309"/>
              <a:ext cx="1423533" cy="49669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350" dirty="0" smtClean="0">
                  <a:solidFill>
                    <a:srgbClr val="FFFFFF"/>
                  </a:solidFill>
                </a:rPr>
                <a:t>Modeling/ Analytics</a:t>
              </a:r>
              <a:endParaRPr lang="en-US" sz="1350" dirty="0">
                <a:solidFill>
                  <a:srgbClr val="FFFFFF"/>
                </a:solidFill>
              </a:endParaRPr>
            </a:p>
          </p:txBody>
        </p:sp>
        <p:sp>
          <p:nvSpPr>
            <p:cNvPr id="83" name="Oval 82"/>
            <p:cNvSpPr/>
            <p:nvPr/>
          </p:nvSpPr>
          <p:spPr>
            <a:xfrm>
              <a:off x="6014495" y="1544264"/>
              <a:ext cx="274320" cy="27432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400" dirty="0">
                  <a:solidFill>
                    <a:srgbClr val="FFFFFF"/>
                  </a:solidFill>
                </a:rPr>
                <a:t>4</a:t>
              </a:r>
            </a:p>
          </p:txBody>
        </p:sp>
        <p:sp>
          <p:nvSpPr>
            <p:cNvPr id="84" name="Flowchart: Magnetic Disk 83"/>
            <p:cNvSpPr/>
            <p:nvPr/>
          </p:nvSpPr>
          <p:spPr>
            <a:xfrm>
              <a:off x="3602465" y="4967195"/>
              <a:ext cx="790960" cy="627045"/>
            </a:xfrm>
            <a:prstGeom prst="flowChartMagneticDisk">
              <a:avLst/>
            </a:prstGeom>
            <a:solidFill>
              <a:schemeClr val="accent1">
                <a:lumMod val="20000"/>
                <a:lumOff val="80000"/>
              </a:schemeClr>
            </a:solidFill>
            <a:ln w="12700">
              <a:solidFill>
                <a:schemeClr val="tx1">
                  <a:lumMod val="60000"/>
                  <a:lumOff val="40000"/>
                </a:schemeClr>
              </a:solidFill>
              <a:round/>
              <a:headEnd/>
              <a:tailEnd/>
            </a:ln>
          </p:spPr>
          <p:txBody>
            <a:bodyPr wrap="square" lIns="36000" tIns="36000" rIns="36000" bIns="36000" anchor="ctr">
              <a:noAutofit/>
            </a:bodyPr>
            <a:lstStyle/>
            <a:p>
              <a:pPr>
                <a:lnSpc>
                  <a:spcPct val="95000"/>
                </a:lnSpc>
              </a:pPr>
              <a:endParaRPr lang="en-US" sz="600" dirty="0">
                <a:solidFill>
                  <a:srgbClr val="313131"/>
                </a:solidFill>
                <a:ea typeface="ＭＳ Ｐゴシック" pitchFamily="50" charset="-128"/>
              </a:endParaRPr>
            </a:p>
          </p:txBody>
        </p:sp>
        <p:sp>
          <p:nvSpPr>
            <p:cNvPr id="85" name="Freeform 32"/>
            <p:cNvSpPr>
              <a:spLocks noChangeAspect="1" noEditPoints="1"/>
            </p:cNvSpPr>
            <p:nvPr/>
          </p:nvSpPr>
          <p:spPr bwMode="auto">
            <a:xfrm>
              <a:off x="9191947" y="4557254"/>
              <a:ext cx="241911" cy="182880"/>
            </a:xfrm>
            <a:custGeom>
              <a:avLst/>
              <a:gdLst>
                <a:gd name="T0" fmla="*/ 454 w 1254"/>
                <a:gd name="T1" fmla="*/ 778 h 948"/>
                <a:gd name="T2" fmla="*/ 428 w 1254"/>
                <a:gd name="T3" fmla="*/ 868 h 948"/>
                <a:gd name="T4" fmla="*/ 504 w 1254"/>
                <a:gd name="T5" fmla="*/ 946 h 948"/>
                <a:gd name="T6" fmla="*/ 594 w 1254"/>
                <a:gd name="T7" fmla="*/ 918 h 948"/>
                <a:gd name="T8" fmla="*/ 620 w 1254"/>
                <a:gd name="T9" fmla="*/ 828 h 948"/>
                <a:gd name="T10" fmla="*/ 544 w 1254"/>
                <a:gd name="T11" fmla="*/ 752 h 948"/>
                <a:gd name="T12" fmla="*/ 932 w 1254"/>
                <a:gd name="T13" fmla="*/ 758 h 948"/>
                <a:gd name="T14" fmla="*/ 872 w 1254"/>
                <a:gd name="T15" fmla="*/ 848 h 948"/>
                <a:gd name="T16" fmla="*/ 914 w 1254"/>
                <a:gd name="T17" fmla="*/ 930 h 948"/>
                <a:gd name="T18" fmla="*/ 1008 w 1254"/>
                <a:gd name="T19" fmla="*/ 940 h 948"/>
                <a:gd name="T20" fmla="*/ 1068 w 1254"/>
                <a:gd name="T21" fmla="*/ 848 h 948"/>
                <a:gd name="T22" fmla="*/ 1026 w 1254"/>
                <a:gd name="T23" fmla="*/ 766 h 948"/>
                <a:gd name="T24" fmla="*/ 418 w 1254"/>
                <a:gd name="T25" fmla="*/ 592 h 948"/>
                <a:gd name="T26" fmla="*/ 254 w 1254"/>
                <a:gd name="T27" fmla="*/ 8 h 948"/>
                <a:gd name="T28" fmla="*/ 4 w 1254"/>
                <a:gd name="T29" fmla="*/ 12 h 948"/>
                <a:gd name="T30" fmla="*/ 6 w 1254"/>
                <a:gd name="T31" fmla="*/ 50 h 948"/>
                <a:gd name="T32" fmla="*/ 170 w 1254"/>
                <a:gd name="T33" fmla="*/ 56 h 948"/>
                <a:gd name="T34" fmla="*/ 1118 w 1254"/>
                <a:gd name="T35" fmla="*/ 698 h 948"/>
                <a:gd name="T36" fmla="*/ 1148 w 1254"/>
                <a:gd name="T37" fmla="*/ 674 h 948"/>
                <a:gd name="T38" fmla="*/ 1132 w 1254"/>
                <a:gd name="T39" fmla="*/ 594 h 948"/>
                <a:gd name="T40" fmla="*/ 378 w 1254"/>
                <a:gd name="T41" fmla="*/ 0 h 948"/>
                <a:gd name="T42" fmla="*/ 336 w 1254"/>
                <a:gd name="T43" fmla="*/ 28 h 948"/>
                <a:gd name="T44" fmla="*/ 446 w 1254"/>
                <a:gd name="T45" fmla="*/ 506 h 948"/>
                <a:gd name="T46" fmla="*/ 486 w 1254"/>
                <a:gd name="T47" fmla="*/ 538 h 948"/>
                <a:gd name="T48" fmla="*/ 1122 w 1254"/>
                <a:gd name="T49" fmla="*/ 536 h 948"/>
                <a:gd name="T50" fmla="*/ 1252 w 1254"/>
                <a:gd name="T51" fmla="*/ 56 h 948"/>
                <a:gd name="T52" fmla="*/ 1240 w 1254"/>
                <a:gd name="T53" fmla="*/ 10 h 948"/>
                <a:gd name="T54" fmla="*/ 468 w 1254"/>
                <a:gd name="T55" fmla="*/ 168 h 948"/>
                <a:gd name="T56" fmla="*/ 506 w 1254"/>
                <a:gd name="T57" fmla="*/ 96 h 948"/>
                <a:gd name="T58" fmla="*/ 588 w 1254"/>
                <a:gd name="T59" fmla="*/ 88 h 948"/>
                <a:gd name="T60" fmla="*/ 640 w 1254"/>
                <a:gd name="T61" fmla="*/ 168 h 948"/>
                <a:gd name="T62" fmla="*/ 602 w 1254"/>
                <a:gd name="T63" fmla="*/ 240 h 948"/>
                <a:gd name="T64" fmla="*/ 522 w 1254"/>
                <a:gd name="T65" fmla="*/ 248 h 948"/>
                <a:gd name="T66" fmla="*/ 468 w 1254"/>
                <a:gd name="T67" fmla="*/ 168 h 948"/>
                <a:gd name="T68" fmla="*/ 628 w 1254"/>
                <a:gd name="T69" fmla="*/ 458 h 948"/>
                <a:gd name="T70" fmla="*/ 590 w 1254"/>
                <a:gd name="T71" fmla="*/ 386 h 948"/>
                <a:gd name="T72" fmla="*/ 642 w 1254"/>
                <a:gd name="T73" fmla="*/ 306 h 948"/>
                <a:gd name="T74" fmla="*/ 724 w 1254"/>
                <a:gd name="T75" fmla="*/ 314 h 948"/>
                <a:gd name="T76" fmla="*/ 762 w 1254"/>
                <a:gd name="T77" fmla="*/ 386 h 948"/>
                <a:gd name="T78" fmla="*/ 710 w 1254"/>
                <a:gd name="T79" fmla="*/ 466 h 948"/>
                <a:gd name="T80" fmla="*/ 698 w 1254"/>
                <a:gd name="T81" fmla="*/ 150 h 948"/>
                <a:gd name="T82" fmla="*/ 764 w 1254"/>
                <a:gd name="T83" fmla="*/ 84 h 948"/>
                <a:gd name="T84" fmla="*/ 844 w 1254"/>
                <a:gd name="T85" fmla="*/ 108 h 948"/>
                <a:gd name="T86" fmla="*/ 866 w 1254"/>
                <a:gd name="T87" fmla="*/ 186 h 948"/>
                <a:gd name="T88" fmla="*/ 800 w 1254"/>
                <a:gd name="T89" fmla="*/ 252 h 948"/>
                <a:gd name="T90" fmla="*/ 722 w 1254"/>
                <a:gd name="T91" fmla="*/ 228 h 948"/>
                <a:gd name="T92" fmla="*/ 904 w 1254"/>
                <a:gd name="T93" fmla="*/ 472 h 948"/>
                <a:gd name="T94" fmla="*/ 834 w 1254"/>
                <a:gd name="T95" fmla="*/ 434 h 948"/>
                <a:gd name="T96" fmla="*/ 826 w 1254"/>
                <a:gd name="T97" fmla="*/ 352 h 948"/>
                <a:gd name="T98" fmla="*/ 904 w 1254"/>
                <a:gd name="T99" fmla="*/ 300 h 948"/>
                <a:gd name="T100" fmla="*/ 976 w 1254"/>
                <a:gd name="T101" fmla="*/ 338 h 948"/>
                <a:gd name="T102" fmla="*/ 984 w 1254"/>
                <a:gd name="T103" fmla="*/ 420 h 948"/>
                <a:gd name="T104" fmla="*/ 904 w 1254"/>
                <a:gd name="T105" fmla="*/ 472 h 948"/>
                <a:gd name="T106" fmla="*/ 962 w 1254"/>
                <a:gd name="T107" fmla="*/ 240 h 948"/>
                <a:gd name="T108" fmla="*/ 924 w 1254"/>
                <a:gd name="T109" fmla="*/ 168 h 948"/>
                <a:gd name="T110" fmla="*/ 976 w 1254"/>
                <a:gd name="T111" fmla="*/ 88 h 948"/>
                <a:gd name="T112" fmla="*/ 1058 w 1254"/>
                <a:gd name="T113" fmla="*/ 96 h 948"/>
                <a:gd name="T114" fmla="*/ 1096 w 1254"/>
                <a:gd name="T115" fmla="*/ 168 h 948"/>
                <a:gd name="T116" fmla="*/ 1044 w 1254"/>
                <a:gd name="T117" fmla="*/ 2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948">
                  <a:moveTo>
                    <a:pt x="524" y="750"/>
                  </a:moveTo>
                  <a:lnTo>
                    <a:pt x="524" y="750"/>
                  </a:lnTo>
                  <a:lnTo>
                    <a:pt x="504" y="752"/>
                  </a:lnTo>
                  <a:lnTo>
                    <a:pt x="486" y="758"/>
                  </a:lnTo>
                  <a:lnTo>
                    <a:pt x="468" y="766"/>
                  </a:lnTo>
                  <a:lnTo>
                    <a:pt x="454" y="778"/>
                  </a:lnTo>
                  <a:lnTo>
                    <a:pt x="442" y="794"/>
                  </a:lnTo>
                  <a:lnTo>
                    <a:pt x="432" y="810"/>
                  </a:lnTo>
                  <a:lnTo>
                    <a:pt x="428" y="828"/>
                  </a:lnTo>
                  <a:lnTo>
                    <a:pt x="426" y="848"/>
                  </a:lnTo>
                  <a:lnTo>
                    <a:pt x="426" y="848"/>
                  </a:lnTo>
                  <a:lnTo>
                    <a:pt x="428" y="868"/>
                  </a:lnTo>
                  <a:lnTo>
                    <a:pt x="432" y="888"/>
                  </a:lnTo>
                  <a:lnTo>
                    <a:pt x="442" y="904"/>
                  </a:lnTo>
                  <a:lnTo>
                    <a:pt x="454" y="918"/>
                  </a:lnTo>
                  <a:lnTo>
                    <a:pt x="468" y="930"/>
                  </a:lnTo>
                  <a:lnTo>
                    <a:pt x="486" y="940"/>
                  </a:lnTo>
                  <a:lnTo>
                    <a:pt x="504" y="946"/>
                  </a:lnTo>
                  <a:lnTo>
                    <a:pt x="524" y="948"/>
                  </a:lnTo>
                  <a:lnTo>
                    <a:pt x="524" y="948"/>
                  </a:lnTo>
                  <a:lnTo>
                    <a:pt x="544" y="946"/>
                  </a:lnTo>
                  <a:lnTo>
                    <a:pt x="562" y="940"/>
                  </a:lnTo>
                  <a:lnTo>
                    <a:pt x="580" y="930"/>
                  </a:lnTo>
                  <a:lnTo>
                    <a:pt x="594" y="918"/>
                  </a:lnTo>
                  <a:lnTo>
                    <a:pt x="606" y="904"/>
                  </a:lnTo>
                  <a:lnTo>
                    <a:pt x="616" y="888"/>
                  </a:lnTo>
                  <a:lnTo>
                    <a:pt x="620" y="868"/>
                  </a:lnTo>
                  <a:lnTo>
                    <a:pt x="622" y="848"/>
                  </a:lnTo>
                  <a:lnTo>
                    <a:pt x="622" y="848"/>
                  </a:lnTo>
                  <a:lnTo>
                    <a:pt x="620" y="828"/>
                  </a:lnTo>
                  <a:lnTo>
                    <a:pt x="616" y="810"/>
                  </a:lnTo>
                  <a:lnTo>
                    <a:pt x="606" y="794"/>
                  </a:lnTo>
                  <a:lnTo>
                    <a:pt x="594" y="778"/>
                  </a:lnTo>
                  <a:lnTo>
                    <a:pt x="580" y="766"/>
                  </a:lnTo>
                  <a:lnTo>
                    <a:pt x="562" y="758"/>
                  </a:lnTo>
                  <a:lnTo>
                    <a:pt x="544" y="752"/>
                  </a:lnTo>
                  <a:lnTo>
                    <a:pt x="524" y="750"/>
                  </a:lnTo>
                  <a:lnTo>
                    <a:pt x="524" y="750"/>
                  </a:lnTo>
                  <a:close/>
                  <a:moveTo>
                    <a:pt x="970" y="750"/>
                  </a:moveTo>
                  <a:lnTo>
                    <a:pt x="970" y="750"/>
                  </a:lnTo>
                  <a:lnTo>
                    <a:pt x="950" y="752"/>
                  </a:lnTo>
                  <a:lnTo>
                    <a:pt x="932" y="758"/>
                  </a:lnTo>
                  <a:lnTo>
                    <a:pt x="914" y="766"/>
                  </a:lnTo>
                  <a:lnTo>
                    <a:pt x="900" y="778"/>
                  </a:lnTo>
                  <a:lnTo>
                    <a:pt x="888" y="794"/>
                  </a:lnTo>
                  <a:lnTo>
                    <a:pt x="878" y="810"/>
                  </a:lnTo>
                  <a:lnTo>
                    <a:pt x="874" y="828"/>
                  </a:lnTo>
                  <a:lnTo>
                    <a:pt x="872" y="848"/>
                  </a:lnTo>
                  <a:lnTo>
                    <a:pt x="872" y="848"/>
                  </a:lnTo>
                  <a:lnTo>
                    <a:pt x="874" y="868"/>
                  </a:lnTo>
                  <a:lnTo>
                    <a:pt x="878" y="888"/>
                  </a:lnTo>
                  <a:lnTo>
                    <a:pt x="888" y="904"/>
                  </a:lnTo>
                  <a:lnTo>
                    <a:pt x="900" y="918"/>
                  </a:lnTo>
                  <a:lnTo>
                    <a:pt x="914" y="930"/>
                  </a:lnTo>
                  <a:lnTo>
                    <a:pt x="932" y="940"/>
                  </a:lnTo>
                  <a:lnTo>
                    <a:pt x="950" y="946"/>
                  </a:lnTo>
                  <a:lnTo>
                    <a:pt x="970" y="948"/>
                  </a:lnTo>
                  <a:lnTo>
                    <a:pt x="970" y="948"/>
                  </a:lnTo>
                  <a:lnTo>
                    <a:pt x="990" y="946"/>
                  </a:lnTo>
                  <a:lnTo>
                    <a:pt x="1008" y="940"/>
                  </a:lnTo>
                  <a:lnTo>
                    <a:pt x="1026" y="930"/>
                  </a:lnTo>
                  <a:lnTo>
                    <a:pt x="1040" y="918"/>
                  </a:lnTo>
                  <a:lnTo>
                    <a:pt x="1052" y="904"/>
                  </a:lnTo>
                  <a:lnTo>
                    <a:pt x="1062" y="888"/>
                  </a:lnTo>
                  <a:lnTo>
                    <a:pt x="1066" y="868"/>
                  </a:lnTo>
                  <a:lnTo>
                    <a:pt x="1068" y="848"/>
                  </a:lnTo>
                  <a:lnTo>
                    <a:pt x="1068" y="848"/>
                  </a:lnTo>
                  <a:lnTo>
                    <a:pt x="1066" y="828"/>
                  </a:lnTo>
                  <a:lnTo>
                    <a:pt x="1062" y="810"/>
                  </a:lnTo>
                  <a:lnTo>
                    <a:pt x="1052" y="794"/>
                  </a:lnTo>
                  <a:lnTo>
                    <a:pt x="1040" y="778"/>
                  </a:lnTo>
                  <a:lnTo>
                    <a:pt x="1026" y="766"/>
                  </a:lnTo>
                  <a:lnTo>
                    <a:pt x="1008" y="758"/>
                  </a:lnTo>
                  <a:lnTo>
                    <a:pt x="990" y="752"/>
                  </a:lnTo>
                  <a:lnTo>
                    <a:pt x="970" y="750"/>
                  </a:lnTo>
                  <a:lnTo>
                    <a:pt x="970" y="750"/>
                  </a:lnTo>
                  <a:close/>
                  <a:moveTo>
                    <a:pt x="1120" y="592"/>
                  </a:moveTo>
                  <a:lnTo>
                    <a:pt x="418" y="592"/>
                  </a:lnTo>
                  <a:lnTo>
                    <a:pt x="272" y="30"/>
                  </a:lnTo>
                  <a:lnTo>
                    <a:pt x="272" y="30"/>
                  </a:lnTo>
                  <a:lnTo>
                    <a:pt x="270" y="22"/>
                  </a:lnTo>
                  <a:lnTo>
                    <a:pt x="264" y="16"/>
                  </a:lnTo>
                  <a:lnTo>
                    <a:pt x="260" y="10"/>
                  </a:lnTo>
                  <a:lnTo>
                    <a:pt x="254" y="8"/>
                  </a:lnTo>
                  <a:lnTo>
                    <a:pt x="246" y="6"/>
                  </a:lnTo>
                  <a:lnTo>
                    <a:pt x="244" y="6"/>
                  </a:lnTo>
                  <a:lnTo>
                    <a:pt x="22" y="4"/>
                  </a:lnTo>
                  <a:lnTo>
                    <a:pt x="22" y="4"/>
                  </a:lnTo>
                  <a:lnTo>
                    <a:pt x="10" y="8"/>
                  </a:lnTo>
                  <a:lnTo>
                    <a:pt x="4" y="12"/>
                  </a:lnTo>
                  <a:lnTo>
                    <a:pt x="0" y="20"/>
                  </a:lnTo>
                  <a:lnTo>
                    <a:pt x="0" y="30"/>
                  </a:lnTo>
                  <a:lnTo>
                    <a:pt x="0" y="30"/>
                  </a:lnTo>
                  <a:lnTo>
                    <a:pt x="0" y="38"/>
                  </a:lnTo>
                  <a:lnTo>
                    <a:pt x="2" y="44"/>
                  </a:lnTo>
                  <a:lnTo>
                    <a:pt x="6" y="50"/>
                  </a:lnTo>
                  <a:lnTo>
                    <a:pt x="8" y="52"/>
                  </a:lnTo>
                  <a:lnTo>
                    <a:pt x="16" y="56"/>
                  </a:lnTo>
                  <a:lnTo>
                    <a:pt x="18" y="56"/>
                  </a:lnTo>
                  <a:lnTo>
                    <a:pt x="164" y="56"/>
                  </a:lnTo>
                  <a:lnTo>
                    <a:pt x="164" y="56"/>
                  </a:lnTo>
                  <a:lnTo>
                    <a:pt x="170" y="56"/>
                  </a:lnTo>
                  <a:lnTo>
                    <a:pt x="176" y="60"/>
                  </a:lnTo>
                  <a:lnTo>
                    <a:pt x="182" y="68"/>
                  </a:lnTo>
                  <a:lnTo>
                    <a:pt x="188" y="82"/>
                  </a:lnTo>
                  <a:lnTo>
                    <a:pt x="348" y="698"/>
                  </a:lnTo>
                  <a:lnTo>
                    <a:pt x="1118" y="698"/>
                  </a:lnTo>
                  <a:lnTo>
                    <a:pt x="1118" y="698"/>
                  </a:lnTo>
                  <a:lnTo>
                    <a:pt x="1122" y="698"/>
                  </a:lnTo>
                  <a:lnTo>
                    <a:pt x="1132" y="696"/>
                  </a:lnTo>
                  <a:lnTo>
                    <a:pt x="1138" y="692"/>
                  </a:lnTo>
                  <a:lnTo>
                    <a:pt x="1142" y="688"/>
                  </a:lnTo>
                  <a:lnTo>
                    <a:pt x="1146" y="682"/>
                  </a:lnTo>
                  <a:lnTo>
                    <a:pt x="1148" y="674"/>
                  </a:lnTo>
                  <a:lnTo>
                    <a:pt x="1148" y="612"/>
                  </a:lnTo>
                  <a:lnTo>
                    <a:pt x="1148" y="612"/>
                  </a:lnTo>
                  <a:lnTo>
                    <a:pt x="1146" y="604"/>
                  </a:lnTo>
                  <a:lnTo>
                    <a:pt x="1142" y="600"/>
                  </a:lnTo>
                  <a:lnTo>
                    <a:pt x="1138" y="596"/>
                  </a:lnTo>
                  <a:lnTo>
                    <a:pt x="1132" y="594"/>
                  </a:lnTo>
                  <a:lnTo>
                    <a:pt x="1124" y="592"/>
                  </a:lnTo>
                  <a:lnTo>
                    <a:pt x="1120" y="592"/>
                  </a:lnTo>
                  <a:lnTo>
                    <a:pt x="1120" y="592"/>
                  </a:lnTo>
                  <a:close/>
                  <a:moveTo>
                    <a:pt x="1206" y="2"/>
                  </a:moveTo>
                  <a:lnTo>
                    <a:pt x="378" y="0"/>
                  </a:lnTo>
                  <a:lnTo>
                    <a:pt x="378" y="0"/>
                  </a:lnTo>
                  <a:lnTo>
                    <a:pt x="368" y="2"/>
                  </a:lnTo>
                  <a:lnTo>
                    <a:pt x="358" y="4"/>
                  </a:lnTo>
                  <a:lnTo>
                    <a:pt x="348" y="10"/>
                  </a:lnTo>
                  <a:lnTo>
                    <a:pt x="344" y="14"/>
                  </a:lnTo>
                  <a:lnTo>
                    <a:pt x="338" y="20"/>
                  </a:lnTo>
                  <a:lnTo>
                    <a:pt x="336" y="28"/>
                  </a:lnTo>
                  <a:lnTo>
                    <a:pt x="334" y="36"/>
                  </a:lnTo>
                  <a:lnTo>
                    <a:pt x="332" y="46"/>
                  </a:lnTo>
                  <a:lnTo>
                    <a:pt x="332" y="60"/>
                  </a:lnTo>
                  <a:lnTo>
                    <a:pt x="336" y="74"/>
                  </a:lnTo>
                  <a:lnTo>
                    <a:pt x="340" y="90"/>
                  </a:lnTo>
                  <a:lnTo>
                    <a:pt x="446" y="506"/>
                  </a:lnTo>
                  <a:lnTo>
                    <a:pt x="446" y="506"/>
                  </a:lnTo>
                  <a:lnTo>
                    <a:pt x="450" y="512"/>
                  </a:lnTo>
                  <a:lnTo>
                    <a:pt x="458" y="522"/>
                  </a:lnTo>
                  <a:lnTo>
                    <a:pt x="464" y="528"/>
                  </a:lnTo>
                  <a:lnTo>
                    <a:pt x="474" y="534"/>
                  </a:lnTo>
                  <a:lnTo>
                    <a:pt x="486" y="538"/>
                  </a:lnTo>
                  <a:lnTo>
                    <a:pt x="500" y="540"/>
                  </a:lnTo>
                  <a:lnTo>
                    <a:pt x="1102" y="542"/>
                  </a:lnTo>
                  <a:lnTo>
                    <a:pt x="1102" y="542"/>
                  </a:lnTo>
                  <a:lnTo>
                    <a:pt x="1108" y="540"/>
                  </a:lnTo>
                  <a:lnTo>
                    <a:pt x="1114" y="540"/>
                  </a:lnTo>
                  <a:lnTo>
                    <a:pt x="1122" y="536"/>
                  </a:lnTo>
                  <a:lnTo>
                    <a:pt x="1132" y="530"/>
                  </a:lnTo>
                  <a:lnTo>
                    <a:pt x="1140" y="518"/>
                  </a:lnTo>
                  <a:lnTo>
                    <a:pt x="1148" y="502"/>
                  </a:lnTo>
                  <a:lnTo>
                    <a:pt x="1152" y="482"/>
                  </a:lnTo>
                  <a:lnTo>
                    <a:pt x="1252" y="56"/>
                  </a:lnTo>
                  <a:lnTo>
                    <a:pt x="1252" y="56"/>
                  </a:lnTo>
                  <a:lnTo>
                    <a:pt x="1254" y="48"/>
                  </a:lnTo>
                  <a:lnTo>
                    <a:pt x="1254" y="38"/>
                  </a:lnTo>
                  <a:lnTo>
                    <a:pt x="1254" y="28"/>
                  </a:lnTo>
                  <a:lnTo>
                    <a:pt x="1250" y="18"/>
                  </a:lnTo>
                  <a:lnTo>
                    <a:pt x="1246" y="14"/>
                  </a:lnTo>
                  <a:lnTo>
                    <a:pt x="1240" y="10"/>
                  </a:lnTo>
                  <a:lnTo>
                    <a:pt x="1234" y="6"/>
                  </a:lnTo>
                  <a:lnTo>
                    <a:pt x="1228" y="4"/>
                  </a:lnTo>
                  <a:lnTo>
                    <a:pt x="1218" y="2"/>
                  </a:lnTo>
                  <a:lnTo>
                    <a:pt x="1206" y="2"/>
                  </a:lnTo>
                  <a:lnTo>
                    <a:pt x="1206" y="2"/>
                  </a:lnTo>
                  <a:close/>
                  <a:moveTo>
                    <a:pt x="468" y="168"/>
                  </a:moveTo>
                  <a:lnTo>
                    <a:pt x="468" y="168"/>
                  </a:lnTo>
                  <a:lnTo>
                    <a:pt x="470" y="150"/>
                  </a:lnTo>
                  <a:lnTo>
                    <a:pt x="476" y="134"/>
                  </a:lnTo>
                  <a:lnTo>
                    <a:pt x="484" y="120"/>
                  </a:lnTo>
                  <a:lnTo>
                    <a:pt x="494" y="108"/>
                  </a:lnTo>
                  <a:lnTo>
                    <a:pt x="506" y="96"/>
                  </a:lnTo>
                  <a:lnTo>
                    <a:pt x="522" y="88"/>
                  </a:lnTo>
                  <a:lnTo>
                    <a:pt x="538" y="84"/>
                  </a:lnTo>
                  <a:lnTo>
                    <a:pt x="554" y="82"/>
                  </a:lnTo>
                  <a:lnTo>
                    <a:pt x="554" y="82"/>
                  </a:lnTo>
                  <a:lnTo>
                    <a:pt x="572" y="84"/>
                  </a:lnTo>
                  <a:lnTo>
                    <a:pt x="588" y="88"/>
                  </a:lnTo>
                  <a:lnTo>
                    <a:pt x="602" y="96"/>
                  </a:lnTo>
                  <a:lnTo>
                    <a:pt x="616" y="108"/>
                  </a:lnTo>
                  <a:lnTo>
                    <a:pt x="626" y="120"/>
                  </a:lnTo>
                  <a:lnTo>
                    <a:pt x="634" y="134"/>
                  </a:lnTo>
                  <a:lnTo>
                    <a:pt x="640" y="150"/>
                  </a:lnTo>
                  <a:lnTo>
                    <a:pt x="640" y="168"/>
                  </a:lnTo>
                  <a:lnTo>
                    <a:pt x="640" y="168"/>
                  </a:lnTo>
                  <a:lnTo>
                    <a:pt x="640" y="186"/>
                  </a:lnTo>
                  <a:lnTo>
                    <a:pt x="634" y="202"/>
                  </a:lnTo>
                  <a:lnTo>
                    <a:pt x="626" y="216"/>
                  </a:lnTo>
                  <a:lnTo>
                    <a:pt x="616" y="228"/>
                  </a:lnTo>
                  <a:lnTo>
                    <a:pt x="602" y="240"/>
                  </a:lnTo>
                  <a:lnTo>
                    <a:pt x="588" y="248"/>
                  </a:lnTo>
                  <a:lnTo>
                    <a:pt x="572" y="252"/>
                  </a:lnTo>
                  <a:lnTo>
                    <a:pt x="554" y="254"/>
                  </a:lnTo>
                  <a:lnTo>
                    <a:pt x="554" y="254"/>
                  </a:lnTo>
                  <a:lnTo>
                    <a:pt x="538" y="252"/>
                  </a:lnTo>
                  <a:lnTo>
                    <a:pt x="522" y="248"/>
                  </a:lnTo>
                  <a:lnTo>
                    <a:pt x="506" y="240"/>
                  </a:lnTo>
                  <a:lnTo>
                    <a:pt x="494" y="228"/>
                  </a:lnTo>
                  <a:lnTo>
                    <a:pt x="484" y="216"/>
                  </a:lnTo>
                  <a:lnTo>
                    <a:pt x="476" y="202"/>
                  </a:lnTo>
                  <a:lnTo>
                    <a:pt x="470" y="186"/>
                  </a:lnTo>
                  <a:lnTo>
                    <a:pt x="468" y="168"/>
                  </a:lnTo>
                  <a:lnTo>
                    <a:pt x="468" y="168"/>
                  </a:lnTo>
                  <a:close/>
                  <a:moveTo>
                    <a:pt x="676" y="472"/>
                  </a:moveTo>
                  <a:lnTo>
                    <a:pt x="676" y="472"/>
                  </a:lnTo>
                  <a:lnTo>
                    <a:pt x="658" y="470"/>
                  </a:lnTo>
                  <a:lnTo>
                    <a:pt x="642" y="466"/>
                  </a:lnTo>
                  <a:lnTo>
                    <a:pt x="628" y="458"/>
                  </a:lnTo>
                  <a:lnTo>
                    <a:pt x="614" y="448"/>
                  </a:lnTo>
                  <a:lnTo>
                    <a:pt x="604" y="434"/>
                  </a:lnTo>
                  <a:lnTo>
                    <a:pt x="596" y="420"/>
                  </a:lnTo>
                  <a:lnTo>
                    <a:pt x="592" y="404"/>
                  </a:lnTo>
                  <a:lnTo>
                    <a:pt x="590" y="386"/>
                  </a:lnTo>
                  <a:lnTo>
                    <a:pt x="590" y="386"/>
                  </a:lnTo>
                  <a:lnTo>
                    <a:pt x="592" y="368"/>
                  </a:lnTo>
                  <a:lnTo>
                    <a:pt x="596" y="352"/>
                  </a:lnTo>
                  <a:lnTo>
                    <a:pt x="604" y="338"/>
                  </a:lnTo>
                  <a:lnTo>
                    <a:pt x="614" y="326"/>
                  </a:lnTo>
                  <a:lnTo>
                    <a:pt x="628" y="314"/>
                  </a:lnTo>
                  <a:lnTo>
                    <a:pt x="642" y="306"/>
                  </a:lnTo>
                  <a:lnTo>
                    <a:pt x="658" y="302"/>
                  </a:lnTo>
                  <a:lnTo>
                    <a:pt x="676" y="300"/>
                  </a:lnTo>
                  <a:lnTo>
                    <a:pt x="676" y="300"/>
                  </a:lnTo>
                  <a:lnTo>
                    <a:pt x="694" y="302"/>
                  </a:lnTo>
                  <a:lnTo>
                    <a:pt x="710" y="306"/>
                  </a:lnTo>
                  <a:lnTo>
                    <a:pt x="724" y="314"/>
                  </a:lnTo>
                  <a:lnTo>
                    <a:pt x="736" y="326"/>
                  </a:lnTo>
                  <a:lnTo>
                    <a:pt x="748" y="338"/>
                  </a:lnTo>
                  <a:lnTo>
                    <a:pt x="756" y="352"/>
                  </a:lnTo>
                  <a:lnTo>
                    <a:pt x="760" y="368"/>
                  </a:lnTo>
                  <a:lnTo>
                    <a:pt x="762" y="386"/>
                  </a:lnTo>
                  <a:lnTo>
                    <a:pt x="762" y="386"/>
                  </a:lnTo>
                  <a:lnTo>
                    <a:pt x="760" y="404"/>
                  </a:lnTo>
                  <a:lnTo>
                    <a:pt x="756" y="420"/>
                  </a:lnTo>
                  <a:lnTo>
                    <a:pt x="748" y="434"/>
                  </a:lnTo>
                  <a:lnTo>
                    <a:pt x="736" y="448"/>
                  </a:lnTo>
                  <a:lnTo>
                    <a:pt x="724" y="458"/>
                  </a:lnTo>
                  <a:lnTo>
                    <a:pt x="710" y="466"/>
                  </a:lnTo>
                  <a:lnTo>
                    <a:pt x="694" y="470"/>
                  </a:lnTo>
                  <a:lnTo>
                    <a:pt x="676" y="472"/>
                  </a:lnTo>
                  <a:lnTo>
                    <a:pt x="676" y="472"/>
                  </a:lnTo>
                  <a:close/>
                  <a:moveTo>
                    <a:pt x="696" y="168"/>
                  </a:moveTo>
                  <a:lnTo>
                    <a:pt x="696" y="168"/>
                  </a:lnTo>
                  <a:lnTo>
                    <a:pt x="698" y="150"/>
                  </a:lnTo>
                  <a:lnTo>
                    <a:pt x="702" y="134"/>
                  </a:lnTo>
                  <a:lnTo>
                    <a:pt x="710" y="120"/>
                  </a:lnTo>
                  <a:lnTo>
                    <a:pt x="722" y="108"/>
                  </a:lnTo>
                  <a:lnTo>
                    <a:pt x="734" y="96"/>
                  </a:lnTo>
                  <a:lnTo>
                    <a:pt x="748" y="88"/>
                  </a:lnTo>
                  <a:lnTo>
                    <a:pt x="764" y="84"/>
                  </a:lnTo>
                  <a:lnTo>
                    <a:pt x="782" y="82"/>
                  </a:lnTo>
                  <a:lnTo>
                    <a:pt x="782" y="82"/>
                  </a:lnTo>
                  <a:lnTo>
                    <a:pt x="800" y="84"/>
                  </a:lnTo>
                  <a:lnTo>
                    <a:pt x="816" y="88"/>
                  </a:lnTo>
                  <a:lnTo>
                    <a:pt x="830" y="96"/>
                  </a:lnTo>
                  <a:lnTo>
                    <a:pt x="844" y="108"/>
                  </a:lnTo>
                  <a:lnTo>
                    <a:pt x="854" y="120"/>
                  </a:lnTo>
                  <a:lnTo>
                    <a:pt x="862" y="134"/>
                  </a:lnTo>
                  <a:lnTo>
                    <a:pt x="866" y="150"/>
                  </a:lnTo>
                  <a:lnTo>
                    <a:pt x="868" y="168"/>
                  </a:lnTo>
                  <a:lnTo>
                    <a:pt x="868" y="168"/>
                  </a:lnTo>
                  <a:lnTo>
                    <a:pt x="866" y="186"/>
                  </a:lnTo>
                  <a:lnTo>
                    <a:pt x="862" y="202"/>
                  </a:lnTo>
                  <a:lnTo>
                    <a:pt x="854" y="216"/>
                  </a:lnTo>
                  <a:lnTo>
                    <a:pt x="844" y="228"/>
                  </a:lnTo>
                  <a:lnTo>
                    <a:pt x="830" y="240"/>
                  </a:lnTo>
                  <a:lnTo>
                    <a:pt x="816" y="248"/>
                  </a:lnTo>
                  <a:lnTo>
                    <a:pt x="800" y="252"/>
                  </a:lnTo>
                  <a:lnTo>
                    <a:pt x="782" y="254"/>
                  </a:lnTo>
                  <a:lnTo>
                    <a:pt x="782" y="254"/>
                  </a:lnTo>
                  <a:lnTo>
                    <a:pt x="764" y="252"/>
                  </a:lnTo>
                  <a:lnTo>
                    <a:pt x="748" y="248"/>
                  </a:lnTo>
                  <a:lnTo>
                    <a:pt x="734" y="240"/>
                  </a:lnTo>
                  <a:lnTo>
                    <a:pt x="722" y="228"/>
                  </a:lnTo>
                  <a:lnTo>
                    <a:pt x="710" y="216"/>
                  </a:lnTo>
                  <a:lnTo>
                    <a:pt x="702" y="202"/>
                  </a:lnTo>
                  <a:lnTo>
                    <a:pt x="698" y="186"/>
                  </a:lnTo>
                  <a:lnTo>
                    <a:pt x="696" y="168"/>
                  </a:lnTo>
                  <a:lnTo>
                    <a:pt x="696" y="168"/>
                  </a:lnTo>
                  <a:close/>
                  <a:moveTo>
                    <a:pt x="904" y="472"/>
                  </a:moveTo>
                  <a:lnTo>
                    <a:pt x="904" y="472"/>
                  </a:lnTo>
                  <a:lnTo>
                    <a:pt x="888" y="470"/>
                  </a:lnTo>
                  <a:lnTo>
                    <a:pt x="872" y="466"/>
                  </a:lnTo>
                  <a:lnTo>
                    <a:pt x="856" y="458"/>
                  </a:lnTo>
                  <a:lnTo>
                    <a:pt x="844" y="448"/>
                  </a:lnTo>
                  <a:lnTo>
                    <a:pt x="834" y="434"/>
                  </a:lnTo>
                  <a:lnTo>
                    <a:pt x="826" y="420"/>
                  </a:lnTo>
                  <a:lnTo>
                    <a:pt x="820" y="404"/>
                  </a:lnTo>
                  <a:lnTo>
                    <a:pt x="818" y="386"/>
                  </a:lnTo>
                  <a:lnTo>
                    <a:pt x="818" y="386"/>
                  </a:lnTo>
                  <a:lnTo>
                    <a:pt x="820" y="368"/>
                  </a:lnTo>
                  <a:lnTo>
                    <a:pt x="826" y="352"/>
                  </a:lnTo>
                  <a:lnTo>
                    <a:pt x="834" y="338"/>
                  </a:lnTo>
                  <a:lnTo>
                    <a:pt x="844" y="326"/>
                  </a:lnTo>
                  <a:lnTo>
                    <a:pt x="856" y="314"/>
                  </a:lnTo>
                  <a:lnTo>
                    <a:pt x="872" y="306"/>
                  </a:lnTo>
                  <a:lnTo>
                    <a:pt x="888" y="302"/>
                  </a:lnTo>
                  <a:lnTo>
                    <a:pt x="904" y="300"/>
                  </a:lnTo>
                  <a:lnTo>
                    <a:pt x="904" y="300"/>
                  </a:lnTo>
                  <a:lnTo>
                    <a:pt x="922" y="302"/>
                  </a:lnTo>
                  <a:lnTo>
                    <a:pt x="938" y="306"/>
                  </a:lnTo>
                  <a:lnTo>
                    <a:pt x="954" y="314"/>
                  </a:lnTo>
                  <a:lnTo>
                    <a:pt x="966" y="326"/>
                  </a:lnTo>
                  <a:lnTo>
                    <a:pt x="976" y="338"/>
                  </a:lnTo>
                  <a:lnTo>
                    <a:pt x="984" y="352"/>
                  </a:lnTo>
                  <a:lnTo>
                    <a:pt x="990" y="368"/>
                  </a:lnTo>
                  <a:lnTo>
                    <a:pt x="992" y="386"/>
                  </a:lnTo>
                  <a:lnTo>
                    <a:pt x="992" y="386"/>
                  </a:lnTo>
                  <a:lnTo>
                    <a:pt x="990" y="404"/>
                  </a:lnTo>
                  <a:lnTo>
                    <a:pt x="984" y="420"/>
                  </a:lnTo>
                  <a:lnTo>
                    <a:pt x="976" y="434"/>
                  </a:lnTo>
                  <a:lnTo>
                    <a:pt x="966" y="448"/>
                  </a:lnTo>
                  <a:lnTo>
                    <a:pt x="954" y="458"/>
                  </a:lnTo>
                  <a:lnTo>
                    <a:pt x="938" y="466"/>
                  </a:lnTo>
                  <a:lnTo>
                    <a:pt x="922" y="470"/>
                  </a:lnTo>
                  <a:lnTo>
                    <a:pt x="904" y="472"/>
                  </a:lnTo>
                  <a:lnTo>
                    <a:pt x="904" y="472"/>
                  </a:lnTo>
                  <a:close/>
                  <a:moveTo>
                    <a:pt x="1010" y="254"/>
                  </a:moveTo>
                  <a:lnTo>
                    <a:pt x="1010" y="254"/>
                  </a:lnTo>
                  <a:lnTo>
                    <a:pt x="992" y="252"/>
                  </a:lnTo>
                  <a:lnTo>
                    <a:pt x="976" y="248"/>
                  </a:lnTo>
                  <a:lnTo>
                    <a:pt x="962" y="240"/>
                  </a:lnTo>
                  <a:lnTo>
                    <a:pt x="948" y="228"/>
                  </a:lnTo>
                  <a:lnTo>
                    <a:pt x="938" y="216"/>
                  </a:lnTo>
                  <a:lnTo>
                    <a:pt x="930" y="202"/>
                  </a:lnTo>
                  <a:lnTo>
                    <a:pt x="926" y="186"/>
                  </a:lnTo>
                  <a:lnTo>
                    <a:pt x="924" y="168"/>
                  </a:lnTo>
                  <a:lnTo>
                    <a:pt x="924" y="168"/>
                  </a:lnTo>
                  <a:lnTo>
                    <a:pt x="926" y="150"/>
                  </a:lnTo>
                  <a:lnTo>
                    <a:pt x="930" y="134"/>
                  </a:lnTo>
                  <a:lnTo>
                    <a:pt x="938" y="120"/>
                  </a:lnTo>
                  <a:lnTo>
                    <a:pt x="948" y="108"/>
                  </a:lnTo>
                  <a:lnTo>
                    <a:pt x="962" y="96"/>
                  </a:lnTo>
                  <a:lnTo>
                    <a:pt x="976" y="88"/>
                  </a:lnTo>
                  <a:lnTo>
                    <a:pt x="992" y="84"/>
                  </a:lnTo>
                  <a:lnTo>
                    <a:pt x="1010" y="82"/>
                  </a:lnTo>
                  <a:lnTo>
                    <a:pt x="1010" y="82"/>
                  </a:lnTo>
                  <a:lnTo>
                    <a:pt x="1028" y="84"/>
                  </a:lnTo>
                  <a:lnTo>
                    <a:pt x="1044" y="88"/>
                  </a:lnTo>
                  <a:lnTo>
                    <a:pt x="1058" y="96"/>
                  </a:lnTo>
                  <a:lnTo>
                    <a:pt x="1070" y="108"/>
                  </a:lnTo>
                  <a:lnTo>
                    <a:pt x="1082" y="120"/>
                  </a:lnTo>
                  <a:lnTo>
                    <a:pt x="1090" y="134"/>
                  </a:lnTo>
                  <a:lnTo>
                    <a:pt x="1094" y="150"/>
                  </a:lnTo>
                  <a:lnTo>
                    <a:pt x="1096" y="168"/>
                  </a:lnTo>
                  <a:lnTo>
                    <a:pt x="1096" y="168"/>
                  </a:lnTo>
                  <a:lnTo>
                    <a:pt x="1094" y="186"/>
                  </a:lnTo>
                  <a:lnTo>
                    <a:pt x="1090" y="202"/>
                  </a:lnTo>
                  <a:lnTo>
                    <a:pt x="1082" y="216"/>
                  </a:lnTo>
                  <a:lnTo>
                    <a:pt x="1070" y="228"/>
                  </a:lnTo>
                  <a:lnTo>
                    <a:pt x="1058" y="240"/>
                  </a:lnTo>
                  <a:lnTo>
                    <a:pt x="1044" y="248"/>
                  </a:lnTo>
                  <a:lnTo>
                    <a:pt x="1028" y="252"/>
                  </a:lnTo>
                  <a:lnTo>
                    <a:pt x="1010" y="254"/>
                  </a:lnTo>
                  <a:lnTo>
                    <a:pt x="1010" y="25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86" name="Freeform 32"/>
            <p:cNvSpPr>
              <a:spLocks noChangeAspect="1" noEditPoints="1"/>
            </p:cNvSpPr>
            <p:nvPr/>
          </p:nvSpPr>
          <p:spPr bwMode="auto">
            <a:xfrm>
              <a:off x="9511491" y="4014706"/>
              <a:ext cx="241911" cy="182880"/>
            </a:xfrm>
            <a:custGeom>
              <a:avLst/>
              <a:gdLst>
                <a:gd name="T0" fmla="*/ 454 w 1254"/>
                <a:gd name="T1" fmla="*/ 778 h 948"/>
                <a:gd name="T2" fmla="*/ 428 w 1254"/>
                <a:gd name="T3" fmla="*/ 868 h 948"/>
                <a:gd name="T4" fmla="*/ 504 w 1254"/>
                <a:gd name="T5" fmla="*/ 946 h 948"/>
                <a:gd name="T6" fmla="*/ 594 w 1254"/>
                <a:gd name="T7" fmla="*/ 918 h 948"/>
                <a:gd name="T8" fmla="*/ 620 w 1254"/>
                <a:gd name="T9" fmla="*/ 828 h 948"/>
                <a:gd name="T10" fmla="*/ 544 w 1254"/>
                <a:gd name="T11" fmla="*/ 752 h 948"/>
                <a:gd name="T12" fmla="*/ 932 w 1254"/>
                <a:gd name="T13" fmla="*/ 758 h 948"/>
                <a:gd name="T14" fmla="*/ 872 w 1254"/>
                <a:gd name="T15" fmla="*/ 848 h 948"/>
                <a:gd name="T16" fmla="*/ 914 w 1254"/>
                <a:gd name="T17" fmla="*/ 930 h 948"/>
                <a:gd name="T18" fmla="*/ 1008 w 1254"/>
                <a:gd name="T19" fmla="*/ 940 h 948"/>
                <a:gd name="T20" fmla="*/ 1068 w 1254"/>
                <a:gd name="T21" fmla="*/ 848 h 948"/>
                <a:gd name="T22" fmla="*/ 1026 w 1254"/>
                <a:gd name="T23" fmla="*/ 766 h 948"/>
                <a:gd name="T24" fmla="*/ 418 w 1254"/>
                <a:gd name="T25" fmla="*/ 592 h 948"/>
                <a:gd name="T26" fmla="*/ 254 w 1254"/>
                <a:gd name="T27" fmla="*/ 8 h 948"/>
                <a:gd name="T28" fmla="*/ 4 w 1254"/>
                <a:gd name="T29" fmla="*/ 12 h 948"/>
                <a:gd name="T30" fmla="*/ 6 w 1254"/>
                <a:gd name="T31" fmla="*/ 50 h 948"/>
                <a:gd name="T32" fmla="*/ 170 w 1254"/>
                <a:gd name="T33" fmla="*/ 56 h 948"/>
                <a:gd name="T34" fmla="*/ 1118 w 1254"/>
                <a:gd name="T35" fmla="*/ 698 h 948"/>
                <a:gd name="T36" fmla="*/ 1148 w 1254"/>
                <a:gd name="T37" fmla="*/ 674 h 948"/>
                <a:gd name="T38" fmla="*/ 1132 w 1254"/>
                <a:gd name="T39" fmla="*/ 594 h 948"/>
                <a:gd name="T40" fmla="*/ 378 w 1254"/>
                <a:gd name="T41" fmla="*/ 0 h 948"/>
                <a:gd name="T42" fmla="*/ 336 w 1254"/>
                <a:gd name="T43" fmla="*/ 28 h 948"/>
                <a:gd name="T44" fmla="*/ 446 w 1254"/>
                <a:gd name="T45" fmla="*/ 506 h 948"/>
                <a:gd name="T46" fmla="*/ 486 w 1254"/>
                <a:gd name="T47" fmla="*/ 538 h 948"/>
                <a:gd name="T48" fmla="*/ 1122 w 1254"/>
                <a:gd name="T49" fmla="*/ 536 h 948"/>
                <a:gd name="T50" fmla="*/ 1252 w 1254"/>
                <a:gd name="T51" fmla="*/ 56 h 948"/>
                <a:gd name="T52" fmla="*/ 1240 w 1254"/>
                <a:gd name="T53" fmla="*/ 10 h 948"/>
                <a:gd name="T54" fmla="*/ 468 w 1254"/>
                <a:gd name="T55" fmla="*/ 168 h 948"/>
                <a:gd name="T56" fmla="*/ 506 w 1254"/>
                <a:gd name="T57" fmla="*/ 96 h 948"/>
                <a:gd name="T58" fmla="*/ 588 w 1254"/>
                <a:gd name="T59" fmla="*/ 88 h 948"/>
                <a:gd name="T60" fmla="*/ 640 w 1254"/>
                <a:gd name="T61" fmla="*/ 168 h 948"/>
                <a:gd name="T62" fmla="*/ 602 w 1254"/>
                <a:gd name="T63" fmla="*/ 240 h 948"/>
                <a:gd name="T64" fmla="*/ 522 w 1254"/>
                <a:gd name="T65" fmla="*/ 248 h 948"/>
                <a:gd name="T66" fmla="*/ 468 w 1254"/>
                <a:gd name="T67" fmla="*/ 168 h 948"/>
                <a:gd name="T68" fmla="*/ 628 w 1254"/>
                <a:gd name="T69" fmla="*/ 458 h 948"/>
                <a:gd name="T70" fmla="*/ 590 w 1254"/>
                <a:gd name="T71" fmla="*/ 386 h 948"/>
                <a:gd name="T72" fmla="*/ 642 w 1254"/>
                <a:gd name="T73" fmla="*/ 306 h 948"/>
                <a:gd name="T74" fmla="*/ 724 w 1254"/>
                <a:gd name="T75" fmla="*/ 314 h 948"/>
                <a:gd name="T76" fmla="*/ 762 w 1254"/>
                <a:gd name="T77" fmla="*/ 386 h 948"/>
                <a:gd name="T78" fmla="*/ 710 w 1254"/>
                <a:gd name="T79" fmla="*/ 466 h 948"/>
                <a:gd name="T80" fmla="*/ 698 w 1254"/>
                <a:gd name="T81" fmla="*/ 150 h 948"/>
                <a:gd name="T82" fmla="*/ 764 w 1254"/>
                <a:gd name="T83" fmla="*/ 84 h 948"/>
                <a:gd name="T84" fmla="*/ 844 w 1254"/>
                <a:gd name="T85" fmla="*/ 108 h 948"/>
                <a:gd name="T86" fmla="*/ 866 w 1254"/>
                <a:gd name="T87" fmla="*/ 186 h 948"/>
                <a:gd name="T88" fmla="*/ 800 w 1254"/>
                <a:gd name="T89" fmla="*/ 252 h 948"/>
                <a:gd name="T90" fmla="*/ 722 w 1254"/>
                <a:gd name="T91" fmla="*/ 228 h 948"/>
                <a:gd name="T92" fmla="*/ 904 w 1254"/>
                <a:gd name="T93" fmla="*/ 472 h 948"/>
                <a:gd name="T94" fmla="*/ 834 w 1254"/>
                <a:gd name="T95" fmla="*/ 434 h 948"/>
                <a:gd name="T96" fmla="*/ 826 w 1254"/>
                <a:gd name="T97" fmla="*/ 352 h 948"/>
                <a:gd name="T98" fmla="*/ 904 w 1254"/>
                <a:gd name="T99" fmla="*/ 300 h 948"/>
                <a:gd name="T100" fmla="*/ 976 w 1254"/>
                <a:gd name="T101" fmla="*/ 338 h 948"/>
                <a:gd name="T102" fmla="*/ 984 w 1254"/>
                <a:gd name="T103" fmla="*/ 420 h 948"/>
                <a:gd name="T104" fmla="*/ 904 w 1254"/>
                <a:gd name="T105" fmla="*/ 472 h 948"/>
                <a:gd name="T106" fmla="*/ 962 w 1254"/>
                <a:gd name="T107" fmla="*/ 240 h 948"/>
                <a:gd name="T108" fmla="*/ 924 w 1254"/>
                <a:gd name="T109" fmla="*/ 168 h 948"/>
                <a:gd name="T110" fmla="*/ 976 w 1254"/>
                <a:gd name="T111" fmla="*/ 88 h 948"/>
                <a:gd name="T112" fmla="*/ 1058 w 1254"/>
                <a:gd name="T113" fmla="*/ 96 h 948"/>
                <a:gd name="T114" fmla="*/ 1096 w 1254"/>
                <a:gd name="T115" fmla="*/ 168 h 948"/>
                <a:gd name="T116" fmla="*/ 1044 w 1254"/>
                <a:gd name="T117" fmla="*/ 2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948">
                  <a:moveTo>
                    <a:pt x="524" y="750"/>
                  </a:moveTo>
                  <a:lnTo>
                    <a:pt x="524" y="750"/>
                  </a:lnTo>
                  <a:lnTo>
                    <a:pt x="504" y="752"/>
                  </a:lnTo>
                  <a:lnTo>
                    <a:pt x="486" y="758"/>
                  </a:lnTo>
                  <a:lnTo>
                    <a:pt x="468" y="766"/>
                  </a:lnTo>
                  <a:lnTo>
                    <a:pt x="454" y="778"/>
                  </a:lnTo>
                  <a:lnTo>
                    <a:pt x="442" y="794"/>
                  </a:lnTo>
                  <a:lnTo>
                    <a:pt x="432" y="810"/>
                  </a:lnTo>
                  <a:lnTo>
                    <a:pt x="428" y="828"/>
                  </a:lnTo>
                  <a:lnTo>
                    <a:pt x="426" y="848"/>
                  </a:lnTo>
                  <a:lnTo>
                    <a:pt x="426" y="848"/>
                  </a:lnTo>
                  <a:lnTo>
                    <a:pt x="428" y="868"/>
                  </a:lnTo>
                  <a:lnTo>
                    <a:pt x="432" y="888"/>
                  </a:lnTo>
                  <a:lnTo>
                    <a:pt x="442" y="904"/>
                  </a:lnTo>
                  <a:lnTo>
                    <a:pt x="454" y="918"/>
                  </a:lnTo>
                  <a:lnTo>
                    <a:pt x="468" y="930"/>
                  </a:lnTo>
                  <a:lnTo>
                    <a:pt x="486" y="940"/>
                  </a:lnTo>
                  <a:lnTo>
                    <a:pt x="504" y="946"/>
                  </a:lnTo>
                  <a:lnTo>
                    <a:pt x="524" y="948"/>
                  </a:lnTo>
                  <a:lnTo>
                    <a:pt x="524" y="948"/>
                  </a:lnTo>
                  <a:lnTo>
                    <a:pt x="544" y="946"/>
                  </a:lnTo>
                  <a:lnTo>
                    <a:pt x="562" y="940"/>
                  </a:lnTo>
                  <a:lnTo>
                    <a:pt x="580" y="930"/>
                  </a:lnTo>
                  <a:lnTo>
                    <a:pt x="594" y="918"/>
                  </a:lnTo>
                  <a:lnTo>
                    <a:pt x="606" y="904"/>
                  </a:lnTo>
                  <a:lnTo>
                    <a:pt x="616" y="888"/>
                  </a:lnTo>
                  <a:lnTo>
                    <a:pt x="620" y="868"/>
                  </a:lnTo>
                  <a:lnTo>
                    <a:pt x="622" y="848"/>
                  </a:lnTo>
                  <a:lnTo>
                    <a:pt x="622" y="848"/>
                  </a:lnTo>
                  <a:lnTo>
                    <a:pt x="620" y="828"/>
                  </a:lnTo>
                  <a:lnTo>
                    <a:pt x="616" y="810"/>
                  </a:lnTo>
                  <a:lnTo>
                    <a:pt x="606" y="794"/>
                  </a:lnTo>
                  <a:lnTo>
                    <a:pt x="594" y="778"/>
                  </a:lnTo>
                  <a:lnTo>
                    <a:pt x="580" y="766"/>
                  </a:lnTo>
                  <a:lnTo>
                    <a:pt x="562" y="758"/>
                  </a:lnTo>
                  <a:lnTo>
                    <a:pt x="544" y="752"/>
                  </a:lnTo>
                  <a:lnTo>
                    <a:pt x="524" y="750"/>
                  </a:lnTo>
                  <a:lnTo>
                    <a:pt x="524" y="750"/>
                  </a:lnTo>
                  <a:close/>
                  <a:moveTo>
                    <a:pt x="970" y="750"/>
                  </a:moveTo>
                  <a:lnTo>
                    <a:pt x="970" y="750"/>
                  </a:lnTo>
                  <a:lnTo>
                    <a:pt x="950" y="752"/>
                  </a:lnTo>
                  <a:lnTo>
                    <a:pt x="932" y="758"/>
                  </a:lnTo>
                  <a:lnTo>
                    <a:pt x="914" y="766"/>
                  </a:lnTo>
                  <a:lnTo>
                    <a:pt x="900" y="778"/>
                  </a:lnTo>
                  <a:lnTo>
                    <a:pt x="888" y="794"/>
                  </a:lnTo>
                  <a:lnTo>
                    <a:pt x="878" y="810"/>
                  </a:lnTo>
                  <a:lnTo>
                    <a:pt x="874" y="828"/>
                  </a:lnTo>
                  <a:lnTo>
                    <a:pt x="872" y="848"/>
                  </a:lnTo>
                  <a:lnTo>
                    <a:pt x="872" y="848"/>
                  </a:lnTo>
                  <a:lnTo>
                    <a:pt x="874" y="868"/>
                  </a:lnTo>
                  <a:lnTo>
                    <a:pt x="878" y="888"/>
                  </a:lnTo>
                  <a:lnTo>
                    <a:pt x="888" y="904"/>
                  </a:lnTo>
                  <a:lnTo>
                    <a:pt x="900" y="918"/>
                  </a:lnTo>
                  <a:lnTo>
                    <a:pt x="914" y="930"/>
                  </a:lnTo>
                  <a:lnTo>
                    <a:pt x="932" y="940"/>
                  </a:lnTo>
                  <a:lnTo>
                    <a:pt x="950" y="946"/>
                  </a:lnTo>
                  <a:lnTo>
                    <a:pt x="970" y="948"/>
                  </a:lnTo>
                  <a:lnTo>
                    <a:pt x="970" y="948"/>
                  </a:lnTo>
                  <a:lnTo>
                    <a:pt x="990" y="946"/>
                  </a:lnTo>
                  <a:lnTo>
                    <a:pt x="1008" y="940"/>
                  </a:lnTo>
                  <a:lnTo>
                    <a:pt x="1026" y="930"/>
                  </a:lnTo>
                  <a:lnTo>
                    <a:pt x="1040" y="918"/>
                  </a:lnTo>
                  <a:lnTo>
                    <a:pt x="1052" y="904"/>
                  </a:lnTo>
                  <a:lnTo>
                    <a:pt x="1062" y="888"/>
                  </a:lnTo>
                  <a:lnTo>
                    <a:pt x="1066" y="868"/>
                  </a:lnTo>
                  <a:lnTo>
                    <a:pt x="1068" y="848"/>
                  </a:lnTo>
                  <a:lnTo>
                    <a:pt x="1068" y="848"/>
                  </a:lnTo>
                  <a:lnTo>
                    <a:pt x="1066" y="828"/>
                  </a:lnTo>
                  <a:lnTo>
                    <a:pt x="1062" y="810"/>
                  </a:lnTo>
                  <a:lnTo>
                    <a:pt x="1052" y="794"/>
                  </a:lnTo>
                  <a:lnTo>
                    <a:pt x="1040" y="778"/>
                  </a:lnTo>
                  <a:lnTo>
                    <a:pt x="1026" y="766"/>
                  </a:lnTo>
                  <a:lnTo>
                    <a:pt x="1008" y="758"/>
                  </a:lnTo>
                  <a:lnTo>
                    <a:pt x="990" y="752"/>
                  </a:lnTo>
                  <a:lnTo>
                    <a:pt x="970" y="750"/>
                  </a:lnTo>
                  <a:lnTo>
                    <a:pt x="970" y="750"/>
                  </a:lnTo>
                  <a:close/>
                  <a:moveTo>
                    <a:pt x="1120" y="592"/>
                  </a:moveTo>
                  <a:lnTo>
                    <a:pt x="418" y="592"/>
                  </a:lnTo>
                  <a:lnTo>
                    <a:pt x="272" y="30"/>
                  </a:lnTo>
                  <a:lnTo>
                    <a:pt x="272" y="30"/>
                  </a:lnTo>
                  <a:lnTo>
                    <a:pt x="270" y="22"/>
                  </a:lnTo>
                  <a:lnTo>
                    <a:pt x="264" y="16"/>
                  </a:lnTo>
                  <a:lnTo>
                    <a:pt x="260" y="10"/>
                  </a:lnTo>
                  <a:lnTo>
                    <a:pt x="254" y="8"/>
                  </a:lnTo>
                  <a:lnTo>
                    <a:pt x="246" y="6"/>
                  </a:lnTo>
                  <a:lnTo>
                    <a:pt x="244" y="6"/>
                  </a:lnTo>
                  <a:lnTo>
                    <a:pt x="22" y="4"/>
                  </a:lnTo>
                  <a:lnTo>
                    <a:pt x="22" y="4"/>
                  </a:lnTo>
                  <a:lnTo>
                    <a:pt x="10" y="8"/>
                  </a:lnTo>
                  <a:lnTo>
                    <a:pt x="4" y="12"/>
                  </a:lnTo>
                  <a:lnTo>
                    <a:pt x="0" y="20"/>
                  </a:lnTo>
                  <a:lnTo>
                    <a:pt x="0" y="30"/>
                  </a:lnTo>
                  <a:lnTo>
                    <a:pt x="0" y="30"/>
                  </a:lnTo>
                  <a:lnTo>
                    <a:pt x="0" y="38"/>
                  </a:lnTo>
                  <a:lnTo>
                    <a:pt x="2" y="44"/>
                  </a:lnTo>
                  <a:lnTo>
                    <a:pt x="6" y="50"/>
                  </a:lnTo>
                  <a:lnTo>
                    <a:pt x="8" y="52"/>
                  </a:lnTo>
                  <a:lnTo>
                    <a:pt x="16" y="56"/>
                  </a:lnTo>
                  <a:lnTo>
                    <a:pt x="18" y="56"/>
                  </a:lnTo>
                  <a:lnTo>
                    <a:pt x="164" y="56"/>
                  </a:lnTo>
                  <a:lnTo>
                    <a:pt x="164" y="56"/>
                  </a:lnTo>
                  <a:lnTo>
                    <a:pt x="170" y="56"/>
                  </a:lnTo>
                  <a:lnTo>
                    <a:pt x="176" y="60"/>
                  </a:lnTo>
                  <a:lnTo>
                    <a:pt x="182" y="68"/>
                  </a:lnTo>
                  <a:lnTo>
                    <a:pt x="188" y="82"/>
                  </a:lnTo>
                  <a:lnTo>
                    <a:pt x="348" y="698"/>
                  </a:lnTo>
                  <a:lnTo>
                    <a:pt x="1118" y="698"/>
                  </a:lnTo>
                  <a:lnTo>
                    <a:pt x="1118" y="698"/>
                  </a:lnTo>
                  <a:lnTo>
                    <a:pt x="1122" y="698"/>
                  </a:lnTo>
                  <a:lnTo>
                    <a:pt x="1132" y="696"/>
                  </a:lnTo>
                  <a:lnTo>
                    <a:pt x="1138" y="692"/>
                  </a:lnTo>
                  <a:lnTo>
                    <a:pt x="1142" y="688"/>
                  </a:lnTo>
                  <a:lnTo>
                    <a:pt x="1146" y="682"/>
                  </a:lnTo>
                  <a:lnTo>
                    <a:pt x="1148" y="674"/>
                  </a:lnTo>
                  <a:lnTo>
                    <a:pt x="1148" y="612"/>
                  </a:lnTo>
                  <a:lnTo>
                    <a:pt x="1148" y="612"/>
                  </a:lnTo>
                  <a:lnTo>
                    <a:pt x="1146" y="604"/>
                  </a:lnTo>
                  <a:lnTo>
                    <a:pt x="1142" y="600"/>
                  </a:lnTo>
                  <a:lnTo>
                    <a:pt x="1138" y="596"/>
                  </a:lnTo>
                  <a:lnTo>
                    <a:pt x="1132" y="594"/>
                  </a:lnTo>
                  <a:lnTo>
                    <a:pt x="1124" y="592"/>
                  </a:lnTo>
                  <a:lnTo>
                    <a:pt x="1120" y="592"/>
                  </a:lnTo>
                  <a:lnTo>
                    <a:pt x="1120" y="592"/>
                  </a:lnTo>
                  <a:close/>
                  <a:moveTo>
                    <a:pt x="1206" y="2"/>
                  </a:moveTo>
                  <a:lnTo>
                    <a:pt x="378" y="0"/>
                  </a:lnTo>
                  <a:lnTo>
                    <a:pt x="378" y="0"/>
                  </a:lnTo>
                  <a:lnTo>
                    <a:pt x="368" y="2"/>
                  </a:lnTo>
                  <a:lnTo>
                    <a:pt x="358" y="4"/>
                  </a:lnTo>
                  <a:lnTo>
                    <a:pt x="348" y="10"/>
                  </a:lnTo>
                  <a:lnTo>
                    <a:pt x="344" y="14"/>
                  </a:lnTo>
                  <a:lnTo>
                    <a:pt x="338" y="20"/>
                  </a:lnTo>
                  <a:lnTo>
                    <a:pt x="336" y="28"/>
                  </a:lnTo>
                  <a:lnTo>
                    <a:pt x="334" y="36"/>
                  </a:lnTo>
                  <a:lnTo>
                    <a:pt x="332" y="46"/>
                  </a:lnTo>
                  <a:lnTo>
                    <a:pt x="332" y="60"/>
                  </a:lnTo>
                  <a:lnTo>
                    <a:pt x="336" y="74"/>
                  </a:lnTo>
                  <a:lnTo>
                    <a:pt x="340" y="90"/>
                  </a:lnTo>
                  <a:lnTo>
                    <a:pt x="446" y="506"/>
                  </a:lnTo>
                  <a:lnTo>
                    <a:pt x="446" y="506"/>
                  </a:lnTo>
                  <a:lnTo>
                    <a:pt x="450" y="512"/>
                  </a:lnTo>
                  <a:lnTo>
                    <a:pt x="458" y="522"/>
                  </a:lnTo>
                  <a:lnTo>
                    <a:pt x="464" y="528"/>
                  </a:lnTo>
                  <a:lnTo>
                    <a:pt x="474" y="534"/>
                  </a:lnTo>
                  <a:lnTo>
                    <a:pt x="486" y="538"/>
                  </a:lnTo>
                  <a:lnTo>
                    <a:pt x="500" y="540"/>
                  </a:lnTo>
                  <a:lnTo>
                    <a:pt x="1102" y="542"/>
                  </a:lnTo>
                  <a:lnTo>
                    <a:pt x="1102" y="542"/>
                  </a:lnTo>
                  <a:lnTo>
                    <a:pt x="1108" y="540"/>
                  </a:lnTo>
                  <a:lnTo>
                    <a:pt x="1114" y="540"/>
                  </a:lnTo>
                  <a:lnTo>
                    <a:pt x="1122" y="536"/>
                  </a:lnTo>
                  <a:lnTo>
                    <a:pt x="1132" y="530"/>
                  </a:lnTo>
                  <a:lnTo>
                    <a:pt x="1140" y="518"/>
                  </a:lnTo>
                  <a:lnTo>
                    <a:pt x="1148" y="502"/>
                  </a:lnTo>
                  <a:lnTo>
                    <a:pt x="1152" y="482"/>
                  </a:lnTo>
                  <a:lnTo>
                    <a:pt x="1252" y="56"/>
                  </a:lnTo>
                  <a:lnTo>
                    <a:pt x="1252" y="56"/>
                  </a:lnTo>
                  <a:lnTo>
                    <a:pt x="1254" y="48"/>
                  </a:lnTo>
                  <a:lnTo>
                    <a:pt x="1254" y="38"/>
                  </a:lnTo>
                  <a:lnTo>
                    <a:pt x="1254" y="28"/>
                  </a:lnTo>
                  <a:lnTo>
                    <a:pt x="1250" y="18"/>
                  </a:lnTo>
                  <a:lnTo>
                    <a:pt x="1246" y="14"/>
                  </a:lnTo>
                  <a:lnTo>
                    <a:pt x="1240" y="10"/>
                  </a:lnTo>
                  <a:lnTo>
                    <a:pt x="1234" y="6"/>
                  </a:lnTo>
                  <a:lnTo>
                    <a:pt x="1228" y="4"/>
                  </a:lnTo>
                  <a:lnTo>
                    <a:pt x="1218" y="2"/>
                  </a:lnTo>
                  <a:lnTo>
                    <a:pt x="1206" y="2"/>
                  </a:lnTo>
                  <a:lnTo>
                    <a:pt x="1206" y="2"/>
                  </a:lnTo>
                  <a:close/>
                  <a:moveTo>
                    <a:pt x="468" y="168"/>
                  </a:moveTo>
                  <a:lnTo>
                    <a:pt x="468" y="168"/>
                  </a:lnTo>
                  <a:lnTo>
                    <a:pt x="470" y="150"/>
                  </a:lnTo>
                  <a:lnTo>
                    <a:pt x="476" y="134"/>
                  </a:lnTo>
                  <a:lnTo>
                    <a:pt x="484" y="120"/>
                  </a:lnTo>
                  <a:lnTo>
                    <a:pt x="494" y="108"/>
                  </a:lnTo>
                  <a:lnTo>
                    <a:pt x="506" y="96"/>
                  </a:lnTo>
                  <a:lnTo>
                    <a:pt x="522" y="88"/>
                  </a:lnTo>
                  <a:lnTo>
                    <a:pt x="538" y="84"/>
                  </a:lnTo>
                  <a:lnTo>
                    <a:pt x="554" y="82"/>
                  </a:lnTo>
                  <a:lnTo>
                    <a:pt x="554" y="82"/>
                  </a:lnTo>
                  <a:lnTo>
                    <a:pt x="572" y="84"/>
                  </a:lnTo>
                  <a:lnTo>
                    <a:pt x="588" y="88"/>
                  </a:lnTo>
                  <a:lnTo>
                    <a:pt x="602" y="96"/>
                  </a:lnTo>
                  <a:lnTo>
                    <a:pt x="616" y="108"/>
                  </a:lnTo>
                  <a:lnTo>
                    <a:pt x="626" y="120"/>
                  </a:lnTo>
                  <a:lnTo>
                    <a:pt x="634" y="134"/>
                  </a:lnTo>
                  <a:lnTo>
                    <a:pt x="640" y="150"/>
                  </a:lnTo>
                  <a:lnTo>
                    <a:pt x="640" y="168"/>
                  </a:lnTo>
                  <a:lnTo>
                    <a:pt x="640" y="168"/>
                  </a:lnTo>
                  <a:lnTo>
                    <a:pt x="640" y="186"/>
                  </a:lnTo>
                  <a:lnTo>
                    <a:pt x="634" y="202"/>
                  </a:lnTo>
                  <a:lnTo>
                    <a:pt x="626" y="216"/>
                  </a:lnTo>
                  <a:lnTo>
                    <a:pt x="616" y="228"/>
                  </a:lnTo>
                  <a:lnTo>
                    <a:pt x="602" y="240"/>
                  </a:lnTo>
                  <a:lnTo>
                    <a:pt x="588" y="248"/>
                  </a:lnTo>
                  <a:lnTo>
                    <a:pt x="572" y="252"/>
                  </a:lnTo>
                  <a:lnTo>
                    <a:pt x="554" y="254"/>
                  </a:lnTo>
                  <a:lnTo>
                    <a:pt x="554" y="254"/>
                  </a:lnTo>
                  <a:lnTo>
                    <a:pt x="538" y="252"/>
                  </a:lnTo>
                  <a:lnTo>
                    <a:pt x="522" y="248"/>
                  </a:lnTo>
                  <a:lnTo>
                    <a:pt x="506" y="240"/>
                  </a:lnTo>
                  <a:lnTo>
                    <a:pt x="494" y="228"/>
                  </a:lnTo>
                  <a:lnTo>
                    <a:pt x="484" y="216"/>
                  </a:lnTo>
                  <a:lnTo>
                    <a:pt x="476" y="202"/>
                  </a:lnTo>
                  <a:lnTo>
                    <a:pt x="470" y="186"/>
                  </a:lnTo>
                  <a:lnTo>
                    <a:pt x="468" y="168"/>
                  </a:lnTo>
                  <a:lnTo>
                    <a:pt x="468" y="168"/>
                  </a:lnTo>
                  <a:close/>
                  <a:moveTo>
                    <a:pt x="676" y="472"/>
                  </a:moveTo>
                  <a:lnTo>
                    <a:pt x="676" y="472"/>
                  </a:lnTo>
                  <a:lnTo>
                    <a:pt x="658" y="470"/>
                  </a:lnTo>
                  <a:lnTo>
                    <a:pt x="642" y="466"/>
                  </a:lnTo>
                  <a:lnTo>
                    <a:pt x="628" y="458"/>
                  </a:lnTo>
                  <a:lnTo>
                    <a:pt x="614" y="448"/>
                  </a:lnTo>
                  <a:lnTo>
                    <a:pt x="604" y="434"/>
                  </a:lnTo>
                  <a:lnTo>
                    <a:pt x="596" y="420"/>
                  </a:lnTo>
                  <a:lnTo>
                    <a:pt x="592" y="404"/>
                  </a:lnTo>
                  <a:lnTo>
                    <a:pt x="590" y="386"/>
                  </a:lnTo>
                  <a:lnTo>
                    <a:pt x="590" y="386"/>
                  </a:lnTo>
                  <a:lnTo>
                    <a:pt x="592" y="368"/>
                  </a:lnTo>
                  <a:lnTo>
                    <a:pt x="596" y="352"/>
                  </a:lnTo>
                  <a:lnTo>
                    <a:pt x="604" y="338"/>
                  </a:lnTo>
                  <a:lnTo>
                    <a:pt x="614" y="326"/>
                  </a:lnTo>
                  <a:lnTo>
                    <a:pt x="628" y="314"/>
                  </a:lnTo>
                  <a:lnTo>
                    <a:pt x="642" y="306"/>
                  </a:lnTo>
                  <a:lnTo>
                    <a:pt x="658" y="302"/>
                  </a:lnTo>
                  <a:lnTo>
                    <a:pt x="676" y="300"/>
                  </a:lnTo>
                  <a:lnTo>
                    <a:pt x="676" y="300"/>
                  </a:lnTo>
                  <a:lnTo>
                    <a:pt x="694" y="302"/>
                  </a:lnTo>
                  <a:lnTo>
                    <a:pt x="710" y="306"/>
                  </a:lnTo>
                  <a:lnTo>
                    <a:pt x="724" y="314"/>
                  </a:lnTo>
                  <a:lnTo>
                    <a:pt x="736" y="326"/>
                  </a:lnTo>
                  <a:lnTo>
                    <a:pt x="748" y="338"/>
                  </a:lnTo>
                  <a:lnTo>
                    <a:pt x="756" y="352"/>
                  </a:lnTo>
                  <a:lnTo>
                    <a:pt x="760" y="368"/>
                  </a:lnTo>
                  <a:lnTo>
                    <a:pt x="762" y="386"/>
                  </a:lnTo>
                  <a:lnTo>
                    <a:pt x="762" y="386"/>
                  </a:lnTo>
                  <a:lnTo>
                    <a:pt x="760" y="404"/>
                  </a:lnTo>
                  <a:lnTo>
                    <a:pt x="756" y="420"/>
                  </a:lnTo>
                  <a:lnTo>
                    <a:pt x="748" y="434"/>
                  </a:lnTo>
                  <a:lnTo>
                    <a:pt x="736" y="448"/>
                  </a:lnTo>
                  <a:lnTo>
                    <a:pt x="724" y="458"/>
                  </a:lnTo>
                  <a:lnTo>
                    <a:pt x="710" y="466"/>
                  </a:lnTo>
                  <a:lnTo>
                    <a:pt x="694" y="470"/>
                  </a:lnTo>
                  <a:lnTo>
                    <a:pt x="676" y="472"/>
                  </a:lnTo>
                  <a:lnTo>
                    <a:pt x="676" y="472"/>
                  </a:lnTo>
                  <a:close/>
                  <a:moveTo>
                    <a:pt x="696" y="168"/>
                  </a:moveTo>
                  <a:lnTo>
                    <a:pt x="696" y="168"/>
                  </a:lnTo>
                  <a:lnTo>
                    <a:pt x="698" y="150"/>
                  </a:lnTo>
                  <a:lnTo>
                    <a:pt x="702" y="134"/>
                  </a:lnTo>
                  <a:lnTo>
                    <a:pt x="710" y="120"/>
                  </a:lnTo>
                  <a:lnTo>
                    <a:pt x="722" y="108"/>
                  </a:lnTo>
                  <a:lnTo>
                    <a:pt x="734" y="96"/>
                  </a:lnTo>
                  <a:lnTo>
                    <a:pt x="748" y="88"/>
                  </a:lnTo>
                  <a:lnTo>
                    <a:pt x="764" y="84"/>
                  </a:lnTo>
                  <a:lnTo>
                    <a:pt x="782" y="82"/>
                  </a:lnTo>
                  <a:lnTo>
                    <a:pt x="782" y="82"/>
                  </a:lnTo>
                  <a:lnTo>
                    <a:pt x="800" y="84"/>
                  </a:lnTo>
                  <a:lnTo>
                    <a:pt x="816" y="88"/>
                  </a:lnTo>
                  <a:lnTo>
                    <a:pt x="830" y="96"/>
                  </a:lnTo>
                  <a:lnTo>
                    <a:pt x="844" y="108"/>
                  </a:lnTo>
                  <a:lnTo>
                    <a:pt x="854" y="120"/>
                  </a:lnTo>
                  <a:lnTo>
                    <a:pt x="862" y="134"/>
                  </a:lnTo>
                  <a:lnTo>
                    <a:pt x="866" y="150"/>
                  </a:lnTo>
                  <a:lnTo>
                    <a:pt x="868" y="168"/>
                  </a:lnTo>
                  <a:lnTo>
                    <a:pt x="868" y="168"/>
                  </a:lnTo>
                  <a:lnTo>
                    <a:pt x="866" y="186"/>
                  </a:lnTo>
                  <a:lnTo>
                    <a:pt x="862" y="202"/>
                  </a:lnTo>
                  <a:lnTo>
                    <a:pt x="854" y="216"/>
                  </a:lnTo>
                  <a:lnTo>
                    <a:pt x="844" y="228"/>
                  </a:lnTo>
                  <a:lnTo>
                    <a:pt x="830" y="240"/>
                  </a:lnTo>
                  <a:lnTo>
                    <a:pt x="816" y="248"/>
                  </a:lnTo>
                  <a:lnTo>
                    <a:pt x="800" y="252"/>
                  </a:lnTo>
                  <a:lnTo>
                    <a:pt x="782" y="254"/>
                  </a:lnTo>
                  <a:lnTo>
                    <a:pt x="782" y="254"/>
                  </a:lnTo>
                  <a:lnTo>
                    <a:pt x="764" y="252"/>
                  </a:lnTo>
                  <a:lnTo>
                    <a:pt x="748" y="248"/>
                  </a:lnTo>
                  <a:lnTo>
                    <a:pt x="734" y="240"/>
                  </a:lnTo>
                  <a:lnTo>
                    <a:pt x="722" y="228"/>
                  </a:lnTo>
                  <a:lnTo>
                    <a:pt x="710" y="216"/>
                  </a:lnTo>
                  <a:lnTo>
                    <a:pt x="702" y="202"/>
                  </a:lnTo>
                  <a:lnTo>
                    <a:pt x="698" y="186"/>
                  </a:lnTo>
                  <a:lnTo>
                    <a:pt x="696" y="168"/>
                  </a:lnTo>
                  <a:lnTo>
                    <a:pt x="696" y="168"/>
                  </a:lnTo>
                  <a:close/>
                  <a:moveTo>
                    <a:pt x="904" y="472"/>
                  </a:moveTo>
                  <a:lnTo>
                    <a:pt x="904" y="472"/>
                  </a:lnTo>
                  <a:lnTo>
                    <a:pt x="888" y="470"/>
                  </a:lnTo>
                  <a:lnTo>
                    <a:pt x="872" y="466"/>
                  </a:lnTo>
                  <a:lnTo>
                    <a:pt x="856" y="458"/>
                  </a:lnTo>
                  <a:lnTo>
                    <a:pt x="844" y="448"/>
                  </a:lnTo>
                  <a:lnTo>
                    <a:pt x="834" y="434"/>
                  </a:lnTo>
                  <a:lnTo>
                    <a:pt x="826" y="420"/>
                  </a:lnTo>
                  <a:lnTo>
                    <a:pt x="820" y="404"/>
                  </a:lnTo>
                  <a:lnTo>
                    <a:pt x="818" y="386"/>
                  </a:lnTo>
                  <a:lnTo>
                    <a:pt x="818" y="386"/>
                  </a:lnTo>
                  <a:lnTo>
                    <a:pt x="820" y="368"/>
                  </a:lnTo>
                  <a:lnTo>
                    <a:pt x="826" y="352"/>
                  </a:lnTo>
                  <a:lnTo>
                    <a:pt x="834" y="338"/>
                  </a:lnTo>
                  <a:lnTo>
                    <a:pt x="844" y="326"/>
                  </a:lnTo>
                  <a:lnTo>
                    <a:pt x="856" y="314"/>
                  </a:lnTo>
                  <a:lnTo>
                    <a:pt x="872" y="306"/>
                  </a:lnTo>
                  <a:lnTo>
                    <a:pt x="888" y="302"/>
                  </a:lnTo>
                  <a:lnTo>
                    <a:pt x="904" y="300"/>
                  </a:lnTo>
                  <a:lnTo>
                    <a:pt x="904" y="300"/>
                  </a:lnTo>
                  <a:lnTo>
                    <a:pt x="922" y="302"/>
                  </a:lnTo>
                  <a:lnTo>
                    <a:pt x="938" y="306"/>
                  </a:lnTo>
                  <a:lnTo>
                    <a:pt x="954" y="314"/>
                  </a:lnTo>
                  <a:lnTo>
                    <a:pt x="966" y="326"/>
                  </a:lnTo>
                  <a:lnTo>
                    <a:pt x="976" y="338"/>
                  </a:lnTo>
                  <a:lnTo>
                    <a:pt x="984" y="352"/>
                  </a:lnTo>
                  <a:lnTo>
                    <a:pt x="990" y="368"/>
                  </a:lnTo>
                  <a:lnTo>
                    <a:pt x="992" y="386"/>
                  </a:lnTo>
                  <a:lnTo>
                    <a:pt x="992" y="386"/>
                  </a:lnTo>
                  <a:lnTo>
                    <a:pt x="990" y="404"/>
                  </a:lnTo>
                  <a:lnTo>
                    <a:pt x="984" y="420"/>
                  </a:lnTo>
                  <a:lnTo>
                    <a:pt x="976" y="434"/>
                  </a:lnTo>
                  <a:lnTo>
                    <a:pt x="966" y="448"/>
                  </a:lnTo>
                  <a:lnTo>
                    <a:pt x="954" y="458"/>
                  </a:lnTo>
                  <a:lnTo>
                    <a:pt x="938" y="466"/>
                  </a:lnTo>
                  <a:lnTo>
                    <a:pt x="922" y="470"/>
                  </a:lnTo>
                  <a:lnTo>
                    <a:pt x="904" y="472"/>
                  </a:lnTo>
                  <a:lnTo>
                    <a:pt x="904" y="472"/>
                  </a:lnTo>
                  <a:close/>
                  <a:moveTo>
                    <a:pt x="1010" y="254"/>
                  </a:moveTo>
                  <a:lnTo>
                    <a:pt x="1010" y="254"/>
                  </a:lnTo>
                  <a:lnTo>
                    <a:pt x="992" y="252"/>
                  </a:lnTo>
                  <a:lnTo>
                    <a:pt x="976" y="248"/>
                  </a:lnTo>
                  <a:lnTo>
                    <a:pt x="962" y="240"/>
                  </a:lnTo>
                  <a:lnTo>
                    <a:pt x="948" y="228"/>
                  </a:lnTo>
                  <a:lnTo>
                    <a:pt x="938" y="216"/>
                  </a:lnTo>
                  <a:lnTo>
                    <a:pt x="930" y="202"/>
                  </a:lnTo>
                  <a:lnTo>
                    <a:pt x="926" y="186"/>
                  </a:lnTo>
                  <a:lnTo>
                    <a:pt x="924" y="168"/>
                  </a:lnTo>
                  <a:lnTo>
                    <a:pt x="924" y="168"/>
                  </a:lnTo>
                  <a:lnTo>
                    <a:pt x="926" y="150"/>
                  </a:lnTo>
                  <a:lnTo>
                    <a:pt x="930" y="134"/>
                  </a:lnTo>
                  <a:lnTo>
                    <a:pt x="938" y="120"/>
                  </a:lnTo>
                  <a:lnTo>
                    <a:pt x="948" y="108"/>
                  </a:lnTo>
                  <a:lnTo>
                    <a:pt x="962" y="96"/>
                  </a:lnTo>
                  <a:lnTo>
                    <a:pt x="976" y="88"/>
                  </a:lnTo>
                  <a:lnTo>
                    <a:pt x="992" y="84"/>
                  </a:lnTo>
                  <a:lnTo>
                    <a:pt x="1010" y="82"/>
                  </a:lnTo>
                  <a:lnTo>
                    <a:pt x="1010" y="82"/>
                  </a:lnTo>
                  <a:lnTo>
                    <a:pt x="1028" y="84"/>
                  </a:lnTo>
                  <a:lnTo>
                    <a:pt x="1044" y="88"/>
                  </a:lnTo>
                  <a:lnTo>
                    <a:pt x="1058" y="96"/>
                  </a:lnTo>
                  <a:lnTo>
                    <a:pt x="1070" y="108"/>
                  </a:lnTo>
                  <a:lnTo>
                    <a:pt x="1082" y="120"/>
                  </a:lnTo>
                  <a:lnTo>
                    <a:pt x="1090" y="134"/>
                  </a:lnTo>
                  <a:lnTo>
                    <a:pt x="1094" y="150"/>
                  </a:lnTo>
                  <a:lnTo>
                    <a:pt x="1096" y="168"/>
                  </a:lnTo>
                  <a:lnTo>
                    <a:pt x="1096" y="168"/>
                  </a:lnTo>
                  <a:lnTo>
                    <a:pt x="1094" y="186"/>
                  </a:lnTo>
                  <a:lnTo>
                    <a:pt x="1090" y="202"/>
                  </a:lnTo>
                  <a:lnTo>
                    <a:pt x="1082" y="216"/>
                  </a:lnTo>
                  <a:lnTo>
                    <a:pt x="1070" y="228"/>
                  </a:lnTo>
                  <a:lnTo>
                    <a:pt x="1058" y="240"/>
                  </a:lnTo>
                  <a:lnTo>
                    <a:pt x="1044" y="248"/>
                  </a:lnTo>
                  <a:lnTo>
                    <a:pt x="1028" y="252"/>
                  </a:lnTo>
                  <a:lnTo>
                    <a:pt x="1010" y="254"/>
                  </a:lnTo>
                  <a:lnTo>
                    <a:pt x="1010" y="25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87" name="Freeform 32"/>
            <p:cNvSpPr>
              <a:spLocks noChangeAspect="1" noEditPoints="1"/>
            </p:cNvSpPr>
            <p:nvPr/>
          </p:nvSpPr>
          <p:spPr bwMode="auto">
            <a:xfrm>
              <a:off x="9815984" y="4297390"/>
              <a:ext cx="241911" cy="182880"/>
            </a:xfrm>
            <a:custGeom>
              <a:avLst/>
              <a:gdLst>
                <a:gd name="T0" fmla="*/ 454 w 1254"/>
                <a:gd name="T1" fmla="*/ 778 h 948"/>
                <a:gd name="T2" fmla="*/ 428 w 1254"/>
                <a:gd name="T3" fmla="*/ 868 h 948"/>
                <a:gd name="T4" fmla="*/ 504 w 1254"/>
                <a:gd name="T5" fmla="*/ 946 h 948"/>
                <a:gd name="T6" fmla="*/ 594 w 1254"/>
                <a:gd name="T7" fmla="*/ 918 h 948"/>
                <a:gd name="T8" fmla="*/ 620 w 1254"/>
                <a:gd name="T9" fmla="*/ 828 h 948"/>
                <a:gd name="T10" fmla="*/ 544 w 1254"/>
                <a:gd name="T11" fmla="*/ 752 h 948"/>
                <a:gd name="T12" fmla="*/ 932 w 1254"/>
                <a:gd name="T13" fmla="*/ 758 h 948"/>
                <a:gd name="T14" fmla="*/ 872 w 1254"/>
                <a:gd name="T15" fmla="*/ 848 h 948"/>
                <a:gd name="T16" fmla="*/ 914 w 1254"/>
                <a:gd name="T17" fmla="*/ 930 h 948"/>
                <a:gd name="T18" fmla="*/ 1008 w 1254"/>
                <a:gd name="T19" fmla="*/ 940 h 948"/>
                <a:gd name="T20" fmla="*/ 1068 w 1254"/>
                <a:gd name="T21" fmla="*/ 848 h 948"/>
                <a:gd name="T22" fmla="*/ 1026 w 1254"/>
                <a:gd name="T23" fmla="*/ 766 h 948"/>
                <a:gd name="T24" fmla="*/ 418 w 1254"/>
                <a:gd name="T25" fmla="*/ 592 h 948"/>
                <a:gd name="T26" fmla="*/ 254 w 1254"/>
                <a:gd name="T27" fmla="*/ 8 h 948"/>
                <a:gd name="T28" fmla="*/ 4 w 1254"/>
                <a:gd name="T29" fmla="*/ 12 h 948"/>
                <a:gd name="T30" fmla="*/ 6 w 1254"/>
                <a:gd name="T31" fmla="*/ 50 h 948"/>
                <a:gd name="T32" fmla="*/ 170 w 1254"/>
                <a:gd name="T33" fmla="*/ 56 h 948"/>
                <a:gd name="T34" fmla="*/ 1118 w 1254"/>
                <a:gd name="T35" fmla="*/ 698 h 948"/>
                <a:gd name="T36" fmla="*/ 1148 w 1254"/>
                <a:gd name="T37" fmla="*/ 674 h 948"/>
                <a:gd name="T38" fmla="*/ 1132 w 1254"/>
                <a:gd name="T39" fmla="*/ 594 h 948"/>
                <a:gd name="T40" fmla="*/ 378 w 1254"/>
                <a:gd name="T41" fmla="*/ 0 h 948"/>
                <a:gd name="T42" fmla="*/ 336 w 1254"/>
                <a:gd name="T43" fmla="*/ 28 h 948"/>
                <a:gd name="T44" fmla="*/ 446 w 1254"/>
                <a:gd name="T45" fmla="*/ 506 h 948"/>
                <a:gd name="T46" fmla="*/ 486 w 1254"/>
                <a:gd name="T47" fmla="*/ 538 h 948"/>
                <a:gd name="T48" fmla="*/ 1122 w 1254"/>
                <a:gd name="T49" fmla="*/ 536 h 948"/>
                <a:gd name="T50" fmla="*/ 1252 w 1254"/>
                <a:gd name="T51" fmla="*/ 56 h 948"/>
                <a:gd name="T52" fmla="*/ 1240 w 1254"/>
                <a:gd name="T53" fmla="*/ 10 h 948"/>
                <a:gd name="T54" fmla="*/ 468 w 1254"/>
                <a:gd name="T55" fmla="*/ 168 h 948"/>
                <a:gd name="T56" fmla="*/ 506 w 1254"/>
                <a:gd name="T57" fmla="*/ 96 h 948"/>
                <a:gd name="T58" fmla="*/ 588 w 1254"/>
                <a:gd name="T59" fmla="*/ 88 h 948"/>
                <a:gd name="T60" fmla="*/ 640 w 1254"/>
                <a:gd name="T61" fmla="*/ 168 h 948"/>
                <a:gd name="T62" fmla="*/ 602 w 1254"/>
                <a:gd name="T63" fmla="*/ 240 h 948"/>
                <a:gd name="T64" fmla="*/ 522 w 1254"/>
                <a:gd name="T65" fmla="*/ 248 h 948"/>
                <a:gd name="T66" fmla="*/ 468 w 1254"/>
                <a:gd name="T67" fmla="*/ 168 h 948"/>
                <a:gd name="T68" fmla="*/ 628 w 1254"/>
                <a:gd name="T69" fmla="*/ 458 h 948"/>
                <a:gd name="T70" fmla="*/ 590 w 1254"/>
                <a:gd name="T71" fmla="*/ 386 h 948"/>
                <a:gd name="T72" fmla="*/ 642 w 1254"/>
                <a:gd name="T73" fmla="*/ 306 h 948"/>
                <a:gd name="T74" fmla="*/ 724 w 1254"/>
                <a:gd name="T75" fmla="*/ 314 h 948"/>
                <a:gd name="T76" fmla="*/ 762 w 1254"/>
                <a:gd name="T77" fmla="*/ 386 h 948"/>
                <a:gd name="T78" fmla="*/ 710 w 1254"/>
                <a:gd name="T79" fmla="*/ 466 h 948"/>
                <a:gd name="T80" fmla="*/ 698 w 1254"/>
                <a:gd name="T81" fmla="*/ 150 h 948"/>
                <a:gd name="T82" fmla="*/ 764 w 1254"/>
                <a:gd name="T83" fmla="*/ 84 h 948"/>
                <a:gd name="T84" fmla="*/ 844 w 1254"/>
                <a:gd name="T85" fmla="*/ 108 h 948"/>
                <a:gd name="T86" fmla="*/ 866 w 1254"/>
                <a:gd name="T87" fmla="*/ 186 h 948"/>
                <a:gd name="T88" fmla="*/ 800 w 1254"/>
                <a:gd name="T89" fmla="*/ 252 h 948"/>
                <a:gd name="T90" fmla="*/ 722 w 1254"/>
                <a:gd name="T91" fmla="*/ 228 h 948"/>
                <a:gd name="T92" fmla="*/ 904 w 1254"/>
                <a:gd name="T93" fmla="*/ 472 h 948"/>
                <a:gd name="T94" fmla="*/ 834 w 1254"/>
                <a:gd name="T95" fmla="*/ 434 h 948"/>
                <a:gd name="T96" fmla="*/ 826 w 1254"/>
                <a:gd name="T97" fmla="*/ 352 h 948"/>
                <a:gd name="T98" fmla="*/ 904 w 1254"/>
                <a:gd name="T99" fmla="*/ 300 h 948"/>
                <a:gd name="T100" fmla="*/ 976 w 1254"/>
                <a:gd name="T101" fmla="*/ 338 h 948"/>
                <a:gd name="T102" fmla="*/ 984 w 1254"/>
                <a:gd name="T103" fmla="*/ 420 h 948"/>
                <a:gd name="T104" fmla="*/ 904 w 1254"/>
                <a:gd name="T105" fmla="*/ 472 h 948"/>
                <a:gd name="T106" fmla="*/ 962 w 1254"/>
                <a:gd name="T107" fmla="*/ 240 h 948"/>
                <a:gd name="T108" fmla="*/ 924 w 1254"/>
                <a:gd name="T109" fmla="*/ 168 h 948"/>
                <a:gd name="T110" fmla="*/ 976 w 1254"/>
                <a:gd name="T111" fmla="*/ 88 h 948"/>
                <a:gd name="T112" fmla="*/ 1058 w 1254"/>
                <a:gd name="T113" fmla="*/ 96 h 948"/>
                <a:gd name="T114" fmla="*/ 1096 w 1254"/>
                <a:gd name="T115" fmla="*/ 168 h 948"/>
                <a:gd name="T116" fmla="*/ 1044 w 1254"/>
                <a:gd name="T117" fmla="*/ 2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948">
                  <a:moveTo>
                    <a:pt x="524" y="750"/>
                  </a:moveTo>
                  <a:lnTo>
                    <a:pt x="524" y="750"/>
                  </a:lnTo>
                  <a:lnTo>
                    <a:pt x="504" y="752"/>
                  </a:lnTo>
                  <a:lnTo>
                    <a:pt x="486" y="758"/>
                  </a:lnTo>
                  <a:lnTo>
                    <a:pt x="468" y="766"/>
                  </a:lnTo>
                  <a:lnTo>
                    <a:pt x="454" y="778"/>
                  </a:lnTo>
                  <a:lnTo>
                    <a:pt x="442" y="794"/>
                  </a:lnTo>
                  <a:lnTo>
                    <a:pt x="432" y="810"/>
                  </a:lnTo>
                  <a:lnTo>
                    <a:pt x="428" y="828"/>
                  </a:lnTo>
                  <a:lnTo>
                    <a:pt x="426" y="848"/>
                  </a:lnTo>
                  <a:lnTo>
                    <a:pt x="426" y="848"/>
                  </a:lnTo>
                  <a:lnTo>
                    <a:pt x="428" y="868"/>
                  </a:lnTo>
                  <a:lnTo>
                    <a:pt x="432" y="888"/>
                  </a:lnTo>
                  <a:lnTo>
                    <a:pt x="442" y="904"/>
                  </a:lnTo>
                  <a:lnTo>
                    <a:pt x="454" y="918"/>
                  </a:lnTo>
                  <a:lnTo>
                    <a:pt x="468" y="930"/>
                  </a:lnTo>
                  <a:lnTo>
                    <a:pt x="486" y="940"/>
                  </a:lnTo>
                  <a:lnTo>
                    <a:pt x="504" y="946"/>
                  </a:lnTo>
                  <a:lnTo>
                    <a:pt x="524" y="948"/>
                  </a:lnTo>
                  <a:lnTo>
                    <a:pt x="524" y="948"/>
                  </a:lnTo>
                  <a:lnTo>
                    <a:pt x="544" y="946"/>
                  </a:lnTo>
                  <a:lnTo>
                    <a:pt x="562" y="940"/>
                  </a:lnTo>
                  <a:lnTo>
                    <a:pt x="580" y="930"/>
                  </a:lnTo>
                  <a:lnTo>
                    <a:pt x="594" y="918"/>
                  </a:lnTo>
                  <a:lnTo>
                    <a:pt x="606" y="904"/>
                  </a:lnTo>
                  <a:lnTo>
                    <a:pt x="616" y="888"/>
                  </a:lnTo>
                  <a:lnTo>
                    <a:pt x="620" y="868"/>
                  </a:lnTo>
                  <a:lnTo>
                    <a:pt x="622" y="848"/>
                  </a:lnTo>
                  <a:lnTo>
                    <a:pt x="622" y="848"/>
                  </a:lnTo>
                  <a:lnTo>
                    <a:pt x="620" y="828"/>
                  </a:lnTo>
                  <a:lnTo>
                    <a:pt x="616" y="810"/>
                  </a:lnTo>
                  <a:lnTo>
                    <a:pt x="606" y="794"/>
                  </a:lnTo>
                  <a:lnTo>
                    <a:pt x="594" y="778"/>
                  </a:lnTo>
                  <a:lnTo>
                    <a:pt x="580" y="766"/>
                  </a:lnTo>
                  <a:lnTo>
                    <a:pt x="562" y="758"/>
                  </a:lnTo>
                  <a:lnTo>
                    <a:pt x="544" y="752"/>
                  </a:lnTo>
                  <a:lnTo>
                    <a:pt x="524" y="750"/>
                  </a:lnTo>
                  <a:lnTo>
                    <a:pt x="524" y="750"/>
                  </a:lnTo>
                  <a:close/>
                  <a:moveTo>
                    <a:pt x="970" y="750"/>
                  </a:moveTo>
                  <a:lnTo>
                    <a:pt x="970" y="750"/>
                  </a:lnTo>
                  <a:lnTo>
                    <a:pt x="950" y="752"/>
                  </a:lnTo>
                  <a:lnTo>
                    <a:pt x="932" y="758"/>
                  </a:lnTo>
                  <a:lnTo>
                    <a:pt x="914" y="766"/>
                  </a:lnTo>
                  <a:lnTo>
                    <a:pt x="900" y="778"/>
                  </a:lnTo>
                  <a:lnTo>
                    <a:pt x="888" y="794"/>
                  </a:lnTo>
                  <a:lnTo>
                    <a:pt x="878" y="810"/>
                  </a:lnTo>
                  <a:lnTo>
                    <a:pt x="874" y="828"/>
                  </a:lnTo>
                  <a:lnTo>
                    <a:pt x="872" y="848"/>
                  </a:lnTo>
                  <a:lnTo>
                    <a:pt x="872" y="848"/>
                  </a:lnTo>
                  <a:lnTo>
                    <a:pt x="874" y="868"/>
                  </a:lnTo>
                  <a:lnTo>
                    <a:pt x="878" y="888"/>
                  </a:lnTo>
                  <a:lnTo>
                    <a:pt x="888" y="904"/>
                  </a:lnTo>
                  <a:lnTo>
                    <a:pt x="900" y="918"/>
                  </a:lnTo>
                  <a:lnTo>
                    <a:pt x="914" y="930"/>
                  </a:lnTo>
                  <a:lnTo>
                    <a:pt x="932" y="940"/>
                  </a:lnTo>
                  <a:lnTo>
                    <a:pt x="950" y="946"/>
                  </a:lnTo>
                  <a:lnTo>
                    <a:pt x="970" y="948"/>
                  </a:lnTo>
                  <a:lnTo>
                    <a:pt x="970" y="948"/>
                  </a:lnTo>
                  <a:lnTo>
                    <a:pt x="990" y="946"/>
                  </a:lnTo>
                  <a:lnTo>
                    <a:pt x="1008" y="940"/>
                  </a:lnTo>
                  <a:lnTo>
                    <a:pt x="1026" y="930"/>
                  </a:lnTo>
                  <a:lnTo>
                    <a:pt x="1040" y="918"/>
                  </a:lnTo>
                  <a:lnTo>
                    <a:pt x="1052" y="904"/>
                  </a:lnTo>
                  <a:lnTo>
                    <a:pt x="1062" y="888"/>
                  </a:lnTo>
                  <a:lnTo>
                    <a:pt x="1066" y="868"/>
                  </a:lnTo>
                  <a:lnTo>
                    <a:pt x="1068" y="848"/>
                  </a:lnTo>
                  <a:lnTo>
                    <a:pt x="1068" y="848"/>
                  </a:lnTo>
                  <a:lnTo>
                    <a:pt x="1066" y="828"/>
                  </a:lnTo>
                  <a:lnTo>
                    <a:pt x="1062" y="810"/>
                  </a:lnTo>
                  <a:lnTo>
                    <a:pt x="1052" y="794"/>
                  </a:lnTo>
                  <a:lnTo>
                    <a:pt x="1040" y="778"/>
                  </a:lnTo>
                  <a:lnTo>
                    <a:pt x="1026" y="766"/>
                  </a:lnTo>
                  <a:lnTo>
                    <a:pt x="1008" y="758"/>
                  </a:lnTo>
                  <a:lnTo>
                    <a:pt x="990" y="752"/>
                  </a:lnTo>
                  <a:lnTo>
                    <a:pt x="970" y="750"/>
                  </a:lnTo>
                  <a:lnTo>
                    <a:pt x="970" y="750"/>
                  </a:lnTo>
                  <a:close/>
                  <a:moveTo>
                    <a:pt x="1120" y="592"/>
                  </a:moveTo>
                  <a:lnTo>
                    <a:pt x="418" y="592"/>
                  </a:lnTo>
                  <a:lnTo>
                    <a:pt x="272" y="30"/>
                  </a:lnTo>
                  <a:lnTo>
                    <a:pt x="272" y="30"/>
                  </a:lnTo>
                  <a:lnTo>
                    <a:pt x="270" y="22"/>
                  </a:lnTo>
                  <a:lnTo>
                    <a:pt x="264" y="16"/>
                  </a:lnTo>
                  <a:lnTo>
                    <a:pt x="260" y="10"/>
                  </a:lnTo>
                  <a:lnTo>
                    <a:pt x="254" y="8"/>
                  </a:lnTo>
                  <a:lnTo>
                    <a:pt x="246" y="6"/>
                  </a:lnTo>
                  <a:lnTo>
                    <a:pt x="244" y="6"/>
                  </a:lnTo>
                  <a:lnTo>
                    <a:pt x="22" y="4"/>
                  </a:lnTo>
                  <a:lnTo>
                    <a:pt x="22" y="4"/>
                  </a:lnTo>
                  <a:lnTo>
                    <a:pt x="10" y="8"/>
                  </a:lnTo>
                  <a:lnTo>
                    <a:pt x="4" y="12"/>
                  </a:lnTo>
                  <a:lnTo>
                    <a:pt x="0" y="20"/>
                  </a:lnTo>
                  <a:lnTo>
                    <a:pt x="0" y="30"/>
                  </a:lnTo>
                  <a:lnTo>
                    <a:pt x="0" y="30"/>
                  </a:lnTo>
                  <a:lnTo>
                    <a:pt x="0" y="38"/>
                  </a:lnTo>
                  <a:lnTo>
                    <a:pt x="2" y="44"/>
                  </a:lnTo>
                  <a:lnTo>
                    <a:pt x="6" y="50"/>
                  </a:lnTo>
                  <a:lnTo>
                    <a:pt x="8" y="52"/>
                  </a:lnTo>
                  <a:lnTo>
                    <a:pt x="16" y="56"/>
                  </a:lnTo>
                  <a:lnTo>
                    <a:pt x="18" y="56"/>
                  </a:lnTo>
                  <a:lnTo>
                    <a:pt x="164" y="56"/>
                  </a:lnTo>
                  <a:lnTo>
                    <a:pt x="164" y="56"/>
                  </a:lnTo>
                  <a:lnTo>
                    <a:pt x="170" y="56"/>
                  </a:lnTo>
                  <a:lnTo>
                    <a:pt x="176" y="60"/>
                  </a:lnTo>
                  <a:lnTo>
                    <a:pt x="182" y="68"/>
                  </a:lnTo>
                  <a:lnTo>
                    <a:pt x="188" y="82"/>
                  </a:lnTo>
                  <a:lnTo>
                    <a:pt x="348" y="698"/>
                  </a:lnTo>
                  <a:lnTo>
                    <a:pt x="1118" y="698"/>
                  </a:lnTo>
                  <a:lnTo>
                    <a:pt x="1118" y="698"/>
                  </a:lnTo>
                  <a:lnTo>
                    <a:pt x="1122" y="698"/>
                  </a:lnTo>
                  <a:lnTo>
                    <a:pt x="1132" y="696"/>
                  </a:lnTo>
                  <a:lnTo>
                    <a:pt x="1138" y="692"/>
                  </a:lnTo>
                  <a:lnTo>
                    <a:pt x="1142" y="688"/>
                  </a:lnTo>
                  <a:lnTo>
                    <a:pt x="1146" y="682"/>
                  </a:lnTo>
                  <a:lnTo>
                    <a:pt x="1148" y="674"/>
                  </a:lnTo>
                  <a:lnTo>
                    <a:pt x="1148" y="612"/>
                  </a:lnTo>
                  <a:lnTo>
                    <a:pt x="1148" y="612"/>
                  </a:lnTo>
                  <a:lnTo>
                    <a:pt x="1146" y="604"/>
                  </a:lnTo>
                  <a:lnTo>
                    <a:pt x="1142" y="600"/>
                  </a:lnTo>
                  <a:lnTo>
                    <a:pt x="1138" y="596"/>
                  </a:lnTo>
                  <a:lnTo>
                    <a:pt x="1132" y="594"/>
                  </a:lnTo>
                  <a:lnTo>
                    <a:pt x="1124" y="592"/>
                  </a:lnTo>
                  <a:lnTo>
                    <a:pt x="1120" y="592"/>
                  </a:lnTo>
                  <a:lnTo>
                    <a:pt x="1120" y="592"/>
                  </a:lnTo>
                  <a:close/>
                  <a:moveTo>
                    <a:pt x="1206" y="2"/>
                  </a:moveTo>
                  <a:lnTo>
                    <a:pt x="378" y="0"/>
                  </a:lnTo>
                  <a:lnTo>
                    <a:pt x="378" y="0"/>
                  </a:lnTo>
                  <a:lnTo>
                    <a:pt x="368" y="2"/>
                  </a:lnTo>
                  <a:lnTo>
                    <a:pt x="358" y="4"/>
                  </a:lnTo>
                  <a:lnTo>
                    <a:pt x="348" y="10"/>
                  </a:lnTo>
                  <a:lnTo>
                    <a:pt x="344" y="14"/>
                  </a:lnTo>
                  <a:lnTo>
                    <a:pt x="338" y="20"/>
                  </a:lnTo>
                  <a:lnTo>
                    <a:pt x="336" y="28"/>
                  </a:lnTo>
                  <a:lnTo>
                    <a:pt x="334" y="36"/>
                  </a:lnTo>
                  <a:lnTo>
                    <a:pt x="332" y="46"/>
                  </a:lnTo>
                  <a:lnTo>
                    <a:pt x="332" y="60"/>
                  </a:lnTo>
                  <a:lnTo>
                    <a:pt x="336" y="74"/>
                  </a:lnTo>
                  <a:lnTo>
                    <a:pt x="340" y="90"/>
                  </a:lnTo>
                  <a:lnTo>
                    <a:pt x="446" y="506"/>
                  </a:lnTo>
                  <a:lnTo>
                    <a:pt x="446" y="506"/>
                  </a:lnTo>
                  <a:lnTo>
                    <a:pt x="450" y="512"/>
                  </a:lnTo>
                  <a:lnTo>
                    <a:pt x="458" y="522"/>
                  </a:lnTo>
                  <a:lnTo>
                    <a:pt x="464" y="528"/>
                  </a:lnTo>
                  <a:lnTo>
                    <a:pt x="474" y="534"/>
                  </a:lnTo>
                  <a:lnTo>
                    <a:pt x="486" y="538"/>
                  </a:lnTo>
                  <a:lnTo>
                    <a:pt x="500" y="540"/>
                  </a:lnTo>
                  <a:lnTo>
                    <a:pt x="1102" y="542"/>
                  </a:lnTo>
                  <a:lnTo>
                    <a:pt x="1102" y="542"/>
                  </a:lnTo>
                  <a:lnTo>
                    <a:pt x="1108" y="540"/>
                  </a:lnTo>
                  <a:lnTo>
                    <a:pt x="1114" y="540"/>
                  </a:lnTo>
                  <a:lnTo>
                    <a:pt x="1122" y="536"/>
                  </a:lnTo>
                  <a:lnTo>
                    <a:pt x="1132" y="530"/>
                  </a:lnTo>
                  <a:lnTo>
                    <a:pt x="1140" y="518"/>
                  </a:lnTo>
                  <a:lnTo>
                    <a:pt x="1148" y="502"/>
                  </a:lnTo>
                  <a:lnTo>
                    <a:pt x="1152" y="482"/>
                  </a:lnTo>
                  <a:lnTo>
                    <a:pt x="1252" y="56"/>
                  </a:lnTo>
                  <a:lnTo>
                    <a:pt x="1252" y="56"/>
                  </a:lnTo>
                  <a:lnTo>
                    <a:pt x="1254" y="48"/>
                  </a:lnTo>
                  <a:lnTo>
                    <a:pt x="1254" y="38"/>
                  </a:lnTo>
                  <a:lnTo>
                    <a:pt x="1254" y="28"/>
                  </a:lnTo>
                  <a:lnTo>
                    <a:pt x="1250" y="18"/>
                  </a:lnTo>
                  <a:lnTo>
                    <a:pt x="1246" y="14"/>
                  </a:lnTo>
                  <a:lnTo>
                    <a:pt x="1240" y="10"/>
                  </a:lnTo>
                  <a:lnTo>
                    <a:pt x="1234" y="6"/>
                  </a:lnTo>
                  <a:lnTo>
                    <a:pt x="1228" y="4"/>
                  </a:lnTo>
                  <a:lnTo>
                    <a:pt x="1218" y="2"/>
                  </a:lnTo>
                  <a:lnTo>
                    <a:pt x="1206" y="2"/>
                  </a:lnTo>
                  <a:lnTo>
                    <a:pt x="1206" y="2"/>
                  </a:lnTo>
                  <a:close/>
                  <a:moveTo>
                    <a:pt x="468" y="168"/>
                  </a:moveTo>
                  <a:lnTo>
                    <a:pt x="468" y="168"/>
                  </a:lnTo>
                  <a:lnTo>
                    <a:pt x="470" y="150"/>
                  </a:lnTo>
                  <a:lnTo>
                    <a:pt x="476" y="134"/>
                  </a:lnTo>
                  <a:lnTo>
                    <a:pt x="484" y="120"/>
                  </a:lnTo>
                  <a:lnTo>
                    <a:pt x="494" y="108"/>
                  </a:lnTo>
                  <a:lnTo>
                    <a:pt x="506" y="96"/>
                  </a:lnTo>
                  <a:lnTo>
                    <a:pt x="522" y="88"/>
                  </a:lnTo>
                  <a:lnTo>
                    <a:pt x="538" y="84"/>
                  </a:lnTo>
                  <a:lnTo>
                    <a:pt x="554" y="82"/>
                  </a:lnTo>
                  <a:lnTo>
                    <a:pt x="554" y="82"/>
                  </a:lnTo>
                  <a:lnTo>
                    <a:pt x="572" y="84"/>
                  </a:lnTo>
                  <a:lnTo>
                    <a:pt x="588" y="88"/>
                  </a:lnTo>
                  <a:lnTo>
                    <a:pt x="602" y="96"/>
                  </a:lnTo>
                  <a:lnTo>
                    <a:pt x="616" y="108"/>
                  </a:lnTo>
                  <a:lnTo>
                    <a:pt x="626" y="120"/>
                  </a:lnTo>
                  <a:lnTo>
                    <a:pt x="634" y="134"/>
                  </a:lnTo>
                  <a:lnTo>
                    <a:pt x="640" y="150"/>
                  </a:lnTo>
                  <a:lnTo>
                    <a:pt x="640" y="168"/>
                  </a:lnTo>
                  <a:lnTo>
                    <a:pt x="640" y="168"/>
                  </a:lnTo>
                  <a:lnTo>
                    <a:pt x="640" y="186"/>
                  </a:lnTo>
                  <a:lnTo>
                    <a:pt x="634" y="202"/>
                  </a:lnTo>
                  <a:lnTo>
                    <a:pt x="626" y="216"/>
                  </a:lnTo>
                  <a:lnTo>
                    <a:pt x="616" y="228"/>
                  </a:lnTo>
                  <a:lnTo>
                    <a:pt x="602" y="240"/>
                  </a:lnTo>
                  <a:lnTo>
                    <a:pt x="588" y="248"/>
                  </a:lnTo>
                  <a:lnTo>
                    <a:pt x="572" y="252"/>
                  </a:lnTo>
                  <a:lnTo>
                    <a:pt x="554" y="254"/>
                  </a:lnTo>
                  <a:lnTo>
                    <a:pt x="554" y="254"/>
                  </a:lnTo>
                  <a:lnTo>
                    <a:pt x="538" y="252"/>
                  </a:lnTo>
                  <a:lnTo>
                    <a:pt x="522" y="248"/>
                  </a:lnTo>
                  <a:lnTo>
                    <a:pt x="506" y="240"/>
                  </a:lnTo>
                  <a:lnTo>
                    <a:pt x="494" y="228"/>
                  </a:lnTo>
                  <a:lnTo>
                    <a:pt x="484" y="216"/>
                  </a:lnTo>
                  <a:lnTo>
                    <a:pt x="476" y="202"/>
                  </a:lnTo>
                  <a:lnTo>
                    <a:pt x="470" y="186"/>
                  </a:lnTo>
                  <a:lnTo>
                    <a:pt x="468" y="168"/>
                  </a:lnTo>
                  <a:lnTo>
                    <a:pt x="468" y="168"/>
                  </a:lnTo>
                  <a:close/>
                  <a:moveTo>
                    <a:pt x="676" y="472"/>
                  </a:moveTo>
                  <a:lnTo>
                    <a:pt x="676" y="472"/>
                  </a:lnTo>
                  <a:lnTo>
                    <a:pt x="658" y="470"/>
                  </a:lnTo>
                  <a:lnTo>
                    <a:pt x="642" y="466"/>
                  </a:lnTo>
                  <a:lnTo>
                    <a:pt x="628" y="458"/>
                  </a:lnTo>
                  <a:lnTo>
                    <a:pt x="614" y="448"/>
                  </a:lnTo>
                  <a:lnTo>
                    <a:pt x="604" y="434"/>
                  </a:lnTo>
                  <a:lnTo>
                    <a:pt x="596" y="420"/>
                  </a:lnTo>
                  <a:lnTo>
                    <a:pt x="592" y="404"/>
                  </a:lnTo>
                  <a:lnTo>
                    <a:pt x="590" y="386"/>
                  </a:lnTo>
                  <a:lnTo>
                    <a:pt x="590" y="386"/>
                  </a:lnTo>
                  <a:lnTo>
                    <a:pt x="592" y="368"/>
                  </a:lnTo>
                  <a:lnTo>
                    <a:pt x="596" y="352"/>
                  </a:lnTo>
                  <a:lnTo>
                    <a:pt x="604" y="338"/>
                  </a:lnTo>
                  <a:lnTo>
                    <a:pt x="614" y="326"/>
                  </a:lnTo>
                  <a:lnTo>
                    <a:pt x="628" y="314"/>
                  </a:lnTo>
                  <a:lnTo>
                    <a:pt x="642" y="306"/>
                  </a:lnTo>
                  <a:lnTo>
                    <a:pt x="658" y="302"/>
                  </a:lnTo>
                  <a:lnTo>
                    <a:pt x="676" y="300"/>
                  </a:lnTo>
                  <a:lnTo>
                    <a:pt x="676" y="300"/>
                  </a:lnTo>
                  <a:lnTo>
                    <a:pt x="694" y="302"/>
                  </a:lnTo>
                  <a:lnTo>
                    <a:pt x="710" y="306"/>
                  </a:lnTo>
                  <a:lnTo>
                    <a:pt x="724" y="314"/>
                  </a:lnTo>
                  <a:lnTo>
                    <a:pt x="736" y="326"/>
                  </a:lnTo>
                  <a:lnTo>
                    <a:pt x="748" y="338"/>
                  </a:lnTo>
                  <a:lnTo>
                    <a:pt x="756" y="352"/>
                  </a:lnTo>
                  <a:lnTo>
                    <a:pt x="760" y="368"/>
                  </a:lnTo>
                  <a:lnTo>
                    <a:pt x="762" y="386"/>
                  </a:lnTo>
                  <a:lnTo>
                    <a:pt x="762" y="386"/>
                  </a:lnTo>
                  <a:lnTo>
                    <a:pt x="760" y="404"/>
                  </a:lnTo>
                  <a:lnTo>
                    <a:pt x="756" y="420"/>
                  </a:lnTo>
                  <a:lnTo>
                    <a:pt x="748" y="434"/>
                  </a:lnTo>
                  <a:lnTo>
                    <a:pt x="736" y="448"/>
                  </a:lnTo>
                  <a:lnTo>
                    <a:pt x="724" y="458"/>
                  </a:lnTo>
                  <a:lnTo>
                    <a:pt x="710" y="466"/>
                  </a:lnTo>
                  <a:lnTo>
                    <a:pt x="694" y="470"/>
                  </a:lnTo>
                  <a:lnTo>
                    <a:pt x="676" y="472"/>
                  </a:lnTo>
                  <a:lnTo>
                    <a:pt x="676" y="472"/>
                  </a:lnTo>
                  <a:close/>
                  <a:moveTo>
                    <a:pt x="696" y="168"/>
                  </a:moveTo>
                  <a:lnTo>
                    <a:pt x="696" y="168"/>
                  </a:lnTo>
                  <a:lnTo>
                    <a:pt x="698" y="150"/>
                  </a:lnTo>
                  <a:lnTo>
                    <a:pt x="702" y="134"/>
                  </a:lnTo>
                  <a:lnTo>
                    <a:pt x="710" y="120"/>
                  </a:lnTo>
                  <a:lnTo>
                    <a:pt x="722" y="108"/>
                  </a:lnTo>
                  <a:lnTo>
                    <a:pt x="734" y="96"/>
                  </a:lnTo>
                  <a:lnTo>
                    <a:pt x="748" y="88"/>
                  </a:lnTo>
                  <a:lnTo>
                    <a:pt x="764" y="84"/>
                  </a:lnTo>
                  <a:lnTo>
                    <a:pt x="782" y="82"/>
                  </a:lnTo>
                  <a:lnTo>
                    <a:pt x="782" y="82"/>
                  </a:lnTo>
                  <a:lnTo>
                    <a:pt x="800" y="84"/>
                  </a:lnTo>
                  <a:lnTo>
                    <a:pt x="816" y="88"/>
                  </a:lnTo>
                  <a:lnTo>
                    <a:pt x="830" y="96"/>
                  </a:lnTo>
                  <a:lnTo>
                    <a:pt x="844" y="108"/>
                  </a:lnTo>
                  <a:lnTo>
                    <a:pt x="854" y="120"/>
                  </a:lnTo>
                  <a:lnTo>
                    <a:pt x="862" y="134"/>
                  </a:lnTo>
                  <a:lnTo>
                    <a:pt x="866" y="150"/>
                  </a:lnTo>
                  <a:lnTo>
                    <a:pt x="868" y="168"/>
                  </a:lnTo>
                  <a:lnTo>
                    <a:pt x="868" y="168"/>
                  </a:lnTo>
                  <a:lnTo>
                    <a:pt x="866" y="186"/>
                  </a:lnTo>
                  <a:lnTo>
                    <a:pt x="862" y="202"/>
                  </a:lnTo>
                  <a:lnTo>
                    <a:pt x="854" y="216"/>
                  </a:lnTo>
                  <a:lnTo>
                    <a:pt x="844" y="228"/>
                  </a:lnTo>
                  <a:lnTo>
                    <a:pt x="830" y="240"/>
                  </a:lnTo>
                  <a:lnTo>
                    <a:pt x="816" y="248"/>
                  </a:lnTo>
                  <a:lnTo>
                    <a:pt x="800" y="252"/>
                  </a:lnTo>
                  <a:lnTo>
                    <a:pt x="782" y="254"/>
                  </a:lnTo>
                  <a:lnTo>
                    <a:pt x="782" y="254"/>
                  </a:lnTo>
                  <a:lnTo>
                    <a:pt x="764" y="252"/>
                  </a:lnTo>
                  <a:lnTo>
                    <a:pt x="748" y="248"/>
                  </a:lnTo>
                  <a:lnTo>
                    <a:pt x="734" y="240"/>
                  </a:lnTo>
                  <a:lnTo>
                    <a:pt x="722" y="228"/>
                  </a:lnTo>
                  <a:lnTo>
                    <a:pt x="710" y="216"/>
                  </a:lnTo>
                  <a:lnTo>
                    <a:pt x="702" y="202"/>
                  </a:lnTo>
                  <a:lnTo>
                    <a:pt x="698" y="186"/>
                  </a:lnTo>
                  <a:lnTo>
                    <a:pt x="696" y="168"/>
                  </a:lnTo>
                  <a:lnTo>
                    <a:pt x="696" y="168"/>
                  </a:lnTo>
                  <a:close/>
                  <a:moveTo>
                    <a:pt x="904" y="472"/>
                  </a:moveTo>
                  <a:lnTo>
                    <a:pt x="904" y="472"/>
                  </a:lnTo>
                  <a:lnTo>
                    <a:pt x="888" y="470"/>
                  </a:lnTo>
                  <a:lnTo>
                    <a:pt x="872" y="466"/>
                  </a:lnTo>
                  <a:lnTo>
                    <a:pt x="856" y="458"/>
                  </a:lnTo>
                  <a:lnTo>
                    <a:pt x="844" y="448"/>
                  </a:lnTo>
                  <a:lnTo>
                    <a:pt x="834" y="434"/>
                  </a:lnTo>
                  <a:lnTo>
                    <a:pt x="826" y="420"/>
                  </a:lnTo>
                  <a:lnTo>
                    <a:pt x="820" y="404"/>
                  </a:lnTo>
                  <a:lnTo>
                    <a:pt x="818" y="386"/>
                  </a:lnTo>
                  <a:lnTo>
                    <a:pt x="818" y="386"/>
                  </a:lnTo>
                  <a:lnTo>
                    <a:pt x="820" y="368"/>
                  </a:lnTo>
                  <a:lnTo>
                    <a:pt x="826" y="352"/>
                  </a:lnTo>
                  <a:lnTo>
                    <a:pt x="834" y="338"/>
                  </a:lnTo>
                  <a:lnTo>
                    <a:pt x="844" y="326"/>
                  </a:lnTo>
                  <a:lnTo>
                    <a:pt x="856" y="314"/>
                  </a:lnTo>
                  <a:lnTo>
                    <a:pt x="872" y="306"/>
                  </a:lnTo>
                  <a:lnTo>
                    <a:pt x="888" y="302"/>
                  </a:lnTo>
                  <a:lnTo>
                    <a:pt x="904" y="300"/>
                  </a:lnTo>
                  <a:lnTo>
                    <a:pt x="904" y="300"/>
                  </a:lnTo>
                  <a:lnTo>
                    <a:pt x="922" y="302"/>
                  </a:lnTo>
                  <a:lnTo>
                    <a:pt x="938" y="306"/>
                  </a:lnTo>
                  <a:lnTo>
                    <a:pt x="954" y="314"/>
                  </a:lnTo>
                  <a:lnTo>
                    <a:pt x="966" y="326"/>
                  </a:lnTo>
                  <a:lnTo>
                    <a:pt x="976" y="338"/>
                  </a:lnTo>
                  <a:lnTo>
                    <a:pt x="984" y="352"/>
                  </a:lnTo>
                  <a:lnTo>
                    <a:pt x="990" y="368"/>
                  </a:lnTo>
                  <a:lnTo>
                    <a:pt x="992" y="386"/>
                  </a:lnTo>
                  <a:lnTo>
                    <a:pt x="992" y="386"/>
                  </a:lnTo>
                  <a:lnTo>
                    <a:pt x="990" y="404"/>
                  </a:lnTo>
                  <a:lnTo>
                    <a:pt x="984" y="420"/>
                  </a:lnTo>
                  <a:lnTo>
                    <a:pt x="976" y="434"/>
                  </a:lnTo>
                  <a:lnTo>
                    <a:pt x="966" y="448"/>
                  </a:lnTo>
                  <a:lnTo>
                    <a:pt x="954" y="458"/>
                  </a:lnTo>
                  <a:lnTo>
                    <a:pt x="938" y="466"/>
                  </a:lnTo>
                  <a:lnTo>
                    <a:pt x="922" y="470"/>
                  </a:lnTo>
                  <a:lnTo>
                    <a:pt x="904" y="472"/>
                  </a:lnTo>
                  <a:lnTo>
                    <a:pt x="904" y="472"/>
                  </a:lnTo>
                  <a:close/>
                  <a:moveTo>
                    <a:pt x="1010" y="254"/>
                  </a:moveTo>
                  <a:lnTo>
                    <a:pt x="1010" y="254"/>
                  </a:lnTo>
                  <a:lnTo>
                    <a:pt x="992" y="252"/>
                  </a:lnTo>
                  <a:lnTo>
                    <a:pt x="976" y="248"/>
                  </a:lnTo>
                  <a:lnTo>
                    <a:pt x="962" y="240"/>
                  </a:lnTo>
                  <a:lnTo>
                    <a:pt x="948" y="228"/>
                  </a:lnTo>
                  <a:lnTo>
                    <a:pt x="938" y="216"/>
                  </a:lnTo>
                  <a:lnTo>
                    <a:pt x="930" y="202"/>
                  </a:lnTo>
                  <a:lnTo>
                    <a:pt x="926" y="186"/>
                  </a:lnTo>
                  <a:lnTo>
                    <a:pt x="924" y="168"/>
                  </a:lnTo>
                  <a:lnTo>
                    <a:pt x="924" y="168"/>
                  </a:lnTo>
                  <a:lnTo>
                    <a:pt x="926" y="150"/>
                  </a:lnTo>
                  <a:lnTo>
                    <a:pt x="930" y="134"/>
                  </a:lnTo>
                  <a:lnTo>
                    <a:pt x="938" y="120"/>
                  </a:lnTo>
                  <a:lnTo>
                    <a:pt x="948" y="108"/>
                  </a:lnTo>
                  <a:lnTo>
                    <a:pt x="962" y="96"/>
                  </a:lnTo>
                  <a:lnTo>
                    <a:pt x="976" y="88"/>
                  </a:lnTo>
                  <a:lnTo>
                    <a:pt x="992" y="84"/>
                  </a:lnTo>
                  <a:lnTo>
                    <a:pt x="1010" y="82"/>
                  </a:lnTo>
                  <a:lnTo>
                    <a:pt x="1010" y="82"/>
                  </a:lnTo>
                  <a:lnTo>
                    <a:pt x="1028" y="84"/>
                  </a:lnTo>
                  <a:lnTo>
                    <a:pt x="1044" y="88"/>
                  </a:lnTo>
                  <a:lnTo>
                    <a:pt x="1058" y="96"/>
                  </a:lnTo>
                  <a:lnTo>
                    <a:pt x="1070" y="108"/>
                  </a:lnTo>
                  <a:lnTo>
                    <a:pt x="1082" y="120"/>
                  </a:lnTo>
                  <a:lnTo>
                    <a:pt x="1090" y="134"/>
                  </a:lnTo>
                  <a:lnTo>
                    <a:pt x="1094" y="150"/>
                  </a:lnTo>
                  <a:lnTo>
                    <a:pt x="1096" y="168"/>
                  </a:lnTo>
                  <a:lnTo>
                    <a:pt x="1096" y="168"/>
                  </a:lnTo>
                  <a:lnTo>
                    <a:pt x="1094" y="186"/>
                  </a:lnTo>
                  <a:lnTo>
                    <a:pt x="1090" y="202"/>
                  </a:lnTo>
                  <a:lnTo>
                    <a:pt x="1082" y="216"/>
                  </a:lnTo>
                  <a:lnTo>
                    <a:pt x="1070" y="228"/>
                  </a:lnTo>
                  <a:lnTo>
                    <a:pt x="1058" y="240"/>
                  </a:lnTo>
                  <a:lnTo>
                    <a:pt x="1044" y="248"/>
                  </a:lnTo>
                  <a:lnTo>
                    <a:pt x="1028" y="252"/>
                  </a:lnTo>
                  <a:lnTo>
                    <a:pt x="1010" y="254"/>
                  </a:lnTo>
                  <a:lnTo>
                    <a:pt x="1010" y="25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88" name="Freeform 32"/>
            <p:cNvSpPr>
              <a:spLocks noChangeAspect="1" noEditPoints="1"/>
            </p:cNvSpPr>
            <p:nvPr/>
          </p:nvSpPr>
          <p:spPr bwMode="auto">
            <a:xfrm>
              <a:off x="10140750" y="4800808"/>
              <a:ext cx="241911" cy="182880"/>
            </a:xfrm>
            <a:custGeom>
              <a:avLst/>
              <a:gdLst>
                <a:gd name="T0" fmla="*/ 454 w 1254"/>
                <a:gd name="T1" fmla="*/ 778 h 948"/>
                <a:gd name="T2" fmla="*/ 428 w 1254"/>
                <a:gd name="T3" fmla="*/ 868 h 948"/>
                <a:gd name="T4" fmla="*/ 504 w 1254"/>
                <a:gd name="T5" fmla="*/ 946 h 948"/>
                <a:gd name="T6" fmla="*/ 594 w 1254"/>
                <a:gd name="T7" fmla="*/ 918 h 948"/>
                <a:gd name="T8" fmla="*/ 620 w 1254"/>
                <a:gd name="T9" fmla="*/ 828 h 948"/>
                <a:gd name="T10" fmla="*/ 544 w 1254"/>
                <a:gd name="T11" fmla="*/ 752 h 948"/>
                <a:gd name="T12" fmla="*/ 932 w 1254"/>
                <a:gd name="T13" fmla="*/ 758 h 948"/>
                <a:gd name="T14" fmla="*/ 872 w 1254"/>
                <a:gd name="T15" fmla="*/ 848 h 948"/>
                <a:gd name="T16" fmla="*/ 914 w 1254"/>
                <a:gd name="T17" fmla="*/ 930 h 948"/>
                <a:gd name="T18" fmla="*/ 1008 w 1254"/>
                <a:gd name="T19" fmla="*/ 940 h 948"/>
                <a:gd name="T20" fmla="*/ 1068 w 1254"/>
                <a:gd name="T21" fmla="*/ 848 h 948"/>
                <a:gd name="T22" fmla="*/ 1026 w 1254"/>
                <a:gd name="T23" fmla="*/ 766 h 948"/>
                <a:gd name="T24" fmla="*/ 418 w 1254"/>
                <a:gd name="T25" fmla="*/ 592 h 948"/>
                <a:gd name="T26" fmla="*/ 254 w 1254"/>
                <a:gd name="T27" fmla="*/ 8 h 948"/>
                <a:gd name="T28" fmla="*/ 4 w 1254"/>
                <a:gd name="T29" fmla="*/ 12 h 948"/>
                <a:gd name="T30" fmla="*/ 6 w 1254"/>
                <a:gd name="T31" fmla="*/ 50 h 948"/>
                <a:gd name="T32" fmla="*/ 170 w 1254"/>
                <a:gd name="T33" fmla="*/ 56 h 948"/>
                <a:gd name="T34" fmla="*/ 1118 w 1254"/>
                <a:gd name="T35" fmla="*/ 698 h 948"/>
                <a:gd name="T36" fmla="*/ 1148 w 1254"/>
                <a:gd name="T37" fmla="*/ 674 h 948"/>
                <a:gd name="T38" fmla="*/ 1132 w 1254"/>
                <a:gd name="T39" fmla="*/ 594 h 948"/>
                <a:gd name="T40" fmla="*/ 378 w 1254"/>
                <a:gd name="T41" fmla="*/ 0 h 948"/>
                <a:gd name="T42" fmla="*/ 336 w 1254"/>
                <a:gd name="T43" fmla="*/ 28 h 948"/>
                <a:gd name="T44" fmla="*/ 446 w 1254"/>
                <a:gd name="T45" fmla="*/ 506 h 948"/>
                <a:gd name="T46" fmla="*/ 486 w 1254"/>
                <a:gd name="T47" fmla="*/ 538 h 948"/>
                <a:gd name="T48" fmla="*/ 1122 w 1254"/>
                <a:gd name="T49" fmla="*/ 536 h 948"/>
                <a:gd name="T50" fmla="*/ 1252 w 1254"/>
                <a:gd name="T51" fmla="*/ 56 h 948"/>
                <a:gd name="T52" fmla="*/ 1240 w 1254"/>
                <a:gd name="T53" fmla="*/ 10 h 948"/>
                <a:gd name="T54" fmla="*/ 468 w 1254"/>
                <a:gd name="T55" fmla="*/ 168 h 948"/>
                <a:gd name="T56" fmla="*/ 506 w 1254"/>
                <a:gd name="T57" fmla="*/ 96 h 948"/>
                <a:gd name="T58" fmla="*/ 588 w 1254"/>
                <a:gd name="T59" fmla="*/ 88 h 948"/>
                <a:gd name="T60" fmla="*/ 640 w 1254"/>
                <a:gd name="T61" fmla="*/ 168 h 948"/>
                <a:gd name="T62" fmla="*/ 602 w 1254"/>
                <a:gd name="T63" fmla="*/ 240 h 948"/>
                <a:gd name="T64" fmla="*/ 522 w 1254"/>
                <a:gd name="T65" fmla="*/ 248 h 948"/>
                <a:gd name="T66" fmla="*/ 468 w 1254"/>
                <a:gd name="T67" fmla="*/ 168 h 948"/>
                <a:gd name="T68" fmla="*/ 628 w 1254"/>
                <a:gd name="T69" fmla="*/ 458 h 948"/>
                <a:gd name="T70" fmla="*/ 590 w 1254"/>
                <a:gd name="T71" fmla="*/ 386 h 948"/>
                <a:gd name="T72" fmla="*/ 642 w 1254"/>
                <a:gd name="T73" fmla="*/ 306 h 948"/>
                <a:gd name="T74" fmla="*/ 724 w 1254"/>
                <a:gd name="T75" fmla="*/ 314 h 948"/>
                <a:gd name="T76" fmla="*/ 762 w 1254"/>
                <a:gd name="T77" fmla="*/ 386 h 948"/>
                <a:gd name="T78" fmla="*/ 710 w 1254"/>
                <a:gd name="T79" fmla="*/ 466 h 948"/>
                <a:gd name="T80" fmla="*/ 698 w 1254"/>
                <a:gd name="T81" fmla="*/ 150 h 948"/>
                <a:gd name="T82" fmla="*/ 764 w 1254"/>
                <a:gd name="T83" fmla="*/ 84 h 948"/>
                <a:gd name="T84" fmla="*/ 844 w 1254"/>
                <a:gd name="T85" fmla="*/ 108 h 948"/>
                <a:gd name="T86" fmla="*/ 866 w 1254"/>
                <a:gd name="T87" fmla="*/ 186 h 948"/>
                <a:gd name="T88" fmla="*/ 800 w 1254"/>
                <a:gd name="T89" fmla="*/ 252 h 948"/>
                <a:gd name="T90" fmla="*/ 722 w 1254"/>
                <a:gd name="T91" fmla="*/ 228 h 948"/>
                <a:gd name="T92" fmla="*/ 904 w 1254"/>
                <a:gd name="T93" fmla="*/ 472 h 948"/>
                <a:gd name="T94" fmla="*/ 834 w 1254"/>
                <a:gd name="T95" fmla="*/ 434 h 948"/>
                <a:gd name="T96" fmla="*/ 826 w 1254"/>
                <a:gd name="T97" fmla="*/ 352 h 948"/>
                <a:gd name="T98" fmla="*/ 904 w 1254"/>
                <a:gd name="T99" fmla="*/ 300 h 948"/>
                <a:gd name="T100" fmla="*/ 976 w 1254"/>
                <a:gd name="T101" fmla="*/ 338 h 948"/>
                <a:gd name="T102" fmla="*/ 984 w 1254"/>
                <a:gd name="T103" fmla="*/ 420 h 948"/>
                <a:gd name="T104" fmla="*/ 904 w 1254"/>
                <a:gd name="T105" fmla="*/ 472 h 948"/>
                <a:gd name="T106" fmla="*/ 962 w 1254"/>
                <a:gd name="T107" fmla="*/ 240 h 948"/>
                <a:gd name="T108" fmla="*/ 924 w 1254"/>
                <a:gd name="T109" fmla="*/ 168 h 948"/>
                <a:gd name="T110" fmla="*/ 976 w 1254"/>
                <a:gd name="T111" fmla="*/ 88 h 948"/>
                <a:gd name="T112" fmla="*/ 1058 w 1254"/>
                <a:gd name="T113" fmla="*/ 96 h 948"/>
                <a:gd name="T114" fmla="*/ 1096 w 1254"/>
                <a:gd name="T115" fmla="*/ 168 h 948"/>
                <a:gd name="T116" fmla="*/ 1044 w 1254"/>
                <a:gd name="T117" fmla="*/ 2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948">
                  <a:moveTo>
                    <a:pt x="524" y="750"/>
                  </a:moveTo>
                  <a:lnTo>
                    <a:pt x="524" y="750"/>
                  </a:lnTo>
                  <a:lnTo>
                    <a:pt x="504" y="752"/>
                  </a:lnTo>
                  <a:lnTo>
                    <a:pt x="486" y="758"/>
                  </a:lnTo>
                  <a:lnTo>
                    <a:pt x="468" y="766"/>
                  </a:lnTo>
                  <a:lnTo>
                    <a:pt x="454" y="778"/>
                  </a:lnTo>
                  <a:lnTo>
                    <a:pt x="442" y="794"/>
                  </a:lnTo>
                  <a:lnTo>
                    <a:pt x="432" y="810"/>
                  </a:lnTo>
                  <a:lnTo>
                    <a:pt x="428" y="828"/>
                  </a:lnTo>
                  <a:lnTo>
                    <a:pt x="426" y="848"/>
                  </a:lnTo>
                  <a:lnTo>
                    <a:pt x="426" y="848"/>
                  </a:lnTo>
                  <a:lnTo>
                    <a:pt x="428" y="868"/>
                  </a:lnTo>
                  <a:lnTo>
                    <a:pt x="432" y="888"/>
                  </a:lnTo>
                  <a:lnTo>
                    <a:pt x="442" y="904"/>
                  </a:lnTo>
                  <a:lnTo>
                    <a:pt x="454" y="918"/>
                  </a:lnTo>
                  <a:lnTo>
                    <a:pt x="468" y="930"/>
                  </a:lnTo>
                  <a:lnTo>
                    <a:pt x="486" y="940"/>
                  </a:lnTo>
                  <a:lnTo>
                    <a:pt x="504" y="946"/>
                  </a:lnTo>
                  <a:lnTo>
                    <a:pt x="524" y="948"/>
                  </a:lnTo>
                  <a:lnTo>
                    <a:pt x="524" y="948"/>
                  </a:lnTo>
                  <a:lnTo>
                    <a:pt x="544" y="946"/>
                  </a:lnTo>
                  <a:lnTo>
                    <a:pt x="562" y="940"/>
                  </a:lnTo>
                  <a:lnTo>
                    <a:pt x="580" y="930"/>
                  </a:lnTo>
                  <a:lnTo>
                    <a:pt x="594" y="918"/>
                  </a:lnTo>
                  <a:lnTo>
                    <a:pt x="606" y="904"/>
                  </a:lnTo>
                  <a:lnTo>
                    <a:pt x="616" y="888"/>
                  </a:lnTo>
                  <a:lnTo>
                    <a:pt x="620" y="868"/>
                  </a:lnTo>
                  <a:lnTo>
                    <a:pt x="622" y="848"/>
                  </a:lnTo>
                  <a:lnTo>
                    <a:pt x="622" y="848"/>
                  </a:lnTo>
                  <a:lnTo>
                    <a:pt x="620" y="828"/>
                  </a:lnTo>
                  <a:lnTo>
                    <a:pt x="616" y="810"/>
                  </a:lnTo>
                  <a:lnTo>
                    <a:pt x="606" y="794"/>
                  </a:lnTo>
                  <a:lnTo>
                    <a:pt x="594" y="778"/>
                  </a:lnTo>
                  <a:lnTo>
                    <a:pt x="580" y="766"/>
                  </a:lnTo>
                  <a:lnTo>
                    <a:pt x="562" y="758"/>
                  </a:lnTo>
                  <a:lnTo>
                    <a:pt x="544" y="752"/>
                  </a:lnTo>
                  <a:lnTo>
                    <a:pt x="524" y="750"/>
                  </a:lnTo>
                  <a:lnTo>
                    <a:pt x="524" y="750"/>
                  </a:lnTo>
                  <a:close/>
                  <a:moveTo>
                    <a:pt x="970" y="750"/>
                  </a:moveTo>
                  <a:lnTo>
                    <a:pt x="970" y="750"/>
                  </a:lnTo>
                  <a:lnTo>
                    <a:pt x="950" y="752"/>
                  </a:lnTo>
                  <a:lnTo>
                    <a:pt x="932" y="758"/>
                  </a:lnTo>
                  <a:lnTo>
                    <a:pt x="914" y="766"/>
                  </a:lnTo>
                  <a:lnTo>
                    <a:pt x="900" y="778"/>
                  </a:lnTo>
                  <a:lnTo>
                    <a:pt x="888" y="794"/>
                  </a:lnTo>
                  <a:lnTo>
                    <a:pt x="878" y="810"/>
                  </a:lnTo>
                  <a:lnTo>
                    <a:pt x="874" y="828"/>
                  </a:lnTo>
                  <a:lnTo>
                    <a:pt x="872" y="848"/>
                  </a:lnTo>
                  <a:lnTo>
                    <a:pt x="872" y="848"/>
                  </a:lnTo>
                  <a:lnTo>
                    <a:pt x="874" y="868"/>
                  </a:lnTo>
                  <a:lnTo>
                    <a:pt x="878" y="888"/>
                  </a:lnTo>
                  <a:lnTo>
                    <a:pt x="888" y="904"/>
                  </a:lnTo>
                  <a:lnTo>
                    <a:pt x="900" y="918"/>
                  </a:lnTo>
                  <a:lnTo>
                    <a:pt x="914" y="930"/>
                  </a:lnTo>
                  <a:lnTo>
                    <a:pt x="932" y="940"/>
                  </a:lnTo>
                  <a:lnTo>
                    <a:pt x="950" y="946"/>
                  </a:lnTo>
                  <a:lnTo>
                    <a:pt x="970" y="948"/>
                  </a:lnTo>
                  <a:lnTo>
                    <a:pt x="970" y="948"/>
                  </a:lnTo>
                  <a:lnTo>
                    <a:pt x="990" y="946"/>
                  </a:lnTo>
                  <a:lnTo>
                    <a:pt x="1008" y="940"/>
                  </a:lnTo>
                  <a:lnTo>
                    <a:pt x="1026" y="930"/>
                  </a:lnTo>
                  <a:lnTo>
                    <a:pt x="1040" y="918"/>
                  </a:lnTo>
                  <a:lnTo>
                    <a:pt x="1052" y="904"/>
                  </a:lnTo>
                  <a:lnTo>
                    <a:pt x="1062" y="888"/>
                  </a:lnTo>
                  <a:lnTo>
                    <a:pt x="1066" y="868"/>
                  </a:lnTo>
                  <a:lnTo>
                    <a:pt x="1068" y="848"/>
                  </a:lnTo>
                  <a:lnTo>
                    <a:pt x="1068" y="848"/>
                  </a:lnTo>
                  <a:lnTo>
                    <a:pt x="1066" y="828"/>
                  </a:lnTo>
                  <a:lnTo>
                    <a:pt x="1062" y="810"/>
                  </a:lnTo>
                  <a:lnTo>
                    <a:pt x="1052" y="794"/>
                  </a:lnTo>
                  <a:lnTo>
                    <a:pt x="1040" y="778"/>
                  </a:lnTo>
                  <a:lnTo>
                    <a:pt x="1026" y="766"/>
                  </a:lnTo>
                  <a:lnTo>
                    <a:pt x="1008" y="758"/>
                  </a:lnTo>
                  <a:lnTo>
                    <a:pt x="990" y="752"/>
                  </a:lnTo>
                  <a:lnTo>
                    <a:pt x="970" y="750"/>
                  </a:lnTo>
                  <a:lnTo>
                    <a:pt x="970" y="750"/>
                  </a:lnTo>
                  <a:close/>
                  <a:moveTo>
                    <a:pt x="1120" y="592"/>
                  </a:moveTo>
                  <a:lnTo>
                    <a:pt x="418" y="592"/>
                  </a:lnTo>
                  <a:lnTo>
                    <a:pt x="272" y="30"/>
                  </a:lnTo>
                  <a:lnTo>
                    <a:pt x="272" y="30"/>
                  </a:lnTo>
                  <a:lnTo>
                    <a:pt x="270" y="22"/>
                  </a:lnTo>
                  <a:lnTo>
                    <a:pt x="264" y="16"/>
                  </a:lnTo>
                  <a:lnTo>
                    <a:pt x="260" y="10"/>
                  </a:lnTo>
                  <a:lnTo>
                    <a:pt x="254" y="8"/>
                  </a:lnTo>
                  <a:lnTo>
                    <a:pt x="246" y="6"/>
                  </a:lnTo>
                  <a:lnTo>
                    <a:pt x="244" y="6"/>
                  </a:lnTo>
                  <a:lnTo>
                    <a:pt x="22" y="4"/>
                  </a:lnTo>
                  <a:lnTo>
                    <a:pt x="22" y="4"/>
                  </a:lnTo>
                  <a:lnTo>
                    <a:pt x="10" y="8"/>
                  </a:lnTo>
                  <a:lnTo>
                    <a:pt x="4" y="12"/>
                  </a:lnTo>
                  <a:lnTo>
                    <a:pt x="0" y="20"/>
                  </a:lnTo>
                  <a:lnTo>
                    <a:pt x="0" y="30"/>
                  </a:lnTo>
                  <a:lnTo>
                    <a:pt x="0" y="30"/>
                  </a:lnTo>
                  <a:lnTo>
                    <a:pt x="0" y="38"/>
                  </a:lnTo>
                  <a:lnTo>
                    <a:pt x="2" y="44"/>
                  </a:lnTo>
                  <a:lnTo>
                    <a:pt x="6" y="50"/>
                  </a:lnTo>
                  <a:lnTo>
                    <a:pt x="8" y="52"/>
                  </a:lnTo>
                  <a:lnTo>
                    <a:pt x="16" y="56"/>
                  </a:lnTo>
                  <a:lnTo>
                    <a:pt x="18" y="56"/>
                  </a:lnTo>
                  <a:lnTo>
                    <a:pt x="164" y="56"/>
                  </a:lnTo>
                  <a:lnTo>
                    <a:pt x="164" y="56"/>
                  </a:lnTo>
                  <a:lnTo>
                    <a:pt x="170" y="56"/>
                  </a:lnTo>
                  <a:lnTo>
                    <a:pt x="176" y="60"/>
                  </a:lnTo>
                  <a:lnTo>
                    <a:pt x="182" y="68"/>
                  </a:lnTo>
                  <a:lnTo>
                    <a:pt x="188" y="82"/>
                  </a:lnTo>
                  <a:lnTo>
                    <a:pt x="348" y="698"/>
                  </a:lnTo>
                  <a:lnTo>
                    <a:pt x="1118" y="698"/>
                  </a:lnTo>
                  <a:lnTo>
                    <a:pt x="1118" y="698"/>
                  </a:lnTo>
                  <a:lnTo>
                    <a:pt x="1122" y="698"/>
                  </a:lnTo>
                  <a:lnTo>
                    <a:pt x="1132" y="696"/>
                  </a:lnTo>
                  <a:lnTo>
                    <a:pt x="1138" y="692"/>
                  </a:lnTo>
                  <a:lnTo>
                    <a:pt x="1142" y="688"/>
                  </a:lnTo>
                  <a:lnTo>
                    <a:pt x="1146" y="682"/>
                  </a:lnTo>
                  <a:lnTo>
                    <a:pt x="1148" y="674"/>
                  </a:lnTo>
                  <a:lnTo>
                    <a:pt x="1148" y="612"/>
                  </a:lnTo>
                  <a:lnTo>
                    <a:pt x="1148" y="612"/>
                  </a:lnTo>
                  <a:lnTo>
                    <a:pt x="1146" y="604"/>
                  </a:lnTo>
                  <a:lnTo>
                    <a:pt x="1142" y="600"/>
                  </a:lnTo>
                  <a:lnTo>
                    <a:pt x="1138" y="596"/>
                  </a:lnTo>
                  <a:lnTo>
                    <a:pt x="1132" y="594"/>
                  </a:lnTo>
                  <a:lnTo>
                    <a:pt x="1124" y="592"/>
                  </a:lnTo>
                  <a:lnTo>
                    <a:pt x="1120" y="592"/>
                  </a:lnTo>
                  <a:lnTo>
                    <a:pt x="1120" y="592"/>
                  </a:lnTo>
                  <a:close/>
                  <a:moveTo>
                    <a:pt x="1206" y="2"/>
                  </a:moveTo>
                  <a:lnTo>
                    <a:pt x="378" y="0"/>
                  </a:lnTo>
                  <a:lnTo>
                    <a:pt x="378" y="0"/>
                  </a:lnTo>
                  <a:lnTo>
                    <a:pt x="368" y="2"/>
                  </a:lnTo>
                  <a:lnTo>
                    <a:pt x="358" y="4"/>
                  </a:lnTo>
                  <a:lnTo>
                    <a:pt x="348" y="10"/>
                  </a:lnTo>
                  <a:lnTo>
                    <a:pt x="344" y="14"/>
                  </a:lnTo>
                  <a:lnTo>
                    <a:pt x="338" y="20"/>
                  </a:lnTo>
                  <a:lnTo>
                    <a:pt x="336" y="28"/>
                  </a:lnTo>
                  <a:lnTo>
                    <a:pt x="334" y="36"/>
                  </a:lnTo>
                  <a:lnTo>
                    <a:pt x="332" y="46"/>
                  </a:lnTo>
                  <a:lnTo>
                    <a:pt x="332" y="60"/>
                  </a:lnTo>
                  <a:lnTo>
                    <a:pt x="336" y="74"/>
                  </a:lnTo>
                  <a:lnTo>
                    <a:pt x="340" y="90"/>
                  </a:lnTo>
                  <a:lnTo>
                    <a:pt x="446" y="506"/>
                  </a:lnTo>
                  <a:lnTo>
                    <a:pt x="446" y="506"/>
                  </a:lnTo>
                  <a:lnTo>
                    <a:pt x="450" y="512"/>
                  </a:lnTo>
                  <a:lnTo>
                    <a:pt x="458" y="522"/>
                  </a:lnTo>
                  <a:lnTo>
                    <a:pt x="464" y="528"/>
                  </a:lnTo>
                  <a:lnTo>
                    <a:pt x="474" y="534"/>
                  </a:lnTo>
                  <a:lnTo>
                    <a:pt x="486" y="538"/>
                  </a:lnTo>
                  <a:lnTo>
                    <a:pt x="500" y="540"/>
                  </a:lnTo>
                  <a:lnTo>
                    <a:pt x="1102" y="542"/>
                  </a:lnTo>
                  <a:lnTo>
                    <a:pt x="1102" y="542"/>
                  </a:lnTo>
                  <a:lnTo>
                    <a:pt x="1108" y="540"/>
                  </a:lnTo>
                  <a:lnTo>
                    <a:pt x="1114" y="540"/>
                  </a:lnTo>
                  <a:lnTo>
                    <a:pt x="1122" y="536"/>
                  </a:lnTo>
                  <a:lnTo>
                    <a:pt x="1132" y="530"/>
                  </a:lnTo>
                  <a:lnTo>
                    <a:pt x="1140" y="518"/>
                  </a:lnTo>
                  <a:lnTo>
                    <a:pt x="1148" y="502"/>
                  </a:lnTo>
                  <a:lnTo>
                    <a:pt x="1152" y="482"/>
                  </a:lnTo>
                  <a:lnTo>
                    <a:pt x="1252" y="56"/>
                  </a:lnTo>
                  <a:lnTo>
                    <a:pt x="1252" y="56"/>
                  </a:lnTo>
                  <a:lnTo>
                    <a:pt x="1254" y="48"/>
                  </a:lnTo>
                  <a:lnTo>
                    <a:pt x="1254" y="38"/>
                  </a:lnTo>
                  <a:lnTo>
                    <a:pt x="1254" y="28"/>
                  </a:lnTo>
                  <a:lnTo>
                    <a:pt x="1250" y="18"/>
                  </a:lnTo>
                  <a:lnTo>
                    <a:pt x="1246" y="14"/>
                  </a:lnTo>
                  <a:lnTo>
                    <a:pt x="1240" y="10"/>
                  </a:lnTo>
                  <a:lnTo>
                    <a:pt x="1234" y="6"/>
                  </a:lnTo>
                  <a:lnTo>
                    <a:pt x="1228" y="4"/>
                  </a:lnTo>
                  <a:lnTo>
                    <a:pt x="1218" y="2"/>
                  </a:lnTo>
                  <a:lnTo>
                    <a:pt x="1206" y="2"/>
                  </a:lnTo>
                  <a:lnTo>
                    <a:pt x="1206" y="2"/>
                  </a:lnTo>
                  <a:close/>
                  <a:moveTo>
                    <a:pt x="468" y="168"/>
                  </a:moveTo>
                  <a:lnTo>
                    <a:pt x="468" y="168"/>
                  </a:lnTo>
                  <a:lnTo>
                    <a:pt x="470" y="150"/>
                  </a:lnTo>
                  <a:lnTo>
                    <a:pt x="476" y="134"/>
                  </a:lnTo>
                  <a:lnTo>
                    <a:pt x="484" y="120"/>
                  </a:lnTo>
                  <a:lnTo>
                    <a:pt x="494" y="108"/>
                  </a:lnTo>
                  <a:lnTo>
                    <a:pt x="506" y="96"/>
                  </a:lnTo>
                  <a:lnTo>
                    <a:pt x="522" y="88"/>
                  </a:lnTo>
                  <a:lnTo>
                    <a:pt x="538" y="84"/>
                  </a:lnTo>
                  <a:lnTo>
                    <a:pt x="554" y="82"/>
                  </a:lnTo>
                  <a:lnTo>
                    <a:pt x="554" y="82"/>
                  </a:lnTo>
                  <a:lnTo>
                    <a:pt x="572" y="84"/>
                  </a:lnTo>
                  <a:lnTo>
                    <a:pt x="588" y="88"/>
                  </a:lnTo>
                  <a:lnTo>
                    <a:pt x="602" y="96"/>
                  </a:lnTo>
                  <a:lnTo>
                    <a:pt x="616" y="108"/>
                  </a:lnTo>
                  <a:lnTo>
                    <a:pt x="626" y="120"/>
                  </a:lnTo>
                  <a:lnTo>
                    <a:pt x="634" y="134"/>
                  </a:lnTo>
                  <a:lnTo>
                    <a:pt x="640" y="150"/>
                  </a:lnTo>
                  <a:lnTo>
                    <a:pt x="640" y="168"/>
                  </a:lnTo>
                  <a:lnTo>
                    <a:pt x="640" y="168"/>
                  </a:lnTo>
                  <a:lnTo>
                    <a:pt x="640" y="186"/>
                  </a:lnTo>
                  <a:lnTo>
                    <a:pt x="634" y="202"/>
                  </a:lnTo>
                  <a:lnTo>
                    <a:pt x="626" y="216"/>
                  </a:lnTo>
                  <a:lnTo>
                    <a:pt x="616" y="228"/>
                  </a:lnTo>
                  <a:lnTo>
                    <a:pt x="602" y="240"/>
                  </a:lnTo>
                  <a:lnTo>
                    <a:pt x="588" y="248"/>
                  </a:lnTo>
                  <a:lnTo>
                    <a:pt x="572" y="252"/>
                  </a:lnTo>
                  <a:lnTo>
                    <a:pt x="554" y="254"/>
                  </a:lnTo>
                  <a:lnTo>
                    <a:pt x="554" y="254"/>
                  </a:lnTo>
                  <a:lnTo>
                    <a:pt x="538" y="252"/>
                  </a:lnTo>
                  <a:lnTo>
                    <a:pt x="522" y="248"/>
                  </a:lnTo>
                  <a:lnTo>
                    <a:pt x="506" y="240"/>
                  </a:lnTo>
                  <a:lnTo>
                    <a:pt x="494" y="228"/>
                  </a:lnTo>
                  <a:lnTo>
                    <a:pt x="484" y="216"/>
                  </a:lnTo>
                  <a:lnTo>
                    <a:pt x="476" y="202"/>
                  </a:lnTo>
                  <a:lnTo>
                    <a:pt x="470" y="186"/>
                  </a:lnTo>
                  <a:lnTo>
                    <a:pt x="468" y="168"/>
                  </a:lnTo>
                  <a:lnTo>
                    <a:pt x="468" y="168"/>
                  </a:lnTo>
                  <a:close/>
                  <a:moveTo>
                    <a:pt x="676" y="472"/>
                  </a:moveTo>
                  <a:lnTo>
                    <a:pt x="676" y="472"/>
                  </a:lnTo>
                  <a:lnTo>
                    <a:pt x="658" y="470"/>
                  </a:lnTo>
                  <a:lnTo>
                    <a:pt x="642" y="466"/>
                  </a:lnTo>
                  <a:lnTo>
                    <a:pt x="628" y="458"/>
                  </a:lnTo>
                  <a:lnTo>
                    <a:pt x="614" y="448"/>
                  </a:lnTo>
                  <a:lnTo>
                    <a:pt x="604" y="434"/>
                  </a:lnTo>
                  <a:lnTo>
                    <a:pt x="596" y="420"/>
                  </a:lnTo>
                  <a:lnTo>
                    <a:pt x="592" y="404"/>
                  </a:lnTo>
                  <a:lnTo>
                    <a:pt x="590" y="386"/>
                  </a:lnTo>
                  <a:lnTo>
                    <a:pt x="590" y="386"/>
                  </a:lnTo>
                  <a:lnTo>
                    <a:pt x="592" y="368"/>
                  </a:lnTo>
                  <a:lnTo>
                    <a:pt x="596" y="352"/>
                  </a:lnTo>
                  <a:lnTo>
                    <a:pt x="604" y="338"/>
                  </a:lnTo>
                  <a:lnTo>
                    <a:pt x="614" y="326"/>
                  </a:lnTo>
                  <a:lnTo>
                    <a:pt x="628" y="314"/>
                  </a:lnTo>
                  <a:lnTo>
                    <a:pt x="642" y="306"/>
                  </a:lnTo>
                  <a:lnTo>
                    <a:pt x="658" y="302"/>
                  </a:lnTo>
                  <a:lnTo>
                    <a:pt x="676" y="300"/>
                  </a:lnTo>
                  <a:lnTo>
                    <a:pt x="676" y="300"/>
                  </a:lnTo>
                  <a:lnTo>
                    <a:pt x="694" y="302"/>
                  </a:lnTo>
                  <a:lnTo>
                    <a:pt x="710" y="306"/>
                  </a:lnTo>
                  <a:lnTo>
                    <a:pt x="724" y="314"/>
                  </a:lnTo>
                  <a:lnTo>
                    <a:pt x="736" y="326"/>
                  </a:lnTo>
                  <a:lnTo>
                    <a:pt x="748" y="338"/>
                  </a:lnTo>
                  <a:lnTo>
                    <a:pt x="756" y="352"/>
                  </a:lnTo>
                  <a:lnTo>
                    <a:pt x="760" y="368"/>
                  </a:lnTo>
                  <a:lnTo>
                    <a:pt x="762" y="386"/>
                  </a:lnTo>
                  <a:lnTo>
                    <a:pt x="762" y="386"/>
                  </a:lnTo>
                  <a:lnTo>
                    <a:pt x="760" y="404"/>
                  </a:lnTo>
                  <a:lnTo>
                    <a:pt x="756" y="420"/>
                  </a:lnTo>
                  <a:lnTo>
                    <a:pt x="748" y="434"/>
                  </a:lnTo>
                  <a:lnTo>
                    <a:pt x="736" y="448"/>
                  </a:lnTo>
                  <a:lnTo>
                    <a:pt x="724" y="458"/>
                  </a:lnTo>
                  <a:lnTo>
                    <a:pt x="710" y="466"/>
                  </a:lnTo>
                  <a:lnTo>
                    <a:pt x="694" y="470"/>
                  </a:lnTo>
                  <a:lnTo>
                    <a:pt x="676" y="472"/>
                  </a:lnTo>
                  <a:lnTo>
                    <a:pt x="676" y="472"/>
                  </a:lnTo>
                  <a:close/>
                  <a:moveTo>
                    <a:pt x="696" y="168"/>
                  </a:moveTo>
                  <a:lnTo>
                    <a:pt x="696" y="168"/>
                  </a:lnTo>
                  <a:lnTo>
                    <a:pt x="698" y="150"/>
                  </a:lnTo>
                  <a:lnTo>
                    <a:pt x="702" y="134"/>
                  </a:lnTo>
                  <a:lnTo>
                    <a:pt x="710" y="120"/>
                  </a:lnTo>
                  <a:lnTo>
                    <a:pt x="722" y="108"/>
                  </a:lnTo>
                  <a:lnTo>
                    <a:pt x="734" y="96"/>
                  </a:lnTo>
                  <a:lnTo>
                    <a:pt x="748" y="88"/>
                  </a:lnTo>
                  <a:lnTo>
                    <a:pt x="764" y="84"/>
                  </a:lnTo>
                  <a:lnTo>
                    <a:pt x="782" y="82"/>
                  </a:lnTo>
                  <a:lnTo>
                    <a:pt x="782" y="82"/>
                  </a:lnTo>
                  <a:lnTo>
                    <a:pt x="800" y="84"/>
                  </a:lnTo>
                  <a:lnTo>
                    <a:pt x="816" y="88"/>
                  </a:lnTo>
                  <a:lnTo>
                    <a:pt x="830" y="96"/>
                  </a:lnTo>
                  <a:lnTo>
                    <a:pt x="844" y="108"/>
                  </a:lnTo>
                  <a:lnTo>
                    <a:pt x="854" y="120"/>
                  </a:lnTo>
                  <a:lnTo>
                    <a:pt x="862" y="134"/>
                  </a:lnTo>
                  <a:lnTo>
                    <a:pt x="866" y="150"/>
                  </a:lnTo>
                  <a:lnTo>
                    <a:pt x="868" y="168"/>
                  </a:lnTo>
                  <a:lnTo>
                    <a:pt x="868" y="168"/>
                  </a:lnTo>
                  <a:lnTo>
                    <a:pt x="866" y="186"/>
                  </a:lnTo>
                  <a:lnTo>
                    <a:pt x="862" y="202"/>
                  </a:lnTo>
                  <a:lnTo>
                    <a:pt x="854" y="216"/>
                  </a:lnTo>
                  <a:lnTo>
                    <a:pt x="844" y="228"/>
                  </a:lnTo>
                  <a:lnTo>
                    <a:pt x="830" y="240"/>
                  </a:lnTo>
                  <a:lnTo>
                    <a:pt x="816" y="248"/>
                  </a:lnTo>
                  <a:lnTo>
                    <a:pt x="800" y="252"/>
                  </a:lnTo>
                  <a:lnTo>
                    <a:pt x="782" y="254"/>
                  </a:lnTo>
                  <a:lnTo>
                    <a:pt x="782" y="254"/>
                  </a:lnTo>
                  <a:lnTo>
                    <a:pt x="764" y="252"/>
                  </a:lnTo>
                  <a:lnTo>
                    <a:pt x="748" y="248"/>
                  </a:lnTo>
                  <a:lnTo>
                    <a:pt x="734" y="240"/>
                  </a:lnTo>
                  <a:lnTo>
                    <a:pt x="722" y="228"/>
                  </a:lnTo>
                  <a:lnTo>
                    <a:pt x="710" y="216"/>
                  </a:lnTo>
                  <a:lnTo>
                    <a:pt x="702" y="202"/>
                  </a:lnTo>
                  <a:lnTo>
                    <a:pt x="698" y="186"/>
                  </a:lnTo>
                  <a:lnTo>
                    <a:pt x="696" y="168"/>
                  </a:lnTo>
                  <a:lnTo>
                    <a:pt x="696" y="168"/>
                  </a:lnTo>
                  <a:close/>
                  <a:moveTo>
                    <a:pt x="904" y="472"/>
                  </a:moveTo>
                  <a:lnTo>
                    <a:pt x="904" y="472"/>
                  </a:lnTo>
                  <a:lnTo>
                    <a:pt x="888" y="470"/>
                  </a:lnTo>
                  <a:lnTo>
                    <a:pt x="872" y="466"/>
                  </a:lnTo>
                  <a:lnTo>
                    <a:pt x="856" y="458"/>
                  </a:lnTo>
                  <a:lnTo>
                    <a:pt x="844" y="448"/>
                  </a:lnTo>
                  <a:lnTo>
                    <a:pt x="834" y="434"/>
                  </a:lnTo>
                  <a:lnTo>
                    <a:pt x="826" y="420"/>
                  </a:lnTo>
                  <a:lnTo>
                    <a:pt x="820" y="404"/>
                  </a:lnTo>
                  <a:lnTo>
                    <a:pt x="818" y="386"/>
                  </a:lnTo>
                  <a:lnTo>
                    <a:pt x="818" y="386"/>
                  </a:lnTo>
                  <a:lnTo>
                    <a:pt x="820" y="368"/>
                  </a:lnTo>
                  <a:lnTo>
                    <a:pt x="826" y="352"/>
                  </a:lnTo>
                  <a:lnTo>
                    <a:pt x="834" y="338"/>
                  </a:lnTo>
                  <a:lnTo>
                    <a:pt x="844" y="326"/>
                  </a:lnTo>
                  <a:lnTo>
                    <a:pt x="856" y="314"/>
                  </a:lnTo>
                  <a:lnTo>
                    <a:pt x="872" y="306"/>
                  </a:lnTo>
                  <a:lnTo>
                    <a:pt x="888" y="302"/>
                  </a:lnTo>
                  <a:lnTo>
                    <a:pt x="904" y="300"/>
                  </a:lnTo>
                  <a:lnTo>
                    <a:pt x="904" y="300"/>
                  </a:lnTo>
                  <a:lnTo>
                    <a:pt x="922" y="302"/>
                  </a:lnTo>
                  <a:lnTo>
                    <a:pt x="938" y="306"/>
                  </a:lnTo>
                  <a:lnTo>
                    <a:pt x="954" y="314"/>
                  </a:lnTo>
                  <a:lnTo>
                    <a:pt x="966" y="326"/>
                  </a:lnTo>
                  <a:lnTo>
                    <a:pt x="976" y="338"/>
                  </a:lnTo>
                  <a:lnTo>
                    <a:pt x="984" y="352"/>
                  </a:lnTo>
                  <a:lnTo>
                    <a:pt x="990" y="368"/>
                  </a:lnTo>
                  <a:lnTo>
                    <a:pt x="992" y="386"/>
                  </a:lnTo>
                  <a:lnTo>
                    <a:pt x="992" y="386"/>
                  </a:lnTo>
                  <a:lnTo>
                    <a:pt x="990" y="404"/>
                  </a:lnTo>
                  <a:lnTo>
                    <a:pt x="984" y="420"/>
                  </a:lnTo>
                  <a:lnTo>
                    <a:pt x="976" y="434"/>
                  </a:lnTo>
                  <a:lnTo>
                    <a:pt x="966" y="448"/>
                  </a:lnTo>
                  <a:lnTo>
                    <a:pt x="954" y="458"/>
                  </a:lnTo>
                  <a:lnTo>
                    <a:pt x="938" y="466"/>
                  </a:lnTo>
                  <a:lnTo>
                    <a:pt x="922" y="470"/>
                  </a:lnTo>
                  <a:lnTo>
                    <a:pt x="904" y="472"/>
                  </a:lnTo>
                  <a:lnTo>
                    <a:pt x="904" y="472"/>
                  </a:lnTo>
                  <a:close/>
                  <a:moveTo>
                    <a:pt x="1010" y="254"/>
                  </a:moveTo>
                  <a:lnTo>
                    <a:pt x="1010" y="254"/>
                  </a:lnTo>
                  <a:lnTo>
                    <a:pt x="992" y="252"/>
                  </a:lnTo>
                  <a:lnTo>
                    <a:pt x="976" y="248"/>
                  </a:lnTo>
                  <a:lnTo>
                    <a:pt x="962" y="240"/>
                  </a:lnTo>
                  <a:lnTo>
                    <a:pt x="948" y="228"/>
                  </a:lnTo>
                  <a:lnTo>
                    <a:pt x="938" y="216"/>
                  </a:lnTo>
                  <a:lnTo>
                    <a:pt x="930" y="202"/>
                  </a:lnTo>
                  <a:lnTo>
                    <a:pt x="926" y="186"/>
                  </a:lnTo>
                  <a:lnTo>
                    <a:pt x="924" y="168"/>
                  </a:lnTo>
                  <a:lnTo>
                    <a:pt x="924" y="168"/>
                  </a:lnTo>
                  <a:lnTo>
                    <a:pt x="926" y="150"/>
                  </a:lnTo>
                  <a:lnTo>
                    <a:pt x="930" y="134"/>
                  </a:lnTo>
                  <a:lnTo>
                    <a:pt x="938" y="120"/>
                  </a:lnTo>
                  <a:lnTo>
                    <a:pt x="948" y="108"/>
                  </a:lnTo>
                  <a:lnTo>
                    <a:pt x="962" y="96"/>
                  </a:lnTo>
                  <a:lnTo>
                    <a:pt x="976" y="88"/>
                  </a:lnTo>
                  <a:lnTo>
                    <a:pt x="992" y="84"/>
                  </a:lnTo>
                  <a:lnTo>
                    <a:pt x="1010" y="82"/>
                  </a:lnTo>
                  <a:lnTo>
                    <a:pt x="1010" y="82"/>
                  </a:lnTo>
                  <a:lnTo>
                    <a:pt x="1028" y="84"/>
                  </a:lnTo>
                  <a:lnTo>
                    <a:pt x="1044" y="88"/>
                  </a:lnTo>
                  <a:lnTo>
                    <a:pt x="1058" y="96"/>
                  </a:lnTo>
                  <a:lnTo>
                    <a:pt x="1070" y="108"/>
                  </a:lnTo>
                  <a:lnTo>
                    <a:pt x="1082" y="120"/>
                  </a:lnTo>
                  <a:lnTo>
                    <a:pt x="1090" y="134"/>
                  </a:lnTo>
                  <a:lnTo>
                    <a:pt x="1094" y="150"/>
                  </a:lnTo>
                  <a:lnTo>
                    <a:pt x="1096" y="168"/>
                  </a:lnTo>
                  <a:lnTo>
                    <a:pt x="1096" y="168"/>
                  </a:lnTo>
                  <a:lnTo>
                    <a:pt x="1094" y="186"/>
                  </a:lnTo>
                  <a:lnTo>
                    <a:pt x="1090" y="202"/>
                  </a:lnTo>
                  <a:lnTo>
                    <a:pt x="1082" y="216"/>
                  </a:lnTo>
                  <a:lnTo>
                    <a:pt x="1070" y="228"/>
                  </a:lnTo>
                  <a:lnTo>
                    <a:pt x="1058" y="240"/>
                  </a:lnTo>
                  <a:lnTo>
                    <a:pt x="1044" y="248"/>
                  </a:lnTo>
                  <a:lnTo>
                    <a:pt x="1028" y="252"/>
                  </a:lnTo>
                  <a:lnTo>
                    <a:pt x="1010" y="254"/>
                  </a:lnTo>
                  <a:lnTo>
                    <a:pt x="1010" y="25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89" name="Freeform 32"/>
            <p:cNvSpPr>
              <a:spLocks noChangeAspect="1" noEditPoints="1"/>
            </p:cNvSpPr>
            <p:nvPr/>
          </p:nvSpPr>
          <p:spPr bwMode="auto">
            <a:xfrm>
              <a:off x="9497197" y="5062318"/>
              <a:ext cx="241911" cy="182880"/>
            </a:xfrm>
            <a:custGeom>
              <a:avLst/>
              <a:gdLst>
                <a:gd name="T0" fmla="*/ 454 w 1254"/>
                <a:gd name="T1" fmla="*/ 778 h 948"/>
                <a:gd name="T2" fmla="*/ 428 w 1254"/>
                <a:gd name="T3" fmla="*/ 868 h 948"/>
                <a:gd name="T4" fmla="*/ 504 w 1254"/>
                <a:gd name="T5" fmla="*/ 946 h 948"/>
                <a:gd name="T6" fmla="*/ 594 w 1254"/>
                <a:gd name="T7" fmla="*/ 918 h 948"/>
                <a:gd name="T8" fmla="*/ 620 w 1254"/>
                <a:gd name="T9" fmla="*/ 828 h 948"/>
                <a:gd name="T10" fmla="*/ 544 w 1254"/>
                <a:gd name="T11" fmla="*/ 752 h 948"/>
                <a:gd name="T12" fmla="*/ 932 w 1254"/>
                <a:gd name="T13" fmla="*/ 758 h 948"/>
                <a:gd name="T14" fmla="*/ 872 w 1254"/>
                <a:gd name="T15" fmla="*/ 848 h 948"/>
                <a:gd name="T16" fmla="*/ 914 w 1254"/>
                <a:gd name="T17" fmla="*/ 930 h 948"/>
                <a:gd name="T18" fmla="*/ 1008 w 1254"/>
                <a:gd name="T19" fmla="*/ 940 h 948"/>
                <a:gd name="T20" fmla="*/ 1068 w 1254"/>
                <a:gd name="T21" fmla="*/ 848 h 948"/>
                <a:gd name="T22" fmla="*/ 1026 w 1254"/>
                <a:gd name="T23" fmla="*/ 766 h 948"/>
                <a:gd name="T24" fmla="*/ 418 w 1254"/>
                <a:gd name="T25" fmla="*/ 592 h 948"/>
                <a:gd name="T26" fmla="*/ 254 w 1254"/>
                <a:gd name="T27" fmla="*/ 8 h 948"/>
                <a:gd name="T28" fmla="*/ 4 w 1254"/>
                <a:gd name="T29" fmla="*/ 12 h 948"/>
                <a:gd name="T30" fmla="*/ 6 w 1254"/>
                <a:gd name="T31" fmla="*/ 50 h 948"/>
                <a:gd name="T32" fmla="*/ 170 w 1254"/>
                <a:gd name="T33" fmla="*/ 56 h 948"/>
                <a:gd name="T34" fmla="*/ 1118 w 1254"/>
                <a:gd name="T35" fmla="*/ 698 h 948"/>
                <a:gd name="T36" fmla="*/ 1148 w 1254"/>
                <a:gd name="T37" fmla="*/ 674 h 948"/>
                <a:gd name="T38" fmla="*/ 1132 w 1254"/>
                <a:gd name="T39" fmla="*/ 594 h 948"/>
                <a:gd name="T40" fmla="*/ 378 w 1254"/>
                <a:gd name="T41" fmla="*/ 0 h 948"/>
                <a:gd name="T42" fmla="*/ 336 w 1254"/>
                <a:gd name="T43" fmla="*/ 28 h 948"/>
                <a:gd name="T44" fmla="*/ 446 w 1254"/>
                <a:gd name="T45" fmla="*/ 506 h 948"/>
                <a:gd name="T46" fmla="*/ 486 w 1254"/>
                <a:gd name="T47" fmla="*/ 538 h 948"/>
                <a:gd name="T48" fmla="*/ 1122 w 1254"/>
                <a:gd name="T49" fmla="*/ 536 h 948"/>
                <a:gd name="T50" fmla="*/ 1252 w 1254"/>
                <a:gd name="T51" fmla="*/ 56 h 948"/>
                <a:gd name="T52" fmla="*/ 1240 w 1254"/>
                <a:gd name="T53" fmla="*/ 10 h 948"/>
                <a:gd name="T54" fmla="*/ 468 w 1254"/>
                <a:gd name="T55" fmla="*/ 168 h 948"/>
                <a:gd name="T56" fmla="*/ 506 w 1254"/>
                <a:gd name="T57" fmla="*/ 96 h 948"/>
                <a:gd name="T58" fmla="*/ 588 w 1254"/>
                <a:gd name="T59" fmla="*/ 88 h 948"/>
                <a:gd name="T60" fmla="*/ 640 w 1254"/>
                <a:gd name="T61" fmla="*/ 168 h 948"/>
                <a:gd name="T62" fmla="*/ 602 w 1254"/>
                <a:gd name="T63" fmla="*/ 240 h 948"/>
                <a:gd name="T64" fmla="*/ 522 w 1254"/>
                <a:gd name="T65" fmla="*/ 248 h 948"/>
                <a:gd name="T66" fmla="*/ 468 w 1254"/>
                <a:gd name="T67" fmla="*/ 168 h 948"/>
                <a:gd name="T68" fmla="*/ 628 w 1254"/>
                <a:gd name="T69" fmla="*/ 458 h 948"/>
                <a:gd name="T70" fmla="*/ 590 w 1254"/>
                <a:gd name="T71" fmla="*/ 386 h 948"/>
                <a:gd name="T72" fmla="*/ 642 w 1254"/>
                <a:gd name="T73" fmla="*/ 306 h 948"/>
                <a:gd name="T74" fmla="*/ 724 w 1254"/>
                <a:gd name="T75" fmla="*/ 314 h 948"/>
                <a:gd name="T76" fmla="*/ 762 w 1254"/>
                <a:gd name="T77" fmla="*/ 386 h 948"/>
                <a:gd name="T78" fmla="*/ 710 w 1254"/>
                <a:gd name="T79" fmla="*/ 466 h 948"/>
                <a:gd name="T80" fmla="*/ 698 w 1254"/>
                <a:gd name="T81" fmla="*/ 150 h 948"/>
                <a:gd name="T82" fmla="*/ 764 w 1254"/>
                <a:gd name="T83" fmla="*/ 84 h 948"/>
                <a:gd name="T84" fmla="*/ 844 w 1254"/>
                <a:gd name="T85" fmla="*/ 108 h 948"/>
                <a:gd name="T86" fmla="*/ 866 w 1254"/>
                <a:gd name="T87" fmla="*/ 186 h 948"/>
                <a:gd name="T88" fmla="*/ 800 w 1254"/>
                <a:gd name="T89" fmla="*/ 252 h 948"/>
                <a:gd name="T90" fmla="*/ 722 w 1254"/>
                <a:gd name="T91" fmla="*/ 228 h 948"/>
                <a:gd name="T92" fmla="*/ 904 w 1254"/>
                <a:gd name="T93" fmla="*/ 472 h 948"/>
                <a:gd name="T94" fmla="*/ 834 w 1254"/>
                <a:gd name="T95" fmla="*/ 434 h 948"/>
                <a:gd name="T96" fmla="*/ 826 w 1254"/>
                <a:gd name="T97" fmla="*/ 352 h 948"/>
                <a:gd name="T98" fmla="*/ 904 w 1254"/>
                <a:gd name="T99" fmla="*/ 300 h 948"/>
                <a:gd name="T100" fmla="*/ 976 w 1254"/>
                <a:gd name="T101" fmla="*/ 338 h 948"/>
                <a:gd name="T102" fmla="*/ 984 w 1254"/>
                <a:gd name="T103" fmla="*/ 420 h 948"/>
                <a:gd name="T104" fmla="*/ 904 w 1254"/>
                <a:gd name="T105" fmla="*/ 472 h 948"/>
                <a:gd name="T106" fmla="*/ 962 w 1254"/>
                <a:gd name="T107" fmla="*/ 240 h 948"/>
                <a:gd name="T108" fmla="*/ 924 w 1254"/>
                <a:gd name="T109" fmla="*/ 168 h 948"/>
                <a:gd name="T110" fmla="*/ 976 w 1254"/>
                <a:gd name="T111" fmla="*/ 88 h 948"/>
                <a:gd name="T112" fmla="*/ 1058 w 1254"/>
                <a:gd name="T113" fmla="*/ 96 h 948"/>
                <a:gd name="T114" fmla="*/ 1096 w 1254"/>
                <a:gd name="T115" fmla="*/ 168 h 948"/>
                <a:gd name="T116" fmla="*/ 1044 w 1254"/>
                <a:gd name="T117" fmla="*/ 2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948">
                  <a:moveTo>
                    <a:pt x="524" y="750"/>
                  </a:moveTo>
                  <a:lnTo>
                    <a:pt x="524" y="750"/>
                  </a:lnTo>
                  <a:lnTo>
                    <a:pt x="504" y="752"/>
                  </a:lnTo>
                  <a:lnTo>
                    <a:pt x="486" y="758"/>
                  </a:lnTo>
                  <a:lnTo>
                    <a:pt x="468" y="766"/>
                  </a:lnTo>
                  <a:lnTo>
                    <a:pt x="454" y="778"/>
                  </a:lnTo>
                  <a:lnTo>
                    <a:pt x="442" y="794"/>
                  </a:lnTo>
                  <a:lnTo>
                    <a:pt x="432" y="810"/>
                  </a:lnTo>
                  <a:lnTo>
                    <a:pt x="428" y="828"/>
                  </a:lnTo>
                  <a:lnTo>
                    <a:pt x="426" y="848"/>
                  </a:lnTo>
                  <a:lnTo>
                    <a:pt x="426" y="848"/>
                  </a:lnTo>
                  <a:lnTo>
                    <a:pt x="428" y="868"/>
                  </a:lnTo>
                  <a:lnTo>
                    <a:pt x="432" y="888"/>
                  </a:lnTo>
                  <a:lnTo>
                    <a:pt x="442" y="904"/>
                  </a:lnTo>
                  <a:lnTo>
                    <a:pt x="454" y="918"/>
                  </a:lnTo>
                  <a:lnTo>
                    <a:pt x="468" y="930"/>
                  </a:lnTo>
                  <a:lnTo>
                    <a:pt x="486" y="940"/>
                  </a:lnTo>
                  <a:lnTo>
                    <a:pt x="504" y="946"/>
                  </a:lnTo>
                  <a:lnTo>
                    <a:pt x="524" y="948"/>
                  </a:lnTo>
                  <a:lnTo>
                    <a:pt x="524" y="948"/>
                  </a:lnTo>
                  <a:lnTo>
                    <a:pt x="544" y="946"/>
                  </a:lnTo>
                  <a:lnTo>
                    <a:pt x="562" y="940"/>
                  </a:lnTo>
                  <a:lnTo>
                    <a:pt x="580" y="930"/>
                  </a:lnTo>
                  <a:lnTo>
                    <a:pt x="594" y="918"/>
                  </a:lnTo>
                  <a:lnTo>
                    <a:pt x="606" y="904"/>
                  </a:lnTo>
                  <a:lnTo>
                    <a:pt x="616" y="888"/>
                  </a:lnTo>
                  <a:lnTo>
                    <a:pt x="620" y="868"/>
                  </a:lnTo>
                  <a:lnTo>
                    <a:pt x="622" y="848"/>
                  </a:lnTo>
                  <a:lnTo>
                    <a:pt x="622" y="848"/>
                  </a:lnTo>
                  <a:lnTo>
                    <a:pt x="620" y="828"/>
                  </a:lnTo>
                  <a:lnTo>
                    <a:pt x="616" y="810"/>
                  </a:lnTo>
                  <a:lnTo>
                    <a:pt x="606" y="794"/>
                  </a:lnTo>
                  <a:lnTo>
                    <a:pt x="594" y="778"/>
                  </a:lnTo>
                  <a:lnTo>
                    <a:pt x="580" y="766"/>
                  </a:lnTo>
                  <a:lnTo>
                    <a:pt x="562" y="758"/>
                  </a:lnTo>
                  <a:lnTo>
                    <a:pt x="544" y="752"/>
                  </a:lnTo>
                  <a:lnTo>
                    <a:pt x="524" y="750"/>
                  </a:lnTo>
                  <a:lnTo>
                    <a:pt x="524" y="750"/>
                  </a:lnTo>
                  <a:close/>
                  <a:moveTo>
                    <a:pt x="970" y="750"/>
                  </a:moveTo>
                  <a:lnTo>
                    <a:pt x="970" y="750"/>
                  </a:lnTo>
                  <a:lnTo>
                    <a:pt x="950" y="752"/>
                  </a:lnTo>
                  <a:lnTo>
                    <a:pt x="932" y="758"/>
                  </a:lnTo>
                  <a:lnTo>
                    <a:pt x="914" y="766"/>
                  </a:lnTo>
                  <a:lnTo>
                    <a:pt x="900" y="778"/>
                  </a:lnTo>
                  <a:lnTo>
                    <a:pt x="888" y="794"/>
                  </a:lnTo>
                  <a:lnTo>
                    <a:pt x="878" y="810"/>
                  </a:lnTo>
                  <a:lnTo>
                    <a:pt x="874" y="828"/>
                  </a:lnTo>
                  <a:lnTo>
                    <a:pt x="872" y="848"/>
                  </a:lnTo>
                  <a:lnTo>
                    <a:pt x="872" y="848"/>
                  </a:lnTo>
                  <a:lnTo>
                    <a:pt x="874" y="868"/>
                  </a:lnTo>
                  <a:lnTo>
                    <a:pt x="878" y="888"/>
                  </a:lnTo>
                  <a:lnTo>
                    <a:pt x="888" y="904"/>
                  </a:lnTo>
                  <a:lnTo>
                    <a:pt x="900" y="918"/>
                  </a:lnTo>
                  <a:lnTo>
                    <a:pt x="914" y="930"/>
                  </a:lnTo>
                  <a:lnTo>
                    <a:pt x="932" y="940"/>
                  </a:lnTo>
                  <a:lnTo>
                    <a:pt x="950" y="946"/>
                  </a:lnTo>
                  <a:lnTo>
                    <a:pt x="970" y="948"/>
                  </a:lnTo>
                  <a:lnTo>
                    <a:pt x="970" y="948"/>
                  </a:lnTo>
                  <a:lnTo>
                    <a:pt x="990" y="946"/>
                  </a:lnTo>
                  <a:lnTo>
                    <a:pt x="1008" y="940"/>
                  </a:lnTo>
                  <a:lnTo>
                    <a:pt x="1026" y="930"/>
                  </a:lnTo>
                  <a:lnTo>
                    <a:pt x="1040" y="918"/>
                  </a:lnTo>
                  <a:lnTo>
                    <a:pt x="1052" y="904"/>
                  </a:lnTo>
                  <a:lnTo>
                    <a:pt x="1062" y="888"/>
                  </a:lnTo>
                  <a:lnTo>
                    <a:pt x="1066" y="868"/>
                  </a:lnTo>
                  <a:lnTo>
                    <a:pt x="1068" y="848"/>
                  </a:lnTo>
                  <a:lnTo>
                    <a:pt x="1068" y="848"/>
                  </a:lnTo>
                  <a:lnTo>
                    <a:pt x="1066" y="828"/>
                  </a:lnTo>
                  <a:lnTo>
                    <a:pt x="1062" y="810"/>
                  </a:lnTo>
                  <a:lnTo>
                    <a:pt x="1052" y="794"/>
                  </a:lnTo>
                  <a:lnTo>
                    <a:pt x="1040" y="778"/>
                  </a:lnTo>
                  <a:lnTo>
                    <a:pt x="1026" y="766"/>
                  </a:lnTo>
                  <a:lnTo>
                    <a:pt x="1008" y="758"/>
                  </a:lnTo>
                  <a:lnTo>
                    <a:pt x="990" y="752"/>
                  </a:lnTo>
                  <a:lnTo>
                    <a:pt x="970" y="750"/>
                  </a:lnTo>
                  <a:lnTo>
                    <a:pt x="970" y="750"/>
                  </a:lnTo>
                  <a:close/>
                  <a:moveTo>
                    <a:pt x="1120" y="592"/>
                  </a:moveTo>
                  <a:lnTo>
                    <a:pt x="418" y="592"/>
                  </a:lnTo>
                  <a:lnTo>
                    <a:pt x="272" y="30"/>
                  </a:lnTo>
                  <a:lnTo>
                    <a:pt x="272" y="30"/>
                  </a:lnTo>
                  <a:lnTo>
                    <a:pt x="270" y="22"/>
                  </a:lnTo>
                  <a:lnTo>
                    <a:pt x="264" y="16"/>
                  </a:lnTo>
                  <a:lnTo>
                    <a:pt x="260" y="10"/>
                  </a:lnTo>
                  <a:lnTo>
                    <a:pt x="254" y="8"/>
                  </a:lnTo>
                  <a:lnTo>
                    <a:pt x="246" y="6"/>
                  </a:lnTo>
                  <a:lnTo>
                    <a:pt x="244" y="6"/>
                  </a:lnTo>
                  <a:lnTo>
                    <a:pt x="22" y="4"/>
                  </a:lnTo>
                  <a:lnTo>
                    <a:pt x="22" y="4"/>
                  </a:lnTo>
                  <a:lnTo>
                    <a:pt x="10" y="8"/>
                  </a:lnTo>
                  <a:lnTo>
                    <a:pt x="4" y="12"/>
                  </a:lnTo>
                  <a:lnTo>
                    <a:pt x="0" y="20"/>
                  </a:lnTo>
                  <a:lnTo>
                    <a:pt x="0" y="30"/>
                  </a:lnTo>
                  <a:lnTo>
                    <a:pt x="0" y="30"/>
                  </a:lnTo>
                  <a:lnTo>
                    <a:pt x="0" y="38"/>
                  </a:lnTo>
                  <a:lnTo>
                    <a:pt x="2" y="44"/>
                  </a:lnTo>
                  <a:lnTo>
                    <a:pt x="6" y="50"/>
                  </a:lnTo>
                  <a:lnTo>
                    <a:pt x="8" y="52"/>
                  </a:lnTo>
                  <a:lnTo>
                    <a:pt x="16" y="56"/>
                  </a:lnTo>
                  <a:lnTo>
                    <a:pt x="18" y="56"/>
                  </a:lnTo>
                  <a:lnTo>
                    <a:pt x="164" y="56"/>
                  </a:lnTo>
                  <a:lnTo>
                    <a:pt x="164" y="56"/>
                  </a:lnTo>
                  <a:lnTo>
                    <a:pt x="170" y="56"/>
                  </a:lnTo>
                  <a:lnTo>
                    <a:pt x="176" y="60"/>
                  </a:lnTo>
                  <a:lnTo>
                    <a:pt x="182" y="68"/>
                  </a:lnTo>
                  <a:lnTo>
                    <a:pt x="188" y="82"/>
                  </a:lnTo>
                  <a:lnTo>
                    <a:pt x="348" y="698"/>
                  </a:lnTo>
                  <a:lnTo>
                    <a:pt x="1118" y="698"/>
                  </a:lnTo>
                  <a:lnTo>
                    <a:pt x="1118" y="698"/>
                  </a:lnTo>
                  <a:lnTo>
                    <a:pt x="1122" y="698"/>
                  </a:lnTo>
                  <a:lnTo>
                    <a:pt x="1132" y="696"/>
                  </a:lnTo>
                  <a:lnTo>
                    <a:pt x="1138" y="692"/>
                  </a:lnTo>
                  <a:lnTo>
                    <a:pt x="1142" y="688"/>
                  </a:lnTo>
                  <a:lnTo>
                    <a:pt x="1146" y="682"/>
                  </a:lnTo>
                  <a:lnTo>
                    <a:pt x="1148" y="674"/>
                  </a:lnTo>
                  <a:lnTo>
                    <a:pt x="1148" y="612"/>
                  </a:lnTo>
                  <a:lnTo>
                    <a:pt x="1148" y="612"/>
                  </a:lnTo>
                  <a:lnTo>
                    <a:pt x="1146" y="604"/>
                  </a:lnTo>
                  <a:lnTo>
                    <a:pt x="1142" y="600"/>
                  </a:lnTo>
                  <a:lnTo>
                    <a:pt x="1138" y="596"/>
                  </a:lnTo>
                  <a:lnTo>
                    <a:pt x="1132" y="594"/>
                  </a:lnTo>
                  <a:lnTo>
                    <a:pt x="1124" y="592"/>
                  </a:lnTo>
                  <a:lnTo>
                    <a:pt x="1120" y="592"/>
                  </a:lnTo>
                  <a:lnTo>
                    <a:pt x="1120" y="592"/>
                  </a:lnTo>
                  <a:close/>
                  <a:moveTo>
                    <a:pt x="1206" y="2"/>
                  </a:moveTo>
                  <a:lnTo>
                    <a:pt x="378" y="0"/>
                  </a:lnTo>
                  <a:lnTo>
                    <a:pt x="378" y="0"/>
                  </a:lnTo>
                  <a:lnTo>
                    <a:pt x="368" y="2"/>
                  </a:lnTo>
                  <a:lnTo>
                    <a:pt x="358" y="4"/>
                  </a:lnTo>
                  <a:lnTo>
                    <a:pt x="348" y="10"/>
                  </a:lnTo>
                  <a:lnTo>
                    <a:pt x="344" y="14"/>
                  </a:lnTo>
                  <a:lnTo>
                    <a:pt x="338" y="20"/>
                  </a:lnTo>
                  <a:lnTo>
                    <a:pt x="336" y="28"/>
                  </a:lnTo>
                  <a:lnTo>
                    <a:pt x="334" y="36"/>
                  </a:lnTo>
                  <a:lnTo>
                    <a:pt x="332" y="46"/>
                  </a:lnTo>
                  <a:lnTo>
                    <a:pt x="332" y="60"/>
                  </a:lnTo>
                  <a:lnTo>
                    <a:pt x="336" y="74"/>
                  </a:lnTo>
                  <a:lnTo>
                    <a:pt x="340" y="90"/>
                  </a:lnTo>
                  <a:lnTo>
                    <a:pt x="446" y="506"/>
                  </a:lnTo>
                  <a:lnTo>
                    <a:pt x="446" y="506"/>
                  </a:lnTo>
                  <a:lnTo>
                    <a:pt x="450" y="512"/>
                  </a:lnTo>
                  <a:lnTo>
                    <a:pt x="458" y="522"/>
                  </a:lnTo>
                  <a:lnTo>
                    <a:pt x="464" y="528"/>
                  </a:lnTo>
                  <a:lnTo>
                    <a:pt x="474" y="534"/>
                  </a:lnTo>
                  <a:lnTo>
                    <a:pt x="486" y="538"/>
                  </a:lnTo>
                  <a:lnTo>
                    <a:pt x="500" y="540"/>
                  </a:lnTo>
                  <a:lnTo>
                    <a:pt x="1102" y="542"/>
                  </a:lnTo>
                  <a:lnTo>
                    <a:pt x="1102" y="542"/>
                  </a:lnTo>
                  <a:lnTo>
                    <a:pt x="1108" y="540"/>
                  </a:lnTo>
                  <a:lnTo>
                    <a:pt x="1114" y="540"/>
                  </a:lnTo>
                  <a:lnTo>
                    <a:pt x="1122" y="536"/>
                  </a:lnTo>
                  <a:lnTo>
                    <a:pt x="1132" y="530"/>
                  </a:lnTo>
                  <a:lnTo>
                    <a:pt x="1140" y="518"/>
                  </a:lnTo>
                  <a:lnTo>
                    <a:pt x="1148" y="502"/>
                  </a:lnTo>
                  <a:lnTo>
                    <a:pt x="1152" y="482"/>
                  </a:lnTo>
                  <a:lnTo>
                    <a:pt x="1252" y="56"/>
                  </a:lnTo>
                  <a:lnTo>
                    <a:pt x="1252" y="56"/>
                  </a:lnTo>
                  <a:lnTo>
                    <a:pt x="1254" y="48"/>
                  </a:lnTo>
                  <a:lnTo>
                    <a:pt x="1254" y="38"/>
                  </a:lnTo>
                  <a:lnTo>
                    <a:pt x="1254" y="28"/>
                  </a:lnTo>
                  <a:lnTo>
                    <a:pt x="1250" y="18"/>
                  </a:lnTo>
                  <a:lnTo>
                    <a:pt x="1246" y="14"/>
                  </a:lnTo>
                  <a:lnTo>
                    <a:pt x="1240" y="10"/>
                  </a:lnTo>
                  <a:lnTo>
                    <a:pt x="1234" y="6"/>
                  </a:lnTo>
                  <a:lnTo>
                    <a:pt x="1228" y="4"/>
                  </a:lnTo>
                  <a:lnTo>
                    <a:pt x="1218" y="2"/>
                  </a:lnTo>
                  <a:lnTo>
                    <a:pt x="1206" y="2"/>
                  </a:lnTo>
                  <a:lnTo>
                    <a:pt x="1206" y="2"/>
                  </a:lnTo>
                  <a:close/>
                  <a:moveTo>
                    <a:pt x="468" y="168"/>
                  </a:moveTo>
                  <a:lnTo>
                    <a:pt x="468" y="168"/>
                  </a:lnTo>
                  <a:lnTo>
                    <a:pt x="470" y="150"/>
                  </a:lnTo>
                  <a:lnTo>
                    <a:pt x="476" y="134"/>
                  </a:lnTo>
                  <a:lnTo>
                    <a:pt x="484" y="120"/>
                  </a:lnTo>
                  <a:lnTo>
                    <a:pt x="494" y="108"/>
                  </a:lnTo>
                  <a:lnTo>
                    <a:pt x="506" y="96"/>
                  </a:lnTo>
                  <a:lnTo>
                    <a:pt x="522" y="88"/>
                  </a:lnTo>
                  <a:lnTo>
                    <a:pt x="538" y="84"/>
                  </a:lnTo>
                  <a:lnTo>
                    <a:pt x="554" y="82"/>
                  </a:lnTo>
                  <a:lnTo>
                    <a:pt x="554" y="82"/>
                  </a:lnTo>
                  <a:lnTo>
                    <a:pt x="572" y="84"/>
                  </a:lnTo>
                  <a:lnTo>
                    <a:pt x="588" y="88"/>
                  </a:lnTo>
                  <a:lnTo>
                    <a:pt x="602" y="96"/>
                  </a:lnTo>
                  <a:lnTo>
                    <a:pt x="616" y="108"/>
                  </a:lnTo>
                  <a:lnTo>
                    <a:pt x="626" y="120"/>
                  </a:lnTo>
                  <a:lnTo>
                    <a:pt x="634" y="134"/>
                  </a:lnTo>
                  <a:lnTo>
                    <a:pt x="640" y="150"/>
                  </a:lnTo>
                  <a:lnTo>
                    <a:pt x="640" y="168"/>
                  </a:lnTo>
                  <a:lnTo>
                    <a:pt x="640" y="168"/>
                  </a:lnTo>
                  <a:lnTo>
                    <a:pt x="640" y="186"/>
                  </a:lnTo>
                  <a:lnTo>
                    <a:pt x="634" y="202"/>
                  </a:lnTo>
                  <a:lnTo>
                    <a:pt x="626" y="216"/>
                  </a:lnTo>
                  <a:lnTo>
                    <a:pt x="616" y="228"/>
                  </a:lnTo>
                  <a:lnTo>
                    <a:pt x="602" y="240"/>
                  </a:lnTo>
                  <a:lnTo>
                    <a:pt x="588" y="248"/>
                  </a:lnTo>
                  <a:lnTo>
                    <a:pt x="572" y="252"/>
                  </a:lnTo>
                  <a:lnTo>
                    <a:pt x="554" y="254"/>
                  </a:lnTo>
                  <a:lnTo>
                    <a:pt x="554" y="254"/>
                  </a:lnTo>
                  <a:lnTo>
                    <a:pt x="538" y="252"/>
                  </a:lnTo>
                  <a:lnTo>
                    <a:pt x="522" y="248"/>
                  </a:lnTo>
                  <a:lnTo>
                    <a:pt x="506" y="240"/>
                  </a:lnTo>
                  <a:lnTo>
                    <a:pt x="494" y="228"/>
                  </a:lnTo>
                  <a:lnTo>
                    <a:pt x="484" y="216"/>
                  </a:lnTo>
                  <a:lnTo>
                    <a:pt x="476" y="202"/>
                  </a:lnTo>
                  <a:lnTo>
                    <a:pt x="470" y="186"/>
                  </a:lnTo>
                  <a:lnTo>
                    <a:pt x="468" y="168"/>
                  </a:lnTo>
                  <a:lnTo>
                    <a:pt x="468" y="168"/>
                  </a:lnTo>
                  <a:close/>
                  <a:moveTo>
                    <a:pt x="676" y="472"/>
                  </a:moveTo>
                  <a:lnTo>
                    <a:pt x="676" y="472"/>
                  </a:lnTo>
                  <a:lnTo>
                    <a:pt x="658" y="470"/>
                  </a:lnTo>
                  <a:lnTo>
                    <a:pt x="642" y="466"/>
                  </a:lnTo>
                  <a:lnTo>
                    <a:pt x="628" y="458"/>
                  </a:lnTo>
                  <a:lnTo>
                    <a:pt x="614" y="448"/>
                  </a:lnTo>
                  <a:lnTo>
                    <a:pt x="604" y="434"/>
                  </a:lnTo>
                  <a:lnTo>
                    <a:pt x="596" y="420"/>
                  </a:lnTo>
                  <a:lnTo>
                    <a:pt x="592" y="404"/>
                  </a:lnTo>
                  <a:lnTo>
                    <a:pt x="590" y="386"/>
                  </a:lnTo>
                  <a:lnTo>
                    <a:pt x="590" y="386"/>
                  </a:lnTo>
                  <a:lnTo>
                    <a:pt x="592" y="368"/>
                  </a:lnTo>
                  <a:lnTo>
                    <a:pt x="596" y="352"/>
                  </a:lnTo>
                  <a:lnTo>
                    <a:pt x="604" y="338"/>
                  </a:lnTo>
                  <a:lnTo>
                    <a:pt x="614" y="326"/>
                  </a:lnTo>
                  <a:lnTo>
                    <a:pt x="628" y="314"/>
                  </a:lnTo>
                  <a:lnTo>
                    <a:pt x="642" y="306"/>
                  </a:lnTo>
                  <a:lnTo>
                    <a:pt x="658" y="302"/>
                  </a:lnTo>
                  <a:lnTo>
                    <a:pt x="676" y="300"/>
                  </a:lnTo>
                  <a:lnTo>
                    <a:pt x="676" y="300"/>
                  </a:lnTo>
                  <a:lnTo>
                    <a:pt x="694" y="302"/>
                  </a:lnTo>
                  <a:lnTo>
                    <a:pt x="710" y="306"/>
                  </a:lnTo>
                  <a:lnTo>
                    <a:pt x="724" y="314"/>
                  </a:lnTo>
                  <a:lnTo>
                    <a:pt x="736" y="326"/>
                  </a:lnTo>
                  <a:lnTo>
                    <a:pt x="748" y="338"/>
                  </a:lnTo>
                  <a:lnTo>
                    <a:pt x="756" y="352"/>
                  </a:lnTo>
                  <a:lnTo>
                    <a:pt x="760" y="368"/>
                  </a:lnTo>
                  <a:lnTo>
                    <a:pt x="762" y="386"/>
                  </a:lnTo>
                  <a:lnTo>
                    <a:pt x="762" y="386"/>
                  </a:lnTo>
                  <a:lnTo>
                    <a:pt x="760" y="404"/>
                  </a:lnTo>
                  <a:lnTo>
                    <a:pt x="756" y="420"/>
                  </a:lnTo>
                  <a:lnTo>
                    <a:pt x="748" y="434"/>
                  </a:lnTo>
                  <a:lnTo>
                    <a:pt x="736" y="448"/>
                  </a:lnTo>
                  <a:lnTo>
                    <a:pt x="724" y="458"/>
                  </a:lnTo>
                  <a:lnTo>
                    <a:pt x="710" y="466"/>
                  </a:lnTo>
                  <a:lnTo>
                    <a:pt x="694" y="470"/>
                  </a:lnTo>
                  <a:lnTo>
                    <a:pt x="676" y="472"/>
                  </a:lnTo>
                  <a:lnTo>
                    <a:pt x="676" y="472"/>
                  </a:lnTo>
                  <a:close/>
                  <a:moveTo>
                    <a:pt x="696" y="168"/>
                  </a:moveTo>
                  <a:lnTo>
                    <a:pt x="696" y="168"/>
                  </a:lnTo>
                  <a:lnTo>
                    <a:pt x="698" y="150"/>
                  </a:lnTo>
                  <a:lnTo>
                    <a:pt x="702" y="134"/>
                  </a:lnTo>
                  <a:lnTo>
                    <a:pt x="710" y="120"/>
                  </a:lnTo>
                  <a:lnTo>
                    <a:pt x="722" y="108"/>
                  </a:lnTo>
                  <a:lnTo>
                    <a:pt x="734" y="96"/>
                  </a:lnTo>
                  <a:lnTo>
                    <a:pt x="748" y="88"/>
                  </a:lnTo>
                  <a:lnTo>
                    <a:pt x="764" y="84"/>
                  </a:lnTo>
                  <a:lnTo>
                    <a:pt x="782" y="82"/>
                  </a:lnTo>
                  <a:lnTo>
                    <a:pt x="782" y="82"/>
                  </a:lnTo>
                  <a:lnTo>
                    <a:pt x="800" y="84"/>
                  </a:lnTo>
                  <a:lnTo>
                    <a:pt x="816" y="88"/>
                  </a:lnTo>
                  <a:lnTo>
                    <a:pt x="830" y="96"/>
                  </a:lnTo>
                  <a:lnTo>
                    <a:pt x="844" y="108"/>
                  </a:lnTo>
                  <a:lnTo>
                    <a:pt x="854" y="120"/>
                  </a:lnTo>
                  <a:lnTo>
                    <a:pt x="862" y="134"/>
                  </a:lnTo>
                  <a:lnTo>
                    <a:pt x="866" y="150"/>
                  </a:lnTo>
                  <a:lnTo>
                    <a:pt x="868" y="168"/>
                  </a:lnTo>
                  <a:lnTo>
                    <a:pt x="868" y="168"/>
                  </a:lnTo>
                  <a:lnTo>
                    <a:pt x="866" y="186"/>
                  </a:lnTo>
                  <a:lnTo>
                    <a:pt x="862" y="202"/>
                  </a:lnTo>
                  <a:lnTo>
                    <a:pt x="854" y="216"/>
                  </a:lnTo>
                  <a:lnTo>
                    <a:pt x="844" y="228"/>
                  </a:lnTo>
                  <a:lnTo>
                    <a:pt x="830" y="240"/>
                  </a:lnTo>
                  <a:lnTo>
                    <a:pt x="816" y="248"/>
                  </a:lnTo>
                  <a:lnTo>
                    <a:pt x="800" y="252"/>
                  </a:lnTo>
                  <a:lnTo>
                    <a:pt x="782" y="254"/>
                  </a:lnTo>
                  <a:lnTo>
                    <a:pt x="782" y="254"/>
                  </a:lnTo>
                  <a:lnTo>
                    <a:pt x="764" y="252"/>
                  </a:lnTo>
                  <a:lnTo>
                    <a:pt x="748" y="248"/>
                  </a:lnTo>
                  <a:lnTo>
                    <a:pt x="734" y="240"/>
                  </a:lnTo>
                  <a:lnTo>
                    <a:pt x="722" y="228"/>
                  </a:lnTo>
                  <a:lnTo>
                    <a:pt x="710" y="216"/>
                  </a:lnTo>
                  <a:lnTo>
                    <a:pt x="702" y="202"/>
                  </a:lnTo>
                  <a:lnTo>
                    <a:pt x="698" y="186"/>
                  </a:lnTo>
                  <a:lnTo>
                    <a:pt x="696" y="168"/>
                  </a:lnTo>
                  <a:lnTo>
                    <a:pt x="696" y="168"/>
                  </a:lnTo>
                  <a:close/>
                  <a:moveTo>
                    <a:pt x="904" y="472"/>
                  </a:moveTo>
                  <a:lnTo>
                    <a:pt x="904" y="472"/>
                  </a:lnTo>
                  <a:lnTo>
                    <a:pt x="888" y="470"/>
                  </a:lnTo>
                  <a:lnTo>
                    <a:pt x="872" y="466"/>
                  </a:lnTo>
                  <a:lnTo>
                    <a:pt x="856" y="458"/>
                  </a:lnTo>
                  <a:lnTo>
                    <a:pt x="844" y="448"/>
                  </a:lnTo>
                  <a:lnTo>
                    <a:pt x="834" y="434"/>
                  </a:lnTo>
                  <a:lnTo>
                    <a:pt x="826" y="420"/>
                  </a:lnTo>
                  <a:lnTo>
                    <a:pt x="820" y="404"/>
                  </a:lnTo>
                  <a:lnTo>
                    <a:pt x="818" y="386"/>
                  </a:lnTo>
                  <a:lnTo>
                    <a:pt x="818" y="386"/>
                  </a:lnTo>
                  <a:lnTo>
                    <a:pt x="820" y="368"/>
                  </a:lnTo>
                  <a:lnTo>
                    <a:pt x="826" y="352"/>
                  </a:lnTo>
                  <a:lnTo>
                    <a:pt x="834" y="338"/>
                  </a:lnTo>
                  <a:lnTo>
                    <a:pt x="844" y="326"/>
                  </a:lnTo>
                  <a:lnTo>
                    <a:pt x="856" y="314"/>
                  </a:lnTo>
                  <a:lnTo>
                    <a:pt x="872" y="306"/>
                  </a:lnTo>
                  <a:lnTo>
                    <a:pt x="888" y="302"/>
                  </a:lnTo>
                  <a:lnTo>
                    <a:pt x="904" y="300"/>
                  </a:lnTo>
                  <a:lnTo>
                    <a:pt x="904" y="300"/>
                  </a:lnTo>
                  <a:lnTo>
                    <a:pt x="922" y="302"/>
                  </a:lnTo>
                  <a:lnTo>
                    <a:pt x="938" y="306"/>
                  </a:lnTo>
                  <a:lnTo>
                    <a:pt x="954" y="314"/>
                  </a:lnTo>
                  <a:lnTo>
                    <a:pt x="966" y="326"/>
                  </a:lnTo>
                  <a:lnTo>
                    <a:pt x="976" y="338"/>
                  </a:lnTo>
                  <a:lnTo>
                    <a:pt x="984" y="352"/>
                  </a:lnTo>
                  <a:lnTo>
                    <a:pt x="990" y="368"/>
                  </a:lnTo>
                  <a:lnTo>
                    <a:pt x="992" y="386"/>
                  </a:lnTo>
                  <a:lnTo>
                    <a:pt x="992" y="386"/>
                  </a:lnTo>
                  <a:lnTo>
                    <a:pt x="990" y="404"/>
                  </a:lnTo>
                  <a:lnTo>
                    <a:pt x="984" y="420"/>
                  </a:lnTo>
                  <a:lnTo>
                    <a:pt x="976" y="434"/>
                  </a:lnTo>
                  <a:lnTo>
                    <a:pt x="966" y="448"/>
                  </a:lnTo>
                  <a:lnTo>
                    <a:pt x="954" y="458"/>
                  </a:lnTo>
                  <a:lnTo>
                    <a:pt x="938" y="466"/>
                  </a:lnTo>
                  <a:lnTo>
                    <a:pt x="922" y="470"/>
                  </a:lnTo>
                  <a:lnTo>
                    <a:pt x="904" y="472"/>
                  </a:lnTo>
                  <a:lnTo>
                    <a:pt x="904" y="472"/>
                  </a:lnTo>
                  <a:close/>
                  <a:moveTo>
                    <a:pt x="1010" y="254"/>
                  </a:moveTo>
                  <a:lnTo>
                    <a:pt x="1010" y="254"/>
                  </a:lnTo>
                  <a:lnTo>
                    <a:pt x="992" y="252"/>
                  </a:lnTo>
                  <a:lnTo>
                    <a:pt x="976" y="248"/>
                  </a:lnTo>
                  <a:lnTo>
                    <a:pt x="962" y="240"/>
                  </a:lnTo>
                  <a:lnTo>
                    <a:pt x="948" y="228"/>
                  </a:lnTo>
                  <a:lnTo>
                    <a:pt x="938" y="216"/>
                  </a:lnTo>
                  <a:lnTo>
                    <a:pt x="930" y="202"/>
                  </a:lnTo>
                  <a:lnTo>
                    <a:pt x="926" y="186"/>
                  </a:lnTo>
                  <a:lnTo>
                    <a:pt x="924" y="168"/>
                  </a:lnTo>
                  <a:lnTo>
                    <a:pt x="924" y="168"/>
                  </a:lnTo>
                  <a:lnTo>
                    <a:pt x="926" y="150"/>
                  </a:lnTo>
                  <a:lnTo>
                    <a:pt x="930" y="134"/>
                  </a:lnTo>
                  <a:lnTo>
                    <a:pt x="938" y="120"/>
                  </a:lnTo>
                  <a:lnTo>
                    <a:pt x="948" y="108"/>
                  </a:lnTo>
                  <a:lnTo>
                    <a:pt x="962" y="96"/>
                  </a:lnTo>
                  <a:lnTo>
                    <a:pt x="976" y="88"/>
                  </a:lnTo>
                  <a:lnTo>
                    <a:pt x="992" y="84"/>
                  </a:lnTo>
                  <a:lnTo>
                    <a:pt x="1010" y="82"/>
                  </a:lnTo>
                  <a:lnTo>
                    <a:pt x="1010" y="82"/>
                  </a:lnTo>
                  <a:lnTo>
                    <a:pt x="1028" y="84"/>
                  </a:lnTo>
                  <a:lnTo>
                    <a:pt x="1044" y="88"/>
                  </a:lnTo>
                  <a:lnTo>
                    <a:pt x="1058" y="96"/>
                  </a:lnTo>
                  <a:lnTo>
                    <a:pt x="1070" y="108"/>
                  </a:lnTo>
                  <a:lnTo>
                    <a:pt x="1082" y="120"/>
                  </a:lnTo>
                  <a:lnTo>
                    <a:pt x="1090" y="134"/>
                  </a:lnTo>
                  <a:lnTo>
                    <a:pt x="1094" y="150"/>
                  </a:lnTo>
                  <a:lnTo>
                    <a:pt x="1096" y="168"/>
                  </a:lnTo>
                  <a:lnTo>
                    <a:pt x="1096" y="168"/>
                  </a:lnTo>
                  <a:lnTo>
                    <a:pt x="1094" y="186"/>
                  </a:lnTo>
                  <a:lnTo>
                    <a:pt x="1090" y="202"/>
                  </a:lnTo>
                  <a:lnTo>
                    <a:pt x="1082" y="216"/>
                  </a:lnTo>
                  <a:lnTo>
                    <a:pt x="1070" y="228"/>
                  </a:lnTo>
                  <a:lnTo>
                    <a:pt x="1058" y="240"/>
                  </a:lnTo>
                  <a:lnTo>
                    <a:pt x="1044" y="248"/>
                  </a:lnTo>
                  <a:lnTo>
                    <a:pt x="1028" y="252"/>
                  </a:lnTo>
                  <a:lnTo>
                    <a:pt x="1010" y="254"/>
                  </a:lnTo>
                  <a:lnTo>
                    <a:pt x="1010" y="25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90" name="Freeform 32"/>
            <p:cNvSpPr>
              <a:spLocks noChangeAspect="1" noEditPoints="1"/>
            </p:cNvSpPr>
            <p:nvPr/>
          </p:nvSpPr>
          <p:spPr bwMode="auto">
            <a:xfrm>
              <a:off x="9815516" y="5342962"/>
              <a:ext cx="241911" cy="182880"/>
            </a:xfrm>
            <a:custGeom>
              <a:avLst/>
              <a:gdLst>
                <a:gd name="T0" fmla="*/ 454 w 1254"/>
                <a:gd name="T1" fmla="*/ 778 h 948"/>
                <a:gd name="T2" fmla="*/ 428 w 1254"/>
                <a:gd name="T3" fmla="*/ 868 h 948"/>
                <a:gd name="T4" fmla="*/ 504 w 1254"/>
                <a:gd name="T5" fmla="*/ 946 h 948"/>
                <a:gd name="T6" fmla="*/ 594 w 1254"/>
                <a:gd name="T7" fmla="*/ 918 h 948"/>
                <a:gd name="T8" fmla="*/ 620 w 1254"/>
                <a:gd name="T9" fmla="*/ 828 h 948"/>
                <a:gd name="T10" fmla="*/ 544 w 1254"/>
                <a:gd name="T11" fmla="*/ 752 h 948"/>
                <a:gd name="T12" fmla="*/ 932 w 1254"/>
                <a:gd name="T13" fmla="*/ 758 h 948"/>
                <a:gd name="T14" fmla="*/ 872 w 1254"/>
                <a:gd name="T15" fmla="*/ 848 h 948"/>
                <a:gd name="T16" fmla="*/ 914 w 1254"/>
                <a:gd name="T17" fmla="*/ 930 h 948"/>
                <a:gd name="T18" fmla="*/ 1008 w 1254"/>
                <a:gd name="T19" fmla="*/ 940 h 948"/>
                <a:gd name="T20" fmla="*/ 1068 w 1254"/>
                <a:gd name="T21" fmla="*/ 848 h 948"/>
                <a:gd name="T22" fmla="*/ 1026 w 1254"/>
                <a:gd name="T23" fmla="*/ 766 h 948"/>
                <a:gd name="T24" fmla="*/ 418 w 1254"/>
                <a:gd name="T25" fmla="*/ 592 h 948"/>
                <a:gd name="T26" fmla="*/ 254 w 1254"/>
                <a:gd name="T27" fmla="*/ 8 h 948"/>
                <a:gd name="T28" fmla="*/ 4 w 1254"/>
                <a:gd name="T29" fmla="*/ 12 h 948"/>
                <a:gd name="T30" fmla="*/ 6 w 1254"/>
                <a:gd name="T31" fmla="*/ 50 h 948"/>
                <a:gd name="T32" fmla="*/ 170 w 1254"/>
                <a:gd name="T33" fmla="*/ 56 h 948"/>
                <a:gd name="T34" fmla="*/ 1118 w 1254"/>
                <a:gd name="T35" fmla="*/ 698 h 948"/>
                <a:gd name="T36" fmla="*/ 1148 w 1254"/>
                <a:gd name="T37" fmla="*/ 674 h 948"/>
                <a:gd name="T38" fmla="*/ 1132 w 1254"/>
                <a:gd name="T39" fmla="*/ 594 h 948"/>
                <a:gd name="T40" fmla="*/ 378 w 1254"/>
                <a:gd name="T41" fmla="*/ 0 h 948"/>
                <a:gd name="T42" fmla="*/ 336 w 1254"/>
                <a:gd name="T43" fmla="*/ 28 h 948"/>
                <a:gd name="T44" fmla="*/ 446 w 1254"/>
                <a:gd name="T45" fmla="*/ 506 h 948"/>
                <a:gd name="T46" fmla="*/ 486 w 1254"/>
                <a:gd name="T47" fmla="*/ 538 h 948"/>
                <a:gd name="T48" fmla="*/ 1122 w 1254"/>
                <a:gd name="T49" fmla="*/ 536 h 948"/>
                <a:gd name="T50" fmla="*/ 1252 w 1254"/>
                <a:gd name="T51" fmla="*/ 56 h 948"/>
                <a:gd name="T52" fmla="*/ 1240 w 1254"/>
                <a:gd name="T53" fmla="*/ 10 h 948"/>
                <a:gd name="T54" fmla="*/ 468 w 1254"/>
                <a:gd name="T55" fmla="*/ 168 h 948"/>
                <a:gd name="T56" fmla="*/ 506 w 1254"/>
                <a:gd name="T57" fmla="*/ 96 h 948"/>
                <a:gd name="T58" fmla="*/ 588 w 1254"/>
                <a:gd name="T59" fmla="*/ 88 h 948"/>
                <a:gd name="T60" fmla="*/ 640 w 1254"/>
                <a:gd name="T61" fmla="*/ 168 h 948"/>
                <a:gd name="T62" fmla="*/ 602 w 1254"/>
                <a:gd name="T63" fmla="*/ 240 h 948"/>
                <a:gd name="T64" fmla="*/ 522 w 1254"/>
                <a:gd name="T65" fmla="*/ 248 h 948"/>
                <a:gd name="T66" fmla="*/ 468 w 1254"/>
                <a:gd name="T67" fmla="*/ 168 h 948"/>
                <a:gd name="T68" fmla="*/ 628 w 1254"/>
                <a:gd name="T69" fmla="*/ 458 h 948"/>
                <a:gd name="T70" fmla="*/ 590 w 1254"/>
                <a:gd name="T71" fmla="*/ 386 h 948"/>
                <a:gd name="T72" fmla="*/ 642 w 1254"/>
                <a:gd name="T73" fmla="*/ 306 h 948"/>
                <a:gd name="T74" fmla="*/ 724 w 1254"/>
                <a:gd name="T75" fmla="*/ 314 h 948"/>
                <a:gd name="T76" fmla="*/ 762 w 1254"/>
                <a:gd name="T77" fmla="*/ 386 h 948"/>
                <a:gd name="T78" fmla="*/ 710 w 1254"/>
                <a:gd name="T79" fmla="*/ 466 h 948"/>
                <a:gd name="T80" fmla="*/ 698 w 1254"/>
                <a:gd name="T81" fmla="*/ 150 h 948"/>
                <a:gd name="T82" fmla="*/ 764 w 1254"/>
                <a:gd name="T83" fmla="*/ 84 h 948"/>
                <a:gd name="T84" fmla="*/ 844 w 1254"/>
                <a:gd name="T85" fmla="*/ 108 h 948"/>
                <a:gd name="T86" fmla="*/ 866 w 1254"/>
                <a:gd name="T87" fmla="*/ 186 h 948"/>
                <a:gd name="T88" fmla="*/ 800 w 1254"/>
                <a:gd name="T89" fmla="*/ 252 h 948"/>
                <a:gd name="T90" fmla="*/ 722 w 1254"/>
                <a:gd name="T91" fmla="*/ 228 h 948"/>
                <a:gd name="T92" fmla="*/ 904 w 1254"/>
                <a:gd name="T93" fmla="*/ 472 h 948"/>
                <a:gd name="T94" fmla="*/ 834 w 1254"/>
                <a:gd name="T95" fmla="*/ 434 h 948"/>
                <a:gd name="T96" fmla="*/ 826 w 1254"/>
                <a:gd name="T97" fmla="*/ 352 h 948"/>
                <a:gd name="T98" fmla="*/ 904 w 1254"/>
                <a:gd name="T99" fmla="*/ 300 h 948"/>
                <a:gd name="T100" fmla="*/ 976 w 1254"/>
                <a:gd name="T101" fmla="*/ 338 h 948"/>
                <a:gd name="T102" fmla="*/ 984 w 1254"/>
                <a:gd name="T103" fmla="*/ 420 h 948"/>
                <a:gd name="T104" fmla="*/ 904 w 1254"/>
                <a:gd name="T105" fmla="*/ 472 h 948"/>
                <a:gd name="T106" fmla="*/ 962 w 1254"/>
                <a:gd name="T107" fmla="*/ 240 h 948"/>
                <a:gd name="T108" fmla="*/ 924 w 1254"/>
                <a:gd name="T109" fmla="*/ 168 h 948"/>
                <a:gd name="T110" fmla="*/ 976 w 1254"/>
                <a:gd name="T111" fmla="*/ 88 h 948"/>
                <a:gd name="T112" fmla="*/ 1058 w 1254"/>
                <a:gd name="T113" fmla="*/ 96 h 948"/>
                <a:gd name="T114" fmla="*/ 1096 w 1254"/>
                <a:gd name="T115" fmla="*/ 168 h 948"/>
                <a:gd name="T116" fmla="*/ 1044 w 1254"/>
                <a:gd name="T117" fmla="*/ 2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4" h="948">
                  <a:moveTo>
                    <a:pt x="524" y="750"/>
                  </a:moveTo>
                  <a:lnTo>
                    <a:pt x="524" y="750"/>
                  </a:lnTo>
                  <a:lnTo>
                    <a:pt x="504" y="752"/>
                  </a:lnTo>
                  <a:lnTo>
                    <a:pt x="486" y="758"/>
                  </a:lnTo>
                  <a:lnTo>
                    <a:pt x="468" y="766"/>
                  </a:lnTo>
                  <a:lnTo>
                    <a:pt x="454" y="778"/>
                  </a:lnTo>
                  <a:lnTo>
                    <a:pt x="442" y="794"/>
                  </a:lnTo>
                  <a:lnTo>
                    <a:pt x="432" y="810"/>
                  </a:lnTo>
                  <a:lnTo>
                    <a:pt x="428" y="828"/>
                  </a:lnTo>
                  <a:lnTo>
                    <a:pt x="426" y="848"/>
                  </a:lnTo>
                  <a:lnTo>
                    <a:pt x="426" y="848"/>
                  </a:lnTo>
                  <a:lnTo>
                    <a:pt x="428" y="868"/>
                  </a:lnTo>
                  <a:lnTo>
                    <a:pt x="432" y="888"/>
                  </a:lnTo>
                  <a:lnTo>
                    <a:pt x="442" y="904"/>
                  </a:lnTo>
                  <a:lnTo>
                    <a:pt x="454" y="918"/>
                  </a:lnTo>
                  <a:lnTo>
                    <a:pt x="468" y="930"/>
                  </a:lnTo>
                  <a:lnTo>
                    <a:pt x="486" y="940"/>
                  </a:lnTo>
                  <a:lnTo>
                    <a:pt x="504" y="946"/>
                  </a:lnTo>
                  <a:lnTo>
                    <a:pt x="524" y="948"/>
                  </a:lnTo>
                  <a:lnTo>
                    <a:pt x="524" y="948"/>
                  </a:lnTo>
                  <a:lnTo>
                    <a:pt x="544" y="946"/>
                  </a:lnTo>
                  <a:lnTo>
                    <a:pt x="562" y="940"/>
                  </a:lnTo>
                  <a:lnTo>
                    <a:pt x="580" y="930"/>
                  </a:lnTo>
                  <a:lnTo>
                    <a:pt x="594" y="918"/>
                  </a:lnTo>
                  <a:lnTo>
                    <a:pt x="606" y="904"/>
                  </a:lnTo>
                  <a:lnTo>
                    <a:pt x="616" y="888"/>
                  </a:lnTo>
                  <a:lnTo>
                    <a:pt x="620" y="868"/>
                  </a:lnTo>
                  <a:lnTo>
                    <a:pt x="622" y="848"/>
                  </a:lnTo>
                  <a:lnTo>
                    <a:pt x="622" y="848"/>
                  </a:lnTo>
                  <a:lnTo>
                    <a:pt x="620" y="828"/>
                  </a:lnTo>
                  <a:lnTo>
                    <a:pt x="616" y="810"/>
                  </a:lnTo>
                  <a:lnTo>
                    <a:pt x="606" y="794"/>
                  </a:lnTo>
                  <a:lnTo>
                    <a:pt x="594" y="778"/>
                  </a:lnTo>
                  <a:lnTo>
                    <a:pt x="580" y="766"/>
                  </a:lnTo>
                  <a:lnTo>
                    <a:pt x="562" y="758"/>
                  </a:lnTo>
                  <a:lnTo>
                    <a:pt x="544" y="752"/>
                  </a:lnTo>
                  <a:lnTo>
                    <a:pt x="524" y="750"/>
                  </a:lnTo>
                  <a:lnTo>
                    <a:pt x="524" y="750"/>
                  </a:lnTo>
                  <a:close/>
                  <a:moveTo>
                    <a:pt x="970" y="750"/>
                  </a:moveTo>
                  <a:lnTo>
                    <a:pt x="970" y="750"/>
                  </a:lnTo>
                  <a:lnTo>
                    <a:pt x="950" y="752"/>
                  </a:lnTo>
                  <a:lnTo>
                    <a:pt x="932" y="758"/>
                  </a:lnTo>
                  <a:lnTo>
                    <a:pt x="914" y="766"/>
                  </a:lnTo>
                  <a:lnTo>
                    <a:pt x="900" y="778"/>
                  </a:lnTo>
                  <a:lnTo>
                    <a:pt x="888" y="794"/>
                  </a:lnTo>
                  <a:lnTo>
                    <a:pt x="878" y="810"/>
                  </a:lnTo>
                  <a:lnTo>
                    <a:pt x="874" y="828"/>
                  </a:lnTo>
                  <a:lnTo>
                    <a:pt x="872" y="848"/>
                  </a:lnTo>
                  <a:lnTo>
                    <a:pt x="872" y="848"/>
                  </a:lnTo>
                  <a:lnTo>
                    <a:pt x="874" y="868"/>
                  </a:lnTo>
                  <a:lnTo>
                    <a:pt x="878" y="888"/>
                  </a:lnTo>
                  <a:lnTo>
                    <a:pt x="888" y="904"/>
                  </a:lnTo>
                  <a:lnTo>
                    <a:pt x="900" y="918"/>
                  </a:lnTo>
                  <a:lnTo>
                    <a:pt x="914" y="930"/>
                  </a:lnTo>
                  <a:lnTo>
                    <a:pt x="932" y="940"/>
                  </a:lnTo>
                  <a:lnTo>
                    <a:pt x="950" y="946"/>
                  </a:lnTo>
                  <a:lnTo>
                    <a:pt x="970" y="948"/>
                  </a:lnTo>
                  <a:lnTo>
                    <a:pt x="970" y="948"/>
                  </a:lnTo>
                  <a:lnTo>
                    <a:pt x="990" y="946"/>
                  </a:lnTo>
                  <a:lnTo>
                    <a:pt x="1008" y="940"/>
                  </a:lnTo>
                  <a:lnTo>
                    <a:pt x="1026" y="930"/>
                  </a:lnTo>
                  <a:lnTo>
                    <a:pt x="1040" y="918"/>
                  </a:lnTo>
                  <a:lnTo>
                    <a:pt x="1052" y="904"/>
                  </a:lnTo>
                  <a:lnTo>
                    <a:pt x="1062" y="888"/>
                  </a:lnTo>
                  <a:lnTo>
                    <a:pt x="1066" y="868"/>
                  </a:lnTo>
                  <a:lnTo>
                    <a:pt x="1068" y="848"/>
                  </a:lnTo>
                  <a:lnTo>
                    <a:pt x="1068" y="848"/>
                  </a:lnTo>
                  <a:lnTo>
                    <a:pt x="1066" y="828"/>
                  </a:lnTo>
                  <a:lnTo>
                    <a:pt x="1062" y="810"/>
                  </a:lnTo>
                  <a:lnTo>
                    <a:pt x="1052" y="794"/>
                  </a:lnTo>
                  <a:lnTo>
                    <a:pt x="1040" y="778"/>
                  </a:lnTo>
                  <a:lnTo>
                    <a:pt x="1026" y="766"/>
                  </a:lnTo>
                  <a:lnTo>
                    <a:pt x="1008" y="758"/>
                  </a:lnTo>
                  <a:lnTo>
                    <a:pt x="990" y="752"/>
                  </a:lnTo>
                  <a:lnTo>
                    <a:pt x="970" y="750"/>
                  </a:lnTo>
                  <a:lnTo>
                    <a:pt x="970" y="750"/>
                  </a:lnTo>
                  <a:close/>
                  <a:moveTo>
                    <a:pt x="1120" y="592"/>
                  </a:moveTo>
                  <a:lnTo>
                    <a:pt x="418" y="592"/>
                  </a:lnTo>
                  <a:lnTo>
                    <a:pt x="272" y="30"/>
                  </a:lnTo>
                  <a:lnTo>
                    <a:pt x="272" y="30"/>
                  </a:lnTo>
                  <a:lnTo>
                    <a:pt x="270" y="22"/>
                  </a:lnTo>
                  <a:lnTo>
                    <a:pt x="264" y="16"/>
                  </a:lnTo>
                  <a:lnTo>
                    <a:pt x="260" y="10"/>
                  </a:lnTo>
                  <a:lnTo>
                    <a:pt x="254" y="8"/>
                  </a:lnTo>
                  <a:lnTo>
                    <a:pt x="246" y="6"/>
                  </a:lnTo>
                  <a:lnTo>
                    <a:pt x="244" y="6"/>
                  </a:lnTo>
                  <a:lnTo>
                    <a:pt x="22" y="4"/>
                  </a:lnTo>
                  <a:lnTo>
                    <a:pt x="22" y="4"/>
                  </a:lnTo>
                  <a:lnTo>
                    <a:pt x="10" y="8"/>
                  </a:lnTo>
                  <a:lnTo>
                    <a:pt x="4" y="12"/>
                  </a:lnTo>
                  <a:lnTo>
                    <a:pt x="0" y="20"/>
                  </a:lnTo>
                  <a:lnTo>
                    <a:pt x="0" y="30"/>
                  </a:lnTo>
                  <a:lnTo>
                    <a:pt x="0" y="30"/>
                  </a:lnTo>
                  <a:lnTo>
                    <a:pt x="0" y="38"/>
                  </a:lnTo>
                  <a:lnTo>
                    <a:pt x="2" y="44"/>
                  </a:lnTo>
                  <a:lnTo>
                    <a:pt x="6" y="50"/>
                  </a:lnTo>
                  <a:lnTo>
                    <a:pt x="8" y="52"/>
                  </a:lnTo>
                  <a:lnTo>
                    <a:pt x="16" y="56"/>
                  </a:lnTo>
                  <a:lnTo>
                    <a:pt x="18" y="56"/>
                  </a:lnTo>
                  <a:lnTo>
                    <a:pt x="164" y="56"/>
                  </a:lnTo>
                  <a:lnTo>
                    <a:pt x="164" y="56"/>
                  </a:lnTo>
                  <a:lnTo>
                    <a:pt x="170" y="56"/>
                  </a:lnTo>
                  <a:lnTo>
                    <a:pt x="176" y="60"/>
                  </a:lnTo>
                  <a:lnTo>
                    <a:pt x="182" y="68"/>
                  </a:lnTo>
                  <a:lnTo>
                    <a:pt x="188" y="82"/>
                  </a:lnTo>
                  <a:lnTo>
                    <a:pt x="348" y="698"/>
                  </a:lnTo>
                  <a:lnTo>
                    <a:pt x="1118" y="698"/>
                  </a:lnTo>
                  <a:lnTo>
                    <a:pt x="1118" y="698"/>
                  </a:lnTo>
                  <a:lnTo>
                    <a:pt x="1122" y="698"/>
                  </a:lnTo>
                  <a:lnTo>
                    <a:pt x="1132" y="696"/>
                  </a:lnTo>
                  <a:lnTo>
                    <a:pt x="1138" y="692"/>
                  </a:lnTo>
                  <a:lnTo>
                    <a:pt x="1142" y="688"/>
                  </a:lnTo>
                  <a:lnTo>
                    <a:pt x="1146" y="682"/>
                  </a:lnTo>
                  <a:lnTo>
                    <a:pt x="1148" y="674"/>
                  </a:lnTo>
                  <a:lnTo>
                    <a:pt x="1148" y="612"/>
                  </a:lnTo>
                  <a:lnTo>
                    <a:pt x="1148" y="612"/>
                  </a:lnTo>
                  <a:lnTo>
                    <a:pt x="1146" y="604"/>
                  </a:lnTo>
                  <a:lnTo>
                    <a:pt x="1142" y="600"/>
                  </a:lnTo>
                  <a:lnTo>
                    <a:pt x="1138" y="596"/>
                  </a:lnTo>
                  <a:lnTo>
                    <a:pt x="1132" y="594"/>
                  </a:lnTo>
                  <a:lnTo>
                    <a:pt x="1124" y="592"/>
                  </a:lnTo>
                  <a:lnTo>
                    <a:pt x="1120" y="592"/>
                  </a:lnTo>
                  <a:lnTo>
                    <a:pt x="1120" y="592"/>
                  </a:lnTo>
                  <a:close/>
                  <a:moveTo>
                    <a:pt x="1206" y="2"/>
                  </a:moveTo>
                  <a:lnTo>
                    <a:pt x="378" y="0"/>
                  </a:lnTo>
                  <a:lnTo>
                    <a:pt x="378" y="0"/>
                  </a:lnTo>
                  <a:lnTo>
                    <a:pt x="368" y="2"/>
                  </a:lnTo>
                  <a:lnTo>
                    <a:pt x="358" y="4"/>
                  </a:lnTo>
                  <a:lnTo>
                    <a:pt x="348" y="10"/>
                  </a:lnTo>
                  <a:lnTo>
                    <a:pt x="344" y="14"/>
                  </a:lnTo>
                  <a:lnTo>
                    <a:pt x="338" y="20"/>
                  </a:lnTo>
                  <a:lnTo>
                    <a:pt x="336" y="28"/>
                  </a:lnTo>
                  <a:lnTo>
                    <a:pt x="334" y="36"/>
                  </a:lnTo>
                  <a:lnTo>
                    <a:pt x="332" y="46"/>
                  </a:lnTo>
                  <a:lnTo>
                    <a:pt x="332" y="60"/>
                  </a:lnTo>
                  <a:lnTo>
                    <a:pt x="336" y="74"/>
                  </a:lnTo>
                  <a:lnTo>
                    <a:pt x="340" y="90"/>
                  </a:lnTo>
                  <a:lnTo>
                    <a:pt x="446" y="506"/>
                  </a:lnTo>
                  <a:lnTo>
                    <a:pt x="446" y="506"/>
                  </a:lnTo>
                  <a:lnTo>
                    <a:pt x="450" y="512"/>
                  </a:lnTo>
                  <a:lnTo>
                    <a:pt x="458" y="522"/>
                  </a:lnTo>
                  <a:lnTo>
                    <a:pt x="464" y="528"/>
                  </a:lnTo>
                  <a:lnTo>
                    <a:pt x="474" y="534"/>
                  </a:lnTo>
                  <a:lnTo>
                    <a:pt x="486" y="538"/>
                  </a:lnTo>
                  <a:lnTo>
                    <a:pt x="500" y="540"/>
                  </a:lnTo>
                  <a:lnTo>
                    <a:pt x="1102" y="542"/>
                  </a:lnTo>
                  <a:lnTo>
                    <a:pt x="1102" y="542"/>
                  </a:lnTo>
                  <a:lnTo>
                    <a:pt x="1108" y="540"/>
                  </a:lnTo>
                  <a:lnTo>
                    <a:pt x="1114" y="540"/>
                  </a:lnTo>
                  <a:lnTo>
                    <a:pt x="1122" y="536"/>
                  </a:lnTo>
                  <a:lnTo>
                    <a:pt x="1132" y="530"/>
                  </a:lnTo>
                  <a:lnTo>
                    <a:pt x="1140" y="518"/>
                  </a:lnTo>
                  <a:lnTo>
                    <a:pt x="1148" y="502"/>
                  </a:lnTo>
                  <a:lnTo>
                    <a:pt x="1152" y="482"/>
                  </a:lnTo>
                  <a:lnTo>
                    <a:pt x="1252" y="56"/>
                  </a:lnTo>
                  <a:lnTo>
                    <a:pt x="1252" y="56"/>
                  </a:lnTo>
                  <a:lnTo>
                    <a:pt x="1254" y="48"/>
                  </a:lnTo>
                  <a:lnTo>
                    <a:pt x="1254" y="38"/>
                  </a:lnTo>
                  <a:lnTo>
                    <a:pt x="1254" y="28"/>
                  </a:lnTo>
                  <a:lnTo>
                    <a:pt x="1250" y="18"/>
                  </a:lnTo>
                  <a:lnTo>
                    <a:pt x="1246" y="14"/>
                  </a:lnTo>
                  <a:lnTo>
                    <a:pt x="1240" y="10"/>
                  </a:lnTo>
                  <a:lnTo>
                    <a:pt x="1234" y="6"/>
                  </a:lnTo>
                  <a:lnTo>
                    <a:pt x="1228" y="4"/>
                  </a:lnTo>
                  <a:lnTo>
                    <a:pt x="1218" y="2"/>
                  </a:lnTo>
                  <a:lnTo>
                    <a:pt x="1206" y="2"/>
                  </a:lnTo>
                  <a:lnTo>
                    <a:pt x="1206" y="2"/>
                  </a:lnTo>
                  <a:close/>
                  <a:moveTo>
                    <a:pt x="468" y="168"/>
                  </a:moveTo>
                  <a:lnTo>
                    <a:pt x="468" y="168"/>
                  </a:lnTo>
                  <a:lnTo>
                    <a:pt x="470" y="150"/>
                  </a:lnTo>
                  <a:lnTo>
                    <a:pt x="476" y="134"/>
                  </a:lnTo>
                  <a:lnTo>
                    <a:pt x="484" y="120"/>
                  </a:lnTo>
                  <a:lnTo>
                    <a:pt x="494" y="108"/>
                  </a:lnTo>
                  <a:lnTo>
                    <a:pt x="506" y="96"/>
                  </a:lnTo>
                  <a:lnTo>
                    <a:pt x="522" y="88"/>
                  </a:lnTo>
                  <a:lnTo>
                    <a:pt x="538" y="84"/>
                  </a:lnTo>
                  <a:lnTo>
                    <a:pt x="554" y="82"/>
                  </a:lnTo>
                  <a:lnTo>
                    <a:pt x="554" y="82"/>
                  </a:lnTo>
                  <a:lnTo>
                    <a:pt x="572" y="84"/>
                  </a:lnTo>
                  <a:lnTo>
                    <a:pt x="588" y="88"/>
                  </a:lnTo>
                  <a:lnTo>
                    <a:pt x="602" y="96"/>
                  </a:lnTo>
                  <a:lnTo>
                    <a:pt x="616" y="108"/>
                  </a:lnTo>
                  <a:lnTo>
                    <a:pt x="626" y="120"/>
                  </a:lnTo>
                  <a:lnTo>
                    <a:pt x="634" y="134"/>
                  </a:lnTo>
                  <a:lnTo>
                    <a:pt x="640" y="150"/>
                  </a:lnTo>
                  <a:lnTo>
                    <a:pt x="640" y="168"/>
                  </a:lnTo>
                  <a:lnTo>
                    <a:pt x="640" y="168"/>
                  </a:lnTo>
                  <a:lnTo>
                    <a:pt x="640" y="186"/>
                  </a:lnTo>
                  <a:lnTo>
                    <a:pt x="634" y="202"/>
                  </a:lnTo>
                  <a:lnTo>
                    <a:pt x="626" y="216"/>
                  </a:lnTo>
                  <a:lnTo>
                    <a:pt x="616" y="228"/>
                  </a:lnTo>
                  <a:lnTo>
                    <a:pt x="602" y="240"/>
                  </a:lnTo>
                  <a:lnTo>
                    <a:pt x="588" y="248"/>
                  </a:lnTo>
                  <a:lnTo>
                    <a:pt x="572" y="252"/>
                  </a:lnTo>
                  <a:lnTo>
                    <a:pt x="554" y="254"/>
                  </a:lnTo>
                  <a:lnTo>
                    <a:pt x="554" y="254"/>
                  </a:lnTo>
                  <a:lnTo>
                    <a:pt x="538" y="252"/>
                  </a:lnTo>
                  <a:lnTo>
                    <a:pt x="522" y="248"/>
                  </a:lnTo>
                  <a:lnTo>
                    <a:pt x="506" y="240"/>
                  </a:lnTo>
                  <a:lnTo>
                    <a:pt x="494" y="228"/>
                  </a:lnTo>
                  <a:lnTo>
                    <a:pt x="484" y="216"/>
                  </a:lnTo>
                  <a:lnTo>
                    <a:pt x="476" y="202"/>
                  </a:lnTo>
                  <a:lnTo>
                    <a:pt x="470" y="186"/>
                  </a:lnTo>
                  <a:lnTo>
                    <a:pt x="468" y="168"/>
                  </a:lnTo>
                  <a:lnTo>
                    <a:pt x="468" y="168"/>
                  </a:lnTo>
                  <a:close/>
                  <a:moveTo>
                    <a:pt x="676" y="472"/>
                  </a:moveTo>
                  <a:lnTo>
                    <a:pt x="676" y="472"/>
                  </a:lnTo>
                  <a:lnTo>
                    <a:pt x="658" y="470"/>
                  </a:lnTo>
                  <a:lnTo>
                    <a:pt x="642" y="466"/>
                  </a:lnTo>
                  <a:lnTo>
                    <a:pt x="628" y="458"/>
                  </a:lnTo>
                  <a:lnTo>
                    <a:pt x="614" y="448"/>
                  </a:lnTo>
                  <a:lnTo>
                    <a:pt x="604" y="434"/>
                  </a:lnTo>
                  <a:lnTo>
                    <a:pt x="596" y="420"/>
                  </a:lnTo>
                  <a:lnTo>
                    <a:pt x="592" y="404"/>
                  </a:lnTo>
                  <a:lnTo>
                    <a:pt x="590" y="386"/>
                  </a:lnTo>
                  <a:lnTo>
                    <a:pt x="590" y="386"/>
                  </a:lnTo>
                  <a:lnTo>
                    <a:pt x="592" y="368"/>
                  </a:lnTo>
                  <a:lnTo>
                    <a:pt x="596" y="352"/>
                  </a:lnTo>
                  <a:lnTo>
                    <a:pt x="604" y="338"/>
                  </a:lnTo>
                  <a:lnTo>
                    <a:pt x="614" y="326"/>
                  </a:lnTo>
                  <a:lnTo>
                    <a:pt x="628" y="314"/>
                  </a:lnTo>
                  <a:lnTo>
                    <a:pt x="642" y="306"/>
                  </a:lnTo>
                  <a:lnTo>
                    <a:pt x="658" y="302"/>
                  </a:lnTo>
                  <a:lnTo>
                    <a:pt x="676" y="300"/>
                  </a:lnTo>
                  <a:lnTo>
                    <a:pt x="676" y="300"/>
                  </a:lnTo>
                  <a:lnTo>
                    <a:pt x="694" y="302"/>
                  </a:lnTo>
                  <a:lnTo>
                    <a:pt x="710" y="306"/>
                  </a:lnTo>
                  <a:lnTo>
                    <a:pt x="724" y="314"/>
                  </a:lnTo>
                  <a:lnTo>
                    <a:pt x="736" y="326"/>
                  </a:lnTo>
                  <a:lnTo>
                    <a:pt x="748" y="338"/>
                  </a:lnTo>
                  <a:lnTo>
                    <a:pt x="756" y="352"/>
                  </a:lnTo>
                  <a:lnTo>
                    <a:pt x="760" y="368"/>
                  </a:lnTo>
                  <a:lnTo>
                    <a:pt x="762" y="386"/>
                  </a:lnTo>
                  <a:lnTo>
                    <a:pt x="762" y="386"/>
                  </a:lnTo>
                  <a:lnTo>
                    <a:pt x="760" y="404"/>
                  </a:lnTo>
                  <a:lnTo>
                    <a:pt x="756" y="420"/>
                  </a:lnTo>
                  <a:lnTo>
                    <a:pt x="748" y="434"/>
                  </a:lnTo>
                  <a:lnTo>
                    <a:pt x="736" y="448"/>
                  </a:lnTo>
                  <a:lnTo>
                    <a:pt x="724" y="458"/>
                  </a:lnTo>
                  <a:lnTo>
                    <a:pt x="710" y="466"/>
                  </a:lnTo>
                  <a:lnTo>
                    <a:pt x="694" y="470"/>
                  </a:lnTo>
                  <a:lnTo>
                    <a:pt x="676" y="472"/>
                  </a:lnTo>
                  <a:lnTo>
                    <a:pt x="676" y="472"/>
                  </a:lnTo>
                  <a:close/>
                  <a:moveTo>
                    <a:pt x="696" y="168"/>
                  </a:moveTo>
                  <a:lnTo>
                    <a:pt x="696" y="168"/>
                  </a:lnTo>
                  <a:lnTo>
                    <a:pt x="698" y="150"/>
                  </a:lnTo>
                  <a:lnTo>
                    <a:pt x="702" y="134"/>
                  </a:lnTo>
                  <a:lnTo>
                    <a:pt x="710" y="120"/>
                  </a:lnTo>
                  <a:lnTo>
                    <a:pt x="722" y="108"/>
                  </a:lnTo>
                  <a:lnTo>
                    <a:pt x="734" y="96"/>
                  </a:lnTo>
                  <a:lnTo>
                    <a:pt x="748" y="88"/>
                  </a:lnTo>
                  <a:lnTo>
                    <a:pt x="764" y="84"/>
                  </a:lnTo>
                  <a:lnTo>
                    <a:pt x="782" y="82"/>
                  </a:lnTo>
                  <a:lnTo>
                    <a:pt x="782" y="82"/>
                  </a:lnTo>
                  <a:lnTo>
                    <a:pt x="800" y="84"/>
                  </a:lnTo>
                  <a:lnTo>
                    <a:pt x="816" y="88"/>
                  </a:lnTo>
                  <a:lnTo>
                    <a:pt x="830" y="96"/>
                  </a:lnTo>
                  <a:lnTo>
                    <a:pt x="844" y="108"/>
                  </a:lnTo>
                  <a:lnTo>
                    <a:pt x="854" y="120"/>
                  </a:lnTo>
                  <a:lnTo>
                    <a:pt x="862" y="134"/>
                  </a:lnTo>
                  <a:lnTo>
                    <a:pt x="866" y="150"/>
                  </a:lnTo>
                  <a:lnTo>
                    <a:pt x="868" y="168"/>
                  </a:lnTo>
                  <a:lnTo>
                    <a:pt x="868" y="168"/>
                  </a:lnTo>
                  <a:lnTo>
                    <a:pt x="866" y="186"/>
                  </a:lnTo>
                  <a:lnTo>
                    <a:pt x="862" y="202"/>
                  </a:lnTo>
                  <a:lnTo>
                    <a:pt x="854" y="216"/>
                  </a:lnTo>
                  <a:lnTo>
                    <a:pt x="844" y="228"/>
                  </a:lnTo>
                  <a:lnTo>
                    <a:pt x="830" y="240"/>
                  </a:lnTo>
                  <a:lnTo>
                    <a:pt x="816" y="248"/>
                  </a:lnTo>
                  <a:lnTo>
                    <a:pt x="800" y="252"/>
                  </a:lnTo>
                  <a:lnTo>
                    <a:pt x="782" y="254"/>
                  </a:lnTo>
                  <a:lnTo>
                    <a:pt x="782" y="254"/>
                  </a:lnTo>
                  <a:lnTo>
                    <a:pt x="764" y="252"/>
                  </a:lnTo>
                  <a:lnTo>
                    <a:pt x="748" y="248"/>
                  </a:lnTo>
                  <a:lnTo>
                    <a:pt x="734" y="240"/>
                  </a:lnTo>
                  <a:lnTo>
                    <a:pt x="722" y="228"/>
                  </a:lnTo>
                  <a:lnTo>
                    <a:pt x="710" y="216"/>
                  </a:lnTo>
                  <a:lnTo>
                    <a:pt x="702" y="202"/>
                  </a:lnTo>
                  <a:lnTo>
                    <a:pt x="698" y="186"/>
                  </a:lnTo>
                  <a:lnTo>
                    <a:pt x="696" y="168"/>
                  </a:lnTo>
                  <a:lnTo>
                    <a:pt x="696" y="168"/>
                  </a:lnTo>
                  <a:close/>
                  <a:moveTo>
                    <a:pt x="904" y="472"/>
                  </a:moveTo>
                  <a:lnTo>
                    <a:pt x="904" y="472"/>
                  </a:lnTo>
                  <a:lnTo>
                    <a:pt x="888" y="470"/>
                  </a:lnTo>
                  <a:lnTo>
                    <a:pt x="872" y="466"/>
                  </a:lnTo>
                  <a:lnTo>
                    <a:pt x="856" y="458"/>
                  </a:lnTo>
                  <a:lnTo>
                    <a:pt x="844" y="448"/>
                  </a:lnTo>
                  <a:lnTo>
                    <a:pt x="834" y="434"/>
                  </a:lnTo>
                  <a:lnTo>
                    <a:pt x="826" y="420"/>
                  </a:lnTo>
                  <a:lnTo>
                    <a:pt x="820" y="404"/>
                  </a:lnTo>
                  <a:lnTo>
                    <a:pt x="818" y="386"/>
                  </a:lnTo>
                  <a:lnTo>
                    <a:pt x="818" y="386"/>
                  </a:lnTo>
                  <a:lnTo>
                    <a:pt x="820" y="368"/>
                  </a:lnTo>
                  <a:lnTo>
                    <a:pt x="826" y="352"/>
                  </a:lnTo>
                  <a:lnTo>
                    <a:pt x="834" y="338"/>
                  </a:lnTo>
                  <a:lnTo>
                    <a:pt x="844" y="326"/>
                  </a:lnTo>
                  <a:lnTo>
                    <a:pt x="856" y="314"/>
                  </a:lnTo>
                  <a:lnTo>
                    <a:pt x="872" y="306"/>
                  </a:lnTo>
                  <a:lnTo>
                    <a:pt x="888" y="302"/>
                  </a:lnTo>
                  <a:lnTo>
                    <a:pt x="904" y="300"/>
                  </a:lnTo>
                  <a:lnTo>
                    <a:pt x="904" y="300"/>
                  </a:lnTo>
                  <a:lnTo>
                    <a:pt x="922" y="302"/>
                  </a:lnTo>
                  <a:lnTo>
                    <a:pt x="938" y="306"/>
                  </a:lnTo>
                  <a:lnTo>
                    <a:pt x="954" y="314"/>
                  </a:lnTo>
                  <a:lnTo>
                    <a:pt x="966" y="326"/>
                  </a:lnTo>
                  <a:lnTo>
                    <a:pt x="976" y="338"/>
                  </a:lnTo>
                  <a:lnTo>
                    <a:pt x="984" y="352"/>
                  </a:lnTo>
                  <a:lnTo>
                    <a:pt x="990" y="368"/>
                  </a:lnTo>
                  <a:lnTo>
                    <a:pt x="992" y="386"/>
                  </a:lnTo>
                  <a:lnTo>
                    <a:pt x="992" y="386"/>
                  </a:lnTo>
                  <a:lnTo>
                    <a:pt x="990" y="404"/>
                  </a:lnTo>
                  <a:lnTo>
                    <a:pt x="984" y="420"/>
                  </a:lnTo>
                  <a:lnTo>
                    <a:pt x="976" y="434"/>
                  </a:lnTo>
                  <a:lnTo>
                    <a:pt x="966" y="448"/>
                  </a:lnTo>
                  <a:lnTo>
                    <a:pt x="954" y="458"/>
                  </a:lnTo>
                  <a:lnTo>
                    <a:pt x="938" y="466"/>
                  </a:lnTo>
                  <a:lnTo>
                    <a:pt x="922" y="470"/>
                  </a:lnTo>
                  <a:lnTo>
                    <a:pt x="904" y="472"/>
                  </a:lnTo>
                  <a:lnTo>
                    <a:pt x="904" y="472"/>
                  </a:lnTo>
                  <a:close/>
                  <a:moveTo>
                    <a:pt x="1010" y="254"/>
                  </a:moveTo>
                  <a:lnTo>
                    <a:pt x="1010" y="254"/>
                  </a:lnTo>
                  <a:lnTo>
                    <a:pt x="992" y="252"/>
                  </a:lnTo>
                  <a:lnTo>
                    <a:pt x="976" y="248"/>
                  </a:lnTo>
                  <a:lnTo>
                    <a:pt x="962" y="240"/>
                  </a:lnTo>
                  <a:lnTo>
                    <a:pt x="948" y="228"/>
                  </a:lnTo>
                  <a:lnTo>
                    <a:pt x="938" y="216"/>
                  </a:lnTo>
                  <a:lnTo>
                    <a:pt x="930" y="202"/>
                  </a:lnTo>
                  <a:lnTo>
                    <a:pt x="926" y="186"/>
                  </a:lnTo>
                  <a:lnTo>
                    <a:pt x="924" y="168"/>
                  </a:lnTo>
                  <a:lnTo>
                    <a:pt x="924" y="168"/>
                  </a:lnTo>
                  <a:lnTo>
                    <a:pt x="926" y="150"/>
                  </a:lnTo>
                  <a:lnTo>
                    <a:pt x="930" y="134"/>
                  </a:lnTo>
                  <a:lnTo>
                    <a:pt x="938" y="120"/>
                  </a:lnTo>
                  <a:lnTo>
                    <a:pt x="948" y="108"/>
                  </a:lnTo>
                  <a:lnTo>
                    <a:pt x="962" y="96"/>
                  </a:lnTo>
                  <a:lnTo>
                    <a:pt x="976" y="88"/>
                  </a:lnTo>
                  <a:lnTo>
                    <a:pt x="992" y="84"/>
                  </a:lnTo>
                  <a:lnTo>
                    <a:pt x="1010" y="82"/>
                  </a:lnTo>
                  <a:lnTo>
                    <a:pt x="1010" y="82"/>
                  </a:lnTo>
                  <a:lnTo>
                    <a:pt x="1028" y="84"/>
                  </a:lnTo>
                  <a:lnTo>
                    <a:pt x="1044" y="88"/>
                  </a:lnTo>
                  <a:lnTo>
                    <a:pt x="1058" y="96"/>
                  </a:lnTo>
                  <a:lnTo>
                    <a:pt x="1070" y="108"/>
                  </a:lnTo>
                  <a:lnTo>
                    <a:pt x="1082" y="120"/>
                  </a:lnTo>
                  <a:lnTo>
                    <a:pt x="1090" y="134"/>
                  </a:lnTo>
                  <a:lnTo>
                    <a:pt x="1094" y="150"/>
                  </a:lnTo>
                  <a:lnTo>
                    <a:pt x="1096" y="168"/>
                  </a:lnTo>
                  <a:lnTo>
                    <a:pt x="1096" y="168"/>
                  </a:lnTo>
                  <a:lnTo>
                    <a:pt x="1094" y="186"/>
                  </a:lnTo>
                  <a:lnTo>
                    <a:pt x="1090" y="202"/>
                  </a:lnTo>
                  <a:lnTo>
                    <a:pt x="1082" y="216"/>
                  </a:lnTo>
                  <a:lnTo>
                    <a:pt x="1070" y="228"/>
                  </a:lnTo>
                  <a:lnTo>
                    <a:pt x="1058" y="240"/>
                  </a:lnTo>
                  <a:lnTo>
                    <a:pt x="1044" y="248"/>
                  </a:lnTo>
                  <a:lnTo>
                    <a:pt x="1028" y="252"/>
                  </a:lnTo>
                  <a:lnTo>
                    <a:pt x="1010" y="254"/>
                  </a:lnTo>
                  <a:lnTo>
                    <a:pt x="1010" y="25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2776"/>
                </a:solidFill>
              </a:endParaRPr>
            </a:p>
          </p:txBody>
        </p:sp>
        <p:sp>
          <p:nvSpPr>
            <p:cNvPr id="91" name="TextBox 90"/>
            <p:cNvSpPr txBox="1"/>
            <p:nvPr/>
          </p:nvSpPr>
          <p:spPr>
            <a:xfrm>
              <a:off x="9118308" y="2874508"/>
              <a:ext cx="1506988" cy="707886"/>
            </a:xfrm>
            <a:prstGeom prst="rect">
              <a:avLst/>
            </a:prstGeom>
            <a:noFill/>
          </p:spPr>
          <p:txBody>
            <a:bodyPr wrap="square" rtlCol="0">
              <a:spAutoFit/>
            </a:bodyPr>
            <a:lstStyle/>
            <a:p>
              <a:pPr>
                <a:spcBef>
                  <a:spcPts val="600"/>
                </a:spcBef>
              </a:pPr>
              <a:r>
                <a:rPr lang="en-US" sz="1000" dirty="0">
                  <a:solidFill>
                    <a:srgbClr val="002776"/>
                  </a:solidFill>
                </a:rPr>
                <a:t>What models are integrated into a </a:t>
              </a:r>
              <a:r>
                <a:rPr lang="en-US" sz="1000" i="1" dirty="0">
                  <a:solidFill>
                    <a:srgbClr val="002776"/>
                  </a:solidFill>
                </a:rPr>
                <a:t>risk sensing dashboard</a:t>
              </a:r>
              <a:r>
                <a:rPr lang="en-US" sz="1000" dirty="0">
                  <a:solidFill>
                    <a:srgbClr val="002776"/>
                  </a:solidFill>
                </a:rPr>
                <a:t>?</a:t>
              </a:r>
            </a:p>
          </p:txBody>
        </p:sp>
        <p:pic>
          <p:nvPicPr>
            <p:cNvPr id="92" name="Picture 2" descr="C:\Users\kpetrie\AppData\Local\Microsoft\Windows\Temporary Internet Files\Content.IE5\1W1NO18G\green-earth[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8819" y="3030904"/>
              <a:ext cx="1067683" cy="104632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2563948">
              <a:off x="3077883" y="3706145"/>
              <a:ext cx="471350" cy="45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4" name="TextBox 93"/>
          <p:cNvSpPr txBox="1"/>
          <p:nvPr/>
        </p:nvSpPr>
        <p:spPr>
          <a:xfrm>
            <a:off x="1140087" y="2168820"/>
            <a:ext cx="10336696" cy="246221"/>
          </a:xfrm>
          <a:prstGeom prst="rect">
            <a:avLst/>
          </a:prstGeom>
          <a:noFill/>
        </p:spPr>
        <p:txBody>
          <a:bodyPr vert="horz" wrap="square" lIns="0" tIns="0" rIns="0" bIns="0" rtlCol="0">
            <a:spAutoFit/>
          </a:bodyPr>
          <a:lstStyle/>
          <a:p>
            <a:pPr algn="ctr">
              <a:spcBef>
                <a:spcPts val="200"/>
              </a:spcBef>
              <a:buSzPct val="100000"/>
            </a:pPr>
            <a:r>
              <a:rPr lang="en-US" sz="1600" b="1" dirty="0" smtClean="0"/>
              <a:t>Cross Industry Standard Process for </a:t>
            </a:r>
            <a:r>
              <a:rPr lang="en-US" sz="1600" b="1" dirty="0"/>
              <a:t>Data </a:t>
            </a:r>
            <a:r>
              <a:rPr lang="en-US" sz="1600" b="1" dirty="0" smtClean="0"/>
              <a:t>Mining/ Analytics </a:t>
            </a:r>
            <a:r>
              <a:rPr lang="en-US" sz="1600" b="1" dirty="0"/>
              <a:t>(</a:t>
            </a:r>
            <a:r>
              <a:rPr lang="en-US" sz="1600" b="1" dirty="0" smtClean="0"/>
              <a:t>CRISP-DM</a:t>
            </a:r>
            <a:r>
              <a:rPr lang="en-US" sz="1600" b="1" dirty="0"/>
              <a:t>)</a:t>
            </a:r>
            <a:endParaRPr lang="en-US" sz="1600" b="1" dirty="0" smtClean="0"/>
          </a:p>
        </p:txBody>
      </p:sp>
      <p:sp>
        <p:nvSpPr>
          <p:cNvPr id="96" name="TextBox 95"/>
          <p:cNvSpPr txBox="1"/>
          <p:nvPr/>
        </p:nvSpPr>
        <p:spPr>
          <a:xfrm>
            <a:off x="2661379" y="6582622"/>
            <a:ext cx="413575" cy="184666"/>
          </a:xfrm>
          <a:prstGeom prst="rect">
            <a:avLst/>
          </a:prstGeom>
          <a:noFill/>
        </p:spPr>
        <p:txBody>
          <a:bodyPr wrap="none" lIns="0" tIns="0" rIns="0" bIns="0" rtlCol="0">
            <a:spAutoFit/>
          </a:bodyPr>
          <a:lstStyle/>
          <a:p>
            <a:pPr>
              <a:spcBef>
                <a:spcPts val="0"/>
              </a:spcBef>
              <a:spcAft>
                <a:spcPts val="1333"/>
              </a:spcAft>
              <a:buSzPct val="100000"/>
            </a:pPr>
            <a:r>
              <a:rPr lang="en-US" sz="1200" b="1" noProof="0" dirty="0" smtClean="0">
                <a:solidFill>
                  <a:schemeClr val="accent1"/>
                </a:solidFill>
              </a:rPr>
              <a:t>20%</a:t>
            </a:r>
            <a:endParaRPr lang="en-US" sz="1200" b="1" noProof="0" dirty="0">
              <a:solidFill>
                <a:schemeClr val="accent1"/>
              </a:solidFill>
            </a:endParaRPr>
          </a:p>
        </p:txBody>
      </p:sp>
      <p:sp>
        <p:nvSpPr>
          <p:cNvPr id="97" name="TextBox 96"/>
          <p:cNvSpPr txBox="1"/>
          <p:nvPr/>
        </p:nvSpPr>
        <p:spPr>
          <a:xfrm>
            <a:off x="5065062" y="6582622"/>
            <a:ext cx="413575" cy="184666"/>
          </a:xfrm>
          <a:prstGeom prst="rect">
            <a:avLst/>
          </a:prstGeom>
          <a:noFill/>
        </p:spPr>
        <p:txBody>
          <a:bodyPr wrap="none" lIns="0" tIns="0" rIns="0" bIns="0" rtlCol="0">
            <a:spAutoFit/>
          </a:bodyPr>
          <a:lstStyle/>
          <a:p>
            <a:pPr>
              <a:spcBef>
                <a:spcPts val="0"/>
              </a:spcBef>
              <a:spcAft>
                <a:spcPts val="1333"/>
              </a:spcAft>
              <a:buSzPct val="100000"/>
            </a:pPr>
            <a:r>
              <a:rPr lang="en-US" sz="1200" b="1" noProof="0" dirty="0" smtClean="0">
                <a:solidFill>
                  <a:schemeClr val="accent1"/>
                </a:solidFill>
              </a:rPr>
              <a:t>40%</a:t>
            </a:r>
            <a:endParaRPr lang="en-US" sz="1200" b="1" noProof="0" dirty="0">
              <a:solidFill>
                <a:schemeClr val="accent1"/>
              </a:solidFill>
            </a:endParaRPr>
          </a:p>
        </p:txBody>
      </p:sp>
      <p:sp>
        <p:nvSpPr>
          <p:cNvPr id="98" name="TextBox 97"/>
          <p:cNvSpPr txBox="1"/>
          <p:nvPr/>
        </p:nvSpPr>
        <p:spPr>
          <a:xfrm>
            <a:off x="7140257" y="6582622"/>
            <a:ext cx="413575" cy="184666"/>
          </a:xfrm>
          <a:prstGeom prst="rect">
            <a:avLst/>
          </a:prstGeom>
          <a:noFill/>
        </p:spPr>
        <p:txBody>
          <a:bodyPr wrap="none" lIns="0" tIns="0" rIns="0" bIns="0" rtlCol="0">
            <a:spAutoFit/>
          </a:bodyPr>
          <a:lstStyle/>
          <a:p>
            <a:pPr>
              <a:spcBef>
                <a:spcPts val="0"/>
              </a:spcBef>
              <a:spcAft>
                <a:spcPts val="1333"/>
              </a:spcAft>
              <a:buSzPct val="100000"/>
            </a:pPr>
            <a:r>
              <a:rPr lang="en-US" sz="1200" b="1" dirty="0">
                <a:solidFill>
                  <a:schemeClr val="accent1"/>
                </a:solidFill>
              </a:rPr>
              <a:t>1</a:t>
            </a:r>
            <a:r>
              <a:rPr lang="en-US" sz="1200" b="1" noProof="0" dirty="0" smtClean="0">
                <a:solidFill>
                  <a:schemeClr val="accent1"/>
                </a:solidFill>
              </a:rPr>
              <a:t>0%</a:t>
            </a:r>
            <a:endParaRPr lang="en-US" sz="1200" b="1" noProof="0" dirty="0">
              <a:solidFill>
                <a:schemeClr val="accent1"/>
              </a:solidFill>
            </a:endParaRPr>
          </a:p>
        </p:txBody>
      </p:sp>
      <p:sp>
        <p:nvSpPr>
          <p:cNvPr id="99" name="TextBox 98"/>
          <p:cNvSpPr txBox="1"/>
          <p:nvPr/>
        </p:nvSpPr>
        <p:spPr>
          <a:xfrm>
            <a:off x="8412157" y="6582622"/>
            <a:ext cx="413575" cy="184666"/>
          </a:xfrm>
          <a:prstGeom prst="rect">
            <a:avLst/>
          </a:prstGeom>
          <a:noFill/>
        </p:spPr>
        <p:txBody>
          <a:bodyPr wrap="none" lIns="0" tIns="0" rIns="0" bIns="0" rtlCol="0">
            <a:spAutoFit/>
          </a:bodyPr>
          <a:lstStyle/>
          <a:p>
            <a:pPr>
              <a:spcBef>
                <a:spcPts val="0"/>
              </a:spcBef>
              <a:spcAft>
                <a:spcPts val="1333"/>
              </a:spcAft>
              <a:buSzPct val="100000"/>
            </a:pPr>
            <a:r>
              <a:rPr lang="en-US" sz="1200" b="1" dirty="0">
                <a:solidFill>
                  <a:schemeClr val="accent1"/>
                </a:solidFill>
              </a:rPr>
              <a:t>1</a:t>
            </a:r>
            <a:r>
              <a:rPr lang="en-US" sz="1200" b="1" noProof="0" dirty="0" smtClean="0">
                <a:solidFill>
                  <a:schemeClr val="accent1"/>
                </a:solidFill>
              </a:rPr>
              <a:t>0%</a:t>
            </a:r>
            <a:endParaRPr lang="en-US" sz="1200" b="1" noProof="0" dirty="0">
              <a:solidFill>
                <a:schemeClr val="accent1"/>
              </a:solidFill>
            </a:endParaRPr>
          </a:p>
        </p:txBody>
      </p:sp>
      <p:sp>
        <p:nvSpPr>
          <p:cNvPr id="100" name="TextBox 99"/>
          <p:cNvSpPr txBox="1"/>
          <p:nvPr/>
        </p:nvSpPr>
        <p:spPr>
          <a:xfrm>
            <a:off x="10737434" y="6582622"/>
            <a:ext cx="413575" cy="184666"/>
          </a:xfrm>
          <a:prstGeom prst="rect">
            <a:avLst/>
          </a:prstGeom>
          <a:noFill/>
        </p:spPr>
        <p:txBody>
          <a:bodyPr wrap="none" lIns="0" tIns="0" rIns="0" bIns="0" rtlCol="0">
            <a:spAutoFit/>
          </a:bodyPr>
          <a:lstStyle/>
          <a:p>
            <a:pPr>
              <a:spcBef>
                <a:spcPts val="0"/>
              </a:spcBef>
              <a:spcAft>
                <a:spcPts val="1333"/>
              </a:spcAft>
              <a:buSzPct val="100000"/>
            </a:pPr>
            <a:r>
              <a:rPr lang="en-US" sz="1200" b="1" noProof="0" dirty="0" smtClean="0">
                <a:solidFill>
                  <a:schemeClr val="accent1"/>
                </a:solidFill>
              </a:rPr>
              <a:t>20%</a:t>
            </a:r>
            <a:endParaRPr lang="en-US" sz="1200" b="1" noProof="0" dirty="0">
              <a:solidFill>
                <a:schemeClr val="accent1"/>
              </a:solidFill>
            </a:endParaRPr>
          </a:p>
        </p:txBody>
      </p:sp>
      <p:sp>
        <p:nvSpPr>
          <p:cNvPr id="2" name="Rectangle 1"/>
          <p:cNvSpPr>
            <a:spLocks noChangeArrowheads="1"/>
          </p:cNvSpPr>
          <p:nvPr/>
        </p:nvSpPr>
        <p:spPr bwMode="auto">
          <a:xfrm>
            <a:off x="1006764" y="1335457"/>
            <a:ext cx="10996448" cy="83613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0" i="0" u="none" strike="noStrike" cap="none" normalizeH="0" baseline="0" dirty="0" smtClean="0">
                <a:ln>
                  <a:noFill/>
                </a:ln>
                <a:solidFill>
                  <a:srgbClr val="202124"/>
                </a:solidFill>
                <a:effectLst/>
                <a:latin typeface="Calibri" panose="020F0502020204030204" pitchFamily="34" charset="0"/>
                <a:cs typeface="Calibri" panose="020F0502020204030204" pitchFamily="34" charset="0"/>
              </a:rPr>
              <a:t>Quy trình tiêu chuẩn xuyên ngành để khai thác / phân tích dữ liệu (CRISP-DM) được coi là phương pháp thực hành tốt nhất để quản lý các chương trình phân tích nâng cao nhằm tạo ra thông tin chi tiết cho người dùng phía dưới. CRISP-DM được hình thành vào năm 1996 và trở thành một dự án của Liên minh Châu Âu theo sáng kiến ​​tài trợ của ESPRIT vào năm 1997. Dự án được dẫn đầu bởi 5 công ty: Integral Solutions Ltd (ISL), Teradata, Daimler AG, NCR Corporation và OHRA, một công ty bảo hiểm.</a:t>
            </a:r>
            <a:r>
              <a:rPr kumimoji="0" lang="vi-VN" altLang="en-US" sz="1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512018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GITHUB</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789646"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597596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7474</TotalTime>
  <Words>1075</Words>
  <Application>Microsoft Office PowerPoint</Application>
  <PresentationFormat>Widescreen</PresentationFormat>
  <Paragraphs>277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Calibri</vt:lpstr>
      <vt:lpstr>Calibri Light</vt:lpstr>
      <vt:lpstr>Cambria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KLUCK</cp:lastModifiedBy>
  <cp:revision>544</cp:revision>
  <dcterms:created xsi:type="dcterms:W3CDTF">2020-03-30T13:47:17Z</dcterms:created>
  <dcterms:modified xsi:type="dcterms:W3CDTF">2021-11-10T14:04:10Z</dcterms:modified>
</cp:coreProperties>
</file>