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6"/>
    <p:restoredTop sz="94635"/>
  </p:normalViewPr>
  <p:slideViewPr>
    <p:cSldViewPr snapToGrid="0" snapToObjects="1">
      <p:cViewPr varScale="1">
        <p:scale>
          <a:sx n="105" d="100"/>
          <a:sy n="105" d="100"/>
        </p:scale>
        <p:origin x="136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36FA40-82AA-40B0-8237-1952377D3EB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21056EA-2DEF-4687-8F22-7D39AC33A118}">
      <dgm:prSet/>
      <dgm:spPr/>
      <dgm:t>
        <a:bodyPr/>
        <a:lstStyle/>
        <a:p>
          <a:r>
            <a:rPr lang="en-US"/>
            <a:t>Exploring Correlations Between Lifestyle and Stress Levels</a:t>
          </a:r>
        </a:p>
      </dgm:t>
    </dgm:pt>
    <dgm:pt modelId="{4E640D11-98E1-4A77-8BCF-2361AF4E9D50}" type="parTrans" cxnId="{73BB6F6F-5514-4611-A5A3-50FD924D8591}">
      <dgm:prSet/>
      <dgm:spPr/>
      <dgm:t>
        <a:bodyPr/>
        <a:lstStyle/>
        <a:p>
          <a:endParaRPr lang="en-US"/>
        </a:p>
      </dgm:t>
    </dgm:pt>
    <dgm:pt modelId="{FD3157FA-705F-4856-9CB7-4B9353FA4C24}" type="sibTrans" cxnId="{73BB6F6F-5514-4611-A5A3-50FD924D8591}">
      <dgm:prSet/>
      <dgm:spPr/>
      <dgm:t>
        <a:bodyPr/>
        <a:lstStyle/>
        <a:p>
          <a:endParaRPr lang="en-US"/>
        </a:p>
      </dgm:t>
    </dgm:pt>
    <dgm:pt modelId="{E7C7ACE5-1393-40D9-8D6B-1ECFEBA27C48}">
      <dgm:prSet/>
      <dgm:spPr/>
      <dgm:t>
        <a:bodyPr/>
        <a:lstStyle/>
        <a:p>
          <a:r>
            <a:rPr lang="en-US" dirty="0"/>
            <a:t>Team 1: </a:t>
          </a:r>
        </a:p>
        <a:p>
          <a:r>
            <a:rPr lang="en-US" dirty="0"/>
            <a:t>Colin Nguyen, Francis Salonga, Peter Tawfik, Trung Le, and Trong Le.</a:t>
          </a:r>
        </a:p>
      </dgm:t>
    </dgm:pt>
    <dgm:pt modelId="{A259AE04-A3AF-46E0-B6EC-4F051BEAA734}" type="parTrans" cxnId="{F9F3861C-68C7-4E0C-808A-DBA36BA4E86B}">
      <dgm:prSet/>
      <dgm:spPr/>
      <dgm:t>
        <a:bodyPr/>
        <a:lstStyle/>
        <a:p>
          <a:endParaRPr lang="en-US"/>
        </a:p>
      </dgm:t>
    </dgm:pt>
    <dgm:pt modelId="{1544F23D-88B7-43C5-9AD4-E59CDD6D9CD4}" type="sibTrans" cxnId="{F9F3861C-68C7-4E0C-808A-DBA36BA4E86B}">
      <dgm:prSet/>
      <dgm:spPr/>
      <dgm:t>
        <a:bodyPr/>
        <a:lstStyle/>
        <a:p>
          <a:endParaRPr lang="en-US"/>
        </a:p>
      </dgm:t>
    </dgm:pt>
    <dgm:pt modelId="{8F44CD77-5E21-3D45-9E7B-3B0BD788961C}" type="pres">
      <dgm:prSet presAssocID="{4D36FA40-82AA-40B0-8237-1952377D3EB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F43D8A-B403-224A-9336-2A16C1283BFB}" type="pres">
      <dgm:prSet presAssocID="{D21056EA-2DEF-4687-8F22-7D39AC33A118}" presName="hierRoot1" presStyleCnt="0"/>
      <dgm:spPr/>
    </dgm:pt>
    <dgm:pt modelId="{A479DE4D-3DA7-A04A-B8F8-849257085D4D}" type="pres">
      <dgm:prSet presAssocID="{D21056EA-2DEF-4687-8F22-7D39AC33A118}" presName="composite" presStyleCnt="0"/>
      <dgm:spPr/>
    </dgm:pt>
    <dgm:pt modelId="{0B7F07ED-A1A2-D845-B6D3-486FADD00C13}" type="pres">
      <dgm:prSet presAssocID="{D21056EA-2DEF-4687-8F22-7D39AC33A118}" presName="background" presStyleLbl="node0" presStyleIdx="0" presStyleCnt="2"/>
      <dgm:spPr/>
    </dgm:pt>
    <dgm:pt modelId="{B0D10334-674A-AD43-ACCD-C24F1B7C8CCB}" type="pres">
      <dgm:prSet presAssocID="{D21056EA-2DEF-4687-8F22-7D39AC33A118}" presName="text" presStyleLbl="fgAcc0" presStyleIdx="0" presStyleCnt="2">
        <dgm:presLayoutVars>
          <dgm:chPref val="3"/>
        </dgm:presLayoutVars>
      </dgm:prSet>
      <dgm:spPr/>
    </dgm:pt>
    <dgm:pt modelId="{89C71C3C-C20B-0549-8D68-5927C01DDDA5}" type="pres">
      <dgm:prSet presAssocID="{D21056EA-2DEF-4687-8F22-7D39AC33A118}" presName="hierChild2" presStyleCnt="0"/>
      <dgm:spPr/>
    </dgm:pt>
    <dgm:pt modelId="{AD5AD20F-B122-1446-A68D-0DA20E413368}" type="pres">
      <dgm:prSet presAssocID="{E7C7ACE5-1393-40D9-8D6B-1ECFEBA27C48}" presName="hierRoot1" presStyleCnt="0"/>
      <dgm:spPr/>
    </dgm:pt>
    <dgm:pt modelId="{8465BEA4-7B72-BB45-9CE7-586EE1FE2B8D}" type="pres">
      <dgm:prSet presAssocID="{E7C7ACE5-1393-40D9-8D6B-1ECFEBA27C48}" presName="composite" presStyleCnt="0"/>
      <dgm:spPr/>
    </dgm:pt>
    <dgm:pt modelId="{543AD96B-B2C2-7947-9007-46D593CDC0C7}" type="pres">
      <dgm:prSet presAssocID="{E7C7ACE5-1393-40D9-8D6B-1ECFEBA27C48}" presName="background" presStyleLbl="node0" presStyleIdx="1" presStyleCnt="2"/>
      <dgm:spPr/>
    </dgm:pt>
    <dgm:pt modelId="{D6DCE08C-50F9-6D4C-B2E9-842E79787747}" type="pres">
      <dgm:prSet presAssocID="{E7C7ACE5-1393-40D9-8D6B-1ECFEBA27C48}" presName="text" presStyleLbl="fgAcc0" presStyleIdx="1" presStyleCnt="2">
        <dgm:presLayoutVars>
          <dgm:chPref val="3"/>
        </dgm:presLayoutVars>
      </dgm:prSet>
      <dgm:spPr/>
    </dgm:pt>
    <dgm:pt modelId="{153573AE-A226-9344-AE96-FDCD1B6E518B}" type="pres">
      <dgm:prSet presAssocID="{E7C7ACE5-1393-40D9-8D6B-1ECFEBA27C48}" presName="hierChild2" presStyleCnt="0"/>
      <dgm:spPr/>
    </dgm:pt>
  </dgm:ptLst>
  <dgm:cxnLst>
    <dgm:cxn modelId="{361D7A08-2721-8945-A3D5-0FE8F2CAC472}" type="presOf" srcId="{4D36FA40-82AA-40B0-8237-1952377D3EB2}" destId="{8F44CD77-5E21-3D45-9E7B-3B0BD788961C}" srcOrd="0" destOrd="0" presId="urn:microsoft.com/office/officeart/2005/8/layout/hierarchy1"/>
    <dgm:cxn modelId="{F9F3861C-68C7-4E0C-808A-DBA36BA4E86B}" srcId="{4D36FA40-82AA-40B0-8237-1952377D3EB2}" destId="{E7C7ACE5-1393-40D9-8D6B-1ECFEBA27C48}" srcOrd="1" destOrd="0" parTransId="{A259AE04-A3AF-46E0-B6EC-4F051BEAA734}" sibTransId="{1544F23D-88B7-43C5-9AD4-E59CDD6D9CD4}"/>
    <dgm:cxn modelId="{73BB6F6F-5514-4611-A5A3-50FD924D8591}" srcId="{4D36FA40-82AA-40B0-8237-1952377D3EB2}" destId="{D21056EA-2DEF-4687-8F22-7D39AC33A118}" srcOrd="0" destOrd="0" parTransId="{4E640D11-98E1-4A77-8BCF-2361AF4E9D50}" sibTransId="{FD3157FA-705F-4856-9CB7-4B9353FA4C24}"/>
    <dgm:cxn modelId="{D235E575-EEEA-204D-887B-A5ABE71C0DA2}" type="presOf" srcId="{E7C7ACE5-1393-40D9-8D6B-1ECFEBA27C48}" destId="{D6DCE08C-50F9-6D4C-B2E9-842E79787747}" srcOrd="0" destOrd="0" presId="urn:microsoft.com/office/officeart/2005/8/layout/hierarchy1"/>
    <dgm:cxn modelId="{FB7236DD-A145-6448-8F07-6ABDA32135FC}" type="presOf" srcId="{D21056EA-2DEF-4687-8F22-7D39AC33A118}" destId="{B0D10334-674A-AD43-ACCD-C24F1B7C8CCB}" srcOrd="0" destOrd="0" presId="urn:microsoft.com/office/officeart/2005/8/layout/hierarchy1"/>
    <dgm:cxn modelId="{C6A13199-5891-4C4C-A6D6-EC48659C8138}" type="presParOf" srcId="{8F44CD77-5E21-3D45-9E7B-3B0BD788961C}" destId="{45F43D8A-B403-224A-9336-2A16C1283BFB}" srcOrd="0" destOrd="0" presId="urn:microsoft.com/office/officeart/2005/8/layout/hierarchy1"/>
    <dgm:cxn modelId="{18CD584B-BE48-6345-B9FF-4D6982F7FE80}" type="presParOf" srcId="{45F43D8A-B403-224A-9336-2A16C1283BFB}" destId="{A479DE4D-3DA7-A04A-B8F8-849257085D4D}" srcOrd="0" destOrd="0" presId="urn:microsoft.com/office/officeart/2005/8/layout/hierarchy1"/>
    <dgm:cxn modelId="{B283394B-BEEE-C947-8080-06C1593C269A}" type="presParOf" srcId="{A479DE4D-3DA7-A04A-B8F8-849257085D4D}" destId="{0B7F07ED-A1A2-D845-B6D3-486FADD00C13}" srcOrd="0" destOrd="0" presId="urn:microsoft.com/office/officeart/2005/8/layout/hierarchy1"/>
    <dgm:cxn modelId="{7A6E0872-A177-DD42-B5C3-1B45231CA3DC}" type="presParOf" srcId="{A479DE4D-3DA7-A04A-B8F8-849257085D4D}" destId="{B0D10334-674A-AD43-ACCD-C24F1B7C8CCB}" srcOrd="1" destOrd="0" presId="urn:microsoft.com/office/officeart/2005/8/layout/hierarchy1"/>
    <dgm:cxn modelId="{DDED3133-28AB-2F4D-BF71-A22BF935A562}" type="presParOf" srcId="{45F43D8A-B403-224A-9336-2A16C1283BFB}" destId="{89C71C3C-C20B-0549-8D68-5927C01DDDA5}" srcOrd="1" destOrd="0" presId="urn:microsoft.com/office/officeart/2005/8/layout/hierarchy1"/>
    <dgm:cxn modelId="{2866EC4A-B576-4E4F-ACDA-EC7538099287}" type="presParOf" srcId="{8F44CD77-5E21-3D45-9E7B-3B0BD788961C}" destId="{AD5AD20F-B122-1446-A68D-0DA20E413368}" srcOrd="1" destOrd="0" presId="urn:microsoft.com/office/officeart/2005/8/layout/hierarchy1"/>
    <dgm:cxn modelId="{EA0699FD-A4F2-024B-A63E-25618906089D}" type="presParOf" srcId="{AD5AD20F-B122-1446-A68D-0DA20E413368}" destId="{8465BEA4-7B72-BB45-9CE7-586EE1FE2B8D}" srcOrd="0" destOrd="0" presId="urn:microsoft.com/office/officeart/2005/8/layout/hierarchy1"/>
    <dgm:cxn modelId="{17D6C4EF-B6F9-2C40-8969-F04007FB7B1D}" type="presParOf" srcId="{8465BEA4-7B72-BB45-9CE7-586EE1FE2B8D}" destId="{543AD96B-B2C2-7947-9007-46D593CDC0C7}" srcOrd="0" destOrd="0" presId="urn:microsoft.com/office/officeart/2005/8/layout/hierarchy1"/>
    <dgm:cxn modelId="{F1FDE606-6650-6648-A782-2065F61A9AA3}" type="presParOf" srcId="{8465BEA4-7B72-BB45-9CE7-586EE1FE2B8D}" destId="{D6DCE08C-50F9-6D4C-B2E9-842E79787747}" srcOrd="1" destOrd="0" presId="urn:microsoft.com/office/officeart/2005/8/layout/hierarchy1"/>
    <dgm:cxn modelId="{70B43600-E444-CD49-852E-B7B6B6471EBA}" type="presParOf" srcId="{AD5AD20F-B122-1446-A68D-0DA20E413368}" destId="{153573AE-A226-9344-AE96-FDCD1B6E518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D37109-85F6-43A7-8C41-34FB93F002ED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EFCD46-388C-4043-80B3-A13611BBB34B}">
      <dgm:prSet/>
      <dgm:spPr/>
      <dgm:t>
        <a:bodyPr/>
        <a:lstStyle/>
        <a:p>
          <a:r>
            <a:rPr lang="en-US" dirty="0"/>
            <a:t>Goal: To visualize how various factors—such as depression, sleep quality, and self-esteem—affect student stress levels.</a:t>
          </a:r>
        </a:p>
      </dgm:t>
    </dgm:pt>
    <dgm:pt modelId="{A5F75A9B-7B2A-4C3A-99C0-255B077CFC5C}" type="parTrans" cxnId="{F071DE9D-CC19-4E9F-934F-1EB7C6152622}">
      <dgm:prSet/>
      <dgm:spPr/>
      <dgm:t>
        <a:bodyPr/>
        <a:lstStyle/>
        <a:p>
          <a:endParaRPr lang="en-US"/>
        </a:p>
      </dgm:t>
    </dgm:pt>
    <dgm:pt modelId="{A668F4CA-932E-45B8-A9DB-9FE042871C57}" type="sibTrans" cxnId="{F071DE9D-CC19-4E9F-934F-1EB7C6152622}">
      <dgm:prSet/>
      <dgm:spPr/>
      <dgm:t>
        <a:bodyPr/>
        <a:lstStyle/>
        <a:p>
          <a:endParaRPr lang="en-US"/>
        </a:p>
      </dgm:t>
    </dgm:pt>
    <dgm:pt modelId="{A9FCEF20-7092-472B-8D90-6182BE1E9166}">
      <dgm:prSet/>
      <dgm:spPr/>
      <dgm:t>
        <a:bodyPr/>
        <a:lstStyle/>
        <a:p>
          <a:r>
            <a:rPr lang="en-US"/>
            <a:t>Key Questions:</a:t>
          </a:r>
        </a:p>
      </dgm:t>
    </dgm:pt>
    <dgm:pt modelId="{E4358DEC-481E-429B-9F90-FB3EC42FB09D}" type="parTrans" cxnId="{5E91D086-03D5-47E4-BDD8-7DD85FACCA3C}">
      <dgm:prSet/>
      <dgm:spPr/>
      <dgm:t>
        <a:bodyPr/>
        <a:lstStyle/>
        <a:p>
          <a:endParaRPr lang="en-US"/>
        </a:p>
      </dgm:t>
    </dgm:pt>
    <dgm:pt modelId="{21AC94A9-D021-446F-89BA-675980B779C8}" type="sibTrans" cxnId="{5E91D086-03D5-47E4-BDD8-7DD85FACCA3C}">
      <dgm:prSet/>
      <dgm:spPr/>
      <dgm:t>
        <a:bodyPr/>
        <a:lstStyle/>
        <a:p>
          <a:endParaRPr lang="en-US"/>
        </a:p>
      </dgm:t>
    </dgm:pt>
    <dgm:pt modelId="{149D282F-4977-4110-AD62-9F74F691EE61}">
      <dgm:prSet/>
      <dgm:spPr/>
      <dgm:t>
        <a:bodyPr/>
        <a:lstStyle/>
        <a:p>
          <a:r>
            <a:rPr lang="en-US"/>
            <a:t>- Which factors most strongly correlate with stress?</a:t>
          </a:r>
        </a:p>
      </dgm:t>
    </dgm:pt>
    <dgm:pt modelId="{49F7709F-A781-4B6F-BAC0-DE7CD7554FDC}" type="parTrans" cxnId="{B7834FCE-95EB-4F75-BAAF-DF4E87629E22}">
      <dgm:prSet/>
      <dgm:spPr/>
      <dgm:t>
        <a:bodyPr/>
        <a:lstStyle/>
        <a:p>
          <a:endParaRPr lang="en-US"/>
        </a:p>
      </dgm:t>
    </dgm:pt>
    <dgm:pt modelId="{3F530BBE-9C19-46F0-A600-CA63BC950C05}" type="sibTrans" cxnId="{B7834FCE-95EB-4F75-BAAF-DF4E87629E22}">
      <dgm:prSet/>
      <dgm:spPr/>
      <dgm:t>
        <a:bodyPr/>
        <a:lstStyle/>
        <a:p>
          <a:endParaRPr lang="en-US"/>
        </a:p>
      </dgm:t>
    </dgm:pt>
    <dgm:pt modelId="{DC7E8B2C-9D31-496D-B75B-B723AA11A829}">
      <dgm:prSet/>
      <dgm:spPr/>
      <dgm:t>
        <a:bodyPr/>
        <a:lstStyle/>
        <a:p>
          <a:r>
            <a:rPr lang="en-US" dirty="0"/>
            <a:t>- How can visualization help reveal these relationships?</a:t>
          </a:r>
        </a:p>
      </dgm:t>
    </dgm:pt>
    <dgm:pt modelId="{ADCB21F5-8EAC-436A-8F7F-29A1B97EEDB4}" type="parTrans" cxnId="{9C16DAE1-2DE5-4AC3-B1E4-A8CAB3147747}">
      <dgm:prSet/>
      <dgm:spPr/>
      <dgm:t>
        <a:bodyPr/>
        <a:lstStyle/>
        <a:p>
          <a:endParaRPr lang="en-US"/>
        </a:p>
      </dgm:t>
    </dgm:pt>
    <dgm:pt modelId="{2C65F025-7A7A-4B81-89C4-AB7D3158F5CA}" type="sibTrans" cxnId="{9C16DAE1-2DE5-4AC3-B1E4-A8CAB3147747}">
      <dgm:prSet/>
      <dgm:spPr/>
      <dgm:t>
        <a:bodyPr/>
        <a:lstStyle/>
        <a:p>
          <a:endParaRPr lang="en-US"/>
        </a:p>
      </dgm:t>
    </dgm:pt>
    <dgm:pt modelId="{D255E69C-11AD-C84D-9D42-ED34955E6D53}" type="pres">
      <dgm:prSet presAssocID="{47D37109-85F6-43A7-8C41-34FB93F002ED}" presName="cycle" presStyleCnt="0">
        <dgm:presLayoutVars>
          <dgm:dir/>
          <dgm:resizeHandles val="exact"/>
        </dgm:presLayoutVars>
      </dgm:prSet>
      <dgm:spPr/>
    </dgm:pt>
    <dgm:pt modelId="{033A3744-77F6-2F4B-B357-7630ED87ADD2}" type="pres">
      <dgm:prSet presAssocID="{A9FCEF20-7092-472B-8D90-6182BE1E9166}" presName="dummy" presStyleCnt="0"/>
      <dgm:spPr/>
    </dgm:pt>
    <dgm:pt modelId="{B6D3C6E5-BBD2-9943-A81D-0CB584A778CE}" type="pres">
      <dgm:prSet presAssocID="{A9FCEF20-7092-472B-8D90-6182BE1E9166}" presName="node" presStyleLbl="revTx" presStyleIdx="0" presStyleCnt="2">
        <dgm:presLayoutVars>
          <dgm:bulletEnabled val="1"/>
        </dgm:presLayoutVars>
      </dgm:prSet>
      <dgm:spPr/>
    </dgm:pt>
    <dgm:pt modelId="{BD02FB0B-B36A-0A4F-8B53-41CE09F97294}" type="pres">
      <dgm:prSet presAssocID="{21AC94A9-D021-446F-89BA-675980B779C8}" presName="sibTrans" presStyleLbl="node1" presStyleIdx="0" presStyleCnt="2"/>
      <dgm:spPr/>
    </dgm:pt>
    <dgm:pt modelId="{1C8BD096-2ADD-BB48-B155-BC91EDADCE5C}" type="pres">
      <dgm:prSet presAssocID="{44EFCD46-388C-4043-80B3-A13611BBB34B}" presName="dummy" presStyleCnt="0"/>
      <dgm:spPr/>
    </dgm:pt>
    <dgm:pt modelId="{9C9F7EB9-0ED2-1547-B617-D2DF058BC03F}" type="pres">
      <dgm:prSet presAssocID="{44EFCD46-388C-4043-80B3-A13611BBB34B}" presName="node" presStyleLbl="revTx" presStyleIdx="1" presStyleCnt="2">
        <dgm:presLayoutVars>
          <dgm:bulletEnabled val="1"/>
        </dgm:presLayoutVars>
      </dgm:prSet>
      <dgm:spPr/>
    </dgm:pt>
    <dgm:pt modelId="{CF1D93B6-03C5-9945-B41B-FB8DDA6FA912}" type="pres">
      <dgm:prSet presAssocID="{A668F4CA-932E-45B8-A9DB-9FE042871C57}" presName="sibTrans" presStyleLbl="node1" presStyleIdx="1" presStyleCnt="2"/>
      <dgm:spPr/>
    </dgm:pt>
  </dgm:ptLst>
  <dgm:cxnLst>
    <dgm:cxn modelId="{313AB51E-16E1-1E41-AD1A-5A0C212706E6}" type="presOf" srcId="{A9FCEF20-7092-472B-8D90-6182BE1E9166}" destId="{B6D3C6E5-BBD2-9943-A81D-0CB584A778CE}" srcOrd="0" destOrd="0" presId="urn:microsoft.com/office/officeart/2005/8/layout/cycle1"/>
    <dgm:cxn modelId="{372A9434-F147-1A45-873A-E49E6B81C255}" type="presOf" srcId="{47D37109-85F6-43A7-8C41-34FB93F002ED}" destId="{D255E69C-11AD-C84D-9D42-ED34955E6D53}" srcOrd="0" destOrd="0" presId="urn:microsoft.com/office/officeart/2005/8/layout/cycle1"/>
    <dgm:cxn modelId="{D3A3866B-80C6-CC47-AAD5-4B6C4BD222CB}" type="presOf" srcId="{A668F4CA-932E-45B8-A9DB-9FE042871C57}" destId="{CF1D93B6-03C5-9945-B41B-FB8DDA6FA912}" srcOrd="0" destOrd="0" presId="urn:microsoft.com/office/officeart/2005/8/layout/cycle1"/>
    <dgm:cxn modelId="{5E91D086-03D5-47E4-BDD8-7DD85FACCA3C}" srcId="{47D37109-85F6-43A7-8C41-34FB93F002ED}" destId="{A9FCEF20-7092-472B-8D90-6182BE1E9166}" srcOrd="0" destOrd="0" parTransId="{E4358DEC-481E-429B-9F90-FB3EC42FB09D}" sibTransId="{21AC94A9-D021-446F-89BA-675980B779C8}"/>
    <dgm:cxn modelId="{F7740E8C-D448-B849-8CDA-5ADE7BC06F93}" type="presOf" srcId="{DC7E8B2C-9D31-496D-B75B-B723AA11A829}" destId="{B6D3C6E5-BBD2-9943-A81D-0CB584A778CE}" srcOrd="0" destOrd="2" presId="urn:microsoft.com/office/officeart/2005/8/layout/cycle1"/>
    <dgm:cxn modelId="{F071DE9D-CC19-4E9F-934F-1EB7C6152622}" srcId="{47D37109-85F6-43A7-8C41-34FB93F002ED}" destId="{44EFCD46-388C-4043-80B3-A13611BBB34B}" srcOrd="1" destOrd="0" parTransId="{A5F75A9B-7B2A-4C3A-99C0-255B077CFC5C}" sibTransId="{A668F4CA-932E-45B8-A9DB-9FE042871C57}"/>
    <dgm:cxn modelId="{396D5CC2-6715-B649-B1C4-F06254F9747B}" type="presOf" srcId="{149D282F-4977-4110-AD62-9F74F691EE61}" destId="{B6D3C6E5-BBD2-9943-A81D-0CB584A778CE}" srcOrd="0" destOrd="1" presId="urn:microsoft.com/office/officeart/2005/8/layout/cycle1"/>
    <dgm:cxn modelId="{95DC37C5-EA33-DF40-A5CD-BFE5C045803A}" type="presOf" srcId="{44EFCD46-388C-4043-80B3-A13611BBB34B}" destId="{9C9F7EB9-0ED2-1547-B617-D2DF058BC03F}" srcOrd="0" destOrd="0" presId="urn:microsoft.com/office/officeart/2005/8/layout/cycle1"/>
    <dgm:cxn modelId="{C92534CC-B978-564F-876C-EE380090665B}" type="presOf" srcId="{21AC94A9-D021-446F-89BA-675980B779C8}" destId="{BD02FB0B-B36A-0A4F-8B53-41CE09F97294}" srcOrd="0" destOrd="0" presId="urn:microsoft.com/office/officeart/2005/8/layout/cycle1"/>
    <dgm:cxn modelId="{B7834FCE-95EB-4F75-BAAF-DF4E87629E22}" srcId="{A9FCEF20-7092-472B-8D90-6182BE1E9166}" destId="{149D282F-4977-4110-AD62-9F74F691EE61}" srcOrd="0" destOrd="0" parTransId="{49F7709F-A781-4B6F-BAC0-DE7CD7554FDC}" sibTransId="{3F530BBE-9C19-46F0-A600-CA63BC950C05}"/>
    <dgm:cxn modelId="{9C16DAE1-2DE5-4AC3-B1E4-A8CAB3147747}" srcId="{A9FCEF20-7092-472B-8D90-6182BE1E9166}" destId="{DC7E8B2C-9D31-496D-B75B-B723AA11A829}" srcOrd="1" destOrd="0" parTransId="{ADCB21F5-8EAC-436A-8F7F-29A1B97EEDB4}" sibTransId="{2C65F025-7A7A-4B81-89C4-AB7D3158F5CA}"/>
    <dgm:cxn modelId="{039866B3-1121-A34D-A515-4BEB9CC760AA}" type="presParOf" srcId="{D255E69C-11AD-C84D-9D42-ED34955E6D53}" destId="{033A3744-77F6-2F4B-B357-7630ED87ADD2}" srcOrd="0" destOrd="0" presId="urn:microsoft.com/office/officeart/2005/8/layout/cycle1"/>
    <dgm:cxn modelId="{28C794D9-FF86-7D48-B48D-260755A3F0EF}" type="presParOf" srcId="{D255E69C-11AD-C84D-9D42-ED34955E6D53}" destId="{B6D3C6E5-BBD2-9943-A81D-0CB584A778CE}" srcOrd="1" destOrd="0" presId="urn:microsoft.com/office/officeart/2005/8/layout/cycle1"/>
    <dgm:cxn modelId="{24EE4D52-28FE-3447-8947-AC1B4DAD7125}" type="presParOf" srcId="{D255E69C-11AD-C84D-9D42-ED34955E6D53}" destId="{BD02FB0B-B36A-0A4F-8B53-41CE09F97294}" srcOrd="2" destOrd="0" presId="urn:microsoft.com/office/officeart/2005/8/layout/cycle1"/>
    <dgm:cxn modelId="{778374A8-BF36-A746-842C-278B31ECFD69}" type="presParOf" srcId="{D255E69C-11AD-C84D-9D42-ED34955E6D53}" destId="{1C8BD096-2ADD-BB48-B155-BC91EDADCE5C}" srcOrd="3" destOrd="0" presId="urn:microsoft.com/office/officeart/2005/8/layout/cycle1"/>
    <dgm:cxn modelId="{0048821C-0EA9-E743-B019-D0D9164066FA}" type="presParOf" srcId="{D255E69C-11AD-C84D-9D42-ED34955E6D53}" destId="{9C9F7EB9-0ED2-1547-B617-D2DF058BC03F}" srcOrd="4" destOrd="0" presId="urn:microsoft.com/office/officeart/2005/8/layout/cycle1"/>
    <dgm:cxn modelId="{A3936D7B-7336-B54E-87D2-A99C8F48BE33}" type="presParOf" srcId="{D255E69C-11AD-C84D-9D42-ED34955E6D53}" destId="{CF1D93B6-03C5-9945-B41B-FB8DDA6FA912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7DF0D9-4B8B-4B8A-A017-FD05C596FFD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1BC3B5C-222D-4DD6-8A3E-43862C1FBB0D}">
      <dgm:prSet/>
      <dgm:spPr/>
      <dgm:t>
        <a:bodyPr/>
        <a:lstStyle/>
        <a:p>
          <a:r>
            <a:rPr lang="en-US"/>
            <a:t>Visual Encoding:</a:t>
          </a:r>
        </a:p>
      </dgm:t>
    </dgm:pt>
    <dgm:pt modelId="{841F806F-4754-473F-8BD2-F85CAB2B5FAA}" type="parTrans" cxnId="{981FBC54-E3FF-4550-A5C2-BA60429E440B}">
      <dgm:prSet/>
      <dgm:spPr/>
      <dgm:t>
        <a:bodyPr/>
        <a:lstStyle/>
        <a:p>
          <a:endParaRPr lang="en-US"/>
        </a:p>
      </dgm:t>
    </dgm:pt>
    <dgm:pt modelId="{5BBA3F3E-FD01-416A-843B-6B1A1A462AC2}" type="sibTrans" cxnId="{981FBC54-E3FF-4550-A5C2-BA60429E440B}">
      <dgm:prSet/>
      <dgm:spPr/>
      <dgm:t>
        <a:bodyPr/>
        <a:lstStyle/>
        <a:p>
          <a:endParaRPr lang="en-US"/>
        </a:p>
      </dgm:t>
    </dgm:pt>
    <dgm:pt modelId="{35169820-F18E-4D3D-8676-125B761766C7}">
      <dgm:prSet/>
      <dgm:spPr/>
      <dgm:t>
        <a:bodyPr/>
        <a:lstStyle/>
        <a:p>
          <a:r>
            <a:rPr lang="en-US"/>
            <a:t>- X-axis: Scaled Mean (0–5)</a:t>
          </a:r>
        </a:p>
      </dgm:t>
    </dgm:pt>
    <dgm:pt modelId="{9F6FEE32-A2BF-4A28-9559-9B78F3F82BD6}" type="parTrans" cxnId="{2B821D0C-AACD-415F-9B58-214D2322CB8B}">
      <dgm:prSet/>
      <dgm:spPr/>
      <dgm:t>
        <a:bodyPr/>
        <a:lstStyle/>
        <a:p>
          <a:endParaRPr lang="en-US"/>
        </a:p>
      </dgm:t>
    </dgm:pt>
    <dgm:pt modelId="{81F7EA65-F29D-4C20-8F59-0EADDCCAFF09}" type="sibTrans" cxnId="{2B821D0C-AACD-415F-9B58-214D2322CB8B}">
      <dgm:prSet/>
      <dgm:spPr/>
      <dgm:t>
        <a:bodyPr/>
        <a:lstStyle/>
        <a:p>
          <a:endParaRPr lang="en-US"/>
        </a:p>
      </dgm:t>
    </dgm:pt>
    <dgm:pt modelId="{4AD70B32-45B7-4FB5-A7E0-DE05D64A018F}">
      <dgm:prSet/>
      <dgm:spPr/>
      <dgm:t>
        <a:bodyPr/>
        <a:lstStyle/>
        <a:p>
          <a:r>
            <a:rPr lang="en-US"/>
            <a:t>- Y-axis: Factor Names</a:t>
          </a:r>
        </a:p>
      </dgm:t>
    </dgm:pt>
    <dgm:pt modelId="{B307B669-A0D0-4A3C-A583-D95A5E9E0668}" type="parTrans" cxnId="{B76AA731-AA21-422F-9E4A-15A9B9D88CCF}">
      <dgm:prSet/>
      <dgm:spPr/>
      <dgm:t>
        <a:bodyPr/>
        <a:lstStyle/>
        <a:p>
          <a:endParaRPr lang="en-US"/>
        </a:p>
      </dgm:t>
    </dgm:pt>
    <dgm:pt modelId="{DF35067C-A4B3-4D7C-BAAC-6B71486B5600}" type="sibTrans" cxnId="{B76AA731-AA21-422F-9E4A-15A9B9D88CCF}">
      <dgm:prSet/>
      <dgm:spPr/>
      <dgm:t>
        <a:bodyPr/>
        <a:lstStyle/>
        <a:p>
          <a:endParaRPr lang="en-US"/>
        </a:p>
      </dgm:t>
    </dgm:pt>
    <dgm:pt modelId="{2DCD2E73-639C-4748-9445-140BCFE557C5}">
      <dgm:prSet/>
      <dgm:spPr/>
      <dgm:t>
        <a:bodyPr/>
        <a:lstStyle/>
        <a:p>
          <a:r>
            <a:rPr lang="en-US"/>
            <a:t>- Dot Color: Mean intensity (green → yellow → red)</a:t>
          </a:r>
        </a:p>
      </dgm:t>
    </dgm:pt>
    <dgm:pt modelId="{C40AE15C-9AB3-4F4D-A3F9-FE75D2787AFD}" type="parTrans" cxnId="{59740A6C-BE73-4017-ABCE-377DA4A1F37A}">
      <dgm:prSet/>
      <dgm:spPr/>
      <dgm:t>
        <a:bodyPr/>
        <a:lstStyle/>
        <a:p>
          <a:endParaRPr lang="en-US"/>
        </a:p>
      </dgm:t>
    </dgm:pt>
    <dgm:pt modelId="{778FD06E-DA8D-4C4D-AC89-C50FED298C6F}" type="sibTrans" cxnId="{59740A6C-BE73-4017-ABCE-377DA4A1F37A}">
      <dgm:prSet/>
      <dgm:spPr/>
      <dgm:t>
        <a:bodyPr/>
        <a:lstStyle/>
        <a:p>
          <a:endParaRPr lang="en-US"/>
        </a:p>
      </dgm:t>
    </dgm:pt>
    <dgm:pt modelId="{95A94508-E804-4A75-B8AC-4FE74FF2CDD2}">
      <dgm:prSet/>
      <dgm:spPr/>
      <dgm:t>
        <a:bodyPr/>
        <a:lstStyle/>
        <a:p>
          <a:r>
            <a:rPr lang="en-US"/>
            <a:t>- Dot Shape: Category (■ School, ● Social life, ▲ Health, ◆ Personal)</a:t>
          </a:r>
        </a:p>
      </dgm:t>
    </dgm:pt>
    <dgm:pt modelId="{24E51F2C-81AF-4194-87D0-7AECE032F554}" type="parTrans" cxnId="{8902EE9F-FC67-4992-BE9C-A8C17833B3FF}">
      <dgm:prSet/>
      <dgm:spPr/>
      <dgm:t>
        <a:bodyPr/>
        <a:lstStyle/>
        <a:p>
          <a:endParaRPr lang="en-US"/>
        </a:p>
      </dgm:t>
    </dgm:pt>
    <dgm:pt modelId="{6644DD78-0336-4024-AC1C-431F291F0546}" type="sibTrans" cxnId="{8902EE9F-FC67-4992-BE9C-A8C17833B3FF}">
      <dgm:prSet/>
      <dgm:spPr/>
      <dgm:t>
        <a:bodyPr/>
        <a:lstStyle/>
        <a:p>
          <a:endParaRPr lang="en-US"/>
        </a:p>
      </dgm:t>
    </dgm:pt>
    <dgm:pt modelId="{C05631EE-9914-4069-8CE6-60D6904DFB00}">
      <dgm:prSet/>
      <dgm:spPr/>
      <dgm:t>
        <a:bodyPr/>
        <a:lstStyle/>
        <a:p>
          <a:r>
            <a:rPr lang="en-US"/>
            <a:t>Interactive Features: Hover tooltips, range slider, colorbar legend.</a:t>
          </a:r>
        </a:p>
      </dgm:t>
    </dgm:pt>
    <dgm:pt modelId="{5FBB1B19-2B07-4420-9554-99E53DAB97A0}" type="parTrans" cxnId="{3AE8AD28-EFFB-4F5E-8B64-FE53349622E0}">
      <dgm:prSet/>
      <dgm:spPr/>
      <dgm:t>
        <a:bodyPr/>
        <a:lstStyle/>
        <a:p>
          <a:endParaRPr lang="en-US"/>
        </a:p>
      </dgm:t>
    </dgm:pt>
    <dgm:pt modelId="{98CD648E-8672-40D4-A51A-13C57343AB22}" type="sibTrans" cxnId="{3AE8AD28-EFFB-4F5E-8B64-FE53349622E0}">
      <dgm:prSet/>
      <dgm:spPr/>
      <dgm:t>
        <a:bodyPr/>
        <a:lstStyle/>
        <a:p>
          <a:endParaRPr lang="en-US"/>
        </a:p>
      </dgm:t>
    </dgm:pt>
    <dgm:pt modelId="{19BE95C4-AB0A-D54D-BC53-75044314B2A4}" type="pres">
      <dgm:prSet presAssocID="{8C7DF0D9-4B8B-4B8A-A017-FD05C596FFDB}" presName="Name0" presStyleCnt="0">
        <dgm:presLayoutVars>
          <dgm:dir/>
          <dgm:resizeHandles val="exact"/>
        </dgm:presLayoutVars>
      </dgm:prSet>
      <dgm:spPr/>
    </dgm:pt>
    <dgm:pt modelId="{36E7AE80-9857-E649-ABD7-89863D219737}" type="pres">
      <dgm:prSet presAssocID="{31BC3B5C-222D-4DD6-8A3E-43862C1FBB0D}" presName="node" presStyleLbl="node1" presStyleIdx="0" presStyleCnt="6">
        <dgm:presLayoutVars>
          <dgm:bulletEnabled val="1"/>
        </dgm:presLayoutVars>
      </dgm:prSet>
      <dgm:spPr/>
    </dgm:pt>
    <dgm:pt modelId="{51B45DDB-228F-FB47-92AD-F9CB7CDB79B5}" type="pres">
      <dgm:prSet presAssocID="{5BBA3F3E-FD01-416A-843B-6B1A1A462AC2}" presName="sibTrans" presStyleLbl="sibTrans1D1" presStyleIdx="0" presStyleCnt="5"/>
      <dgm:spPr/>
    </dgm:pt>
    <dgm:pt modelId="{C94596E4-E3F7-1A42-850C-F459D8BB2CAF}" type="pres">
      <dgm:prSet presAssocID="{5BBA3F3E-FD01-416A-843B-6B1A1A462AC2}" presName="connectorText" presStyleLbl="sibTrans1D1" presStyleIdx="0" presStyleCnt="5"/>
      <dgm:spPr/>
    </dgm:pt>
    <dgm:pt modelId="{22D6AF2D-76E8-444D-BC6D-D214C08125A8}" type="pres">
      <dgm:prSet presAssocID="{35169820-F18E-4D3D-8676-125B761766C7}" presName="node" presStyleLbl="node1" presStyleIdx="1" presStyleCnt="6">
        <dgm:presLayoutVars>
          <dgm:bulletEnabled val="1"/>
        </dgm:presLayoutVars>
      </dgm:prSet>
      <dgm:spPr/>
    </dgm:pt>
    <dgm:pt modelId="{6BF2A58F-9AFF-2944-820F-E8419EC2EBEA}" type="pres">
      <dgm:prSet presAssocID="{81F7EA65-F29D-4C20-8F59-0EADDCCAFF09}" presName="sibTrans" presStyleLbl="sibTrans1D1" presStyleIdx="1" presStyleCnt="5"/>
      <dgm:spPr/>
    </dgm:pt>
    <dgm:pt modelId="{66FA4271-6D3A-3543-9E82-3184A6AC2208}" type="pres">
      <dgm:prSet presAssocID="{81F7EA65-F29D-4C20-8F59-0EADDCCAFF09}" presName="connectorText" presStyleLbl="sibTrans1D1" presStyleIdx="1" presStyleCnt="5"/>
      <dgm:spPr/>
    </dgm:pt>
    <dgm:pt modelId="{077C7E0D-7E96-9C4F-9359-865CEFF6FC64}" type="pres">
      <dgm:prSet presAssocID="{4AD70B32-45B7-4FB5-A7E0-DE05D64A018F}" presName="node" presStyleLbl="node1" presStyleIdx="2" presStyleCnt="6">
        <dgm:presLayoutVars>
          <dgm:bulletEnabled val="1"/>
        </dgm:presLayoutVars>
      </dgm:prSet>
      <dgm:spPr/>
    </dgm:pt>
    <dgm:pt modelId="{61C12948-25BC-D04D-B340-16337E9E674A}" type="pres">
      <dgm:prSet presAssocID="{DF35067C-A4B3-4D7C-BAAC-6B71486B5600}" presName="sibTrans" presStyleLbl="sibTrans1D1" presStyleIdx="2" presStyleCnt="5"/>
      <dgm:spPr/>
    </dgm:pt>
    <dgm:pt modelId="{E4560629-A465-FB42-A247-F2685F467BCD}" type="pres">
      <dgm:prSet presAssocID="{DF35067C-A4B3-4D7C-BAAC-6B71486B5600}" presName="connectorText" presStyleLbl="sibTrans1D1" presStyleIdx="2" presStyleCnt="5"/>
      <dgm:spPr/>
    </dgm:pt>
    <dgm:pt modelId="{59419287-87A2-6548-8C6B-E4689742A7D2}" type="pres">
      <dgm:prSet presAssocID="{2DCD2E73-639C-4748-9445-140BCFE557C5}" presName="node" presStyleLbl="node1" presStyleIdx="3" presStyleCnt="6">
        <dgm:presLayoutVars>
          <dgm:bulletEnabled val="1"/>
        </dgm:presLayoutVars>
      </dgm:prSet>
      <dgm:spPr/>
    </dgm:pt>
    <dgm:pt modelId="{778E1575-16E8-2449-92CB-EC760A6772DC}" type="pres">
      <dgm:prSet presAssocID="{778FD06E-DA8D-4C4D-AC89-C50FED298C6F}" presName="sibTrans" presStyleLbl="sibTrans1D1" presStyleIdx="3" presStyleCnt="5"/>
      <dgm:spPr/>
    </dgm:pt>
    <dgm:pt modelId="{E56526EA-5C89-5646-935D-393B8CCBB191}" type="pres">
      <dgm:prSet presAssocID="{778FD06E-DA8D-4C4D-AC89-C50FED298C6F}" presName="connectorText" presStyleLbl="sibTrans1D1" presStyleIdx="3" presStyleCnt="5"/>
      <dgm:spPr/>
    </dgm:pt>
    <dgm:pt modelId="{6474640E-DCB9-4F46-9B99-13F5D2EC0554}" type="pres">
      <dgm:prSet presAssocID="{95A94508-E804-4A75-B8AC-4FE74FF2CDD2}" presName="node" presStyleLbl="node1" presStyleIdx="4" presStyleCnt="6">
        <dgm:presLayoutVars>
          <dgm:bulletEnabled val="1"/>
        </dgm:presLayoutVars>
      </dgm:prSet>
      <dgm:spPr/>
    </dgm:pt>
    <dgm:pt modelId="{3B7BDAA8-4905-4B40-880B-0431E9920AE0}" type="pres">
      <dgm:prSet presAssocID="{6644DD78-0336-4024-AC1C-431F291F0546}" presName="sibTrans" presStyleLbl="sibTrans1D1" presStyleIdx="4" presStyleCnt="5"/>
      <dgm:spPr/>
    </dgm:pt>
    <dgm:pt modelId="{B767D16F-BB15-9741-B690-0A0B427C2EB1}" type="pres">
      <dgm:prSet presAssocID="{6644DD78-0336-4024-AC1C-431F291F0546}" presName="connectorText" presStyleLbl="sibTrans1D1" presStyleIdx="4" presStyleCnt="5"/>
      <dgm:spPr/>
    </dgm:pt>
    <dgm:pt modelId="{618CFEAC-253E-C347-8D3E-41D012D9B026}" type="pres">
      <dgm:prSet presAssocID="{C05631EE-9914-4069-8CE6-60D6904DFB00}" presName="node" presStyleLbl="node1" presStyleIdx="5" presStyleCnt="6">
        <dgm:presLayoutVars>
          <dgm:bulletEnabled val="1"/>
        </dgm:presLayoutVars>
      </dgm:prSet>
      <dgm:spPr/>
    </dgm:pt>
  </dgm:ptLst>
  <dgm:cxnLst>
    <dgm:cxn modelId="{2B821D0C-AACD-415F-9B58-214D2322CB8B}" srcId="{8C7DF0D9-4B8B-4B8A-A017-FD05C596FFDB}" destId="{35169820-F18E-4D3D-8676-125B761766C7}" srcOrd="1" destOrd="0" parTransId="{9F6FEE32-A2BF-4A28-9559-9B78F3F82BD6}" sibTransId="{81F7EA65-F29D-4C20-8F59-0EADDCCAFF09}"/>
    <dgm:cxn modelId="{20175D14-A355-C449-B51B-B6315CE3B70B}" type="presOf" srcId="{81F7EA65-F29D-4C20-8F59-0EADDCCAFF09}" destId="{66FA4271-6D3A-3543-9E82-3184A6AC2208}" srcOrd="1" destOrd="0" presId="urn:microsoft.com/office/officeart/2016/7/layout/RepeatingBendingProcessNew"/>
    <dgm:cxn modelId="{3AE8AD28-EFFB-4F5E-8B64-FE53349622E0}" srcId="{8C7DF0D9-4B8B-4B8A-A017-FD05C596FFDB}" destId="{C05631EE-9914-4069-8CE6-60D6904DFB00}" srcOrd="5" destOrd="0" parTransId="{5FBB1B19-2B07-4420-9554-99E53DAB97A0}" sibTransId="{98CD648E-8672-40D4-A51A-13C57343AB22}"/>
    <dgm:cxn modelId="{B76AA731-AA21-422F-9E4A-15A9B9D88CCF}" srcId="{8C7DF0D9-4B8B-4B8A-A017-FD05C596FFDB}" destId="{4AD70B32-45B7-4FB5-A7E0-DE05D64A018F}" srcOrd="2" destOrd="0" parTransId="{B307B669-A0D0-4A3C-A583-D95A5E9E0668}" sibTransId="{DF35067C-A4B3-4D7C-BAAC-6B71486B5600}"/>
    <dgm:cxn modelId="{22746C35-0252-2D42-9507-81958545B1C2}" type="presOf" srcId="{95A94508-E804-4A75-B8AC-4FE74FF2CDD2}" destId="{6474640E-DCB9-4F46-9B99-13F5D2EC0554}" srcOrd="0" destOrd="0" presId="urn:microsoft.com/office/officeart/2016/7/layout/RepeatingBendingProcessNew"/>
    <dgm:cxn modelId="{F66AE735-B245-6B42-96B2-B4E705AC0305}" type="presOf" srcId="{778FD06E-DA8D-4C4D-AC89-C50FED298C6F}" destId="{778E1575-16E8-2449-92CB-EC760A6772DC}" srcOrd="0" destOrd="0" presId="urn:microsoft.com/office/officeart/2016/7/layout/RepeatingBendingProcessNew"/>
    <dgm:cxn modelId="{98076F38-94C9-0544-891C-36064471E188}" type="presOf" srcId="{5BBA3F3E-FD01-416A-843B-6B1A1A462AC2}" destId="{C94596E4-E3F7-1A42-850C-F459D8BB2CAF}" srcOrd="1" destOrd="0" presId="urn:microsoft.com/office/officeart/2016/7/layout/RepeatingBendingProcessNew"/>
    <dgm:cxn modelId="{60E66050-AA9F-7E44-AA25-82418B848C8D}" type="presOf" srcId="{C05631EE-9914-4069-8CE6-60D6904DFB00}" destId="{618CFEAC-253E-C347-8D3E-41D012D9B026}" srcOrd="0" destOrd="0" presId="urn:microsoft.com/office/officeart/2016/7/layout/RepeatingBendingProcessNew"/>
    <dgm:cxn modelId="{981FBC54-E3FF-4550-A5C2-BA60429E440B}" srcId="{8C7DF0D9-4B8B-4B8A-A017-FD05C596FFDB}" destId="{31BC3B5C-222D-4DD6-8A3E-43862C1FBB0D}" srcOrd="0" destOrd="0" parTransId="{841F806F-4754-473F-8BD2-F85CAB2B5FAA}" sibTransId="{5BBA3F3E-FD01-416A-843B-6B1A1A462AC2}"/>
    <dgm:cxn modelId="{E0409A5F-AD9F-5941-9C40-436F4ADAA209}" type="presOf" srcId="{81F7EA65-F29D-4C20-8F59-0EADDCCAFF09}" destId="{6BF2A58F-9AFF-2944-820F-E8419EC2EBEA}" srcOrd="0" destOrd="0" presId="urn:microsoft.com/office/officeart/2016/7/layout/RepeatingBendingProcessNew"/>
    <dgm:cxn modelId="{FA3FAC6B-2649-3841-BC2B-670C1561EA1D}" type="presOf" srcId="{4AD70B32-45B7-4FB5-A7E0-DE05D64A018F}" destId="{077C7E0D-7E96-9C4F-9359-865CEFF6FC64}" srcOrd="0" destOrd="0" presId="urn:microsoft.com/office/officeart/2016/7/layout/RepeatingBendingProcessNew"/>
    <dgm:cxn modelId="{59740A6C-BE73-4017-ABCE-377DA4A1F37A}" srcId="{8C7DF0D9-4B8B-4B8A-A017-FD05C596FFDB}" destId="{2DCD2E73-639C-4748-9445-140BCFE557C5}" srcOrd="3" destOrd="0" parTransId="{C40AE15C-9AB3-4F4D-A3F9-FE75D2787AFD}" sibTransId="{778FD06E-DA8D-4C4D-AC89-C50FED298C6F}"/>
    <dgm:cxn modelId="{ABA07A6F-8BE6-FF49-873F-493D28EE3CD4}" type="presOf" srcId="{5BBA3F3E-FD01-416A-843B-6B1A1A462AC2}" destId="{51B45DDB-228F-FB47-92AD-F9CB7CDB79B5}" srcOrd="0" destOrd="0" presId="urn:microsoft.com/office/officeart/2016/7/layout/RepeatingBendingProcessNew"/>
    <dgm:cxn modelId="{F66D487F-FAAA-D249-9BB0-040E916FEF03}" type="presOf" srcId="{31BC3B5C-222D-4DD6-8A3E-43862C1FBB0D}" destId="{36E7AE80-9857-E649-ABD7-89863D219737}" srcOrd="0" destOrd="0" presId="urn:microsoft.com/office/officeart/2016/7/layout/RepeatingBendingProcessNew"/>
    <dgm:cxn modelId="{9DDCFC89-61AC-F844-890A-914185523ECE}" type="presOf" srcId="{35169820-F18E-4D3D-8676-125B761766C7}" destId="{22D6AF2D-76E8-444D-BC6D-D214C08125A8}" srcOrd="0" destOrd="0" presId="urn:microsoft.com/office/officeart/2016/7/layout/RepeatingBendingProcessNew"/>
    <dgm:cxn modelId="{B7011E9C-F3FE-C54B-904F-E2605F43E8EB}" type="presOf" srcId="{DF35067C-A4B3-4D7C-BAAC-6B71486B5600}" destId="{61C12948-25BC-D04D-B340-16337E9E674A}" srcOrd="0" destOrd="0" presId="urn:microsoft.com/office/officeart/2016/7/layout/RepeatingBendingProcessNew"/>
    <dgm:cxn modelId="{DDCEBD9C-882B-3C45-A267-FB0F4F3014F2}" type="presOf" srcId="{6644DD78-0336-4024-AC1C-431F291F0546}" destId="{3B7BDAA8-4905-4B40-880B-0431E9920AE0}" srcOrd="0" destOrd="0" presId="urn:microsoft.com/office/officeart/2016/7/layout/RepeatingBendingProcessNew"/>
    <dgm:cxn modelId="{8902EE9F-FC67-4992-BE9C-A8C17833B3FF}" srcId="{8C7DF0D9-4B8B-4B8A-A017-FD05C596FFDB}" destId="{95A94508-E804-4A75-B8AC-4FE74FF2CDD2}" srcOrd="4" destOrd="0" parTransId="{24E51F2C-81AF-4194-87D0-7AECE032F554}" sibTransId="{6644DD78-0336-4024-AC1C-431F291F0546}"/>
    <dgm:cxn modelId="{8F1378AE-834E-EF4F-A806-203462155698}" type="presOf" srcId="{8C7DF0D9-4B8B-4B8A-A017-FD05C596FFDB}" destId="{19BE95C4-AB0A-D54D-BC53-75044314B2A4}" srcOrd="0" destOrd="0" presId="urn:microsoft.com/office/officeart/2016/7/layout/RepeatingBendingProcessNew"/>
    <dgm:cxn modelId="{BB97B5C9-9422-3A43-9C83-01666F4E5AA0}" type="presOf" srcId="{DF35067C-A4B3-4D7C-BAAC-6B71486B5600}" destId="{E4560629-A465-FB42-A247-F2685F467BCD}" srcOrd="1" destOrd="0" presId="urn:microsoft.com/office/officeart/2016/7/layout/RepeatingBendingProcessNew"/>
    <dgm:cxn modelId="{F87DC4CE-431E-5A4F-AFB0-E6C4E3DC4438}" type="presOf" srcId="{778FD06E-DA8D-4C4D-AC89-C50FED298C6F}" destId="{E56526EA-5C89-5646-935D-393B8CCBB191}" srcOrd="1" destOrd="0" presId="urn:microsoft.com/office/officeart/2016/7/layout/RepeatingBendingProcessNew"/>
    <dgm:cxn modelId="{65F86FD3-30FE-4B49-81E0-073336CD50FE}" type="presOf" srcId="{6644DD78-0336-4024-AC1C-431F291F0546}" destId="{B767D16F-BB15-9741-B690-0A0B427C2EB1}" srcOrd="1" destOrd="0" presId="urn:microsoft.com/office/officeart/2016/7/layout/RepeatingBendingProcessNew"/>
    <dgm:cxn modelId="{183F55FC-A35E-0640-8F8C-B3A56C500CA1}" type="presOf" srcId="{2DCD2E73-639C-4748-9445-140BCFE557C5}" destId="{59419287-87A2-6548-8C6B-E4689742A7D2}" srcOrd="0" destOrd="0" presId="urn:microsoft.com/office/officeart/2016/7/layout/RepeatingBendingProcessNew"/>
    <dgm:cxn modelId="{70EEF5B8-2FB6-334C-8C1B-685D40E929C0}" type="presParOf" srcId="{19BE95C4-AB0A-D54D-BC53-75044314B2A4}" destId="{36E7AE80-9857-E649-ABD7-89863D219737}" srcOrd="0" destOrd="0" presId="urn:microsoft.com/office/officeart/2016/7/layout/RepeatingBendingProcessNew"/>
    <dgm:cxn modelId="{7110BA77-9605-8841-9D9E-A232491216B6}" type="presParOf" srcId="{19BE95C4-AB0A-D54D-BC53-75044314B2A4}" destId="{51B45DDB-228F-FB47-92AD-F9CB7CDB79B5}" srcOrd="1" destOrd="0" presId="urn:microsoft.com/office/officeart/2016/7/layout/RepeatingBendingProcessNew"/>
    <dgm:cxn modelId="{BA7DF86C-A172-4B42-8558-A53F70FC74F5}" type="presParOf" srcId="{51B45DDB-228F-FB47-92AD-F9CB7CDB79B5}" destId="{C94596E4-E3F7-1A42-850C-F459D8BB2CAF}" srcOrd="0" destOrd="0" presId="urn:microsoft.com/office/officeart/2016/7/layout/RepeatingBendingProcessNew"/>
    <dgm:cxn modelId="{A8C2947B-8A9B-E944-9549-3AB18593CB6B}" type="presParOf" srcId="{19BE95C4-AB0A-D54D-BC53-75044314B2A4}" destId="{22D6AF2D-76E8-444D-BC6D-D214C08125A8}" srcOrd="2" destOrd="0" presId="urn:microsoft.com/office/officeart/2016/7/layout/RepeatingBendingProcessNew"/>
    <dgm:cxn modelId="{CDCAF765-FCE7-C246-8A71-6A4D0F4FFEF7}" type="presParOf" srcId="{19BE95C4-AB0A-D54D-BC53-75044314B2A4}" destId="{6BF2A58F-9AFF-2944-820F-E8419EC2EBEA}" srcOrd="3" destOrd="0" presId="urn:microsoft.com/office/officeart/2016/7/layout/RepeatingBendingProcessNew"/>
    <dgm:cxn modelId="{A0FD4217-20D7-704C-9EF1-C494D9448140}" type="presParOf" srcId="{6BF2A58F-9AFF-2944-820F-E8419EC2EBEA}" destId="{66FA4271-6D3A-3543-9E82-3184A6AC2208}" srcOrd="0" destOrd="0" presId="urn:microsoft.com/office/officeart/2016/7/layout/RepeatingBendingProcessNew"/>
    <dgm:cxn modelId="{29DF74F1-F2CB-3640-801F-4662E35DDF58}" type="presParOf" srcId="{19BE95C4-AB0A-D54D-BC53-75044314B2A4}" destId="{077C7E0D-7E96-9C4F-9359-865CEFF6FC64}" srcOrd="4" destOrd="0" presId="urn:microsoft.com/office/officeart/2016/7/layout/RepeatingBendingProcessNew"/>
    <dgm:cxn modelId="{F98898CC-AB07-524F-878A-9EF7696FCD4A}" type="presParOf" srcId="{19BE95C4-AB0A-D54D-BC53-75044314B2A4}" destId="{61C12948-25BC-D04D-B340-16337E9E674A}" srcOrd="5" destOrd="0" presId="urn:microsoft.com/office/officeart/2016/7/layout/RepeatingBendingProcessNew"/>
    <dgm:cxn modelId="{6993E53A-3EDC-6C49-9889-EE7624C426AA}" type="presParOf" srcId="{61C12948-25BC-D04D-B340-16337E9E674A}" destId="{E4560629-A465-FB42-A247-F2685F467BCD}" srcOrd="0" destOrd="0" presId="urn:microsoft.com/office/officeart/2016/7/layout/RepeatingBendingProcessNew"/>
    <dgm:cxn modelId="{926C6587-BBCE-5847-88B0-7602CE6E9CA7}" type="presParOf" srcId="{19BE95C4-AB0A-D54D-BC53-75044314B2A4}" destId="{59419287-87A2-6548-8C6B-E4689742A7D2}" srcOrd="6" destOrd="0" presId="urn:microsoft.com/office/officeart/2016/7/layout/RepeatingBendingProcessNew"/>
    <dgm:cxn modelId="{38171455-D020-974B-A40C-8D18A28BA8D0}" type="presParOf" srcId="{19BE95C4-AB0A-D54D-BC53-75044314B2A4}" destId="{778E1575-16E8-2449-92CB-EC760A6772DC}" srcOrd="7" destOrd="0" presId="urn:microsoft.com/office/officeart/2016/7/layout/RepeatingBendingProcessNew"/>
    <dgm:cxn modelId="{90F746B6-48EA-F745-9C8B-47E9A20E9DA5}" type="presParOf" srcId="{778E1575-16E8-2449-92CB-EC760A6772DC}" destId="{E56526EA-5C89-5646-935D-393B8CCBB191}" srcOrd="0" destOrd="0" presId="urn:microsoft.com/office/officeart/2016/7/layout/RepeatingBendingProcessNew"/>
    <dgm:cxn modelId="{BCC658A2-75FA-E047-B7DC-3D5FCDEE0CD9}" type="presParOf" srcId="{19BE95C4-AB0A-D54D-BC53-75044314B2A4}" destId="{6474640E-DCB9-4F46-9B99-13F5D2EC0554}" srcOrd="8" destOrd="0" presId="urn:microsoft.com/office/officeart/2016/7/layout/RepeatingBendingProcessNew"/>
    <dgm:cxn modelId="{7664CDE6-FA22-7A48-8AEB-137DF6413691}" type="presParOf" srcId="{19BE95C4-AB0A-D54D-BC53-75044314B2A4}" destId="{3B7BDAA8-4905-4B40-880B-0431E9920AE0}" srcOrd="9" destOrd="0" presId="urn:microsoft.com/office/officeart/2016/7/layout/RepeatingBendingProcessNew"/>
    <dgm:cxn modelId="{BF9B107E-1C1C-A94C-9309-C65F0D71EA3C}" type="presParOf" srcId="{3B7BDAA8-4905-4B40-880B-0431E9920AE0}" destId="{B767D16F-BB15-9741-B690-0A0B427C2EB1}" srcOrd="0" destOrd="0" presId="urn:microsoft.com/office/officeart/2016/7/layout/RepeatingBendingProcessNew"/>
    <dgm:cxn modelId="{365C1D2B-4946-5549-94A7-6794DE75FCC9}" type="presParOf" srcId="{19BE95C4-AB0A-D54D-BC53-75044314B2A4}" destId="{618CFEAC-253E-C347-8D3E-41D012D9B026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F27F41-F14E-483C-B737-2EBFA12842CF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68198A0-ED67-4636-A199-3EFC5ACA2D79}">
      <dgm:prSet/>
      <dgm:spPr/>
      <dgm:t>
        <a:bodyPr/>
        <a:lstStyle/>
        <a:p>
          <a:r>
            <a:rPr lang="en-US"/>
            <a:t>Core Technologies Used: Python, Plotly Graph Objects, CSV, Math/Statistics.</a:t>
          </a:r>
        </a:p>
      </dgm:t>
    </dgm:pt>
    <dgm:pt modelId="{7450461B-A9B9-43C1-82A7-2F3032364020}" type="parTrans" cxnId="{A5DF903B-DE0A-48BC-80EC-CDC3EB627FA4}">
      <dgm:prSet/>
      <dgm:spPr/>
      <dgm:t>
        <a:bodyPr/>
        <a:lstStyle/>
        <a:p>
          <a:endParaRPr lang="en-US"/>
        </a:p>
      </dgm:t>
    </dgm:pt>
    <dgm:pt modelId="{4D48D125-5609-41ED-B5D2-311A5D495455}" type="sibTrans" cxnId="{A5DF903B-DE0A-48BC-80EC-CDC3EB627FA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CCDC9B8-5DDF-4EE2-8EFD-656B40B2E318}">
      <dgm:prSet/>
      <dgm:spPr/>
      <dgm:t>
        <a:bodyPr/>
        <a:lstStyle/>
        <a:p>
          <a:r>
            <a:rPr lang="en-US"/>
            <a:t>Code Flow:</a:t>
          </a:r>
        </a:p>
      </dgm:t>
    </dgm:pt>
    <dgm:pt modelId="{35BCD897-19DD-4071-9F21-D895FDBA6B10}" type="parTrans" cxnId="{22642DF4-4495-419D-86A8-6E53DB7BBF1B}">
      <dgm:prSet/>
      <dgm:spPr/>
      <dgm:t>
        <a:bodyPr/>
        <a:lstStyle/>
        <a:p>
          <a:endParaRPr lang="en-US"/>
        </a:p>
      </dgm:t>
    </dgm:pt>
    <dgm:pt modelId="{5E320C4F-9CAA-4D59-8957-D362FFA68804}" type="sibTrans" cxnId="{22642DF4-4495-419D-86A8-6E53DB7BBF1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2EAFD49-F83E-42E7-8782-30077C554618}">
      <dgm:prSet/>
      <dgm:spPr/>
      <dgm:t>
        <a:bodyPr/>
        <a:lstStyle/>
        <a:p>
          <a:r>
            <a:rPr lang="en-US"/>
            <a:t>1. Load dataset → calculate raw and scaled means.</a:t>
          </a:r>
        </a:p>
      </dgm:t>
    </dgm:pt>
    <dgm:pt modelId="{A69C7ACA-43A1-4393-A8BC-0EB7C3503C97}" type="parTrans" cxnId="{4FF4E0AC-EACF-47D7-BC5B-00A5905FDEDE}">
      <dgm:prSet/>
      <dgm:spPr/>
      <dgm:t>
        <a:bodyPr/>
        <a:lstStyle/>
        <a:p>
          <a:endParaRPr lang="en-US"/>
        </a:p>
      </dgm:t>
    </dgm:pt>
    <dgm:pt modelId="{96710867-272B-4900-A38E-84BB76F1D1B5}" type="sibTrans" cxnId="{4FF4E0AC-EACF-47D7-BC5B-00A5905FDED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C067C2B-6BF1-4393-AD2F-BC1AA7A3E5E3}">
      <dgm:prSet/>
      <dgm:spPr/>
      <dgm:t>
        <a:bodyPr/>
        <a:lstStyle/>
        <a:p>
          <a:r>
            <a:rPr lang="en-US"/>
            <a:t>2. Compute Pearson correlation (r) for each factor vs stress level.</a:t>
          </a:r>
        </a:p>
      </dgm:t>
    </dgm:pt>
    <dgm:pt modelId="{4E06C359-8219-4CB7-8CCA-4A561855B756}" type="parTrans" cxnId="{5A480FA6-2732-4F7A-B5BC-A329A1AD1EE5}">
      <dgm:prSet/>
      <dgm:spPr/>
      <dgm:t>
        <a:bodyPr/>
        <a:lstStyle/>
        <a:p>
          <a:endParaRPr lang="en-US"/>
        </a:p>
      </dgm:t>
    </dgm:pt>
    <dgm:pt modelId="{67EF8E6F-581D-4010-8C6A-AE502763DC8C}" type="sibTrans" cxnId="{5A480FA6-2732-4F7A-B5BC-A329A1AD1EE5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B4D0E234-5B59-4A3D-AF7C-B2F52C95F45A}">
      <dgm:prSet/>
      <dgm:spPr/>
      <dgm:t>
        <a:bodyPr/>
        <a:lstStyle/>
        <a:p>
          <a:r>
            <a:rPr lang="en-US"/>
            <a:t>3. Categorize each factor → assign symbol.</a:t>
          </a:r>
        </a:p>
      </dgm:t>
    </dgm:pt>
    <dgm:pt modelId="{3D814C23-A5EB-4CCD-9182-1FBAE4D314DD}" type="parTrans" cxnId="{F3FE92AF-E82B-4175-B509-6C2FE879DA55}">
      <dgm:prSet/>
      <dgm:spPr/>
      <dgm:t>
        <a:bodyPr/>
        <a:lstStyle/>
        <a:p>
          <a:endParaRPr lang="en-US"/>
        </a:p>
      </dgm:t>
    </dgm:pt>
    <dgm:pt modelId="{AC917A5A-FD2E-4C0E-AAAF-4BC343CC71B8}" type="sibTrans" cxnId="{F3FE92AF-E82B-4175-B509-6C2FE879DA55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753E5B8C-0B72-4FEC-B7FB-8C86F3875346}">
      <dgm:prSet/>
      <dgm:spPr/>
      <dgm:t>
        <a:bodyPr/>
        <a:lstStyle/>
        <a:p>
          <a:r>
            <a:rPr lang="en-US"/>
            <a:t>4. Plot interactive scatter with custom hover data.</a:t>
          </a:r>
        </a:p>
      </dgm:t>
    </dgm:pt>
    <dgm:pt modelId="{2DA83306-2A4F-42FB-8C6F-D19BF107F698}" type="parTrans" cxnId="{08120F5A-CD3B-4A10-BAB5-34DC3591FD11}">
      <dgm:prSet/>
      <dgm:spPr/>
      <dgm:t>
        <a:bodyPr/>
        <a:lstStyle/>
        <a:p>
          <a:endParaRPr lang="en-US"/>
        </a:p>
      </dgm:t>
    </dgm:pt>
    <dgm:pt modelId="{522A3112-42E4-481E-A3FF-F0FBEC4CA001}" type="sibTrans" cxnId="{08120F5A-CD3B-4A10-BAB5-34DC3591FD11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668E0835-A5A7-9B45-ABF3-4078EC6B5389}" type="pres">
      <dgm:prSet presAssocID="{1DF27F41-F14E-483C-B737-2EBFA12842CF}" presName="linearFlow" presStyleCnt="0">
        <dgm:presLayoutVars>
          <dgm:dir/>
          <dgm:animLvl val="lvl"/>
          <dgm:resizeHandles val="exact"/>
        </dgm:presLayoutVars>
      </dgm:prSet>
      <dgm:spPr/>
    </dgm:pt>
    <dgm:pt modelId="{9B478C19-4B77-5E4F-89F1-F5C6B2DE361E}" type="pres">
      <dgm:prSet presAssocID="{768198A0-ED67-4636-A199-3EFC5ACA2D79}" presName="compositeNode" presStyleCnt="0"/>
      <dgm:spPr/>
    </dgm:pt>
    <dgm:pt modelId="{4D42A3C6-94CC-634B-9EDA-5752C0FAF2F4}" type="pres">
      <dgm:prSet presAssocID="{768198A0-ED67-4636-A199-3EFC5ACA2D7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80F04A8-87C4-3240-95DD-9217EC23F57E}" type="pres">
      <dgm:prSet presAssocID="{768198A0-ED67-4636-A199-3EFC5ACA2D79}" presName="parSh" presStyleCnt="0"/>
      <dgm:spPr/>
    </dgm:pt>
    <dgm:pt modelId="{49B0DBC8-EE4A-AA4C-813C-AC95CCF376E8}" type="pres">
      <dgm:prSet presAssocID="{768198A0-ED67-4636-A199-3EFC5ACA2D79}" presName="lineNode" presStyleLbl="alignAccFollowNode1" presStyleIdx="0" presStyleCnt="18"/>
      <dgm:spPr/>
    </dgm:pt>
    <dgm:pt modelId="{0AC26AD8-7143-0D46-B9C3-760137A182E9}" type="pres">
      <dgm:prSet presAssocID="{768198A0-ED67-4636-A199-3EFC5ACA2D79}" presName="lineArrowNode" presStyleLbl="alignAccFollowNode1" presStyleIdx="1" presStyleCnt="18"/>
      <dgm:spPr/>
    </dgm:pt>
    <dgm:pt modelId="{1D0D420C-91F8-464B-981F-B509729EEF2D}" type="pres">
      <dgm:prSet presAssocID="{4D48D125-5609-41ED-B5D2-311A5D49545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184D9640-408C-4449-AAB0-9E47E1164E50}" type="pres">
      <dgm:prSet presAssocID="{4D48D125-5609-41ED-B5D2-311A5D495455}" presName="spacerBetweenCircleAndCallout" presStyleCnt="0">
        <dgm:presLayoutVars/>
      </dgm:prSet>
      <dgm:spPr/>
    </dgm:pt>
    <dgm:pt modelId="{2D0B7FDD-EB07-5F4F-9DED-DA1EAD742CE8}" type="pres">
      <dgm:prSet presAssocID="{768198A0-ED67-4636-A199-3EFC5ACA2D79}" presName="nodeText" presStyleLbl="alignAccFollowNode1" presStyleIdx="2" presStyleCnt="18">
        <dgm:presLayoutVars>
          <dgm:bulletEnabled val="1"/>
        </dgm:presLayoutVars>
      </dgm:prSet>
      <dgm:spPr/>
    </dgm:pt>
    <dgm:pt modelId="{674CD352-40DA-4C41-9F85-FF7D73EDF27B}" type="pres">
      <dgm:prSet presAssocID="{4D48D125-5609-41ED-B5D2-311A5D495455}" presName="sibTransComposite" presStyleCnt="0"/>
      <dgm:spPr/>
    </dgm:pt>
    <dgm:pt modelId="{2156032C-32CD-694C-A250-4123A71BE9A8}" type="pres">
      <dgm:prSet presAssocID="{DCCDC9B8-5DDF-4EE2-8EFD-656B40B2E318}" presName="compositeNode" presStyleCnt="0"/>
      <dgm:spPr/>
    </dgm:pt>
    <dgm:pt modelId="{E9EE155D-567F-4B49-BABE-F0753FE96671}" type="pres">
      <dgm:prSet presAssocID="{DCCDC9B8-5DDF-4EE2-8EFD-656B40B2E31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3B7A075-D560-824C-BD25-951E9BFA06CA}" type="pres">
      <dgm:prSet presAssocID="{DCCDC9B8-5DDF-4EE2-8EFD-656B40B2E318}" presName="parSh" presStyleCnt="0"/>
      <dgm:spPr/>
    </dgm:pt>
    <dgm:pt modelId="{7545D28D-DF4F-4043-9405-763C43E60DEA}" type="pres">
      <dgm:prSet presAssocID="{DCCDC9B8-5DDF-4EE2-8EFD-656B40B2E318}" presName="lineNode" presStyleLbl="alignAccFollowNode1" presStyleIdx="3" presStyleCnt="18"/>
      <dgm:spPr/>
    </dgm:pt>
    <dgm:pt modelId="{6A1A3223-5575-9047-95B6-21123D6C1C63}" type="pres">
      <dgm:prSet presAssocID="{DCCDC9B8-5DDF-4EE2-8EFD-656B40B2E318}" presName="lineArrowNode" presStyleLbl="alignAccFollowNode1" presStyleIdx="4" presStyleCnt="18"/>
      <dgm:spPr/>
    </dgm:pt>
    <dgm:pt modelId="{73631D71-4B53-6947-BB11-D5B6F6A2D232}" type="pres">
      <dgm:prSet presAssocID="{5E320C4F-9CAA-4D59-8957-D362FFA68804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F3B2D425-5CC5-4644-9BCC-13DB6C7FDC57}" type="pres">
      <dgm:prSet presAssocID="{5E320C4F-9CAA-4D59-8957-D362FFA68804}" presName="spacerBetweenCircleAndCallout" presStyleCnt="0">
        <dgm:presLayoutVars/>
      </dgm:prSet>
      <dgm:spPr/>
    </dgm:pt>
    <dgm:pt modelId="{AD3BF3C3-A55D-7C46-8D6F-F75C877E7C93}" type="pres">
      <dgm:prSet presAssocID="{DCCDC9B8-5DDF-4EE2-8EFD-656B40B2E318}" presName="nodeText" presStyleLbl="alignAccFollowNode1" presStyleIdx="5" presStyleCnt="18">
        <dgm:presLayoutVars>
          <dgm:bulletEnabled val="1"/>
        </dgm:presLayoutVars>
      </dgm:prSet>
      <dgm:spPr/>
    </dgm:pt>
    <dgm:pt modelId="{262CFEB6-D8DC-4942-8EF2-38CC0F09FD65}" type="pres">
      <dgm:prSet presAssocID="{5E320C4F-9CAA-4D59-8957-D362FFA68804}" presName="sibTransComposite" presStyleCnt="0"/>
      <dgm:spPr/>
    </dgm:pt>
    <dgm:pt modelId="{FF6E7B31-A443-294B-BB2C-0FEA9A999374}" type="pres">
      <dgm:prSet presAssocID="{D2EAFD49-F83E-42E7-8782-30077C554618}" presName="compositeNode" presStyleCnt="0"/>
      <dgm:spPr/>
    </dgm:pt>
    <dgm:pt modelId="{27249BE2-6655-AA4B-9A3A-E477B1649522}" type="pres">
      <dgm:prSet presAssocID="{D2EAFD49-F83E-42E7-8782-30077C55461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B564837-E74A-3746-B998-39D8045943DA}" type="pres">
      <dgm:prSet presAssocID="{D2EAFD49-F83E-42E7-8782-30077C554618}" presName="parSh" presStyleCnt="0"/>
      <dgm:spPr/>
    </dgm:pt>
    <dgm:pt modelId="{F55C1EE5-28AF-084B-9DCE-E6F83AA68B62}" type="pres">
      <dgm:prSet presAssocID="{D2EAFD49-F83E-42E7-8782-30077C554618}" presName="lineNode" presStyleLbl="alignAccFollowNode1" presStyleIdx="6" presStyleCnt="18"/>
      <dgm:spPr/>
    </dgm:pt>
    <dgm:pt modelId="{ECD12CBC-E7A4-1147-94E8-0F29C6A9E052}" type="pres">
      <dgm:prSet presAssocID="{D2EAFD49-F83E-42E7-8782-30077C554618}" presName="lineArrowNode" presStyleLbl="alignAccFollowNode1" presStyleIdx="7" presStyleCnt="18"/>
      <dgm:spPr/>
    </dgm:pt>
    <dgm:pt modelId="{BBB66A16-D9D0-E44A-A0ED-8F6EE5EF7EB0}" type="pres">
      <dgm:prSet presAssocID="{96710867-272B-4900-A38E-84BB76F1D1B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BD34D516-8671-E546-BD01-F4FCF1112D11}" type="pres">
      <dgm:prSet presAssocID="{96710867-272B-4900-A38E-84BB76F1D1B5}" presName="spacerBetweenCircleAndCallout" presStyleCnt="0">
        <dgm:presLayoutVars/>
      </dgm:prSet>
      <dgm:spPr/>
    </dgm:pt>
    <dgm:pt modelId="{92CDD10E-C26F-144A-8E13-90AEAB4E2FBE}" type="pres">
      <dgm:prSet presAssocID="{D2EAFD49-F83E-42E7-8782-30077C554618}" presName="nodeText" presStyleLbl="alignAccFollowNode1" presStyleIdx="8" presStyleCnt="18">
        <dgm:presLayoutVars>
          <dgm:bulletEnabled val="1"/>
        </dgm:presLayoutVars>
      </dgm:prSet>
      <dgm:spPr/>
    </dgm:pt>
    <dgm:pt modelId="{EDFE8039-3C41-E246-9692-CB080CE1D219}" type="pres">
      <dgm:prSet presAssocID="{96710867-272B-4900-A38E-84BB76F1D1B5}" presName="sibTransComposite" presStyleCnt="0"/>
      <dgm:spPr/>
    </dgm:pt>
    <dgm:pt modelId="{4809CB78-CA25-B54F-910F-AA570FE627B3}" type="pres">
      <dgm:prSet presAssocID="{1C067C2B-6BF1-4393-AD2F-BC1AA7A3E5E3}" presName="compositeNode" presStyleCnt="0"/>
      <dgm:spPr/>
    </dgm:pt>
    <dgm:pt modelId="{E8632593-4203-4945-BBDB-610CE0CED061}" type="pres">
      <dgm:prSet presAssocID="{1C067C2B-6BF1-4393-AD2F-BC1AA7A3E5E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17A03BE-3773-BA4F-8CAD-7FFB8ED3511B}" type="pres">
      <dgm:prSet presAssocID="{1C067C2B-6BF1-4393-AD2F-BC1AA7A3E5E3}" presName="parSh" presStyleCnt="0"/>
      <dgm:spPr/>
    </dgm:pt>
    <dgm:pt modelId="{701FB6F8-F26F-8B42-A411-F3DCAFA4064A}" type="pres">
      <dgm:prSet presAssocID="{1C067C2B-6BF1-4393-AD2F-BC1AA7A3E5E3}" presName="lineNode" presStyleLbl="alignAccFollowNode1" presStyleIdx="9" presStyleCnt="18"/>
      <dgm:spPr/>
    </dgm:pt>
    <dgm:pt modelId="{DE38C850-84CF-6444-BD1F-40CBDC963C5A}" type="pres">
      <dgm:prSet presAssocID="{1C067C2B-6BF1-4393-AD2F-BC1AA7A3E5E3}" presName="lineArrowNode" presStyleLbl="alignAccFollowNode1" presStyleIdx="10" presStyleCnt="18"/>
      <dgm:spPr/>
    </dgm:pt>
    <dgm:pt modelId="{551163D2-C81F-5E41-BF7F-A21E2804099A}" type="pres">
      <dgm:prSet presAssocID="{67EF8E6F-581D-4010-8C6A-AE502763DC8C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A3A3C31A-425B-404B-BD2F-1EB7D0DC14A5}" type="pres">
      <dgm:prSet presAssocID="{67EF8E6F-581D-4010-8C6A-AE502763DC8C}" presName="spacerBetweenCircleAndCallout" presStyleCnt="0">
        <dgm:presLayoutVars/>
      </dgm:prSet>
      <dgm:spPr/>
    </dgm:pt>
    <dgm:pt modelId="{A9F81926-86B4-2B43-B6CB-16533CB27F38}" type="pres">
      <dgm:prSet presAssocID="{1C067C2B-6BF1-4393-AD2F-BC1AA7A3E5E3}" presName="nodeText" presStyleLbl="alignAccFollowNode1" presStyleIdx="11" presStyleCnt="18">
        <dgm:presLayoutVars>
          <dgm:bulletEnabled val="1"/>
        </dgm:presLayoutVars>
      </dgm:prSet>
      <dgm:spPr/>
    </dgm:pt>
    <dgm:pt modelId="{0F45CE19-FC1F-0F4E-9BD1-B3696DA52402}" type="pres">
      <dgm:prSet presAssocID="{67EF8E6F-581D-4010-8C6A-AE502763DC8C}" presName="sibTransComposite" presStyleCnt="0"/>
      <dgm:spPr/>
    </dgm:pt>
    <dgm:pt modelId="{FAFE3716-0DF4-0F45-B831-A0C8DD6CB5EB}" type="pres">
      <dgm:prSet presAssocID="{B4D0E234-5B59-4A3D-AF7C-B2F52C95F45A}" presName="compositeNode" presStyleCnt="0"/>
      <dgm:spPr/>
    </dgm:pt>
    <dgm:pt modelId="{B3033E06-73D1-BC44-9C64-55292D103AC8}" type="pres">
      <dgm:prSet presAssocID="{B4D0E234-5B59-4A3D-AF7C-B2F52C95F45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DE02655-5534-9B4B-A397-75677CA61E4B}" type="pres">
      <dgm:prSet presAssocID="{B4D0E234-5B59-4A3D-AF7C-B2F52C95F45A}" presName="parSh" presStyleCnt="0"/>
      <dgm:spPr/>
    </dgm:pt>
    <dgm:pt modelId="{4BC68349-3E82-564F-8CD9-904ADF19CE1A}" type="pres">
      <dgm:prSet presAssocID="{B4D0E234-5B59-4A3D-AF7C-B2F52C95F45A}" presName="lineNode" presStyleLbl="alignAccFollowNode1" presStyleIdx="12" presStyleCnt="18"/>
      <dgm:spPr/>
    </dgm:pt>
    <dgm:pt modelId="{1FC4FD2B-7B7F-8B4B-BEA7-B319883D01E9}" type="pres">
      <dgm:prSet presAssocID="{B4D0E234-5B59-4A3D-AF7C-B2F52C95F45A}" presName="lineArrowNode" presStyleLbl="alignAccFollowNode1" presStyleIdx="13" presStyleCnt="18"/>
      <dgm:spPr/>
    </dgm:pt>
    <dgm:pt modelId="{4E0BFD8A-4588-A04E-8996-CF0F94A6A554}" type="pres">
      <dgm:prSet presAssocID="{AC917A5A-FD2E-4C0E-AAAF-4BC343CC71B8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B79A148E-B19A-8548-A511-6E414A4C0DDC}" type="pres">
      <dgm:prSet presAssocID="{AC917A5A-FD2E-4C0E-AAAF-4BC343CC71B8}" presName="spacerBetweenCircleAndCallout" presStyleCnt="0">
        <dgm:presLayoutVars/>
      </dgm:prSet>
      <dgm:spPr/>
    </dgm:pt>
    <dgm:pt modelId="{86322AD9-A294-BE44-8ADC-565845186C47}" type="pres">
      <dgm:prSet presAssocID="{B4D0E234-5B59-4A3D-AF7C-B2F52C95F45A}" presName="nodeText" presStyleLbl="alignAccFollowNode1" presStyleIdx="14" presStyleCnt="18">
        <dgm:presLayoutVars>
          <dgm:bulletEnabled val="1"/>
        </dgm:presLayoutVars>
      </dgm:prSet>
      <dgm:spPr/>
    </dgm:pt>
    <dgm:pt modelId="{DDE7C2CA-73D4-FA4D-A696-A6622B993C30}" type="pres">
      <dgm:prSet presAssocID="{AC917A5A-FD2E-4C0E-AAAF-4BC343CC71B8}" presName="sibTransComposite" presStyleCnt="0"/>
      <dgm:spPr/>
    </dgm:pt>
    <dgm:pt modelId="{EF720753-3580-F74C-80E4-02A31EE25CA2}" type="pres">
      <dgm:prSet presAssocID="{753E5B8C-0B72-4FEC-B7FB-8C86F3875346}" presName="compositeNode" presStyleCnt="0"/>
      <dgm:spPr/>
    </dgm:pt>
    <dgm:pt modelId="{69E069E2-2F59-E247-B5B7-D4A5739BB082}" type="pres">
      <dgm:prSet presAssocID="{753E5B8C-0B72-4FEC-B7FB-8C86F387534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E15D089-E0BD-634B-90EC-4FB850435DEF}" type="pres">
      <dgm:prSet presAssocID="{753E5B8C-0B72-4FEC-B7FB-8C86F3875346}" presName="parSh" presStyleCnt="0"/>
      <dgm:spPr/>
    </dgm:pt>
    <dgm:pt modelId="{767F0E64-57D2-1444-A293-F0D87BA37D1A}" type="pres">
      <dgm:prSet presAssocID="{753E5B8C-0B72-4FEC-B7FB-8C86F3875346}" presName="lineNode" presStyleLbl="alignAccFollowNode1" presStyleIdx="15" presStyleCnt="18"/>
      <dgm:spPr/>
    </dgm:pt>
    <dgm:pt modelId="{5BDA29B3-122E-8E40-8968-FB39E9FEBA4E}" type="pres">
      <dgm:prSet presAssocID="{753E5B8C-0B72-4FEC-B7FB-8C86F3875346}" presName="lineArrowNode" presStyleLbl="alignAccFollowNode1" presStyleIdx="16" presStyleCnt="18"/>
      <dgm:spPr/>
    </dgm:pt>
    <dgm:pt modelId="{F187E0AC-3B1F-8A4B-93FD-462DB2F6A296}" type="pres">
      <dgm:prSet presAssocID="{522A3112-42E4-481E-A3FF-F0FBEC4CA001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6F81E743-8564-CD4A-B4DC-D71F802111AE}" type="pres">
      <dgm:prSet presAssocID="{522A3112-42E4-481E-A3FF-F0FBEC4CA001}" presName="spacerBetweenCircleAndCallout" presStyleCnt="0">
        <dgm:presLayoutVars/>
      </dgm:prSet>
      <dgm:spPr/>
    </dgm:pt>
    <dgm:pt modelId="{F963E23B-20B1-924A-83E5-B452B2C2B861}" type="pres">
      <dgm:prSet presAssocID="{753E5B8C-0B72-4FEC-B7FB-8C86F3875346}" presName="nodeText" presStyleLbl="alignAccFollowNode1" presStyleIdx="17" presStyleCnt="18">
        <dgm:presLayoutVars>
          <dgm:bulletEnabled val="1"/>
        </dgm:presLayoutVars>
      </dgm:prSet>
      <dgm:spPr/>
    </dgm:pt>
  </dgm:ptLst>
  <dgm:cxnLst>
    <dgm:cxn modelId="{33A3050F-12D2-1F45-8BB3-FC4A7BEACF1B}" type="presOf" srcId="{DCCDC9B8-5DDF-4EE2-8EFD-656B40B2E318}" destId="{AD3BF3C3-A55D-7C46-8D6F-F75C877E7C93}" srcOrd="0" destOrd="0" presId="urn:microsoft.com/office/officeart/2016/7/layout/LinearArrowProcessNumbered"/>
    <dgm:cxn modelId="{1573BD20-A28F-BB48-8F9C-CC074DCC0A95}" type="presOf" srcId="{753E5B8C-0B72-4FEC-B7FB-8C86F3875346}" destId="{F963E23B-20B1-924A-83E5-B452B2C2B861}" srcOrd="0" destOrd="0" presId="urn:microsoft.com/office/officeart/2016/7/layout/LinearArrowProcessNumbered"/>
    <dgm:cxn modelId="{1286FF28-9EB6-944A-BD2C-66BF9DDC75C1}" type="presOf" srcId="{D2EAFD49-F83E-42E7-8782-30077C554618}" destId="{92CDD10E-C26F-144A-8E13-90AEAB4E2FBE}" srcOrd="0" destOrd="0" presId="urn:microsoft.com/office/officeart/2016/7/layout/LinearArrowProcessNumbered"/>
    <dgm:cxn modelId="{A5DF903B-DE0A-48BC-80EC-CDC3EB627FA4}" srcId="{1DF27F41-F14E-483C-B737-2EBFA12842CF}" destId="{768198A0-ED67-4636-A199-3EFC5ACA2D79}" srcOrd="0" destOrd="0" parTransId="{7450461B-A9B9-43C1-82A7-2F3032364020}" sibTransId="{4D48D125-5609-41ED-B5D2-311A5D495455}"/>
    <dgm:cxn modelId="{3AFC8C48-1917-7745-88A9-E94072AA87A8}" type="presOf" srcId="{1C067C2B-6BF1-4393-AD2F-BC1AA7A3E5E3}" destId="{A9F81926-86B4-2B43-B6CB-16533CB27F38}" srcOrd="0" destOrd="0" presId="urn:microsoft.com/office/officeart/2016/7/layout/LinearArrowProcessNumbered"/>
    <dgm:cxn modelId="{A712114E-D840-D346-A6A0-6E17D95B59B9}" type="presOf" srcId="{1DF27F41-F14E-483C-B737-2EBFA12842CF}" destId="{668E0835-A5A7-9B45-ABF3-4078EC6B5389}" srcOrd="0" destOrd="0" presId="urn:microsoft.com/office/officeart/2016/7/layout/LinearArrowProcessNumbered"/>
    <dgm:cxn modelId="{AE81BC59-7EAF-5241-B64B-B1C721195FBB}" type="presOf" srcId="{96710867-272B-4900-A38E-84BB76F1D1B5}" destId="{BBB66A16-D9D0-E44A-A0ED-8F6EE5EF7EB0}" srcOrd="0" destOrd="0" presId="urn:microsoft.com/office/officeart/2016/7/layout/LinearArrowProcessNumbered"/>
    <dgm:cxn modelId="{08120F5A-CD3B-4A10-BAB5-34DC3591FD11}" srcId="{1DF27F41-F14E-483C-B737-2EBFA12842CF}" destId="{753E5B8C-0B72-4FEC-B7FB-8C86F3875346}" srcOrd="5" destOrd="0" parTransId="{2DA83306-2A4F-42FB-8C6F-D19BF107F698}" sibTransId="{522A3112-42E4-481E-A3FF-F0FBEC4CA001}"/>
    <dgm:cxn modelId="{5B6F5962-FCD7-7A43-A0FC-F3A5CA31B6AD}" type="presOf" srcId="{AC917A5A-FD2E-4C0E-AAAF-4BC343CC71B8}" destId="{4E0BFD8A-4588-A04E-8996-CF0F94A6A554}" srcOrd="0" destOrd="0" presId="urn:microsoft.com/office/officeart/2016/7/layout/LinearArrowProcessNumbered"/>
    <dgm:cxn modelId="{D1960A84-C5AD-7642-AF19-6CA78EF28B2C}" type="presOf" srcId="{4D48D125-5609-41ED-B5D2-311A5D495455}" destId="{1D0D420C-91F8-464B-981F-B509729EEF2D}" srcOrd="0" destOrd="0" presId="urn:microsoft.com/office/officeart/2016/7/layout/LinearArrowProcessNumbered"/>
    <dgm:cxn modelId="{E99A539E-DB1A-454E-A443-C1E781232BC7}" type="presOf" srcId="{5E320C4F-9CAA-4D59-8957-D362FFA68804}" destId="{73631D71-4B53-6947-BB11-D5B6F6A2D232}" srcOrd="0" destOrd="0" presId="urn:microsoft.com/office/officeart/2016/7/layout/LinearArrowProcessNumbered"/>
    <dgm:cxn modelId="{5A480FA6-2732-4F7A-B5BC-A329A1AD1EE5}" srcId="{1DF27F41-F14E-483C-B737-2EBFA12842CF}" destId="{1C067C2B-6BF1-4393-AD2F-BC1AA7A3E5E3}" srcOrd="3" destOrd="0" parTransId="{4E06C359-8219-4CB7-8CCA-4A561855B756}" sibTransId="{67EF8E6F-581D-4010-8C6A-AE502763DC8C}"/>
    <dgm:cxn modelId="{4FF4E0AC-EACF-47D7-BC5B-00A5905FDEDE}" srcId="{1DF27F41-F14E-483C-B737-2EBFA12842CF}" destId="{D2EAFD49-F83E-42E7-8782-30077C554618}" srcOrd="2" destOrd="0" parTransId="{A69C7ACA-43A1-4393-A8BC-0EB7C3503C97}" sibTransId="{96710867-272B-4900-A38E-84BB76F1D1B5}"/>
    <dgm:cxn modelId="{F3FE92AF-E82B-4175-B509-6C2FE879DA55}" srcId="{1DF27F41-F14E-483C-B737-2EBFA12842CF}" destId="{B4D0E234-5B59-4A3D-AF7C-B2F52C95F45A}" srcOrd="4" destOrd="0" parTransId="{3D814C23-A5EB-4CCD-9182-1FBAE4D314DD}" sibTransId="{AC917A5A-FD2E-4C0E-AAAF-4BC343CC71B8}"/>
    <dgm:cxn modelId="{77E390C0-66D6-4342-9AE1-18E9F5A8744E}" type="presOf" srcId="{768198A0-ED67-4636-A199-3EFC5ACA2D79}" destId="{2D0B7FDD-EB07-5F4F-9DED-DA1EAD742CE8}" srcOrd="0" destOrd="0" presId="urn:microsoft.com/office/officeart/2016/7/layout/LinearArrowProcessNumbered"/>
    <dgm:cxn modelId="{D6AAD0C3-719B-8642-A6A3-B1A75ECB77E9}" type="presOf" srcId="{67EF8E6F-581D-4010-8C6A-AE502763DC8C}" destId="{551163D2-C81F-5E41-BF7F-A21E2804099A}" srcOrd="0" destOrd="0" presId="urn:microsoft.com/office/officeart/2016/7/layout/LinearArrowProcessNumbered"/>
    <dgm:cxn modelId="{DB9AD6CF-3211-A344-8F56-EA9E4B584A64}" type="presOf" srcId="{B4D0E234-5B59-4A3D-AF7C-B2F52C95F45A}" destId="{86322AD9-A294-BE44-8ADC-565845186C47}" srcOrd="0" destOrd="0" presId="urn:microsoft.com/office/officeart/2016/7/layout/LinearArrowProcessNumbered"/>
    <dgm:cxn modelId="{3F3938E7-431B-004B-A0BB-BFB3610FBE31}" type="presOf" srcId="{522A3112-42E4-481E-A3FF-F0FBEC4CA001}" destId="{F187E0AC-3B1F-8A4B-93FD-462DB2F6A296}" srcOrd="0" destOrd="0" presId="urn:microsoft.com/office/officeart/2016/7/layout/LinearArrowProcessNumbered"/>
    <dgm:cxn modelId="{22642DF4-4495-419D-86A8-6E53DB7BBF1B}" srcId="{1DF27F41-F14E-483C-B737-2EBFA12842CF}" destId="{DCCDC9B8-5DDF-4EE2-8EFD-656B40B2E318}" srcOrd="1" destOrd="0" parTransId="{35BCD897-19DD-4071-9F21-D895FDBA6B10}" sibTransId="{5E320C4F-9CAA-4D59-8957-D362FFA68804}"/>
    <dgm:cxn modelId="{233DCA7A-91B3-9143-B5EB-20B07CFDAF6C}" type="presParOf" srcId="{668E0835-A5A7-9B45-ABF3-4078EC6B5389}" destId="{9B478C19-4B77-5E4F-89F1-F5C6B2DE361E}" srcOrd="0" destOrd="0" presId="urn:microsoft.com/office/officeart/2016/7/layout/LinearArrowProcessNumbered"/>
    <dgm:cxn modelId="{E7BEEF55-F336-3149-A0D5-423D763FA59F}" type="presParOf" srcId="{9B478C19-4B77-5E4F-89F1-F5C6B2DE361E}" destId="{4D42A3C6-94CC-634B-9EDA-5752C0FAF2F4}" srcOrd="0" destOrd="0" presId="urn:microsoft.com/office/officeart/2016/7/layout/LinearArrowProcessNumbered"/>
    <dgm:cxn modelId="{1CBD6323-9265-3244-AFCC-79709838C7AA}" type="presParOf" srcId="{9B478C19-4B77-5E4F-89F1-F5C6B2DE361E}" destId="{380F04A8-87C4-3240-95DD-9217EC23F57E}" srcOrd="1" destOrd="0" presId="urn:microsoft.com/office/officeart/2016/7/layout/LinearArrowProcessNumbered"/>
    <dgm:cxn modelId="{06357F1A-96DA-264E-881C-07E03EBC05E7}" type="presParOf" srcId="{380F04A8-87C4-3240-95DD-9217EC23F57E}" destId="{49B0DBC8-EE4A-AA4C-813C-AC95CCF376E8}" srcOrd="0" destOrd="0" presId="urn:microsoft.com/office/officeart/2016/7/layout/LinearArrowProcessNumbered"/>
    <dgm:cxn modelId="{53D4DDFA-0A35-C94F-8941-4E52B78C2966}" type="presParOf" srcId="{380F04A8-87C4-3240-95DD-9217EC23F57E}" destId="{0AC26AD8-7143-0D46-B9C3-760137A182E9}" srcOrd="1" destOrd="0" presId="urn:microsoft.com/office/officeart/2016/7/layout/LinearArrowProcessNumbered"/>
    <dgm:cxn modelId="{4554CD53-53FC-7747-A0AB-288433FFF05C}" type="presParOf" srcId="{380F04A8-87C4-3240-95DD-9217EC23F57E}" destId="{1D0D420C-91F8-464B-981F-B509729EEF2D}" srcOrd="2" destOrd="0" presId="urn:microsoft.com/office/officeart/2016/7/layout/LinearArrowProcessNumbered"/>
    <dgm:cxn modelId="{3E818F01-D7F8-C348-8FA8-624C04624517}" type="presParOf" srcId="{380F04A8-87C4-3240-95DD-9217EC23F57E}" destId="{184D9640-408C-4449-AAB0-9E47E1164E50}" srcOrd="3" destOrd="0" presId="urn:microsoft.com/office/officeart/2016/7/layout/LinearArrowProcessNumbered"/>
    <dgm:cxn modelId="{670348C9-6FCB-D840-9E07-8E45322B00A0}" type="presParOf" srcId="{9B478C19-4B77-5E4F-89F1-F5C6B2DE361E}" destId="{2D0B7FDD-EB07-5F4F-9DED-DA1EAD742CE8}" srcOrd="2" destOrd="0" presId="urn:microsoft.com/office/officeart/2016/7/layout/LinearArrowProcessNumbered"/>
    <dgm:cxn modelId="{32CB8BFA-76C7-6F4C-9E47-FC33C1B98862}" type="presParOf" srcId="{668E0835-A5A7-9B45-ABF3-4078EC6B5389}" destId="{674CD352-40DA-4C41-9F85-FF7D73EDF27B}" srcOrd="1" destOrd="0" presId="urn:microsoft.com/office/officeart/2016/7/layout/LinearArrowProcessNumbered"/>
    <dgm:cxn modelId="{22135CE6-0332-5A41-ABCB-52734FBE013A}" type="presParOf" srcId="{668E0835-A5A7-9B45-ABF3-4078EC6B5389}" destId="{2156032C-32CD-694C-A250-4123A71BE9A8}" srcOrd="2" destOrd="0" presId="urn:microsoft.com/office/officeart/2016/7/layout/LinearArrowProcessNumbered"/>
    <dgm:cxn modelId="{8D4C1108-8813-B54B-84F5-7FE61BA7F604}" type="presParOf" srcId="{2156032C-32CD-694C-A250-4123A71BE9A8}" destId="{E9EE155D-567F-4B49-BABE-F0753FE96671}" srcOrd="0" destOrd="0" presId="urn:microsoft.com/office/officeart/2016/7/layout/LinearArrowProcessNumbered"/>
    <dgm:cxn modelId="{DB8BD177-922B-A04C-A5E3-08CC632A0A19}" type="presParOf" srcId="{2156032C-32CD-694C-A250-4123A71BE9A8}" destId="{73B7A075-D560-824C-BD25-951E9BFA06CA}" srcOrd="1" destOrd="0" presId="urn:microsoft.com/office/officeart/2016/7/layout/LinearArrowProcessNumbered"/>
    <dgm:cxn modelId="{7969FCE0-1145-8E49-97BB-506DFD61BFF3}" type="presParOf" srcId="{73B7A075-D560-824C-BD25-951E9BFA06CA}" destId="{7545D28D-DF4F-4043-9405-763C43E60DEA}" srcOrd="0" destOrd="0" presId="urn:microsoft.com/office/officeart/2016/7/layout/LinearArrowProcessNumbered"/>
    <dgm:cxn modelId="{8BC7BEFD-BF60-B146-A6B6-85BA681D2593}" type="presParOf" srcId="{73B7A075-D560-824C-BD25-951E9BFA06CA}" destId="{6A1A3223-5575-9047-95B6-21123D6C1C63}" srcOrd="1" destOrd="0" presId="urn:microsoft.com/office/officeart/2016/7/layout/LinearArrowProcessNumbered"/>
    <dgm:cxn modelId="{732093EE-2E25-5C44-BD54-245D53302330}" type="presParOf" srcId="{73B7A075-D560-824C-BD25-951E9BFA06CA}" destId="{73631D71-4B53-6947-BB11-D5B6F6A2D232}" srcOrd="2" destOrd="0" presId="urn:microsoft.com/office/officeart/2016/7/layout/LinearArrowProcessNumbered"/>
    <dgm:cxn modelId="{BB295CED-B113-A04A-B47A-7EF7486EA17C}" type="presParOf" srcId="{73B7A075-D560-824C-BD25-951E9BFA06CA}" destId="{F3B2D425-5CC5-4644-9BCC-13DB6C7FDC57}" srcOrd="3" destOrd="0" presId="urn:microsoft.com/office/officeart/2016/7/layout/LinearArrowProcessNumbered"/>
    <dgm:cxn modelId="{1B5D3066-CFBB-1E46-BF03-F0DAF3A9782F}" type="presParOf" srcId="{2156032C-32CD-694C-A250-4123A71BE9A8}" destId="{AD3BF3C3-A55D-7C46-8D6F-F75C877E7C93}" srcOrd="2" destOrd="0" presId="urn:microsoft.com/office/officeart/2016/7/layout/LinearArrowProcessNumbered"/>
    <dgm:cxn modelId="{72EBB1A4-71FD-F549-A3CE-5EF0AC2C6F1D}" type="presParOf" srcId="{668E0835-A5A7-9B45-ABF3-4078EC6B5389}" destId="{262CFEB6-D8DC-4942-8EF2-38CC0F09FD65}" srcOrd="3" destOrd="0" presId="urn:microsoft.com/office/officeart/2016/7/layout/LinearArrowProcessNumbered"/>
    <dgm:cxn modelId="{0BB7252C-1206-C14E-AD44-4EFBCD5F75A1}" type="presParOf" srcId="{668E0835-A5A7-9B45-ABF3-4078EC6B5389}" destId="{FF6E7B31-A443-294B-BB2C-0FEA9A999374}" srcOrd="4" destOrd="0" presId="urn:microsoft.com/office/officeart/2016/7/layout/LinearArrowProcessNumbered"/>
    <dgm:cxn modelId="{A796AA54-2C38-4946-9392-433DD56CB884}" type="presParOf" srcId="{FF6E7B31-A443-294B-BB2C-0FEA9A999374}" destId="{27249BE2-6655-AA4B-9A3A-E477B1649522}" srcOrd="0" destOrd="0" presId="urn:microsoft.com/office/officeart/2016/7/layout/LinearArrowProcessNumbered"/>
    <dgm:cxn modelId="{567A4591-C198-BF4E-B928-6BBBB1A280D6}" type="presParOf" srcId="{FF6E7B31-A443-294B-BB2C-0FEA9A999374}" destId="{DB564837-E74A-3746-B998-39D8045943DA}" srcOrd="1" destOrd="0" presId="urn:microsoft.com/office/officeart/2016/7/layout/LinearArrowProcessNumbered"/>
    <dgm:cxn modelId="{8E7A3F9C-2C09-D048-8E30-47A66467D230}" type="presParOf" srcId="{DB564837-E74A-3746-B998-39D8045943DA}" destId="{F55C1EE5-28AF-084B-9DCE-E6F83AA68B62}" srcOrd="0" destOrd="0" presId="urn:microsoft.com/office/officeart/2016/7/layout/LinearArrowProcessNumbered"/>
    <dgm:cxn modelId="{46D1F659-9C4C-4649-BFE3-B47D9A51AA8C}" type="presParOf" srcId="{DB564837-E74A-3746-B998-39D8045943DA}" destId="{ECD12CBC-E7A4-1147-94E8-0F29C6A9E052}" srcOrd="1" destOrd="0" presId="urn:microsoft.com/office/officeart/2016/7/layout/LinearArrowProcessNumbered"/>
    <dgm:cxn modelId="{A274681A-E895-2A4F-8D6F-7671C12C217F}" type="presParOf" srcId="{DB564837-E74A-3746-B998-39D8045943DA}" destId="{BBB66A16-D9D0-E44A-A0ED-8F6EE5EF7EB0}" srcOrd="2" destOrd="0" presId="urn:microsoft.com/office/officeart/2016/7/layout/LinearArrowProcessNumbered"/>
    <dgm:cxn modelId="{55C65E14-E4BD-574B-BAD5-837438C03C59}" type="presParOf" srcId="{DB564837-E74A-3746-B998-39D8045943DA}" destId="{BD34D516-8671-E546-BD01-F4FCF1112D11}" srcOrd="3" destOrd="0" presId="urn:microsoft.com/office/officeart/2016/7/layout/LinearArrowProcessNumbered"/>
    <dgm:cxn modelId="{4F8FB03D-F6C3-1348-A60F-460AD1C69EC0}" type="presParOf" srcId="{FF6E7B31-A443-294B-BB2C-0FEA9A999374}" destId="{92CDD10E-C26F-144A-8E13-90AEAB4E2FBE}" srcOrd="2" destOrd="0" presId="urn:microsoft.com/office/officeart/2016/7/layout/LinearArrowProcessNumbered"/>
    <dgm:cxn modelId="{0882B723-FEE1-6A4E-9023-C99ED4349F48}" type="presParOf" srcId="{668E0835-A5A7-9B45-ABF3-4078EC6B5389}" destId="{EDFE8039-3C41-E246-9692-CB080CE1D219}" srcOrd="5" destOrd="0" presId="urn:microsoft.com/office/officeart/2016/7/layout/LinearArrowProcessNumbered"/>
    <dgm:cxn modelId="{969FEC81-2B59-A94D-83F5-43246896DFEE}" type="presParOf" srcId="{668E0835-A5A7-9B45-ABF3-4078EC6B5389}" destId="{4809CB78-CA25-B54F-910F-AA570FE627B3}" srcOrd="6" destOrd="0" presId="urn:microsoft.com/office/officeart/2016/7/layout/LinearArrowProcessNumbered"/>
    <dgm:cxn modelId="{99CAC263-250C-434A-959B-A8E87A8C29A9}" type="presParOf" srcId="{4809CB78-CA25-B54F-910F-AA570FE627B3}" destId="{E8632593-4203-4945-BBDB-610CE0CED061}" srcOrd="0" destOrd="0" presId="urn:microsoft.com/office/officeart/2016/7/layout/LinearArrowProcessNumbered"/>
    <dgm:cxn modelId="{1EFDB590-059E-994F-A2ED-A2E575522362}" type="presParOf" srcId="{4809CB78-CA25-B54F-910F-AA570FE627B3}" destId="{E17A03BE-3773-BA4F-8CAD-7FFB8ED3511B}" srcOrd="1" destOrd="0" presId="urn:microsoft.com/office/officeart/2016/7/layout/LinearArrowProcessNumbered"/>
    <dgm:cxn modelId="{D11E57C7-4C1C-E94F-BE2E-5C5FD30197DD}" type="presParOf" srcId="{E17A03BE-3773-BA4F-8CAD-7FFB8ED3511B}" destId="{701FB6F8-F26F-8B42-A411-F3DCAFA4064A}" srcOrd="0" destOrd="0" presId="urn:microsoft.com/office/officeart/2016/7/layout/LinearArrowProcessNumbered"/>
    <dgm:cxn modelId="{5A123AC1-7557-7344-98FE-EAFAD9A12FC2}" type="presParOf" srcId="{E17A03BE-3773-BA4F-8CAD-7FFB8ED3511B}" destId="{DE38C850-84CF-6444-BD1F-40CBDC963C5A}" srcOrd="1" destOrd="0" presId="urn:microsoft.com/office/officeart/2016/7/layout/LinearArrowProcessNumbered"/>
    <dgm:cxn modelId="{B75432FA-5A87-824F-BF3C-9B8305CF4B97}" type="presParOf" srcId="{E17A03BE-3773-BA4F-8CAD-7FFB8ED3511B}" destId="{551163D2-C81F-5E41-BF7F-A21E2804099A}" srcOrd="2" destOrd="0" presId="urn:microsoft.com/office/officeart/2016/7/layout/LinearArrowProcessNumbered"/>
    <dgm:cxn modelId="{237E0787-8380-5E4B-BE06-A858013E384E}" type="presParOf" srcId="{E17A03BE-3773-BA4F-8CAD-7FFB8ED3511B}" destId="{A3A3C31A-425B-404B-BD2F-1EB7D0DC14A5}" srcOrd="3" destOrd="0" presId="urn:microsoft.com/office/officeart/2016/7/layout/LinearArrowProcessNumbered"/>
    <dgm:cxn modelId="{88E8C4C6-9802-1144-9A80-40E67B7DA8CF}" type="presParOf" srcId="{4809CB78-CA25-B54F-910F-AA570FE627B3}" destId="{A9F81926-86B4-2B43-B6CB-16533CB27F38}" srcOrd="2" destOrd="0" presId="urn:microsoft.com/office/officeart/2016/7/layout/LinearArrowProcessNumbered"/>
    <dgm:cxn modelId="{DD27C8C7-90F0-184B-ADF4-9D21B77AEE7D}" type="presParOf" srcId="{668E0835-A5A7-9B45-ABF3-4078EC6B5389}" destId="{0F45CE19-FC1F-0F4E-9BD1-B3696DA52402}" srcOrd="7" destOrd="0" presId="urn:microsoft.com/office/officeart/2016/7/layout/LinearArrowProcessNumbered"/>
    <dgm:cxn modelId="{C7735011-3816-244F-81A5-1F6ABCEC6D49}" type="presParOf" srcId="{668E0835-A5A7-9B45-ABF3-4078EC6B5389}" destId="{FAFE3716-0DF4-0F45-B831-A0C8DD6CB5EB}" srcOrd="8" destOrd="0" presId="urn:microsoft.com/office/officeart/2016/7/layout/LinearArrowProcessNumbered"/>
    <dgm:cxn modelId="{E48AE7E3-1825-1649-9803-BF89D2ED1311}" type="presParOf" srcId="{FAFE3716-0DF4-0F45-B831-A0C8DD6CB5EB}" destId="{B3033E06-73D1-BC44-9C64-55292D103AC8}" srcOrd="0" destOrd="0" presId="urn:microsoft.com/office/officeart/2016/7/layout/LinearArrowProcessNumbered"/>
    <dgm:cxn modelId="{5A3AE8DB-33E1-534A-BFF8-B7F3E79B4837}" type="presParOf" srcId="{FAFE3716-0DF4-0F45-B831-A0C8DD6CB5EB}" destId="{6DE02655-5534-9B4B-A397-75677CA61E4B}" srcOrd="1" destOrd="0" presId="urn:microsoft.com/office/officeart/2016/7/layout/LinearArrowProcessNumbered"/>
    <dgm:cxn modelId="{450C1112-4A53-DF4B-BB6A-8C13FEBE0262}" type="presParOf" srcId="{6DE02655-5534-9B4B-A397-75677CA61E4B}" destId="{4BC68349-3E82-564F-8CD9-904ADF19CE1A}" srcOrd="0" destOrd="0" presId="urn:microsoft.com/office/officeart/2016/7/layout/LinearArrowProcessNumbered"/>
    <dgm:cxn modelId="{E3BFCDC7-474D-404F-BE93-7BEC7C3A082E}" type="presParOf" srcId="{6DE02655-5534-9B4B-A397-75677CA61E4B}" destId="{1FC4FD2B-7B7F-8B4B-BEA7-B319883D01E9}" srcOrd="1" destOrd="0" presId="urn:microsoft.com/office/officeart/2016/7/layout/LinearArrowProcessNumbered"/>
    <dgm:cxn modelId="{87EF8666-F8AF-4D44-9F9E-E2EDEBDBEE9A}" type="presParOf" srcId="{6DE02655-5534-9B4B-A397-75677CA61E4B}" destId="{4E0BFD8A-4588-A04E-8996-CF0F94A6A554}" srcOrd="2" destOrd="0" presId="urn:microsoft.com/office/officeart/2016/7/layout/LinearArrowProcessNumbered"/>
    <dgm:cxn modelId="{206D7C1B-41EB-C34C-9A39-9B22544F9B33}" type="presParOf" srcId="{6DE02655-5534-9B4B-A397-75677CA61E4B}" destId="{B79A148E-B19A-8548-A511-6E414A4C0DDC}" srcOrd="3" destOrd="0" presId="urn:microsoft.com/office/officeart/2016/7/layout/LinearArrowProcessNumbered"/>
    <dgm:cxn modelId="{42561102-564A-7949-A154-7C12247C7EED}" type="presParOf" srcId="{FAFE3716-0DF4-0F45-B831-A0C8DD6CB5EB}" destId="{86322AD9-A294-BE44-8ADC-565845186C47}" srcOrd="2" destOrd="0" presId="urn:microsoft.com/office/officeart/2016/7/layout/LinearArrowProcessNumbered"/>
    <dgm:cxn modelId="{E9C0A20A-E1E6-6246-9C57-AAB5F356DCD9}" type="presParOf" srcId="{668E0835-A5A7-9B45-ABF3-4078EC6B5389}" destId="{DDE7C2CA-73D4-FA4D-A696-A6622B993C30}" srcOrd="9" destOrd="0" presId="urn:microsoft.com/office/officeart/2016/7/layout/LinearArrowProcessNumbered"/>
    <dgm:cxn modelId="{A82F7C92-13C2-614F-8A4D-333CF4FB04DB}" type="presParOf" srcId="{668E0835-A5A7-9B45-ABF3-4078EC6B5389}" destId="{EF720753-3580-F74C-80E4-02A31EE25CA2}" srcOrd="10" destOrd="0" presId="urn:microsoft.com/office/officeart/2016/7/layout/LinearArrowProcessNumbered"/>
    <dgm:cxn modelId="{803EECF0-78FC-BF45-BE51-2FD358DDB29E}" type="presParOf" srcId="{EF720753-3580-F74C-80E4-02A31EE25CA2}" destId="{69E069E2-2F59-E247-B5B7-D4A5739BB082}" srcOrd="0" destOrd="0" presId="urn:microsoft.com/office/officeart/2016/7/layout/LinearArrowProcessNumbered"/>
    <dgm:cxn modelId="{CDAC9174-16F3-C941-B9B2-9B2CB268C197}" type="presParOf" srcId="{EF720753-3580-F74C-80E4-02A31EE25CA2}" destId="{CE15D089-E0BD-634B-90EC-4FB850435DEF}" srcOrd="1" destOrd="0" presId="urn:microsoft.com/office/officeart/2016/7/layout/LinearArrowProcessNumbered"/>
    <dgm:cxn modelId="{3AC45E01-B52E-7847-9316-137BBA685C26}" type="presParOf" srcId="{CE15D089-E0BD-634B-90EC-4FB850435DEF}" destId="{767F0E64-57D2-1444-A293-F0D87BA37D1A}" srcOrd="0" destOrd="0" presId="urn:microsoft.com/office/officeart/2016/7/layout/LinearArrowProcessNumbered"/>
    <dgm:cxn modelId="{30F82314-09E0-2F4B-8A51-5064F55AA741}" type="presParOf" srcId="{CE15D089-E0BD-634B-90EC-4FB850435DEF}" destId="{5BDA29B3-122E-8E40-8968-FB39E9FEBA4E}" srcOrd="1" destOrd="0" presId="urn:microsoft.com/office/officeart/2016/7/layout/LinearArrowProcessNumbered"/>
    <dgm:cxn modelId="{0FB21F29-EA7A-BC47-B36A-9EF4C34DD723}" type="presParOf" srcId="{CE15D089-E0BD-634B-90EC-4FB850435DEF}" destId="{F187E0AC-3B1F-8A4B-93FD-462DB2F6A296}" srcOrd="2" destOrd="0" presId="urn:microsoft.com/office/officeart/2016/7/layout/LinearArrowProcessNumbered"/>
    <dgm:cxn modelId="{90F21DDC-285A-1E4D-8B97-8989DC31E83B}" type="presParOf" srcId="{CE15D089-E0BD-634B-90EC-4FB850435DEF}" destId="{6F81E743-8564-CD4A-B4DC-D71F802111AE}" srcOrd="3" destOrd="0" presId="urn:microsoft.com/office/officeart/2016/7/layout/LinearArrowProcessNumbered"/>
    <dgm:cxn modelId="{6025F4B8-9CEC-6B4F-BA26-5B2DB92BE24A}" type="presParOf" srcId="{EF720753-3580-F74C-80E4-02A31EE25CA2}" destId="{F963E23B-20B1-924A-83E5-B452B2C2B861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22BD387-A9E6-44CC-907B-F06D3EF50BD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53AF2AA-292A-47A2-A3C5-B907A4AE271B}">
      <dgm:prSet/>
      <dgm:spPr/>
      <dgm:t>
        <a:bodyPr/>
        <a:lstStyle/>
        <a:p>
          <a:r>
            <a:rPr lang="en-US"/>
            <a:t>1. Challenges Faced:</a:t>
          </a:r>
        </a:p>
      </dgm:t>
    </dgm:pt>
    <dgm:pt modelId="{E7428EA1-E4ED-4EA2-8D04-1E0C8A9D6FFD}" type="parTrans" cxnId="{AF82CAA9-EFC6-48A3-A9E2-F39BE08DD82A}">
      <dgm:prSet/>
      <dgm:spPr/>
      <dgm:t>
        <a:bodyPr/>
        <a:lstStyle/>
        <a:p>
          <a:endParaRPr lang="en-US"/>
        </a:p>
      </dgm:t>
    </dgm:pt>
    <dgm:pt modelId="{CCC6B974-CF8A-4339-9CCD-F2AFC38B324C}" type="sibTrans" cxnId="{AF82CAA9-EFC6-48A3-A9E2-F39BE08DD82A}">
      <dgm:prSet/>
      <dgm:spPr/>
      <dgm:t>
        <a:bodyPr/>
        <a:lstStyle/>
        <a:p>
          <a:endParaRPr lang="en-US"/>
        </a:p>
      </dgm:t>
    </dgm:pt>
    <dgm:pt modelId="{AAA1C44D-AB6C-403B-91F8-0BA228291696}">
      <dgm:prSet/>
      <dgm:spPr/>
      <dgm:t>
        <a:bodyPr/>
        <a:lstStyle/>
        <a:p>
          <a:r>
            <a:rPr lang="en-US" dirty="0"/>
            <a:t> Integrating correlation computation across multiple factors.</a:t>
          </a:r>
        </a:p>
      </dgm:t>
    </dgm:pt>
    <dgm:pt modelId="{E8D0D508-88C2-4733-9051-2EC4B0599213}" type="parTrans" cxnId="{CEC2C7CF-C4F3-4A4B-9067-254587A826C7}">
      <dgm:prSet/>
      <dgm:spPr/>
      <dgm:t>
        <a:bodyPr/>
        <a:lstStyle/>
        <a:p>
          <a:endParaRPr lang="en-US"/>
        </a:p>
      </dgm:t>
    </dgm:pt>
    <dgm:pt modelId="{D54EAB91-BF27-435A-A056-281130CE655E}" type="sibTrans" cxnId="{CEC2C7CF-C4F3-4A4B-9067-254587A826C7}">
      <dgm:prSet/>
      <dgm:spPr/>
      <dgm:t>
        <a:bodyPr/>
        <a:lstStyle/>
        <a:p>
          <a:endParaRPr lang="en-US"/>
        </a:p>
      </dgm:t>
    </dgm:pt>
    <dgm:pt modelId="{5B645B90-DDC7-4CCB-8709-6C3CB652C356}">
      <dgm:prSet/>
      <dgm:spPr/>
      <dgm:t>
        <a:bodyPr/>
        <a:lstStyle/>
        <a:p>
          <a:r>
            <a:rPr lang="en-US" dirty="0"/>
            <a:t> Handling missing/non-numeric data.</a:t>
          </a:r>
        </a:p>
      </dgm:t>
    </dgm:pt>
    <dgm:pt modelId="{D0E60628-CF41-4DE4-85E1-0B9A5BC35EF7}" type="parTrans" cxnId="{4C5F7926-4E96-4D66-B69A-40CD5FBDEB27}">
      <dgm:prSet/>
      <dgm:spPr/>
      <dgm:t>
        <a:bodyPr/>
        <a:lstStyle/>
        <a:p>
          <a:endParaRPr lang="en-US"/>
        </a:p>
      </dgm:t>
    </dgm:pt>
    <dgm:pt modelId="{0BE282C1-17AB-4171-A62E-A9341A2B23F2}" type="sibTrans" cxnId="{4C5F7926-4E96-4D66-B69A-40CD5FBDEB27}">
      <dgm:prSet/>
      <dgm:spPr/>
      <dgm:t>
        <a:bodyPr/>
        <a:lstStyle/>
        <a:p>
          <a:endParaRPr lang="en-US"/>
        </a:p>
      </dgm:t>
    </dgm:pt>
    <dgm:pt modelId="{9446A256-25F3-454C-BD17-7C78A823D1F7}">
      <dgm:prSet/>
      <dgm:spPr/>
      <dgm:t>
        <a:bodyPr/>
        <a:lstStyle/>
        <a:p>
          <a:r>
            <a:rPr lang="en-US" dirty="0"/>
            <a:t> Merging code contributions from multiple team members.</a:t>
          </a:r>
        </a:p>
      </dgm:t>
    </dgm:pt>
    <dgm:pt modelId="{7C941ED4-018F-4BA4-89C6-ABC8C3DA1B14}" type="parTrans" cxnId="{DAC3898E-40AF-4A87-BB91-DF122C132340}">
      <dgm:prSet/>
      <dgm:spPr/>
      <dgm:t>
        <a:bodyPr/>
        <a:lstStyle/>
        <a:p>
          <a:endParaRPr lang="en-US"/>
        </a:p>
      </dgm:t>
    </dgm:pt>
    <dgm:pt modelId="{780C3749-B5D2-4E87-9303-B8406B597467}" type="sibTrans" cxnId="{DAC3898E-40AF-4A87-BB91-DF122C132340}">
      <dgm:prSet/>
      <dgm:spPr/>
      <dgm:t>
        <a:bodyPr/>
        <a:lstStyle/>
        <a:p>
          <a:endParaRPr lang="en-US"/>
        </a:p>
      </dgm:t>
    </dgm:pt>
    <dgm:pt modelId="{6C031400-6D96-43F6-9AAF-6AC59DA227EB}">
      <dgm:prSet/>
      <dgm:spPr/>
      <dgm:t>
        <a:bodyPr/>
        <a:lstStyle/>
        <a:p>
          <a:r>
            <a:rPr lang="en-US" dirty="0"/>
            <a:t> Adjusting figure layout for </a:t>
          </a:r>
          <a:r>
            <a:rPr lang="en-US" dirty="0" err="1"/>
            <a:t>colorbar</a:t>
          </a:r>
          <a:r>
            <a:rPr lang="en-US" dirty="0"/>
            <a:t> and hover text.</a:t>
          </a:r>
        </a:p>
      </dgm:t>
    </dgm:pt>
    <dgm:pt modelId="{4044C842-4674-4565-8452-1E4F3F56A0E9}" type="parTrans" cxnId="{09727808-27CF-4803-B517-16001129FD62}">
      <dgm:prSet/>
      <dgm:spPr/>
      <dgm:t>
        <a:bodyPr/>
        <a:lstStyle/>
        <a:p>
          <a:endParaRPr lang="en-US"/>
        </a:p>
      </dgm:t>
    </dgm:pt>
    <dgm:pt modelId="{40E714A0-5242-45DD-9E96-A2A9C90B297F}" type="sibTrans" cxnId="{09727808-27CF-4803-B517-16001129FD62}">
      <dgm:prSet/>
      <dgm:spPr/>
      <dgm:t>
        <a:bodyPr/>
        <a:lstStyle/>
        <a:p>
          <a:endParaRPr lang="en-US"/>
        </a:p>
      </dgm:t>
    </dgm:pt>
    <dgm:pt modelId="{F190228A-F60F-4122-95B8-E81925968E3D}">
      <dgm:prSet/>
      <dgm:spPr/>
      <dgm:t>
        <a:bodyPr/>
        <a:lstStyle/>
        <a:p>
          <a:r>
            <a:rPr lang="en-US" dirty="0"/>
            <a:t> Managing symbols, color, and interactivity simultaneously in </a:t>
          </a:r>
          <a:r>
            <a:rPr lang="en-US" dirty="0" err="1"/>
            <a:t>Plotly</a:t>
          </a:r>
          <a:r>
            <a:rPr lang="en-US" dirty="0"/>
            <a:t>.</a:t>
          </a:r>
        </a:p>
      </dgm:t>
    </dgm:pt>
    <dgm:pt modelId="{F81FEB72-2F47-4DCE-8478-FC7AF06C5A5F}" type="parTrans" cxnId="{78CADF1F-E188-474D-BE7B-693176A6EDAC}">
      <dgm:prSet/>
      <dgm:spPr/>
      <dgm:t>
        <a:bodyPr/>
        <a:lstStyle/>
        <a:p>
          <a:endParaRPr lang="en-US"/>
        </a:p>
      </dgm:t>
    </dgm:pt>
    <dgm:pt modelId="{E4708E1A-E016-485E-AF31-BBA3C17ED7ED}" type="sibTrans" cxnId="{78CADF1F-E188-474D-BE7B-693176A6EDAC}">
      <dgm:prSet/>
      <dgm:spPr/>
      <dgm:t>
        <a:bodyPr/>
        <a:lstStyle/>
        <a:p>
          <a:endParaRPr lang="en-US"/>
        </a:p>
      </dgm:t>
    </dgm:pt>
    <dgm:pt modelId="{C6E53B6C-9C2E-41CA-817D-77E5A0355224}">
      <dgm:prSet/>
      <dgm:spPr/>
      <dgm:t>
        <a:bodyPr/>
        <a:lstStyle/>
        <a:p>
          <a:r>
            <a:rPr lang="en-US"/>
            <a:t>2. Solutions:</a:t>
          </a:r>
        </a:p>
      </dgm:t>
    </dgm:pt>
    <dgm:pt modelId="{2BBA7314-0594-4945-B84B-38605EB03C11}" type="parTrans" cxnId="{304C1F49-7BBA-404F-8B7F-B8860DBDFD56}">
      <dgm:prSet/>
      <dgm:spPr/>
      <dgm:t>
        <a:bodyPr/>
        <a:lstStyle/>
        <a:p>
          <a:endParaRPr lang="en-US"/>
        </a:p>
      </dgm:t>
    </dgm:pt>
    <dgm:pt modelId="{20D70005-8D22-4F5B-852C-38E227595117}" type="sibTrans" cxnId="{304C1F49-7BBA-404F-8B7F-B8860DBDFD56}">
      <dgm:prSet/>
      <dgm:spPr/>
      <dgm:t>
        <a:bodyPr/>
        <a:lstStyle/>
        <a:p>
          <a:endParaRPr lang="en-US"/>
        </a:p>
      </dgm:t>
    </dgm:pt>
    <dgm:pt modelId="{3D55C473-AF0A-4924-BAD4-F66E931CA8DB}">
      <dgm:prSet/>
      <dgm:spPr/>
      <dgm:t>
        <a:bodyPr/>
        <a:lstStyle/>
        <a:p>
          <a:r>
            <a:rPr lang="en-US" dirty="0"/>
            <a:t> Iterated through factors, skipped nulls, modularized code, fine-tuned layout.</a:t>
          </a:r>
        </a:p>
      </dgm:t>
    </dgm:pt>
    <dgm:pt modelId="{31F1942A-7694-418B-8189-19691696024C}" type="parTrans" cxnId="{792D9771-9F1B-47E0-905F-EA0C6A29DFE7}">
      <dgm:prSet/>
      <dgm:spPr/>
      <dgm:t>
        <a:bodyPr/>
        <a:lstStyle/>
        <a:p>
          <a:endParaRPr lang="en-US"/>
        </a:p>
      </dgm:t>
    </dgm:pt>
    <dgm:pt modelId="{FB1FE98C-3FF9-445D-86E6-9C91567665EE}" type="sibTrans" cxnId="{792D9771-9F1B-47E0-905F-EA0C6A29DFE7}">
      <dgm:prSet/>
      <dgm:spPr/>
      <dgm:t>
        <a:bodyPr/>
        <a:lstStyle/>
        <a:p>
          <a:endParaRPr lang="en-US"/>
        </a:p>
      </dgm:t>
    </dgm:pt>
    <dgm:pt modelId="{0EB0F5E6-F59B-7B40-8F4D-874DF015C05D}" type="pres">
      <dgm:prSet presAssocID="{522BD387-A9E6-44CC-907B-F06D3EF50BD0}" presName="linear" presStyleCnt="0">
        <dgm:presLayoutVars>
          <dgm:animLvl val="lvl"/>
          <dgm:resizeHandles val="exact"/>
        </dgm:presLayoutVars>
      </dgm:prSet>
      <dgm:spPr/>
    </dgm:pt>
    <dgm:pt modelId="{319DA831-49C3-6445-A3C5-BCAAC0DC6BC8}" type="pres">
      <dgm:prSet presAssocID="{453AF2AA-292A-47A2-A3C5-B907A4AE271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2A67231-00A9-B740-9971-3CF2ADA3E57F}" type="pres">
      <dgm:prSet presAssocID="{453AF2AA-292A-47A2-A3C5-B907A4AE271B}" presName="childText" presStyleLbl="revTx" presStyleIdx="0" presStyleCnt="2">
        <dgm:presLayoutVars>
          <dgm:bulletEnabled val="1"/>
        </dgm:presLayoutVars>
      </dgm:prSet>
      <dgm:spPr/>
    </dgm:pt>
    <dgm:pt modelId="{C3A119E3-B70F-FD41-BA06-50A42D6052BD}" type="pres">
      <dgm:prSet presAssocID="{C6E53B6C-9C2E-41CA-817D-77E5A035522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1957CD8-D047-3347-BB55-C2C702DA49B7}" type="pres">
      <dgm:prSet presAssocID="{C6E53B6C-9C2E-41CA-817D-77E5A035522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9727808-27CF-4803-B517-16001129FD62}" srcId="{453AF2AA-292A-47A2-A3C5-B907A4AE271B}" destId="{6C031400-6D96-43F6-9AAF-6AC59DA227EB}" srcOrd="3" destOrd="0" parTransId="{4044C842-4674-4565-8452-1E4F3F56A0E9}" sibTransId="{40E714A0-5242-45DD-9E96-A2A9C90B297F}"/>
    <dgm:cxn modelId="{78CADF1F-E188-474D-BE7B-693176A6EDAC}" srcId="{453AF2AA-292A-47A2-A3C5-B907A4AE271B}" destId="{F190228A-F60F-4122-95B8-E81925968E3D}" srcOrd="4" destOrd="0" parTransId="{F81FEB72-2F47-4DCE-8478-FC7AF06C5A5F}" sibTransId="{E4708E1A-E016-485E-AF31-BBA3C17ED7ED}"/>
    <dgm:cxn modelId="{17013120-30AD-5E46-8EA2-2DFACC7502B5}" type="presOf" srcId="{522BD387-A9E6-44CC-907B-F06D3EF50BD0}" destId="{0EB0F5E6-F59B-7B40-8F4D-874DF015C05D}" srcOrd="0" destOrd="0" presId="urn:microsoft.com/office/officeart/2005/8/layout/vList2"/>
    <dgm:cxn modelId="{4C5F7926-4E96-4D66-B69A-40CD5FBDEB27}" srcId="{453AF2AA-292A-47A2-A3C5-B907A4AE271B}" destId="{5B645B90-DDC7-4CCB-8709-6C3CB652C356}" srcOrd="1" destOrd="0" parTransId="{D0E60628-CF41-4DE4-85E1-0B9A5BC35EF7}" sibTransId="{0BE282C1-17AB-4171-A62E-A9341A2B23F2}"/>
    <dgm:cxn modelId="{AC28B726-0E79-5247-9ECF-98B962948969}" type="presOf" srcId="{453AF2AA-292A-47A2-A3C5-B907A4AE271B}" destId="{319DA831-49C3-6445-A3C5-BCAAC0DC6BC8}" srcOrd="0" destOrd="0" presId="urn:microsoft.com/office/officeart/2005/8/layout/vList2"/>
    <dgm:cxn modelId="{991EA230-1021-6142-A8B2-778B991B667E}" type="presOf" srcId="{C6E53B6C-9C2E-41CA-817D-77E5A0355224}" destId="{C3A119E3-B70F-FD41-BA06-50A42D6052BD}" srcOrd="0" destOrd="0" presId="urn:microsoft.com/office/officeart/2005/8/layout/vList2"/>
    <dgm:cxn modelId="{304C1F49-7BBA-404F-8B7F-B8860DBDFD56}" srcId="{522BD387-A9E6-44CC-907B-F06D3EF50BD0}" destId="{C6E53B6C-9C2E-41CA-817D-77E5A0355224}" srcOrd="1" destOrd="0" parTransId="{2BBA7314-0594-4945-B84B-38605EB03C11}" sibTransId="{20D70005-8D22-4F5B-852C-38E227595117}"/>
    <dgm:cxn modelId="{792D9771-9F1B-47E0-905F-EA0C6A29DFE7}" srcId="{C6E53B6C-9C2E-41CA-817D-77E5A0355224}" destId="{3D55C473-AF0A-4924-BAD4-F66E931CA8DB}" srcOrd="0" destOrd="0" parTransId="{31F1942A-7694-418B-8189-19691696024C}" sibTransId="{FB1FE98C-3FF9-445D-86E6-9C91567665EE}"/>
    <dgm:cxn modelId="{DAC3898E-40AF-4A87-BB91-DF122C132340}" srcId="{453AF2AA-292A-47A2-A3C5-B907A4AE271B}" destId="{9446A256-25F3-454C-BD17-7C78A823D1F7}" srcOrd="2" destOrd="0" parTransId="{7C941ED4-018F-4BA4-89C6-ABC8C3DA1B14}" sibTransId="{780C3749-B5D2-4E87-9303-B8406B597467}"/>
    <dgm:cxn modelId="{83126C94-ABFC-0D42-A6DB-0FF154725CA0}" type="presOf" srcId="{9446A256-25F3-454C-BD17-7C78A823D1F7}" destId="{92A67231-00A9-B740-9971-3CF2ADA3E57F}" srcOrd="0" destOrd="2" presId="urn:microsoft.com/office/officeart/2005/8/layout/vList2"/>
    <dgm:cxn modelId="{AF82CAA9-EFC6-48A3-A9E2-F39BE08DD82A}" srcId="{522BD387-A9E6-44CC-907B-F06D3EF50BD0}" destId="{453AF2AA-292A-47A2-A3C5-B907A4AE271B}" srcOrd="0" destOrd="0" parTransId="{E7428EA1-E4ED-4EA2-8D04-1E0C8A9D6FFD}" sibTransId="{CCC6B974-CF8A-4339-9CCD-F2AFC38B324C}"/>
    <dgm:cxn modelId="{752EA6AA-2404-564E-A5AE-8B5405477117}" type="presOf" srcId="{3D55C473-AF0A-4924-BAD4-F66E931CA8DB}" destId="{21957CD8-D047-3347-BB55-C2C702DA49B7}" srcOrd="0" destOrd="0" presId="urn:microsoft.com/office/officeart/2005/8/layout/vList2"/>
    <dgm:cxn modelId="{7E92F4B7-AF54-994C-936C-ED267DCF43F7}" type="presOf" srcId="{5B645B90-DDC7-4CCB-8709-6C3CB652C356}" destId="{92A67231-00A9-B740-9971-3CF2ADA3E57F}" srcOrd="0" destOrd="1" presId="urn:microsoft.com/office/officeart/2005/8/layout/vList2"/>
    <dgm:cxn modelId="{725919C2-7945-C041-BDD1-F8409A59FFAA}" type="presOf" srcId="{AAA1C44D-AB6C-403B-91F8-0BA228291696}" destId="{92A67231-00A9-B740-9971-3CF2ADA3E57F}" srcOrd="0" destOrd="0" presId="urn:microsoft.com/office/officeart/2005/8/layout/vList2"/>
    <dgm:cxn modelId="{4FC14AC7-9E58-D94F-82DB-0EAEA98DD472}" type="presOf" srcId="{6C031400-6D96-43F6-9AAF-6AC59DA227EB}" destId="{92A67231-00A9-B740-9971-3CF2ADA3E57F}" srcOrd="0" destOrd="3" presId="urn:microsoft.com/office/officeart/2005/8/layout/vList2"/>
    <dgm:cxn modelId="{CEC2C7CF-C4F3-4A4B-9067-254587A826C7}" srcId="{453AF2AA-292A-47A2-A3C5-B907A4AE271B}" destId="{AAA1C44D-AB6C-403B-91F8-0BA228291696}" srcOrd="0" destOrd="0" parTransId="{E8D0D508-88C2-4733-9051-2EC4B0599213}" sibTransId="{D54EAB91-BF27-435A-A056-281130CE655E}"/>
    <dgm:cxn modelId="{96736EF7-DB71-D144-8AD9-7A58F872FD06}" type="presOf" srcId="{F190228A-F60F-4122-95B8-E81925968E3D}" destId="{92A67231-00A9-B740-9971-3CF2ADA3E57F}" srcOrd="0" destOrd="4" presId="urn:microsoft.com/office/officeart/2005/8/layout/vList2"/>
    <dgm:cxn modelId="{EE287897-3323-1047-9F9F-27880170EE69}" type="presParOf" srcId="{0EB0F5E6-F59B-7B40-8F4D-874DF015C05D}" destId="{319DA831-49C3-6445-A3C5-BCAAC0DC6BC8}" srcOrd="0" destOrd="0" presId="urn:microsoft.com/office/officeart/2005/8/layout/vList2"/>
    <dgm:cxn modelId="{E150AE39-A6B0-9D4F-906B-50A3B79FBAFE}" type="presParOf" srcId="{0EB0F5E6-F59B-7B40-8F4D-874DF015C05D}" destId="{92A67231-00A9-B740-9971-3CF2ADA3E57F}" srcOrd="1" destOrd="0" presId="urn:microsoft.com/office/officeart/2005/8/layout/vList2"/>
    <dgm:cxn modelId="{8E8EE8A3-B625-AE45-8AD6-08DDAD6391AC}" type="presParOf" srcId="{0EB0F5E6-F59B-7B40-8F4D-874DF015C05D}" destId="{C3A119E3-B70F-FD41-BA06-50A42D6052BD}" srcOrd="2" destOrd="0" presId="urn:microsoft.com/office/officeart/2005/8/layout/vList2"/>
    <dgm:cxn modelId="{7AE2E227-2976-5346-9458-81FC87822D4A}" type="presParOf" srcId="{0EB0F5E6-F59B-7B40-8F4D-874DF015C05D}" destId="{21957CD8-D047-3347-BB55-C2C702DA49B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68EB05-B9EA-42D8-AE4F-D45EDBA80A18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0891DC1-AFF1-4B79-ACA4-E2CFCE75790F}">
      <dgm:prSet/>
      <dgm:spPr/>
      <dgm:t>
        <a:bodyPr/>
        <a:lstStyle/>
        <a:p>
          <a:r>
            <a:rPr lang="en-US"/>
            <a:t>• Importance of interactive design for data storytelling.</a:t>
          </a:r>
        </a:p>
      </dgm:t>
    </dgm:pt>
    <dgm:pt modelId="{F2A92339-FF78-47DE-9BE3-66DDB33BE01E}" type="parTrans" cxnId="{CB3E5E1E-0FC5-4FEE-9554-0F23E1B7A9A7}">
      <dgm:prSet/>
      <dgm:spPr/>
      <dgm:t>
        <a:bodyPr/>
        <a:lstStyle/>
        <a:p>
          <a:endParaRPr lang="en-US"/>
        </a:p>
      </dgm:t>
    </dgm:pt>
    <dgm:pt modelId="{00BFB512-3010-4CD0-8A88-74B7A7BBAF6A}" type="sibTrans" cxnId="{CB3E5E1E-0FC5-4FEE-9554-0F23E1B7A9A7}">
      <dgm:prSet/>
      <dgm:spPr/>
      <dgm:t>
        <a:bodyPr/>
        <a:lstStyle/>
        <a:p>
          <a:endParaRPr lang="en-US"/>
        </a:p>
      </dgm:t>
    </dgm:pt>
    <dgm:pt modelId="{CDB05A74-7678-44B4-9023-93C4F6B23D27}">
      <dgm:prSet/>
      <dgm:spPr/>
      <dgm:t>
        <a:bodyPr/>
        <a:lstStyle/>
        <a:p>
          <a:r>
            <a:rPr lang="en-US"/>
            <a:t>• Value of statistical measures (correlation) in insight generation.</a:t>
          </a:r>
        </a:p>
      </dgm:t>
    </dgm:pt>
    <dgm:pt modelId="{75CB180A-891C-43F7-A693-ECD6C46FF7C8}" type="parTrans" cxnId="{C5E2C121-5804-400E-9ECB-73D611CC1CB3}">
      <dgm:prSet/>
      <dgm:spPr/>
      <dgm:t>
        <a:bodyPr/>
        <a:lstStyle/>
        <a:p>
          <a:endParaRPr lang="en-US"/>
        </a:p>
      </dgm:t>
    </dgm:pt>
    <dgm:pt modelId="{3F9E9550-28BB-45D7-974E-95EEB0C21BCD}" type="sibTrans" cxnId="{C5E2C121-5804-400E-9ECB-73D611CC1CB3}">
      <dgm:prSet/>
      <dgm:spPr/>
      <dgm:t>
        <a:bodyPr/>
        <a:lstStyle/>
        <a:p>
          <a:endParaRPr lang="en-US"/>
        </a:p>
      </dgm:t>
    </dgm:pt>
    <dgm:pt modelId="{7BFE6AA1-414A-4DD1-A886-AE74E23BC8D0}">
      <dgm:prSet/>
      <dgm:spPr/>
      <dgm:t>
        <a:bodyPr/>
        <a:lstStyle/>
        <a:p>
          <a:r>
            <a:rPr lang="en-US"/>
            <a:t>• Need for collaboration and version control.</a:t>
          </a:r>
        </a:p>
      </dgm:t>
    </dgm:pt>
    <dgm:pt modelId="{818F5DBC-95AD-4EED-A813-40392509EB65}" type="parTrans" cxnId="{24E32885-29DD-4FE6-B594-E0032C12581F}">
      <dgm:prSet/>
      <dgm:spPr/>
      <dgm:t>
        <a:bodyPr/>
        <a:lstStyle/>
        <a:p>
          <a:endParaRPr lang="en-US"/>
        </a:p>
      </dgm:t>
    </dgm:pt>
    <dgm:pt modelId="{5DBC7E08-52D5-4EAE-85C0-0E052002BE3B}" type="sibTrans" cxnId="{24E32885-29DD-4FE6-B594-E0032C12581F}">
      <dgm:prSet/>
      <dgm:spPr/>
      <dgm:t>
        <a:bodyPr/>
        <a:lstStyle/>
        <a:p>
          <a:endParaRPr lang="en-US"/>
        </a:p>
      </dgm:t>
    </dgm:pt>
    <dgm:pt modelId="{F09BAAAE-7D7B-477E-BB8E-265F237FED94}">
      <dgm:prSet/>
      <dgm:spPr/>
      <dgm:t>
        <a:bodyPr/>
        <a:lstStyle/>
        <a:p>
          <a:r>
            <a:rPr lang="en-US"/>
            <a:t>• Balancing aesthetic clarity with technical performance.</a:t>
          </a:r>
        </a:p>
      </dgm:t>
    </dgm:pt>
    <dgm:pt modelId="{68073BA1-54D0-42FE-AC7A-6E97388E7513}" type="parTrans" cxnId="{320406F4-40FB-4227-946E-26C1A8A7F7C3}">
      <dgm:prSet/>
      <dgm:spPr/>
      <dgm:t>
        <a:bodyPr/>
        <a:lstStyle/>
        <a:p>
          <a:endParaRPr lang="en-US"/>
        </a:p>
      </dgm:t>
    </dgm:pt>
    <dgm:pt modelId="{79E4FA13-E729-45A3-9C69-0E5134BA03DC}" type="sibTrans" cxnId="{320406F4-40FB-4227-946E-26C1A8A7F7C3}">
      <dgm:prSet/>
      <dgm:spPr/>
      <dgm:t>
        <a:bodyPr/>
        <a:lstStyle/>
        <a:p>
          <a:endParaRPr lang="en-US"/>
        </a:p>
      </dgm:t>
    </dgm:pt>
    <dgm:pt modelId="{B13C4AF6-ABC9-ED4F-AF40-8689DB6DD305}" type="pres">
      <dgm:prSet presAssocID="{C368EB05-B9EA-42D8-AE4F-D45EDBA80A18}" presName="matrix" presStyleCnt="0">
        <dgm:presLayoutVars>
          <dgm:chMax val="1"/>
          <dgm:dir/>
          <dgm:resizeHandles val="exact"/>
        </dgm:presLayoutVars>
      </dgm:prSet>
      <dgm:spPr/>
    </dgm:pt>
    <dgm:pt modelId="{FECBFAE8-AC45-4743-B29A-D95B07F76A4E}" type="pres">
      <dgm:prSet presAssocID="{C368EB05-B9EA-42D8-AE4F-D45EDBA80A18}" presName="diamond" presStyleLbl="bgShp" presStyleIdx="0" presStyleCnt="1"/>
      <dgm:spPr/>
    </dgm:pt>
    <dgm:pt modelId="{F78E1D18-EC6A-0541-B8EE-070AFC0AF9E9}" type="pres">
      <dgm:prSet presAssocID="{C368EB05-B9EA-42D8-AE4F-D45EDBA80A1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1E84626-E0F4-944F-94A1-88F974E3EF7F}" type="pres">
      <dgm:prSet presAssocID="{C368EB05-B9EA-42D8-AE4F-D45EDBA80A1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6560F8E-0C35-1243-8955-B274049BFA6A}" type="pres">
      <dgm:prSet presAssocID="{C368EB05-B9EA-42D8-AE4F-D45EDBA80A1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6D6F819-F06A-D74E-A895-0AED4F969D29}" type="pres">
      <dgm:prSet presAssocID="{C368EB05-B9EA-42D8-AE4F-D45EDBA80A1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032DA19-93D1-7F4C-82A0-9F31E87DE806}" type="presOf" srcId="{CDB05A74-7678-44B4-9023-93C4F6B23D27}" destId="{51E84626-E0F4-944F-94A1-88F974E3EF7F}" srcOrd="0" destOrd="0" presId="urn:microsoft.com/office/officeart/2005/8/layout/matrix3"/>
    <dgm:cxn modelId="{CB3E5E1E-0FC5-4FEE-9554-0F23E1B7A9A7}" srcId="{C368EB05-B9EA-42D8-AE4F-D45EDBA80A18}" destId="{20891DC1-AFF1-4B79-ACA4-E2CFCE75790F}" srcOrd="0" destOrd="0" parTransId="{F2A92339-FF78-47DE-9BE3-66DDB33BE01E}" sibTransId="{00BFB512-3010-4CD0-8A88-74B7A7BBAF6A}"/>
    <dgm:cxn modelId="{C5E2C121-5804-400E-9ECB-73D611CC1CB3}" srcId="{C368EB05-B9EA-42D8-AE4F-D45EDBA80A18}" destId="{CDB05A74-7678-44B4-9023-93C4F6B23D27}" srcOrd="1" destOrd="0" parTransId="{75CB180A-891C-43F7-A693-ECD6C46FF7C8}" sibTransId="{3F9E9550-28BB-45D7-974E-95EEB0C21BCD}"/>
    <dgm:cxn modelId="{94B49F5D-60B0-3446-8AA2-C4ECA5185936}" type="presOf" srcId="{7BFE6AA1-414A-4DD1-A886-AE74E23BC8D0}" destId="{F6560F8E-0C35-1243-8955-B274049BFA6A}" srcOrd="0" destOrd="0" presId="urn:microsoft.com/office/officeart/2005/8/layout/matrix3"/>
    <dgm:cxn modelId="{70D31069-D96C-5540-A71B-2F726CB343EB}" type="presOf" srcId="{20891DC1-AFF1-4B79-ACA4-E2CFCE75790F}" destId="{F78E1D18-EC6A-0541-B8EE-070AFC0AF9E9}" srcOrd="0" destOrd="0" presId="urn:microsoft.com/office/officeart/2005/8/layout/matrix3"/>
    <dgm:cxn modelId="{24E32885-29DD-4FE6-B594-E0032C12581F}" srcId="{C368EB05-B9EA-42D8-AE4F-D45EDBA80A18}" destId="{7BFE6AA1-414A-4DD1-A886-AE74E23BC8D0}" srcOrd="2" destOrd="0" parTransId="{818F5DBC-95AD-4EED-A813-40392509EB65}" sibTransId="{5DBC7E08-52D5-4EAE-85C0-0E052002BE3B}"/>
    <dgm:cxn modelId="{1B87F9CD-BA94-D246-A5B8-C7C7F3565973}" type="presOf" srcId="{F09BAAAE-7D7B-477E-BB8E-265F237FED94}" destId="{66D6F819-F06A-D74E-A895-0AED4F969D29}" srcOrd="0" destOrd="0" presId="urn:microsoft.com/office/officeart/2005/8/layout/matrix3"/>
    <dgm:cxn modelId="{D35AEAD7-429D-7C41-816B-9B899FEC8BCF}" type="presOf" srcId="{C368EB05-B9EA-42D8-AE4F-D45EDBA80A18}" destId="{B13C4AF6-ABC9-ED4F-AF40-8689DB6DD305}" srcOrd="0" destOrd="0" presId="urn:microsoft.com/office/officeart/2005/8/layout/matrix3"/>
    <dgm:cxn modelId="{320406F4-40FB-4227-946E-26C1A8A7F7C3}" srcId="{C368EB05-B9EA-42D8-AE4F-D45EDBA80A18}" destId="{F09BAAAE-7D7B-477E-BB8E-265F237FED94}" srcOrd="3" destOrd="0" parTransId="{68073BA1-54D0-42FE-AC7A-6E97388E7513}" sibTransId="{79E4FA13-E729-45A3-9C69-0E5134BA03DC}"/>
    <dgm:cxn modelId="{030D923A-F8F8-9B4F-8343-099622F30596}" type="presParOf" srcId="{B13C4AF6-ABC9-ED4F-AF40-8689DB6DD305}" destId="{FECBFAE8-AC45-4743-B29A-D95B07F76A4E}" srcOrd="0" destOrd="0" presId="urn:microsoft.com/office/officeart/2005/8/layout/matrix3"/>
    <dgm:cxn modelId="{C105CDF9-73BC-C04B-8BD6-261A24D7CE7F}" type="presParOf" srcId="{B13C4AF6-ABC9-ED4F-AF40-8689DB6DD305}" destId="{F78E1D18-EC6A-0541-B8EE-070AFC0AF9E9}" srcOrd="1" destOrd="0" presId="urn:microsoft.com/office/officeart/2005/8/layout/matrix3"/>
    <dgm:cxn modelId="{B6F3ED25-1F9C-724A-BF51-19FCC9982D98}" type="presParOf" srcId="{B13C4AF6-ABC9-ED4F-AF40-8689DB6DD305}" destId="{51E84626-E0F4-944F-94A1-88F974E3EF7F}" srcOrd="2" destOrd="0" presId="urn:microsoft.com/office/officeart/2005/8/layout/matrix3"/>
    <dgm:cxn modelId="{7F5EEC66-CAE4-C842-B969-73924950015A}" type="presParOf" srcId="{B13C4AF6-ABC9-ED4F-AF40-8689DB6DD305}" destId="{F6560F8E-0C35-1243-8955-B274049BFA6A}" srcOrd="3" destOrd="0" presId="urn:microsoft.com/office/officeart/2005/8/layout/matrix3"/>
    <dgm:cxn modelId="{4960FFCC-2923-8B48-AE22-F181E02B7981}" type="presParOf" srcId="{B13C4AF6-ABC9-ED4F-AF40-8689DB6DD305}" destId="{66D6F819-F06A-D74E-A895-0AED4F969D2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F07ED-A1A2-D845-B6D3-486FADD00C13}">
      <dsp:nvSpPr>
        <dsp:cNvPr id="0" name=""/>
        <dsp:cNvSpPr/>
      </dsp:nvSpPr>
      <dsp:spPr>
        <a:xfrm>
          <a:off x="950" y="370032"/>
          <a:ext cx="3335112" cy="2117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10334-674A-AD43-ACCD-C24F1B7C8CCB}">
      <dsp:nvSpPr>
        <dsp:cNvPr id="0" name=""/>
        <dsp:cNvSpPr/>
      </dsp:nvSpPr>
      <dsp:spPr>
        <a:xfrm>
          <a:off x="371518" y="722072"/>
          <a:ext cx="3335112" cy="2117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Exploring Correlations Between Lifestyle and Stress Levels</a:t>
          </a:r>
        </a:p>
      </dsp:txBody>
      <dsp:txXfrm>
        <a:off x="433546" y="784100"/>
        <a:ext cx="3211056" cy="1993740"/>
      </dsp:txXfrm>
    </dsp:sp>
    <dsp:sp modelId="{543AD96B-B2C2-7947-9007-46D593CDC0C7}">
      <dsp:nvSpPr>
        <dsp:cNvPr id="0" name=""/>
        <dsp:cNvSpPr/>
      </dsp:nvSpPr>
      <dsp:spPr>
        <a:xfrm>
          <a:off x="4077199" y="370032"/>
          <a:ext cx="3335112" cy="2117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CE08C-50F9-6D4C-B2E9-842E79787747}">
      <dsp:nvSpPr>
        <dsp:cNvPr id="0" name=""/>
        <dsp:cNvSpPr/>
      </dsp:nvSpPr>
      <dsp:spPr>
        <a:xfrm>
          <a:off x="4447767" y="722072"/>
          <a:ext cx="3335112" cy="2117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Team 1: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Colin Nguyen, Francis Salonga, Peter Tawfik, Trung Le, and Trong Le.</a:t>
          </a:r>
        </a:p>
      </dsp:txBody>
      <dsp:txXfrm>
        <a:off x="4509795" y="784100"/>
        <a:ext cx="3211056" cy="19937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D3C6E5-BBD2-9943-A81D-0CB584A778CE}">
      <dsp:nvSpPr>
        <dsp:cNvPr id="0" name=""/>
        <dsp:cNvSpPr/>
      </dsp:nvSpPr>
      <dsp:spPr>
        <a:xfrm>
          <a:off x="3658587" y="2194688"/>
          <a:ext cx="2237912" cy="2237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Key Questions: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- Which factors most strongly correlate with stress?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- How can visualization help reveal these relationships?</a:t>
          </a:r>
        </a:p>
      </dsp:txBody>
      <dsp:txXfrm>
        <a:off x="3658587" y="2194688"/>
        <a:ext cx="2237912" cy="2237912"/>
      </dsp:txXfrm>
    </dsp:sp>
    <dsp:sp modelId="{BD02FB0B-B36A-0A4F-8B53-41CE09F97294}">
      <dsp:nvSpPr>
        <dsp:cNvPr id="0" name=""/>
        <dsp:cNvSpPr/>
      </dsp:nvSpPr>
      <dsp:spPr>
        <a:xfrm>
          <a:off x="648339" y="1012663"/>
          <a:ext cx="4601963" cy="4601963"/>
        </a:xfrm>
        <a:prstGeom prst="circularArrow">
          <a:avLst>
            <a:gd name="adj1" fmla="val 9483"/>
            <a:gd name="adj2" fmla="val 684952"/>
            <a:gd name="adj3" fmla="val 7850793"/>
            <a:gd name="adj4" fmla="val 2264255"/>
            <a:gd name="adj5" fmla="val 11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F7EB9-0ED2-1547-B617-D2DF058BC03F}">
      <dsp:nvSpPr>
        <dsp:cNvPr id="0" name=""/>
        <dsp:cNvSpPr/>
      </dsp:nvSpPr>
      <dsp:spPr>
        <a:xfrm>
          <a:off x="2142" y="2194688"/>
          <a:ext cx="2237912" cy="2237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Goal: To visualize how various factors—such as depression, sleep quality, and self-esteem—affect student stress levels.</a:t>
          </a:r>
        </a:p>
      </dsp:txBody>
      <dsp:txXfrm>
        <a:off x="2142" y="2194688"/>
        <a:ext cx="2237912" cy="2237912"/>
      </dsp:txXfrm>
    </dsp:sp>
    <dsp:sp modelId="{CF1D93B6-03C5-9945-B41B-FB8DDA6FA912}">
      <dsp:nvSpPr>
        <dsp:cNvPr id="0" name=""/>
        <dsp:cNvSpPr/>
      </dsp:nvSpPr>
      <dsp:spPr>
        <a:xfrm>
          <a:off x="648339" y="1012663"/>
          <a:ext cx="4601963" cy="4601963"/>
        </a:xfrm>
        <a:prstGeom prst="circularArrow">
          <a:avLst>
            <a:gd name="adj1" fmla="val 9483"/>
            <a:gd name="adj2" fmla="val 684952"/>
            <a:gd name="adj3" fmla="val 18650793"/>
            <a:gd name="adj4" fmla="val 13064255"/>
            <a:gd name="adj5" fmla="val 11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B45DDB-228F-FB47-92AD-F9CB7CDB79B5}">
      <dsp:nvSpPr>
        <dsp:cNvPr id="0" name=""/>
        <dsp:cNvSpPr/>
      </dsp:nvSpPr>
      <dsp:spPr>
        <a:xfrm>
          <a:off x="2194157" y="828451"/>
          <a:ext cx="4731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3132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18130" y="871653"/>
        <a:ext cx="25186" cy="5037"/>
      </dsp:txXfrm>
    </dsp:sp>
    <dsp:sp modelId="{36E7AE80-9857-E649-ABD7-89863D219737}">
      <dsp:nvSpPr>
        <dsp:cNvPr id="0" name=""/>
        <dsp:cNvSpPr/>
      </dsp:nvSpPr>
      <dsp:spPr>
        <a:xfrm>
          <a:off x="5818" y="217130"/>
          <a:ext cx="2190139" cy="13140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319" tIns="112650" rIns="107319" bIns="11265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Visual Encoding:</a:t>
          </a:r>
        </a:p>
      </dsp:txBody>
      <dsp:txXfrm>
        <a:off x="5818" y="217130"/>
        <a:ext cx="2190139" cy="1314083"/>
      </dsp:txXfrm>
    </dsp:sp>
    <dsp:sp modelId="{6BF2A58F-9AFF-2944-820F-E8419EC2EBEA}">
      <dsp:nvSpPr>
        <dsp:cNvPr id="0" name=""/>
        <dsp:cNvSpPr/>
      </dsp:nvSpPr>
      <dsp:spPr>
        <a:xfrm>
          <a:off x="4888029" y="828451"/>
          <a:ext cx="4731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3132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12002" y="871653"/>
        <a:ext cx="25186" cy="5037"/>
      </dsp:txXfrm>
    </dsp:sp>
    <dsp:sp modelId="{22D6AF2D-76E8-444D-BC6D-D214C08125A8}">
      <dsp:nvSpPr>
        <dsp:cNvPr id="0" name=""/>
        <dsp:cNvSpPr/>
      </dsp:nvSpPr>
      <dsp:spPr>
        <a:xfrm>
          <a:off x="2699690" y="217130"/>
          <a:ext cx="2190139" cy="13140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319" tIns="112650" rIns="107319" bIns="11265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X-axis: Scaled Mean (0–5)</a:t>
          </a:r>
        </a:p>
      </dsp:txBody>
      <dsp:txXfrm>
        <a:off x="2699690" y="217130"/>
        <a:ext cx="2190139" cy="1314083"/>
      </dsp:txXfrm>
    </dsp:sp>
    <dsp:sp modelId="{61C12948-25BC-D04D-B340-16337E9E674A}">
      <dsp:nvSpPr>
        <dsp:cNvPr id="0" name=""/>
        <dsp:cNvSpPr/>
      </dsp:nvSpPr>
      <dsp:spPr>
        <a:xfrm>
          <a:off x="1100888" y="1529413"/>
          <a:ext cx="5387743" cy="473132"/>
        </a:xfrm>
        <a:custGeom>
          <a:avLst/>
          <a:gdLst/>
          <a:ahLst/>
          <a:cxnLst/>
          <a:rect l="0" t="0" r="0" b="0"/>
          <a:pathLst>
            <a:path>
              <a:moveTo>
                <a:pt x="5387743" y="0"/>
              </a:moveTo>
              <a:lnTo>
                <a:pt x="5387743" y="253666"/>
              </a:lnTo>
              <a:lnTo>
                <a:pt x="0" y="253666"/>
              </a:lnTo>
              <a:lnTo>
                <a:pt x="0" y="473132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59478" y="1763461"/>
        <a:ext cx="270562" cy="5037"/>
      </dsp:txXfrm>
    </dsp:sp>
    <dsp:sp modelId="{077C7E0D-7E96-9C4F-9359-865CEFF6FC64}">
      <dsp:nvSpPr>
        <dsp:cNvPr id="0" name=""/>
        <dsp:cNvSpPr/>
      </dsp:nvSpPr>
      <dsp:spPr>
        <a:xfrm>
          <a:off x="5393562" y="217130"/>
          <a:ext cx="2190139" cy="131408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319" tIns="112650" rIns="107319" bIns="11265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Y-axis: Factor Names</a:t>
          </a:r>
        </a:p>
      </dsp:txBody>
      <dsp:txXfrm>
        <a:off x="5393562" y="217130"/>
        <a:ext cx="2190139" cy="1314083"/>
      </dsp:txXfrm>
    </dsp:sp>
    <dsp:sp modelId="{778E1575-16E8-2449-92CB-EC760A6772DC}">
      <dsp:nvSpPr>
        <dsp:cNvPr id="0" name=""/>
        <dsp:cNvSpPr/>
      </dsp:nvSpPr>
      <dsp:spPr>
        <a:xfrm>
          <a:off x="2194157" y="2646268"/>
          <a:ext cx="4731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3132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18130" y="2689469"/>
        <a:ext cx="25186" cy="5037"/>
      </dsp:txXfrm>
    </dsp:sp>
    <dsp:sp modelId="{59419287-87A2-6548-8C6B-E4689742A7D2}">
      <dsp:nvSpPr>
        <dsp:cNvPr id="0" name=""/>
        <dsp:cNvSpPr/>
      </dsp:nvSpPr>
      <dsp:spPr>
        <a:xfrm>
          <a:off x="5818" y="2034946"/>
          <a:ext cx="2190139" cy="131408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319" tIns="112650" rIns="107319" bIns="11265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Dot Color: Mean intensity (green → yellow → red)</a:t>
          </a:r>
        </a:p>
      </dsp:txBody>
      <dsp:txXfrm>
        <a:off x="5818" y="2034946"/>
        <a:ext cx="2190139" cy="1314083"/>
      </dsp:txXfrm>
    </dsp:sp>
    <dsp:sp modelId="{3B7BDAA8-4905-4B40-880B-0431E9920AE0}">
      <dsp:nvSpPr>
        <dsp:cNvPr id="0" name=""/>
        <dsp:cNvSpPr/>
      </dsp:nvSpPr>
      <dsp:spPr>
        <a:xfrm>
          <a:off x="4888029" y="2646268"/>
          <a:ext cx="4731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3132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12002" y="2689469"/>
        <a:ext cx="25186" cy="5037"/>
      </dsp:txXfrm>
    </dsp:sp>
    <dsp:sp modelId="{6474640E-DCB9-4F46-9B99-13F5D2EC0554}">
      <dsp:nvSpPr>
        <dsp:cNvPr id="0" name=""/>
        <dsp:cNvSpPr/>
      </dsp:nvSpPr>
      <dsp:spPr>
        <a:xfrm>
          <a:off x="2699690" y="2034946"/>
          <a:ext cx="2190139" cy="131408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319" tIns="112650" rIns="107319" bIns="11265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Dot Shape: Category (■ School, ● Social life, ▲ Health, ◆ Personal)</a:t>
          </a:r>
        </a:p>
      </dsp:txBody>
      <dsp:txXfrm>
        <a:off x="2699690" y="2034946"/>
        <a:ext cx="2190139" cy="1314083"/>
      </dsp:txXfrm>
    </dsp:sp>
    <dsp:sp modelId="{618CFEAC-253E-C347-8D3E-41D012D9B026}">
      <dsp:nvSpPr>
        <dsp:cNvPr id="0" name=""/>
        <dsp:cNvSpPr/>
      </dsp:nvSpPr>
      <dsp:spPr>
        <a:xfrm>
          <a:off x="5393562" y="2034946"/>
          <a:ext cx="2190139" cy="13140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319" tIns="112650" rIns="107319" bIns="11265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Interactive Features: Hover tooltips, range slider, colorbar legend.</a:t>
          </a:r>
        </a:p>
      </dsp:txBody>
      <dsp:txXfrm>
        <a:off x="5393562" y="2034946"/>
        <a:ext cx="2190139" cy="13140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B0DBC8-EE4A-AA4C-813C-AC95CCF376E8}">
      <dsp:nvSpPr>
        <dsp:cNvPr id="0" name=""/>
        <dsp:cNvSpPr/>
      </dsp:nvSpPr>
      <dsp:spPr>
        <a:xfrm>
          <a:off x="635548" y="717445"/>
          <a:ext cx="505473" cy="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26AD8-7143-0D46-B9C3-760137A182E9}">
      <dsp:nvSpPr>
        <dsp:cNvPr id="0" name=""/>
        <dsp:cNvSpPr/>
      </dsp:nvSpPr>
      <dsp:spPr>
        <a:xfrm>
          <a:off x="1171350" y="675021"/>
          <a:ext cx="58129" cy="109180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631793"/>
            <a:satOff val="2838"/>
            <a:lumOff val="195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631793"/>
              <a:satOff val="2838"/>
              <a:lumOff val="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0D420C-91F8-464B-981F-B509729EEF2D}">
      <dsp:nvSpPr>
        <dsp:cNvPr id="0" name=""/>
        <dsp:cNvSpPr/>
      </dsp:nvSpPr>
      <dsp:spPr>
        <a:xfrm>
          <a:off x="351879" y="496997"/>
          <a:ext cx="440968" cy="44096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12" tIns="17112" rIns="17112" bIns="1711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</a:t>
          </a:r>
        </a:p>
      </dsp:txBody>
      <dsp:txXfrm>
        <a:off x="416457" y="561575"/>
        <a:ext cx="311812" cy="311812"/>
      </dsp:txXfrm>
    </dsp:sp>
    <dsp:sp modelId="{2D0B7FDD-EB07-5F4F-9DED-DA1EAD742CE8}">
      <dsp:nvSpPr>
        <dsp:cNvPr id="0" name=""/>
        <dsp:cNvSpPr/>
      </dsp:nvSpPr>
      <dsp:spPr>
        <a:xfrm>
          <a:off x="3705" y="1103564"/>
          <a:ext cx="113731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1263586"/>
            <a:satOff val="5677"/>
            <a:lumOff val="39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263586"/>
              <a:satOff val="5677"/>
              <a:lumOff val="3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713" tIns="165100" rIns="8971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Core Technologies Used: Python, Plotly Graph Objects, CSV, Math/Statistics.</a:t>
          </a:r>
        </a:p>
      </dsp:txBody>
      <dsp:txXfrm>
        <a:off x="3705" y="1331027"/>
        <a:ext cx="1137316" cy="1738137"/>
      </dsp:txXfrm>
    </dsp:sp>
    <dsp:sp modelId="{7545D28D-DF4F-4043-9405-763C43E60DEA}">
      <dsp:nvSpPr>
        <dsp:cNvPr id="0" name=""/>
        <dsp:cNvSpPr/>
      </dsp:nvSpPr>
      <dsp:spPr>
        <a:xfrm>
          <a:off x="1267390" y="717444"/>
          <a:ext cx="1137316" cy="71"/>
        </a:xfrm>
        <a:prstGeom prst="rect">
          <a:avLst/>
        </a:prstGeom>
        <a:solidFill>
          <a:schemeClr val="accent5">
            <a:tint val="40000"/>
            <a:alpha val="90000"/>
            <a:hueOff val="-1895379"/>
            <a:satOff val="8515"/>
            <a:lumOff val="585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895379"/>
              <a:satOff val="8515"/>
              <a:lumOff val="5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1A3223-5575-9047-95B6-21123D6C1C63}">
      <dsp:nvSpPr>
        <dsp:cNvPr id="0" name=""/>
        <dsp:cNvSpPr/>
      </dsp:nvSpPr>
      <dsp:spPr>
        <a:xfrm>
          <a:off x="2435035" y="675020"/>
          <a:ext cx="58129" cy="109181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2527172"/>
            <a:satOff val="11354"/>
            <a:lumOff val="78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2527172"/>
              <a:satOff val="11354"/>
              <a:lumOff val="7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631D71-4B53-6947-BB11-D5B6F6A2D232}">
      <dsp:nvSpPr>
        <dsp:cNvPr id="0" name=""/>
        <dsp:cNvSpPr/>
      </dsp:nvSpPr>
      <dsp:spPr>
        <a:xfrm>
          <a:off x="1615564" y="496996"/>
          <a:ext cx="440968" cy="440968"/>
        </a:xfrm>
        <a:prstGeom prst="ellipse">
          <a:avLst/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 w="25400" cap="flat" cmpd="sng" algn="ctr">
          <a:solidFill>
            <a:schemeClr val="accent5">
              <a:hueOff val="-1986775"/>
              <a:satOff val="7962"/>
              <a:lumOff val="1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12" tIns="17112" rIns="17112" bIns="1711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</a:t>
          </a:r>
        </a:p>
      </dsp:txBody>
      <dsp:txXfrm>
        <a:off x="1680142" y="561574"/>
        <a:ext cx="311812" cy="311812"/>
      </dsp:txXfrm>
    </dsp:sp>
    <dsp:sp modelId="{AD3BF3C3-A55D-7C46-8D6F-F75C877E7C93}">
      <dsp:nvSpPr>
        <dsp:cNvPr id="0" name=""/>
        <dsp:cNvSpPr/>
      </dsp:nvSpPr>
      <dsp:spPr>
        <a:xfrm>
          <a:off x="1267390" y="1103564"/>
          <a:ext cx="113731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3158965"/>
            <a:satOff val="14192"/>
            <a:lumOff val="97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3158965"/>
              <a:satOff val="14192"/>
              <a:lumOff val="9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713" tIns="165100" rIns="8971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Code Flow:</a:t>
          </a:r>
        </a:p>
      </dsp:txBody>
      <dsp:txXfrm>
        <a:off x="1267390" y="1331027"/>
        <a:ext cx="1137316" cy="1738137"/>
      </dsp:txXfrm>
    </dsp:sp>
    <dsp:sp modelId="{F55C1EE5-28AF-084B-9DCE-E6F83AA68B62}">
      <dsp:nvSpPr>
        <dsp:cNvPr id="0" name=""/>
        <dsp:cNvSpPr/>
      </dsp:nvSpPr>
      <dsp:spPr>
        <a:xfrm>
          <a:off x="2531075" y="717444"/>
          <a:ext cx="1137316" cy="71"/>
        </a:xfrm>
        <a:prstGeom prst="rect">
          <a:avLst/>
        </a:prstGeom>
        <a:solidFill>
          <a:schemeClr val="accent5">
            <a:tint val="40000"/>
            <a:alpha val="90000"/>
            <a:hueOff val="-3790758"/>
            <a:satOff val="17030"/>
            <a:lumOff val="1171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3790758"/>
              <a:satOff val="17030"/>
              <a:lumOff val="11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D12CBC-E7A4-1147-94E8-0F29C6A9E052}">
      <dsp:nvSpPr>
        <dsp:cNvPr id="0" name=""/>
        <dsp:cNvSpPr/>
      </dsp:nvSpPr>
      <dsp:spPr>
        <a:xfrm>
          <a:off x="3698719" y="675020"/>
          <a:ext cx="58129" cy="109182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4422551"/>
            <a:satOff val="19869"/>
            <a:lumOff val="136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4422551"/>
              <a:satOff val="19869"/>
              <a:lumOff val="13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B66A16-D9D0-E44A-A0ED-8F6EE5EF7EB0}">
      <dsp:nvSpPr>
        <dsp:cNvPr id="0" name=""/>
        <dsp:cNvSpPr/>
      </dsp:nvSpPr>
      <dsp:spPr>
        <a:xfrm>
          <a:off x="2879249" y="496995"/>
          <a:ext cx="440968" cy="440968"/>
        </a:xfrm>
        <a:prstGeom prst="ellipse">
          <a:avLst/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 w="25400" cap="flat" cmpd="sng" algn="ctr">
          <a:solidFill>
            <a:schemeClr val="accent5">
              <a:hueOff val="-3973551"/>
              <a:satOff val="15924"/>
              <a:lumOff val="34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12" tIns="17112" rIns="17112" bIns="1711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</a:t>
          </a:r>
        </a:p>
      </dsp:txBody>
      <dsp:txXfrm>
        <a:off x="2943827" y="561573"/>
        <a:ext cx="311812" cy="311812"/>
      </dsp:txXfrm>
    </dsp:sp>
    <dsp:sp modelId="{92CDD10E-C26F-144A-8E13-90AEAB4E2FBE}">
      <dsp:nvSpPr>
        <dsp:cNvPr id="0" name=""/>
        <dsp:cNvSpPr/>
      </dsp:nvSpPr>
      <dsp:spPr>
        <a:xfrm>
          <a:off x="2531075" y="1103564"/>
          <a:ext cx="113731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5054344"/>
            <a:satOff val="22707"/>
            <a:lumOff val="1561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5054344"/>
              <a:satOff val="22707"/>
              <a:lumOff val="1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713" tIns="165100" rIns="8971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1. Load dataset → calculate raw and scaled means.</a:t>
          </a:r>
        </a:p>
      </dsp:txBody>
      <dsp:txXfrm>
        <a:off x="2531075" y="1331027"/>
        <a:ext cx="1137316" cy="1738137"/>
      </dsp:txXfrm>
    </dsp:sp>
    <dsp:sp modelId="{701FB6F8-F26F-8B42-A411-F3DCAFA4064A}">
      <dsp:nvSpPr>
        <dsp:cNvPr id="0" name=""/>
        <dsp:cNvSpPr/>
      </dsp:nvSpPr>
      <dsp:spPr>
        <a:xfrm>
          <a:off x="3794760" y="717444"/>
          <a:ext cx="1137316" cy="72"/>
        </a:xfrm>
        <a:prstGeom prst="rect">
          <a:avLst/>
        </a:prstGeom>
        <a:solidFill>
          <a:schemeClr val="accent5">
            <a:tint val="40000"/>
            <a:alpha val="90000"/>
            <a:hueOff val="-5686138"/>
            <a:satOff val="25546"/>
            <a:lumOff val="175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5686138"/>
              <a:satOff val="25546"/>
              <a:lumOff val="17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38C850-84CF-6444-BD1F-40CBDC963C5A}">
      <dsp:nvSpPr>
        <dsp:cNvPr id="0" name=""/>
        <dsp:cNvSpPr/>
      </dsp:nvSpPr>
      <dsp:spPr>
        <a:xfrm>
          <a:off x="4962404" y="675020"/>
          <a:ext cx="58129" cy="109182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6317931"/>
            <a:satOff val="28384"/>
            <a:lumOff val="1951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6317931"/>
              <a:satOff val="28384"/>
              <a:lumOff val="19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163D2-C81F-5E41-BF7F-A21E2804099A}">
      <dsp:nvSpPr>
        <dsp:cNvPr id="0" name=""/>
        <dsp:cNvSpPr/>
      </dsp:nvSpPr>
      <dsp:spPr>
        <a:xfrm>
          <a:off x="4142933" y="496995"/>
          <a:ext cx="440968" cy="440968"/>
        </a:xfrm>
        <a:prstGeom prst="ellipse">
          <a:avLst/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 w="25400" cap="flat" cmpd="sng" algn="ctr">
          <a:solidFill>
            <a:schemeClr val="accent5">
              <a:hueOff val="-5960326"/>
              <a:satOff val="23887"/>
              <a:lumOff val="5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12" tIns="17112" rIns="17112" bIns="1711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</a:t>
          </a:r>
        </a:p>
      </dsp:txBody>
      <dsp:txXfrm>
        <a:off x="4207511" y="561573"/>
        <a:ext cx="311812" cy="311812"/>
      </dsp:txXfrm>
    </dsp:sp>
    <dsp:sp modelId="{A9F81926-86B4-2B43-B6CB-16533CB27F38}">
      <dsp:nvSpPr>
        <dsp:cNvPr id="0" name=""/>
        <dsp:cNvSpPr/>
      </dsp:nvSpPr>
      <dsp:spPr>
        <a:xfrm>
          <a:off x="3794760" y="1103564"/>
          <a:ext cx="113731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6949724"/>
            <a:satOff val="31223"/>
            <a:lumOff val="214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6949724"/>
              <a:satOff val="31223"/>
              <a:lumOff val="21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713" tIns="165100" rIns="8971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2. Compute Pearson correlation (r) for each factor vs stress level.</a:t>
          </a:r>
        </a:p>
      </dsp:txBody>
      <dsp:txXfrm>
        <a:off x="3794760" y="1331027"/>
        <a:ext cx="1137316" cy="1738137"/>
      </dsp:txXfrm>
    </dsp:sp>
    <dsp:sp modelId="{4BC68349-3E82-564F-8CD9-904ADF19CE1A}">
      <dsp:nvSpPr>
        <dsp:cNvPr id="0" name=""/>
        <dsp:cNvSpPr/>
      </dsp:nvSpPr>
      <dsp:spPr>
        <a:xfrm>
          <a:off x="5058444" y="717444"/>
          <a:ext cx="1137316" cy="72"/>
        </a:xfrm>
        <a:prstGeom prst="rect">
          <a:avLst/>
        </a:prstGeom>
        <a:solidFill>
          <a:schemeClr val="accent5">
            <a:tint val="40000"/>
            <a:alpha val="90000"/>
            <a:hueOff val="-7581517"/>
            <a:satOff val="34061"/>
            <a:lumOff val="2341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7581517"/>
              <a:satOff val="34061"/>
              <a:lumOff val="23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C4FD2B-7B7F-8B4B-BEA7-B319883D01E9}">
      <dsp:nvSpPr>
        <dsp:cNvPr id="0" name=""/>
        <dsp:cNvSpPr/>
      </dsp:nvSpPr>
      <dsp:spPr>
        <a:xfrm>
          <a:off x="6226089" y="675020"/>
          <a:ext cx="58129" cy="109182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8213309"/>
            <a:satOff val="36899"/>
            <a:lumOff val="253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8213309"/>
              <a:satOff val="36899"/>
              <a:lumOff val="25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0BFD8A-4588-A04E-8996-CF0F94A6A554}">
      <dsp:nvSpPr>
        <dsp:cNvPr id="0" name=""/>
        <dsp:cNvSpPr/>
      </dsp:nvSpPr>
      <dsp:spPr>
        <a:xfrm>
          <a:off x="5406618" y="496995"/>
          <a:ext cx="440968" cy="440968"/>
        </a:xfrm>
        <a:prstGeom prst="ellipse">
          <a:avLst/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 w="25400" cap="flat" cmpd="sng" algn="ctr">
          <a:solidFill>
            <a:schemeClr val="accent5">
              <a:hueOff val="-7947101"/>
              <a:satOff val="31849"/>
              <a:lumOff val="69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12" tIns="17112" rIns="17112" bIns="1711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5</a:t>
          </a:r>
        </a:p>
      </dsp:txBody>
      <dsp:txXfrm>
        <a:off x="5471196" y="561573"/>
        <a:ext cx="311812" cy="311812"/>
      </dsp:txXfrm>
    </dsp:sp>
    <dsp:sp modelId="{86322AD9-A294-BE44-8ADC-565845186C47}">
      <dsp:nvSpPr>
        <dsp:cNvPr id="0" name=""/>
        <dsp:cNvSpPr/>
      </dsp:nvSpPr>
      <dsp:spPr>
        <a:xfrm>
          <a:off x="5058444" y="1103564"/>
          <a:ext cx="113731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8845103"/>
            <a:satOff val="39738"/>
            <a:lumOff val="273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8845103"/>
              <a:satOff val="39738"/>
              <a:lumOff val="27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713" tIns="165100" rIns="8971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3. Categorize each factor → assign symbol.</a:t>
          </a:r>
        </a:p>
      </dsp:txBody>
      <dsp:txXfrm>
        <a:off x="5058444" y="1331027"/>
        <a:ext cx="1137316" cy="1738137"/>
      </dsp:txXfrm>
    </dsp:sp>
    <dsp:sp modelId="{767F0E64-57D2-1444-A293-F0D87BA37D1A}">
      <dsp:nvSpPr>
        <dsp:cNvPr id="0" name=""/>
        <dsp:cNvSpPr/>
      </dsp:nvSpPr>
      <dsp:spPr>
        <a:xfrm>
          <a:off x="6322129" y="717443"/>
          <a:ext cx="568658" cy="72"/>
        </a:xfrm>
        <a:prstGeom prst="rect">
          <a:avLst/>
        </a:prstGeom>
        <a:solidFill>
          <a:schemeClr val="accent5">
            <a:tint val="40000"/>
            <a:alpha val="90000"/>
            <a:hueOff val="-9476895"/>
            <a:satOff val="42576"/>
            <a:lumOff val="292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9476895"/>
              <a:satOff val="42576"/>
              <a:lumOff val="29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7E0AC-3B1F-8A4B-93FD-462DB2F6A296}">
      <dsp:nvSpPr>
        <dsp:cNvPr id="0" name=""/>
        <dsp:cNvSpPr/>
      </dsp:nvSpPr>
      <dsp:spPr>
        <a:xfrm>
          <a:off x="6670303" y="496995"/>
          <a:ext cx="440968" cy="440968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12" tIns="17112" rIns="17112" bIns="1711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6</a:t>
          </a:r>
        </a:p>
      </dsp:txBody>
      <dsp:txXfrm>
        <a:off x="6734881" y="561573"/>
        <a:ext cx="311812" cy="311812"/>
      </dsp:txXfrm>
    </dsp:sp>
    <dsp:sp modelId="{F963E23B-20B1-924A-83E5-B452B2C2B861}">
      <dsp:nvSpPr>
        <dsp:cNvPr id="0" name=""/>
        <dsp:cNvSpPr/>
      </dsp:nvSpPr>
      <dsp:spPr>
        <a:xfrm>
          <a:off x="6322129" y="1103564"/>
          <a:ext cx="113731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713" tIns="165100" rIns="8971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4. Plot interactive scatter with custom hover data.</a:t>
          </a:r>
        </a:p>
      </dsp:txBody>
      <dsp:txXfrm>
        <a:off x="6322129" y="1331027"/>
        <a:ext cx="1137316" cy="17381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9DA831-49C3-6445-A3C5-BCAAC0DC6BC8}">
      <dsp:nvSpPr>
        <dsp:cNvPr id="0" name=""/>
        <dsp:cNvSpPr/>
      </dsp:nvSpPr>
      <dsp:spPr>
        <a:xfrm>
          <a:off x="0" y="197249"/>
          <a:ext cx="4358346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1. Challenges Faced:</a:t>
          </a:r>
        </a:p>
      </dsp:txBody>
      <dsp:txXfrm>
        <a:off x="30442" y="227691"/>
        <a:ext cx="4297462" cy="562726"/>
      </dsp:txXfrm>
    </dsp:sp>
    <dsp:sp modelId="{92A67231-00A9-B740-9971-3CF2ADA3E57F}">
      <dsp:nvSpPr>
        <dsp:cNvPr id="0" name=""/>
        <dsp:cNvSpPr/>
      </dsp:nvSpPr>
      <dsp:spPr>
        <a:xfrm>
          <a:off x="0" y="820859"/>
          <a:ext cx="4358346" cy="3121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7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 Integrating correlation computation across multiple factors.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 Handling missing/non-numeric data.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 Merging code contributions from multiple team members.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 Adjusting figure layout for </a:t>
          </a:r>
          <a:r>
            <a:rPr lang="en-US" sz="2000" kern="1200" dirty="0" err="1"/>
            <a:t>colorbar</a:t>
          </a:r>
          <a:r>
            <a:rPr lang="en-US" sz="2000" kern="1200" dirty="0"/>
            <a:t> and hover text.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 Managing symbols, color, and interactivity simultaneously in </a:t>
          </a:r>
          <a:r>
            <a:rPr lang="en-US" sz="2000" kern="1200" dirty="0" err="1"/>
            <a:t>Plotly</a:t>
          </a:r>
          <a:r>
            <a:rPr lang="en-US" sz="2000" kern="1200" dirty="0"/>
            <a:t>.</a:t>
          </a:r>
        </a:p>
      </dsp:txBody>
      <dsp:txXfrm>
        <a:off x="0" y="820859"/>
        <a:ext cx="4358346" cy="3121560"/>
      </dsp:txXfrm>
    </dsp:sp>
    <dsp:sp modelId="{C3A119E3-B70F-FD41-BA06-50A42D6052BD}">
      <dsp:nvSpPr>
        <dsp:cNvPr id="0" name=""/>
        <dsp:cNvSpPr/>
      </dsp:nvSpPr>
      <dsp:spPr>
        <a:xfrm>
          <a:off x="0" y="3942419"/>
          <a:ext cx="4358346" cy="623610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2. Solutions:</a:t>
          </a:r>
        </a:p>
      </dsp:txBody>
      <dsp:txXfrm>
        <a:off x="30442" y="3972861"/>
        <a:ext cx="4297462" cy="562726"/>
      </dsp:txXfrm>
    </dsp:sp>
    <dsp:sp modelId="{21957CD8-D047-3347-BB55-C2C702DA49B7}">
      <dsp:nvSpPr>
        <dsp:cNvPr id="0" name=""/>
        <dsp:cNvSpPr/>
      </dsp:nvSpPr>
      <dsp:spPr>
        <a:xfrm>
          <a:off x="0" y="4566029"/>
          <a:ext cx="4358346" cy="914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7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 Iterated through factors, skipped nulls, modularized code, fine-tuned layout.</a:t>
          </a:r>
        </a:p>
      </dsp:txBody>
      <dsp:txXfrm>
        <a:off x="0" y="4566029"/>
        <a:ext cx="4358346" cy="9149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CBFAE8-AC45-4743-B29A-D95B07F76A4E}">
      <dsp:nvSpPr>
        <dsp:cNvPr id="0" name=""/>
        <dsp:cNvSpPr/>
      </dsp:nvSpPr>
      <dsp:spPr>
        <a:xfrm>
          <a:off x="0" y="180378"/>
          <a:ext cx="5175384" cy="517538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8E1D18-EC6A-0541-B8EE-070AFC0AF9E9}">
      <dsp:nvSpPr>
        <dsp:cNvPr id="0" name=""/>
        <dsp:cNvSpPr/>
      </dsp:nvSpPr>
      <dsp:spPr>
        <a:xfrm>
          <a:off x="491661" y="672039"/>
          <a:ext cx="2018399" cy="2018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Importance of interactive design for data storytelling.</a:t>
          </a:r>
        </a:p>
      </dsp:txBody>
      <dsp:txXfrm>
        <a:off x="590191" y="770569"/>
        <a:ext cx="1821339" cy="1821339"/>
      </dsp:txXfrm>
    </dsp:sp>
    <dsp:sp modelId="{51E84626-E0F4-944F-94A1-88F974E3EF7F}">
      <dsp:nvSpPr>
        <dsp:cNvPr id="0" name=""/>
        <dsp:cNvSpPr/>
      </dsp:nvSpPr>
      <dsp:spPr>
        <a:xfrm>
          <a:off x="2665322" y="672039"/>
          <a:ext cx="2018399" cy="20183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Value of statistical measures (correlation) in insight generation.</a:t>
          </a:r>
        </a:p>
      </dsp:txBody>
      <dsp:txXfrm>
        <a:off x="2763852" y="770569"/>
        <a:ext cx="1821339" cy="1821339"/>
      </dsp:txXfrm>
    </dsp:sp>
    <dsp:sp modelId="{F6560F8E-0C35-1243-8955-B274049BFA6A}">
      <dsp:nvSpPr>
        <dsp:cNvPr id="0" name=""/>
        <dsp:cNvSpPr/>
      </dsp:nvSpPr>
      <dsp:spPr>
        <a:xfrm>
          <a:off x="491661" y="2845701"/>
          <a:ext cx="2018399" cy="20183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Need for collaboration and version control.</a:t>
          </a:r>
        </a:p>
      </dsp:txBody>
      <dsp:txXfrm>
        <a:off x="590191" y="2944231"/>
        <a:ext cx="1821339" cy="1821339"/>
      </dsp:txXfrm>
    </dsp:sp>
    <dsp:sp modelId="{66D6F819-F06A-D74E-A895-0AED4F969D29}">
      <dsp:nvSpPr>
        <dsp:cNvPr id="0" name=""/>
        <dsp:cNvSpPr/>
      </dsp:nvSpPr>
      <dsp:spPr>
        <a:xfrm>
          <a:off x="2665322" y="2845701"/>
          <a:ext cx="2018399" cy="20183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Balancing aesthetic clarity with technical performance.</a:t>
          </a:r>
        </a:p>
      </dsp:txBody>
      <dsp:txXfrm>
        <a:off x="2763852" y="2944231"/>
        <a:ext cx="1821339" cy="1821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pPr>
              <a:defRPr sz="3600" b="1">
                <a:solidFill>
                  <a:srgbClr val="003366"/>
                </a:solidFill>
                <a:latin typeface="Times New Roman"/>
              </a:defRPr>
            </a:pPr>
            <a:r>
              <a:rPr lang="en-US" sz="4200"/>
              <a:t>Interactive Visualization of Student Stress Factors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FB3978-894B-B639-911C-A81F7B8617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834081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pPr>
              <a:defRPr sz="3600" b="1">
                <a:solidFill>
                  <a:srgbClr val="003366"/>
                </a:solidFill>
                <a:latin typeface="Times New Roman"/>
              </a:defRPr>
            </a:pPr>
            <a:r>
              <a:rPr lang="en-US" sz="4700"/>
              <a:t>Lessons Learned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5867AB-1E8C-43E8-0B20-6988ADC3D5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153989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>
              <a:defRPr sz="3600" b="1">
                <a:solidFill>
                  <a:srgbClr val="003366"/>
                </a:solidFill>
                <a:latin typeface="Times New Roman"/>
              </a:defRPr>
            </a:pPr>
            <a:r>
              <a:rPr lang="en-US" sz="6300"/>
              <a:t>Conclusion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spcAft>
                <a:spcPts val="600"/>
              </a:spcAft>
              <a:buNone/>
              <a:defRPr sz="2000">
                <a:solidFill>
                  <a:srgbClr val="00004D"/>
                </a:solidFill>
                <a:latin typeface="Times New Roman"/>
              </a:defRPr>
            </a:pPr>
            <a:r>
              <a:rPr lang="en-US" sz="1500" dirty="0"/>
              <a:t>1. </a:t>
            </a:r>
            <a:r>
              <a:rPr sz="1500" dirty="0"/>
              <a:t>Key Takeaways: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 sz="2000">
                <a:solidFill>
                  <a:srgbClr val="00004D"/>
                </a:solidFill>
                <a:latin typeface="Times New Roman"/>
              </a:defRPr>
            </a:pPr>
            <a:r>
              <a:rPr sz="1500" dirty="0"/>
              <a:t>Visualization highlights correlations between stress and key factors.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 sz="2000">
                <a:solidFill>
                  <a:srgbClr val="00004D"/>
                </a:solidFill>
                <a:latin typeface="Times New Roman"/>
              </a:defRPr>
            </a:pPr>
            <a:r>
              <a:rPr sz="1500" dirty="0"/>
              <a:t>Interactivity enhances exploration and comprehension.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 sz="2000">
                <a:solidFill>
                  <a:srgbClr val="00004D"/>
                </a:solidFill>
                <a:latin typeface="Times New Roman"/>
              </a:defRPr>
            </a:pPr>
            <a:r>
              <a:rPr sz="1500" dirty="0"/>
              <a:t>Strong relationships identified between mental health and stress levels.</a:t>
            </a: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  <a:defRPr sz="2000">
                <a:solidFill>
                  <a:srgbClr val="00004D"/>
                </a:solidFill>
                <a:latin typeface="Times New Roman"/>
              </a:defRPr>
            </a:pPr>
            <a:r>
              <a:rPr lang="en-US" sz="1500" dirty="0"/>
              <a:t>2. </a:t>
            </a:r>
            <a:r>
              <a:rPr sz="1500" dirty="0"/>
              <a:t>Future Improvements: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 sz="2000">
                <a:solidFill>
                  <a:srgbClr val="00004D"/>
                </a:solidFill>
                <a:latin typeface="Times New Roman"/>
              </a:defRPr>
            </a:pPr>
            <a:r>
              <a:rPr sz="1500" dirty="0"/>
              <a:t>Add filtering and dynamic factor selection.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 sz="2000">
                <a:solidFill>
                  <a:srgbClr val="00004D"/>
                </a:solidFill>
                <a:latin typeface="Times New Roman"/>
              </a:defRPr>
            </a:pPr>
            <a:r>
              <a:rPr sz="1500" dirty="0"/>
              <a:t>Use machine learning for stress risk prediction.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D50FD-6B96-CC89-9353-CFDE6FED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51381"/>
            <a:ext cx="7884414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5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listening.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4718595"/>
            <a:ext cx="4057650" cy="18288"/>
          </a:xfrm>
          <a:custGeom>
            <a:avLst/>
            <a:gdLst>
              <a:gd name="connsiteX0" fmla="*/ 0 w 4057650"/>
              <a:gd name="connsiteY0" fmla="*/ 0 h 18288"/>
              <a:gd name="connsiteX1" fmla="*/ 757428 w 4057650"/>
              <a:gd name="connsiteY1" fmla="*/ 0 h 18288"/>
              <a:gd name="connsiteX2" fmla="*/ 1474279 w 4057650"/>
              <a:gd name="connsiteY2" fmla="*/ 0 h 18288"/>
              <a:gd name="connsiteX3" fmla="*/ 2191131 w 4057650"/>
              <a:gd name="connsiteY3" fmla="*/ 0 h 18288"/>
              <a:gd name="connsiteX4" fmla="*/ 2745676 w 4057650"/>
              <a:gd name="connsiteY4" fmla="*/ 0 h 18288"/>
              <a:gd name="connsiteX5" fmla="*/ 3340798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272284 w 4057650"/>
              <a:gd name="connsiteY10" fmla="*/ 18288 h 18288"/>
              <a:gd name="connsiteX11" fmla="*/ 1555432 w 4057650"/>
              <a:gd name="connsiteY11" fmla="*/ 18288 h 18288"/>
              <a:gd name="connsiteX12" fmla="*/ 960310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8288" fill="none" extrusionOk="0">
                <a:moveTo>
                  <a:pt x="0" y="0"/>
                </a:moveTo>
                <a:cubicBezTo>
                  <a:pt x="371182" y="3227"/>
                  <a:pt x="494372" y="9222"/>
                  <a:pt x="757428" y="0"/>
                </a:cubicBezTo>
                <a:cubicBezTo>
                  <a:pt x="1020484" y="-9222"/>
                  <a:pt x="1116719" y="-4357"/>
                  <a:pt x="1474279" y="0"/>
                </a:cubicBezTo>
                <a:cubicBezTo>
                  <a:pt x="1831839" y="4357"/>
                  <a:pt x="1920973" y="-11809"/>
                  <a:pt x="2191131" y="0"/>
                </a:cubicBezTo>
                <a:cubicBezTo>
                  <a:pt x="2461289" y="11809"/>
                  <a:pt x="2589480" y="-22604"/>
                  <a:pt x="2745676" y="0"/>
                </a:cubicBezTo>
                <a:cubicBezTo>
                  <a:pt x="2901872" y="22604"/>
                  <a:pt x="3136452" y="-12306"/>
                  <a:pt x="3340798" y="0"/>
                </a:cubicBezTo>
                <a:cubicBezTo>
                  <a:pt x="3545144" y="12306"/>
                  <a:pt x="3766934" y="-21556"/>
                  <a:pt x="4057650" y="0"/>
                </a:cubicBezTo>
                <a:cubicBezTo>
                  <a:pt x="4057150" y="8855"/>
                  <a:pt x="4057759" y="14521"/>
                  <a:pt x="4057650" y="18288"/>
                </a:cubicBezTo>
                <a:cubicBezTo>
                  <a:pt x="3743404" y="40125"/>
                  <a:pt x="3625516" y="-14923"/>
                  <a:pt x="3381375" y="18288"/>
                </a:cubicBezTo>
                <a:cubicBezTo>
                  <a:pt x="3137235" y="51499"/>
                  <a:pt x="2946571" y="1"/>
                  <a:pt x="2826830" y="18288"/>
                </a:cubicBezTo>
                <a:cubicBezTo>
                  <a:pt x="2707090" y="36575"/>
                  <a:pt x="2402756" y="1432"/>
                  <a:pt x="2272284" y="18288"/>
                </a:cubicBezTo>
                <a:cubicBezTo>
                  <a:pt x="2141812" y="35144"/>
                  <a:pt x="1895935" y="18199"/>
                  <a:pt x="1555432" y="18288"/>
                </a:cubicBezTo>
                <a:cubicBezTo>
                  <a:pt x="1214929" y="18377"/>
                  <a:pt x="1103072" y="14503"/>
                  <a:pt x="960310" y="18288"/>
                </a:cubicBezTo>
                <a:cubicBezTo>
                  <a:pt x="817548" y="22073"/>
                  <a:pt x="402272" y="-29359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057650" h="18288" stroke="0" extrusionOk="0">
                <a:moveTo>
                  <a:pt x="0" y="0"/>
                </a:moveTo>
                <a:cubicBezTo>
                  <a:pt x="248348" y="13145"/>
                  <a:pt x="486117" y="25042"/>
                  <a:pt x="635698" y="0"/>
                </a:cubicBezTo>
                <a:cubicBezTo>
                  <a:pt x="785279" y="-25042"/>
                  <a:pt x="917762" y="-5537"/>
                  <a:pt x="1190244" y="0"/>
                </a:cubicBezTo>
                <a:cubicBezTo>
                  <a:pt x="1462726" y="5537"/>
                  <a:pt x="1667120" y="-21232"/>
                  <a:pt x="1947672" y="0"/>
                </a:cubicBezTo>
                <a:cubicBezTo>
                  <a:pt x="2228224" y="21232"/>
                  <a:pt x="2280631" y="-21698"/>
                  <a:pt x="2583370" y="0"/>
                </a:cubicBezTo>
                <a:cubicBezTo>
                  <a:pt x="2886109" y="21698"/>
                  <a:pt x="3022941" y="19647"/>
                  <a:pt x="3219069" y="0"/>
                </a:cubicBezTo>
                <a:cubicBezTo>
                  <a:pt x="3415197" y="-19647"/>
                  <a:pt x="3747500" y="26991"/>
                  <a:pt x="4057650" y="0"/>
                </a:cubicBezTo>
                <a:cubicBezTo>
                  <a:pt x="4056752" y="7180"/>
                  <a:pt x="4057819" y="13790"/>
                  <a:pt x="4057650" y="18288"/>
                </a:cubicBezTo>
                <a:cubicBezTo>
                  <a:pt x="3865148" y="-3313"/>
                  <a:pt x="3702543" y="49468"/>
                  <a:pt x="3381375" y="18288"/>
                </a:cubicBezTo>
                <a:cubicBezTo>
                  <a:pt x="3060208" y="-12892"/>
                  <a:pt x="2956571" y="-8678"/>
                  <a:pt x="2826830" y="18288"/>
                </a:cubicBezTo>
                <a:cubicBezTo>
                  <a:pt x="2697089" y="45254"/>
                  <a:pt x="2411031" y="43154"/>
                  <a:pt x="2150555" y="18288"/>
                </a:cubicBezTo>
                <a:cubicBezTo>
                  <a:pt x="1890080" y="-6578"/>
                  <a:pt x="1741827" y="-615"/>
                  <a:pt x="1474280" y="18288"/>
                </a:cubicBezTo>
                <a:cubicBezTo>
                  <a:pt x="1206734" y="37191"/>
                  <a:pt x="998203" y="33335"/>
                  <a:pt x="838581" y="18288"/>
                </a:cubicBezTo>
                <a:cubicBezTo>
                  <a:pt x="678959" y="3241"/>
                  <a:pt x="187101" y="-13212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7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57C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different colored squares&#10;&#10;AI-generated content may be incorrect.">
            <a:extLst>
              <a:ext uri="{FF2B5EF4-FFF2-40B4-BE49-F238E27FC236}">
                <a16:creationId xmlns:a16="http://schemas.microsoft.com/office/drawing/2014/main" id="{F4BB172E-CC96-6F4F-B604-21D2CB5B2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930" y="643467"/>
            <a:ext cx="694213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4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defRPr sz="3600" b="1">
                <a:solidFill>
                  <a:srgbClr val="003366"/>
                </a:solidFill>
                <a:latin typeface="Times New Roman"/>
              </a:defRPr>
            </a:pPr>
            <a:r>
              <a:rPr lang="en-US" sz="4000">
                <a:solidFill>
                  <a:srgbClr val="FFFFFF"/>
                </a:solidFill>
              </a:rPr>
              <a:t>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A524F4-9F78-3E56-13DB-25C491A83A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618773"/>
              </p:ext>
            </p:extLst>
          </p:nvPr>
        </p:nvGraphicFramePr>
        <p:xfrm>
          <a:off x="3243072" y="541606"/>
          <a:ext cx="5898642" cy="6627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pPr>
              <a:defRPr sz="3600" b="1">
                <a:solidFill>
                  <a:srgbClr val="003366"/>
                </a:solidFill>
                <a:latin typeface="Times New Roman"/>
              </a:defRPr>
            </a:pPr>
            <a:r>
              <a:rPr lang="en-US" sz="2500">
                <a:solidFill>
                  <a:srgbClr val="FFFFFF"/>
                </a:solidFill>
              </a:rPr>
              <a:t>Design Considerations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 sz="2000">
                <a:solidFill>
                  <a:srgbClr val="00004D"/>
                </a:solidFill>
                <a:latin typeface="Times New Roman"/>
              </a:defRPr>
            </a:pPr>
            <a:r>
              <a:rPr lang="en-US" sz="2000"/>
              <a:t>Alternatives Explored:</a:t>
            </a:r>
          </a:p>
          <a:p>
            <a:pPr marL="0" indent="0">
              <a:spcAft>
                <a:spcPts val="600"/>
              </a:spcAft>
              <a:buNone/>
              <a:defRPr sz="2000">
                <a:solidFill>
                  <a:srgbClr val="00004D"/>
                </a:solidFill>
                <a:latin typeface="Times New Roman"/>
              </a:defRPr>
            </a:pPr>
            <a:r>
              <a:rPr lang="en-US" sz="2000"/>
              <a:t>-  Static Chart (Matplotlib): Simple but lacks interactivity.</a:t>
            </a:r>
          </a:p>
          <a:p>
            <a:pPr>
              <a:spcAft>
                <a:spcPts val="600"/>
              </a:spcAft>
              <a:buFontTx/>
              <a:buChar char="-"/>
              <a:defRPr sz="2000">
                <a:solidFill>
                  <a:srgbClr val="00004D"/>
                </a:solidFill>
                <a:latin typeface="Times New Roman"/>
              </a:defRPr>
            </a:pPr>
            <a:r>
              <a:rPr lang="en-US" sz="2000"/>
              <a:t>Interactive Dashboard (</a:t>
            </a:r>
            <a:r>
              <a:rPr lang="en-US" sz="2000" err="1"/>
              <a:t>Plotly</a:t>
            </a:r>
            <a:r>
              <a:rPr lang="en-US" sz="2000"/>
              <a:t>): Interactive but complex.</a:t>
            </a:r>
          </a:p>
          <a:p>
            <a:pPr marL="0" indent="0">
              <a:spcAft>
                <a:spcPts val="600"/>
              </a:spcAft>
              <a:buNone/>
              <a:defRPr sz="2000">
                <a:solidFill>
                  <a:srgbClr val="00004D"/>
                </a:solidFill>
                <a:latin typeface="Times New Roman"/>
              </a:defRPr>
            </a:pPr>
            <a:endParaRPr lang="en-US" sz="2000"/>
          </a:p>
          <a:p>
            <a:pPr>
              <a:spcAft>
                <a:spcPts val="600"/>
              </a:spcAft>
              <a:defRPr sz="2000">
                <a:solidFill>
                  <a:srgbClr val="00004D"/>
                </a:solidFill>
                <a:latin typeface="Times New Roman"/>
              </a:defRPr>
            </a:pPr>
            <a:r>
              <a:rPr lang="en-US" sz="2000"/>
              <a:t>Chosen Design - Interactive Scatter Plot (</a:t>
            </a:r>
            <a:r>
              <a:rPr lang="en-US" sz="2000" err="1"/>
              <a:t>Plotly</a:t>
            </a:r>
            <a:r>
              <a:rPr lang="en-US" sz="2000"/>
              <a:t>):</a:t>
            </a:r>
          </a:p>
          <a:p>
            <a:pPr marL="0" indent="0">
              <a:spcAft>
                <a:spcPts val="600"/>
              </a:spcAft>
              <a:buNone/>
              <a:defRPr sz="2000">
                <a:solidFill>
                  <a:srgbClr val="00004D"/>
                </a:solidFill>
                <a:latin typeface="Times New Roman"/>
              </a:defRPr>
            </a:pPr>
            <a:r>
              <a:rPr lang="en-US" sz="2000"/>
              <a:t>- Combines clarity, color-coding, and interactivity for better user engagement.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57200"/>
            <a:ext cx="7934706" cy="1188720"/>
          </a:xfrm>
        </p:spPr>
        <p:txBody>
          <a:bodyPr>
            <a:normAutofit/>
          </a:bodyPr>
          <a:lstStyle/>
          <a:p>
            <a:pPr>
              <a:defRPr sz="3600" b="1">
                <a:solidFill>
                  <a:srgbClr val="003366"/>
                </a:solidFill>
                <a:latin typeface="Times New Roman"/>
              </a:defRPr>
            </a:pPr>
            <a:r>
              <a:rPr lang="en-US" sz="3500">
                <a:solidFill>
                  <a:schemeClr val="tx2"/>
                </a:solidFill>
              </a:rPr>
              <a:t>Design Elements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660949" y="-5116"/>
            <a:ext cx="2488985" cy="2490264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4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1954321" cy="2252847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01FE7768-138D-847A-C101-856C1F31C6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792874"/>
              </p:ext>
            </p:extLst>
          </p:nvPr>
        </p:nvGraphicFramePr>
        <p:xfrm>
          <a:off x="777240" y="2560320"/>
          <a:ext cx="758952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57200"/>
            <a:ext cx="7934706" cy="1188720"/>
          </a:xfrm>
        </p:spPr>
        <p:txBody>
          <a:bodyPr>
            <a:normAutofit/>
          </a:bodyPr>
          <a:lstStyle/>
          <a:p>
            <a:pPr>
              <a:defRPr sz="3600" b="1">
                <a:solidFill>
                  <a:srgbClr val="003366"/>
                </a:solidFill>
                <a:latin typeface="Times New Roman"/>
              </a:defRPr>
            </a:pPr>
            <a:r>
              <a:rPr lang="en-US" sz="3500">
                <a:solidFill>
                  <a:schemeClr val="tx2"/>
                </a:solidFill>
              </a:rPr>
              <a:t>Implementation Overview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660949" y="-5116"/>
            <a:ext cx="2488985" cy="2490264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1954321" cy="2252847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D6EB3F-6E99-4178-162C-5A17ECA728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620664"/>
              </p:ext>
            </p:extLst>
          </p:nvPr>
        </p:nvGraphicFramePr>
        <p:xfrm>
          <a:off x="777240" y="2560320"/>
          <a:ext cx="758952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pPr>
              <a:defRPr sz="3600" b="1">
                <a:solidFill>
                  <a:srgbClr val="003366"/>
                </a:solidFill>
                <a:latin typeface="Times New Roman"/>
              </a:defRPr>
            </a:pPr>
            <a:r>
              <a:rPr lang="en-US" sz="3300">
                <a:solidFill>
                  <a:srgbClr val="FFFFFF"/>
                </a:solidFill>
              </a:rPr>
              <a:t>Pearson Correlation Insight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 sz="2000">
                <a:solidFill>
                  <a:srgbClr val="00004D"/>
                </a:solidFill>
                <a:latin typeface="Times New Roman"/>
              </a:defRPr>
            </a:pPr>
            <a:r>
              <a:rPr lang="en-US" sz="2000" dirty="0"/>
              <a:t>Formula: r = (n</a:t>
            </a:r>
            <a:r>
              <a:rPr lang="el-GR" sz="2000" dirty="0"/>
              <a:t>Σ</a:t>
            </a:r>
            <a:r>
              <a:rPr lang="en-US" sz="2000" dirty="0" err="1"/>
              <a:t>xy</a:t>
            </a:r>
            <a:r>
              <a:rPr lang="en-US" sz="2000" dirty="0"/>
              <a:t> - </a:t>
            </a:r>
            <a:r>
              <a:rPr lang="el-GR" sz="2000" dirty="0"/>
              <a:t>Σ</a:t>
            </a:r>
            <a:r>
              <a:rPr lang="en-US" sz="2000" dirty="0"/>
              <a:t>x</a:t>
            </a:r>
            <a:r>
              <a:rPr lang="el-GR" sz="2000" dirty="0"/>
              <a:t>Σ</a:t>
            </a:r>
            <a:r>
              <a:rPr lang="en-US" sz="2000" dirty="0"/>
              <a:t>y) / √[(n</a:t>
            </a:r>
            <a:r>
              <a:rPr lang="el-GR" sz="2000" dirty="0"/>
              <a:t>Σ</a:t>
            </a:r>
            <a:r>
              <a:rPr lang="en-US" sz="2000" dirty="0"/>
              <a:t>x² - (</a:t>
            </a:r>
            <a:r>
              <a:rPr lang="el-GR" sz="2000" dirty="0"/>
              <a:t>Σ</a:t>
            </a:r>
            <a:r>
              <a:rPr lang="en-US" sz="2000" dirty="0"/>
              <a:t>x)²)(n</a:t>
            </a:r>
            <a:r>
              <a:rPr lang="el-GR" sz="2000" dirty="0"/>
              <a:t>Σ</a:t>
            </a:r>
            <a:r>
              <a:rPr lang="en-US" sz="2000" dirty="0"/>
              <a:t>y² - (</a:t>
            </a:r>
            <a:r>
              <a:rPr lang="el-GR" sz="2000" dirty="0"/>
              <a:t>Σ</a:t>
            </a:r>
            <a:r>
              <a:rPr lang="en-US" sz="2000" dirty="0"/>
              <a:t>y)²)]</a:t>
            </a:r>
          </a:p>
          <a:p>
            <a:pPr>
              <a:spcAft>
                <a:spcPts val="600"/>
              </a:spcAft>
              <a:defRPr sz="2000">
                <a:solidFill>
                  <a:srgbClr val="00004D"/>
                </a:solidFill>
                <a:latin typeface="Times New Roman"/>
              </a:defRPr>
            </a:pPr>
            <a:r>
              <a:rPr lang="en-US" sz="2000" dirty="0"/>
              <a:t>Interpretation Scale:</a:t>
            </a:r>
          </a:p>
          <a:p>
            <a:pPr marL="0" indent="0">
              <a:spcAft>
                <a:spcPts val="600"/>
              </a:spcAft>
              <a:buNone/>
              <a:defRPr sz="2000">
                <a:solidFill>
                  <a:srgbClr val="00004D"/>
                </a:solidFill>
                <a:latin typeface="Times New Roman"/>
              </a:defRPr>
            </a:pPr>
            <a:r>
              <a:rPr lang="en-US" sz="2000" dirty="0"/>
              <a:t>	0.90–1.00 = Very strong | 0.70–0.90 = 	Strong | 0.50–0.70 = Moderate | &lt;0.50 = 	Low/Negligible</a:t>
            </a:r>
          </a:p>
          <a:p>
            <a:pPr>
              <a:spcAft>
                <a:spcPts val="600"/>
              </a:spcAft>
              <a:defRPr sz="2000">
                <a:solidFill>
                  <a:srgbClr val="00004D"/>
                </a:solidFill>
                <a:latin typeface="Times New Roman"/>
              </a:defRPr>
            </a:pPr>
            <a:r>
              <a:rPr lang="en-US" sz="2000" dirty="0"/>
              <a:t>Example Findings:</a:t>
            </a:r>
          </a:p>
          <a:p>
            <a:pPr marL="0" indent="0">
              <a:spcAft>
                <a:spcPts val="600"/>
              </a:spcAft>
              <a:buNone/>
              <a:defRPr sz="2000">
                <a:solidFill>
                  <a:srgbClr val="00004D"/>
                </a:solidFill>
                <a:latin typeface="Times New Roman"/>
              </a:defRPr>
            </a:pPr>
            <a:r>
              <a:rPr lang="en-US" sz="2000" dirty="0"/>
              <a:t>	- Depression → r = 0.73 (Strong Positive)</a:t>
            </a:r>
          </a:p>
          <a:p>
            <a:pPr marL="0" indent="0">
              <a:spcAft>
                <a:spcPts val="600"/>
              </a:spcAft>
              <a:buNone/>
              <a:defRPr sz="2000">
                <a:solidFill>
                  <a:srgbClr val="00004D"/>
                </a:solidFill>
                <a:latin typeface="Times New Roman"/>
              </a:defRPr>
            </a:pPr>
            <a:r>
              <a:rPr lang="en-US" sz="2000" dirty="0"/>
              <a:t>	- Self-esteem → r = -0.76 (Strong Negative)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1243013"/>
            <a:ext cx="2891790" cy="4371974"/>
          </a:xfrm>
        </p:spPr>
        <p:txBody>
          <a:bodyPr>
            <a:normAutofit/>
          </a:bodyPr>
          <a:lstStyle/>
          <a:p>
            <a:pPr>
              <a:defRPr sz="3600" b="1">
                <a:solidFill>
                  <a:srgbClr val="003366"/>
                </a:solidFill>
                <a:latin typeface="Times New Roman"/>
              </a:defRPr>
            </a:pPr>
            <a:r>
              <a:rPr lang="en-US" sz="3100">
                <a:solidFill>
                  <a:schemeClr val="tx2"/>
                </a:solidFill>
              </a:rPr>
              <a:t>Enhancements &amp; Adjustments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73011" y="5285"/>
            <a:ext cx="5470989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9264" y="1032987"/>
            <a:ext cx="4047743" cy="503862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buFont typeface="+mj-lt"/>
              <a:buAutoNum type="arabicPeriod"/>
              <a:defRPr sz="2000">
                <a:solidFill>
                  <a:srgbClr val="00004D"/>
                </a:solidFill>
                <a:latin typeface="Times New Roman"/>
              </a:defRPr>
            </a:pPr>
            <a:r>
              <a:rPr lang="en-US" sz="1700" dirty="0">
                <a:solidFill>
                  <a:schemeClr val="tx2"/>
                </a:solidFill>
              </a:rPr>
              <a:t>Color Scale: Green → Yellow →Red Clear mean-level visualization.</a:t>
            </a:r>
          </a:p>
          <a:p>
            <a:pPr>
              <a:spcAft>
                <a:spcPts val="600"/>
              </a:spcAft>
              <a:buFont typeface="+mj-lt"/>
              <a:buAutoNum type="arabicPeriod"/>
              <a:defRPr sz="2000">
                <a:solidFill>
                  <a:srgbClr val="00004D"/>
                </a:solidFill>
                <a:latin typeface="Times New Roman"/>
              </a:defRPr>
            </a:pPr>
            <a:r>
              <a:rPr lang="en-US" sz="1700" dirty="0">
                <a:solidFill>
                  <a:schemeClr val="tx2"/>
                </a:solidFill>
              </a:rPr>
              <a:t>Custom Hover Template: Added raw mean + correlation.</a:t>
            </a:r>
          </a:p>
          <a:p>
            <a:pPr>
              <a:spcAft>
                <a:spcPts val="600"/>
              </a:spcAft>
              <a:buFont typeface="+mj-lt"/>
              <a:buAutoNum type="arabicPeriod"/>
              <a:defRPr sz="2000">
                <a:solidFill>
                  <a:srgbClr val="00004D"/>
                </a:solidFill>
                <a:latin typeface="Times New Roman"/>
              </a:defRPr>
            </a:pPr>
            <a:r>
              <a:rPr lang="en-US" sz="1700" dirty="0">
                <a:solidFill>
                  <a:schemeClr val="tx2"/>
                </a:solidFill>
              </a:rPr>
              <a:t>Range Slider: Allows zooming into factor ranges.</a:t>
            </a:r>
          </a:p>
          <a:p>
            <a:pPr>
              <a:spcAft>
                <a:spcPts val="600"/>
              </a:spcAft>
              <a:buFont typeface="+mj-lt"/>
              <a:buAutoNum type="arabicPeriod"/>
              <a:defRPr sz="2000">
                <a:solidFill>
                  <a:srgbClr val="00004D"/>
                </a:solidFill>
                <a:latin typeface="Times New Roman"/>
              </a:defRPr>
            </a:pPr>
            <a:r>
              <a:rPr lang="en-US" sz="1700" dirty="0">
                <a:solidFill>
                  <a:schemeClr val="tx2"/>
                </a:solidFill>
              </a:rPr>
              <a:t>Improved Layout: Adjusted margins, added </a:t>
            </a:r>
            <a:r>
              <a:rPr lang="en-US" sz="1700" dirty="0" err="1">
                <a:solidFill>
                  <a:schemeClr val="tx2"/>
                </a:solidFill>
              </a:rPr>
              <a:t>colorbar</a:t>
            </a:r>
            <a:r>
              <a:rPr lang="en-US" sz="1700" dirty="0">
                <a:solidFill>
                  <a:schemeClr val="tx2"/>
                </a:solidFill>
              </a:rPr>
              <a:t>, expanded width.</a:t>
            </a:r>
          </a:p>
          <a:p>
            <a:pPr>
              <a:spcAft>
                <a:spcPts val="600"/>
              </a:spcAft>
              <a:buFont typeface="+mj-lt"/>
              <a:buAutoNum type="arabicPeriod"/>
              <a:defRPr sz="2000">
                <a:solidFill>
                  <a:srgbClr val="00004D"/>
                </a:solidFill>
                <a:latin typeface="Times New Roman"/>
              </a:defRPr>
            </a:pPr>
            <a:r>
              <a:rPr lang="en-US" sz="1700" dirty="0">
                <a:solidFill>
                  <a:schemeClr val="tx2"/>
                </a:solidFill>
              </a:rPr>
              <a:t>Categorical Shapes: Visual distinction by domain.</a:t>
            </a:r>
          </a:p>
          <a:p>
            <a:pPr>
              <a:spcAft>
                <a:spcPts val="600"/>
              </a:spcAft>
              <a:buFont typeface="+mj-lt"/>
              <a:buAutoNum type="arabicPeriod"/>
              <a:defRPr sz="2000">
                <a:solidFill>
                  <a:srgbClr val="00004D"/>
                </a:solidFill>
                <a:latin typeface="Times New Roman"/>
              </a:defRPr>
            </a:pPr>
            <a:r>
              <a:rPr lang="en-US" sz="1700" dirty="0">
                <a:solidFill>
                  <a:schemeClr val="tx2"/>
                </a:solidFill>
              </a:rPr>
              <a:t>Template: </a:t>
            </a:r>
            <a:r>
              <a:rPr lang="en-US" sz="1700" dirty="0" err="1">
                <a:solidFill>
                  <a:schemeClr val="tx2"/>
                </a:solidFill>
              </a:rPr>
              <a:t>plotly_white</a:t>
            </a:r>
            <a:r>
              <a:rPr lang="en-US" sz="1700" dirty="0">
                <a:solidFill>
                  <a:schemeClr val="tx2"/>
                </a:solidFill>
              </a:rPr>
              <a:t> for modern, clean aesthetic.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defRPr sz="3600" b="1">
                <a:solidFill>
                  <a:srgbClr val="003366"/>
                </a:solidFill>
                <a:latin typeface="Times New Roman"/>
              </a:defRPr>
            </a:pPr>
            <a:r>
              <a:rPr lang="en-US" sz="3600">
                <a:solidFill>
                  <a:srgbClr val="FFFFFF"/>
                </a:solidFill>
              </a:rPr>
              <a:t>Technical 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BF592E-64CA-99D0-7D5B-680CDD6B81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946705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580</Words>
  <Application>Microsoft Macintosh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Interactive Visualization of Student Stress Factors</vt:lpstr>
      <vt:lpstr>PowerPoint Presentation</vt:lpstr>
      <vt:lpstr>Objective</vt:lpstr>
      <vt:lpstr>Design Considerations</vt:lpstr>
      <vt:lpstr>Design Elements</vt:lpstr>
      <vt:lpstr>Implementation Overview</vt:lpstr>
      <vt:lpstr>Pearson Correlation Insight</vt:lpstr>
      <vt:lpstr>Enhancements &amp; Adjustments</vt:lpstr>
      <vt:lpstr>Technical Challenges</vt:lpstr>
      <vt:lpstr>Lessons Learned</vt:lpstr>
      <vt:lpstr>Conclusion</vt:lpstr>
      <vt:lpstr>Thank you for listening.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Jay Le</cp:lastModifiedBy>
  <cp:revision>9</cp:revision>
  <dcterms:created xsi:type="dcterms:W3CDTF">2013-01-27T09:14:16Z</dcterms:created>
  <dcterms:modified xsi:type="dcterms:W3CDTF">2025-10-05T08:21:58Z</dcterms:modified>
  <cp:category/>
</cp:coreProperties>
</file>