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73183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8a391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8a391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8a3913e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8a3913e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e14d3b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e14d3b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8a3913e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d8a3913e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d8a3913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d8a3913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d8a3913e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d8a3913e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R01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R01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R01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UIT.CS519.ResearchMethodology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381000" y="1019950"/>
            <a:ext cx="837825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ÁP DỤNG THỊ GIÁC MÁY TÍNH ĐỂ ĐẾM MỌI THỨ TỪ HÌNH ẢNH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905000" y="2262538"/>
            <a:ext cx="547835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br>
              <a:rPr lang="en-US" sz="2400" b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Hiếu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	19521512</a:t>
            </a:r>
            <a:b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Võ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Nam			19521877</a:t>
            </a:r>
            <a:b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Trịnh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Hoàng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		19521547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Tóm tắt 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155575" y="820500"/>
            <a:ext cx="8912225" cy="1370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dirty="0"/>
              <a:t>Lớp: CS519.M11.KHCL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dirty="0"/>
              <a:t>Link Github của </a:t>
            </a:r>
            <a:r>
              <a:rPr lang="en"/>
              <a:t>nhóm: </a:t>
            </a:r>
            <a:r>
              <a:rPr lang="en-US"/>
              <a:t>https://github.com/khoanamgit/CS519.M11.KHCL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Link YouTube video: 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3" name="AutoShape 4" descr="Your profile pi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Your profile pictu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Your profile pictu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Your profile pictur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https://lh3.googleusercontent.com/a-/AOh14GgpbH2XZKjJExzVleIAcaheHRPcjVTiAk7TaxLYkw=s288-p-rw-no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https://lh3.googleusercontent.com/a-/AOh14GgpbH2XZKjJExzVleIAcaheHRPcjVTiAk7TaxLYkw=s288-p-rw-no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Không có mô tả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61498"/>
            <a:ext cx="1692136" cy="169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15000" y="4301073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Trịnh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Hoàng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A picture containing person&#10;&#10;Description automatically generated">
            <a:extLst>
              <a:ext uri="{FF2B5EF4-FFF2-40B4-BE49-F238E27FC236}">
                <a16:creationId xmlns:a16="http://schemas.microsoft.com/office/drawing/2014/main" id="{252DE5F0-B0A0-4D55-B6E7-7ACD4BA6F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2599624"/>
            <a:ext cx="1692136" cy="1752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1D25DC-CBDE-4D3B-832A-205B7BF1762C}"/>
              </a:ext>
            </a:extLst>
          </p:cNvPr>
          <p:cNvSpPr txBox="1"/>
          <p:nvPr/>
        </p:nvSpPr>
        <p:spPr>
          <a:xfrm>
            <a:off x="3200402" y="4352037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Times New Roman" pitchFamily="18" charset="0"/>
                <a:cs typeface="Times New Roman" pitchFamily="18" charset="0"/>
              </a:rPr>
              <a:t>Võ Khoa Nam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11" descr="A child taking a selfie&#10;&#10;Description automatically generated">
            <a:extLst>
              <a:ext uri="{FF2B5EF4-FFF2-40B4-BE49-F238E27FC236}">
                <a16:creationId xmlns:a16="http://schemas.microsoft.com/office/drawing/2014/main" id="{9FEDF2A3-BBA6-4064-B56B-64239CB8E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975" y="2571303"/>
            <a:ext cx="1692136" cy="17807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8FDB4E-F9D3-4155-A985-CA4E65EC3396}"/>
              </a:ext>
            </a:extLst>
          </p:cNvPr>
          <p:cNvSpPr txBox="1"/>
          <p:nvPr/>
        </p:nvSpPr>
        <p:spPr>
          <a:xfrm>
            <a:off x="914401" y="4323000"/>
            <a:ext cx="251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Times New Roman" pitchFamily="18" charset="0"/>
                <a:cs typeface="Times New Roman" pitchFamily="18" charset="0"/>
              </a:rPr>
              <a:t>Phạm Trung Hiếu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 pitchFamily="18" charset="0"/>
                <a:cs typeface="Times New Roman" pitchFamily="18" charset="0"/>
              </a:rPr>
              <a:t>Giới thiệu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Đ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ếm các đối tượng từ bất kỳ lớp đối tượng nào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chỉ ra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một vài trường hợp được chú thích từ lớp đối tượng đó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Hộp Văn bản 2">
            <a:extLst>
              <a:ext uri="{FF2B5EF4-FFF2-40B4-BE49-F238E27FC236}">
                <a16:creationId xmlns:a16="http://schemas.microsoft.com/office/drawing/2014/main" id="{80D8DACF-AEBC-494C-9359-6D29B5361E54}"/>
              </a:ext>
            </a:extLst>
          </p:cNvPr>
          <p:cNvSpPr txBox="1"/>
          <p:nvPr/>
        </p:nvSpPr>
        <p:spPr>
          <a:xfrm>
            <a:off x="8777817" y="4589957"/>
            <a:ext cx="3725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38" tIns="45719" rIns="91438" bIns="4571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vi-VN" sz="16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60716" y="2448208"/>
            <a:ext cx="3338622" cy="2073993"/>
            <a:chOff x="860716" y="2603818"/>
            <a:chExt cx="3338622" cy="2073993"/>
          </a:xfrm>
        </p:grpSpPr>
        <p:pic>
          <p:nvPicPr>
            <p:cNvPr id="6" name="Picture 2" descr="Táo tây có tốt hơn táo ta? Chuyên gia đưa ra câu trả lời khiến nhiều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716" y="2603818"/>
              <a:ext cx="3338622" cy="2073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370532" y="2884655"/>
              <a:ext cx="489098" cy="4572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07990" y="3528678"/>
              <a:ext cx="489098" cy="4572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55224" y="3449206"/>
              <a:ext cx="489098" cy="4572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89787" y="1809750"/>
            <a:ext cx="680482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7885" y="1819676"/>
            <a:ext cx="865438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028814" y="2480506"/>
            <a:ext cx="3338622" cy="2077688"/>
            <a:chOff x="5028814" y="2636117"/>
            <a:chExt cx="3338622" cy="2077688"/>
          </a:xfrm>
        </p:grpSpPr>
        <p:pic>
          <p:nvPicPr>
            <p:cNvPr id="13" name="Picture 2" descr="Táo tây có tốt hơn táo ta? Chuyên gia đưa ra câu trả lời khiến nhiều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8814" y="2636117"/>
              <a:ext cx="3338622" cy="2073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538630" y="2916954"/>
              <a:ext cx="489098" cy="4572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76088" y="3560977"/>
              <a:ext cx="489098" cy="4572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23322" y="3481505"/>
              <a:ext cx="489098" cy="4572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30313" y="4348715"/>
              <a:ext cx="422223" cy="34498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42963" y="3103777"/>
              <a:ext cx="489098" cy="4572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68258" y="3374154"/>
              <a:ext cx="489098" cy="4572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039447" y="3834082"/>
              <a:ext cx="393791" cy="432903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12615" y="3889086"/>
              <a:ext cx="404044" cy="4572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98125" y="4193374"/>
              <a:ext cx="392788" cy="34658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34224" y="3686632"/>
              <a:ext cx="489098" cy="4572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64125" y="3964774"/>
              <a:ext cx="415885" cy="38151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467871" y="4256605"/>
              <a:ext cx="489098" cy="4572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94519" y="3249532"/>
              <a:ext cx="388876" cy="39128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580010" y="3803602"/>
              <a:ext cx="489098" cy="4572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935702" y="4155530"/>
              <a:ext cx="410467" cy="384429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911852" y="2141022"/>
            <a:ext cx="1275661" cy="30777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15 counts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 pitchFamily="18" charset="0"/>
                <a:cs typeface="Times New Roman" pitchFamily="18" charset="0"/>
              </a:rPr>
              <a:t>Mục tiêu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71900" y="117795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43" indent="-285743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Nghiên cứu một số thuật toán giải quyết bài toán đếm mọi thứ hiện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ó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43" indent="-285743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Xây dựng được bộ dữ liệu mới phù hợp với yêu cầu bài toán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43" indent="-285743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ây dựng ứng dụng minh họa có thể đếm được các đối tượng quan tâm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từ hình ảnh đầu vào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5922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 pitchFamily="18" charset="0"/>
                <a:cs typeface="Times New Roman" pitchFamily="18" charset="0"/>
              </a:rPr>
              <a:t>Nội dung và Phương pháp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71900" y="896700"/>
            <a:ext cx="8222100" cy="297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43" indent="-285743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Nghiên cứu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cấu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trúc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các thuật toán Few Shot Adaptation and Matching Network(FamNet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), Generic Matching Network (GMN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[2]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), Model Agnostic MetaLearning (MAML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[3]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) trong việc đếm số lượng đối tượng.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43" indent="-285743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Xây dựng bộ dữ liệu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khóa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thủ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lọc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ảnh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đạt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yêu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cầu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cụ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Flickr, Google, Bing….</a:t>
            </a:r>
          </a:p>
          <a:p>
            <a:pPr marL="285743" indent="-285743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Xây dựng các mô hình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FamNet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GMN, MAML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MAE, RMSE. S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o sánh kết quả và đưa ra đánh giá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43" indent="-285743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Xây dựng chương trình minh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họa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web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Output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lượng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đối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tượng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Kết quả dự kiến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71900" y="125415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43" indent="-285743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Có bản báo cáo về các phương pháp nghiên cứu. Kết quả, đánh giá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các phương pháp ưu và nhược điểm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43" indent="-285743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Có bộ dữ liệu mới gồm 6000 ảnh và 147 lớp cho bài toán đếm vật thể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sử dụng mô hình FamNet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43" indent="-285743" algn="just">
              <a:spcAft>
                <a:spcPts val="1000"/>
              </a:spcAft>
              <a:buFont typeface="Arial" pitchFamily="34" charset="0"/>
              <a:buChar char="•"/>
            </a:pP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Có chương trình minh họa xuất ra số lượng đối tượng đầu vào từ hình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ảnh đầu vào.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Tài liệu tham khảo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0" y="971550"/>
            <a:ext cx="84507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indent="0" algn="just">
              <a:spcAft>
                <a:spcPts val="500"/>
              </a:spcAft>
              <a:buNone/>
            </a:pPr>
            <a:r>
              <a:rPr lang="en-US" sz="1800" dirty="0"/>
              <a:t>[1] </a:t>
            </a:r>
            <a:r>
              <a:rPr lang="en-US" sz="1800" dirty="0" err="1"/>
              <a:t>Viresh</a:t>
            </a:r>
            <a:r>
              <a:rPr lang="en-US" sz="1800" dirty="0"/>
              <a:t> </a:t>
            </a:r>
            <a:r>
              <a:rPr lang="en-US" sz="1800" dirty="0" err="1"/>
              <a:t>Ranjan</a:t>
            </a:r>
            <a:r>
              <a:rPr lang="en-US" sz="1800" dirty="0"/>
              <a:t>, </a:t>
            </a:r>
            <a:r>
              <a:rPr lang="en-US" sz="1800" dirty="0" err="1"/>
              <a:t>Udbhav</a:t>
            </a:r>
            <a:r>
              <a:rPr lang="en-US" sz="1800" dirty="0"/>
              <a:t> Sharma, Thu Nguyen, Minh </a:t>
            </a:r>
            <a:r>
              <a:rPr lang="en-US" sz="1800" dirty="0" err="1"/>
              <a:t>Hoai</a:t>
            </a:r>
            <a:r>
              <a:rPr lang="en-US" sz="1800" dirty="0"/>
              <a:t>. </a:t>
            </a:r>
            <a:r>
              <a:rPr lang="en-US" sz="1800" dirty="0" err="1"/>
              <a:t>LearningTo</a:t>
            </a:r>
            <a:r>
              <a:rPr lang="en-US" sz="1800" dirty="0"/>
              <a:t> Count Everything, CVPR 2021.</a:t>
            </a:r>
          </a:p>
          <a:p>
            <a:pPr marL="914400" indent="0" algn="just">
              <a:spcAft>
                <a:spcPts val="500"/>
              </a:spcAft>
              <a:buNone/>
            </a:pPr>
            <a:r>
              <a:rPr lang="en-US" sz="1800" dirty="0"/>
              <a:t>[2] Erika Lu, </a:t>
            </a:r>
            <a:r>
              <a:rPr lang="en-US" sz="1800" dirty="0" err="1"/>
              <a:t>Weidi</a:t>
            </a:r>
            <a:r>
              <a:rPr lang="en-US" sz="1800" dirty="0"/>
              <a:t> </a:t>
            </a:r>
            <a:r>
              <a:rPr lang="en-US" sz="1800" dirty="0" err="1"/>
              <a:t>Xie</a:t>
            </a:r>
            <a:r>
              <a:rPr lang="en-US" sz="1800" dirty="0"/>
              <a:t>, and Andrew </a:t>
            </a:r>
            <a:r>
              <a:rPr lang="en-US" sz="1800" dirty="0" err="1"/>
              <a:t>Zisserman</a:t>
            </a:r>
            <a:r>
              <a:rPr lang="en-US" sz="1800" dirty="0"/>
              <a:t>. Class-agnostic count-</a:t>
            </a:r>
            <a:r>
              <a:rPr lang="en-US" sz="1800" dirty="0" err="1"/>
              <a:t>ing</a:t>
            </a:r>
            <a:r>
              <a:rPr lang="en-US" sz="1800" dirty="0"/>
              <a:t>. In Proceedings of the Asian Conference on Computer Vision, 2018.</a:t>
            </a:r>
          </a:p>
          <a:p>
            <a:pPr marL="914400" indent="0" algn="just">
              <a:spcAft>
                <a:spcPts val="500"/>
              </a:spcAft>
              <a:buNone/>
            </a:pPr>
            <a:r>
              <a:rPr lang="en-US" sz="1800" dirty="0"/>
              <a:t>[3] Chelsea Finn, Pieter </a:t>
            </a:r>
            <a:r>
              <a:rPr lang="en-US" sz="1800" dirty="0" err="1"/>
              <a:t>Abbeel</a:t>
            </a:r>
            <a:r>
              <a:rPr lang="en-US" sz="1800" dirty="0"/>
              <a:t>, and Sergey Levine. </a:t>
            </a:r>
            <a:r>
              <a:rPr lang="en-US" sz="1800" dirty="0" err="1"/>
              <a:t>Modelagnosticmeta</a:t>
            </a:r>
            <a:r>
              <a:rPr lang="en-US" sz="1800" dirty="0"/>
              <a:t>-learning for fast adaptation of deep networks. In Proceedings </a:t>
            </a:r>
            <a:r>
              <a:rPr lang="en-US" sz="1800" dirty="0" err="1"/>
              <a:t>ofthe</a:t>
            </a:r>
            <a:r>
              <a:rPr lang="en-US" sz="1800" dirty="0"/>
              <a:t> International Conference on Machine Learning, 2017.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459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Times New Roman</vt:lpstr>
      <vt:lpstr>Arial</vt:lpstr>
      <vt:lpstr>Roboto</vt:lpstr>
      <vt:lpstr>Material - R01</vt:lpstr>
      <vt:lpstr>ÁP DỤNG THỊ GIÁC MÁY TÍNH ĐỂ ĐẾM MỌI THỨ TỪ HÌNH ẢNH</vt:lpstr>
      <vt:lpstr>Tóm tắt </vt:lpstr>
      <vt:lpstr>Giới thiệu</vt:lpstr>
      <vt:lpstr>Mục tiêu</vt:lpstr>
      <vt:lpstr>Nội dung và Phương pháp</vt:lpstr>
      <vt:lpstr>Kết quả dự kiến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ĐẾM MỌI THỨ TỪ HÌNH ẢNH</dc:title>
  <cp:lastModifiedBy>Võ Khoa Nam</cp:lastModifiedBy>
  <cp:revision>9</cp:revision>
  <dcterms:modified xsi:type="dcterms:W3CDTF">2022-01-31T10:49:14Z</dcterms:modified>
</cp:coreProperties>
</file>