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2" r:id="rId4"/>
    <p:sldId id="260" r:id="rId5"/>
    <p:sldId id="274" r:id="rId6"/>
    <p:sldId id="264" r:id="rId7"/>
    <p:sldId id="265" r:id="rId8"/>
    <p:sldId id="266" r:id="rId9"/>
    <p:sldId id="267" r:id="rId10"/>
    <p:sldId id="271" r:id="rId11"/>
    <p:sldId id="272" r:id="rId12"/>
    <p:sldId id="275" r:id="rId13"/>
    <p:sldId id="268" r:id="rId14"/>
    <p:sldId id="26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2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codeplex.com/releases/view/598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IntroducingNuGetPackageManagementForNETAnotherPieceOfTheWebStack.aspx" TargetMode="External"/><Relationship Id="rId2" Type="http://schemas.openxmlformats.org/officeDocument/2006/relationships/hyperlink" Target="http://docs.nug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/>
              <a:t>Introduction to </a:t>
            </a:r>
            <a:r>
              <a:rPr lang="en-US" cap="all" dirty="0" err="1" smtClean="0"/>
              <a:t>nuget</a:t>
            </a:r>
            <a:endParaRPr lang="en-US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</a:t>
            </a:r>
            <a:r>
              <a:rPr lang="en-US" dirty="0" err="1" smtClean="0"/>
              <a:t>Khoa</a:t>
            </a:r>
            <a:r>
              <a:rPr lang="en-US" dirty="0" smtClean="0"/>
              <a:t> M. Nguyen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2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for Explore/Create and Publish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Download at</a:t>
            </a:r>
          </a:p>
          <a:p>
            <a:pPr marL="13716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nuget.codeplex.com/releases/view/59864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70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Compile your project and prepare the binary</a:t>
            </a:r>
          </a:p>
          <a:p>
            <a:r>
              <a:rPr lang="en-US" dirty="0" smtClean="0"/>
              <a:t>Step 2 : Create a new local Package</a:t>
            </a:r>
          </a:p>
          <a:p>
            <a:pPr lvl="1"/>
            <a:r>
              <a:rPr lang="en-US" dirty="0" smtClean="0"/>
              <a:t>Step 2.1 : Input package metadata/dependencies</a:t>
            </a:r>
          </a:p>
          <a:p>
            <a:pPr lvl="1"/>
            <a:r>
              <a:rPr lang="en-US" dirty="0" smtClean="0"/>
              <a:t>Step 2.2 : Add the binaries</a:t>
            </a:r>
          </a:p>
          <a:p>
            <a:r>
              <a:rPr lang="en-US" dirty="0" smtClean="0"/>
              <a:t>Step 3 : Publish the package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7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Create Your Own Repository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713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</a:t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 err="1" smtClean="0"/>
              <a:t>Nuget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Create an empty folder</a:t>
            </a:r>
          </a:p>
          <a:p>
            <a:r>
              <a:rPr lang="en-US" dirty="0" smtClean="0"/>
              <a:t>Step 2 : Copy your .</a:t>
            </a:r>
            <a:r>
              <a:rPr lang="en-US" dirty="0" err="1" smtClean="0"/>
              <a:t>nupkg</a:t>
            </a:r>
            <a:r>
              <a:rPr lang="en-US" dirty="0" smtClean="0"/>
              <a:t> into prepared folder</a:t>
            </a:r>
          </a:p>
          <a:p>
            <a:r>
              <a:rPr lang="en-US" dirty="0" smtClean="0"/>
              <a:t>Step 3 : Add a </a:t>
            </a:r>
            <a:r>
              <a:rPr lang="en-US" dirty="0" err="1" smtClean="0"/>
              <a:t>Nuget</a:t>
            </a:r>
            <a:r>
              <a:rPr lang="en-US" dirty="0" smtClean="0"/>
              <a:t> source into Visual Studio’s configuration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25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Official </a:t>
            </a:r>
            <a:r>
              <a:rPr lang="en-US" dirty="0" err="1" smtClean="0"/>
              <a:t>Nuget</a:t>
            </a:r>
            <a:r>
              <a:rPr lang="en-US" dirty="0"/>
              <a:t> documentation </a:t>
            </a:r>
            <a:r>
              <a:rPr lang="en-US" dirty="0">
                <a:hlinkClick r:id="rId2"/>
              </a:rPr>
              <a:t>http://docs.nuget.org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Scott </a:t>
            </a:r>
            <a:r>
              <a:rPr lang="en-US" dirty="0" err="1"/>
              <a:t>Hanselman’s</a:t>
            </a:r>
            <a:r>
              <a:rPr lang="en-US" dirty="0"/>
              <a:t> blog : </a:t>
            </a:r>
            <a:r>
              <a:rPr lang="en-US" dirty="0">
                <a:hlinkClick r:id="rId3"/>
              </a:rPr>
              <a:t>http://www.hanselman.com/blog/IntroducingNuGetPackageManagementForNETAnotherPieceOfTheWebStack.aspx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Apress</a:t>
            </a:r>
            <a:r>
              <a:rPr lang="en-US" dirty="0" smtClean="0"/>
              <a:t> – Pro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3429000"/>
            <a:ext cx="2314575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9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endParaRPr lang="en-US" baseline="0" dirty="0" smtClean="0"/>
          </a:p>
          <a:p>
            <a:pPr lvl="0"/>
            <a:r>
              <a:rPr lang="en-US" baseline="0" dirty="0" smtClean="0"/>
              <a:t>Create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</a:t>
            </a:r>
          </a:p>
          <a:p>
            <a:pPr lvl="0"/>
            <a:r>
              <a:rPr lang="en-US" baseline="0" dirty="0" smtClean="0"/>
              <a:t>Create your own Repository</a:t>
            </a:r>
          </a:p>
        </p:txBody>
      </p:sp>
    </p:spTree>
    <p:extLst>
      <p:ext uri="{BB962C8B-B14F-4D97-AF65-F5344CB8AC3E}">
        <p14:creationId xmlns="" xmlns:p14="http://schemas.microsoft.com/office/powerpoint/2010/main" val="19435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76200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Introduction to </a:t>
            </a:r>
            <a:r>
              <a:rPr lang="en-US" sz="6600" b="1" dirty="0" err="1" smtClean="0"/>
              <a:t>Nuget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556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US" sz="2800" b="1" i="1" dirty="0" smtClean="0"/>
              <a:t>“</a:t>
            </a:r>
            <a:r>
              <a:rPr lang="en-US" sz="2800" b="1" i="1" dirty="0" err="1"/>
              <a:t>NuGet</a:t>
            </a:r>
            <a:r>
              <a:rPr lang="en-US" sz="2800" b="1" i="1" dirty="0"/>
              <a:t> is the package manager for the Microsoft development platform including .NET. The </a:t>
            </a:r>
            <a:r>
              <a:rPr lang="en-US" sz="2800" b="1" i="1" dirty="0" err="1"/>
              <a:t>NuGet</a:t>
            </a:r>
            <a:r>
              <a:rPr lang="en-US" sz="2800" b="1" i="1" dirty="0"/>
              <a:t> client tools provide the ability to produce and consume </a:t>
            </a:r>
            <a:r>
              <a:rPr lang="en-US" sz="2800" b="1" i="1" dirty="0" smtClean="0"/>
              <a:t>packages”</a:t>
            </a:r>
          </a:p>
          <a:p>
            <a:pPr marL="114300" indent="0" algn="r">
              <a:buNone/>
            </a:pPr>
            <a:r>
              <a:rPr lang="en-US" sz="1800" i="1" dirty="0" smtClean="0"/>
              <a:t>(</a:t>
            </a:r>
            <a:r>
              <a:rPr lang="en-US" sz="1800" i="1" dirty="0" err="1" smtClean="0"/>
              <a:t>Nuget</a:t>
            </a:r>
            <a:r>
              <a:rPr lang="en-US" sz="1800" i="1" dirty="0" smtClean="0"/>
              <a:t> Documentation, </a:t>
            </a:r>
            <a:r>
              <a:rPr lang="en-US" sz="1800" i="1" dirty="0" smtClean="0">
                <a:hlinkClick r:id="rId2"/>
              </a:rPr>
              <a:t>http://nuget.org</a:t>
            </a:r>
            <a:r>
              <a:rPr lang="en-US" sz="1800" i="1" dirty="0" smtClean="0"/>
              <a:t>)</a:t>
            </a:r>
          </a:p>
          <a:p>
            <a:pPr marL="114300" indent="0">
              <a:buNone/>
            </a:pP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err="1"/>
              <a:t>NuGet</a:t>
            </a:r>
            <a:r>
              <a:rPr lang="en-US" dirty="0"/>
              <a:t> Gallery (</a:t>
            </a:r>
            <a:r>
              <a:rPr lang="en-US" dirty="0">
                <a:hlinkClick r:id="rId2"/>
              </a:rPr>
              <a:t>nuget.org</a:t>
            </a:r>
            <a:r>
              <a:rPr lang="en-US" dirty="0"/>
              <a:t>) is the central package </a:t>
            </a:r>
            <a:r>
              <a:rPr lang="en-US" dirty="0" smtClean="0"/>
              <a:t>repository </a:t>
            </a:r>
            <a:r>
              <a:rPr lang="en-US" dirty="0"/>
              <a:t>used by all package authors and </a:t>
            </a:r>
            <a:r>
              <a:rPr lang="en-US" dirty="0" smtClean="0"/>
              <a:t>consumers</a:t>
            </a:r>
          </a:p>
          <a:p>
            <a:r>
              <a:rPr lang="en-US" dirty="0" err="1"/>
              <a:t>NuGet</a:t>
            </a:r>
            <a:r>
              <a:rPr lang="en-US" dirty="0"/>
              <a:t> runs in all versions of Visual Studio 2012, as well as Visual Studio 2010, Visual Web Developer 2010, and Windows Phone Developer Tools 7.1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3028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Reusing Idea</a:t>
            </a:r>
          </a:p>
          <a:p>
            <a:pPr lvl="1"/>
            <a:r>
              <a:rPr lang="en-US" dirty="0" smtClean="0"/>
              <a:t>Rewrite the code for an already know idea on every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Reusing Code</a:t>
            </a:r>
          </a:p>
          <a:p>
            <a:pPr lvl="1"/>
            <a:r>
              <a:rPr lang="en-US" dirty="0" smtClean="0"/>
              <a:t>Copy/paste code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Reusing Binary</a:t>
            </a:r>
          </a:p>
          <a:p>
            <a:pPr lvl="1"/>
            <a:r>
              <a:rPr lang="en-US" dirty="0" smtClean="0"/>
              <a:t>Have the library stored some where and copy it to the project manually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err="1" smtClean="0"/>
              <a:t>Nuget</a:t>
            </a:r>
            <a:r>
              <a:rPr lang="en-US" dirty="0" smtClean="0"/>
              <a:t> does provide you?</a:t>
            </a:r>
          </a:p>
          <a:p>
            <a:pPr lvl="1"/>
            <a:r>
              <a:rPr lang="en-US" dirty="0" smtClean="0"/>
              <a:t>Binary reuse</a:t>
            </a:r>
          </a:p>
          <a:p>
            <a:pPr lvl="1"/>
            <a:r>
              <a:rPr lang="en-US" dirty="0" smtClean="0"/>
              <a:t>Single code-base</a:t>
            </a:r>
          </a:p>
          <a:p>
            <a:pPr lvl="1"/>
            <a:r>
              <a:rPr lang="en-US" dirty="0" smtClean="0"/>
              <a:t>Version control/lockdown</a:t>
            </a:r>
          </a:p>
          <a:p>
            <a:pPr lvl="1"/>
            <a:r>
              <a:rPr lang="en-US" dirty="0" smtClean="0"/>
              <a:t>Automatically resolve the dependency of the package</a:t>
            </a:r>
          </a:p>
          <a:p>
            <a:pPr lvl="1"/>
            <a:r>
              <a:rPr lang="en-US" dirty="0" smtClean="0"/>
              <a:t>Code/</a:t>
            </a:r>
            <a:r>
              <a:rPr lang="en-US" dirty="0" err="1" smtClean="0"/>
              <a:t>Config</a:t>
            </a:r>
            <a:r>
              <a:rPr lang="en-US" dirty="0" smtClean="0"/>
              <a:t> Transformation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2362200"/>
            <a:ext cx="880318" cy="108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18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/>
              <a:t>Manager Console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Get-Package</a:t>
            </a:r>
          </a:p>
          <a:p>
            <a:pPr lvl="1"/>
            <a:r>
              <a:rPr lang="en-US" dirty="0" smtClean="0"/>
              <a:t>Install-Package</a:t>
            </a:r>
          </a:p>
          <a:p>
            <a:pPr lvl="1"/>
            <a:r>
              <a:rPr lang="en-US" dirty="0" smtClean="0"/>
              <a:t>Uninstall-Package</a:t>
            </a:r>
          </a:p>
          <a:p>
            <a:pPr lvl="1"/>
            <a:r>
              <a:rPr lang="en-US" dirty="0" smtClean="0"/>
              <a:t>Update-Package</a:t>
            </a:r>
            <a:endParaRPr lang="en-US" dirty="0"/>
          </a:p>
          <a:p>
            <a:endParaRPr lang="da-DK" dirty="0" smtClean="0"/>
          </a:p>
          <a:p>
            <a:r>
              <a:rPr lang="da-DK" dirty="0" smtClean="0"/>
              <a:t>Manage </a:t>
            </a:r>
            <a:r>
              <a:rPr lang="da-DK" dirty="0"/>
              <a:t>NuGet Packages Dialog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63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</a:t>
            </a:r>
            <a:r>
              <a:rPr lang="en-US" baseline="0" dirty="0" smtClean="0"/>
              <a:t> counterparts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28765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249930"/>
            <a:ext cx="4718583" cy="101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4725826" cy="1125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78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8237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062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Create and Publish </a:t>
            </a:r>
            <a:r>
              <a:rPr lang="en-US" sz="6600" b="1" dirty="0" err="1" smtClean="0"/>
              <a:t>Nuget</a:t>
            </a:r>
            <a:r>
              <a:rPr lang="en-US" sz="6600" b="1" dirty="0" smtClean="0"/>
              <a:t> Package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713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425</TotalTime>
  <Words>297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Introduction to nuget</vt:lpstr>
      <vt:lpstr>Agenda</vt:lpstr>
      <vt:lpstr>Introduction to Nuget</vt:lpstr>
      <vt:lpstr>What is Nuget</vt:lpstr>
      <vt:lpstr>Reusing</vt:lpstr>
      <vt:lpstr>Usage</vt:lpstr>
      <vt:lpstr>Its counterparts</vt:lpstr>
      <vt:lpstr>Some numbers</vt:lpstr>
      <vt:lpstr>Create and Publish Nuget Package</vt:lpstr>
      <vt:lpstr>Nuget Package Explorer</vt:lpstr>
      <vt:lpstr>Create you Nuget package</vt:lpstr>
      <vt:lpstr>Create Your Own Repository</vt:lpstr>
      <vt:lpstr>Create Your Own  Local Nuget Directory</vt:lpstr>
      <vt:lpstr>Materials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Reusing with nuget</dc:title>
  <dc:creator>Minh Khoa Nguyen</dc:creator>
  <cp:lastModifiedBy>Khoa Nguyen</cp:lastModifiedBy>
  <cp:revision>19</cp:revision>
  <dcterms:created xsi:type="dcterms:W3CDTF">2013-05-30T06:34:52Z</dcterms:created>
  <dcterms:modified xsi:type="dcterms:W3CDTF">2013-06-03T08:58:52Z</dcterms:modified>
</cp:coreProperties>
</file>