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F3C6-EE73-4E29-87F7-59AFD49DD7BE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34FF3-B403-480B-9A9C-369D30B8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C04F12-F0A0-49AF-8AB5-6198677F2261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Focus on the boundaries of the input space to identify test cases</a:t>
            </a:r>
            <a:endParaRPr lang="en-US" sz="2400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72" y="3075654"/>
            <a:ext cx="3810000" cy="2258346"/>
          </a:xfr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BOUNDARY TEST</a:t>
            </a:r>
            <a:endParaRPr lang="en-US" sz="5400" dirty="0"/>
          </a:p>
        </p:txBody>
      </p:sp>
      <p:sp>
        <p:nvSpPr>
          <p:cNvPr id="23" name="Content Placeholder 19"/>
          <p:cNvSpPr txBox="1">
            <a:spLocks/>
          </p:cNvSpPr>
          <p:nvPr/>
        </p:nvSpPr>
        <p:spPr>
          <a:xfrm>
            <a:off x="727881" y="3200400"/>
            <a:ext cx="3691719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What is the rationale for using this technology?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48200" y="4039611"/>
            <a:ext cx="4191000" cy="760989"/>
            <a:chOff x="4648200" y="3962400"/>
            <a:chExt cx="4191000" cy="76098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648200" y="4114800"/>
              <a:ext cx="41910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53100" y="3962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00900" y="3962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4500" y="4343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4200" y="435405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</p:grpSp>
      <p:sp>
        <p:nvSpPr>
          <p:cNvPr id="12" name="Left Brace 11"/>
          <p:cNvSpPr/>
          <p:nvPr/>
        </p:nvSpPr>
        <p:spPr>
          <a:xfrm rot="5400000">
            <a:off x="4914900" y="3314700"/>
            <a:ext cx="457200" cy="99060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7772400" y="3124200"/>
            <a:ext cx="457200" cy="137160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5400000">
            <a:off x="6228497" y="3162300"/>
            <a:ext cx="457200" cy="129540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/>
      <p:bldP spid="12" grpId="0" animBg="1"/>
      <p:bldP spid="12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How to apply</a:t>
            </a:r>
          </a:p>
          <a:p>
            <a:r>
              <a:rPr lang="en-US" sz="2400" dirty="0" smtClean="0"/>
              <a:t>Test at the boundaries</a:t>
            </a:r>
          </a:p>
          <a:p>
            <a:r>
              <a:rPr lang="en-US" sz="2400" dirty="0" smtClean="0"/>
              <a:t>Test boundary’s adjacent values</a:t>
            </a:r>
          </a:p>
          <a:p>
            <a:r>
              <a:rPr lang="en-US" sz="2400" dirty="0" smtClean="0"/>
              <a:t>Test nominal value for each partition</a:t>
            </a:r>
          </a:p>
          <a:p>
            <a:r>
              <a:rPr lang="en-US" sz="2400" dirty="0" smtClean="0"/>
              <a:t>Test for single fault assumption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4705" y="1600201"/>
            <a:ext cx="3733800" cy="144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Problems</a:t>
            </a:r>
            <a:endParaRPr lang="en-US" dirty="0" smtClean="0"/>
          </a:p>
          <a:p>
            <a:r>
              <a:rPr lang="en-US" dirty="0" smtClean="0"/>
              <a:t>Apply discount for customers base on the their point then calculate the order total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82" y="3143061"/>
            <a:ext cx="2708400" cy="15051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95800" y="5179031"/>
            <a:ext cx="4343400" cy="687486"/>
            <a:chOff x="4495800" y="4876800"/>
            <a:chExt cx="4343400" cy="68748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62600" y="4876800"/>
              <a:ext cx="0" cy="304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72200" y="4885899"/>
              <a:ext cx="0" cy="304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81800" y="4885899"/>
              <a:ext cx="0" cy="304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43828" y="4876800"/>
              <a:ext cx="0" cy="304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10200" y="5179031"/>
              <a:ext cx="348018" cy="37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9800" y="5181600"/>
              <a:ext cx="47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4725" y="5181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31523" y="5194954"/>
              <a:ext cx="62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95800" y="5029200"/>
              <a:ext cx="43434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V="1">
            <a:off x="6213143" y="5791200"/>
            <a:ext cx="0" cy="47143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87486" y="5791200"/>
            <a:ext cx="0" cy="47143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841552" y="5791200"/>
            <a:ext cx="0" cy="47143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96000" y="4876800"/>
            <a:ext cx="0" cy="454631"/>
          </a:xfrm>
          <a:prstGeom prst="straightConnector1">
            <a:avLst/>
          </a:prstGeom>
          <a:ln w="28575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8400" y="4876800"/>
            <a:ext cx="0" cy="459769"/>
          </a:xfrm>
          <a:prstGeom prst="straightConnector1">
            <a:avLst/>
          </a:prstGeom>
          <a:ln w="28575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15200" y="4876800"/>
            <a:ext cx="0" cy="46373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62600" y="5791200"/>
            <a:ext cx="0" cy="4714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76800" y="5362647"/>
            <a:ext cx="0" cy="4714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3733800"/>
            <a:ext cx="7543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3581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1800" y="3581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356149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72200" y="356149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956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4800" y="365418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432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48000" y="365418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672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624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436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84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860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052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365418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628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288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19200" y="3657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52600" y="3962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3962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0" y="3942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9263"/>
            <a:ext cx="7772400" cy="4490137"/>
          </a:xfrm>
        </p:spPr>
      </p:pic>
    </p:spTree>
    <p:extLst>
      <p:ext uri="{BB962C8B-B14F-4D97-AF65-F5344CB8AC3E}">
        <p14:creationId xmlns:p14="http://schemas.microsoft.com/office/powerpoint/2010/main" val="9295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924800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Pros and cons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Relatively straightforward test-case generation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Pre-test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Suitable for input data that:</a:t>
            </a:r>
          </a:p>
          <a:p>
            <a:pPr lvl="1"/>
            <a:r>
              <a:rPr lang="en-US" sz="2400" dirty="0" smtClean="0"/>
              <a:t>Independent</a:t>
            </a:r>
          </a:p>
          <a:p>
            <a:pPr lvl="1"/>
            <a:r>
              <a:rPr lang="en-US" sz="2400" dirty="0" smtClean="0"/>
              <a:t>Physical measure </a:t>
            </a:r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Bounds are not always obvious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Bounds are not always appropriate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Inadequate when there are dependencies between variables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4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2006</TotalTime>
  <Words>112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BOUNDARY TEST</vt:lpstr>
      <vt:lpstr>BOUNDARY TEST</vt:lpstr>
      <vt:lpstr>BOUNDARY TEST</vt:lpstr>
      <vt:lpstr>BOUNDARY TEST</vt:lpstr>
    </vt:vector>
  </TitlesOfParts>
  <Company>Twinkle Stars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Vo</dc:creator>
  <cp:lastModifiedBy>Sunny Vo</cp:lastModifiedBy>
  <cp:revision>124</cp:revision>
  <dcterms:created xsi:type="dcterms:W3CDTF">2013-06-14T04:48:32Z</dcterms:created>
  <dcterms:modified xsi:type="dcterms:W3CDTF">2013-06-27T00:29:59Z</dcterms:modified>
</cp:coreProperties>
</file>