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F3C6-EE73-4E29-87F7-59AFD49DD7BE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34FF3-B403-480B-9A9C-369D30B8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1295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Focus on the boundaries of the input space to identify test cases</a:t>
            </a:r>
            <a:endParaRPr lang="en-US" sz="2400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24200"/>
            <a:ext cx="3810000" cy="2258346"/>
          </a:xfr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BOUNDARY TEST</a:t>
            </a:r>
            <a:endParaRPr lang="en-US" sz="5400" dirty="0"/>
          </a:p>
        </p:txBody>
      </p:sp>
      <p:sp>
        <p:nvSpPr>
          <p:cNvPr id="23" name="Content Placeholder 19"/>
          <p:cNvSpPr txBox="1">
            <a:spLocks/>
          </p:cNvSpPr>
          <p:nvPr/>
        </p:nvSpPr>
        <p:spPr>
          <a:xfrm>
            <a:off x="727881" y="3200400"/>
            <a:ext cx="3691719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What is the rationale for using this technology?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01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How to apply</a:t>
            </a:r>
          </a:p>
          <a:p>
            <a:r>
              <a:rPr lang="en-US" sz="2400" dirty="0" smtClean="0"/>
              <a:t>Test at the boundaries</a:t>
            </a:r>
          </a:p>
          <a:p>
            <a:r>
              <a:rPr lang="en-US" sz="2400" dirty="0" smtClean="0"/>
              <a:t>Test boundary’s adjacent values</a:t>
            </a:r>
          </a:p>
          <a:p>
            <a:r>
              <a:rPr lang="en-US" sz="2400" dirty="0" smtClean="0"/>
              <a:t>Test nominal value for each partition</a:t>
            </a:r>
          </a:p>
          <a:p>
            <a:r>
              <a:rPr lang="en-US" sz="2400" dirty="0" smtClean="0"/>
              <a:t>Test for single fault assumption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14705" y="1600200"/>
            <a:ext cx="3733800" cy="4114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Problems</a:t>
            </a:r>
            <a:endParaRPr lang="en-US" dirty="0" smtClean="0"/>
          </a:p>
          <a:p>
            <a:r>
              <a:rPr lang="en-US" dirty="0" smtClean="0"/>
              <a:t>Apply discount for customers base on the their point then calculate the order total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82" y="3143061"/>
            <a:ext cx="2708400" cy="150513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2600" y="4876800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4885899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1800" y="4885899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43828" y="4876800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0200" y="5179031"/>
            <a:ext cx="348018" cy="371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4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74725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31523" y="5194954"/>
            <a:ext cx="6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95800" y="5029200"/>
            <a:ext cx="434340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Test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121590"/>
            <a:ext cx="4953000" cy="4584010"/>
          </a:xfrm>
        </p:spPr>
      </p:pic>
    </p:spTree>
    <p:extLst>
      <p:ext uri="{BB962C8B-B14F-4D97-AF65-F5344CB8AC3E}">
        <p14:creationId xmlns:p14="http://schemas.microsoft.com/office/powerpoint/2010/main" val="9295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19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Pros and cons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Relatively straightforward test-case generation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Pre-test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Suitable for input data that:</a:t>
            </a:r>
          </a:p>
          <a:p>
            <a:pPr lvl="1"/>
            <a:r>
              <a:rPr lang="en-US" sz="2400" dirty="0" smtClean="0"/>
              <a:t>Independent</a:t>
            </a:r>
          </a:p>
          <a:p>
            <a:pPr lvl="1"/>
            <a:r>
              <a:rPr lang="en-US" sz="2400" dirty="0" smtClean="0"/>
              <a:t>Physical measure </a:t>
            </a:r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Bounds are not always obvious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Bounds are not always appropriate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45086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1882</TotalTime>
  <Words>99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BOUNDARY TEST</vt:lpstr>
      <vt:lpstr>BOUNDARY TEST</vt:lpstr>
      <vt:lpstr>BOUNDARY TEST</vt:lpstr>
      <vt:lpstr>BOUNDARY TEST</vt:lpstr>
    </vt:vector>
  </TitlesOfParts>
  <Company>Twinkle Stars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Vo</dc:creator>
  <cp:lastModifiedBy>Sunny Vo</cp:lastModifiedBy>
  <cp:revision>115</cp:revision>
  <dcterms:created xsi:type="dcterms:W3CDTF">2013-06-14T04:48:32Z</dcterms:created>
  <dcterms:modified xsi:type="dcterms:W3CDTF">2013-06-26T03:05:08Z</dcterms:modified>
</cp:coreProperties>
</file>