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0A60ED-D3A0-4BB2-A011-5E4DF2B8A779}">
  <a:tblStyle styleId="{F30A60ED-D3A0-4BB2-A011-5E4DF2B8A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e6f06f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e6f06f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e6f06f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e6f06f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e6f06f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6e6f06f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b05357a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b05357a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Chaincode update, overall review after </a:t>
            </a:r>
            <a:r>
              <a:rPr lang="en"/>
              <a:t>testing to see if there are any function to be changed before adding more functionality to the chaincode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b05357a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6b05357a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b05357a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b05357a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05357a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05357a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b05357a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6b05357a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e6f06f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e6f06f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b05357a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b05357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6b05357a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6b05357a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e6f06f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e6f06f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6b05357a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6b05357a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2600"/>
            <a:ext cx="85206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Roboto"/>
                <a:ea typeface="Roboto"/>
                <a:cs typeface="Roboto"/>
                <a:sym typeface="Roboto"/>
              </a:rPr>
              <a:t>Sprint 01</a:t>
            </a:r>
            <a:endParaRPr sz="5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47300" y="2494325"/>
            <a:ext cx="28494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Nguyen Dang Khoa - </a:t>
            </a:r>
            <a:r>
              <a:rPr b="1"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b="1"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Ngo Quoc Thai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Pham Minh Huy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Ha Xuan Huy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Vo Thanh Minh Khoi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Huynh Nhut Anh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4000" y="1944150"/>
            <a:ext cx="153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Team Lion</a:t>
            </a:r>
            <a:endParaRPr sz="2000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105700" y="1240075"/>
            <a:ext cx="493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Report sprint_01 and planning next sprint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0965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route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5675"/>
            <a:ext cx="6450601" cy="33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25" y="928338"/>
            <a:ext cx="5821727" cy="381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type="title"/>
          </p:nvPr>
        </p:nvSpPr>
        <p:spPr>
          <a:xfrm>
            <a:off x="209650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Vaccine route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75" y="730400"/>
            <a:ext cx="6046249" cy="380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type="title"/>
          </p:nvPr>
        </p:nvSpPr>
        <p:spPr>
          <a:xfrm>
            <a:off x="230050" y="2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Vaccinate route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79025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plan</a:t>
            </a:r>
            <a:endParaRPr/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271663" y="12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{F30A60ED-D3A0-4BB2-A011-5E4DF2B8A779}</a:tableStyleId>
              </a:tblPr>
              <a:tblGrid>
                <a:gridCol w="3532600"/>
                <a:gridCol w="2291225"/>
                <a:gridCol w="2780225"/>
              </a:tblGrid>
              <a:tr h="43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Task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Assignee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67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 blockchain v2.0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 Khoa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Upgrade the current v1.0, adding more peers, orgs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Web-server simple interface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Minh Khoi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a simple user interface by template engine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Chaincode 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Quoc Thai, Xuan Huy, Minh Huy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review after testing, more chaincode functionality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APIs endpoint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Quoc Thai, Xuan Huy, Minh Huy, Minh Khoi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done endpoint, adding more endpoint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authentication feature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Nhut Anh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 more discussion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79025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813625"/>
            <a:ext cx="8520600" cy="410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Pros:</a:t>
            </a:r>
            <a:endParaRPr sz="1400">
              <a:solidFill>
                <a:schemeClr val="dk1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all of the deadlines are met and features are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acquired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, Lion’s making a good progress.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Chaincode is done sooner than expected, moving to apply web-server interface layer over the blockchain network.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approach to quickly build the product first, then moving on by adding or extending the current features.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Cons:</a:t>
            </a:r>
            <a:endParaRPr sz="1400">
              <a:solidFill>
                <a:schemeClr val="dk1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Trouble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time management in term of meetings, don’t have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enough time to consider problems thoughtfully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try different approaches for meetings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problems has arised with Hyperledger Fabric network configuration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current Lion’s network is working, but no chaincode deployed yet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07375" y="18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highlight>
                  <a:srgbClr val="FFE599"/>
                </a:highlight>
                <a:latin typeface="Roboto Medium"/>
                <a:ea typeface="Roboto Medium"/>
                <a:cs typeface="Roboto Medium"/>
                <a:sym typeface="Roboto Medium"/>
              </a:rPr>
              <a:t>Week 1:</a:t>
            </a:r>
            <a:r>
              <a:rPr lang="en" sz="2800">
                <a:solidFill>
                  <a:srgbClr val="000000"/>
                </a:solidFill>
              </a:rPr>
              <a:t> Knowledge preparation &amp; setup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756025"/>
            <a:ext cx="85206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Identify network’s components </a:t>
            </a:r>
            <a:endParaRPr sz="1300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the basis node aliases in the network (Hospital, Ministry of Health, City, etc.)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 node aliases to nodes (ie Hospital can be a Peer, City can be Organization, Country can also be Organization on worldwide deployment)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Express JS</a:t>
            </a:r>
            <a:endParaRPr sz="1300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how to use Express JS to an acceptable extend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Able to run a </a:t>
            </a:r>
            <a:r>
              <a:rPr b="1"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 CRUD server</a:t>
            </a:r>
            <a:endParaRPr b="1"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 the concept of route, middleware, request and response.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Hyperledger Fabric network deployment</a:t>
            </a:r>
            <a:endParaRPr sz="1300">
              <a:solidFill>
                <a:srgbClr val="202124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network should be able to connect nodes and fulfill elementary tasks(extending - more peer, more organizations,etc) at least on the command prompt (using dummy, basic ledgers)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26675" y="51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Previous sprint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71663" y="12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{F30A60ED-D3A0-4BB2-A011-5E4DF2B8A779}</a:tableStyleId>
              </a:tblPr>
              <a:tblGrid>
                <a:gridCol w="3532600"/>
                <a:gridCol w="2291225"/>
                <a:gridCol w="2780225"/>
              </a:tblGrid>
              <a:tr h="43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Taskc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Assignee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Status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67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Research ExpressJS CRUD server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Minh Huy, Xuan Huy, Nhut Anh, Minh Khoi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Done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Research Hyperledger Fabric network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Whole team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Done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Vaccine blockchain network implementation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Whole team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Done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3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Code structure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Quoc Thai, Dang Khoa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Done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D9EAD3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271663" y="12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{F30A60ED-D3A0-4BB2-A011-5E4DF2B8A779}</a:tableStyleId>
              </a:tblPr>
              <a:tblGrid>
                <a:gridCol w="3315275"/>
                <a:gridCol w="2508550"/>
                <a:gridCol w="2780225"/>
              </a:tblGrid>
              <a:tr h="43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Task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Assignee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Status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67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ExpressJS server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Minh Huy, Xuan Huy, </a:t>
                      </a:r>
                      <a:r>
                        <a:rPr lang="en"/>
                        <a:t>Quoc Thai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Working on</a:t>
                      </a:r>
                      <a:r>
                        <a:rPr lang="en"/>
                        <a:t>, parts of them are done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Blockchain network devops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Dang Khoa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Almost done</a:t>
                      </a:r>
                      <a:r>
                        <a:rPr lang="en"/>
                        <a:t>, no deployed chaincode yet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authentication + register/login endpoint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Nhut Anh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2CC"/>
                          </a:highlight>
                        </a:rPr>
                        <a:t>Some problems</a:t>
                      </a:r>
                      <a:r>
                        <a:rPr lang="en"/>
                        <a:t>, but on correct track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ExpressJS server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Minh Khoi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In good shape</a:t>
                      </a:r>
                      <a:r>
                        <a:rPr lang="en"/>
                        <a:t>, able to build a simple CRUD, serving static file,...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9"/>
            <a:ext cx="9144002" cy="513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v1.0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2" cy="37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229900" y="902575"/>
            <a:ext cx="3602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vaccineID: “astra5423asd”,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vaccineName: “astra”,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vaccineManufacturer: “org1”,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owner: “org1”,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deliverTo: “org1”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vaccineID: “moderna1341md”,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vaccineName: “moderna”,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vaccineManufacturer: “org1”,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owner: “org1”,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deliverTo: “org1”}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{...}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schema: CouchDB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811400" cy="25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vaccineID</a:t>
            </a:r>
            <a:r>
              <a:rPr lang="en" sz="13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a unique ID of the vaccine</a:t>
            </a:r>
            <a:endParaRPr sz="13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vaccineName</a:t>
            </a:r>
            <a:r>
              <a:rPr lang="en" sz="13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vaccine's name</a:t>
            </a:r>
            <a:endParaRPr sz="13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vaccineManufacturer</a:t>
            </a:r>
            <a:r>
              <a:rPr lang="en" sz="13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vaccine's manufacturer</a:t>
            </a:r>
            <a:endParaRPr sz="13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owner</a:t>
            </a:r>
            <a:r>
              <a:rPr lang="en" sz="13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owner of the vaccine, could be either manufacturer, distributor or citizens</a:t>
            </a:r>
            <a:endParaRPr sz="13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deliverTo</a:t>
            </a:r>
            <a:r>
              <a:rPr lang="en" sz="13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current state of the owner ('org1', 'org2', 'user')</a:t>
            </a:r>
            <a:endParaRPr sz="13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070" y="1"/>
            <a:ext cx="3752606" cy="505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1000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