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4BE3A8-542B-4935-9C5B-E65EACCE413D}">
  <a:tblStyle styleId="{854BE3A8-542B-4935-9C5B-E65EACCE41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8" autoAdjust="0"/>
  </p:normalViewPr>
  <p:slideViewPr>
    <p:cSldViewPr snapToGrid="0">
      <p:cViewPr varScale="1">
        <p:scale>
          <a:sx n="96" d="100"/>
          <a:sy n="96" d="100"/>
        </p:scale>
        <p:origin x="10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f1950d2a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8f1950d2a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f1950d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f1950d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f1950d2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8f1950d2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8f1950d2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8f1950d2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moving on any technical details, let me briefly describe what we have done so far, as well as the architecture of the network and web-server, and finally the small demonstration with the first UI and authentication mechanism.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According to our workplan beforehand, this week is focusing on building prototype and adding more feature to the application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8f1950d2a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8f1950d2a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f1950d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f1950d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f1950d2a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8f1950d2a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f1950d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f1950d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f1950d2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f1950d2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f1950d2a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f1950d2a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f1950d2a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f1950d2a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42600"/>
            <a:ext cx="85206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Roboto"/>
                <a:ea typeface="Roboto"/>
                <a:cs typeface="Roboto"/>
                <a:sym typeface="Roboto"/>
              </a:rPr>
              <a:t>Sprint 02</a:t>
            </a:r>
            <a:endParaRPr sz="5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47300" y="2494325"/>
            <a:ext cx="2849400" cy="22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Nguyen Dang Khoa - </a:t>
            </a:r>
            <a:r>
              <a:rPr lang="en" sz="1500" b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 sz="1500" b="1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Ngo Quoc Thai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Pham Minh Huy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Ha Xuan Huy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Vo Thanh Minh Khoi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Huynh Nhut Anh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4000" y="1944150"/>
            <a:ext cx="153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Team Lion</a:t>
            </a:r>
            <a:endParaRPr sz="2000">
              <a:solidFill>
                <a:srgbClr val="202124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105700" y="1240075"/>
            <a:ext cx="493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Report sprint_02 and planning next sprint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910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database schema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5521100" y="0"/>
            <a:ext cx="3684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	vaccineLot:'test01' 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	vaccineManufacturer: 'org1',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	vaccineName: 'astra',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vaccineQuantity:'3',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	dateOfManufacturer: '12/10/2021'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},    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	vaccineLot:'test02' 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	vaccineManufacturer: 'org2',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	vaccineName: 'mordena',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	vaccineQuantity:'5',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	dateOfManufacturer: '13/10/2021'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91050" y="541200"/>
            <a:ext cx="7626300" cy="46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Manufacturer, Distributor, MedicalUnit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vaccineLot</a:t>
            </a:r>
            <a:r>
              <a:rPr lang="en"/>
              <a:t> - a unique vaccine lot's number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vaccineManufacturer</a:t>
            </a:r>
            <a:r>
              <a:rPr lang="en"/>
              <a:t> - vaccine's manufacturer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vaccineName</a:t>
            </a:r>
            <a:r>
              <a:rPr lang="en"/>
              <a:t> - vaccine's name, stated by manufacturer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vaccineQuantity</a:t>
            </a:r>
            <a:r>
              <a:rPr lang="en"/>
              <a:t> - number of vaccines available in a lot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dateOfManufacture </a:t>
            </a:r>
            <a:r>
              <a:rPr lang="en"/>
              <a:t>- vaccine's date of manufacture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owner </a:t>
            </a:r>
            <a:r>
              <a:rPr lang="en"/>
              <a:t>- owner of the vaccine, could either manufacturer, distributor, medical unit or citizens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MedicalUnit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vaccineId </a:t>
            </a:r>
            <a:r>
              <a:rPr lang="en"/>
              <a:t>- a unique vaccineID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vaccineManufacturer </a:t>
            </a:r>
            <a:r>
              <a:rPr lang="en"/>
              <a:t>- vaccine's manufacturer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vaccineName </a:t>
            </a:r>
            <a:r>
              <a:rPr lang="en"/>
              <a:t>- vaccine's name, stated by manufacturer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E599"/>
                </a:highlight>
              </a:rPr>
              <a:t>dateOfManufacture </a:t>
            </a:r>
            <a:r>
              <a:rPr lang="en"/>
              <a:t>- vaccine's date of manufacture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D966"/>
                </a:highlight>
              </a:rPr>
              <a:t>owner </a:t>
            </a:r>
            <a:r>
              <a:rPr lang="en"/>
              <a:t>- current owner of the vaccine, could either a medical unit or user's ID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79025" y="200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Next sprint plan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269963" y="1475900"/>
          <a:ext cx="8604050" cy="2940625"/>
        </p:xfrm>
        <a:graphic>
          <a:graphicData uri="http://schemas.openxmlformats.org/drawingml/2006/table">
            <a:tbl>
              <a:tblPr>
                <a:noFill/>
                <a:tableStyleId>{854BE3A8-542B-4935-9C5B-E65EACCE413D}</a:tableStyleId>
              </a:tblPr>
              <a:tblGrid>
                <a:gridCol w="353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Task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Assignee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chaincode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Quoc Thai, Xuan Huy, Nhut Anh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and fix buggy code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API endpoint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Minh Huy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testing, and response checking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 completion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Dang Khoa, Minh Khoi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review after testing, more chaincode functionality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maintenance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Dang Khoa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done endpoint, adding more endpoint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" name="Google Shape;120;p23"/>
          <p:cNvSpPr txBox="1"/>
          <p:nvPr/>
        </p:nvSpPr>
        <p:spPr>
          <a:xfrm>
            <a:off x="269975" y="77280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Focus on testing, complete the current feature and adding more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179025" y="240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Conclusion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813625"/>
            <a:ext cx="8520600" cy="41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Pros:</a:t>
            </a:r>
            <a:endParaRPr>
              <a:solidFill>
                <a:srgbClr val="000000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of the core features are implemented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Lion’s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team is in good shape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Chaincode and web-server have been done sooner than expected, working on first UI implementation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Changes plan to adapt to the requirements, showing the completion of one feature before moving on to the next ones.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chaincode &amp; API endpoint → find buggy code in early stage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Cons:</a:t>
            </a:r>
            <a:endParaRPr>
              <a:solidFill>
                <a:srgbClr val="000000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Blockchain network still unstable in the half of the second week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resolved successfully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quality and structure are low due to the lack of time → could be improved in the future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96950" y="225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highlight>
                  <a:srgbClr val="FFE599"/>
                </a:highlight>
                <a:latin typeface="Roboto Medium"/>
                <a:ea typeface="Roboto Medium"/>
                <a:cs typeface="Roboto Medium"/>
                <a:sym typeface="Roboto Medium"/>
              </a:rPr>
              <a:t>Week 2:</a:t>
            </a:r>
            <a:r>
              <a:rPr lang="en" sz="2800">
                <a:solidFill>
                  <a:srgbClr val="000000"/>
                </a:solidFill>
              </a:rPr>
              <a:t> Building prototype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996000"/>
            <a:ext cx="8520600" cy="3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2">
                <a:solidFill>
                  <a:srgbClr val="202124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Final network architecture </a:t>
            </a:r>
            <a:endParaRPr sz="1302">
              <a:solidFill>
                <a:srgbClr val="202124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308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3"/>
              <a:buFont typeface="Roboto"/>
              <a:buChar char="●"/>
            </a:pPr>
            <a:r>
              <a:rPr lang="en" sz="1302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Finalize the network architecture, should not be changed in the following week</a:t>
            </a:r>
            <a:endParaRPr sz="1302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2">
                <a:solidFill>
                  <a:srgbClr val="202124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Smart contract</a:t>
            </a:r>
            <a:endParaRPr sz="1302">
              <a:solidFill>
                <a:srgbClr val="202124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308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3"/>
              <a:buFont typeface="Roboto"/>
              <a:buChar char="●"/>
            </a:pPr>
            <a:r>
              <a:rPr lang="en" sz="1302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basic queries such as get all, get specific, update, create</a:t>
            </a:r>
            <a:endParaRPr sz="1302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2">
                <a:solidFill>
                  <a:srgbClr val="202124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Web-server integration</a:t>
            </a:r>
            <a:endParaRPr sz="1302">
              <a:solidFill>
                <a:srgbClr val="202124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308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3"/>
              <a:buFont typeface="Roboto"/>
              <a:buChar char="●"/>
            </a:pPr>
            <a:r>
              <a:rPr lang="en" sz="1302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CRUD for handle request from clients</a:t>
            </a:r>
            <a:endParaRPr sz="1302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30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3"/>
              <a:buFont typeface="Roboto"/>
              <a:buChar char="●"/>
            </a:pPr>
            <a:r>
              <a:rPr lang="en" sz="1302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User-interface for all of the roles</a:t>
            </a:r>
            <a:endParaRPr sz="1302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2">
                <a:solidFill>
                  <a:srgbClr val="202124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Ledger Deployment with Network</a:t>
            </a:r>
            <a:endParaRPr sz="1302">
              <a:solidFill>
                <a:srgbClr val="202124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30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3"/>
              <a:buFont typeface="Roboto"/>
              <a:buChar char="●"/>
            </a:pPr>
            <a:r>
              <a:rPr lang="en" sz="1302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Network should be able to deploy with ledgers</a:t>
            </a:r>
            <a:endParaRPr sz="1302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3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3"/>
              <a:buFont typeface="Roboto"/>
              <a:buChar char="●"/>
            </a:pPr>
            <a:r>
              <a:rPr lang="en" sz="1302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Queries can be invoked successfully by peers </a:t>
            </a:r>
            <a:endParaRPr sz="1302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79025" y="200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Previous sprint </a:t>
            </a:r>
            <a:r>
              <a:rPr lang="en" sz="2800">
                <a:solidFill>
                  <a:srgbClr val="000000"/>
                </a:solidFill>
              </a:rPr>
              <a:t>plan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69" name="Google Shape;69;p15"/>
          <p:cNvGraphicFramePr/>
          <p:nvPr>
            <p:extLst>
              <p:ext uri="{D42A27DB-BD31-4B8C-83A1-F6EECF244321}">
                <p14:modId xmlns:p14="http://schemas.microsoft.com/office/powerpoint/2010/main" val="745827246"/>
              </p:ext>
            </p:extLst>
          </p:nvPr>
        </p:nvGraphicFramePr>
        <p:xfrm>
          <a:off x="269963" y="1093900"/>
          <a:ext cx="8604050" cy="3550195"/>
        </p:xfrm>
        <a:graphic>
          <a:graphicData uri="http://schemas.openxmlformats.org/drawingml/2006/table">
            <a:tbl>
              <a:tblPr>
                <a:noFill/>
                <a:tableStyleId>{854BE3A8-542B-4935-9C5B-E65EACCE413D}</a:tableStyleId>
              </a:tblPr>
              <a:tblGrid>
                <a:gridCol w="353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Task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Assignee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Architecture blockchain v2.0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Dang Khoa, Minh Huy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Done</a:t>
                      </a:r>
                      <a:r>
                        <a:rPr lang="en"/>
                        <a:t>, no error until now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Web-server simple interface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Minh Khoi, Dang Khoa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FFE599"/>
                          </a:highlight>
                        </a:rPr>
                        <a:t>20%</a:t>
                      </a:r>
                      <a:r>
                        <a:rPr lang="en" dirty="0"/>
                        <a:t>, only web-server interface for manufacturer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Chaincode update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Quoc Thai, Xuan Huy, Minh Huy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Done</a:t>
                      </a:r>
                      <a:r>
                        <a:rPr lang="en"/>
                        <a:t>, but buggy, should apply more testing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APIs endpoint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Quoc Thai, Xuan Huy, Minh Huy, Minh Khoi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Done 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B6D7A8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authentication feature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Nhut Anh, Dang Khoa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B6D7A8"/>
                          </a:highlight>
                        </a:rPr>
                        <a:t>All logics are done</a:t>
                      </a:r>
                      <a:r>
                        <a:rPr lang="en" dirty="0"/>
                        <a:t>, but only apply for manufacturer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27175" y="20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Network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50" y="836100"/>
            <a:ext cx="7690696" cy="406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" y="0"/>
            <a:ext cx="89796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transactions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38" y="1089550"/>
            <a:ext cx="70847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38700" y="202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architecture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11825" y="827200"/>
            <a:ext cx="6642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Each controller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holds chain of middlewares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Separate business logic into</a:t>
            </a:r>
            <a:r>
              <a:rPr lang="en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piece of middlewares</a:t>
            </a:r>
            <a:endParaRPr>
              <a:solidFill>
                <a:schemeClr val="dk1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Clean web-server architecture, interchangeable logic business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0" y="2571743"/>
            <a:ext cx="8768998" cy="1738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131175" y="153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logic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30752"/>
          <a:stretch/>
        </p:blipFill>
        <p:spPr>
          <a:xfrm>
            <a:off x="703788" y="992150"/>
            <a:ext cx="7736428" cy="41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22700" y="16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t="67779"/>
          <a:stretch/>
        </p:blipFill>
        <p:spPr>
          <a:xfrm>
            <a:off x="1041725" y="1750400"/>
            <a:ext cx="7060550" cy="288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392100" y="807275"/>
            <a:ext cx="6642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Potentially harms to blockchain, since it’s immutable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important to validate data type before commit to blockchain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641</Words>
  <Application>Microsoft Office PowerPoint</Application>
  <PresentationFormat>On-screen Show (16:9)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Courier New</vt:lpstr>
      <vt:lpstr>Arial</vt:lpstr>
      <vt:lpstr>Roboto</vt:lpstr>
      <vt:lpstr>Roboto Medium</vt:lpstr>
      <vt:lpstr>Simple Light</vt:lpstr>
      <vt:lpstr>PowerPoint Presentation</vt:lpstr>
      <vt:lpstr>PowerPoint Presentation</vt:lpstr>
      <vt:lpstr>PowerPoint Presentation</vt:lpstr>
      <vt:lpstr>Architecture Network</vt:lpstr>
      <vt:lpstr>PowerPoint Presentation</vt:lpstr>
      <vt:lpstr>Flow of transactions </vt:lpstr>
      <vt:lpstr>Server architecture</vt:lpstr>
      <vt:lpstr>Authentication logic</vt:lpstr>
      <vt:lpstr>Vulnerability</vt:lpstr>
      <vt:lpstr>New database schema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Đăng Khoa Nguyễn</cp:lastModifiedBy>
  <cp:revision>3</cp:revision>
  <dcterms:modified xsi:type="dcterms:W3CDTF">2021-10-15T06:53:23Z</dcterms:modified>
</cp:coreProperties>
</file>